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3.xml" ContentType="application/vnd.openxmlformats-officedocument.theme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notesSlides/notesSlide10.xml" ContentType="application/vnd.openxmlformats-officedocument.presentationml.notesSlide+xml"/>
  <Override PartName="/ppt/tags/tag15.xml" ContentType="application/vnd.openxmlformats-officedocument.presentationml.tags+xml"/>
  <Override PartName="/ppt/notesSlides/notesSlide11.xml" ContentType="application/vnd.openxmlformats-officedocument.presentationml.notesSlide+xml"/>
  <Override PartName="/ppt/tags/tag16.xml" ContentType="application/vnd.openxmlformats-officedocument.presentationml.tags+xml"/>
  <Override PartName="/ppt/notesSlides/notesSlide12.xml" ContentType="application/vnd.openxmlformats-officedocument.presentationml.notesSlide+xml"/>
  <Override PartName="/ppt/tags/tag17.xml" ContentType="application/vnd.openxmlformats-officedocument.presentationml.tags+xml"/>
  <Override PartName="/ppt/notesSlides/notesSlide13.xml" ContentType="application/vnd.openxmlformats-officedocument.presentationml.notesSlide+xml"/>
  <Override PartName="/ppt/tags/tag18.xml" ContentType="application/vnd.openxmlformats-officedocument.presentationml.tags+xml"/>
  <Override PartName="/ppt/notesSlides/notesSlide14.xml" ContentType="application/vnd.openxmlformats-officedocument.presentationml.notesSlide+xml"/>
  <Override PartName="/ppt/tags/tag19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720" r:id="rId5"/>
  </p:sldMasterIdLst>
  <p:notesMasterIdLst>
    <p:notesMasterId r:id="rId24"/>
  </p:notesMasterIdLst>
  <p:sldIdLst>
    <p:sldId id="2147469347" r:id="rId6"/>
    <p:sldId id="2147469353" r:id="rId7"/>
    <p:sldId id="2147469299" r:id="rId8"/>
    <p:sldId id="2147375553" r:id="rId9"/>
    <p:sldId id="2147469357" r:id="rId10"/>
    <p:sldId id="2147469289" r:id="rId11"/>
    <p:sldId id="2147469352" r:id="rId12"/>
    <p:sldId id="2147469305" r:id="rId13"/>
    <p:sldId id="2147469312" r:id="rId14"/>
    <p:sldId id="2147469309" r:id="rId15"/>
    <p:sldId id="2147469316" r:id="rId16"/>
    <p:sldId id="2147469348" r:id="rId17"/>
    <p:sldId id="2147469360" r:id="rId18"/>
    <p:sldId id="2147469354" r:id="rId19"/>
    <p:sldId id="2147469318" r:id="rId20"/>
    <p:sldId id="2147469356" r:id="rId21"/>
    <p:sldId id="2147469338" r:id="rId22"/>
    <p:sldId id="2147469336" r:id="rId23"/>
  </p:sldIdLst>
  <p:sldSz cx="12192000" cy="6858000"/>
  <p:notesSz cx="6858000" cy="9144000"/>
  <p:custDataLst>
    <p:tags r:id="rId25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CDBB25B5-BE3F-4036-94B1-315E78CDC947}">
          <p14:sldIdLst>
            <p14:sldId id="2147469347"/>
            <p14:sldId id="2147469353"/>
            <p14:sldId id="2147469299"/>
            <p14:sldId id="2147375553"/>
          </p14:sldIdLst>
        </p14:section>
        <p14:section name="DIS" id="{37CC9702-9A4F-4F68-A982-33D59A3CA19F}">
          <p14:sldIdLst>
            <p14:sldId id="2147469357"/>
            <p14:sldId id="2147469289"/>
            <p14:sldId id="2147469352"/>
            <p14:sldId id="2147469305"/>
            <p14:sldId id="2147469312"/>
            <p14:sldId id="2147469309"/>
            <p14:sldId id="2147469316"/>
            <p14:sldId id="2147469348"/>
            <p14:sldId id="2147469360"/>
            <p14:sldId id="2147469354"/>
          </p14:sldIdLst>
        </p14:section>
        <p14:section name="Outro und Ende" id="{EE8A95FA-5690-4CF2-8E13-0339E0A46174}">
          <p14:sldIdLst>
            <p14:sldId id="2147469318"/>
            <p14:sldId id="2147469356"/>
            <p14:sldId id="2147469338"/>
            <p14:sldId id="2147469336"/>
          </p14:sldIdLst>
        </p14:section>
      </p14:sectionLst>
    </p:ext>
    <p:ext uri="{EFAFB233-063F-42B5-8137-9DF3F51BA10A}">
      <p15:sldGuideLst xmlns:p15="http://schemas.microsoft.com/office/powerpoint/2012/main">
        <p15:guide id="2" pos="1255" userDrawn="1">
          <p15:clr>
            <a:srgbClr val="A4A3A4"/>
          </p15:clr>
        </p15:guide>
        <p15:guide id="4" orient="horz" pos="2568" userDrawn="1">
          <p15:clr>
            <a:srgbClr val="A4A3A4"/>
          </p15:clr>
        </p15:guide>
        <p15:guide id="5" orient="horz" pos="323" userDrawn="1">
          <p15:clr>
            <a:srgbClr val="A4A3A4"/>
          </p15:clr>
        </p15:guide>
        <p15:guide id="6" pos="66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5261"/>
    <a:srgbClr val="F3F5F4"/>
    <a:srgbClr val="00AEFF"/>
    <a:srgbClr val="FFFFFF"/>
    <a:srgbClr val="FE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87473" autoAdjust="0"/>
  </p:normalViewPr>
  <p:slideViewPr>
    <p:cSldViewPr showGuides="1">
      <p:cViewPr varScale="1">
        <p:scale>
          <a:sx n="91" d="100"/>
          <a:sy n="91" d="100"/>
        </p:scale>
        <p:origin x="264" y="78"/>
      </p:cViewPr>
      <p:guideLst>
        <p:guide pos="1255"/>
        <p:guide orient="horz" pos="2568"/>
        <p:guide orient="horz" pos="323"/>
        <p:guide pos="6652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llny, Vanessa" userId="a633f95c-4385-4ffe-94e6-07b9d3b7590d" providerId="ADAL" clId="{DF4C44A9-873B-4382-AB3A-D7D3253D933E}"/>
    <pc:docChg chg="mod">
      <pc:chgData name="Wollny, Vanessa" userId="a633f95c-4385-4ffe-94e6-07b9d3b7590d" providerId="ADAL" clId="{DF4C44A9-873B-4382-AB3A-D7D3253D933E}" dt="2026-08-05T13:58:42.402" v="0"/>
      <pc:docMkLst>
        <pc:docMk/>
      </pc:docMkLst>
    </pc:docChg>
  </pc:docChgLst>
  <pc:docChgLst>
    <pc:chgData name="Lehmann, Luisa" userId="009714e5-1603-41e2-bb22-a73ba7608d6b" providerId="ADAL" clId="{E6890CE7-F532-47B2-AF59-340852EF8AB0}"/>
    <pc:docChg chg="addSld delSld modSld modSection">
      <pc:chgData name="Lehmann, Luisa" userId="009714e5-1603-41e2-bb22-a73ba7608d6b" providerId="ADAL" clId="{E6890CE7-F532-47B2-AF59-340852EF8AB0}" dt="2026-03-20T10:13:55.785" v="12" actId="20577"/>
      <pc:docMkLst>
        <pc:docMk/>
      </pc:docMkLst>
      <pc:sldChg chg="modSp mod">
        <pc:chgData name="Lehmann, Luisa" userId="009714e5-1603-41e2-bb22-a73ba7608d6b" providerId="ADAL" clId="{E6890CE7-F532-47B2-AF59-340852EF8AB0}" dt="2026-03-20T10:13:55.785" v="12" actId="20577"/>
        <pc:sldMkLst>
          <pc:docMk/>
          <pc:sldMk cId="1963343111" sldId="2147469305"/>
        </pc:sldMkLst>
        <pc:spChg chg="mod">
          <ac:chgData name="Lehmann, Luisa" userId="009714e5-1603-41e2-bb22-a73ba7608d6b" providerId="ADAL" clId="{E6890CE7-F532-47B2-AF59-340852EF8AB0}" dt="2026-03-20T10:13:55.785" v="12" actId="20577"/>
          <ac:spMkLst>
            <pc:docMk/>
            <pc:sldMk cId="1963343111" sldId="2147469305"/>
            <ac:spMk id="17" creationId="{D7E44634-0919-C317-AFFE-97029BA454B2}"/>
          </ac:spMkLst>
        </pc:spChg>
      </pc:sldChg>
      <pc:sldChg chg="modSp add mod">
        <pc:chgData name="Lehmann, Luisa" userId="009714e5-1603-41e2-bb22-a73ba7608d6b" providerId="ADAL" clId="{E6890CE7-F532-47B2-AF59-340852EF8AB0}" dt="2026-03-20T10:13:07.252" v="4"/>
        <pc:sldMkLst>
          <pc:docMk/>
          <pc:sldMk cId="3939835071" sldId="2147469357"/>
        </pc:sldMkLst>
        <pc:spChg chg="mod">
          <ac:chgData name="Lehmann, Luisa" userId="009714e5-1603-41e2-bb22-a73ba7608d6b" providerId="ADAL" clId="{E6890CE7-F532-47B2-AF59-340852EF8AB0}" dt="2026-03-20T10:13:00.304" v="3" actId="14100"/>
          <ac:spMkLst>
            <pc:docMk/>
            <pc:sldMk cId="3939835071" sldId="2147469357"/>
            <ac:spMk id="4" creationId="{56CFBC0F-46A4-E16B-0684-00ABE8D096C4}"/>
          </ac:spMkLst>
        </pc:spChg>
        <pc:spChg chg="mod">
          <ac:chgData name="Lehmann, Luisa" userId="009714e5-1603-41e2-bb22-a73ba7608d6b" providerId="ADAL" clId="{E6890CE7-F532-47B2-AF59-340852EF8AB0}" dt="2026-03-20T10:12:51.076" v="1"/>
          <ac:spMkLst>
            <pc:docMk/>
            <pc:sldMk cId="3939835071" sldId="2147469357"/>
            <ac:spMk id="6" creationId="{51F80AE3-9FAF-DBEF-052D-62AAC152DBA1}"/>
          </ac:spMkLst>
        </pc:spChg>
        <pc:spChg chg="mod">
          <ac:chgData name="Lehmann, Luisa" userId="009714e5-1603-41e2-bb22-a73ba7608d6b" providerId="ADAL" clId="{E6890CE7-F532-47B2-AF59-340852EF8AB0}" dt="2026-03-20T10:13:07.252" v="4"/>
          <ac:spMkLst>
            <pc:docMk/>
            <pc:sldMk cId="3939835071" sldId="2147469357"/>
            <ac:spMk id="7" creationId="{CC6571E7-BBD8-F0CF-5A42-BA04D2F550DA}"/>
          </ac:spMkLst>
        </pc:spChg>
      </pc:sldChg>
      <pc:sldChg chg="del">
        <pc:chgData name="Lehmann, Luisa" userId="009714e5-1603-41e2-bb22-a73ba7608d6b" providerId="ADAL" clId="{E6890CE7-F532-47B2-AF59-340852EF8AB0}" dt="2026-03-20T10:13:10.545" v="5" actId="47"/>
        <pc:sldMkLst>
          <pc:docMk/>
          <pc:sldMk cId="3696419585" sldId="214746935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90F4C5-7AAF-4B95-A4E5-A7625F217845}" type="datetimeFigureOut">
              <a:rPr lang="de-DE" smtClean="0"/>
              <a:t>05.08.2026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5C01C3-13C2-4884-A881-E5DEAEFD5DE0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4155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33081-CAEA-5E81-6F3B-23A126837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6353844-EEDC-AFA2-757C-5193D9538C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79425" y="1027113"/>
            <a:ext cx="5903913" cy="332105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68F0028-C7AD-77D5-2B16-2DC9CAF027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3D878BC-E93F-8F40-C415-4699A6B41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5C01C3-13C2-4884-A881-E5DEAEFD5DE0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352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/>
              <a:t>As the world’s largest inland port, </a:t>
            </a:r>
            <a:r>
              <a:rPr lang="en-US" sz="1200" i="1" dirty="0" err="1"/>
              <a:t>Duisport</a:t>
            </a:r>
            <a:r>
              <a:rPr lang="en-US" sz="1200" i="1" dirty="0"/>
              <a:t> is shaping the future of logistics—intelligently, connected, and sustainably. With state-of-the-art infrastructure and smart solutions, we connect economic regions, people, and markets. </a:t>
            </a:r>
            <a:r>
              <a:rPr lang="en-US" sz="1200" i="1" dirty="0" err="1"/>
              <a:t>Duisport</a:t>
            </a:r>
            <a:r>
              <a:rPr lang="en-US" sz="1200" i="1" dirty="0"/>
              <a:t> is more than just a port.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C01C3-13C2-4884-A881-E5DEAEFD5DE0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88489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956AB-14ED-9461-AAD2-F802532A3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772E297-7939-8EFA-CEF0-ED86DC45B0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209C431-CCE3-1FA4-52C3-BA51622DE1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4C3FF9E-96CD-BCB0-87AF-C38A170875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C01C3-13C2-4884-A881-E5DEAEFD5DE0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04506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C01C3-13C2-4884-A881-E5DEAEFD5DE0}" type="slidenum">
              <a:rPr lang="de-DE" smtClean="0"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84102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D60D2-3546-A40B-F5F3-265A3B78B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7048B58-35BA-94DB-9113-700ECCFD5B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2E29B64-FEC2-7F32-3430-A0DD5B8714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ffectLst/>
              </a:rPr>
              <a:t>INPUT</a:t>
            </a: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Challenges Faced by Potential Customers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Fragmented supply chain (multiple touchpoints lead to inefficiencies in the supply chain and, in the event of damage, make it difficult to clearly identify the party responsible)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Unclear cost structure: Costs for packaging, handling, and freight are often not transparent and difficult to budget for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High administrative burden and general allocation of resources</a:t>
            </a:r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DAFB34-EB4A-4C21-5746-55317D9026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C01C3-13C2-4884-A881-E5DEAEFD5DE0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436900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2F08B-F988-D941-63B1-564D35EF2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205D0F7-381C-0B5C-4642-EFD8E3DE46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0200C51-5FDB-41D7-5C01-B92F2ED93C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en-US" sz="1200" dirty="0">
                <a:effectLst/>
              </a:rPr>
              <a:t>INPUT:</a:t>
            </a: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More than 10 production sites—including international locations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Plywood, OSB, screen printing plates, multiplex, glulam, solid wood, or even composite packaging made of wood and steel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For complex requirements, our packaging engineers provide consultation, planning, and implementation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Semi-automated manufacturing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Batch tracking of the wood used via IT systems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Heat-treated according to ISPM15 or kiln-dried, 100% PEFC-</a:t>
            </a:r>
            <a:r>
              <a:rPr lang="en-US" sz="1200" dirty="0" err="1">
                <a:effectLst/>
              </a:rPr>
              <a:t>certifiedMost</a:t>
            </a:r>
            <a:r>
              <a:rPr lang="en-US" sz="1200" dirty="0">
                <a:effectLst/>
              </a:rPr>
              <a:t> of the energy for production is generated by solar power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Wood waste is recycled</a:t>
            </a: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31FD699-9A40-1FA8-D0A9-99E6893DFF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C01C3-13C2-4884-A881-E5DEAEFD5DE0}" type="slidenum">
              <a:rPr lang="de-DE" smtClean="0"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477030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BD15B-8FEC-7C22-FA68-0C716F4B7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9D007DA-B256-451A-403D-4A495BB1A2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0AC1E9F-1704-AE50-3083-387B2187B9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en-US" sz="1200" dirty="0">
                <a:effectLst/>
              </a:rPr>
              <a:t>INPUT:</a:t>
            </a: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Mobile teams operate as needed</a:t>
            </a:r>
            <a:br>
              <a:rPr lang="en-US" sz="1200" dirty="0">
                <a:effectLst/>
              </a:rPr>
            </a:br>
            <a:endParaRPr lang="en-US" sz="1200" dirty="0">
              <a:effectLst/>
            </a:endParaRP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sz="1200" dirty="0">
                <a:effectLst/>
              </a:rPr>
              <a:t>Teams permanently stationed at our customers’ production sites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Teams at our consolidation sites 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Always in accordance with HPE guidelines or carried out in accordance with the regulations of our customers or their customers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Whether cardboard, skids, pallets, crates, boxes, or steel structures—no part is too small and no machine too large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Preservation using all standard market methods and standard durations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Digital process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Trained staff, high quality, audited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Documentation via photos of all relevant processes; photos stored in the customer portal (24/7 access for our customers)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Packaging professionals—we train our own staff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Air freight-safe, hazardous materials, container stowage; load securing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Warehousing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Heavy-lift handling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Storage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4E7F79F-5AE9-E31D-3CAF-0A4182731A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C01C3-13C2-4884-A881-E5DEAEFD5DE0}" type="slidenum">
              <a:rPr lang="de-DE" smtClean="0"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508970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en-US" sz="1200" dirty="0">
                <a:effectLst/>
              </a:rPr>
              <a:t>INPUT:</a:t>
            </a: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Receiving vehicles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Unloading vehicles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Inspecting received goods according to specifications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Labeling, e.g., batch marking 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Posting transactions in our own or the customer’s ERP system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Internal transport and handling, including the use of cranes, forklifts, or reach stackers 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Simple material processing, such as sawing pipes or washing materials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Performing commercial shipping tasks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Packaging (see above)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Loading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Load securing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C01C3-13C2-4884-A881-E5DEAEFD5DE0}" type="slidenum">
              <a:rPr lang="de-DE" smtClean="0"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074053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25D03-1979-4FA9-5027-234844A4D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A6E6975-EB69-9F37-DD88-44989D0F1D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9CD6501-3E52-6755-3EAA-6167165A92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1FADFC0-57BA-27CC-02C5-8B2A4F9765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C01C3-13C2-4884-A881-E5DEAEFD5DE0}" type="slidenum">
              <a:rPr lang="de-DE" smtClean="0"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455181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019DF-D534-FC28-9553-F10AC10C6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396B1B7-D4D7-E002-1620-EDC320D7A2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B4328D9-6D78-01F9-A137-508913E084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E0F6109-39C0-D7F7-AF13-4D04A2DBEA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C01C3-13C2-4884-A881-E5DEAEFD5DE0}" type="slidenum">
              <a:rPr lang="de-DE" smtClean="0"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19768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B2DD-7333-E178-B1B4-97D2B39F5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1537CD2-E489-6871-D8A6-7C4A7155DA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109C038-E18C-A68A-B28F-594E76AB5A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EE0DC04-4FFD-3B1A-59F1-47C3030BF4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C01C3-13C2-4884-A881-E5DEAEFD5DE0}" type="slidenum">
              <a:rPr lang="de-DE" smtClean="0"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218551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3A38C-4F20-2DE8-D57F-125B20E50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732EBDD-54C6-28CA-788C-A5EC1A64D4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8FD9527-743D-90C2-3FDF-FF229EDB5B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B943F4F-DAE6-26D0-5497-1504E303D5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C01C3-13C2-4884-A881-E5DEAEFD5DE0}" type="slidenum">
              <a:rPr lang="de-DE" smtClean="0"/>
              <a:t>14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29550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58E6F-7C67-B35B-F5E1-F69463BB8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9B0CA39-F4D8-7A9E-926B-4A1A38F4A3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E9CE4FD-BD9B-61F6-E71D-9CD07773C7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en-US" sz="1200" dirty="0">
                <a:effectLst/>
              </a:rPr>
              <a:t>INPUT:</a:t>
            </a: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Receiving vehicles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Unloading vehicles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Inspecting received goods according to specifications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Labeling, e.g., batch marking 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Posting transactions in our own or the customer’s ERP system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Internal transport and handling, including the use of cranes, forklifts, or reach stackers 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Simple material processing, such as sawing pipes or washing materials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Performing commercial shipping tasks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Packaging (see above)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Loading</a:t>
            </a:r>
            <a:br>
              <a:rPr lang="en-US" sz="1200" dirty="0">
                <a:effectLst/>
              </a:rPr>
            </a:b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Load securing</a:t>
            </a: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26B373-C401-8152-F9FA-80F525C7EC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C01C3-13C2-4884-A881-E5DEAEFD5DE0}" type="slidenum">
              <a:rPr lang="de-DE" smtClean="0"/>
              <a:t>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510859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E780B-8928-8B05-5DCC-B72293BF1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6C186F0-964A-E813-2619-7084381A26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703FFC5-EDB7-59F7-6E72-D75FDEA390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FF4590B-B995-C87D-DEEC-E738855FBE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C01C3-13C2-4884-A881-E5DEAEFD5DE0}" type="slidenum">
              <a:rPr lang="de-DE" smtClean="0"/>
              <a:t>16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599257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0379B-DF9A-D8EE-5EAE-2E96DF8B8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D6AC5A5-CA93-E419-0E47-9336A63FDE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BE8F637-8B75-6E89-83FF-3AA2630341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F723B22-5D84-626E-A3EF-6323449D8A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C01C3-13C2-4884-A881-E5DEAEFD5DE0}" type="slidenum">
              <a:rPr lang="de-DE" smtClean="0"/>
              <a:t>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170623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C84D3-FD63-0865-0F4E-EC142D418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A62D2B8-93CE-2493-65BD-7DB8C9C0F0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FB5DCEF-A213-CCDA-CE72-C9B52E2DD7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28342C1-46A1-2986-9461-3D1DBAC0E9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C01C3-13C2-4884-A881-E5DEAEFD5DE0}" type="slidenum">
              <a:rPr lang="de-DE" smtClean="0"/>
              <a:t>18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4499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2.sv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5.jpe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5.jpe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jpe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jpe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e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e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2.sv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5.jpe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5.jpe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5.jpeg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98B5EE-6E05-5ECC-B493-736235C40E7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39684DF-A542-E409-CCF0-899CB7414E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9175" y="1218797"/>
            <a:ext cx="2255521" cy="60869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61525CD2-EFBE-BDFA-3BAE-D9B09371B2E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215680" y="188640"/>
            <a:ext cx="8064896" cy="8064896"/>
          </a:xfrm>
          <a:custGeom>
            <a:avLst/>
            <a:gdLst>
              <a:gd name="connsiteX0" fmla="*/ 0 w 8064896"/>
              <a:gd name="connsiteY0" fmla="*/ 0 h 8064896"/>
              <a:gd name="connsiteX1" fmla="*/ 8064896 w 8064896"/>
              <a:gd name="connsiteY1" fmla="*/ 0 h 8064896"/>
              <a:gd name="connsiteX2" fmla="*/ 8064896 w 8064896"/>
              <a:gd name="connsiteY2" fmla="*/ 8064896 h 8064896"/>
              <a:gd name="connsiteX3" fmla="*/ 5580620 w 8064896"/>
              <a:gd name="connsiteY3" fmla="*/ 8064896 h 8064896"/>
              <a:gd name="connsiteX4" fmla="*/ 5580620 w 8064896"/>
              <a:gd name="connsiteY4" fmla="*/ 6669360 h 8064896"/>
              <a:gd name="connsiteX5" fmla="*/ 864096 w 8064896"/>
              <a:gd name="connsiteY5" fmla="*/ 6669360 h 8064896"/>
              <a:gd name="connsiteX6" fmla="*/ 864096 w 8064896"/>
              <a:gd name="connsiteY6" fmla="*/ 8064896 h 8064896"/>
              <a:gd name="connsiteX7" fmla="*/ 0 w 8064896"/>
              <a:gd name="connsiteY7" fmla="*/ 8064896 h 8064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64896" h="8064896">
                <a:moveTo>
                  <a:pt x="0" y="0"/>
                </a:moveTo>
                <a:lnTo>
                  <a:pt x="8064896" y="0"/>
                </a:lnTo>
                <a:lnTo>
                  <a:pt x="8064896" y="8064896"/>
                </a:lnTo>
                <a:lnTo>
                  <a:pt x="5580620" y="8064896"/>
                </a:lnTo>
                <a:lnTo>
                  <a:pt x="5580620" y="6669360"/>
                </a:lnTo>
                <a:lnTo>
                  <a:pt x="864096" y="6669360"/>
                </a:lnTo>
                <a:lnTo>
                  <a:pt x="864096" y="8064896"/>
                </a:lnTo>
                <a:lnTo>
                  <a:pt x="0" y="8064896"/>
                </a:lnTo>
                <a:close/>
              </a:path>
            </a:pathLst>
          </a:cu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23DD4BB-DE05-7B02-16B0-6E0440E5FC0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47038" y="1994853"/>
            <a:ext cx="3841550" cy="4863147"/>
          </a:xfrm>
          <a:custGeom>
            <a:avLst/>
            <a:gdLst>
              <a:gd name="connsiteX0" fmla="*/ 1921052 w 3841549"/>
              <a:gd name="connsiteY0" fmla="*/ 0 h 4863147"/>
              <a:gd name="connsiteX1" fmla="*/ 1921052 w 3841549"/>
              <a:gd name="connsiteY1" fmla="*/ 1477765 h 4863147"/>
              <a:gd name="connsiteX2" fmla="*/ 3841549 w 3841549"/>
              <a:gd name="connsiteY2" fmla="*/ 2 h 4863147"/>
              <a:gd name="connsiteX3" fmla="*/ 3841549 w 3841549"/>
              <a:gd name="connsiteY3" fmla="*/ 3907464 h 4863147"/>
              <a:gd name="connsiteX4" fmla="*/ 2567050 w 3841549"/>
              <a:gd name="connsiteY4" fmla="*/ 4863147 h 4863147"/>
              <a:gd name="connsiteX5" fmla="*/ 1921052 w 3841549"/>
              <a:gd name="connsiteY5" fmla="*/ 4863147 h 4863147"/>
              <a:gd name="connsiteX6" fmla="*/ 1921052 w 3841549"/>
              <a:gd name="connsiteY6" fmla="*/ 3895826 h 4863147"/>
              <a:gd name="connsiteX7" fmla="*/ 641005 w 3841549"/>
              <a:gd name="connsiteY7" fmla="*/ 4863147 h 4863147"/>
              <a:gd name="connsiteX8" fmla="*/ 0 w 3841549"/>
              <a:gd name="connsiteY8" fmla="*/ 4863147 h 4863147"/>
              <a:gd name="connsiteX9" fmla="*/ 0 w 3841549"/>
              <a:gd name="connsiteY9" fmla="*/ 1477765 h 4863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41549" h="4863147">
                <a:moveTo>
                  <a:pt x="1921052" y="0"/>
                </a:moveTo>
                <a:lnTo>
                  <a:pt x="1921052" y="1477765"/>
                </a:lnTo>
                <a:lnTo>
                  <a:pt x="3841549" y="2"/>
                </a:lnTo>
                <a:lnTo>
                  <a:pt x="3841549" y="3907464"/>
                </a:lnTo>
                <a:lnTo>
                  <a:pt x="2567050" y="4863147"/>
                </a:lnTo>
                <a:lnTo>
                  <a:pt x="1921052" y="4863147"/>
                </a:lnTo>
                <a:lnTo>
                  <a:pt x="1921052" y="3895826"/>
                </a:lnTo>
                <a:lnTo>
                  <a:pt x="641005" y="4863147"/>
                </a:lnTo>
                <a:lnTo>
                  <a:pt x="0" y="4863147"/>
                </a:lnTo>
                <a:lnTo>
                  <a:pt x="0" y="1477765"/>
                </a:lnTo>
                <a:close/>
              </a:path>
            </a:pathLst>
          </a:custGeom>
          <a:blipFill>
            <a:blip r:embed="rId6"/>
            <a:srcRect/>
            <a:stretch>
              <a:fillRect l="-18507" r="-18507"/>
            </a:stretch>
          </a:blip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br>
              <a:rPr lang="en-GB"/>
            </a:br>
            <a:br>
              <a:rPr lang="en-GB"/>
            </a:br>
            <a:br>
              <a:rPr lang="en-GB"/>
            </a:br>
            <a:br>
              <a:rPr lang="en-GB"/>
            </a:br>
            <a:br>
              <a:rPr lang="en-GB"/>
            </a:br>
            <a:br>
              <a:rPr lang="en-GB"/>
            </a:br>
            <a:r>
              <a:rPr lang="en-GB"/>
              <a:t> 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F1B0E4-93F2-47AA-949E-6A71C0E52F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1019436" y="3789040"/>
            <a:ext cx="5616625" cy="1296144"/>
          </a:xfrm>
        </p:spPr>
        <p:txBody>
          <a:bodyPr lIns="0" tIns="0" rIns="0" bIns="0" anchor="b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GB"/>
              <a:t>Präsentationstitel ergänzen 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34444D-E161-43E3-AE67-C63B484C41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1019436" y="5481228"/>
            <a:ext cx="5616625" cy="25200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 cap="all" baseline="0">
                <a:solidFill>
                  <a:schemeClr val="accent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ergänzen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7D62AC-61B4-BFAB-0C63-CA25567B58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1019436" y="5949280"/>
            <a:ext cx="5616625" cy="252000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accent2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  <a:latin typeface="+mn-lt"/>
              </a:defRPr>
            </a:lvl3pPr>
            <a:lvl4pPr>
              <a:defRPr>
                <a:solidFill>
                  <a:schemeClr val="accent2"/>
                </a:solidFill>
                <a:latin typeface="+mn-lt"/>
              </a:defRPr>
            </a:lvl4pPr>
            <a:lvl5pPr>
              <a:defRPr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GB"/>
              <a:t>Ort, Datum etc.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2022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 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98B5EE-6E05-5ECC-B493-736235C40E7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39684DF-A542-E409-CCF0-899CB7414E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9175" y="1218797"/>
            <a:ext cx="2255521" cy="6086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BF1B0E4-93F2-47AA-949E-6A71C0E52F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1019437" y="3789040"/>
            <a:ext cx="4752527" cy="1296144"/>
          </a:xfrm>
        </p:spPr>
        <p:txBody>
          <a:bodyPr lIns="0" tIns="0" rIns="0" bIns="0" anchor="b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GB"/>
              <a:t>Präsentations-titel ergänzen 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34444D-E161-43E3-AE67-C63B484C41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1019437" y="5481228"/>
            <a:ext cx="4752527" cy="25200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 cap="all" baseline="0">
                <a:solidFill>
                  <a:schemeClr val="accent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ergänzen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7D62AC-61B4-BFAB-0C63-CA25567B58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1019437" y="5949280"/>
            <a:ext cx="4752527" cy="252000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accent2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  <a:latin typeface="+mn-lt"/>
              </a:defRPr>
            </a:lvl3pPr>
            <a:lvl4pPr>
              <a:defRPr>
                <a:solidFill>
                  <a:schemeClr val="accent2"/>
                </a:solidFill>
                <a:latin typeface="+mn-lt"/>
              </a:defRPr>
            </a:lvl4pPr>
            <a:lvl5pPr>
              <a:defRPr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GB"/>
              <a:t>Ort, Datum etc. </a:t>
            </a:r>
            <a:endParaRPr lang="en-GB" dirty="0"/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1E76DA39-4243-B1B1-CCED-73752ADD5BA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204012" y="0"/>
            <a:ext cx="5987988" cy="6858000"/>
          </a:xfrm>
          <a:blipFill>
            <a:blip r:embed="rId4"/>
            <a:srcRect/>
            <a:stretch>
              <a:fillRect l="-35917" r="-3591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7259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Vol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asyBackground_Title">
            <a:extLst>
              <a:ext uri="{FF2B5EF4-FFF2-40B4-BE49-F238E27FC236}">
                <a16:creationId xmlns:a16="http://schemas.microsoft.com/office/drawing/2014/main" id="{8D70DD61-3B6B-90DB-AC6F-415BEB9A4399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81" r="185" b="7881"/>
          <a:stretch>
            <a:fillRect/>
          </a:stretch>
        </p:blipFill>
        <p:spPr>
          <a:xfrm>
            <a:off x="0" y="0"/>
            <a:ext cx="12191989" cy="685800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7E4CC09B-C063-1C0F-A87D-E7915437245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288000" rIns="288000" bIns="288000" rtlCol="0" anchor="ctr"/>
          <a:lstStyle/>
          <a:p>
            <a:pPr algn="ctr"/>
            <a:endParaRPr lang="en-GB" sz="1200" dirty="0">
              <a:solidFill>
                <a:srgbClr val="FFFFFF"/>
              </a:solidFill>
              <a:latin typeface="Gilroy ExtraBold" panose="00000900000000000000" pitchFamily="50" charset="0"/>
            </a:endParaRP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ACBF450A-95CD-F597-F3D7-D918FD6B38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04312" y="1016732"/>
            <a:ext cx="2255521" cy="608699"/>
          </a:xfrm>
          <a:prstGeom prst="rect">
            <a:avLst/>
          </a:prstGeom>
        </p:spPr>
      </p:pic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31417103-F193-C5D3-38B6-A608094A0C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1019436" y="5949280"/>
            <a:ext cx="7488832" cy="252000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accent2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  <a:latin typeface="+mn-lt"/>
              </a:defRPr>
            </a:lvl3pPr>
            <a:lvl4pPr>
              <a:defRPr>
                <a:solidFill>
                  <a:schemeClr val="accent2"/>
                </a:solidFill>
                <a:latin typeface="+mn-lt"/>
              </a:defRPr>
            </a:lvl4pPr>
            <a:lvl5pPr>
              <a:defRPr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GB"/>
              <a:t>Ort, Datum etc. 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2CBD83-00DC-992A-3791-E11DE780B4D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1019436" y="5481228"/>
            <a:ext cx="7488832" cy="25200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 cap="all" baseline="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ergänzen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8909C3-A7D3-4B4E-8857-4EC1FE7B13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9436" y="3789040"/>
            <a:ext cx="7488832" cy="1296144"/>
          </a:xfrm>
        </p:spPr>
        <p:txBody>
          <a:bodyPr vert="horz" lIns="0" tIns="0" rIns="0" bIns="0" rtlCol="0" anchor="b">
            <a:noAutofit/>
          </a:bodyPr>
          <a:lstStyle>
            <a:lvl1pPr>
              <a:defRPr lang="de-DE" sz="46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Präsentationstitel ergänzen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59101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273">
          <p15:clr>
            <a:srgbClr val="FBAE40"/>
          </p15:clr>
        </p15:guide>
        <p15:guide id="4" pos="2933">
          <p15:clr>
            <a:srgbClr val="FBAE40"/>
          </p15:clr>
        </p15:guide>
        <p15:guide id="5" pos="325">
          <p15:clr>
            <a:srgbClr val="FBAE40"/>
          </p15:clr>
        </p15:guide>
        <p15:guide id="6" orient="horz" pos="3997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310668-06A6-24A6-B234-868393B781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Hier steht die Fußzeile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E75F3-C7A3-6CEB-ED60-D690AA092E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/>
          <a:lstStyle/>
          <a:p>
            <a:fld id="{61CFAC51-51B5-48B5-9362-8A8EF1341465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5" name="Textplatzhalter 7">
            <a:extLst>
              <a:ext uri="{FF2B5EF4-FFF2-40B4-BE49-F238E27FC236}">
                <a16:creationId xmlns:a16="http://schemas.microsoft.com/office/drawing/2014/main" id="{BF73AAE8-0761-78A1-E644-723D971AF0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9434" y="980728"/>
            <a:ext cx="5076565" cy="252028"/>
          </a:xfrm>
        </p:spPr>
        <p:txBody>
          <a:bodyPr wrap="none">
            <a:noAutofit/>
          </a:bodyPr>
          <a:lstStyle>
            <a:lvl1pPr>
              <a:defRPr sz="1400" cap="all" baseline="0">
                <a:solidFill>
                  <a:srgbClr val="B2B2B2"/>
                </a:solidFill>
                <a:latin typeface="Gilroy ExtraBold" panose="00000900000000000000" pitchFamily="50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Kapitelnavigator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8475A0-3827-731E-8438-C5970C443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Mastertitelformat bearbeiten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5309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 mit Rau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310668-06A6-24A6-B234-868393B781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Hier steht die Fußzeile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E75F3-C7A3-6CEB-ED60-D690AA092E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/>
          <a:lstStyle/>
          <a:p>
            <a:fld id="{61CFAC51-51B5-48B5-9362-8A8EF1341465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5" name="Textplatzhalter 7">
            <a:extLst>
              <a:ext uri="{FF2B5EF4-FFF2-40B4-BE49-F238E27FC236}">
                <a16:creationId xmlns:a16="http://schemas.microsoft.com/office/drawing/2014/main" id="{BF73AAE8-0761-78A1-E644-723D971AF0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9435" y="980728"/>
            <a:ext cx="5076565" cy="252028"/>
          </a:xfrm>
        </p:spPr>
        <p:txBody>
          <a:bodyPr wrap="none"/>
          <a:lstStyle>
            <a:lvl1pPr>
              <a:defRPr sz="1400" cap="all" baseline="0">
                <a:solidFill>
                  <a:srgbClr val="B2B2B2"/>
                </a:solidFill>
                <a:latin typeface="Gilroy ExtraBold" panose="00000900000000000000" pitchFamily="50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Kapitelnavigator</a:t>
            </a:r>
            <a:endParaRPr lang="en-GB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DE56918-9E20-8AB5-AE02-2E8EF63683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878625" y="-1107504"/>
            <a:ext cx="5842046" cy="5842046"/>
          </a:xfrm>
          <a:custGeom>
            <a:avLst/>
            <a:gdLst>
              <a:gd name="connsiteX0" fmla="*/ 0 w 4917441"/>
              <a:gd name="connsiteY0" fmla="*/ 0 h 4917441"/>
              <a:gd name="connsiteX1" fmla="*/ 571155 w 4917441"/>
              <a:gd name="connsiteY1" fmla="*/ 0 h 4917441"/>
              <a:gd name="connsiteX2" fmla="*/ 571155 w 4917441"/>
              <a:gd name="connsiteY2" fmla="*/ 927369 h 4917441"/>
              <a:gd name="connsiteX3" fmla="*/ 4477140 w 4917441"/>
              <a:gd name="connsiteY3" fmla="*/ 927369 h 4917441"/>
              <a:gd name="connsiteX4" fmla="*/ 4477140 w 4917441"/>
              <a:gd name="connsiteY4" fmla="*/ 0 h 4917441"/>
              <a:gd name="connsiteX5" fmla="*/ 4917441 w 4917441"/>
              <a:gd name="connsiteY5" fmla="*/ 0 h 4917441"/>
              <a:gd name="connsiteX6" fmla="*/ 4917441 w 4917441"/>
              <a:gd name="connsiteY6" fmla="*/ 4917441 h 4917441"/>
              <a:gd name="connsiteX7" fmla="*/ 0 w 4917441"/>
              <a:gd name="connsiteY7" fmla="*/ 4917441 h 4917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17441" h="4917441">
                <a:moveTo>
                  <a:pt x="0" y="0"/>
                </a:moveTo>
                <a:lnTo>
                  <a:pt x="571155" y="0"/>
                </a:lnTo>
                <a:lnTo>
                  <a:pt x="571155" y="927369"/>
                </a:lnTo>
                <a:lnTo>
                  <a:pt x="4477140" y="927369"/>
                </a:lnTo>
                <a:lnTo>
                  <a:pt x="4477140" y="0"/>
                </a:lnTo>
                <a:lnTo>
                  <a:pt x="4917441" y="0"/>
                </a:lnTo>
                <a:lnTo>
                  <a:pt x="4917441" y="4917441"/>
                </a:lnTo>
                <a:lnTo>
                  <a:pt x="0" y="4917441"/>
                </a:lnTo>
                <a:close/>
              </a:path>
            </a:pathLst>
          </a:cu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9BED32BD-A39B-1AA7-80B2-584EDC86B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Mastertitelformat bearbeiten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5978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909C3-A7D3-4B4E-8857-4EC1FE7B1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435" y="1376772"/>
            <a:ext cx="3636703" cy="905272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Mastertitelformat bearbeiten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90735-EC84-41A7-A03F-BBE863D14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Hier steht die Fußzeile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E2A85-F41F-4AA8-A793-9A4BE1323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/>
          <a:lstStyle/>
          <a:p>
            <a:fld id="{61CFAC51-51B5-48B5-9362-8A8EF1341465}" type="slidenum">
              <a:rPr lang="en-GB" smtClean="0"/>
              <a:t>‹Nr.›</a:t>
            </a:fld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627570A-262B-6BDC-C606-C5478EEE32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9435" y="980728"/>
            <a:ext cx="3636703" cy="252028"/>
          </a:xfrm>
        </p:spPr>
        <p:txBody>
          <a:bodyPr wrap="none"/>
          <a:lstStyle>
            <a:lvl1pPr>
              <a:defRPr sz="1400" cap="all" baseline="0">
                <a:solidFill>
                  <a:srgbClr val="B2B2B2"/>
                </a:solidFill>
                <a:latin typeface="Gilroy ExtraBold" panose="00000900000000000000" pitchFamily="50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Kapitelnavigator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05353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273" userDrawn="1">
          <p15:clr>
            <a:srgbClr val="FBAE40"/>
          </p15:clr>
        </p15:guide>
        <p15:guide id="4" pos="2933" userDrawn="1">
          <p15:clr>
            <a:srgbClr val="FBAE40"/>
          </p15:clr>
        </p15:guide>
        <p15:guide id="5" pos="325" userDrawn="1">
          <p15:clr>
            <a:srgbClr val="FBAE40"/>
          </p15:clr>
        </p15:guide>
        <p15:guide id="6" orient="horz" pos="3997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D58D0-BF03-4B1A-B082-5632ACFDC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9435" y="2384884"/>
            <a:ext cx="10153129" cy="3960440"/>
          </a:xfrm>
        </p:spPr>
        <p:txBody>
          <a:bodyPr/>
          <a:lstStyle/>
          <a:p>
            <a:pPr lvl="0"/>
            <a:r>
              <a:rPr lang="en-GB"/>
              <a:t>Mastertextformat bearbeiten</a:t>
            </a:r>
          </a:p>
          <a:p>
            <a:pPr lvl="1"/>
            <a:r>
              <a:rPr lang="en-GB"/>
              <a:t>Zweite Ebene</a:t>
            </a:r>
          </a:p>
          <a:p>
            <a:pPr lvl="2"/>
            <a:r>
              <a:rPr lang="en-GB"/>
              <a:t>Dritte Ebene</a:t>
            </a:r>
          </a:p>
          <a:p>
            <a:pPr lvl="3"/>
            <a:r>
              <a:rPr lang="en-GB"/>
              <a:t>Vierte Ebene</a:t>
            </a:r>
          </a:p>
          <a:p>
            <a:pPr lvl="4"/>
            <a:r>
              <a:rPr lang="en-GB"/>
              <a:t>Fünfte Ebene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90735-EC84-41A7-A03F-BBE863D14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Hier steht die Fußzeile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E2A85-F41F-4AA8-A793-9A4BE1323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/>
          <a:lstStyle/>
          <a:p>
            <a:fld id="{61CFAC51-51B5-48B5-9362-8A8EF1341465}" type="slidenum">
              <a:rPr lang="en-GB" smtClean="0"/>
              <a:t>‹Nr.›</a:t>
            </a:fld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627570A-262B-6BDC-C606-C5478EEE32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9435" y="980728"/>
            <a:ext cx="5076565" cy="252028"/>
          </a:xfrm>
        </p:spPr>
        <p:txBody>
          <a:bodyPr wrap="none"/>
          <a:lstStyle>
            <a:lvl1pPr>
              <a:defRPr sz="1400" cap="all" baseline="0">
                <a:solidFill>
                  <a:srgbClr val="B2B2B2"/>
                </a:solidFill>
                <a:latin typeface="Gilroy ExtraBold" panose="00000900000000000000" pitchFamily="50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Kapitelnavigator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EAC9594-6558-14F7-D67E-98838484C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Mastertitelformat bearbeiten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19903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links,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909C3-A7D3-4B4E-8857-4EC1FE7B1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435" y="1376772"/>
            <a:ext cx="3636703" cy="905272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Mastertitelformat bearbeiten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90735-EC84-41A7-A03F-BBE863D14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Hier steht die Fußzeile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E2A85-F41F-4AA8-A793-9A4BE1323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/>
          <a:lstStyle/>
          <a:p>
            <a:fld id="{61CFAC51-51B5-48B5-9362-8A8EF1341465}" type="slidenum">
              <a:rPr lang="en-GB" smtClean="0"/>
              <a:t>‹Nr.›</a:t>
            </a:fld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627570A-262B-6BDC-C606-C5478EEE32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9435" y="980728"/>
            <a:ext cx="3636703" cy="252028"/>
          </a:xfrm>
        </p:spPr>
        <p:txBody>
          <a:bodyPr wrap="none"/>
          <a:lstStyle>
            <a:lvl1pPr>
              <a:defRPr sz="1400" cap="all" baseline="0">
                <a:solidFill>
                  <a:srgbClr val="B2B2B2"/>
                </a:solidFill>
                <a:latin typeface="Gilroy ExtraBold" panose="00000900000000000000" pitchFamily="50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Kapitelnavigator</a:t>
            </a:r>
            <a:endParaRPr lang="en-GB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BCDDE06-38DC-E457-4234-0CF6BA9DFD6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43972" y="512675"/>
            <a:ext cx="5817153" cy="5832649"/>
          </a:xfrm>
          <a:prstGeom prst="roundRect">
            <a:avLst>
              <a:gd name="adj" fmla="val 336"/>
            </a:avLst>
          </a:prstGeo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lIns="72000" tIns="72000" rIns="72000" bIns="72000"/>
          <a:lstStyle>
            <a:lvl1pPr>
              <a:defRPr/>
            </a:lvl1pPr>
          </a:lstStyle>
          <a:p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1607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3" pos="3273" userDrawn="1">
          <p15:clr>
            <a:srgbClr val="FBAE40"/>
          </p15:clr>
        </p15:guide>
        <p15:guide id="4" pos="2933" userDrawn="1">
          <p15:clr>
            <a:srgbClr val="FBAE40"/>
          </p15:clr>
        </p15:guide>
        <p15:guide id="5" pos="325" userDrawn="1">
          <p15:clr>
            <a:srgbClr val="FBAE40"/>
          </p15:clr>
        </p15:guide>
        <p15:guide id="6" orient="horz" pos="3997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links, Vol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E1FB2F2-F6A8-10BB-62D1-706009B2474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533493 w 12192000"/>
              <a:gd name="connsiteY0" fmla="*/ 512676 h 6858000"/>
              <a:gd name="connsiteX1" fmla="*/ 515379 w 12192000"/>
              <a:gd name="connsiteY1" fmla="*/ 530790 h 6858000"/>
              <a:gd name="connsiteX2" fmla="*/ 515379 w 12192000"/>
              <a:gd name="connsiteY2" fmla="*/ 6327211 h 6858000"/>
              <a:gd name="connsiteX3" fmla="*/ 533493 w 12192000"/>
              <a:gd name="connsiteY3" fmla="*/ 6345325 h 6858000"/>
              <a:gd name="connsiteX4" fmla="*/ 5177786 w 12192000"/>
              <a:gd name="connsiteY4" fmla="*/ 6345325 h 6858000"/>
              <a:gd name="connsiteX5" fmla="*/ 5195900 w 12192000"/>
              <a:gd name="connsiteY5" fmla="*/ 6327211 h 6858000"/>
              <a:gd name="connsiteX6" fmla="*/ 5195900 w 12192000"/>
              <a:gd name="connsiteY6" fmla="*/ 530790 h 6858000"/>
              <a:gd name="connsiteX7" fmla="*/ 5177786 w 12192000"/>
              <a:gd name="connsiteY7" fmla="*/ 512676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533493" y="512676"/>
                </a:moveTo>
                <a:cubicBezTo>
                  <a:pt x="523489" y="512676"/>
                  <a:pt x="515379" y="520786"/>
                  <a:pt x="515379" y="530790"/>
                </a:cubicBezTo>
                <a:lnTo>
                  <a:pt x="515379" y="6327211"/>
                </a:lnTo>
                <a:cubicBezTo>
                  <a:pt x="515379" y="6337215"/>
                  <a:pt x="523489" y="6345325"/>
                  <a:pt x="533493" y="6345325"/>
                </a:cubicBezTo>
                <a:lnTo>
                  <a:pt x="5177786" y="6345325"/>
                </a:lnTo>
                <a:cubicBezTo>
                  <a:pt x="5187790" y="6345325"/>
                  <a:pt x="5195900" y="6337215"/>
                  <a:pt x="5195900" y="6327211"/>
                </a:cubicBezTo>
                <a:lnTo>
                  <a:pt x="5195900" y="530790"/>
                </a:lnTo>
                <a:cubicBezTo>
                  <a:pt x="5195900" y="520786"/>
                  <a:pt x="5187790" y="512676"/>
                  <a:pt x="5177786" y="51267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wrap="square" lIns="72000" tIns="72000" rIns="72000" bIns="72000">
            <a:noAutofit/>
          </a:bodyPr>
          <a:lstStyle>
            <a:lvl1pPr>
              <a:defRPr/>
            </a:lvl1pPr>
          </a:lstStyle>
          <a:p>
            <a:r>
              <a:rPr lang="en-GB"/>
              <a:t> 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8909C3-A7D3-4B4E-8857-4EC1FE7B1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435" y="1376772"/>
            <a:ext cx="3636703" cy="905272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Mastertitelformat bearbeiten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90735-EC84-41A7-A03F-BBE863D14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Hier steht die Fußzeile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E2A85-F41F-4AA8-A793-9A4BE1323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/>
          <a:lstStyle/>
          <a:p>
            <a:fld id="{61CFAC51-51B5-48B5-9362-8A8EF1341465}" type="slidenum">
              <a:rPr lang="en-GB" smtClean="0"/>
              <a:t>‹Nr.›</a:t>
            </a:fld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627570A-262B-6BDC-C606-C5478EEE32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9435" y="980728"/>
            <a:ext cx="3636703" cy="252028"/>
          </a:xfrm>
        </p:spPr>
        <p:txBody>
          <a:bodyPr wrap="none"/>
          <a:lstStyle>
            <a:lvl1pPr>
              <a:defRPr sz="1400" cap="all" baseline="0">
                <a:solidFill>
                  <a:srgbClr val="B2B2B2"/>
                </a:solidFill>
                <a:latin typeface="Gilroy ExtraBold" panose="00000900000000000000" pitchFamily="50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Kapitelnavigator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99113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273" userDrawn="1">
          <p15:clr>
            <a:srgbClr val="FBAE40"/>
          </p15:clr>
        </p15:guide>
        <p15:guide id="4" pos="2933" userDrawn="1">
          <p15:clr>
            <a:srgbClr val="FBAE40"/>
          </p15:clr>
        </p15:guide>
        <p15:guide id="5" pos="325" userDrawn="1">
          <p15:clr>
            <a:srgbClr val="FBAE40"/>
          </p15:clr>
        </p15:guide>
        <p15:guide id="6" orient="horz" pos="3997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rechts, Vol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909C3-A7D3-4B4E-8857-4EC1FE7B1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6161" y="1376772"/>
            <a:ext cx="3636703" cy="905272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Mastertitelformat bearbeiten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627570A-262B-6BDC-C606-C5478EEE32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36160" y="980728"/>
            <a:ext cx="3636703" cy="252028"/>
          </a:xfrm>
        </p:spPr>
        <p:txBody>
          <a:bodyPr wrap="none"/>
          <a:lstStyle>
            <a:lvl1pPr>
              <a:defRPr sz="1400" cap="all" baseline="0">
                <a:solidFill>
                  <a:srgbClr val="B2B2B2"/>
                </a:solidFill>
                <a:latin typeface="Gilroy ExtraBold" panose="00000900000000000000" pitchFamily="50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Kapitelnavigator</a:t>
            </a:r>
            <a:endParaRPr lang="en-GB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E6FF6E0-BE67-E894-8A0E-601509F9D99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7012954 w 12192000"/>
              <a:gd name="connsiteY0" fmla="*/ 512675 h 6858000"/>
              <a:gd name="connsiteX1" fmla="*/ 6997229 w 12192000"/>
              <a:gd name="connsiteY1" fmla="*/ 528400 h 6858000"/>
              <a:gd name="connsiteX2" fmla="*/ 6997229 w 12192000"/>
              <a:gd name="connsiteY2" fmla="*/ 6329599 h 6858000"/>
              <a:gd name="connsiteX3" fmla="*/ 7012954 w 12192000"/>
              <a:gd name="connsiteY3" fmla="*/ 6345324 h 6858000"/>
              <a:gd name="connsiteX4" fmla="*/ 11661454 w 12192000"/>
              <a:gd name="connsiteY4" fmla="*/ 6345324 h 6858000"/>
              <a:gd name="connsiteX5" fmla="*/ 11677179 w 12192000"/>
              <a:gd name="connsiteY5" fmla="*/ 6329599 h 6858000"/>
              <a:gd name="connsiteX6" fmla="*/ 11677179 w 12192000"/>
              <a:gd name="connsiteY6" fmla="*/ 528400 h 6858000"/>
              <a:gd name="connsiteX7" fmla="*/ 11661454 w 12192000"/>
              <a:gd name="connsiteY7" fmla="*/ 512675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7012954" y="512675"/>
                </a:moveTo>
                <a:cubicBezTo>
                  <a:pt x="7004269" y="512675"/>
                  <a:pt x="6997229" y="519715"/>
                  <a:pt x="6997229" y="528400"/>
                </a:cubicBezTo>
                <a:lnTo>
                  <a:pt x="6997229" y="6329599"/>
                </a:lnTo>
                <a:cubicBezTo>
                  <a:pt x="6997229" y="6338284"/>
                  <a:pt x="7004269" y="6345324"/>
                  <a:pt x="7012954" y="6345324"/>
                </a:cubicBezTo>
                <a:lnTo>
                  <a:pt x="11661454" y="6345324"/>
                </a:lnTo>
                <a:cubicBezTo>
                  <a:pt x="11670139" y="6345324"/>
                  <a:pt x="11677179" y="6338284"/>
                  <a:pt x="11677179" y="6329599"/>
                </a:cubicBezTo>
                <a:lnTo>
                  <a:pt x="11677179" y="528400"/>
                </a:lnTo>
                <a:cubicBezTo>
                  <a:pt x="11677179" y="519715"/>
                  <a:pt x="11670139" y="512675"/>
                  <a:pt x="11661454" y="512675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vert="horz" wrap="square" lIns="72000" tIns="72000" rIns="72000" bIns="72000" rtlCol="0">
            <a:noAutofit/>
          </a:bodyPr>
          <a:lstStyle>
            <a:lvl1pPr>
              <a:defRPr lang="de-DE"/>
            </a:lvl1pPr>
          </a:lstStyle>
          <a:p>
            <a:pPr lvl="0"/>
            <a:r>
              <a:rPr lang="en-GB"/>
              <a:t> 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90735-EC84-41A7-A03F-BBE863D14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Hier steht die Fußzeile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E2A85-F41F-4AA8-A793-9A4BE1323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/>
          <a:lstStyle/>
          <a:p>
            <a:fld id="{61CFAC51-51B5-48B5-9362-8A8EF1341465}" type="slidenum">
              <a:rPr lang="en-GB" smtClean="0"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0419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3" pos="3273" userDrawn="1">
          <p15:clr>
            <a:srgbClr val="FBAE40"/>
          </p15:clr>
        </p15:guide>
        <p15:guide id="4" pos="2933" userDrawn="1">
          <p15:clr>
            <a:srgbClr val="FBAE40"/>
          </p15:clr>
        </p15:guide>
        <p15:guide id="5" pos="325" userDrawn="1">
          <p15:clr>
            <a:srgbClr val="FBAE40"/>
          </p15:clr>
        </p15:guide>
        <p15:guide id="6" orient="horz" pos="3997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, Vol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23E49B-4B9C-2F1E-633B-EB35ED60B7F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533493 w 12192000"/>
              <a:gd name="connsiteY0" fmla="*/ 512676 h 6858000"/>
              <a:gd name="connsiteX1" fmla="*/ 515379 w 12192000"/>
              <a:gd name="connsiteY1" fmla="*/ 530790 h 6858000"/>
              <a:gd name="connsiteX2" fmla="*/ 515379 w 12192000"/>
              <a:gd name="connsiteY2" fmla="*/ 532274 h 6858000"/>
              <a:gd name="connsiteX3" fmla="*/ 515379 w 12192000"/>
              <a:gd name="connsiteY3" fmla="*/ 6325727 h 6858000"/>
              <a:gd name="connsiteX4" fmla="*/ 515379 w 12192000"/>
              <a:gd name="connsiteY4" fmla="*/ 6327211 h 6858000"/>
              <a:gd name="connsiteX5" fmla="*/ 533493 w 12192000"/>
              <a:gd name="connsiteY5" fmla="*/ 6345325 h 6858000"/>
              <a:gd name="connsiteX6" fmla="*/ 534977 w 12192000"/>
              <a:gd name="connsiteY6" fmla="*/ 6345325 h 6858000"/>
              <a:gd name="connsiteX7" fmla="*/ 5177786 w 12192000"/>
              <a:gd name="connsiteY7" fmla="*/ 6345325 h 6858000"/>
              <a:gd name="connsiteX8" fmla="*/ 11657022 w 12192000"/>
              <a:gd name="connsiteY8" fmla="*/ 6345325 h 6858000"/>
              <a:gd name="connsiteX9" fmla="*/ 11676620 w 12192000"/>
              <a:gd name="connsiteY9" fmla="*/ 6325727 h 6858000"/>
              <a:gd name="connsiteX10" fmla="*/ 11676620 w 12192000"/>
              <a:gd name="connsiteY10" fmla="*/ 532274 h 6858000"/>
              <a:gd name="connsiteX11" fmla="*/ 11657022 w 12192000"/>
              <a:gd name="connsiteY11" fmla="*/ 512676 h 6858000"/>
              <a:gd name="connsiteX12" fmla="*/ 5177786 w 12192000"/>
              <a:gd name="connsiteY12" fmla="*/ 512676 h 6858000"/>
              <a:gd name="connsiteX13" fmla="*/ 534977 w 12192000"/>
              <a:gd name="connsiteY13" fmla="*/ 512676 h 6858000"/>
              <a:gd name="connsiteX14" fmla="*/ 0 w 12192000"/>
              <a:gd name="connsiteY14" fmla="*/ 0 h 6858000"/>
              <a:gd name="connsiteX15" fmla="*/ 12192000 w 12192000"/>
              <a:gd name="connsiteY15" fmla="*/ 0 h 6858000"/>
              <a:gd name="connsiteX16" fmla="*/ 12192000 w 12192000"/>
              <a:gd name="connsiteY16" fmla="*/ 6858000 h 6858000"/>
              <a:gd name="connsiteX17" fmla="*/ 0 w 12192000"/>
              <a:gd name="connsiteY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192000" h="6858000">
                <a:moveTo>
                  <a:pt x="533493" y="512676"/>
                </a:moveTo>
                <a:cubicBezTo>
                  <a:pt x="523489" y="512676"/>
                  <a:pt x="515379" y="520786"/>
                  <a:pt x="515379" y="530790"/>
                </a:cubicBezTo>
                <a:lnTo>
                  <a:pt x="515379" y="532274"/>
                </a:lnTo>
                <a:lnTo>
                  <a:pt x="515379" y="6325727"/>
                </a:lnTo>
                <a:lnTo>
                  <a:pt x="515379" y="6327211"/>
                </a:lnTo>
                <a:cubicBezTo>
                  <a:pt x="515379" y="6337215"/>
                  <a:pt x="523489" y="6345325"/>
                  <a:pt x="533493" y="6345325"/>
                </a:cubicBezTo>
                <a:lnTo>
                  <a:pt x="534977" y="6345325"/>
                </a:lnTo>
                <a:lnTo>
                  <a:pt x="5177786" y="6345325"/>
                </a:lnTo>
                <a:lnTo>
                  <a:pt x="11657022" y="6345325"/>
                </a:lnTo>
                <a:cubicBezTo>
                  <a:pt x="11667846" y="6345325"/>
                  <a:pt x="11676620" y="6336551"/>
                  <a:pt x="11676620" y="6325727"/>
                </a:cubicBezTo>
                <a:lnTo>
                  <a:pt x="11676620" y="532274"/>
                </a:lnTo>
                <a:cubicBezTo>
                  <a:pt x="11676620" y="521450"/>
                  <a:pt x="11667846" y="512676"/>
                  <a:pt x="11657022" y="512676"/>
                </a:cubicBezTo>
                <a:lnTo>
                  <a:pt x="5177786" y="512676"/>
                </a:lnTo>
                <a:lnTo>
                  <a:pt x="534977" y="51267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wrap="square" lIns="72000" tIns="72000" rIns="72000" bIns="72000">
            <a:noAutofit/>
          </a:bodyPr>
          <a:lstStyle>
            <a:lvl1pPr>
              <a:defRPr/>
            </a:lvl1pPr>
          </a:lstStyle>
          <a:p>
            <a:r>
              <a:rPr lang="en-GB"/>
              <a:t> 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8909C3-A7D3-4B4E-8857-4EC1FE7B1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435" y="1376772"/>
            <a:ext cx="3636703" cy="905272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Mastertitelformat bearbeiten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90735-EC84-41A7-A03F-BBE863D14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Hier steht die Fußzeile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E2A85-F41F-4AA8-A793-9A4BE1323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/>
          <a:lstStyle/>
          <a:p>
            <a:fld id="{61CFAC51-51B5-48B5-9362-8A8EF1341465}" type="slidenum">
              <a:rPr lang="en-GB" smtClean="0"/>
              <a:t>‹Nr.›</a:t>
            </a:fld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627570A-262B-6BDC-C606-C5478EEE32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9435" y="980728"/>
            <a:ext cx="3636703" cy="252028"/>
          </a:xfrm>
        </p:spPr>
        <p:txBody>
          <a:bodyPr wrap="none"/>
          <a:lstStyle>
            <a:lvl1pPr>
              <a:defRPr sz="1400" cap="all" baseline="0">
                <a:solidFill>
                  <a:srgbClr val="B2B2B2"/>
                </a:solidFill>
                <a:latin typeface="Gilroy ExtraBold" panose="00000900000000000000" pitchFamily="50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Kapitelnavigator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6570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273" userDrawn="1">
          <p15:clr>
            <a:srgbClr val="FBAE40"/>
          </p15:clr>
        </p15:guide>
        <p15:guide id="4" pos="2933" userDrawn="1">
          <p15:clr>
            <a:srgbClr val="FBAE40"/>
          </p15:clr>
        </p15:guide>
        <p15:guide id="5" pos="325" userDrawn="1">
          <p15:clr>
            <a:srgbClr val="FBAE40"/>
          </p15:clr>
        </p15:guide>
        <p15:guide id="6" orient="horz" pos="3997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Vollbild dunk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43F8F56-81E7-DE8C-30DD-666396D704E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vert="horz" wrap="square" lIns="72000" tIns="72000" rIns="72000" bIns="72000" rtlCol="0">
            <a:noAutofit/>
          </a:bodyPr>
          <a:lstStyle>
            <a:lvl1pPr>
              <a:defRPr lang="de-DE"/>
            </a:lvl1pPr>
          </a:lstStyle>
          <a:p>
            <a:pPr lvl="0"/>
            <a:r>
              <a:rPr lang="en-GB"/>
              <a:t> 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8909C3-A7D3-4B4E-8857-4EC1FE7B1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435" y="1376772"/>
            <a:ext cx="3636703" cy="9052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Mastertitelformat bearbeiten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627570A-262B-6BDC-C606-C5478EEE32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9435" y="980728"/>
            <a:ext cx="3636703" cy="252028"/>
          </a:xfrm>
        </p:spPr>
        <p:txBody>
          <a:bodyPr wrap="none"/>
          <a:lstStyle>
            <a:lvl1pPr>
              <a:defRPr sz="1400" cap="all" baseline="0">
                <a:solidFill>
                  <a:schemeClr val="bg1"/>
                </a:solidFill>
                <a:latin typeface="Gilroy ExtraBold" panose="00000900000000000000" pitchFamily="50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Kapitelnavigator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90735-EC84-41A7-A03F-BBE863D14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Hier steht die Fußzeile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E2A85-F41F-4AA8-A793-9A4BE1323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1CFAC51-51B5-48B5-9362-8A8EF1341465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2324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273" userDrawn="1">
          <p15:clr>
            <a:srgbClr val="FBAE40"/>
          </p15:clr>
        </p15:guide>
        <p15:guide id="4" pos="2933" userDrawn="1">
          <p15:clr>
            <a:srgbClr val="FBAE40"/>
          </p15:clr>
        </p15:guide>
        <p15:guide id="5" pos="325" userDrawn="1">
          <p15:clr>
            <a:srgbClr val="FBAE40"/>
          </p15:clr>
        </p15:guide>
        <p15:guide id="6" orient="horz" pos="3997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Vollbild h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43F8F56-81E7-DE8C-30DD-666396D704E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vert="horz" wrap="square" lIns="72000" tIns="72000" rIns="72000" bIns="72000" rtlCol="0">
            <a:noAutofit/>
          </a:bodyPr>
          <a:lstStyle>
            <a:lvl1pPr>
              <a:defRPr lang="de-DE"/>
            </a:lvl1pPr>
          </a:lstStyle>
          <a:p>
            <a:pPr lvl="0"/>
            <a:r>
              <a:rPr lang="en-GB"/>
              <a:t> 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8909C3-A7D3-4B4E-8857-4EC1FE7B1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435" y="1376772"/>
            <a:ext cx="3636703" cy="90527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Mastertitelformat bearbeiten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627570A-262B-6BDC-C606-C5478EEE32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9435" y="980728"/>
            <a:ext cx="3636703" cy="252028"/>
          </a:xfrm>
        </p:spPr>
        <p:txBody>
          <a:bodyPr wrap="none"/>
          <a:lstStyle>
            <a:lvl1pPr>
              <a:defRPr sz="1400" cap="all" baseline="0">
                <a:solidFill>
                  <a:schemeClr val="accent1"/>
                </a:solidFill>
                <a:latin typeface="Gilroy ExtraBold" panose="00000900000000000000" pitchFamily="50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Kapitelnavigator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90735-EC84-41A7-A03F-BBE863D14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Hier steht die Fußzeile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E2A85-F41F-4AA8-A793-9A4BE1323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/>
          <a:lstStyle/>
          <a:p>
            <a:fld id="{61CFAC51-51B5-48B5-9362-8A8EF1341465}" type="slidenum">
              <a:rPr lang="en-GB" smtClean="0"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33317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273" userDrawn="1">
          <p15:clr>
            <a:srgbClr val="FBAE40"/>
          </p15:clr>
        </p15:guide>
        <p15:guide id="4" pos="2933" userDrawn="1">
          <p15:clr>
            <a:srgbClr val="FBAE40"/>
          </p15:clr>
        </p15:guide>
        <p15:guide id="5" pos="325" userDrawn="1">
          <p15:clr>
            <a:srgbClr val="FBAE40"/>
          </p15:clr>
        </p15:guide>
        <p15:guide id="6" orient="horz" pos="3997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, Electric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90735-EC84-41A7-A03F-BBE863D14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Hier steht die Fußzeile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E2A85-F41F-4AA8-A793-9A4BE1323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/>
          <a:lstStyle/>
          <a:p>
            <a:fld id="{61CFAC51-51B5-48B5-9362-8A8EF1341465}" type="slidenum">
              <a:rPr lang="en-GB" smtClean="0"/>
              <a:t>‹Nr.›</a:t>
            </a:fld>
            <a:endParaRPr lang="en-GB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9C73267-035F-C5DA-E7FE-2A090CFE2941}"/>
              </a:ext>
            </a:extLst>
          </p:cNvPr>
          <p:cNvSpPr/>
          <p:nvPr userDrawn="1"/>
        </p:nvSpPr>
        <p:spPr>
          <a:xfrm>
            <a:off x="515939" y="512675"/>
            <a:ext cx="11161242" cy="5832649"/>
          </a:xfrm>
          <a:prstGeom prst="roundRect">
            <a:avLst>
              <a:gd name="adj" fmla="val 336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8909C3-A7D3-4B4E-8857-4EC1FE7B13CA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019435" y="1376772"/>
            <a:ext cx="3636703" cy="905272"/>
          </a:xfr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Mastertitelformat bearbeiten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627570A-262B-6BDC-C606-C5478EEE32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1019435" y="980728"/>
            <a:ext cx="3636703" cy="252028"/>
          </a:xfrm>
        </p:spPr>
        <p:txBody>
          <a:bodyPr wrap="none">
            <a:noAutofit/>
          </a:bodyPr>
          <a:lstStyle>
            <a:lvl1pPr>
              <a:defRPr sz="1400" cap="all" baseline="0">
                <a:solidFill>
                  <a:schemeClr val="bg1"/>
                </a:solidFill>
                <a:latin typeface="Gilroy ExtraBold" panose="00000900000000000000" pitchFamily="50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Kapitelnavigator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97585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273" userDrawn="1">
          <p15:clr>
            <a:srgbClr val="FBAE40"/>
          </p15:clr>
        </p15:guide>
        <p15:guide id="4" pos="2933" userDrawn="1">
          <p15:clr>
            <a:srgbClr val="FBAE40"/>
          </p15:clr>
        </p15:guide>
        <p15:guide id="5" pos="325" userDrawn="1">
          <p15:clr>
            <a:srgbClr val="FBAE40"/>
          </p15:clr>
        </p15:guide>
        <p15:guide id="6" orient="horz" pos="3997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,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90735-EC84-41A7-A03F-BBE863D14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Hier steht die Fußzeile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E2A85-F41F-4AA8-A793-9A4BE1323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/>
          <a:lstStyle/>
          <a:p>
            <a:fld id="{61CFAC51-51B5-48B5-9362-8A8EF1341465}" type="slidenum">
              <a:rPr lang="en-GB" smtClean="0"/>
              <a:t>‹Nr.›</a:t>
            </a:fld>
            <a:endParaRPr lang="en-GB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9C73267-035F-C5DA-E7FE-2A090CFE2941}"/>
              </a:ext>
            </a:extLst>
          </p:cNvPr>
          <p:cNvSpPr/>
          <p:nvPr userDrawn="1"/>
        </p:nvSpPr>
        <p:spPr>
          <a:xfrm>
            <a:off x="515939" y="512675"/>
            <a:ext cx="11161242" cy="5832649"/>
          </a:xfrm>
          <a:prstGeom prst="roundRect">
            <a:avLst>
              <a:gd name="adj" fmla="val 336"/>
            </a:avLst>
          </a:prstGeom>
          <a:solidFill>
            <a:srgbClr val="E6FA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8909C3-A7D3-4B4E-8857-4EC1FE7B1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435" y="1376772"/>
            <a:ext cx="3636703" cy="905272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GB"/>
              <a:t>Mastertitelformat bearbeiten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627570A-262B-6BDC-C606-C5478EEE32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9435" y="980728"/>
            <a:ext cx="3636703" cy="252028"/>
          </a:xfrm>
        </p:spPr>
        <p:txBody>
          <a:bodyPr wrap="none">
            <a:noAutofit/>
          </a:bodyPr>
          <a:lstStyle>
            <a:lvl1pPr>
              <a:defRPr sz="1400" cap="all" baseline="0">
                <a:solidFill>
                  <a:srgbClr val="B2B2B2"/>
                </a:solidFill>
                <a:latin typeface="Gilroy ExtraBold" panose="00000900000000000000" pitchFamily="50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Kapitelnavigator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742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273" userDrawn="1">
          <p15:clr>
            <a:srgbClr val="FBAE40"/>
          </p15:clr>
        </p15:guide>
        <p15:guide id="4" pos="2933" userDrawn="1">
          <p15:clr>
            <a:srgbClr val="FBAE40"/>
          </p15:clr>
        </p15:guide>
        <p15:guide id="5" pos="325" userDrawn="1">
          <p15:clr>
            <a:srgbClr val="FBAE40"/>
          </p15:clr>
        </p15:guide>
        <p15:guide id="6" orient="horz" pos="3997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lectric Blue The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347EAA-1A77-54A5-848F-33A28AD2D35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D16EDA-5131-423E-A15A-2E340EA259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15379" y="5445224"/>
            <a:ext cx="3528392" cy="1080120"/>
          </a:xfrm>
        </p:spPr>
        <p:txBody>
          <a:bodyPr anchor="b">
            <a:noAutofit/>
          </a:bodyPr>
          <a:lstStyle>
            <a:lvl1pPr>
              <a:defRPr lang="de-DE" sz="6000">
                <a:solidFill>
                  <a:schemeClr val="accent2"/>
                </a:solidFill>
              </a:defRPr>
            </a:lvl1pPr>
          </a:lstStyle>
          <a:p>
            <a:pPr marL="0" lvl="0"/>
            <a:r>
              <a:rPr lang="en-GB"/>
              <a:t>Agenda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99635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 Weiß,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98B5EE-6E05-5ECC-B493-736235C40E7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F4B3B48-6C75-8EE3-5CA8-2FF39A9468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215680" y="188640"/>
            <a:ext cx="8064896" cy="8064896"/>
          </a:xfrm>
          <a:custGeom>
            <a:avLst/>
            <a:gdLst>
              <a:gd name="connsiteX0" fmla="*/ 0 w 8064896"/>
              <a:gd name="connsiteY0" fmla="*/ 0 h 8064896"/>
              <a:gd name="connsiteX1" fmla="*/ 8064896 w 8064896"/>
              <a:gd name="connsiteY1" fmla="*/ 0 h 8064896"/>
              <a:gd name="connsiteX2" fmla="*/ 8064896 w 8064896"/>
              <a:gd name="connsiteY2" fmla="*/ 8064896 h 8064896"/>
              <a:gd name="connsiteX3" fmla="*/ 5580620 w 8064896"/>
              <a:gd name="connsiteY3" fmla="*/ 8064896 h 8064896"/>
              <a:gd name="connsiteX4" fmla="*/ 5580620 w 8064896"/>
              <a:gd name="connsiteY4" fmla="*/ 6669360 h 8064896"/>
              <a:gd name="connsiteX5" fmla="*/ 864096 w 8064896"/>
              <a:gd name="connsiteY5" fmla="*/ 6669360 h 8064896"/>
              <a:gd name="connsiteX6" fmla="*/ 864096 w 8064896"/>
              <a:gd name="connsiteY6" fmla="*/ 8064896 h 8064896"/>
              <a:gd name="connsiteX7" fmla="*/ 0 w 8064896"/>
              <a:gd name="connsiteY7" fmla="*/ 8064896 h 8064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64896" h="8064896">
                <a:moveTo>
                  <a:pt x="0" y="0"/>
                </a:moveTo>
                <a:lnTo>
                  <a:pt x="8064896" y="0"/>
                </a:lnTo>
                <a:lnTo>
                  <a:pt x="8064896" y="8064896"/>
                </a:lnTo>
                <a:lnTo>
                  <a:pt x="5580620" y="8064896"/>
                </a:lnTo>
                <a:lnTo>
                  <a:pt x="5580620" y="6669360"/>
                </a:lnTo>
                <a:lnTo>
                  <a:pt x="864096" y="6669360"/>
                </a:lnTo>
                <a:lnTo>
                  <a:pt x="864096" y="8064896"/>
                </a:lnTo>
                <a:lnTo>
                  <a:pt x="0" y="8064896"/>
                </a:lnTo>
                <a:close/>
              </a:path>
            </a:pathLst>
          </a:cu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23DD4BB-DE05-7B02-16B0-6E0440E5FC0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47038" y="1994853"/>
            <a:ext cx="3841550" cy="4863147"/>
          </a:xfrm>
          <a:custGeom>
            <a:avLst/>
            <a:gdLst>
              <a:gd name="connsiteX0" fmla="*/ 1921052 w 3841549"/>
              <a:gd name="connsiteY0" fmla="*/ 0 h 4863147"/>
              <a:gd name="connsiteX1" fmla="*/ 1921052 w 3841549"/>
              <a:gd name="connsiteY1" fmla="*/ 1477765 h 4863147"/>
              <a:gd name="connsiteX2" fmla="*/ 3841549 w 3841549"/>
              <a:gd name="connsiteY2" fmla="*/ 2 h 4863147"/>
              <a:gd name="connsiteX3" fmla="*/ 3841549 w 3841549"/>
              <a:gd name="connsiteY3" fmla="*/ 3907464 h 4863147"/>
              <a:gd name="connsiteX4" fmla="*/ 2567050 w 3841549"/>
              <a:gd name="connsiteY4" fmla="*/ 4863147 h 4863147"/>
              <a:gd name="connsiteX5" fmla="*/ 1921052 w 3841549"/>
              <a:gd name="connsiteY5" fmla="*/ 4863147 h 4863147"/>
              <a:gd name="connsiteX6" fmla="*/ 1921052 w 3841549"/>
              <a:gd name="connsiteY6" fmla="*/ 3895826 h 4863147"/>
              <a:gd name="connsiteX7" fmla="*/ 641005 w 3841549"/>
              <a:gd name="connsiteY7" fmla="*/ 4863147 h 4863147"/>
              <a:gd name="connsiteX8" fmla="*/ 0 w 3841549"/>
              <a:gd name="connsiteY8" fmla="*/ 4863147 h 4863147"/>
              <a:gd name="connsiteX9" fmla="*/ 0 w 3841549"/>
              <a:gd name="connsiteY9" fmla="*/ 1477765 h 4863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41549" h="4863147">
                <a:moveTo>
                  <a:pt x="1921052" y="0"/>
                </a:moveTo>
                <a:lnTo>
                  <a:pt x="1921052" y="1477765"/>
                </a:lnTo>
                <a:lnTo>
                  <a:pt x="3841549" y="2"/>
                </a:lnTo>
                <a:lnTo>
                  <a:pt x="3841549" y="3907464"/>
                </a:lnTo>
                <a:lnTo>
                  <a:pt x="2567050" y="4863147"/>
                </a:lnTo>
                <a:lnTo>
                  <a:pt x="1921052" y="4863147"/>
                </a:lnTo>
                <a:lnTo>
                  <a:pt x="1921052" y="3895826"/>
                </a:lnTo>
                <a:lnTo>
                  <a:pt x="641005" y="4863147"/>
                </a:lnTo>
                <a:lnTo>
                  <a:pt x="0" y="4863147"/>
                </a:lnTo>
                <a:lnTo>
                  <a:pt x="0" y="1477765"/>
                </a:lnTo>
                <a:close/>
              </a:path>
            </a:pathLst>
          </a:custGeom>
          <a:blipFill>
            <a:blip r:embed="rId4"/>
            <a:srcRect/>
            <a:stretch>
              <a:fillRect l="-18507" r="-18507"/>
            </a:stretch>
          </a:blip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GB"/>
              <a:t> 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F1B0E4-93F2-47AA-949E-6A71C0E52F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9436" y="3789040"/>
            <a:ext cx="5616625" cy="1296144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4600">
                <a:solidFill>
                  <a:schemeClr val="accent1"/>
                </a:solidFill>
              </a:defRPr>
            </a:lvl1pPr>
          </a:lstStyle>
          <a:p>
            <a:r>
              <a:rPr lang="en-GB"/>
              <a:t>Kapitel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035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 Electric Blue,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98B5EE-6E05-5ECC-B493-736235C40E7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F5DBDE3-2769-00E3-A1E9-6A09226FFB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215680" y="188640"/>
            <a:ext cx="8064896" cy="8064896"/>
          </a:xfrm>
          <a:custGeom>
            <a:avLst/>
            <a:gdLst>
              <a:gd name="connsiteX0" fmla="*/ 0 w 8064896"/>
              <a:gd name="connsiteY0" fmla="*/ 0 h 8064896"/>
              <a:gd name="connsiteX1" fmla="*/ 8064896 w 8064896"/>
              <a:gd name="connsiteY1" fmla="*/ 0 h 8064896"/>
              <a:gd name="connsiteX2" fmla="*/ 8064896 w 8064896"/>
              <a:gd name="connsiteY2" fmla="*/ 8064896 h 8064896"/>
              <a:gd name="connsiteX3" fmla="*/ 5580620 w 8064896"/>
              <a:gd name="connsiteY3" fmla="*/ 8064896 h 8064896"/>
              <a:gd name="connsiteX4" fmla="*/ 5580620 w 8064896"/>
              <a:gd name="connsiteY4" fmla="*/ 6669360 h 8064896"/>
              <a:gd name="connsiteX5" fmla="*/ 864096 w 8064896"/>
              <a:gd name="connsiteY5" fmla="*/ 6669360 h 8064896"/>
              <a:gd name="connsiteX6" fmla="*/ 864096 w 8064896"/>
              <a:gd name="connsiteY6" fmla="*/ 8064896 h 8064896"/>
              <a:gd name="connsiteX7" fmla="*/ 0 w 8064896"/>
              <a:gd name="connsiteY7" fmla="*/ 8064896 h 8064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64896" h="8064896">
                <a:moveTo>
                  <a:pt x="0" y="0"/>
                </a:moveTo>
                <a:lnTo>
                  <a:pt x="8064896" y="0"/>
                </a:lnTo>
                <a:lnTo>
                  <a:pt x="8064896" y="8064896"/>
                </a:lnTo>
                <a:lnTo>
                  <a:pt x="5580620" y="8064896"/>
                </a:lnTo>
                <a:lnTo>
                  <a:pt x="5580620" y="6669360"/>
                </a:lnTo>
                <a:lnTo>
                  <a:pt x="864096" y="6669360"/>
                </a:lnTo>
                <a:lnTo>
                  <a:pt x="864096" y="8064896"/>
                </a:lnTo>
                <a:lnTo>
                  <a:pt x="0" y="8064896"/>
                </a:lnTo>
                <a:close/>
              </a:path>
            </a:pathLst>
          </a:cu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23DD4BB-DE05-7B02-16B0-6E0440E5FC0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47038" y="1994853"/>
            <a:ext cx="3841550" cy="4863147"/>
          </a:xfrm>
          <a:custGeom>
            <a:avLst/>
            <a:gdLst>
              <a:gd name="connsiteX0" fmla="*/ 1921052 w 3841549"/>
              <a:gd name="connsiteY0" fmla="*/ 0 h 4863147"/>
              <a:gd name="connsiteX1" fmla="*/ 1921052 w 3841549"/>
              <a:gd name="connsiteY1" fmla="*/ 1477765 h 4863147"/>
              <a:gd name="connsiteX2" fmla="*/ 3841549 w 3841549"/>
              <a:gd name="connsiteY2" fmla="*/ 2 h 4863147"/>
              <a:gd name="connsiteX3" fmla="*/ 3841549 w 3841549"/>
              <a:gd name="connsiteY3" fmla="*/ 3907464 h 4863147"/>
              <a:gd name="connsiteX4" fmla="*/ 2567050 w 3841549"/>
              <a:gd name="connsiteY4" fmla="*/ 4863147 h 4863147"/>
              <a:gd name="connsiteX5" fmla="*/ 1921052 w 3841549"/>
              <a:gd name="connsiteY5" fmla="*/ 4863147 h 4863147"/>
              <a:gd name="connsiteX6" fmla="*/ 1921052 w 3841549"/>
              <a:gd name="connsiteY6" fmla="*/ 3895826 h 4863147"/>
              <a:gd name="connsiteX7" fmla="*/ 641005 w 3841549"/>
              <a:gd name="connsiteY7" fmla="*/ 4863147 h 4863147"/>
              <a:gd name="connsiteX8" fmla="*/ 0 w 3841549"/>
              <a:gd name="connsiteY8" fmla="*/ 4863147 h 4863147"/>
              <a:gd name="connsiteX9" fmla="*/ 0 w 3841549"/>
              <a:gd name="connsiteY9" fmla="*/ 1477765 h 4863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41549" h="4863147">
                <a:moveTo>
                  <a:pt x="1921052" y="0"/>
                </a:moveTo>
                <a:lnTo>
                  <a:pt x="1921052" y="1477765"/>
                </a:lnTo>
                <a:lnTo>
                  <a:pt x="3841549" y="2"/>
                </a:lnTo>
                <a:lnTo>
                  <a:pt x="3841549" y="3907464"/>
                </a:lnTo>
                <a:lnTo>
                  <a:pt x="2567050" y="4863147"/>
                </a:lnTo>
                <a:lnTo>
                  <a:pt x="1921052" y="4863147"/>
                </a:lnTo>
                <a:lnTo>
                  <a:pt x="1921052" y="3895826"/>
                </a:lnTo>
                <a:lnTo>
                  <a:pt x="641005" y="4863147"/>
                </a:lnTo>
                <a:lnTo>
                  <a:pt x="0" y="4863147"/>
                </a:lnTo>
                <a:lnTo>
                  <a:pt x="0" y="1477765"/>
                </a:lnTo>
                <a:close/>
              </a:path>
            </a:pathLst>
          </a:custGeom>
          <a:blipFill>
            <a:blip r:embed="rId4"/>
            <a:srcRect/>
            <a:stretch>
              <a:fillRect l="-18507" r="-18507"/>
            </a:stretch>
          </a:blip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GB"/>
              <a:t> 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F1B0E4-93F2-47AA-949E-6A71C0E52F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1019436" y="3789040"/>
            <a:ext cx="5616625" cy="1296144"/>
          </a:xfrm>
        </p:spPr>
        <p:txBody>
          <a:bodyPr lIns="0" tIns="0" rIns="0" bIns="0" anchor="b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GB"/>
              <a:t>Kapitel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3837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mi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B9BAE4C-F052-7B90-2095-DA37B0250964}"/>
              </a:ext>
            </a:extLst>
          </p:cNvPr>
          <p:cNvSpPr/>
          <p:nvPr userDrawn="1"/>
        </p:nvSpPr>
        <p:spPr>
          <a:xfrm>
            <a:off x="-7903" y="-31322"/>
            <a:ext cx="12305139" cy="6889322"/>
          </a:xfrm>
          <a:prstGeom prst="rect">
            <a:avLst/>
          </a:prstGeom>
          <a:solidFill>
            <a:srgbClr val="E6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A3DA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260637F-0FC0-7A4F-107E-1D9D441C47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9175" y="512676"/>
            <a:ext cx="2255521" cy="60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9131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B9BAE4C-F052-7B90-2095-DA37B0250964}"/>
              </a:ext>
            </a:extLst>
          </p:cNvPr>
          <p:cNvSpPr/>
          <p:nvPr userDrawn="1"/>
        </p:nvSpPr>
        <p:spPr>
          <a:xfrm>
            <a:off x="-7903" y="-31322"/>
            <a:ext cx="12305139" cy="6889322"/>
          </a:xfrm>
          <a:prstGeom prst="rect">
            <a:avLst/>
          </a:prstGeom>
          <a:solidFill>
            <a:srgbClr val="E6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A3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3087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lectric Blue mi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B9BAE4C-F052-7B90-2095-DA37B0250964}"/>
              </a:ext>
            </a:extLst>
          </p:cNvPr>
          <p:cNvSpPr/>
          <p:nvPr userDrawn="1"/>
        </p:nvSpPr>
        <p:spPr>
          <a:xfrm>
            <a:off x="-7903" y="-31322"/>
            <a:ext cx="12305139" cy="68893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A3DA"/>
              </a:solidFill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AA4D58B-4722-139D-D5CD-3BA61A7C40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9175" y="512676"/>
            <a:ext cx="2255521" cy="60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5479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lectric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B9BAE4C-F052-7B90-2095-DA37B025096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A3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2088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ight Blue mi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B9BAE4C-F052-7B90-2095-DA37B0250964}"/>
              </a:ext>
            </a:extLst>
          </p:cNvPr>
          <p:cNvSpPr/>
          <p:nvPr userDrawn="1"/>
        </p:nvSpPr>
        <p:spPr>
          <a:xfrm>
            <a:off x="-7903" y="-31322"/>
            <a:ext cx="12305139" cy="68893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A3DA"/>
              </a:solidFill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5B46FFE0-D228-D9B5-B4F6-93EBC67BDA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9175" y="512676"/>
            <a:ext cx="2255521" cy="60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2719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B9BAE4C-F052-7B90-2095-DA37B0250964}"/>
              </a:ext>
            </a:extLst>
          </p:cNvPr>
          <p:cNvSpPr/>
          <p:nvPr userDrawn="1"/>
        </p:nvSpPr>
        <p:spPr>
          <a:xfrm>
            <a:off x="-7903" y="-31322"/>
            <a:ext cx="12305139" cy="68893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A3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2868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iß mi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9A381903-5F3D-8C79-9798-6B2F6D6E3E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9175" y="512676"/>
            <a:ext cx="2255521" cy="60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050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2833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A296318-B5BD-6C4D-25CF-8C7308CA721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lIns="72000" tIns="72000" rIns="72000" bIns="72000"/>
          <a:lstStyle>
            <a:lvl1pPr>
              <a:defRPr/>
            </a:lvl1pPr>
          </a:lstStyle>
          <a:p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93715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links, Electric Blue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EB9FA30-1D31-5BF5-F65C-E5AC058A7836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29DC30-9AC4-FCC4-3A97-733174E65510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6636060" y="2528900"/>
            <a:ext cx="5040561" cy="1512168"/>
          </a:xfrm>
        </p:spPr>
        <p:txBody>
          <a:bodyPr anchor="t">
            <a:noAutofit/>
          </a:bodyPr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GB"/>
              <a:t>Mastertitelformat bearbeiten</a:t>
            </a:r>
            <a:endParaRPr lang="en-GB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6E876F6-7280-3CBB-4EF5-EAA9C4DD747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lIns="72000" tIns="72000" rIns="72000" bIns="72000"/>
          <a:lstStyle>
            <a:lvl1pPr>
              <a:defRPr/>
            </a:lvl1pPr>
          </a:lstStyle>
          <a:p>
            <a:r>
              <a:rPr lang="en-GB"/>
              <a:t> </a:t>
            </a:r>
            <a:endParaRPr lang="en-GB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7CF6440-CAF6-FC44-695D-3E726B31D8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46000" y="1571212"/>
            <a:ext cx="396000" cy="56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139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418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ight Blue links,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EB9FA30-1D31-5BF5-F65C-E5AC058A7836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29DC30-9AC4-FCC4-3A97-733174E65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379" y="2528900"/>
            <a:ext cx="5076565" cy="1512168"/>
          </a:xfrm>
        </p:spPr>
        <p:txBody>
          <a:bodyPr anchor="t">
            <a:noAutofit/>
          </a:bodyPr>
          <a:lstStyle>
            <a:lvl1pPr algn="ctr">
              <a:defRPr sz="4600">
                <a:solidFill>
                  <a:schemeClr val="accent1"/>
                </a:solidFill>
              </a:defRPr>
            </a:lvl1pPr>
          </a:lstStyle>
          <a:p>
            <a:r>
              <a:rPr lang="en-GB"/>
              <a:t>Mastertitelformat bearbeiten</a:t>
            </a:r>
            <a:endParaRPr lang="en-GB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6E876F6-7280-3CBB-4EF5-EAA9C4DD747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lIns="72000" tIns="72000" rIns="72000" bIns="72000"/>
          <a:lstStyle>
            <a:lvl1pPr>
              <a:defRPr/>
            </a:lvl1pPr>
          </a:lstStyle>
          <a:p>
            <a:r>
              <a:rPr lang="en-GB"/>
              <a:t> </a:t>
            </a:r>
            <a:endParaRPr lang="en-GB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D54C7D0-93E5-7003-D9F9-D53357C637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50000" y="1571212"/>
            <a:ext cx="396000" cy="56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918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418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,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ADA049-C6CE-8FA8-F956-6FF14891AC6E}"/>
              </a:ext>
            </a:extLst>
          </p:cNvPr>
          <p:cNvSpPr/>
          <p:nvPr userDrawn="1"/>
        </p:nvSpPr>
        <p:spPr>
          <a:xfrm>
            <a:off x="-7903" y="-31322"/>
            <a:ext cx="12305139" cy="6889322"/>
          </a:xfrm>
          <a:prstGeom prst="rect">
            <a:avLst/>
          </a:prstGeom>
          <a:solidFill>
            <a:srgbClr val="E6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A3DA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ACFEB7-3400-268F-4C1A-D9B7BCA4E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380" y="4761148"/>
            <a:ext cx="4917440" cy="1728192"/>
          </a:xfrm>
        </p:spPr>
        <p:txBody>
          <a:bodyPr anchor="b">
            <a:noAutofit/>
          </a:bodyPr>
          <a:lstStyle>
            <a:lvl1pPr>
              <a:defRPr sz="4600">
                <a:solidFill>
                  <a:schemeClr val="accent1"/>
                </a:solidFill>
              </a:defRPr>
            </a:lvl1pPr>
          </a:lstStyle>
          <a:p>
            <a:r>
              <a:rPr lang="en-GB"/>
              <a:t>Mastertitelformat bearbeiten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6A5EA6-D350-CAE2-3395-AB8DD4985E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Hier steht die Fußzeile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F8C794-7F65-EB0F-ABB2-B0520E5554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/>
          <a:lstStyle/>
          <a:p>
            <a:fld id="{61CFAC51-51B5-48B5-9362-8A8EF1341465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A061F61-0EF3-BA19-8B04-945E36B470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2159"/>
          <a:stretch>
            <a:fillRect/>
          </a:stretch>
        </p:blipFill>
        <p:spPr>
          <a:xfrm>
            <a:off x="-7903" y="1662910"/>
            <a:ext cx="2285839" cy="2936567"/>
          </a:xfrm>
          <a:custGeom>
            <a:avLst/>
            <a:gdLst>
              <a:gd name="connsiteX0" fmla="*/ 0 w 2285839"/>
              <a:gd name="connsiteY0" fmla="*/ 0 h 2936567"/>
              <a:gd name="connsiteX1" fmla="*/ 2285839 w 2285839"/>
              <a:gd name="connsiteY1" fmla="*/ 0 h 2936567"/>
              <a:gd name="connsiteX2" fmla="*/ 2285839 w 2285839"/>
              <a:gd name="connsiteY2" fmla="*/ 2936567 h 2936567"/>
              <a:gd name="connsiteX3" fmla="*/ 0 w 2285839"/>
              <a:gd name="connsiteY3" fmla="*/ 2936567 h 2936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5839" h="2936567">
                <a:moveTo>
                  <a:pt x="0" y="0"/>
                </a:moveTo>
                <a:lnTo>
                  <a:pt x="2285839" y="0"/>
                </a:lnTo>
                <a:lnTo>
                  <a:pt x="2285839" y="2936567"/>
                </a:lnTo>
                <a:lnTo>
                  <a:pt x="0" y="2936567"/>
                </a:lnTo>
                <a:close/>
              </a:path>
            </a:pathLst>
          </a:cu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9BDFC67-50E3-9605-D98C-8AC58604C17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61966" y="-954090"/>
            <a:ext cx="4917441" cy="4917441"/>
          </a:xfrm>
          <a:custGeom>
            <a:avLst/>
            <a:gdLst>
              <a:gd name="connsiteX0" fmla="*/ 0 w 4917441"/>
              <a:gd name="connsiteY0" fmla="*/ 0 h 4917441"/>
              <a:gd name="connsiteX1" fmla="*/ 571155 w 4917441"/>
              <a:gd name="connsiteY1" fmla="*/ 0 h 4917441"/>
              <a:gd name="connsiteX2" fmla="*/ 571155 w 4917441"/>
              <a:gd name="connsiteY2" fmla="*/ 927369 h 4917441"/>
              <a:gd name="connsiteX3" fmla="*/ 4477140 w 4917441"/>
              <a:gd name="connsiteY3" fmla="*/ 927369 h 4917441"/>
              <a:gd name="connsiteX4" fmla="*/ 4477140 w 4917441"/>
              <a:gd name="connsiteY4" fmla="*/ 0 h 4917441"/>
              <a:gd name="connsiteX5" fmla="*/ 4917441 w 4917441"/>
              <a:gd name="connsiteY5" fmla="*/ 0 h 4917441"/>
              <a:gd name="connsiteX6" fmla="*/ 4917441 w 4917441"/>
              <a:gd name="connsiteY6" fmla="*/ 4917441 h 4917441"/>
              <a:gd name="connsiteX7" fmla="*/ 0 w 4917441"/>
              <a:gd name="connsiteY7" fmla="*/ 4917441 h 4917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17441" h="4917441">
                <a:moveTo>
                  <a:pt x="0" y="0"/>
                </a:moveTo>
                <a:lnTo>
                  <a:pt x="571155" y="0"/>
                </a:lnTo>
                <a:lnTo>
                  <a:pt x="571155" y="927369"/>
                </a:lnTo>
                <a:lnTo>
                  <a:pt x="4477140" y="927369"/>
                </a:lnTo>
                <a:lnTo>
                  <a:pt x="4477140" y="0"/>
                </a:lnTo>
                <a:lnTo>
                  <a:pt x="4917441" y="0"/>
                </a:lnTo>
                <a:lnTo>
                  <a:pt x="4917441" y="4917441"/>
                </a:lnTo>
                <a:lnTo>
                  <a:pt x="0" y="491744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449531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 Electric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768BEF6-82D8-D5E8-0DEC-A9009009BA0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2F486C-3C3B-A38F-2706-26C2FB0D1278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019435" y="908720"/>
            <a:ext cx="10153390" cy="3636404"/>
          </a:xfrm>
        </p:spPr>
        <p:txBody>
          <a:bodyPr vert="horz" lIns="0" tIns="0" rIns="0" bIns="0" rtlCol="0">
            <a:noAutofit/>
          </a:bodyPr>
          <a:lstStyle>
            <a:lvl1pPr>
              <a:defRPr lang="de-DE" sz="4800" dirty="0">
                <a:solidFill>
                  <a:schemeClr val="bg1"/>
                </a:solidFill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>
              <a:lnSpc>
                <a:spcPct val="110000"/>
              </a:lnSpc>
              <a:spcBef>
                <a:spcPts val="1000"/>
              </a:spcBef>
              <a:spcAft>
                <a:spcPts val="1800"/>
              </a:spcAft>
              <a:buFont typeface="Arial" panose="020B0604020202020204" pitchFamily="34" charset="0"/>
            </a:pPr>
            <a:r>
              <a:rPr lang="en-GB"/>
              <a:t>Mastertitelformat bearbeiten</a:t>
            </a:r>
            <a:endParaRPr lang="en-GB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35CC9B4-52E3-1324-CF22-2C887F1D7C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957662" y="1659257"/>
            <a:ext cx="4242141" cy="6013132"/>
          </a:xfrm>
          <a:custGeom>
            <a:avLst/>
            <a:gdLst>
              <a:gd name="connsiteX0" fmla="*/ 0 w 4242141"/>
              <a:gd name="connsiteY0" fmla="*/ 0 h 6013132"/>
              <a:gd name="connsiteX1" fmla="*/ 4242141 w 4242141"/>
              <a:gd name="connsiteY1" fmla="*/ 0 h 6013132"/>
              <a:gd name="connsiteX2" fmla="*/ 4242141 w 4242141"/>
              <a:gd name="connsiteY2" fmla="*/ 6013132 h 6013132"/>
              <a:gd name="connsiteX3" fmla="*/ 3862974 w 4242141"/>
              <a:gd name="connsiteY3" fmla="*/ 6013132 h 6013132"/>
              <a:gd name="connsiteX4" fmla="*/ 3862974 w 4242141"/>
              <a:gd name="connsiteY4" fmla="*/ 5198743 h 6013132"/>
              <a:gd name="connsiteX5" fmla="*/ 0 w 4242141"/>
              <a:gd name="connsiteY5" fmla="*/ 5198743 h 6013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42141" h="6013132">
                <a:moveTo>
                  <a:pt x="0" y="0"/>
                </a:moveTo>
                <a:lnTo>
                  <a:pt x="4242141" y="0"/>
                </a:lnTo>
                <a:lnTo>
                  <a:pt x="4242141" y="6013132"/>
                </a:lnTo>
                <a:lnTo>
                  <a:pt x="3862974" y="6013132"/>
                </a:lnTo>
                <a:lnTo>
                  <a:pt x="3862974" y="5198743"/>
                </a:lnTo>
                <a:lnTo>
                  <a:pt x="0" y="519874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0792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 Midn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768BEF6-82D8-D5E8-0DEC-A9009009BA0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35CC9B4-52E3-1324-CF22-2C887F1D7C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957662" y="1659257"/>
            <a:ext cx="4242141" cy="6013132"/>
          </a:xfrm>
          <a:custGeom>
            <a:avLst/>
            <a:gdLst>
              <a:gd name="connsiteX0" fmla="*/ 0 w 4242141"/>
              <a:gd name="connsiteY0" fmla="*/ 0 h 6013132"/>
              <a:gd name="connsiteX1" fmla="*/ 4242141 w 4242141"/>
              <a:gd name="connsiteY1" fmla="*/ 0 h 6013132"/>
              <a:gd name="connsiteX2" fmla="*/ 4242141 w 4242141"/>
              <a:gd name="connsiteY2" fmla="*/ 6013132 h 6013132"/>
              <a:gd name="connsiteX3" fmla="*/ 3862974 w 4242141"/>
              <a:gd name="connsiteY3" fmla="*/ 6013132 h 6013132"/>
              <a:gd name="connsiteX4" fmla="*/ 3862974 w 4242141"/>
              <a:gd name="connsiteY4" fmla="*/ 5198743 h 6013132"/>
              <a:gd name="connsiteX5" fmla="*/ 0 w 4242141"/>
              <a:gd name="connsiteY5" fmla="*/ 5198743 h 6013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42141" h="6013132">
                <a:moveTo>
                  <a:pt x="0" y="0"/>
                </a:moveTo>
                <a:lnTo>
                  <a:pt x="4242141" y="0"/>
                </a:lnTo>
                <a:lnTo>
                  <a:pt x="4242141" y="6013132"/>
                </a:lnTo>
                <a:lnTo>
                  <a:pt x="3862974" y="6013132"/>
                </a:lnTo>
                <a:lnTo>
                  <a:pt x="3862974" y="5198743"/>
                </a:lnTo>
                <a:lnTo>
                  <a:pt x="0" y="5198743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2F486C-3C3B-A38F-2706-26C2FB0D1278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019434" y="908720"/>
            <a:ext cx="10153390" cy="3636404"/>
          </a:xfrm>
        </p:spPr>
        <p:txBody>
          <a:bodyPr vert="horz" lIns="0" tIns="0" rIns="0" bIns="0" rtlCol="0">
            <a:noAutofit/>
          </a:bodyPr>
          <a:lstStyle>
            <a:lvl1pPr>
              <a:defRPr lang="de-DE" sz="4800" dirty="0">
                <a:solidFill>
                  <a:schemeClr val="bg1"/>
                </a:solidFill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>
              <a:lnSpc>
                <a:spcPct val="110000"/>
              </a:lnSpc>
              <a:spcBef>
                <a:spcPts val="1000"/>
              </a:spcBef>
              <a:spcAft>
                <a:spcPts val="1800"/>
              </a:spcAft>
              <a:buFont typeface="Arial" panose="020B0604020202020204" pitchFamily="34" charset="0"/>
            </a:pPr>
            <a:r>
              <a:rPr lang="en-GB"/>
              <a:t>Mastertitelformat bearbeiten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14886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,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69E1F9-3D8D-61A8-5B8D-D94FDC9C5F1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Hier steht die Fußzeile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9B1E96-FA7C-2D7B-C18D-081313935F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/>
          <a:lstStyle/>
          <a:p>
            <a:fld id="{61CFAC51-51B5-48B5-9362-8A8EF1341465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FBA8845-0EEB-FC53-9A2E-876848544394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512600" y="530894"/>
            <a:ext cx="6419142" cy="6327106"/>
          </a:xfrm>
          <a:custGeom>
            <a:avLst/>
            <a:gdLst>
              <a:gd name="connsiteX0" fmla="*/ 3210035 w 6419142"/>
              <a:gd name="connsiteY0" fmla="*/ 0 h 6327106"/>
              <a:gd name="connsiteX1" fmla="*/ 3210035 w 6419142"/>
              <a:gd name="connsiteY1" fmla="*/ 2469312 h 6327106"/>
              <a:gd name="connsiteX2" fmla="*/ 6419142 w 6419142"/>
              <a:gd name="connsiteY2" fmla="*/ 3 h 6327106"/>
              <a:gd name="connsiteX3" fmla="*/ 6419142 w 6419142"/>
              <a:gd name="connsiteY3" fmla="*/ 6327106 h 6327106"/>
              <a:gd name="connsiteX4" fmla="*/ 0 w 6419142"/>
              <a:gd name="connsiteY4" fmla="*/ 6327106 h 6327106"/>
              <a:gd name="connsiteX5" fmla="*/ 0 w 6419142"/>
              <a:gd name="connsiteY5" fmla="*/ 2469312 h 6327106"/>
              <a:gd name="connsiteX6" fmla="*/ 411442 w 6419142"/>
              <a:gd name="connsiteY6" fmla="*/ 2152811 h 6327106"/>
              <a:gd name="connsiteX7" fmla="*/ 411442 w 6419142"/>
              <a:gd name="connsiteY7" fmla="*/ 2156670 h 6327106"/>
              <a:gd name="connsiteX8" fmla="*/ 850595 w 6419142"/>
              <a:gd name="connsiteY8" fmla="*/ 1824803 h 6327106"/>
              <a:gd name="connsiteX9" fmla="*/ 850595 w 6419142"/>
              <a:gd name="connsiteY9" fmla="*/ 2156670 h 6327106"/>
              <a:gd name="connsiteX10" fmla="*/ 1289622 w 6419142"/>
              <a:gd name="connsiteY10" fmla="*/ 1827463 h 6327106"/>
              <a:gd name="connsiteX11" fmla="*/ 1289622 w 6419142"/>
              <a:gd name="connsiteY11" fmla="*/ 1477273 h 6327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19142" h="6327106">
                <a:moveTo>
                  <a:pt x="3210035" y="0"/>
                </a:moveTo>
                <a:lnTo>
                  <a:pt x="3210035" y="2469312"/>
                </a:lnTo>
                <a:lnTo>
                  <a:pt x="6419142" y="3"/>
                </a:lnTo>
                <a:lnTo>
                  <a:pt x="6419142" y="6327106"/>
                </a:lnTo>
                <a:lnTo>
                  <a:pt x="0" y="6327106"/>
                </a:lnTo>
                <a:lnTo>
                  <a:pt x="0" y="2469312"/>
                </a:lnTo>
                <a:lnTo>
                  <a:pt x="411442" y="2152811"/>
                </a:lnTo>
                <a:lnTo>
                  <a:pt x="411442" y="2156670"/>
                </a:lnTo>
                <a:lnTo>
                  <a:pt x="850595" y="1824803"/>
                </a:lnTo>
                <a:lnTo>
                  <a:pt x="850595" y="2156670"/>
                </a:lnTo>
                <a:lnTo>
                  <a:pt x="1289622" y="1827463"/>
                </a:lnTo>
                <a:lnTo>
                  <a:pt x="1289622" y="1477273"/>
                </a:lnTo>
                <a:close/>
              </a:path>
            </a:pathLst>
          </a:custGeo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br>
              <a:rPr lang="en-GB"/>
            </a:br>
            <a:br>
              <a:rPr lang="en-GB"/>
            </a:br>
            <a:br>
              <a:rPr lang="en-GB"/>
            </a:br>
            <a:r>
              <a:rPr lang="en-GB"/>
              <a:t> </a:t>
            </a:r>
            <a:endParaRPr lang="en-GB" dirty="0"/>
          </a:p>
        </p:txBody>
      </p:sp>
      <p:sp>
        <p:nvSpPr>
          <p:cNvPr id="11" name="Grafik 8">
            <a:extLst>
              <a:ext uri="{FF2B5EF4-FFF2-40B4-BE49-F238E27FC236}">
                <a16:creationId xmlns:a16="http://schemas.microsoft.com/office/drawing/2014/main" id="{F9F70D65-FF89-BC66-C397-497AA2F04640}"/>
              </a:ext>
            </a:extLst>
          </p:cNvPr>
          <p:cNvSpPr/>
          <p:nvPr userDrawn="1"/>
        </p:nvSpPr>
        <p:spPr>
          <a:xfrm>
            <a:off x="924042" y="1465104"/>
            <a:ext cx="878179" cy="1222459"/>
          </a:xfrm>
          <a:custGeom>
            <a:avLst/>
            <a:gdLst>
              <a:gd name="connsiteX0" fmla="*/ 878180 w 878179"/>
              <a:gd name="connsiteY0" fmla="*/ 0 h 1222459"/>
              <a:gd name="connsiteX1" fmla="*/ 439153 w 878179"/>
              <a:gd name="connsiteY1" fmla="*/ 337820 h 1222459"/>
              <a:gd name="connsiteX2" fmla="*/ 439153 w 878179"/>
              <a:gd name="connsiteY2" fmla="*/ 0 h 1222459"/>
              <a:gd name="connsiteX3" fmla="*/ 439153 w 878179"/>
              <a:gd name="connsiteY3" fmla="*/ 0 h 1222459"/>
              <a:gd name="connsiteX4" fmla="*/ 0 w 878179"/>
              <a:gd name="connsiteY4" fmla="*/ 337820 h 1222459"/>
              <a:gd name="connsiteX5" fmla="*/ 0 w 878179"/>
              <a:gd name="connsiteY5" fmla="*/ 1222460 h 1222459"/>
              <a:gd name="connsiteX6" fmla="*/ 439153 w 878179"/>
              <a:gd name="connsiteY6" fmla="*/ 890593 h 1222459"/>
              <a:gd name="connsiteX7" fmla="*/ 439153 w 878179"/>
              <a:gd name="connsiteY7" fmla="*/ 1222460 h 1222459"/>
              <a:gd name="connsiteX8" fmla="*/ 878180 w 878179"/>
              <a:gd name="connsiteY8" fmla="*/ 893253 h 1222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8179" h="1222459">
                <a:moveTo>
                  <a:pt x="878180" y="0"/>
                </a:moveTo>
                <a:lnTo>
                  <a:pt x="439153" y="337820"/>
                </a:lnTo>
                <a:lnTo>
                  <a:pt x="439153" y="0"/>
                </a:lnTo>
                <a:lnTo>
                  <a:pt x="439153" y="0"/>
                </a:lnTo>
                <a:lnTo>
                  <a:pt x="0" y="337820"/>
                </a:lnTo>
                <a:lnTo>
                  <a:pt x="0" y="1222460"/>
                </a:lnTo>
                <a:lnTo>
                  <a:pt x="439153" y="890593"/>
                </a:lnTo>
                <a:lnTo>
                  <a:pt x="439153" y="1222460"/>
                </a:lnTo>
                <a:lnTo>
                  <a:pt x="878180" y="893253"/>
                </a:lnTo>
                <a:close/>
              </a:path>
            </a:pathLst>
          </a:custGeom>
          <a:solidFill>
            <a:schemeClr val="accent2"/>
          </a:solidFill>
          <a:ln w="1261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9C5EEB-247B-FE5B-A38F-47CA3A53B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376772"/>
            <a:ext cx="5580621" cy="3096344"/>
          </a:xfrm>
        </p:spPr>
        <p:txBody>
          <a:bodyPr>
            <a:noAutofit/>
          </a:bodyPr>
          <a:lstStyle>
            <a:lvl1pPr algn="r">
              <a:defRPr sz="7200"/>
            </a:lvl1pPr>
          </a:lstStyle>
          <a:p>
            <a:r>
              <a:rPr lang="en-GB"/>
              <a:t>Mastertitelformat bearbeiten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34338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768BEF6-82D8-D5E8-0DEC-A9009009BA07}"/>
              </a:ext>
            </a:extLst>
          </p:cNvPr>
          <p:cNvSpPr/>
          <p:nvPr userDrawn="1"/>
        </p:nvSpPr>
        <p:spPr>
          <a:xfrm>
            <a:off x="0" y="0"/>
            <a:ext cx="3863752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6D8574-4D59-671B-31D9-2CE9E08FF01A}"/>
              </a:ext>
            </a:extLst>
          </p:cNvPr>
          <p:cNvSpPr/>
          <p:nvPr userDrawn="1"/>
        </p:nvSpPr>
        <p:spPr>
          <a:xfrm>
            <a:off x="3863753" y="0"/>
            <a:ext cx="2765137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sz="1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2A1670-8B6A-A055-C9E9-E5F5264CF102}"/>
              </a:ext>
            </a:extLst>
          </p:cNvPr>
          <p:cNvSpPr/>
          <p:nvPr userDrawn="1"/>
        </p:nvSpPr>
        <p:spPr>
          <a:xfrm>
            <a:off x="9420459" y="0"/>
            <a:ext cx="2771542" cy="3429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sz="1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2DA365-52D9-2241-A1C5-4424E7DB42C0}"/>
              </a:ext>
            </a:extLst>
          </p:cNvPr>
          <p:cNvSpPr/>
          <p:nvPr userDrawn="1"/>
        </p:nvSpPr>
        <p:spPr>
          <a:xfrm>
            <a:off x="6629262" y="3429000"/>
            <a:ext cx="2791569" cy="3429000"/>
          </a:xfrm>
          <a:prstGeom prst="rect">
            <a:avLst/>
          </a:prstGeom>
          <a:solidFill>
            <a:srgbClr val="915A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sz="1400" dirty="0">
              <a:solidFill>
                <a:srgbClr val="FFFFFF"/>
              </a:solidFill>
            </a:endParaRP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2B56CBF2-6D5C-04D3-83C3-F7614A6E2A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420459" y="3429000"/>
            <a:ext cx="2771542" cy="3429000"/>
          </a:xfr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lIns="72000" tIns="72000" rIns="72000" bIns="72000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 </a:t>
            </a:r>
          </a:p>
          <a:p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B39F15E-AE5D-4F24-CF83-7CF996DEB86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29262" y="0"/>
            <a:ext cx="2791569" cy="3429000"/>
          </a:xfr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lIns="72000" tIns="72000" rIns="72000" bIns="72000"/>
          <a:lstStyle>
            <a:lvl1pPr>
              <a:defRPr/>
            </a:lvl1pPr>
          </a:lstStyle>
          <a:p>
            <a:r>
              <a:rPr lang="en-GB"/>
              <a:t> </a:t>
            </a:r>
            <a:endParaRPr lang="en-GB" dirty="0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E5E29CCE-7FC1-A276-8AAC-186F1C4A784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63753" y="3429000"/>
            <a:ext cx="2765137" cy="3429000"/>
          </a:xfr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lIns="72000" tIns="72000" rIns="72000" bIns="72000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 </a:t>
            </a:r>
          </a:p>
          <a:p>
            <a:endParaRPr lang="en-GB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D1AC8B1-38C9-8B67-8073-419F90D53F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0475" y="512763"/>
            <a:ext cx="508699" cy="72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1487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 Electric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347EAA-1A77-54A5-848F-33A28AD2D35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9" name="Grafik 5">
            <a:extLst>
              <a:ext uri="{FF2B5EF4-FFF2-40B4-BE49-F238E27FC236}">
                <a16:creationId xmlns:a16="http://schemas.microsoft.com/office/drawing/2014/main" id="{EB8563E9-1C9C-EF3E-D490-74E429AA42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2159"/>
          <a:stretch>
            <a:fillRect/>
          </a:stretch>
        </p:blipFill>
        <p:spPr>
          <a:xfrm>
            <a:off x="0" y="1662910"/>
            <a:ext cx="2285839" cy="2936567"/>
          </a:xfrm>
          <a:custGeom>
            <a:avLst/>
            <a:gdLst>
              <a:gd name="connsiteX0" fmla="*/ 0 w 2285839"/>
              <a:gd name="connsiteY0" fmla="*/ 0 h 2936567"/>
              <a:gd name="connsiteX1" fmla="*/ 2285839 w 2285839"/>
              <a:gd name="connsiteY1" fmla="*/ 0 h 2936567"/>
              <a:gd name="connsiteX2" fmla="*/ 2285839 w 2285839"/>
              <a:gd name="connsiteY2" fmla="*/ 2936567 h 2936567"/>
              <a:gd name="connsiteX3" fmla="*/ 0 w 2285839"/>
              <a:gd name="connsiteY3" fmla="*/ 2936567 h 2936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5839" h="2936567">
                <a:moveTo>
                  <a:pt x="0" y="0"/>
                </a:moveTo>
                <a:lnTo>
                  <a:pt x="2285839" y="0"/>
                </a:lnTo>
                <a:lnTo>
                  <a:pt x="2285839" y="2936567"/>
                </a:lnTo>
                <a:lnTo>
                  <a:pt x="0" y="2936567"/>
                </a:lnTo>
                <a:close/>
              </a:path>
            </a:pathLst>
          </a:custGeom>
        </p:spPr>
      </p:pic>
      <p:pic>
        <p:nvPicPr>
          <p:cNvPr id="10" name="Grafik 6">
            <a:extLst>
              <a:ext uri="{FF2B5EF4-FFF2-40B4-BE49-F238E27FC236}">
                <a16:creationId xmlns:a16="http://schemas.microsoft.com/office/drawing/2014/main" id="{337FEAB3-6A0D-6DF1-4161-5DFC420DE1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541"/>
          <a:stretch/>
        </p:blipFill>
        <p:spPr>
          <a:xfrm>
            <a:off x="261966" y="-921775"/>
            <a:ext cx="4917441" cy="4890835"/>
          </a:xfrm>
          <a:custGeom>
            <a:avLst/>
            <a:gdLst>
              <a:gd name="connsiteX0" fmla="*/ 0 w 4917441"/>
              <a:gd name="connsiteY0" fmla="*/ 0 h 4917441"/>
              <a:gd name="connsiteX1" fmla="*/ 571155 w 4917441"/>
              <a:gd name="connsiteY1" fmla="*/ 0 h 4917441"/>
              <a:gd name="connsiteX2" fmla="*/ 571155 w 4917441"/>
              <a:gd name="connsiteY2" fmla="*/ 927369 h 4917441"/>
              <a:gd name="connsiteX3" fmla="*/ 4477140 w 4917441"/>
              <a:gd name="connsiteY3" fmla="*/ 927369 h 4917441"/>
              <a:gd name="connsiteX4" fmla="*/ 4477140 w 4917441"/>
              <a:gd name="connsiteY4" fmla="*/ 0 h 4917441"/>
              <a:gd name="connsiteX5" fmla="*/ 4917441 w 4917441"/>
              <a:gd name="connsiteY5" fmla="*/ 0 h 4917441"/>
              <a:gd name="connsiteX6" fmla="*/ 4917441 w 4917441"/>
              <a:gd name="connsiteY6" fmla="*/ 4917441 h 4917441"/>
              <a:gd name="connsiteX7" fmla="*/ 0 w 4917441"/>
              <a:gd name="connsiteY7" fmla="*/ 4917441 h 4917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17441" h="4917441">
                <a:moveTo>
                  <a:pt x="0" y="0"/>
                </a:moveTo>
                <a:lnTo>
                  <a:pt x="571155" y="0"/>
                </a:lnTo>
                <a:lnTo>
                  <a:pt x="571155" y="927369"/>
                </a:lnTo>
                <a:lnTo>
                  <a:pt x="4477140" y="927369"/>
                </a:lnTo>
                <a:lnTo>
                  <a:pt x="4477140" y="0"/>
                </a:lnTo>
                <a:lnTo>
                  <a:pt x="4917441" y="0"/>
                </a:lnTo>
                <a:lnTo>
                  <a:pt x="4917441" y="4917441"/>
                </a:lnTo>
                <a:lnTo>
                  <a:pt x="0" y="491744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761911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_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98B5EE-6E05-5ECC-B493-736235C40E7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F1B0E4-93F2-47AA-949E-6A71C0E52F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1019436" y="3789040"/>
            <a:ext cx="5616625" cy="1296144"/>
          </a:xfrm>
        </p:spPr>
        <p:txBody>
          <a:bodyPr lIns="0" tIns="0" rIns="0" bIns="0" anchor="b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GB"/>
              <a:t>Präsentationstitel ergänzen 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34444D-E161-43E3-AE67-C63B484C41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1019436" y="5481228"/>
            <a:ext cx="5616625" cy="25200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 cap="all" baseline="0">
                <a:solidFill>
                  <a:schemeClr val="accent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ergänzen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7D62AC-61B4-BFAB-0C63-CA25567B58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1019436" y="5949280"/>
            <a:ext cx="5616625" cy="252000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accent2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  <a:latin typeface="+mn-lt"/>
              </a:defRPr>
            </a:lvl3pPr>
            <a:lvl4pPr>
              <a:defRPr>
                <a:solidFill>
                  <a:schemeClr val="accent2"/>
                </a:solidFill>
                <a:latin typeface="+mn-lt"/>
              </a:defRPr>
            </a:lvl4pPr>
            <a:lvl5pPr>
              <a:defRPr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GB"/>
              <a:t>Ort, Datum etc. </a:t>
            </a:r>
            <a:endParaRPr lang="en-GB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383389E-ACB0-D42E-4863-EBBF36B4B6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8151" y="962870"/>
            <a:ext cx="2255521" cy="1120554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36E2CF9E-34C3-2363-DA47-178EEDE317A2}"/>
              </a:ext>
            </a:extLst>
          </p:cNvPr>
          <p:cNvSpPr/>
          <p:nvPr/>
        </p:nvSpPr>
        <p:spPr>
          <a:xfrm>
            <a:off x="7642376" y="3055105"/>
            <a:ext cx="2133756" cy="3459300"/>
          </a:xfrm>
          <a:custGeom>
            <a:avLst/>
            <a:gdLst>
              <a:gd name="connsiteX0" fmla="*/ 0 w 2133756"/>
              <a:gd name="connsiteY0" fmla="*/ 1230654 h 3459300"/>
              <a:gd name="connsiteX1" fmla="*/ 0 w 2133756"/>
              <a:gd name="connsiteY1" fmla="*/ 3459300 h 3459300"/>
              <a:gd name="connsiteX2" fmla="*/ 2133756 w 2133756"/>
              <a:gd name="connsiteY2" fmla="*/ 2228646 h 3459300"/>
              <a:gd name="connsiteX3" fmla="*/ 2133756 w 2133756"/>
              <a:gd name="connsiteY3" fmla="*/ 0 h 3459300"/>
              <a:gd name="connsiteX4" fmla="*/ 0 w 2133756"/>
              <a:gd name="connsiteY4" fmla="*/ 1230654 h 345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756" h="3459300">
                <a:moveTo>
                  <a:pt x="0" y="1230654"/>
                </a:moveTo>
                <a:lnTo>
                  <a:pt x="0" y="3459300"/>
                </a:lnTo>
                <a:lnTo>
                  <a:pt x="2133756" y="2228646"/>
                </a:lnTo>
                <a:lnTo>
                  <a:pt x="2133756" y="0"/>
                </a:lnTo>
                <a:lnTo>
                  <a:pt x="0" y="1230654"/>
                </a:lnTo>
                <a:close/>
              </a:path>
            </a:pathLst>
          </a:custGeom>
          <a:blipFill>
            <a:blip r:embed="rId4"/>
            <a:srcRect/>
            <a:stretch>
              <a:fillRect l="-65723" t="-4803" r="-94703" b="-2398"/>
            </a:stretch>
          </a:blipFill>
          <a:ln w="1086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91CFCB4E-9ED4-B085-B3BC-0171EF9D4DA5}"/>
              </a:ext>
            </a:extLst>
          </p:cNvPr>
          <p:cNvSpPr/>
          <p:nvPr userDrawn="1"/>
        </p:nvSpPr>
        <p:spPr>
          <a:xfrm>
            <a:off x="10082267" y="909114"/>
            <a:ext cx="2109733" cy="5589692"/>
          </a:xfrm>
          <a:custGeom>
            <a:avLst/>
            <a:gdLst>
              <a:gd name="connsiteX0" fmla="*/ 0 w 2109733"/>
              <a:gd name="connsiteY0" fmla="*/ 0 h 5589692"/>
              <a:gd name="connsiteX1" fmla="*/ 2109733 w 2109733"/>
              <a:gd name="connsiteY1" fmla="*/ 1218077 h 5589692"/>
              <a:gd name="connsiteX2" fmla="*/ 2109733 w 2109733"/>
              <a:gd name="connsiteY2" fmla="*/ 5589692 h 5589692"/>
              <a:gd name="connsiteX3" fmla="*/ 0 w 2109733"/>
              <a:gd name="connsiteY3" fmla="*/ 4374637 h 558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9733" h="5589692">
                <a:moveTo>
                  <a:pt x="0" y="0"/>
                </a:moveTo>
                <a:lnTo>
                  <a:pt x="2109733" y="1218077"/>
                </a:lnTo>
                <a:lnTo>
                  <a:pt x="2109733" y="5589692"/>
                </a:lnTo>
                <a:lnTo>
                  <a:pt x="0" y="4374637"/>
                </a:lnTo>
                <a:close/>
              </a:path>
            </a:pathLst>
          </a:custGeom>
          <a:blipFill>
            <a:blip r:embed="rId5"/>
            <a:srcRect/>
            <a:stretch>
              <a:fillRect l="-56450" t="-34145" r="-159013" b="-111"/>
            </a:stretch>
          </a:blipFill>
          <a:ln w="1086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CB4CCD18-E3E9-DEB9-A9C9-8A770FA96DB8}"/>
              </a:ext>
            </a:extLst>
          </p:cNvPr>
          <p:cNvSpPr/>
          <p:nvPr/>
        </p:nvSpPr>
        <p:spPr>
          <a:xfrm>
            <a:off x="7662341" y="5550087"/>
            <a:ext cx="4536752" cy="1307913"/>
          </a:xfrm>
          <a:custGeom>
            <a:avLst/>
            <a:gdLst>
              <a:gd name="connsiteX0" fmla="*/ 2266858 w 4536752"/>
              <a:gd name="connsiteY0" fmla="*/ 0 h 1307913"/>
              <a:gd name="connsiteX1" fmla="*/ 4536752 w 4536752"/>
              <a:gd name="connsiteY1" fmla="*/ 1307913 h 1307913"/>
              <a:gd name="connsiteX2" fmla="*/ 0 w 4536752"/>
              <a:gd name="connsiteY2" fmla="*/ 1307913 h 1307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36752" h="1307913">
                <a:moveTo>
                  <a:pt x="2266858" y="0"/>
                </a:moveTo>
                <a:lnTo>
                  <a:pt x="4536752" y="1307913"/>
                </a:lnTo>
                <a:lnTo>
                  <a:pt x="0" y="1307913"/>
                </a:lnTo>
                <a:close/>
              </a:path>
            </a:pathLst>
          </a:custGeom>
          <a:blipFill>
            <a:blip r:embed="rId6"/>
            <a:srcRect/>
            <a:stretch>
              <a:fillRect l="-1820" t="-76837" r="156" b="-87653"/>
            </a:stretch>
          </a:blipFill>
          <a:ln w="1086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3259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_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98B5EE-6E05-5ECC-B493-736235C40E7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F1B0E4-93F2-47AA-949E-6A71C0E52F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1019436" y="3789040"/>
            <a:ext cx="5616625" cy="1296144"/>
          </a:xfrm>
        </p:spPr>
        <p:txBody>
          <a:bodyPr lIns="0" tIns="0" rIns="0" bIns="0" anchor="b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GB"/>
              <a:t>Präsentationstitel ergänzen 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34444D-E161-43E3-AE67-C63B484C41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1019436" y="5481228"/>
            <a:ext cx="5616625" cy="25200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 cap="all" baseline="0">
                <a:solidFill>
                  <a:schemeClr val="accent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ergänzen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7D62AC-61B4-BFAB-0C63-CA25567B58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1019436" y="5949280"/>
            <a:ext cx="5616625" cy="252000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accent2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  <a:latin typeface="+mn-lt"/>
              </a:defRPr>
            </a:lvl3pPr>
            <a:lvl4pPr>
              <a:defRPr>
                <a:solidFill>
                  <a:schemeClr val="accent2"/>
                </a:solidFill>
                <a:latin typeface="+mn-lt"/>
              </a:defRPr>
            </a:lvl4pPr>
            <a:lvl5pPr>
              <a:defRPr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GB"/>
              <a:t>Ort, Datum etc. </a:t>
            </a:r>
            <a:endParaRPr lang="en-GB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383389E-ACB0-D42E-4863-EBBF36B4B6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8151" y="962870"/>
            <a:ext cx="2255521" cy="1120554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8A48C292-09D6-7718-3CEB-BD0C89DCCB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64492"/>
          <a:stretch/>
        </p:blipFill>
        <p:spPr>
          <a:xfrm>
            <a:off x="6528048" y="-315416"/>
            <a:ext cx="6804756" cy="9520728"/>
          </a:xfrm>
          <a:custGeom>
            <a:avLst/>
            <a:gdLst>
              <a:gd name="connsiteX0" fmla="*/ 0 w 6804756"/>
              <a:gd name="connsiteY0" fmla="*/ 0 h 9520728"/>
              <a:gd name="connsiteX1" fmla="*/ 6804756 w 6804756"/>
              <a:gd name="connsiteY1" fmla="*/ 0 h 9520728"/>
              <a:gd name="connsiteX2" fmla="*/ 6804756 w 6804756"/>
              <a:gd name="connsiteY2" fmla="*/ 648072 h 9520728"/>
              <a:gd name="connsiteX3" fmla="*/ 5663952 w 6804756"/>
              <a:gd name="connsiteY3" fmla="*/ 648072 h 9520728"/>
              <a:gd name="connsiteX4" fmla="*/ 5663952 w 6804756"/>
              <a:gd name="connsiteY4" fmla="*/ 7173416 h 9520728"/>
              <a:gd name="connsiteX5" fmla="*/ 324036 w 6804756"/>
              <a:gd name="connsiteY5" fmla="*/ 7173416 h 9520728"/>
              <a:gd name="connsiteX6" fmla="*/ 324036 w 6804756"/>
              <a:gd name="connsiteY6" fmla="*/ 8397552 h 9520728"/>
              <a:gd name="connsiteX7" fmla="*/ 5976664 w 6804756"/>
              <a:gd name="connsiteY7" fmla="*/ 8397552 h 9520728"/>
              <a:gd name="connsiteX8" fmla="*/ 5976664 w 6804756"/>
              <a:gd name="connsiteY8" fmla="*/ 7308812 h 9520728"/>
              <a:gd name="connsiteX9" fmla="*/ 6804756 w 6804756"/>
              <a:gd name="connsiteY9" fmla="*/ 7308812 h 9520728"/>
              <a:gd name="connsiteX10" fmla="*/ 6804756 w 6804756"/>
              <a:gd name="connsiteY10" fmla="*/ 9520728 h 9520728"/>
              <a:gd name="connsiteX11" fmla="*/ 0 w 6804756"/>
              <a:gd name="connsiteY11" fmla="*/ 9520728 h 952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04756" h="9520728">
                <a:moveTo>
                  <a:pt x="0" y="0"/>
                </a:moveTo>
                <a:lnTo>
                  <a:pt x="6804756" y="0"/>
                </a:lnTo>
                <a:lnTo>
                  <a:pt x="6804756" y="648072"/>
                </a:lnTo>
                <a:lnTo>
                  <a:pt x="5663952" y="648072"/>
                </a:lnTo>
                <a:lnTo>
                  <a:pt x="5663952" y="7173416"/>
                </a:lnTo>
                <a:lnTo>
                  <a:pt x="324036" y="7173416"/>
                </a:lnTo>
                <a:lnTo>
                  <a:pt x="324036" y="8397552"/>
                </a:lnTo>
                <a:lnTo>
                  <a:pt x="5976664" y="8397552"/>
                </a:lnTo>
                <a:lnTo>
                  <a:pt x="5976664" y="7308812"/>
                </a:lnTo>
                <a:lnTo>
                  <a:pt x="6804756" y="7308812"/>
                </a:lnTo>
                <a:lnTo>
                  <a:pt x="6804756" y="9520728"/>
                </a:lnTo>
                <a:lnTo>
                  <a:pt x="0" y="952072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122301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 1/2_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98B5EE-6E05-5ECC-B493-736235C40E7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F1B0E4-93F2-47AA-949E-6A71C0E52F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1019437" y="3789040"/>
            <a:ext cx="4752527" cy="1296144"/>
          </a:xfrm>
        </p:spPr>
        <p:txBody>
          <a:bodyPr lIns="0" tIns="0" rIns="0" bIns="0" anchor="b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GB"/>
              <a:t>Präsentations-titel ergänzen 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34444D-E161-43E3-AE67-C63B484C41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1019437" y="5481228"/>
            <a:ext cx="4752527" cy="25200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 cap="all" baseline="0">
                <a:solidFill>
                  <a:schemeClr val="accent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ergänzen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7D62AC-61B4-BFAB-0C63-CA25567B58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1019437" y="5949280"/>
            <a:ext cx="4752527" cy="252000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accent2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  <a:latin typeface="+mn-lt"/>
              </a:defRPr>
            </a:lvl3pPr>
            <a:lvl4pPr>
              <a:defRPr>
                <a:solidFill>
                  <a:schemeClr val="accent2"/>
                </a:solidFill>
                <a:latin typeface="+mn-lt"/>
              </a:defRPr>
            </a:lvl4pPr>
            <a:lvl5pPr>
              <a:defRPr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GB"/>
              <a:t>Ort, Datum etc. </a:t>
            </a:r>
            <a:endParaRPr lang="en-GB" dirty="0"/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1E76DA39-4243-B1B1-CCED-73752ADD5BA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204012" y="0"/>
            <a:ext cx="5987988" cy="6858000"/>
          </a:xfrm>
          <a:blipFill>
            <a:blip r:embed="rId2"/>
            <a:srcRect/>
            <a:stretch>
              <a:fillRect l="-35917" r="-3591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GB"/>
              <a:t> </a:t>
            </a:r>
            <a:endParaRPr lang="en-GB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D652CEE-7AA1-F53C-71C2-212BDE4CF52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8151" y="962870"/>
            <a:ext cx="2255521" cy="112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0438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Vollbild_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asyBackground_Title">
            <a:extLst>
              <a:ext uri="{FF2B5EF4-FFF2-40B4-BE49-F238E27FC236}">
                <a16:creationId xmlns:a16="http://schemas.microsoft.com/office/drawing/2014/main" id="{8D70DD61-3B6B-90DB-AC6F-415BEB9A4399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81" r="185" b="7881"/>
          <a:stretch>
            <a:fillRect/>
          </a:stretch>
        </p:blipFill>
        <p:spPr>
          <a:xfrm>
            <a:off x="0" y="0"/>
            <a:ext cx="12191989" cy="685800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7E4CC09B-C063-1C0F-A87D-E7915437245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288000" rIns="288000" bIns="288000" rtlCol="0" anchor="ctr"/>
          <a:lstStyle/>
          <a:p>
            <a:pPr algn="ctr"/>
            <a:endParaRPr lang="en-GB" sz="1200" dirty="0">
              <a:solidFill>
                <a:srgbClr val="FFFFFF"/>
              </a:solidFill>
              <a:latin typeface="Gilroy ExtraBold" panose="00000900000000000000" pitchFamily="50" charset="0"/>
            </a:endParaRP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31417103-F193-C5D3-38B6-A608094A0C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1019436" y="5949280"/>
            <a:ext cx="7488832" cy="252000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accent2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  <a:latin typeface="+mn-lt"/>
              </a:defRPr>
            </a:lvl3pPr>
            <a:lvl4pPr>
              <a:defRPr>
                <a:solidFill>
                  <a:schemeClr val="accent2"/>
                </a:solidFill>
                <a:latin typeface="+mn-lt"/>
              </a:defRPr>
            </a:lvl4pPr>
            <a:lvl5pPr>
              <a:defRPr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GB"/>
              <a:t>Ort, Datum etc. 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2CBD83-00DC-992A-3791-E11DE780B4D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1019436" y="5481228"/>
            <a:ext cx="7488832" cy="25200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 cap="all" baseline="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ergänzen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8909C3-A7D3-4B4E-8857-4EC1FE7B13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9436" y="3789040"/>
            <a:ext cx="7488832" cy="1296144"/>
          </a:xfrm>
        </p:spPr>
        <p:txBody>
          <a:bodyPr vert="horz" lIns="0" tIns="0" rIns="0" bIns="0" rtlCol="0" anchor="b">
            <a:noAutofit/>
          </a:bodyPr>
          <a:lstStyle>
            <a:lvl1pPr>
              <a:defRPr lang="de-DE" sz="46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Präsentationstitel ergänzen</a:t>
            </a:r>
            <a:endParaRPr lang="en-GB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13159B0-B922-2D34-07BD-B1FC75E43FC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04312" y="760805"/>
            <a:ext cx="2255521" cy="112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842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273">
          <p15:clr>
            <a:srgbClr val="FBAE40"/>
          </p15:clr>
        </p15:guide>
        <p15:guide id="4" pos="2933">
          <p15:clr>
            <a:srgbClr val="FBAE40"/>
          </p15:clr>
        </p15:guide>
        <p15:guide id="5" pos="325">
          <p15:clr>
            <a:srgbClr val="FBAE40"/>
          </p15:clr>
        </p15:guide>
        <p15:guide id="6" orient="horz" pos="3997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eltrenner Weiß,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98B5EE-6E05-5ECC-B493-736235C40E7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F1B0E4-93F2-47AA-949E-6A71C0E52F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9436" y="3789040"/>
            <a:ext cx="5616625" cy="1296144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4600">
                <a:solidFill>
                  <a:schemeClr val="accent1"/>
                </a:solidFill>
              </a:defRPr>
            </a:lvl1pPr>
          </a:lstStyle>
          <a:p>
            <a:r>
              <a:rPr lang="en-GB"/>
              <a:t>Kapitel</a:t>
            </a:r>
            <a:endParaRPr lang="en-GB" dirty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93846B22-1A10-12F6-6A9C-33D9E6D3B16F}"/>
              </a:ext>
            </a:extLst>
          </p:cNvPr>
          <p:cNvSpPr/>
          <p:nvPr userDrawn="1"/>
        </p:nvSpPr>
        <p:spPr>
          <a:xfrm>
            <a:off x="7642376" y="3055105"/>
            <a:ext cx="2133756" cy="3459300"/>
          </a:xfrm>
          <a:custGeom>
            <a:avLst/>
            <a:gdLst>
              <a:gd name="connsiteX0" fmla="*/ 0 w 2133756"/>
              <a:gd name="connsiteY0" fmla="*/ 1230654 h 3459300"/>
              <a:gd name="connsiteX1" fmla="*/ 0 w 2133756"/>
              <a:gd name="connsiteY1" fmla="*/ 3459300 h 3459300"/>
              <a:gd name="connsiteX2" fmla="*/ 2133756 w 2133756"/>
              <a:gd name="connsiteY2" fmla="*/ 2228646 h 3459300"/>
              <a:gd name="connsiteX3" fmla="*/ 2133756 w 2133756"/>
              <a:gd name="connsiteY3" fmla="*/ 0 h 3459300"/>
              <a:gd name="connsiteX4" fmla="*/ 0 w 2133756"/>
              <a:gd name="connsiteY4" fmla="*/ 1230654 h 345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756" h="3459300">
                <a:moveTo>
                  <a:pt x="0" y="1230654"/>
                </a:moveTo>
                <a:lnTo>
                  <a:pt x="0" y="3459300"/>
                </a:lnTo>
                <a:lnTo>
                  <a:pt x="2133756" y="2228646"/>
                </a:lnTo>
                <a:lnTo>
                  <a:pt x="2133756" y="0"/>
                </a:lnTo>
                <a:lnTo>
                  <a:pt x="0" y="1230654"/>
                </a:lnTo>
                <a:close/>
              </a:path>
            </a:pathLst>
          </a:custGeom>
          <a:blipFill>
            <a:blip r:embed="rId2"/>
            <a:srcRect/>
            <a:stretch>
              <a:fillRect l="-65723" t="-4803" r="-94703" b="-2398"/>
            </a:stretch>
          </a:blipFill>
          <a:ln w="1086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80AB02E1-D63B-5DCC-6124-10F0A23755E0}"/>
              </a:ext>
            </a:extLst>
          </p:cNvPr>
          <p:cNvSpPr/>
          <p:nvPr userDrawn="1"/>
        </p:nvSpPr>
        <p:spPr>
          <a:xfrm>
            <a:off x="10082267" y="909114"/>
            <a:ext cx="2109733" cy="5589692"/>
          </a:xfrm>
          <a:custGeom>
            <a:avLst/>
            <a:gdLst>
              <a:gd name="connsiteX0" fmla="*/ 0 w 2109733"/>
              <a:gd name="connsiteY0" fmla="*/ 0 h 5589692"/>
              <a:gd name="connsiteX1" fmla="*/ 2109733 w 2109733"/>
              <a:gd name="connsiteY1" fmla="*/ 1218077 h 5589692"/>
              <a:gd name="connsiteX2" fmla="*/ 2109733 w 2109733"/>
              <a:gd name="connsiteY2" fmla="*/ 5589692 h 5589692"/>
              <a:gd name="connsiteX3" fmla="*/ 0 w 2109733"/>
              <a:gd name="connsiteY3" fmla="*/ 4374637 h 558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9733" h="5589692">
                <a:moveTo>
                  <a:pt x="0" y="0"/>
                </a:moveTo>
                <a:lnTo>
                  <a:pt x="2109733" y="1218077"/>
                </a:lnTo>
                <a:lnTo>
                  <a:pt x="2109733" y="5589692"/>
                </a:lnTo>
                <a:lnTo>
                  <a:pt x="0" y="4374637"/>
                </a:lnTo>
                <a:close/>
              </a:path>
            </a:pathLst>
          </a:custGeom>
          <a:blipFill>
            <a:blip r:embed="rId3"/>
            <a:srcRect/>
            <a:stretch>
              <a:fillRect l="-56450" t="-34145" r="-159013" b="-111"/>
            </a:stretch>
          </a:blipFill>
          <a:ln w="1086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CBA5C0B5-4EF3-0818-98BD-2B58BDC228E0}"/>
              </a:ext>
            </a:extLst>
          </p:cNvPr>
          <p:cNvSpPr/>
          <p:nvPr userDrawn="1"/>
        </p:nvSpPr>
        <p:spPr>
          <a:xfrm>
            <a:off x="7662341" y="5550087"/>
            <a:ext cx="4536752" cy="1307913"/>
          </a:xfrm>
          <a:custGeom>
            <a:avLst/>
            <a:gdLst>
              <a:gd name="connsiteX0" fmla="*/ 2266858 w 4536752"/>
              <a:gd name="connsiteY0" fmla="*/ 0 h 1307913"/>
              <a:gd name="connsiteX1" fmla="*/ 4536752 w 4536752"/>
              <a:gd name="connsiteY1" fmla="*/ 1307913 h 1307913"/>
              <a:gd name="connsiteX2" fmla="*/ 0 w 4536752"/>
              <a:gd name="connsiteY2" fmla="*/ 1307913 h 1307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36752" h="1307913">
                <a:moveTo>
                  <a:pt x="2266858" y="0"/>
                </a:moveTo>
                <a:lnTo>
                  <a:pt x="4536752" y="1307913"/>
                </a:lnTo>
                <a:lnTo>
                  <a:pt x="0" y="1307913"/>
                </a:lnTo>
                <a:close/>
              </a:path>
            </a:pathLst>
          </a:custGeom>
          <a:blipFill>
            <a:blip r:embed="rId4"/>
            <a:srcRect/>
            <a:stretch>
              <a:fillRect l="-1820" t="-76837" r="156" b="-87653"/>
            </a:stretch>
          </a:blipFill>
          <a:ln w="1086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1131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 ohne Bild_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1B0E4-93F2-47AA-949E-6A71C0E52F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1019436" y="3789040"/>
            <a:ext cx="5616625" cy="1296144"/>
          </a:xfrm>
        </p:spPr>
        <p:txBody>
          <a:bodyPr lIns="0" tIns="0" rIns="0" bIns="0" anchor="b">
            <a:noAutofit/>
          </a:bodyPr>
          <a:lstStyle>
            <a:lvl1pPr algn="l">
              <a:defRPr sz="4600">
                <a:solidFill>
                  <a:srgbClr val="002EFF"/>
                </a:solidFill>
              </a:defRPr>
            </a:lvl1pPr>
          </a:lstStyle>
          <a:p>
            <a:r>
              <a:rPr lang="en-GB"/>
              <a:t>Kapitel</a:t>
            </a:r>
            <a:endParaRPr lang="en-GB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FBC8F47-2440-0499-22C5-AF96DF96B3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4492"/>
          <a:stretch/>
        </p:blipFill>
        <p:spPr>
          <a:xfrm>
            <a:off x="6528048" y="-315416"/>
            <a:ext cx="6804756" cy="9520728"/>
          </a:xfrm>
          <a:custGeom>
            <a:avLst/>
            <a:gdLst>
              <a:gd name="connsiteX0" fmla="*/ 0 w 6804756"/>
              <a:gd name="connsiteY0" fmla="*/ 0 h 9520728"/>
              <a:gd name="connsiteX1" fmla="*/ 6804756 w 6804756"/>
              <a:gd name="connsiteY1" fmla="*/ 0 h 9520728"/>
              <a:gd name="connsiteX2" fmla="*/ 6804756 w 6804756"/>
              <a:gd name="connsiteY2" fmla="*/ 648072 h 9520728"/>
              <a:gd name="connsiteX3" fmla="*/ 5663952 w 6804756"/>
              <a:gd name="connsiteY3" fmla="*/ 648072 h 9520728"/>
              <a:gd name="connsiteX4" fmla="*/ 5663952 w 6804756"/>
              <a:gd name="connsiteY4" fmla="*/ 7173416 h 9520728"/>
              <a:gd name="connsiteX5" fmla="*/ 324036 w 6804756"/>
              <a:gd name="connsiteY5" fmla="*/ 7173416 h 9520728"/>
              <a:gd name="connsiteX6" fmla="*/ 324036 w 6804756"/>
              <a:gd name="connsiteY6" fmla="*/ 8397552 h 9520728"/>
              <a:gd name="connsiteX7" fmla="*/ 5976664 w 6804756"/>
              <a:gd name="connsiteY7" fmla="*/ 8397552 h 9520728"/>
              <a:gd name="connsiteX8" fmla="*/ 5976664 w 6804756"/>
              <a:gd name="connsiteY8" fmla="*/ 7308812 h 9520728"/>
              <a:gd name="connsiteX9" fmla="*/ 6804756 w 6804756"/>
              <a:gd name="connsiteY9" fmla="*/ 7308812 h 9520728"/>
              <a:gd name="connsiteX10" fmla="*/ 6804756 w 6804756"/>
              <a:gd name="connsiteY10" fmla="*/ 9520728 h 9520728"/>
              <a:gd name="connsiteX11" fmla="*/ 0 w 6804756"/>
              <a:gd name="connsiteY11" fmla="*/ 9520728 h 952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04756" h="9520728">
                <a:moveTo>
                  <a:pt x="0" y="0"/>
                </a:moveTo>
                <a:lnTo>
                  <a:pt x="6804756" y="0"/>
                </a:lnTo>
                <a:lnTo>
                  <a:pt x="6804756" y="648072"/>
                </a:lnTo>
                <a:lnTo>
                  <a:pt x="5663952" y="648072"/>
                </a:lnTo>
                <a:lnTo>
                  <a:pt x="5663952" y="7173416"/>
                </a:lnTo>
                <a:lnTo>
                  <a:pt x="324036" y="7173416"/>
                </a:lnTo>
                <a:lnTo>
                  <a:pt x="324036" y="8397552"/>
                </a:lnTo>
                <a:lnTo>
                  <a:pt x="5976664" y="8397552"/>
                </a:lnTo>
                <a:lnTo>
                  <a:pt x="5976664" y="7308812"/>
                </a:lnTo>
                <a:lnTo>
                  <a:pt x="6804756" y="7308812"/>
                </a:lnTo>
                <a:lnTo>
                  <a:pt x="6804756" y="9520728"/>
                </a:lnTo>
                <a:lnTo>
                  <a:pt x="0" y="952072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8770344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lectric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B9BAE4C-F052-7B90-2095-DA37B025096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A3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8809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iß mit Logo_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C7B5091-CCEA-F270-E118-5E28D4E1C6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8151" y="368660"/>
            <a:ext cx="2255521" cy="112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97650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links, Electric Blue rechts_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EB9FA30-1D31-5BF5-F65C-E5AC058A7836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29DC30-9AC4-FCC4-3A97-733174E65510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6636060" y="2528900"/>
            <a:ext cx="5040561" cy="1512168"/>
          </a:xfrm>
        </p:spPr>
        <p:txBody>
          <a:bodyPr anchor="t">
            <a:noAutofit/>
          </a:bodyPr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GB"/>
              <a:t>Mastertitelformat bearbeiten</a:t>
            </a:r>
            <a:endParaRPr lang="en-GB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6E876F6-7280-3CBB-4EF5-EAA9C4DD747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lIns="72000" tIns="72000" rIns="72000" bIns="72000"/>
          <a:lstStyle>
            <a:lvl1pPr>
              <a:defRPr/>
            </a:lvl1pPr>
          </a:lstStyle>
          <a:p>
            <a:r>
              <a:rPr lang="en-GB"/>
              <a:t> </a:t>
            </a:r>
            <a:endParaRPr lang="en-GB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2CBA50B-3D5E-C60E-FCB4-F36F0D02D0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3850"/>
          <a:stretch/>
        </p:blipFill>
        <p:spPr>
          <a:xfrm>
            <a:off x="8736319" y="1291596"/>
            <a:ext cx="815361" cy="112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3452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418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ight Blue links, Bild rechts_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EB9FA30-1D31-5BF5-F65C-E5AC058A7836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29DC30-9AC4-FCC4-3A97-733174E65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379" y="2528900"/>
            <a:ext cx="5076565" cy="1512168"/>
          </a:xfrm>
        </p:spPr>
        <p:txBody>
          <a:bodyPr anchor="t">
            <a:noAutofit/>
          </a:bodyPr>
          <a:lstStyle>
            <a:lvl1pPr algn="ctr">
              <a:defRPr sz="4600">
                <a:solidFill>
                  <a:schemeClr val="accent1"/>
                </a:solidFill>
              </a:defRPr>
            </a:lvl1pPr>
          </a:lstStyle>
          <a:p>
            <a:r>
              <a:rPr lang="en-GB"/>
              <a:t>Mastertitelformat bearbeiten</a:t>
            </a:r>
            <a:endParaRPr lang="en-GB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6E876F6-7280-3CBB-4EF5-EAA9C4DD747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lIns="72000" tIns="72000" rIns="72000" bIns="72000"/>
          <a:lstStyle>
            <a:lvl1pPr>
              <a:defRPr/>
            </a:lvl1pPr>
          </a:lstStyle>
          <a:p>
            <a:r>
              <a:rPr lang="en-GB"/>
              <a:t> </a:t>
            </a:r>
            <a:endParaRPr lang="en-GB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478A1A8-A8B2-45A7-AB94-5B7BB628FC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3850"/>
          <a:stretch/>
        </p:blipFill>
        <p:spPr>
          <a:xfrm>
            <a:off x="2640319" y="1291596"/>
            <a:ext cx="815361" cy="112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2823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418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ight Blue,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ADA049-C6CE-8FA8-F956-6FF14891AC6E}"/>
              </a:ext>
            </a:extLst>
          </p:cNvPr>
          <p:cNvSpPr/>
          <p:nvPr userDrawn="1"/>
        </p:nvSpPr>
        <p:spPr>
          <a:xfrm>
            <a:off x="-7903" y="-31322"/>
            <a:ext cx="12305139" cy="6889322"/>
          </a:xfrm>
          <a:prstGeom prst="rect">
            <a:avLst/>
          </a:prstGeom>
          <a:solidFill>
            <a:srgbClr val="E6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A3DA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ACFEB7-3400-268F-4C1A-D9B7BCA4E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380" y="4761148"/>
            <a:ext cx="4917440" cy="1728192"/>
          </a:xfrm>
        </p:spPr>
        <p:txBody>
          <a:bodyPr anchor="b">
            <a:noAutofit/>
          </a:bodyPr>
          <a:lstStyle>
            <a:lvl1pPr>
              <a:defRPr sz="4600">
                <a:solidFill>
                  <a:schemeClr val="accent1"/>
                </a:solidFill>
              </a:defRPr>
            </a:lvl1pPr>
          </a:lstStyle>
          <a:p>
            <a:r>
              <a:rPr lang="en-GB"/>
              <a:t>Mastertitelformat bearbeiten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6A5EA6-D350-CAE2-3395-AB8DD4985E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Hier steht die Fußzeile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F8C794-7F65-EB0F-ABB2-B0520E5554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/>
          <a:lstStyle/>
          <a:p>
            <a:fld id="{61CFAC51-51B5-48B5-9362-8A8EF1341465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832916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 Electric Blue_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768BEF6-82D8-D5E8-0DEC-A9009009BA0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2401BA2-8D76-0192-BF39-E7C98C9EFD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4492"/>
          <a:stretch/>
        </p:blipFill>
        <p:spPr>
          <a:xfrm>
            <a:off x="6528048" y="-315416"/>
            <a:ext cx="6804756" cy="9520728"/>
          </a:xfrm>
          <a:custGeom>
            <a:avLst/>
            <a:gdLst>
              <a:gd name="connsiteX0" fmla="*/ 0 w 6804756"/>
              <a:gd name="connsiteY0" fmla="*/ 0 h 9520728"/>
              <a:gd name="connsiteX1" fmla="*/ 6804756 w 6804756"/>
              <a:gd name="connsiteY1" fmla="*/ 0 h 9520728"/>
              <a:gd name="connsiteX2" fmla="*/ 6804756 w 6804756"/>
              <a:gd name="connsiteY2" fmla="*/ 648072 h 9520728"/>
              <a:gd name="connsiteX3" fmla="*/ 5663952 w 6804756"/>
              <a:gd name="connsiteY3" fmla="*/ 648072 h 9520728"/>
              <a:gd name="connsiteX4" fmla="*/ 5663952 w 6804756"/>
              <a:gd name="connsiteY4" fmla="*/ 7173416 h 9520728"/>
              <a:gd name="connsiteX5" fmla="*/ 324036 w 6804756"/>
              <a:gd name="connsiteY5" fmla="*/ 7173416 h 9520728"/>
              <a:gd name="connsiteX6" fmla="*/ 324036 w 6804756"/>
              <a:gd name="connsiteY6" fmla="*/ 8397552 h 9520728"/>
              <a:gd name="connsiteX7" fmla="*/ 5976664 w 6804756"/>
              <a:gd name="connsiteY7" fmla="*/ 8397552 h 9520728"/>
              <a:gd name="connsiteX8" fmla="*/ 5976664 w 6804756"/>
              <a:gd name="connsiteY8" fmla="*/ 7308812 h 9520728"/>
              <a:gd name="connsiteX9" fmla="*/ 6804756 w 6804756"/>
              <a:gd name="connsiteY9" fmla="*/ 7308812 h 9520728"/>
              <a:gd name="connsiteX10" fmla="*/ 6804756 w 6804756"/>
              <a:gd name="connsiteY10" fmla="*/ 9520728 h 9520728"/>
              <a:gd name="connsiteX11" fmla="*/ 0 w 6804756"/>
              <a:gd name="connsiteY11" fmla="*/ 9520728 h 952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04756" h="9520728">
                <a:moveTo>
                  <a:pt x="0" y="0"/>
                </a:moveTo>
                <a:lnTo>
                  <a:pt x="6804756" y="0"/>
                </a:lnTo>
                <a:lnTo>
                  <a:pt x="6804756" y="648072"/>
                </a:lnTo>
                <a:lnTo>
                  <a:pt x="5663952" y="648072"/>
                </a:lnTo>
                <a:lnTo>
                  <a:pt x="5663952" y="7173416"/>
                </a:lnTo>
                <a:lnTo>
                  <a:pt x="324036" y="7173416"/>
                </a:lnTo>
                <a:lnTo>
                  <a:pt x="324036" y="8397552"/>
                </a:lnTo>
                <a:lnTo>
                  <a:pt x="5976664" y="8397552"/>
                </a:lnTo>
                <a:lnTo>
                  <a:pt x="5976664" y="7308812"/>
                </a:lnTo>
                <a:lnTo>
                  <a:pt x="6804756" y="7308812"/>
                </a:lnTo>
                <a:lnTo>
                  <a:pt x="6804756" y="9520728"/>
                </a:lnTo>
                <a:lnTo>
                  <a:pt x="0" y="9520728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2F486C-3C3B-A38F-2706-26C2FB0D1278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019435" y="908720"/>
            <a:ext cx="10153390" cy="3636404"/>
          </a:xfrm>
        </p:spPr>
        <p:txBody>
          <a:bodyPr vert="horz" lIns="0" tIns="0" rIns="0" bIns="0" rtlCol="0">
            <a:noAutofit/>
          </a:bodyPr>
          <a:lstStyle>
            <a:lvl1pPr>
              <a:defRPr lang="de-DE" sz="4800" dirty="0">
                <a:solidFill>
                  <a:schemeClr val="bg1"/>
                </a:solidFill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>
              <a:lnSpc>
                <a:spcPct val="110000"/>
              </a:lnSpc>
              <a:spcBef>
                <a:spcPts val="1000"/>
              </a:spcBef>
              <a:spcAft>
                <a:spcPts val="1800"/>
              </a:spcAft>
              <a:buFont typeface="Arial" panose="020B0604020202020204" pitchFamily="34" charset="0"/>
            </a:pPr>
            <a:r>
              <a:rPr lang="en-GB"/>
              <a:t>Mastertitelformat bearbeiten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623873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 Midnight Blue_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768BEF6-82D8-D5E8-0DEC-A9009009BA0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D9A7C7A-37E6-80D7-C962-A27553D5F8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4492"/>
          <a:stretch/>
        </p:blipFill>
        <p:spPr>
          <a:xfrm>
            <a:off x="6528048" y="-315416"/>
            <a:ext cx="6804756" cy="9520728"/>
          </a:xfrm>
          <a:custGeom>
            <a:avLst/>
            <a:gdLst>
              <a:gd name="connsiteX0" fmla="*/ 0 w 6804756"/>
              <a:gd name="connsiteY0" fmla="*/ 0 h 9520728"/>
              <a:gd name="connsiteX1" fmla="*/ 6804756 w 6804756"/>
              <a:gd name="connsiteY1" fmla="*/ 0 h 9520728"/>
              <a:gd name="connsiteX2" fmla="*/ 6804756 w 6804756"/>
              <a:gd name="connsiteY2" fmla="*/ 648072 h 9520728"/>
              <a:gd name="connsiteX3" fmla="*/ 5663952 w 6804756"/>
              <a:gd name="connsiteY3" fmla="*/ 648072 h 9520728"/>
              <a:gd name="connsiteX4" fmla="*/ 5663952 w 6804756"/>
              <a:gd name="connsiteY4" fmla="*/ 7173416 h 9520728"/>
              <a:gd name="connsiteX5" fmla="*/ 324036 w 6804756"/>
              <a:gd name="connsiteY5" fmla="*/ 7173416 h 9520728"/>
              <a:gd name="connsiteX6" fmla="*/ 324036 w 6804756"/>
              <a:gd name="connsiteY6" fmla="*/ 8397552 h 9520728"/>
              <a:gd name="connsiteX7" fmla="*/ 5976664 w 6804756"/>
              <a:gd name="connsiteY7" fmla="*/ 8397552 h 9520728"/>
              <a:gd name="connsiteX8" fmla="*/ 5976664 w 6804756"/>
              <a:gd name="connsiteY8" fmla="*/ 7308812 h 9520728"/>
              <a:gd name="connsiteX9" fmla="*/ 6804756 w 6804756"/>
              <a:gd name="connsiteY9" fmla="*/ 7308812 h 9520728"/>
              <a:gd name="connsiteX10" fmla="*/ 6804756 w 6804756"/>
              <a:gd name="connsiteY10" fmla="*/ 9520728 h 9520728"/>
              <a:gd name="connsiteX11" fmla="*/ 0 w 6804756"/>
              <a:gd name="connsiteY11" fmla="*/ 9520728 h 952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04756" h="9520728">
                <a:moveTo>
                  <a:pt x="0" y="0"/>
                </a:moveTo>
                <a:lnTo>
                  <a:pt x="6804756" y="0"/>
                </a:lnTo>
                <a:lnTo>
                  <a:pt x="6804756" y="648072"/>
                </a:lnTo>
                <a:lnTo>
                  <a:pt x="5663952" y="648072"/>
                </a:lnTo>
                <a:lnTo>
                  <a:pt x="5663952" y="7173416"/>
                </a:lnTo>
                <a:lnTo>
                  <a:pt x="324036" y="7173416"/>
                </a:lnTo>
                <a:lnTo>
                  <a:pt x="324036" y="8397552"/>
                </a:lnTo>
                <a:lnTo>
                  <a:pt x="5976664" y="8397552"/>
                </a:lnTo>
                <a:lnTo>
                  <a:pt x="5976664" y="7308812"/>
                </a:lnTo>
                <a:lnTo>
                  <a:pt x="6804756" y="7308812"/>
                </a:lnTo>
                <a:lnTo>
                  <a:pt x="6804756" y="9520728"/>
                </a:lnTo>
                <a:lnTo>
                  <a:pt x="0" y="9520728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2F486C-3C3B-A38F-2706-26C2FB0D1278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019434" y="908720"/>
            <a:ext cx="10153390" cy="3636404"/>
          </a:xfrm>
        </p:spPr>
        <p:txBody>
          <a:bodyPr vert="horz" lIns="0" tIns="0" rIns="0" bIns="0" rtlCol="0">
            <a:noAutofit/>
          </a:bodyPr>
          <a:lstStyle>
            <a:lvl1pPr>
              <a:defRPr lang="de-DE" sz="4800" dirty="0">
                <a:solidFill>
                  <a:schemeClr val="bg1"/>
                </a:solidFill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>
              <a:lnSpc>
                <a:spcPct val="110000"/>
              </a:lnSpc>
              <a:spcBef>
                <a:spcPts val="1000"/>
              </a:spcBef>
              <a:spcAft>
                <a:spcPts val="1800"/>
              </a:spcAft>
              <a:buFont typeface="Arial" panose="020B0604020202020204" pitchFamily="34" charset="0"/>
            </a:pPr>
            <a:r>
              <a:rPr lang="en-GB"/>
              <a:t>Mastertitelformat bearbeiten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341126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, Bild_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69E1F9-3D8D-61A8-5B8D-D94FDC9C5F1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Hier steht die Fußzeile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9B1E96-FA7C-2D7B-C18D-081313935F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/>
          <a:lstStyle/>
          <a:p>
            <a:fld id="{61CFAC51-51B5-48B5-9362-8A8EF1341465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9C5EEB-247B-FE5B-A38F-47CA3A53B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376772"/>
            <a:ext cx="5580621" cy="3096344"/>
          </a:xfrm>
        </p:spPr>
        <p:txBody>
          <a:bodyPr>
            <a:noAutofit/>
          </a:bodyPr>
          <a:lstStyle>
            <a:lvl1pPr algn="r">
              <a:defRPr sz="7200"/>
            </a:lvl1pPr>
          </a:lstStyle>
          <a:p>
            <a:r>
              <a:rPr lang="en-GB"/>
              <a:t>Mastertitelformat bearbeiten</a:t>
            </a:r>
            <a:endParaRPr lang="en-GB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0887BD9-ECC3-E2B1-5C6D-5EB6FF658F95}"/>
              </a:ext>
            </a:extLst>
          </p:cNvPr>
          <p:cNvGrpSpPr/>
          <p:nvPr userDrawn="1"/>
        </p:nvGrpSpPr>
        <p:grpSpPr>
          <a:xfrm>
            <a:off x="-8889" y="908720"/>
            <a:ext cx="4556717" cy="5948886"/>
            <a:chOff x="7642376" y="909114"/>
            <a:chExt cx="4556717" cy="5948886"/>
          </a:xfrm>
        </p:grpSpPr>
        <p:sp>
          <p:nvSpPr>
            <p:cNvPr id="6" name="Freihandform: Form 5">
              <a:extLst>
                <a:ext uri="{FF2B5EF4-FFF2-40B4-BE49-F238E27FC236}">
                  <a16:creationId xmlns:a16="http://schemas.microsoft.com/office/drawing/2014/main" id="{2508BDD6-C756-E265-9E6A-7B460E5FF9C0}"/>
                </a:ext>
              </a:extLst>
            </p:cNvPr>
            <p:cNvSpPr/>
            <p:nvPr userDrawn="1"/>
          </p:nvSpPr>
          <p:spPr>
            <a:xfrm>
              <a:off x="7642376" y="3055105"/>
              <a:ext cx="2133756" cy="3459300"/>
            </a:xfrm>
            <a:custGeom>
              <a:avLst/>
              <a:gdLst>
                <a:gd name="connsiteX0" fmla="*/ 0 w 2133756"/>
                <a:gd name="connsiteY0" fmla="*/ 1230654 h 3459300"/>
                <a:gd name="connsiteX1" fmla="*/ 0 w 2133756"/>
                <a:gd name="connsiteY1" fmla="*/ 3459300 h 3459300"/>
                <a:gd name="connsiteX2" fmla="*/ 2133756 w 2133756"/>
                <a:gd name="connsiteY2" fmla="*/ 2228646 h 3459300"/>
                <a:gd name="connsiteX3" fmla="*/ 2133756 w 2133756"/>
                <a:gd name="connsiteY3" fmla="*/ 0 h 3459300"/>
                <a:gd name="connsiteX4" fmla="*/ 0 w 2133756"/>
                <a:gd name="connsiteY4" fmla="*/ 1230654 h 345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3756" h="3459300">
                  <a:moveTo>
                    <a:pt x="0" y="1230654"/>
                  </a:moveTo>
                  <a:lnTo>
                    <a:pt x="0" y="3459300"/>
                  </a:lnTo>
                  <a:lnTo>
                    <a:pt x="2133756" y="2228646"/>
                  </a:lnTo>
                  <a:lnTo>
                    <a:pt x="2133756" y="0"/>
                  </a:lnTo>
                  <a:lnTo>
                    <a:pt x="0" y="1230654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65723" t="-4803" r="-94703" b="-2398"/>
              </a:stretch>
            </a:blipFill>
            <a:ln w="108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0C434326-953B-F4D3-A86C-9B2B8D3EA3DE}"/>
                </a:ext>
              </a:extLst>
            </p:cNvPr>
            <p:cNvSpPr/>
            <p:nvPr userDrawn="1"/>
          </p:nvSpPr>
          <p:spPr>
            <a:xfrm>
              <a:off x="10082267" y="909114"/>
              <a:ext cx="2109733" cy="5589692"/>
            </a:xfrm>
            <a:custGeom>
              <a:avLst/>
              <a:gdLst>
                <a:gd name="connsiteX0" fmla="*/ 0 w 2109733"/>
                <a:gd name="connsiteY0" fmla="*/ 0 h 5589692"/>
                <a:gd name="connsiteX1" fmla="*/ 2109733 w 2109733"/>
                <a:gd name="connsiteY1" fmla="*/ 1218077 h 5589692"/>
                <a:gd name="connsiteX2" fmla="*/ 2109733 w 2109733"/>
                <a:gd name="connsiteY2" fmla="*/ 5589692 h 5589692"/>
                <a:gd name="connsiteX3" fmla="*/ 0 w 2109733"/>
                <a:gd name="connsiteY3" fmla="*/ 4374637 h 5589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09733" h="5589692">
                  <a:moveTo>
                    <a:pt x="0" y="0"/>
                  </a:moveTo>
                  <a:lnTo>
                    <a:pt x="2109733" y="1218077"/>
                  </a:lnTo>
                  <a:lnTo>
                    <a:pt x="2109733" y="5589692"/>
                  </a:lnTo>
                  <a:lnTo>
                    <a:pt x="0" y="4374637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-56450" t="-34145" r="-159013" b="-111"/>
              </a:stretch>
            </a:blipFill>
            <a:ln w="108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A4167E40-9251-326F-18B8-A077DE13E6FB}"/>
                </a:ext>
              </a:extLst>
            </p:cNvPr>
            <p:cNvSpPr/>
            <p:nvPr userDrawn="1"/>
          </p:nvSpPr>
          <p:spPr>
            <a:xfrm>
              <a:off x="7662341" y="5550087"/>
              <a:ext cx="4536752" cy="1307913"/>
            </a:xfrm>
            <a:custGeom>
              <a:avLst/>
              <a:gdLst>
                <a:gd name="connsiteX0" fmla="*/ 2266858 w 4536752"/>
                <a:gd name="connsiteY0" fmla="*/ 0 h 1307913"/>
                <a:gd name="connsiteX1" fmla="*/ 4536752 w 4536752"/>
                <a:gd name="connsiteY1" fmla="*/ 1307913 h 1307913"/>
                <a:gd name="connsiteX2" fmla="*/ 0 w 4536752"/>
                <a:gd name="connsiteY2" fmla="*/ 1307913 h 1307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36752" h="1307913">
                  <a:moveTo>
                    <a:pt x="2266858" y="0"/>
                  </a:moveTo>
                  <a:lnTo>
                    <a:pt x="4536752" y="1307913"/>
                  </a:lnTo>
                  <a:lnTo>
                    <a:pt x="0" y="1307913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1820" t="-76837" r="156" b="-87653"/>
              </a:stretch>
            </a:blipFill>
            <a:ln w="108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4927256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R_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768BEF6-82D8-D5E8-0DEC-A9009009BA07}"/>
              </a:ext>
            </a:extLst>
          </p:cNvPr>
          <p:cNvSpPr/>
          <p:nvPr userDrawn="1"/>
        </p:nvSpPr>
        <p:spPr>
          <a:xfrm>
            <a:off x="0" y="0"/>
            <a:ext cx="3863752" cy="6858000"/>
          </a:xfrm>
          <a:prstGeom prst="rect">
            <a:avLst/>
          </a:prstGeom>
          <a:solidFill>
            <a:srgbClr val="0000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2B56CBF2-6D5C-04D3-83C3-F7614A6E2A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420459" y="3429000"/>
            <a:ext cx="2771542" cy="3429000"/>
          </a:xfr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lIns="72000" tIns="72000" rIns="72000" bIns="72000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 </a:t>
            </a:r>
          </a:p>
          <a:p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B39F15E-AE5D-4F24-CF83-7CF996DEB86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29262" y="0"/>
            <a:ext cx="2791569" cy="3429000"/>
          </a:xfr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lIns="72000" tIns="72000" rIns="72000" bIns="72000"/>
          <a:lstStyle>
            <a:lvl1pPr>
              <a:defRPr/>
            </a:lvl1pPr>
          </a:lstStyle>
          <a:p>
            <a:r>
              <a:rPr lang="en-GB"/>
              <a:t> </a:t>
            </a:r>
            <a:endParaRPr lang="en-GB" dirty="0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E5E29CCE-7FC1-A276-8AAC-186F1C4A784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63753" y="3429000"/>
            <a:ext cx="2765137" cy="3429000"/>
          </a:xfr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lIns="72000" tIns="72000" rIns="72000" bIns="72000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 </a:t>
            </a:r>
          </a:p>
          <a:p>
            <a:endParaRPr lang="en-GB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76354641-7D38-CA52-202C-9F282EEF76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3850"/>
          <a:stretch/>
        </p:blipFill>
        <p:spPr>
          <a:xfrm>
            <a:off x="382267" y="361276"/>
            <a:ext cx="765115" cy="105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68049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bschluss Electric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347EAA-1A77-54A5-848F-33A28AD2D35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16616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98B5EE-6E05-5ECC-B493-736235C40E7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39684DF-A542-E409-CCF0-899CB7414E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9175" y="1218797"/>
            <a:ext cx="2255521" cy="60869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61525CD2-EFBE-BDFA-3BAE-D9B09371B2E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215680" y="188640"/>
            <a:ext cx="8064896" cy="8064896"/>
          </a:xfrm>
          <a:custGeom>
            <a:avLst/>
            <a:gdLst>
              <a:gd name="connsiteX0" fmla="*/ 0 w 8064896"/>
              <a:gd name="connsiteY0" fmla="*/ 0 h 8064896"/>
              <a:gd name="connsiteX1" fmla="*/ 8064896 w 8064896"/>
              <a:gd name="connsiteY1" fmla="*/ 0 h 8064896"/>
              <a:gd name="connsiteX2" fmla="*/ 8064896 w 8064896"/>
              <a:gd name="connsiteY2" fmla="*/ 8064896 h 8064896"/>
              <a:gd name="connsiteX3" fmla="*/ 5580620 w 8064896"/>
              <a:gd name="connsiteY3" fmla="*/ 8064896 h 8064896"/>
              <a:gd name="connsiteX4" fmla="*/ 5580620 w 8064896"/>
              <a:gd name="connsiteY4" fmla="*/ 6669360 h 8064896"/>
              <a:gd name="connsiteX5" fmla="*/ 864096 w 8064896"/>
              <a:gd name="connsiteY5" fmla="*/ 6669360 h 8064896"/>
              <a:gd name="connsiteX6" fmla="*/ 864096 w 8064896"/>
              <a:gd name="connsiteY6" fmla="*/ 8064896 h 8064896"/>
              <a:gd name="connsiteX7" fmla="*/ 0 w 8064896"/>
              <a:gd name="connsiteY7" fmla="*/ 8064896 h 8064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64896" h="8064896">
                <a:moveTo>
                  <a:pt x="0" y="0"/>
                </a:moveTo>
                <a:lnTo>
                  <a:pt x="8064896" y="0"/>
                </a:lnTo>
                <a:lnTo>
                  <a:pt x="8064896" y="8064896"/>
                </a:lnTo>
                <a:lnTo>
                  <a:pt x="5580620" y="8064896"/>
                </a:lnTo>
                <a:lnTo>
                  <a:pt x="5580620" y="6669360"/>
                </a:lnTo>
                <a:lnTo>
                  <a:pt x="864096" y="6669360"/>
                </a:lnTo>
                <a:lnTo>
                  <a:pt x="864096" y="8064896"/>
                </a:lnTo>
                <a:lnTo>
                  <a:pt x="0" y="8064896"/>
                </a:lnTo>
                <a:close/>
              </a:path>
            </a:pathLst>
          </a:cu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23DD4BB-DE05-7B02-16B0-6E0440E5FC0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47038" y="1994853"/>
            <a:ext cx="3841550" cy="4863147"/>
          </a:xfrm>
          <a:custGeom>
            <a:avLst/>
            <a:gdLst>
              <a:gd name="connsiteX0" fmla="*/ 1921052 w 3841549"/>
              <a:gd name="connsiteY0" fmla="*/ 0 h 4863147"/>
              <a:gd name="connsiteX1" fmla="*/ 1921052 w 3841549"/>
              <a:gd name="connsiteY1" fmla="*/ 1477765 h 4863147"/>
              <a:gd name="connsiteX2" fmla="*/ 3841549 w 3841549"/>
              <a:gd name="connsiteY2" fmla="*/ 2 h 4863147"/>
              <a:gd name="connsiteX3" fmla="*/ 3841549 w 3841549"/>
              <a:gd name="connsiteY3" fmla="*/ 3907464 h 4863147"/>
              <a:gd name="connsiteX4" fmla="*/ 2567050 w 3841549"/>
              <a:gd name="connsiteY4" fmla="*/ 4863147 h 4863147"/>
              <a:gd name="connsiteX5" fmla="*/ 1921052 w 3841549"/>
              <a:gd name="connsiteY5" fmla="*/ 4863147 h 4863147"/>
              <a:gd name="connsiteX6" fmla="*/ 1921052 w 3841549"/>
              <a:gd name="connsiteY6" fmla="*/ 3895826 h 4863147"/>
              <a:gd name="connsiteX7" fmla="*/ 641005 w 3841549"/>
              <a:gd name="connsiteY7" fmla="*/ 4863147 h 4863147"/>
              <a:gd name="connsiteX8" fmla="*/ 0 w 3841549"/>
              <a:gd name="connsiteY8" fmla="*/ 4863147 h 4863147"/>
              <a:gd name="connsiteX9" fmla="*/ 0 w 3841549"/>
              <a:gd name="connsiteY9" fmla="*/ 1477765 h 4863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41549" h="4863147">
                <a:moveTo>
                  <a:pt x="1921052" y="0"/>
                </a:moveTo>
                <a:lnTo>
                  <a:pt x="1921052" y="1477765"/>
                </a:lnTo>
                <a:lnTo>
                  <a:pt x="3841549" y="2"/>
                </a:lnTo>
                <a:lnTo>
                  <a:pt x="3841549" y="3907464"/>
                </a:lnTo>
                <a:lnTo>
                  <a:pt x="2567050" y="4863147"/>
                </a:lnTo>
                <a:lnTo>
                  <a:pt x="1921052" y="4863147"/>
                </a:lnTo>
                <a:lnTo>
                  <a:pt x="1921052" y="3895826"/>
                </a:lnTo>
                <a:lnTo>
                  <a:pt x="641005" y="4863147"/>
                </a:lnTo>
                <a:lnTo>
                  <a:pt x="0" y="4863147"/>
                </a:lnTo>
                <a:lnTo>
                  <a:pt x="0" y="1477765"/>
                </a:lnTo>
                <a:close/>
              </a:path>
            </a:pathLst>
          </a:custGeom>
          <a:blipFill>
            <a:blip r:embed="rId6"/>
            <a:srcRect/>
            <a:stretch>
              <a:fillRect l="-18507" r="-18507"/>
            </a:stretch>
          </a:blip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r>
              <a:rPr lang="de-DE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F1B0E4-93F2-47AA-949E-6A71C0E52F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1019436" y="3789040"/>
            <a:ext cx="5616625" cy="1296144"/>
          </a:xfrm>
        </p:spPr>
        <p:txBody>
          <a:bodyPr lIns="0" tIns="0" rIns="0" bIns="0" anchor="b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de-DE"/>
              <a:t>Präsentationstitel ergänzen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34444D-E161-43E3-AE67-C63B484C41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1019436" y="5481228"/>
            <a:ext cx="5616625" cy="25200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 cap="all" baseline="0">
                <a:solidFill>
                  <a:schemeClr val="accent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Subtitle ergänzen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7D62AC-61B4-BFAB-0C63-CA25567B58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1019436" y="5949280"/>
            <a:ext cx="5616625" cy="252000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accent2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  <a:latin typeface="+mn-lt"/>
              </a:defRPr>
            </a:lvl3pPr>
            <a:lvl4pPr>
              <a:defRPr>
                <a:solidFill>
                  <a:schemeClr val="accent2"/>
                </a:solidFill>
                <a:latin typeface="+mn-lt"/>
              </a:defRPr>
            </a:lvl4pPr>
            <a:lvl5pPr>
              <a:defRPr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de-DE"/>
              <a:t>Ort, Datum etc. </a:t>
            </a:r>
          </a:p>
        </p:txBody>
      </p:sp>
    </p:spTree>
    <p:extLst>
      <p:ext uri="{BB962C8B-B14F-4D97-AF65-F5344CB8AC3E}">
        <p14:creationId xmlns:p14="http://schemas.microsoft.com/office/powerpoint/2010/main" val="10524529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 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98B5EE-6E05-5ECC-B493-736235C40E7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39684DF-A542-E409-CCF0-899CB7414E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9175" y="1218797"/>
            <a:ext cx="2255521" cy="6086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BF1B0E4-93F2-47AA-949E-6A71C0E52F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1019437" y="3789040"/>
            <a:ext cx="4752527" cy="1296144"/>
          </a:xfrm>
        </p:spPr>
        <p:txBody>
          <a:bodyPr lIns="0" tIns="0" rIns="0" bIns="0" anchor="b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de-DE"/>
              <a:t>Präsentations-titel ergänzen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34444D-E161-43E3-AE67-C63B484C41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1019437" y="5481228"/>
            <a:ext cx="4752527" cy="25200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 cap="all" baseline="0">
                <a:solidFill>
                  <a:schemeClr val="accent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Subtitle ergänzen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7D62AC-61B4-BFAB-0C63-CA25567B58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1019437" y="5949280"/>
            <a:ext cx="4752527" cy="252000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accent2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  <a:latin typeface="+mn-lt"/>
              </a:defRPr>
            </a:lvl3pPr>
            <a:lvl4pPr>
              <a:defRPr>
                <a:solidFill>
                  <a:schemeClr val="accent2"/>
                </a:solidFill>
                <a:latin typeface="+mn-lt"/>
              </a:defRPr>
            </a:lvl4pPr>
            <a:lvl5pPr>
              <a:defRPr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de-DE"/>
              <a:t>Ort, Datum etc. </a:t>
            </a:r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1E76DA39-4243-B1B1-CCED-73752ADD5BA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204012" y="0"/>
            <a:ext cx="5987988" cy="6858000"/>
          </a:xfrm>
          <a:blipFill>
            <a:blip r:embed="rId4"/>
            <a:srcRect/>
            <a:stretch>
              <a:fillRect l="-35917" r="-3591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100443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Vol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asyBackground_Title">
            <a:extLst>
              <a:ext uri="{FF2B5EF4-FFF2-40B4-BE49-F238E27FC236}">
                <a16:creationId xmlns:a16="http://schemas.microsoft.com/office/drawing/2014/main" id="{8D70DD61-3B6B-90DB-AC6F-415BEB9A4399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81" r="185" b="7881"/>
          <a:stretch>
            <a:fillRect/>
          </a:stretch>
        </p:blipFill>
        <p:spPr>
          <a:xfrm>
            <a:off x="0" y="0"/>
            <a:ext cx="12191989" cy="685800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7E4CC09B-C063-1C0F-A87D-E7915437245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288000" rIns="288000" bIns="288000" rtlCol="0" anchor="ctr"/>
          <a:lstStyle/>
          <a:p>
            <a:pPr algn="ctr"/>
            <a:endParaRPr lang="de-DE" sz="1200" dirty="0">
              <a:solidFill>
                <a:srgbClr val="FFFFFF"/>
              </a:solidFill>
              <a:latin typeface="Gilroy ExtraBold" panose="00000900000000000000" pitchFamily="50" charset="0"/>
            </a:endParaRP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ACBF450A-95CD-F597-F3D7-D918FD6B38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04312" y="1016732"/>
            <a:ext cx="2255521" cy="608699"/>
          </a:xfrm>
          <a:prstGeom prst="rect">
            <a:avLst/>
          </a:prstGeom>
        </p:spPr>
      </p:pic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31417103-F193-C5D3-38B6-A608094A0C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1019436" y="5949280"/>
            <a:ext cx="7488832" cy="252000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accent2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  <a:latin typeface="+mn-lt"/>
              </a:defRPr>
            </a:lvl3pPr>
            <a:lvl4pPr>
              <a:defRPr>
                <a:solidFill>
                  <a:schemeClr val="accent2"/>
                </a:solidFill>
                <a:latin typeface="+mn-lt"/>
              </a:defRPr>
            </a:lvl4pPr>
            <a:lvl5pPr>
              <a:defRPr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de-DE"/>
              <a:t>Ort, Datum etc.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2CBD83-00DC-992A-3791-E11DE780B4D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1019436" y="5481228"/>
            <a:ext cx="7488832" cy="25200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 cap="all" baseline="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Subtitle ergänzen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8909C3-A7D3-4B4E-8857-4EC1FE7B13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9436" y="3789040"/>
            <a:ext cx="7488832" cy="1296144"/>
          </a:xfrm>
        </p:spPr>
        <p:txBody>
          <a:bodyPr vert="horz" lIns="0" tIns="0" rIns="0" bIns="0" rtlCol="0" anchor="b">
            <a:noAutofit/>
          </a:bodyPr>
          <a:lstStyle>
            <a:lvl1pPr>
              <a:defRPr lang="de-DE" sz="46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Präsentationstitel ergänzen</a:t>
            </a:r>
          </a:p>
        </p:txBody>
      </p:sp>
    </p:spTree>
    <p:extLst>
      <p:ext uri="{BB962C8B-B14F-4D97-AF65-F5344CB8AC3E}">
        <p14:creationId xmlns:p14="http://schemas.microsoft.com/office/powerpoint/2010/main" val="36464841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273">
          <p15:clr>
            <a:srgbClr val="FBAE40"/>
          </p15:clr>
        </p15:guide>
        <p15:guide id="4" pos="2933">
          <p15:clr>
            <a:srgbClr val="FBAE40"/>
          </p15:clr>
        </p15:guide>
        <p15:guide id="5" pos="325">
          <p15:clr>
            <a:srgbClr val="FBAE40"/>
          </p15:clr>
        </p15:guide>
        <p15:guide id="6" orient="horz" pos="3997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310668-06A6-24A6-B234-868393B781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/>
              <a:t>K16 | duisport Salespräsentation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E75F3-C7A3-6CEB-ED60-D690AA092E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/>
          <a:lstStyle/>
          <a:p>
            <a:fld id="{61CFAC51-51B5-48B5-9362-8A8EF134146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Textplatzhalter 7">
            <a:extLst>
              <a:ext uri="{FF2B5EF4-FFF2-40B4-BE49-F238E27FC236}">
                <a16:creationId xmlns:a16="http://schemas.microsoft.com/office/drawing/2014/main" id="{BF73AAE8-0761-78A1-E644-723D971AF0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9434" y="980728"/>
            <a:ext cx="5076565" cy="252028"/>
          </a:xfrm>
        </p:spPr>
        <p:txBody>
          <a:bodyPr wrap="none">
            <a:noAutofit/>
          </a:bodyPr>
          <a:lstStyle>
            <a:lvl1pPr>
              <a:defRPr sz="1400" cap="all" baseline="0">
                <a:solidFill>
                  <a:srgbClr val="B2B2B2"/>
                </a:solidFill>
                <a:latin typeface="Gilroy ExtraBold" panose="00000900000000000000" pitchFamily="50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Kapitelnavigator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8475A0-3827-731E-8438-C5970C443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248805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 mit Rau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310668-06A6-24A6-B234-868393B781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/>
              <a:t>K16 | duisport Salespräsentation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E75F3-C7A3-6CEB-ED60-D690AA092E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/>
          <a:lstStyle/>
          <a:p>
            <a:fld id="{61CFAC51-51B5-48B5-9362-8A8EF134146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Textplatzhalter 7">
            <a:extLst>
              <a:ext uri="{FF2B5EF4-FFF2-40B4-BE49-F238E27FC236}">
                <a16:creationId xmlns:a16="http://schemas.microsoft.com/office/drawing/2014/main" id="{BF73AAE8-0761-78A1-E644-723D971AF0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9435" y="980728"/>
            <a:ext cx="5076565" cy="252028"/>
          </a:xfrm>
        </p:spPr>
        <p:txBody>
          <a:bodyPr wrap="none"/>
          <a:lstStyle>
            <a:lvl1pPr>
              <a:defRPr sz="1400" cap="all" baseline="0">
                <a:solidFill>
                  <a:srgbClr val="B2B2B2"/>
                </a:solidFill>
                <a:latin typeface="Gilroy ExtraBold" panose="00000900000000000000" pitchFamily="50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Kapitelnavigator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DE56918-9E20-8AB5-AE02-2E8EF63683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878625" y="-1107504"/>
            <a:ext cx="5842046" cy="5842046"/>
          </a:xfrm>
          <a:custGeom>
            <a:avLst/>
            <a:gdLst>
              <a:gd name="connsiteX0" fmla="*/ 0 w 4917441"/>
              <a:gd name="connsiteY0" fmla="*/ 0 h 4917441"/>
              <a:gd name="connsiteX1" fmla="*/ 571155 w 4917441"/>
              <a:gd name="connsiteY1" fmla="*/ 0 h 4917441"/>
              <a:gd name="connsiteX2" fmla="*/ 571155 w 4917441"/>
              <a:gd name="connsiteY2" fmla="*/ 927369 h 4917441"/>
              <a:gd name="connsiteX3" fmla="*/ 4477140 w 4917441"/>
              <a:gd name="connsiteY3" fmla="*/ 927369 h 4917441"/>
              <a:gd name="connsiteX4" fmla="*/ 4477140 w 4917441"/>
              <a:gd name="connsiteY4" fmla="*/ 0 h 4917441"/>
              <a:gd name="connsiteX5" fmla="*/ 4917441 w 4917441"/>
              <a:gd name="connsiteY5" fmla="*/ 0 h 4917441"/>
              <a:gd name="connsiteX6" fmla="*/ 4917441 w 4917441"/>
              <a:gd name="connsiteY6" fmla="*/ 4917441 h 4917441"/>
              <a:gd name="connsiteX7" fmla="*/ 0 w 4917441"/>
              <a:gd name="connsiteY7" fmla="*/ 4917441 h 4917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17441" h="4917441">
                <a:moveTo>
                  <a:pt x="0" y="0"/>
                </a:moveTo>
                <a:lnTo>
                  <a:pt x="571155" y="0"/>
                </a:lnTo>
                <a:lnTo>
                  <a:pt x="571155" y="927369"/>
                </a:lnTo>
                <a:lnTo>
                  <a:pt x="4477140" y="927369"/>
                </a:lnTo>
                <a:lnTo>
                  <a:pt x="4477140" y="0"/>
                </a:lnTo>
                <a:lnTo>
                  <a:pt x="4917441" y="0"/>
                </a:lnTo>
                <a:lnTo>
                  <a:pt x="4917441" y="4917441"/>
                </a:lnTo>
                <a:lnTo>
                  <a:pt x="0" y="4917441"/>
                </a:lnTo>
                <a:close/>
              </a:path>
            </a:pathLst>
          </a:cu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9BED32BD-A39B-1AA7-80B2-584EDC86B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4963520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909C3-A7D3-4B4E-8857-4EC1FE7B1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435" y="1376772"/>
            <a:ext cx="3636703" cy="905272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90735-EC84-41A7-A03F-BBE863D14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K16 | duisport Salespräsentation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E2A85-F41F-4AA8-A793-9A4BE1323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/>
          <a:lstStyle/>
          <a:p>
            <a:fld id="{61CFAC51-51B5-48B5-9362-8A8EF1341465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627570A-262B-6BDC-C606-C5478EEE32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9435" y="980728"/>
            <a:ext cx="3636703" cy="252028"/>
          </a:xfrm>
        </p:spPr>
        <p:txBody>
          <a:bodyPr wrap="none"/>
          <a:lstStyle>
            <a:lvl1pPr>
              <a:defRPr sz="1400" cap="all" baseline="0">
                <a:solidFill>
                  <a:srgbClr val="B2B2B2"/>
                </a:solidFill>
                <a:latin typeface="Gilroy ExtraBold" panose="00000900000000000000" pitchFamily="50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Kapitelnavigator</a:t>
            </a:r>
          </a:p>
        </p:txBody>
      </p:sp>
    </p:spTree>
    <p:extLst>
      <p:ext uri="{BB962C8B-B14F-4D97-AF65-F5344CB8AC3E}">
        <p14:creationId xmlns:p14="http://schemas.microsoft.com/office/powerpoint/2010/main" val="37096179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273">
          <p15:clr>
            <a:srgbClr val="FBAE40"/>
          </p15:clr>
        </p15:guide>
        <p15:guide id="4" pos="2933">
          <p15:clr>
            <a:srgbClr val="FBAE40"/>
          </p15:clr>
        </p15:guide>
        <p15:guide id="5" pos="325">
          <p15:clr>
            <a:srgbClr val="FBAE40"/>
          </p15:clr>
        </p15:guide>
        <p15:guide id="6" orient="horz" pos="3997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D58D0-BF03-4B1A-B082-5632ACFDC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9435" y="2384884"/>
            <a:ext cx="10153129" cy="396044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90735-EC84-41A7-A03F-BBE863D14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K16 | duisport Salespräsentation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E2A85-F41F-4AA8-A793-9A4BE1323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/>
          <a:lstStyle/>
          <a:p>
            <a:fld id="{61CFAC51-51B5-48B5-9362-8A8EF1341465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627570A-262B-6BDC-C606-C5478EEE32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9435" y="980728"/>
            <a:ext cx="5076565" cy="252028"/>
          </a:xfrm>
        </p:spPr>
        <p:txBody>
          <a:bodyPr wrap="none"/>
          <a:lstStyle>
            <a:lvl1pPr>
              <a:defRPr sz="1400" cap="all" baseline="0">
                <a:solidFill>
                  <a:srgbClr val="B2B2B2"/>
                </a:solidFill>
                <a:latin typeface="Gilroy ExtraBold" panose="00000900000000000000" pitchFamily="50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Kapitelnavigator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EAC9594-6558-14F7-D67E-98838484C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452951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links,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909C3-A7D3-4B4E-8857-4EC1FE7B1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435" y="1376772"/>
            <a:ext cx="3636703" cy="905272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90735-EC84-41A7-A03F-BBE863D14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K16 | duisport Salespräsentation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E2A85-F41F-4AA8-A793-9A4BE1323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/>
          <a:lstStyle/>
          <a:p>
            <a:fld id="{61CFAC51-51B5-48B5-9362-8A8EF1341465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627570A-262B-6BDC-C606-C5478EEE32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9435" y="980728"/>
            <a:ext cx="3636703" cy="252028"/>
          </a:xfrm>
        </p:spPr>
        <p:txBody>
          <a:bodyPr wrap="none"/>
          <a:lstStyle>
            <a:lvl1pPr>
              <a:defRPr sz="1400" cap="all" baseline="0">
                <a:solidFill>
                  <a:srgbClr val="B2B2B2"/>
                </a:solidFill>
                <a:latin typeface="Gilroy ExtraBold" panose="00000900000000000000" pitchFamily="50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Kapitelnavigator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BCDDE06-38DC-E457-4234-0CF6BA9DFD6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43972" y="512675"/>
            <a:ext cx="5817153" cy="5832649"/>
          </a:xfrm>
          <a:prstGeom prst="roundRect">
            <a:avLst>
              <a:gd name="adj" fmla="val 336"/>
            </a:avLst>
          </a:prstGeo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lIns="72000" tIns="72000" rIns="72000" bIns="72000"/>
          <a:lstStyle>
            <a:lvl1pPr>
              <a:defRPr/>
            </a:lvl1pPr>
          </a:lstStyle>
          <a:p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655974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273">
          <p15:clr>
            <a:srgbClr val="FBAE40"/>
          </p15:clr>
        </p15:guide>
        <p15:guide id="4" pos="2933">
          <p15:clr>
            <a:srgbClr val="FBAE40"/>
          </p15:clr>
        </p15:guide>
        <p15:guide id="5" pos="325">
          <p15:clr>
            <a:srgbClr val="FBAE40"/>
          </p15:clr>
        </p15:guide>
        <p15:guide id="6" orient="horz" pos="3997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links, Vol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E1FB2F2-F6A8-10BB-62D1-706009B2474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533493 w 12192000"/>
              <a:gd name="connsiteY0" fmla="*/ 512676 h 6858000"/>
              <a:gd name="connsiteX1" fmla="*/ 515379 w 12192000"/>
              <a:gd name="connsiteY1" fmla="*/ 530790 h 6858000"/>
              <a:gd name="connsiteX2" fmla="*/ 515379 w 12192000"/>
              <a:gd name="connsiteY2" fmla="*/ 6327211 h 6858000"/>
              <a:gd name="connsiteX3" fmla="*/ 533493 w 12192000"/>
              <a:gd name="connsiteY3" fmla="*/ 6345325 h 6858000"/>
              <a:gd name="connsiteX4" fmla="*/ 5177786 w 12192000"/>
              <a:gd name="connsiteY4" fmla="*/ 6345325 h 6858000"/>
              <a:gd name="connsiteX5" fmla="*/ 5195900 w 12192000"/>
              <a:gd name="connsiteY5" fmla="*/ 6327211 h 6858000"/>
              <a:gd name="connsiteX6" fmla="*/ 5195900 w 12192000"/>
              <a:gd name="connsiteY6" fmla="*/ 530790 h 6858000"/>
              <a:gd name="connsiteX7" fmla="*/ 5177786 w 12192000"/>
              <a:gd name="connsiteY7" fmla="*/ 512676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533493" y="512676"/>
                </a:moveTo>
                <a:cubicBezTo>
                  <a:pt x="523489" y="512676"/>
                  <a:pt x="515379" y="520786"/>
                  <a:pt x="515379" y="530790"/>
                </a:cubicBezTo>
                <a:lnTo>
                  <a:pt x="515379" y="6327211"/>
                </a:lnTo>
                <a:cubicBezTo>
                  <a:pt x="515379" y="6337215"/>
                  <a:pt x="523489" y="6345325"/>
                  <a:pt x="533493" y="6345325"/>
                </a:cubicBezTo>
                <a:lnTo>
                  <a:pt x="5177786" y="6345325"/>
                </a:lnTo>
                <a:cubicBezTo>
                  <a:pt x="5187790" y="6345325"/>
                  <a:pt x="5195900" y="6337215"/>
                  <a:pt x="5195900" y="6327211"/>
                </a:cubicBezTo>
                <a:lnTo>
                  <a:pt x="5195900" y="530790"/>
                </a:lnTo>
                <a:cubicBezTo>
                  <a:pt x="5195900" y="520786"/>
                  <a:pt x="5187790" y="512676"/>
                  <a:pt x="5177786" y="51267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wrap="square" lIns="72000" tIns="72000" rIns="72000" bIns="72000">
            <a:noAutofit/>
          </a:bodyPr>
          <a:lstStyle>
            <a:lvl1pPr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8909C3-A7D3-4B4E-8857-4EC1FE7B1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435" y="1376772"/>
            <a:ext cx="3636703" cy="905272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90735-EC84-41A7-A03F-BBE863D14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K16 | duisport Salespräsentation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E2A85-F41F-4AA8-A793-9A4BE1323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/>
          <a:lstStyle/>
          <a:p>
            <a:fld id="{61CFAC51-51B5-48B5-9362-8A8EF1341465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627570A-262B-6BDC-C606-C5478EEE32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9435" y="980728"/>
            <a:ext cx="3636703" cy="252028"/>
          </a:xfrm>
        </p:spPr>
        <p:txBody>
          <a:bodyPr wrap="none"/>
          <a:lstStyle>
            <a:lvl1pPr>
              <a:defRPr sz="1400" cap="all" baseline="0">
                <a:solidFill>
                  <a:srgbClr val="B2B2B2"/>
                </a:solidFill>
                <a:latin typeface="Gilroy ExtraBold" panose="00000900000000000000" pitchFamily="50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Kapitelnavigator</a:t>
            </a:r>
          </a:p>
        </p:txBody>
      </p:sp>
    </p:spTree>
    <p:extLst>
      <p:ext uri="{BB962C8B-B14F-4D97-AF65-F5344CB8AC3E}">
        <p14:creationId xmlns:p14="http://schemas.microsoft.com/office/powerpoint/2010/main" val="32360678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273">
          <p15:clr>
            <a:srgbClr val="FBAE40"/>
          </p15:clr>
        </p15:guide>
        <p15:guide id="4" pos="2933">
          <p15:clr>
            <a:srgbClr val="FBAE40"/>
          </p15:clr>
        </p15:guide>
        <p15:guide id="5" pos="325">
          <p15:clr>
            <a:srgbClr val="FBAE40"/>
          </p15:clr>
        </p15:guide>
        <p15:guide id="6" orient="horz" pos="3997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rechts, Vol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909C3-A7D3-4B4E-8857-4EC1FE7B1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6161" y="1376772"/>
            <a:ext cx="3636703" cy="905272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627570A-262B-6BDC-C606-C5478EEE32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36160" y="980728"/>
            <a:ext cx="3636703" cy="252028"/>
          </a:xfrm>
        </p:spPr>
        <p:txBody>
          <a:bodyPr wrap="none"/>
          <a:lstStyle>
            <a:lvl1pPr>
              <a:defRPr sz="1400" cap="all" baseline="0">
                <a:solidFill>
                  <a:srgbClr val="B2B2B2"/>
                </a:solidFill>
                <a:latin typeface="Gilroy ExtraBold" panose="00000900000000000000" pitchFamily="50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Kapitelnavigator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E6FF6E0-BE67-E894-8A0E-601509F9D99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7012954 w 12192000"/>
              <a:gd name="connsiteY0" fmla="*/ 512675 h 6858000"/>
              <a:gd name="connsiteX1" fmla="*/ 6997229 w 12192000"/>
              <a:gd name="connsiteY1" fmla="*/ 528400 h 6858000"/>
              <a:gd name="connsiteX2" fmla="*/ 6997229 w 12192000"/>
              <a:gd name="connsiteY2" fmla="*/ 6329599 h 6858000"/>
              <a:gd name="connsiteX3" fmla="*/ 7012954 w 12192000"/>
              <a:gd name="connsiteY3" fmla="*/ 6345324 h 6858000"/>
              <a:gd name="connsiteX4" fmla="*/ 11661454 w 12192000"/>
              <a:gd name="connsiteY4" fmla="*/ 6345324 h 6858000"/>
              <a:gd name="connsiteX5" fmla="*/ 11677179 w 12192000"/>
              <a:gd name="connsiteY5" fmla="*/ 6329599 h 6858000"/>
              <a:gd name="connsiteX6" fmla="*/ 11677179 w 12192000"/>
              <a:gd name="connsiteY6" fmla="*/ 528400 h 6858000"/>
              <a:gd name="connsiteX7" fmla="*/ 11661454 w 12192000"/>
              <a:gd name="connsiteY7" fmla="*/ 512675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7012954" y="512675"/>
                </a:moveTo>
                <a:cubicBezTo>
                  <a:pt x="7004269" y="512675"/>
                  <a:pt x="6997229" y="519715"/>
                  <a:pt x="6997229" y="528400"/>
                </a:cubicBezTo>
                <a:lnTo>
                  <a:pt x="6997229" y="6329599"/>
                </a:lnTo>
                <a:cubicBezTo>
                  <a:pt x="6997229" y="6338284"/>
                  <a:pt x="7004269" y="6345324"/>
                  <a:pt x="7012954" y="6345324"/>
                </a:cubicBezTo>
                <a:lnTo>
                  <a:pt x="11661454" y="6345324"/>
                </a:lnTo>
                <a:cubicBezTo>
                  <a:pt x="11670139" y="6345324"/>
                  <a:pt x="11677179" y="6338284"/>
                  <a:pt x="11677179" y="6329599"/>
                </a:cubicBezTo>
                <a:lnTo>
                  <a:pt x="11677179" y="528400"/>
                </a:lnTo>
                <a:cubicBezTo>
                  <a:pt x="11677179" y="519715"/>
                  <a:pt x="11670139" y="512675"/>
                  <a:pt x="11661454" y="512675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vert="horz" wrap="square" lIns="72000" tIns="72000" rIns="72000" bIns="72000" rtlCol="0">
            <a:noAutofit/>
          </a:bodyPr>
          <a:lstStyle>
            <a:lvl1pPr>
              <a:defRPr lang="de-DE"/>
            </a:lvl1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90735-EC84-41A7-A03F-BBE863D14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K16 | duisport Salespräsentation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E2A85-F41F-4AA8-A793-9A4BE1323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/>
          <a:lstStyle/>
          <a:p>
            <a:fld id="{61CFAC51-51B5-48B5-9362-8A8EF1341465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388536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273">
          <p15:clr>
            <a:srgbClr val="FBAE40"/>
          </p15:clr>
        </p15:guide>
        <p15:guide id="4" pos="2933">
          <p15:clr>
            <a:srgbClr val="FBAE40"/>
          </p15:clr>
        </p15:guide>
        <p15:guide id="5" pos="325">
          <p15:clr>
            <a:srgbClr val="FBAE40"/>
          </p15:clr>
        </p15:guide>
        <p15:guide id="6" orient="horz" pos="3997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, Vol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23E49B-4B9C-2F1E-633B-EB35ED60B7F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533493 w 12192000"/>
              <a:gd name="connsiteY0" fmla="*/ 512676 h 6858000"/>
              <a:gd name="connsiteX1" fmla="*/ 515379 w 12192000"/>
              <a:gd name="connsiteY1" fmla="*/ 530790 h 6858000"/>
              <a:gd name="connsiteX2" fmla="*/ 515379 w 12192000"/>
              <a:gd name="connsiteY2" fmla="*/ 532274 h 6858000"/>
              <a:gd name="connsiteX3" fmla="*/ 515379 w 12192000"/>
              <a:gd name="connsiteY3" fmla="*/ 6325727 h 6858000"/>
              <a:gd name="connsiteX4" fmla="*/ 515379 w 12192000"/>
              <a:gd name="connsiteY4" fmla="*/ 6327211 h 6858000"/>
              <a:gd name="connsiteX5" fmla="*/ 533493 w 12192000"/>
              <a:gd name="connsiteY5" fmla="*/ 6345325 h 6858000"/>
              <a:gd name="connsiteX6" fmla="*/ 534977 w 12192000"/>
              <a:gd name="connsiteY6" fmla="*/ 6345325 h 6858000"/>
              <a:gd name="connsiteX7" fmla="*/ 5177786 w 12192000"/>
              <a:gd name="connsiteY7" fmla="*/ 6345325 h 6858000"/>
              <a:gd name="connsiteX8" fmla="*/ 11657022 w 12192000"/>
              <a:gd name="connsiteY8" fmla="*/ 6345325 h 6858000"/>
              <a:gd name="connsiteX9" fmla="*/ 11676620 w 12192000"/>
              <a:gd name="connsiteY9" fmla="*/ 6325727 h 6858000"/>
              <a:gd name="connsiteX10" fmla="*/ 11676620 w 12192000"/>
              <a:gd name="connsiteY10" fmla="*/ 532274 h 6858000"/>
              <a:gd name="connsiteX11" fmla="*/ 11657022 w 12192000"/>
              <a:gd name="connsiteY11" fmla="*/ 512676 h 6858000"/>
              <a:gd name="connsiteX12" fmla="*/ 5177786 w 12192000"/>
              <a:gd name="connsiteY12" fmla="*/ 512676 h 6858000"/>
              <a:gd name="connsiteX13" fmla="*/ 534977 w 12192000"/>
              <a:gd name="connsiteY13" fmla="*/ 512676 h 6858000"/>
              <a:gd name="connsiteX14" fmla="*/ 0 w 12192000"/>
              <a:gd name="connsiteY14" fmla="*/ 0 h 6858000"/>
              <a:gd name="connsiteX15" fmla="*/ 12192000 w 12192000"/>
              <a:gd name="connsiteY15" fmla="*/ 0 h 6858000"/>
              <a:gd name="connsiteX16" fmla="*/ 12192000 w 12192000"/>
              <a:gd name="connsiteY16" fmla="*/ 6858000 h 6858000"/>
              <a:gd name="connsiteX17" fmla="*/ 0 w 12192000"/>
              <a:gd name="connsiteY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192000" h="6858000">
                <a:moveTo>
                  <a:pt x="533493" y="512676"/>
                </a:moveTo>
                <a:cubicBezTo>
                  <a:pt x="523489" y="512676"/>
                  <a:pt x="515379" y="520786"/>
                  <a:pt x="515379" y="530790"/>
                </a:cubicBezTo>
                <a:lnTo>
                  <a:pt x="515379" y="532274"/>
                </a:lnTo>
                <a:lnTo>
                  <a:pt x="515379" y="6325727"/>
                </a:lnTo>
                <a:lnTo>
                  <a:pt x="515379" y="6327211"/>
                </a:lnTo>
                <a:cubicBezTo>
                  <a:pt x="515379" y="6337215"/>
                  <a:pt x="523489" y="6345325"/>
                  <a:pt x="533493" y="6345325"/>
                </a:cubicBezTo>
                <a:lnTo>
                  <a:pt x="534977" y="6345325"/>
                </a:lnTo>
                <a:lnTo>
                  <a:pt x="5177786" y="6345325"/>
                </a:lnTo>
                <a:lnTo>
                  <a:pt x="11657022" y="6345325"/>
                </a:lnTo>
                <a:cubicBezTo>
                  <a:pt x="11667846" y="6345325"/>
                  <a:pt x="11676620" y="6336551"/>
                  <a:pt x="11676620" y="6325727"/>
                </a:cubicBezTo>
                <a:lnTo>
                  <a:pt x="11676620" y="532274"/>
                </a:lnTo>
                <a:cubicBezTo>
                  <a:pt x="11676620" y="521450"/>
                  <a:pt x="11667846" y="512676"/>
                  <a:pt x="11657022" y="512676"/>
                </a:cubicBezTo>
                <a:lnTo>
                  <a:pt x="5177786" y="512676"/>
                </a:lnTo>
                <a:lnTo>
                  <a:pt x="534977" y="51267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wrap="square" lIns="72000" tIns="72000" rIns="72000" bIns="72000">
            <a:noAutofit/>
          </a:bodyPr>
          <a:lstStyle>
            <a:lvl1pPr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8909C3-A7D3-4B4E-8857-4EC1FE7B1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435" y="1376772"/>
            <a:ext cx="3636703" cy="905272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90735-EC84-41A7-A03F-BBE863D14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K16 | duisport Salespräsentation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E2A85-F41F-4AA8-A793-9A4BE1323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/>
          <a:lstStyle/>
          <a:p>
            <a:fld id="{61CFAC51-51B5-48B5-9362-8A8EF1341465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627570A-262B-6BDC-C606-C5478EEE32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9435" y="980728"/>
            <a:ext cx="3636703" cy="252028"/>
          </a:xfrm>
        </p:spPr>
        <p:txBody>
          <a:bodyPr wrap="none"/>
          <a:lstStyle>
            <a:lvl1pPr>
              <a:defRPr sz="1400" cap="all" baseline="0">
                <a:solidFill>
                  <a:srgbClr val="B2B2B2"/>
                </a:solidFill>
                <a:latin typeface="Gilroy ExtraBold" panose="00000900000000000000" pitchFamily="50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Kapitelnavigator</a:t>
            </a:r>
          </a:p>
        </p:txBody>
      </p:sp>
    </p:spTree>
    <p:extLst>
      <p:ext uri="{BB962C8B-B14F-4D97-AF65-F5344CB8AC3E}">
        <p14:creationId xmlns:p14="http://schemas.microsoft.com/office/powerpoint/2010/main" val="3927971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273">
          <p15:clr>
            <a:srgbClr val="FBAE40"/>
          </p15:clr>
        </p15:guide>
        <p15:guide id="4" pos="2933">
          <p15:clr>
            <a:srgbClr val="FBAE40"/>
          </p15:clr>
        </p15:guide>
        <p15:guide id="5" pos="325">
          <p15:clr>
            <a:srgbClr val="FBAE40"/>
          </p15:clr>
        </p15:guide>
        <p15:guide id="6" orient="horz" pos="3997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Vollbild dunk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43F8F56-81E7-DE8C-30DD-666396D704E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vert="horz" wrap="square" lIns="72000" tIns="72000" rIns="72000" bIns="72000" rtlCol="0">
            <a:noAutofit/>
          </a:bodyPr>
          <a:lstStyle>
            <a:lvl1pPr>
              <a:defRPr lang="de-DE"/>
            </a:lvl1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8909C3-A7D3-4B4E-8857-4EC1FE7B1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435" y="1376772"/>
            <a:ext cx="3636703" cy="9052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627570A-262B-6BDC-C606-C5478EEE32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9435" y="980728"/>
            <a:ext cx="3636703" cy="252028"/>
          </a:xfrm>
        </p:spPr>
        <p:txBody>
          <a:bodyPr wrap="none"/>
          <a:lstStyle>
            <a:lvl1pPr>
              <a:defRPr sz="1400" cap="all" baseline="0">
                <a:solidFill>
                  <a:schemeClr val="bg1"/>
                </a:solidFill>
                <a:latin typeface="Gilroy ExtraBold" panose="00000900000000000000" pitchFamily="50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Kapitelnavigator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90735-EC84-41A7-A03F-BBE863D14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K16 | duisport Salespräsentation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E2A85-F41F-4AA8-A793-9A4BE1323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1CFAC51-51B5-48B5-9362-8A8EF1341465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68432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273">
          <p15:clr>
            <a:srgbClr val="FBAE40"/>
          </p15:clr>
        </p15:guide>
        <p15:guide id="4" pos="2933">
          <p15:clr>
            <a:srgbClr val="FBAE40"/>
          </p15:clr>
        </p15:guide>
        <p15:guide id="5" pos="325">
          <p15:clr>
            <a:srgbClr val="FBAE40"/>
          </p15:clr>
        </p15:guide>
        <p15:guide id="6" orient="horz" pos="3997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Vollbild h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43F8F56-81E7-DE8C-30DD-666396D704E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vert="horz" wrap="square" lIns="72000" tIns="72000" rIns="72000" bIns="72000" rtlCol="0">
            <a:noAutofit/>
          </a:bodyPr>
          <a:lstStyle>
            <a:lvl1pPr>
              <a:defRPr lang="de-DE"/>
            </a:lvl1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8909C3-A7D3-4B4E-8857-4EC1FE7B1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435" y="1376772"/>
            <a:ext cx="3636703" cy="90527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627570A-262B-6BDC-C606-C5478EEE32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9435" y="980728"/>
            <a:ext cx="3636703" cy="252028"/>
          </a:xfrm>
        </p:spPr>
        <p:txBody>
          <a:bodyPr wrap="none"/>
          <a:lstStyle>
            <a:lvl1pPr>
              <a:defRPr sz="1400" cap="all" baseline="0">
                <a:solidFill>
                  <a:schemeClr val="accent1"/>
                </a:solidFill>
                <a:latin typeface="Gilroy ExtraBold" panose="00000900000000000000" pitchFamily="50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Kapitelnavigator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90735-EC84-41A7-A03F-BBE863D14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K16 | duisport Salespräsentation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E2A85-F41F-4AA8-A793-9A4BE1323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/>
          <a:lstStyle/>
          <a:p>
            <a:fld id="{61CFAC51-51B5-48B5-9362-8A8EF1341465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527320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273">
          <p15:clr>
            <a:srgbClr val="FBAE40"/>
          </p15:clr>
        </p15:guide>
        <p15:guide id="4" pos="2933">
          <p15:clr>
            <a:srgbClr val="FBAE40"/>
          </p15:clr>
        </p15:guide>
        <p15:guide id="5" pos="325">
          <p15:clr>
            <a:srgbClr val="FBAE40"/>
          </p15:clr>
        </p15:guide>
        <p15:guide id="6" orient="horz" pos="3997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, Electric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90735-EC84-41A7-A03F-BBE863D14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K16 | duisport Salespräsentation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E2A85-F41F-4AA8-A793-9A4BE1323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/>
          <a:lstStyle/>
          <a:p>
            <a:fld id="{61CFAC51-51B5-48B5-9362-8A8EF1341465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9C73267-035F-C5DA-E7FE-2A090CFE2941}"/>
              </a:ext>
            </a:extLst>
          </p:cNvPr>
          <p:cNvSpPr/>
          <p:nvPr userDrawn="1"/>
        </p:nvSpPr>
        <p:spPr>
          <a:xfrm>
            <a:off x="515939" y="512675"/>
            <a:ext cx="11161242" cy="5832649"/>
          </a:xfrm>
          <a:prstGeom prst="roundRect">
            <a:avLst>
              <a:gd name="adj" fmla="val 336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8909C3-A7D3-4B4E-8857-4EC1FE7B13CA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019435" y="1376772"/>
            <a:ext cx="3636703" cy="905272"/>
          </a:xfr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627570A-262B-6BDC-C606-C5478EEE32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1019435" y="980728"/>
            <a:ext cx="3636703" cy="252028"/>
          </a:xfrm>
        </p:spPr>
        <p:txBody>
          <a:bodyPr wrap="none">
            <a:noAutofit/>
          </a:bodyPr>
          <a:lstStyle>
            <a:lvl1pPr>
              <a:defRPr sz="1400" cap="all" baseline="0">
                <a:solidFill>
                  <a:schemeClr val="bg1"/>
                </a:solidFill>
                <a:latin typeface="Gilroy ExtraBold" panose="00000900000000000000" pitchFamily="50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Kapitelnavigator</a:t>
            </a:r>
          </a:p>
        </p:txBody>
      </p:sp>
    </p:spTree>
    <p:extLst>
      <p:ext uri="{BB962C8B-B14F-4D97-AF65-F5344CB8AC3E}">
        <p14:creationId xmlns:p14="http://schemas.microsoft.com/office/powerpoint/2010/main" val="34202366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273">
          <p15:clr>
            <a:srgbClr val="FBAE40"/>
          </p15:clr>
        </p15:guide>
        <p15:guide id="4" pos="2933">
          <p15:clr>
            <a:srgbClr val="FBAE40"/>
          </p15:clr>
        </p15:guide>
        <p15:guide id="5" pos="325">
          <p15:clr>
            <a:srgbClr val="FBAE40"/>
          </p15:clr>
        </p15:guide>
        <p15:guide id="6" orient="horz" pos="3997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,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90735-EC84-41A7-A03F-BBE863D14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K16 | duisport Salespräsentation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E2A85-F41F-4AA8-A793-9A4BE1323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/>
          <a:lstStyle/>
          <a:p>
            <a:fld id="{61CFAC51-51B5-48B5-9362-8A8EF1341465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9C73267-035F-C5DA-E7FE-2A090CFE2941}"/>
              </a:ext>
            </a:extLst>
          </p:cNvPr>
          <p:cNvSpPr/>
          <p:nvPr userDrawn="1"/>
        </p:nvSpPr>
        <p:spPr>
          <a:xfrm>
            <a:off x="515939" y="512675"/>
            <a:ext cx="11161242" cy="5832649"/>
          </a:xfrm>
          <a:prstGeom prst="roundRect">
            <a:avLst>
              <a:gd name="adj" fmla="val 336"/>
            </a:avLst>
          </a:prstGeom>
          <a:solidFill>
            <a:srgbClr val="E6FA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8909C3-A7D3-4B4E-8857-4EC1FE7B1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435" y="1376772"/>
            <a:ext cx="3636703" cy="905272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627570A-262B-6BDC-C606-C5478EEE32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9435" y="980728"/>
            <a:ext cx="3636703" cy="252028"/>
          </a:xfrm>
        </p:spPr>
        <p:txBody>
          <a:bodyPr wrap="none">
            <a:noAutofit/>
          </a:bodyPr>
          <a:lstStyle>
            <a:lvl1pPr>
              <a:defRPr sz="1400" cap="all" baseline="0">
                <a:solidFill>
                  <a:srgbClr val="B2B2B2"/>
                </a:solidFill>
                <a:latin typeface="Gilroy ExtraBold" panose="00000900000000000000" pitchFamily="50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Kapitelnavigator</a:t>
            </a:r>
          </a:p>
        </p:txBody>
      </p:sp>
    </p:spTree>
    <p:extLst>
      <p:ext uri="{BB962C8B-B14F-4D97-AF65-F5344CB8AC3E}">
        <p14:creationId xmlns:p14="http://schemas.microsoft.com/office/powerpoint/2010/main" val="12127202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273">
          <p15:clr>
            <a:srgbClr val="FBAE40"/>
          </p15:clr>
        </p15:guide>
        <p15:guide id="4" pos="2933">
          <p15:clr>
            <a:srgbClr val="FBAE40"/>
          </p15:clr>
        </p15:guide>
        <p15:guide id="5" pos="325">
          <p15:clr>
            <a:srgbClr val="FBAE40"/>
          </p15:clr>
        </p15:guide>
        <p15:guide id="6" orient="horz" pos="3997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lectric Blue The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347EAA-1A77-54A5-848F-33A28AD2D35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D16EDA-5131-423E-A15A-2E340EA259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15379" y="5445224"/>
            <a:ext cx="3528392" cy="1080120"/>
          </a:xfrm>
        </p:spPr>
        <p:txBody>
          <a:bodyPr anchor="b">
            <a:noAutofit/>
          </a:bodyPr>
          <a:lstStyle>
            <a:lvl1pPr>
              <a:defRPr lang="de-DE" sz="6000">
                <a:solidFill>
                  <a:schemeClr val="accent2"/>
                </a:solidFill>
              </a:defRPr>
            </a:lvl1pPr>
          </a:lstStyle>
          <a:p>
            <a:pPr marL="0" lvl="0"/>
            <a:r>
              <a:rPr lang="de-DE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428112464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 Weiß,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98B5EE-6E05-5ECC-B493-736235C40E7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F4B3B48-6C75-8EE3-5CA8-2FF39A9468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215680" y="188640"/>
            <a:ext cx="8064896" cy="8064896"/>
          </a:xfrm>
          <a:custGeom>
            <a:avLst/>
            <a:gdLst>
              <a:gd name="connsiteX0" fmla="*/ 0 w 8064896"/>
              <a:gd name="connsiteY0" fmla="*/ 0 h 8064896"/>
              <a:gd name="connsiteX1" fmla="*/ 8064896 w 8064896"/>
              <a:gd name="connsiteY1" fmla="*/ 0 h 8064896"/>
              <a:gd name="connsiteX2" fmla="*/ 8064896 w 8064896"/>
              <a:gd name="connsiteY2" fmla="*/ 8064896 h 8064896"/>
              <a:gd name="connsiteX3" fmla="*/ 5580620 w 8064896"/>
              <a:gd name="connsiteY3" fmla="*/ 8064896 h 8064896"/>
              <a:gd name="connsiteX4" fmla="*/ 5580620 w 8064896"/>
              <a:gd name="connsiteY4" fmla="*/ 6669360 h 8064896"/>
              <a:gd name="connsiteX5" fmla="*/ 864096 w 8064896"/>
              <a:gd name="connsiteY5" fmla="*/ 6669360 h 8064896"/>
              <a:gd name="connsiteX6" fmla="*/ 864096 w 8064896"/>
              <a:gd name="connsiteY6" fmla="*/ 8064896 h 8064896"/>
              <a:gd name="connsiteX7" fmla="*/ 0 w 8064896"/>
              <a:gd name="connsiteY7" fmla="*/ 8064896 h 8064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64896" h="8064896">
                <a:moveTo>
                  <a:pt x="0" y="0"/>
                </a:moveTo>
                <a:lnTo>
                  <a:pt x="8064896" y="0"/>
                </a:lnTo>
                <a:lnTo>
                  <a:pt x="8064896" y="8064896"/>
                </a:lnTo>
                <a:lnTo>
                  <a:pt x="5580620" y="8064896"/>
                </a:lnTo>
                <a:lnTo>
                  <a:pt x="5580620" y="6669360"/>
                </a:lnTo>
                <a:lnTo>
                  <a:pt x="864096" y="6669360"/>
                </a:lnTo>
                <a:lnTo>
                  <a:pt x="864096" y="8064896"/>
                </a:lnTo>
                <a:lnTo>
                  <a:pt x="0" y="8064896"/>
                </a:lnTo>
                <a:close/>
              </a:path>
            </a:pathLst>
          </a:cu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23DD4BB-DE05-7B02-16B0-6E0440E5FC0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47038" y="1994853"/>
            <a:ext cx="3841550" cy="4863147"/>
          </a:xfrm>
          <a:custGeom>
            <a:avLst/>
            <a:gdLst>
              <a:gd name="connsiteX0" fmla="*/ 1921052 w 3841549"/>
              <a:gd name="connsiteY0" fmla="*/ 0 h 4863147"/>
              <a:gd name="connsiteX1" fmla="*/ 1921052 w 3841549"/>
              <a:gd name="connsiteY1" fmla="*/ 1477765 h 4863147"/>
              <a:gd name="connsiteX2" fmla="*/ 3841549 w 3841549"/>
              <a:gd name="connsiteY2" fmla="*/ 2 h 4863147"/>
              <a:gd name="connsiteX3" fmla="*/ 3841549 w 3841549"/>
              <a:gd name="connsiteY3" fmla="*/ 3907464 h 4863147"/>
              <a:gd name="connsiteX4" fmla="*/ 2567050 w 3841549"/>
              <a:gd name="connsiteY4" fmla="*/ 4863147 h 4863147"/>
              <a:gd name="connsiteX5" fmla="*/ 1921052 w 3841549"/>
              <a:gd name="connsiteY5" fmla="*/ 4863147 h 4863147"/>
              <a:gd name="connsiteX6" fmla="*/ 1921052 w 3841549"/>
              <a:gd name="connsiteY6" fmla="*/ 3895826 h 4863147"/>
              <a:gd name="connsiteX7" fmla="*/ 641005 w 3841549"/>
              <a:gd name="connsiteY7" fmla="*/ 4863147 h 4863147"/>
              <a:gd name="connsiteX8" fmla="*/ 0 w 3841549"/>
              <a:gd name="connsiteY8" fmla="*/ 4863147 h 4863147"/>
              <a:gd name="connsiteX9" fmla="*/ 0 w 3841549"/>
              <a:gd name="connsiteY9" fmla="*/ 1477765 h 4863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41549" h="4863147">
                <a:moveTo>
                  <a:pt x="1921052" y="0"/>
                </a:moveTo>
                <a:lnTo>
                  <a:pt x="1921052" y="1477765"/>
                </a:lnTo>
                <a:lnTo>
                  <a:pt x="3841549" y="2"/>
                </a:lnTo>
                <a:lnTo>
                  <a:pt x="3841549" y="3907464"/>
                </a:lnTo>
                <a:lnTo>
                  <a:pt x="2567050" y="4863147"/>
                </a:lnTo>
                <a:lnTo>
                  <a:pt x="1921052" y="4863147"/>
                </a:lnTo>
                <a:lnTo>
                  <a:pt x="1921052" y="3895826"/>
                </a:lnTo>
                <a:lnTo>
                  <a:pt x="641005" y="4863147"/>
                </a:lnTo>
                <a:lnTo>
                  <a:pt x="0" y="4863147"/>
                </a:lnTo>
                <a:lnTo>
                  <a:pt x="0" y="1477765"/>
                </a:lnTo>
                <a:close/>
              </a:path>
            </a:pathLst>
          </a:custGeom>
          <a:blipFill>
            <a:blip r:embed="rId4"/>
            <a:srcRect/>
            <a:stretch>
              <a:fillRect l="-18507" r="-18507"/>
            </a:stretch>
          </a:blip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F1B0E4-93F2-47AA-949E-6A71C0E52F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9436" y="3789040"/>
            <a:ext cx="5616625" cy="1296144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4600">
                <a:solidFill>
                  <a:schemeClr val="accent1"/>
                </a:solidFill>
              </a:defRPr>
            </a:lvl1pPr>
          </a:lstStyle>
          <a:p>
            <a:r>
              <a:rPr lang="de-DE"/>
              <a:t>Kapitel</a:t>
            </a:r>
          </a:p>
        </p:txBody>
      </p:sp>
    </p:spTree>
    <p:extLst>
      <p:ext uri="{BB962C8B-B14F-4D97-AF65-F5344CB8AC3E}">
        <p14:creationId xmlns:p14="http://schemas.microsoft.com/office/powerpoint/2010/main" val="419817501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 Electric Blue,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98B5EE-6E05-5ECC-B493-736235C40E7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F5DBDE3-2769-00E3-A1E9-6A09226FFB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215680" y="188640"/>
            <a:ext cx="8064896" cy="8064896"/>
          </a:xfrm>
          <a:custGeom>
            <a:avLst/>
            <a:gdLst>
              <a:gd name="connsiteX0" fmla="*/ 0 w 8064896"/>
              <a:gd name="connsiteY0" fmla="*/ 0 h 8064896"/>
              <a:gd name="connsiteX1" fmla="*/ 8064896 w 8064896"/>
              <a:gd name="connsiteY1" fmla="*/ 0 h 8064896"/>
              <a:gd name="connsiteX2" fmla="*/ 8064896 w 8064896"/>
              <a:gd name="connsiteY2" fmla="*/ 8064896 h 8064896"/>
              <a:gd name="connsiteX3" fmla="*/ 5580620 w 8064896"/>
              <a:gd name="connsiteY3" fmla="*/ 8064896 h 8064896"/>
              <a:gd name="connsiteX4" fmla="*/ 5580620 w 8064896"/>
              <a:gd name="connsiteY4" fmla="*/ 6669360 h 8064896"/>
              <a:gd name="connsiteX5" fmla="*/ 864096 w 8064896"/>
              <a:gd name="connsiteY5" fmla="*/ 6669360 h 8064896"/>
              <a:gd name="connsiteX6" fmla="*/ 864096 w 8064896"/>
              <a:gd name="connsiteY6" fmla="*/ 8064896 h 8064896"/>
              <a:gd name="connsiteX7" fmla="*/ 0 w 8064896"/>
              <a:gd name="connsiteY7" fmla="*/ 8064896 h 8064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64896" h="8064896">
                <a:moveTo>
                  <a:pt x="0" y="0"/>
                </a:moveTo>
                <a:lnTo>
                  <a:pt x="8064896" y="0"/>
                </a:lnTo>
                <a:lnTo>
                  <a:pt x="8064896" y="8064896"/>
                </a:lnTo>
                <a:lnTo>
                  <a:pt x="5580620" y="8064896"/>
                </a:lnTo>
                <a:lnTo>
                  <a:pt x="5580620" y="6669360"/>
                </a:lnTo>
                <a:lnTo>
                  <a:pt x="864096" y="6669360"/>
                </a:lnTo>
                <a:lnTo>
                  <a:pt x="864096" y="8064896"/>
                </a:lnTo>
                <a:lnTo>
                  <a:pt x="0" y="8064896"/>
                </a:lnTo>
                <a:close/>
              </a:path>
            </a:pathLst>
          </a:cu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23DD4BB-DE05-7B02-16B0-6E0440E5FC0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47038" y="1994853"/>
            <a:ext cx="3841550" cy="4863147"/>
          </a:xfrm>
          <a:custGeom>
            <a:avLst/>
            <a:gdLst>
              <a:gd name="connsiteX0" fmla="*/ 1921052 w 3841549"/>
              <a:gd name="connsiteY0" fmla="*/ 0 h 4863147"/>
              <a:gd name="connsiteX1" fmla="*/ 1921052 w 3841549"/>
              <a:gd name="connsiteY1" fmla="*/ 1477765 h 4863147"/>
              <a:gd name="connsiteX2" fmla="*/ 3841549 w 3841549"/>
              <a:gd name="connsiteY2" fmla="*/ 2 h 4863147"/>
              <a:gd name="connsiteX3" fmla="*/ 3841549 w 3841549"/>
              <a:gd name="connsiteY3" fmla="*/ 3907464 h 4863147"/>
              <a:gd name="connsiteX4" fmla="*/ 2567050 w 3841549"/>
              <a:gd name="connsiteY4" fmla="*/ 4863147 h 4863147"/>
              <a:gd name="connsiteX5" fmla="*/ 1921052 w 3841549"/>
              <a:gd name="connsiteY5" fmla="*/ 4863147 h 4863147"/>
              <a:gd name="connsiteX6" fmla="*/ 1921052 w 3841549"/>
              <a:gd name="connsiteY6" fmla="*/ 3895826 h 4863147"/>
              <a:gd name="connsiteX7" fmla="*/ 641005 w 3841549"/>
              <a:gd name="connsiteY7" fmla="*/ 4863147 h 4863147"/>
              <a:gd name="connsiteX8" fmla="*/ 0 w 3841549"/>
              <a:gd name="connsiteY8" fmla="*/ 4863147 h 4863147"/>
              <a:gd name="connsiteX9" fmla="*/ 0 w 3841549"/>
              <a:gd name="connsiteY9" fmla="*/ 1477765 h 4863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41549" h="4863147">
                <a:moveTo>
                  <a:pt x="1921052" y="0"/>
                </a:moveTo>
                <a:lnTo>
                  <a:pt x="1921052" y="1477765"/>
                </a:lnTo>
                <a:lnTo>
                  <a:pt x="3841549" y="2"/>
                </a:lnTo>
                <a:lnTo>
                  <a:pt x="3841549" y="3907464"/>
                </a:lnTo>
                <a:lnTo>
                  <a:pt x="2567050" y="4863147"/>
                </a:lnTo>
                <a:lnTo>
                  <a:pt x="1921052" y="4863147"/>
                </a:lnTo>
                <a:lnTo>
                  <a:pt x="1921052" y="3895826"/>
                </a:lnTo>
                <a:lnTo>
                  <a:pt x="641005" y="4863147"/>
                </a:lnTo>
                <a:lnTo>
                  <a:pt x="0" y="4863147"/>
                </a:lnTo>
                <a:lnTo>
                  <a:pt x="0" y="1477765"/>
                </a:lnTo>
                <a:close/>
              </a:path>
            </a:pathLst>
          </a:custGeom>
          <a:blipFill>
            <a:blip r:embed="rId4"/>
            <a:srcRect/>
            <a:stretch>
              <a:fillRect l="-18507" r="-18507"/>
            </a:stretch>
          </a:blip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F1B0E4-93F2-47AA-949E-6A71C0E52F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1019436" y="3789040"/>
            <a:ext cx="5616625" cy="1296144"/>
          </a:xfrm>
        </p:spPr>
        <p:txBody>
          <a:bodyPr lIns="0" tIns="0" rIns="0" bIns="0" anchor="b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de-DE"/>
              <a:t>Kapitel</a:t>
            </a:r>
          </a:p>
        </p:txBody>
      </p:sp>
    </p:spTree>
    <p:extLst>
      <p:ext uri="{BB962C8B-B14F-4D97-AF65-F5344CB8AC3E}">
        <p14:creationId xmlns:p14="http://schemas.microsoft.com/office/powerpoint/2010/main" val="160038897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mi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B9BAE4C-F052-7B90-2095-DA37B0250964}"/>
              </a:ext>
            </a:extLst>
          </p:cNvPr>
          <p:cNvSpPr/>
          <p:nvPr userDrawn="1"/>
        </p:nvSpPr>
        <p:spPr>
          <a:xfrm>
            <a:off x="-7903" y="-31322"/>
            <a:ext cx="12305139" cy="6889322"/>
          </a:xfrm>
          <a:prstGeom prst="rect">
            <a:avLst/>
          </a:prstGeom>
          <a:solidFill>
            <a:srgbClr val="E6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00A3DA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260637F-0FC0-7A4F-107E-1D9D441C47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9175" y="512676"/>
            <a:ext cx="2255521" cy="60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7295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B9BAE4C-F052-7B90-2095-DA37B0250964}"/>
              </a:ext>
            </a:extLst>
          </p:cNvPr>
          <p:cNvSpPr/>
          <p:nvPr userDrawn="1"/>
        </p:nvSpPr>
        <p:spPr>
          <a:xfrm>
            <a:off x="-7903" y="-31322"/>
            <a:ext cx="12305139" cy="6889322"/>
          </a:xfrm>
          <a:prstGeom prst="rect">
            <a:avLst/>
          </a:prstGeom>
          <a:solidFill>
            <a:srgbClr val="E6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00A3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7570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lectric Blue mi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B9BAE4C-F052-7B90-2095-DA37B0250964}"/>
              </a:ext>
            </a:extLst>
          </p:cNvPr>
          <p:cNvSpPr/>
          <p:nvPr userDrawn="1"/>
        </p:nvSpPr>
        <p:spPr>
          <a:xfrm>
            <a:off x="-7903" y="-31322"/>
            <a:ext cx="12305139" cy="68893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00A3DA"/>
              </a:solidFill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AA4D58B-4722-139D-D5CD-3BA61A7C40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9175" y="512676"/>
            <a:ext cx="2255521" cy="60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20635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lectric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B9BAE4C-F052-7B90-2095-DA37B025096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00A3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52760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ight Blue mi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B9BAE4C-F052-7B90-2095-DA37B0250964}"/>
              </a:ext>
            </a:extLst>
          </p:cNvPr>
          <p:cNvSpPr/>
          <p:nvPr userDrawn="1"/>
        </p:nvSpPr>
        <p:spPr>
          <a:xfrm>
            <a:off x="-7903" y="-31322"/>
            <a:ext cx="12305139" cy="68893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00A3DA"/>
              </a:solidFill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5B46FFE0-D228-D9B5-B4F6-93EBC67BDA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9175" y="512676"/>
            <a:ext cx="2255521" cy="60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6581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B9BAE4C-F052-7B90-2095-DA37B0250964}"/>
              </a:ext>
            </a:extLst>
          </p:cNvPr>
          <p:cNvSpPr/>
          <p:nvPr userDrawn="1"/>
        </p:nvSpPr>
        <p:spPr>
          <a:xfrm>
            <a:off x="-7903" y="-31322"/>
            <a:ext cx="12305139" cy="68893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00A3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14320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iß mi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9A381903-5F3D-8C79-9798-6B2F6D6E3E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9175" y="512676"/>
            <a:ext cx="2255521" cy="60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76622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076175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A296318-B5BD-6C4D-25CF-8C7308CA721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lIns="72000" tIns="72000" rIns="72000" bIns="72000"/>
          <a:lstStyle>
            <a:lvl1pPr>
              <a:defRPr/>
            </a:lvl1pPr>
          </a:lstStyle>
          <a:p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422965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links, Electric Blue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EB9FA30-1D31-5BF5-F65C-E5AC058A7836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29DC30-9AC4-FCC4-3A97-733174E65510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6636060" y="2528900"/>
            <a:ext cx="5040561" cy="1512168"/>
          </a:xfrm>
        </p:spPr>
        <p:txBody>
          <a:bodyPr anchor="t">
            <a:noAutofit/>
          </a:bodyPr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6E876F6-7280-3CBB-4EF5-EAA9C4DD747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lIns="72000" tIns="72000" rIns="72000" bIns="72000"/>
          <a:lstStyle>
            <a:lvl1pPr>
              <a:defRPr/>
            </a:lvl1pPr>
          </a:lstStyle>
          <a:p>
            <a:r>
              <a:rPr lang="de-DE" dirty="0"/>
              <a:t> 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7CF6440-CAF6-FC44-695D-3E726B31D8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46000" y="1571212"/>
            <a:ext cx="396000" cy="56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959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418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ight Blue links,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EB9FA30-1D31-5BF5-F65C-E5AC058A7836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29DC30-9AC4-FCC4-3A97-733174E65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379" y="2528900"/>
            <a:ext cx="5076565" cy="1512168"/>
          </a:xfrm>
        </p:spPr>
        <p:txBody>
          <a:bodyPr anchor="t">
            <a:noAutofit/>
          </a:bodyPr>
          <a:lstStyle>
            <a:lvl1pPr algn="ctr">
              <a:defRPr sz="46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6E876F6-7280-3CBB-4EF5-EAA9C4DD747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lIns="72000" tIns="72000" rIns="72000" bIns="72000"/>
          <a:lstStyle>
            <a:lvl1pPr>
              <a:defRPr/>
            </a:lvl1pPr>
          </a:lstStyle>
          <a:p>
            <a:r>
              <a:rPr lang="de-DE" dirty="0"/>
              <a:t> 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D54C7D0-93E5-7003-D9F9-D53357C637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50000" y="1571212"/>
            <a:ext cx="396000" cy="56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889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41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,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ADA049-C6CE-8FA8-F956-6FF14891AC6E}"/>
              </a:ext>
            </a:extLst>
          </p:cNvPr>
          <p:cNvSpPr/>
          <p:nvPr userDrawn="1"/>
        </p:nvSpPr>
        <p:spPr>
          <a:xfrm>
            <a:off x="-7903" y="-31322"/>
            <a:ext cx="12305139" cy="6889322"/>
          </a:xfrm>
          <a:prstGeom prst="rect">
            <a:avLst/>
          </a:prstGeom>
          <a:solidFill>
            <a:srgbClr val="E6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00A3DA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ACFEB7-3400-268F-4C1A-D9B7BCA4E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380" y="4761148"/>
            <a:ext cx="4917440" cy="1728192"/>
          </a:xfrm>
        </p:spPr>
        <p:txBody>
          <a:bodyPr anchor="b">
            <a:noAutofit/>
          </a:bodyPr>
          <a:lstStyle>
            <a:lvl1pPr>
              <a:defRPr sz="46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6A5EA6-D350-CAE2-3395-AB8DD4985E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/>
              <a:t>K16 | duisport Salespräsentation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F8C794-7F65-EB0F-ABB2-B0520E5554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/>
          <a:lstStyle/>
          <a:p>
            <a:fld id="{61CFAC51-51B5-48B5-9362-8A8EF1341465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A061F61-0EF3-BA19-8B04-945E36B470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2159"/>
          <a:stretch>
            <a:fillRect/>
          </a:stretch>
        </p:blipFill>
        <p:spPr>
          <a:xfrm>
            <a:off x="-7903" y="1662910"/>
            <a:ext cx="2285839" cy="2936567"/>
          </a:xfrm>
          <a:custGeom>
            <a:avLst/>
            <a:gdLst>
              <a:gd name="connsiteX0" fmla="*/ 0 w 2285839"/>
              <a:gd name="connsiteY0" fmla="*/ 0 h 2936567"/>
              <a:gd name="connsiteX1" fmla="*/ 2285839 w 2285839"/>
              <a:gd name="connsiteY1" fmla="*/ 0 h 2936567"/>
              <a:gd name="connsiteX2" fmla="*/ 2285839 w 2285839"/>
              <a:gd name="connsiteY2" fmla="*/ 2936567 h 2936567"/>
              <a:gd name="connsiteX3" fmla="*/ 0 w 2285839"/>
              <a:gd name="connsiteY3" fmla="*/ 2936567 h 2936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5839" h="2936567">
                <a:moveTo>
                  <a:pt x="0" y="0"/>
                </a:moveTo>
                <a:lnTo>
                  <a:pt x="2285839" y="0"/>
                </a:lnTo>
                <a:lnTo>
                  <a:pt x="2285839" y="2936567"/>
                </a:lnTo>
                <a:lnTo>
                  <a:pt x="0" y="2936567"/>
                </a:lnTo>
                <a:close/>
              </a:path>
            </a:pathLst>
          </a:cu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9BDFC67-50E3-9605-D98C-8AC58604C17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61966" y="-954090"/>
            <a:ext cx="4917441" cy="4917441"/>
          </a:xfrm>
          <a:custGeom>
            <a:avLst/>
            <a:gdLst>
              <a:gd name="connsiteX0" fmla="*/ 0 w 4917441"/>
              <a:gd name="connsiteY0" fmla="*/ 0 h 4917441"/>
              <a:gd name="connsiteX1" fmla="*/ 571155 w 4917441"/>
              <a:gd name="connsiteY1" fmla="*/ 0 h 4917441"/>
              <a:gd name="connsiteX2" fmla="*/ 571155 w 4917441"/>
              <a:gd name="connsiteY2" fmla="*/ 927369 h 4917441"/>
              <a:gd name="connsiteX3" fmla="*/ 4477140 w 4917441"/>
              <a:gd name="connsiteY3" fmla="*/ 927369 h 4917441"/>
              <a:gd name="connsiteX4" fmla="*/ 4477140 w 4917441"/>
              <a:gd name="connsiteY4" fmla="*/ 0 h 4917441"/>
              <a:gd name="connsiteX5" fmla="*/ 4917441 w 4917441"/>
              <a:gd name="connsiteY5" fmla="*/ 0 h 4917441"/>
              <a:gd name="connsiteX6" fmla="*/ 4917441 w 4917441"/>
              <a:gd name="connsiteY6" fmla="*/ 4917441 h 4917441"/>
              <a:gd name="connsiteX7" fmla="*/ 0 w 4917441"/>
              <a:gd name="connsiteY7" fmla="*/ 4917441 h 4917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17441" h="4917441">
                <a:moveTo>
                  <a:pt x="0" y="0"/>
                </a:moveTo>
                <a:lnTo>
                  <a:pt x="571155" y="0"/>
                </a:lnTo>
                <a:lnTo>
                  <a:pt x="571155" y="927369"/>
                </a:lnTo>
                <a:lnTo>
                  <a:pt x="4477140" y="927369"/>
                </a:lnTo>
                <a:lnTo>
                  <a:pt x="4477140" y="0"/>
                </a:lnTo>
                <a:lnTo>
                  <a:pt x="4917441" y="0"/>
                </a:lnTo>
                <a:lnTo>
                  <a:pt x="4917441" y="4917441"/>
                </a:lnTo>
                <a:lnTo>
                  <a:pt x="0" y="491744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9124631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 Electric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768BEF6-82D8-D5E8-0DEC-A9009009BA0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2F486C-3C3B-A38F-2706-26C2FB0D1278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019435" y="908720"/>
            <a:ext cx="10153390" cy="3636404"/>
          </a:xfrm>
        </p:spPr>
        <p:txBody>
          <a:bodyPr vert="horz" lIns="0" tIns="0" rIns="0" bIns="0" rtlCol="0">
            <a:noAutofit/>
          </a:bodyPr>
          <a:lstStyle>
            <a:lvl1pPr>
              <a:defRPr lang="de-DE" sz="4800" dirty="0">
                <a:solidFill>
                  <a:schemeClr val="bg1"/>
                </a:solidFill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>
              <a:lnSpc>
                <a:spcPct val="110000"/>
              </a:lnSpc>
              <a:spcBef>
                <a:spcPts val="1000"/>
              </a:spcBef>
              <a:spcAft>
                <a:spcPts val="1800"/>
              </a:spcAft>
              <a:buFont typeface="Arial" panose="020B0604020202020204" pitchFamily="34" charset="0"/>
            </a:pPr>
            <a:r>
              <a:rPr lang="de-DE"/>
              <a:t>Mastertitelformat bearbeiten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35CC9B4-52E3-1324-CF22-2C887F1D7C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957662" y="1659257"/>
            <a:ext cx="4242141" cy="6013132"/>
          </a:xfrm>
          <a:custGeom>
            <a:avLst/>
            <a:gdLst>
              <a:gd name="connsiteX0" fmla="*/ 0 w 4242141"/>
              <a:gd name="connsiteY0" fmla="*/ 0 h 6013132"/>
              <a:gd name="connsiteX1" fmla="*/ 4242141 w 4242141"/>
              <a:gd name="connsiteY1" fmla="*/ 0 h 6013132"/>
              <a:gd name="connsiteX2" fmla="*/ 4242141 w 4242141"/>
              <a:gd name="connsiteY2" fmla="*/ 6013132 h 6013132"/>
              <a:gd name="connsiteX3" fmla="*/ 3862974 w 4242141"/>
              <a:gd name="connsiteY3" fmla="*/ 6013132 h 6013132"/>
              <a:gd name="connsiteX4" fmla="*/ 3862974 w 4242141"/>
              <a:gd name="connsiteY4" fmla="*/ 5198743 h 6013132"/>
              <a:gd name="connsiteX5" fmla="*/ 0 w 4242141"/>
              <a:gd name="connsiteY5" fmla="*/ 5198743 h 6013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42141" h="6013132">
                <a:moveTo>
                  <a:pt x="0" y="0"/>
                </a:moveTo>
                <a:lnTo>
                  <a:pt x="4242141" y="0"/>
                </a:lnTo>
                <a:lnTo>
                  <a:pt x="4242141" y="6013132"/>
                </a:lnTo>
                <a:lnTo>
                  <a:pt x="3862974" y="6013132"/>
                </a:lnTo>
                <a:lnTo>
                  <a:pt x="3862974" y="5198743"/>
                </a:lnTo>
                <a:lnTo>
                  <a:pt x="0" y="519874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001248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 Midn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768BEF6-82D8-D5E8-0DEC-A9009009BA0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>
              <a:solidFill>
                <a:srgbClr val="000000"/>
              </a:solidFill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35CC9B4-52E3-1324-CF22-2C887F1D7C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957662" y="1659257"/>
            <a:ext cx="4242141" cy="6013132"/>
          </a:xfrm>
          <a:custGeom>
            <a:avLst/>
            <a:gdLst>
              <a:gd name="connsiteX0" fmla="*/ 0 w 4242141"/>
              <a:gd name="connsiteY0" fmla="*/ 0 h 6013132"/>
              <a:gd name="connsiteX1" fmla="*/ 4242141 w 4242141"/>
              <a:gd name="connsiteY1" fmla="*/ 0 h 6013132"/>
              <a:gd name="connsiteX2" fmla="*/ 4242141 w 4242141"/>
              <a:gd name="connsiteY2" fmla="*/ 6013132 h 6013132"/>
              <a:gd name="connsiteX3" fmla="*/ 3862974 w 4242141"/>
              <a:gd name="connsiteY3" fmla="*/ 6013132 h 6013132"/>
              <a:gd name="connsiteX4" fmla="*/ 3862974 w 4242141"/>
              <a:gd name="connsiteY4" fmla="*/ 5198743 h 6013132"/>
              <a:gd name="connsiteX5" fmla="*/ 0 w 4242141"/>
              <a:gd name="connsiteY5" fmla="*/ 5198743 h 6013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42141" h="6013132">
                <a:moveTo>
                  <a:pt x="0" y="0"/>
                </a:moveTo>
                <a:lnTo>
                  <a:pt x="4242141" y="0"/>
                </a:lnTo>
                <a:lnTo>
                  <a:pt x="4242141" y="6013132"/>
                </a:lnTo>
                <a:lnTo>
                  <a:pt x="3862974" y="6013132"/>
                </a:lnTo>
                <a:lnTo>
                  <a:pt x="3862974" y="5198743"/>
                </a:lnTo>
                <a:lnTo>
                  <a:pt x="0" y="5198743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2F486C-3C3B-A38F-2706-26C2FB0D1278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019434" y="908720"/>
            <a:ext cx="10153390" cy="3636404"/>
          </a:xfrm>
        </p:spPr>
        <p:txBody>
          <a:bodyPr vert="horz" lIns="0" tIns="0" rIns="0" bIns="0" rtlCol="0">
            <a:noAutofit/>
          </a:bodyPr>
          <a:lstStyle>
            <a:lvl1pPr>
              <a:defRPr lang="de-DE" sz="4800" dirty="0">
                <a:solidFill>
                  <a:schemeClr val="bg1"/>
                </a:solidFill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>
              <a:lnSpc>
                <a:spcPct val="110000"/>
              </a:lnSpc>
              <a:spcBef>
                <a:spcPts val="1000"/>
              </a:spcBef>
              <a:spcAft>
                <a:spcPts val="1800"/>
              </a:spcAft>
              <a:buFont typeface="Arial" panose="020B0604020202020204" pitchFamily="34" charset="0"/>
            </a:pPr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3475909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,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69E1F9-3D8D-61A8-5B8D-D94FDC9C5F1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/>
              <a:t>K16 | duisport Salespräsentation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9B1E96-FA7C-2D7B-C18D-081313935F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/>
          <a:lstStyle/>
          <a:p>
            <a:fld id="{61CFAC51-51B5-48B5-9362-8A8EF134146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FBA8845-0EEB-FC53-9A2E-876848544394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512600" y="530894"/>
            <a:ext cx="6419142" cy="6327106"/>
          </a:xfrm>
          <a:custGeom>
            <a:avLst/>
            <a:gdLst>
              <a:gd name="connsiteX0" fmla="*/ 3210035 w 6419142"/>
              <a:gd name="connsiteY0" fmla="*/ 0 h 6327106"/>
              <a:gd name="connsiteX1" fmla="*/ 3210035 w 6419142"/>
              <a:gd name="connsiteY1" fmla="*/ 2469312 h 6327106"/>
              <a:gd name="connsiteX2" fmla="*/ 6419142 w 6419142"/>
              <a:gd name="connsiteY2" fmla="*/ 3 h 6327106"/>
              <a:gd name="connsiteX3" fmla="*/ 6419142 w 6419142"/>
              <a:gd name="connsiteY3" fmla="*/ 6327106 h 6327106"/>
              <a:gd name="connsiteX4" fmla="*/ 0 w 6419142"/>
              <a:gd name="connsiteY4" fmla="*/ 6327106 h 6327106"/>
              <a:gd name="connsiteX5" fmla="*/ 0 w 6419142"/>
              <a:gd name="connsiteY5" fmla="*/ 2469312 h 6327106"/>
              <a:gd name="connsiteX6" fmla="*/ 411442 w 6419142"/>
              <a:gd name="connsiteY6" fmla="*/ 2152811 h 6327106"/>
              <a:gd name="connsiteX7" fmla="*/ 411442 w 6419142"/>
              <a:gd name="connsiteY7" fmla="*/ 2156670 h 6327106"/>
              <a:gd name="connsiteX8" fmla="*/ 850595 w 6419142"/>
              <a:gd name="connsiteY8" fmla="*/ 1824803 h 6327106"/>
              <a:gd name="connsiteX9" fmla="*/ 850595 w 6419142"/>
              <a:gd name="connsiteY9" fmla="*/ 2156670 h 6327106"/>
              <a:gd name="connsiteX10" fmla="*/ 1289622 w 6419142"/>
              <a:gd name="connsiteY10" fmla="*/ 1827463 h 6327106"/>
              <a:gd name="connsiteX11" fmla="*/ 1289622 w 6419142"/>
              <a:gd name="connsiteY11" fmla="*/ 1477273 h 6327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19142" h="6327106">
                <a:moveTo>
                  <a:pt x="3210035" y="0"/>
                </a:moveTo>
                <a:lnTo>
                  <a:pt x="3210035" y="2469312"/>
                </a:lnTo>
                <a:lnTo>
                  <a:pt x="6419142" y="3"/>
                </a:lnTo>
                <a:lnTo>
                  <a:pt x="6419142" y="6327106"/>
                </a:lnTo>
                <a:lnTo>
                  <a:pt x="0" y="6327106"/>
                </a:lnTo>
                <a:lnTo>
                  <a:pt x="0" y="2469312"/>
                </a:lnTo>
                <a:lnTo>
                  <a:pt x="411442" y="2152811"/>
                </a:lnTo>
                <a:lnTo>
                  <a:pt x="411442" y="2156670"/>
                </a:lnTo>
                <a:lnTo>
                  <a:pt x="850595" y="1824803"/>
                </a:lnTo>
                <a:lnTo>
                  <a:pt x="850595" y="2156670"/>
                </a:lnTo>
                <a:lnTo>
                  <a:pt x="1289622" y="1827463"/>
                </a:lnTo>
                <a:lnTo>
                  <a:pt x="1289622" y="1477273"/>
                </a:lnTo>
                <a:close/>
              </a:path>
            </a:pathLst>
          </a:custGeo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br>
              <a:rPr lang="de-DE" dirty="0"/>
            </a:br>
            <a:br>
              <a:rPr lang="de-DE" dirty="0"/>
            </a:br>
            <a:br>
              <a:rPr lang="de-DE" dirty="0"/>
            </a:br>
            <a:r>
              <a:rPr lang="de-DE" dirty="0"/>
              <a:t> </a:t>
            </a:r>
          </a:p>
        </p:txBody>
      </p:sp>
      <p:sp>
        <p:nvSpPr>
          <p:cNvPr id="11" name="Grafik 8">
            <a:extLst>
              <a:ext uri="{FF2B5EF4-FFF2-40B4-BE49-F238E27FC236}">
                <a16:creationId xmlns:a16="http://schemas.microsoft.com/office/drawing/2014/main" id="{F9F70D65-FF89-BC66-C397-497AA2F04640}"/>
              </a:ext>
            </a:extLst>
          </p:cNvPr>
          <p:cNvSpPr/>
          <p:nvPr userDrawn="1"/>
        </p:nvSpPr>
        <p:spPr>
          <a:xfrm>
            <a:off x="924042" y="1465104"/>
            <a:ext cx="878179" cy="1222459"/>
          </a:xfrm>
          <a:custGeom>
            <a:avLst/>
            <a:gdLst>
              <a:gd name="connsiteX0" fmla="*/ 878180 w 878179"/>
              <a:gd name="connsiteY0" fmla="*/ 0 h 1222459"/>
              <a:gd name="connsiteX1" fmla="*/ 439153 w 878179"/>
              <a:gd name="connsiteY1" fmla="*/ 337820 h 1222459"/>
              <a:gd name="connsiteX2" fmla="*/ 439153 w 878179"/>
              <a:gd name="connsiteY2" fmla="*/ 0 h 1222459"/>
              <a:gd name="connsiteX3" fmla="*/ 439153 w 878179"/>
              <a:gd name="connsiteY3" fmla="*/ 0 h 1222459"/>
              <a:gd name="connsiteX4" fmla="*/ 0 w 878179"/>
              <a:gd name="connsiteY4" fmla="*/ 337820 h 1222459"/>
              <a:gd name="connsiteX5" fmla="*/ 0 w 878179"/>
              <a:gd name="connsiteY5" fmla="*/ 1222460 h 1222459"/>
              <a:gd name="connsiteX6" fmla="*/ 439153 w 878179"/>
              <a:gd name="connsiteY6" fmla="*/ 890593 h 1222459"/>
              <a:gd name="connsiteX7" fmla="*/ 439153 w 878179"/>
              <a:gd name="connsiteY7" fmla="*/ 1222460 h 1222459"/>
              <a:gd name="connsiteX8" fmla="*/ 878180 w 878179"/>
              <a:gd name="connsiteY8" fmla="*/ 893253 h 1222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8179" h="1222459">
                <a:moveTo>
                  <a:pt x="878180" y="0"/>
                </a:moveTo>
                <a:lnTo>
                  <a:pt x="439153" y="337820"/>
                </a:lnTo>
                <a:lnTo>
                  <a:pt x="439153" y="0"/>
                </a:lnTo>
                <a:lnTo>
                  <a:pt x="439153" y="0"/>
                </a:lnTo>
                <a:lnTo>
                  <a:pt x="0" y="337820"/>
                </a:lnTo>
                <a:lnTo>
                  <a:pt x="0" y="1222460"/>
                </a:lnTo>
                <a:lnTo>
                  <a:pt x="439153" y="890593"/>
                </a:lnTo>
                <a:lnTo>
                  <a:pt x="439153" y="1222460"/>
                </a:lnTo>
                <a:lnTo>
                  <a:pt x="878180" y="893253"/>
                </a:lnTo>
                <a:close/>
              </a:path>
            </a:pathLst>
          </a:custGeom>
          <a:solidFill>
            <a:schemeClr val="accent2"/>
          </a:solidFill>
          <a:ln w="1261" cap="flat">
            <a:noFill/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9C5EEB-247B-FE5B-A38F-47CA3A53B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376772"/>
            <a:ext cx="5580621" cy="3096344"/>
          </a:xfrm>
        </p:spPr>
        <p:txBody>
          <a:bodyPr>
            <a:noAutofit/>
          </a:bodyPr>
          <a:lstStyle>
            <a:lvl1pPr algn="r">
              <a:defRPr sz="7200"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1409529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768BEF6-82D8-D5E8-0DEC-A9009009BA07}"/>
              </a:ext>
            </a:extLst>
          </p:cNvPr>
          <p:cNvSpPr/>
          <p:nvPr userDrawn="1"/>
        </p:nvSpPr>
        <p:spPr>
          <a:xfrm>
            <a:off x="0" y="0"/>
            <a:ext cx="3863752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6D8574-4D59-671B-31D9-2CE9E08FF01A}"/>
              </a:ext>
            </a:extLst>
          </p:cNvPr>
          <p:cNvSpPr/>
          <p:nvPr userDrawn="1"/>
        </p:nvSpPr>
        <p:spPr>
          <a:xfrm>
            <a:off x="3863753" y="0"/>
            <a:ext cx="2765137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 sz="1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2A1670-8B6A-A055-C9E9-E5F5264CF102}"/>
              </a:ext>
            </a:extLst>
          </p:cNvPr>
          <p:cNvSpPr/>
          <p:nvPr userDrawn="1"/>
        </p:nvSpPr>
        <p:spPr>
          <a:xfrm>
            <a:off x="9420459" y="0"/>
            <a:ext cx="2771542" cy="3429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 sz="1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2DA365-52D9-2241-A1C5-4424E7DB42C0}"/>
              </a:ext>
            </a:extLst>
          </p:cNvPr>
          <p:cNvSpPr/>
          <p:nvPr userDrawn="1"/>
        </p:nvSpPr>
        <p:spPr>
          <a:xfrm>
            <a:off x="6629262" y="3429000"/>
            <a:ext cx="2791569" cy="3429000"/>
          </a:xfrm>
          <a:prstGeom prst="rect">
            <a:avLst/>
          </a:prstGeom>
          <a:solidFill>
            <a:srgbClr val="915A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 sz="1400" dirty="0">
              <a:solidFill>
                <a:srgbClr val="FFFFFF"/>
              </a:solidFill>
            </a:endParaRP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2B56CBF2-6D5C-04D3-83C3-F7614A6E2A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420459" y="3429000"/>
            <a:ext cx="2771542" cy="3429000"/>
          </a:xfr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lIns="72000" tIns="72000" rIns="72000" bIns="72000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 </a:t>
            </a:r>
          </a:p>
          <a:p>
            <a:endParaRPr lang="de-DE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B39F15E-AE5D-4F24-CF83-7CF996DEB86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29262" y="0"/>
            <a:ext cx="2791569" cy="3429000"/>
          </a:xfr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lIns="72000" tIns="72000" rIns="72000" bIns="72000"/>
          <a:lstStyle>
            <a:lvl1pPr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E5E29CCE-7FC1-A276-8AAC-186F1C4A784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63753" y="3429000"/>
            <a:ext cx="2765137" cy="3429000"/>
          </a:xfr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lIns="72000" tIns="72000" rIns="72000" bIns="72000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 </a:t>
            </a:r>
          </a:p>
          <a:p>
            <a:endParaRPr lang="de-DE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D1AC8B1-38C9-8B67-8073-419F90D53F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0475" y="512763"/>
            <a:ext cx="508699" cy="72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49556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 Electric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347EAA-1A77-54A5-848F-33A28AD2D35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9" name="Grafik 5">
            <a:extLst>
              <a:ext uri="{FF2B5EF4-FFF2-40B4-BE49-F238E27FC236}">
                <a16:creationId xmlns:a16="http://schemas.microsoft.com/office/drawing/2014/main" id="{EB8563E9-1C9C-EF3E-D490-74E429AA42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2159"/>
          <a:stretch>
            <a:fillRect/>
          </a:stretch>
        </p:blipFill>
        <p:spPr>
          <a:xfrm>
            <a:off x="0" y="1662910"/>
            <a:ext cx="2285839" cy="2936567"/>
          </a:xfrm>
          <a:custGeom>
            <a:avLst/>
            <a:gdLst>
              <a:gd name="connsiteX0" fmla="*/ 0 w 2285839"/>
              <a:gd name="connsiteY0" fmla="*/ 0 h 2936567"/>
              <a:gd name="connsiteX1" fmla="*/ 2285839 w 2285839"/>
              <a:gd name="connsiteY1" fmla="*/ 0 h 2936567"/>
              <a:gd name="connsiteX2" fmla="*/ 2285839 w 2285839"/>
              <a:gd name="connsiteY2" fmla="*/ 2936567 h 2936567"/>
              <a:gd name="connsiteX3" fmla="*/ 0 w 2285839"/>
              <a:gd name="connsiteY3" fmla="*/ 2936567 h 2936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5839" h="2936567">
                <a:moveTo>
                  <a:pt x="0" y="0"/>
                </a:moveTo>
                <a:lnTo>
                  <a:pt x="2285839" y="0"/>
                </a:lnTo>
                <a:lnTo>
                  <a:pt x="2285839" y="2936567"/>
                </a:lnTo>
                <a:lnTo>
                  <a:pt x="0" y="2936567"/>
                </a:lnTo>
                <a:close/>
              </a:path>
            </a:pathLst>
          </a:custGeom>
        </p:spPr>
      </p:pic>
      <p:pic>
        <p:nvPicPr>
          <p:cNvPr id="10" name="Grafik 6">
            <a:extLst>
              <a:ext uri="{FF2B5EF4-FFF2-40B4-BE49-F238E27FC236}">
                <a16:creationId xmlns:a16="http://schemas.microsoft.com/office/drawing/2014/main" id="{337FEAB3-6A0D-6DF1-4161-5DFC420DE1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541"/>
          <a:stretch/>
        </p:blipFill>
        <p:spPr>
          <a:xfrm>
            <a:off x="261966" y="-921775"/>
            <a:ext cx="4917441" cy="4890835"/>
          </a:xfrm>
          <a:custGeom>
            <a:avLst/>
            <a:gdLst>
              <a:gd name="connsiteX0" fmla="*/ 0 w 4917441"/>
              <a:gd name="connsiteY0" fmla="*/ 0 h 4917441"/>
              <a:gd name="connsiteX1" fmla="*/ 571155 w 4917441"/>
              <a:gd name="connsiteY1" fmla="*/ 0 h 4917441"/>
              <a:gd name="connsiteX2" fmla="*/ 571155 w 4917441"/>
              <a:gd name="connsiteY2" fmla="*/ 927369 h 4917441"/>
              <a:gd name="connsiteX3" fmla="*/ 4477140 w 4917441"/>
              <a:gd name="connsiteY3" fmla="*/ 927369 h 4917441"/>
              <a:gd name="connsiteX4" fmla="*/ 4477140 w 4917441"/>
              <a:gd name="connsiteY4" fmla="*/ 0 h 4917441"/>
              <a:gd name="connsiteX5" fmla="*/ 4917441 w 4917441"/>
              <a:gd name="connsiteY5" fmla="*/ 0 h 4917441"/>
              <a:gd name="connsiteX6" fmla="*/ 4917441 w 4917441"/>
              <a:gd name="connsiteY6" fmla="*/ 4917441 h 4917441"/>
              <a:gd name="connsiteX7" fmla="*/ 0 w 4917441"/>
              <a:gd name="connsiteY7" fmla="*/ 4917441 h 4917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17441" h="4917441">
                <a:moveTo>
                  <a:pt x="0" y="0"/>
                </a:moveTo>
                <a:lnTo>
                  <a:pt x="571155" y="0"/>
                </a:lnTo>
                <a:lnTo>
                  <a:pt x="571155" y="927369"/>
                </a:lnTo>
                <a:lnTo>
                  <a:pt x="4477140" y="927369"/>
                </a:lnTo>
                <a:lnTo>
                  <a:pt x="4477140" y="0"/>
                </a:lnTo>
                <a:lnTo>
                  <a:pt x="4917441" y="0"/>
                </a:lnTo>
                <a:lnTo>
                  <a:pt x="4917441" y="4917441"/>
                </a:lnTo>
                <a:lnTo>
                  <a:pt x="0" y="491744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6444851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ght Blue mit Logo_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B9BAE4C-F052-7B90-2095-DA37B0250964}"/>
              </a:ext>
            </a:extLst>
          </p:cNvPr>
          <p:cNvSpPr/>
          <p:nvPr userDrawn="1"/>
        </p:nvSpPr>
        <p:spPr>
          <a:xfrm>
            <a:off x="-7903" y="-31322"/>
            <a:ext cx="12305139" cy="6889322"/>
          </a:xfrm>
          <a:prstGeom prst="rect">
            <a:avLst/>
          </a:prstGeom>
          <a:solidFill>
            <a:srgbClr val="E6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00A3DA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D9940AA-ED1F-BD44-8FE0-7ED13A2744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8151" y="368660"/>
            <a:ext cx="2255521" cy="112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70186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_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98B5EE-6E05-5ECC-B493-736235C40E7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F1B0E4-93F2-47AA-949E-6A71C0E52F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1019436" y="3789040"/>
            <a:ext cx="5616625" cy="1296144"/>
          </a:xfrm>
        </p:spPr>
        <p:txBody>
          <a:bodyPr lIns="0" tIns="0" rIns="0" bIns="0" anchor="b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de-DE"/>
              <a:t>Präsentationstitel ergänzen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34444D-E161-43E3-AE67-C63B484C41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1019436" y="5481228"/>
            <a:ext cx="5616625" cy="25200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 cap="all" baseline="0">
                <a:solidFill>
                  <a:schemeClr val="accent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Subtitle ergänzen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7D62AC-61B4-BFAB-0C63-CA25567B58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1019436" y="5949280"/>
            <a:ext cx="5616625" cy="252000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accent2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  <a:latin typeface="+mn-lt"/>
              </a:defRPr>
            </a:lvl3pPr>
            <a:lvl4pPr>
              <a:defRPr>
                <a:solidFill>
                  <a:schemeClr val="accent2"/>
                </a:solidFill>
                <a:latin typeface="+mn-lt"/>
              </a:defRPr>
            </a:lvl4pPr>
            <a:lvl5pPr>
              <a:defRPr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de-DE"/>
              <a:t>Ort, Datum etc. 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383389E-ACB0-D42E-4863-EBBF36B4B6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8151" y="962870"/>
            <a:ext cx="2255521" cy="1120554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36E2CF9E-34C3-2363-DA47-178EEDE317A2}"/>
              </a:ext>
            </a:extLst>
          </p:cNvPr>
          <p:cNvSpPr/>
          <p:nvPr/>
        </p:nvSpPr>
        <p:spPr>
          <a:xfrm>
            <a:off x="7642376" y="3055105"/>
            <a:ext cx="2133756" cy="3459300"/>
          </a:xfrm>
          <a:custGeom>
            <a:avLst/>
            <a:gdLst>
              <a:gd name="connsiteX0" fmla="*/ 0 w 2133756"/>
              <a:gd name="connsiteY0" fmla="*/ 1230654 h 3459300"/>
              <a:gd name="connsiteX1" fmla="*/ 0 w 2133756"/>
              <a:gd name="connsiteY1" fmla="*/ 3459300 h 3459300"/>
              <a:gd name="connsiteX2" fmla="*/ 2133756 w 2133756"/>
              <a:gd name="connsiteY2" fmla="*/ 2228646 h 3459300"/>
              <a:gd name="connsiteX3" fmla="*/ 2133756 w 2133756"/>
              <a:gd name="connsiteY3" fmla="*/ 0 h 3459300"/>
              <a:gd name="connsiteX4" fmla="*/ 0 w 2133756"/>
              <a:gd name="connsiteY4" fmla="*/ 1230654 h 345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756" h="3459300">
                <a:moveTo>
                  <a:pt x="0" y="1230654"/>
                </a:moveTo>
                <a:lnTo>
                  <a:pt x="0" y="3459300"/>
                </a:lnTo>
                <a:lnTo>
                  <a:pt x="2133756" y="2228646"/>
                </a:lnTo>
                <a:lnTo>
                  <a:pt x="2133756" y="0"/>
                </a:lnTo>
                <a:lnTo>
                  <a:pt x="0" y="1230654"/>
                </a:lnTo>
                <a:close/>
              </a:path>
            </a:pathLst>
          </a:custGeom>
          <a:blipFill>
            <a:blip r:embed="rId4"/>
            <a:srcRect/>
            <a:stretch>
              <a:fillRect l="-65723" t="-4803" r="-94703" b="-2398"/>
            </a:stretch>
          </a:blipFill>
          <a:ln w="10864" cap="flat">
            <a:noFill/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91CFCB4E-9ED4-B085-B3BC-0171EF9D4DA5}"/>
              </a:ext>
            </a:extLst>
          </p:cNvPr>
          <p:cNvSpPr/>
          <p:nvPr userDrawn="1"/>
        </p:nvSpPr>
        <p:spPr>
          <a:xfrm>
            <a:off x="10082267" y="909114"/>
            <a:ext cx="2109733" cy="5589692"/>
          </a:xfrm>
          <a:custGeom>
            <a:avLst/>
            <a:gdLst>
              <a:gd name="connsiteX0" fmla="*/ 0 w 2109733"/>
              <a:gd name="connsiteY0" fmla="*/ 0 h 5589692"/>
              <a:gd name="connsiteX1" fmla="*/ 2109733 w 2109733"/>
              <a:gd name="connsiteY1" fmla="*/ 1218077 h 5589692"/>
              <a:gd name="connsiteX2" fmla="*/ 2109733 w 2109733"/>
              <a:gd name="connsiteY2" fmla="*/ 5589692 h 5589692"/>
              <a:gd name="connsiteX3" fmla="*/ 0 w 2109733"/>
              <a:gd name="connsiteY3" fmla="*/ 4374637 h 558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9733" h="5589692">
                <a:moveTo>
                  <a:pt x="0" y="0"/>
                </a:moveTo>
                <a:lnTo>
                  <a:pt x="2109733" y="1218077"/>
                </a:lnTo>
                <a:lnTo>
                  <a:pt x="2109733" y="5589692"/>
                </a:lnTo>
                <a:lnTo>
                  <a:pt x="0" y="4374637"/>
                </a:lnTo>
                <a:close/>
              </a:path>
            </a:pathLst>
          </a:custGeom>
          <a:blipFill>
            <a:blip r:embed="rId5"/>
            <a:srcRect/>
            <a:stretch>
              <a:fillRect l="-56450" t="-34145" r="-159013" b="-111"/>
            </a:stretch>
          </a:blipFill>
          <a:ln w="10864" cap="flat">
            <a:noFill/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CB4CCD18-E3E9-DEB9-A9C9-8A770FA96DB8}"/>
              </a:ext>
            </a:extLst>
          </p:cNvPr>
          <p:cNvSpPr/>
          <p:nvPr/>
        </p:nvSpPr>
        <p:spPr>
          <a:xfrm>
            <a:off x="7662341" y="5550087"/>
            <a:ext cx="4536752" cy="1307913"/>
          </a:xfrm>
          <a:custGeom>
            <a:avLst/>
            <a:gdLst>
              <a:gd name="connsiteX0" fmla="*/ 2266858 w 4536752"/>
              <a:gd name="connsiteY0" fmla="*/ 0 h 1307913"/>
              <a:gd name="connsiteX1" fmla="*/ 4536752 w 4536752"/>
              <a:gd name="connsiteY1" fmla="*/ 1307913 h 1307913"/>
              <a:gd name="connsiteX2" fmla="*/ 0 w 4536752"/>
              <a:gd name="connsiteY2" fmla="*/ 1307913 h 1307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36752" h="1307913">
                <a:moveTo>
                  <a:pt x="2266858" y="0"/>
                </a:moveTo>
                <a:lnTo>
                  <a:pt x="4536752" y="1307913"/>
                </a:lnTo>
                <a:lnTo>
                  <a:pt x="0" y="1307913"/>
                </a:lnTo>
                <a:close/>
              </a:path>
            </a:pathLst>
          </a:custGeom>
          <a:blipFill>
            <a:blip r:embed="rId6"/>
            <a:srcRect/>
            <a:stretch>
              <a:fillRect l="-1820" t="-76837" r="156" b="-87653"/>
            </a:stretch>
          </a:blipFill>
          <a:ln w="10864" cap="flat">
            <a:noFill/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8645361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_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98B5EE-6E05-5ECC-B493-736235C40E7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F1B0E4-93F2-47AA-949E-6A71C0E52F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1019436" y="3789040"/>
            <a:ext cx="5616625" cy="1296144"/>
          </a:xfrm>
        </p:spPr>
        <p:txBody>
          <a:bodyPr lIns="0" tIns="0" rIns="0" bIns="0" anchor="b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de-DE"/>
              <a:t>Präsentationstitel ergänzen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34444D-E161-43E3-AE67-C63B484C41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1019436" y="5481228"/>
            <a:ext cx="5616625" cy="25200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 cap="all" baseline="0">
                <a:solidFill>
                  <a:schemeClr val="accent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Subtitle ergänzen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7D62AC-61B4-BFAB-0C63-CA25567B58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1019436" y="5949280"/>
            <a:ext cx="5616625" cy="252000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accent2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  <a:latin typeface="+mn-lt"/>
              </a:defRPr>
            </a:lvl3pPr>
            <a:lvl4pPr>
              <a:defRPr>
                <a:solidFill>
                  <a:schemeClr val="accent2"/>
                </a:solidFill>
                <a:latin typeface="+mn-lt"/>
              </a:defRPr>
            </a:lvl4pPr>
            <a:lvl5pPr>
              <a:defRPr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de-DE"/>
              <a:t>Ort, Datum etc. 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383389E-ACB0-D42E-4863-EBBF36B4B6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8151" y="962870"/>
            <a:ext cx="2255521" cy="1120554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8A48C292-09D6-7718-3CEB-BD0C89DCCB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64492"/>
          <a:stretch/>
        </p:blipFill>
        <p:spPr>
          <a:xfrm>
            <a:off x="6528048" y="-315416"/>
            <a:ext cx="6804756" cy="9520728"/>
          </a:xfrm>
          <a:custGeom>
            <a:avLst/>
            <a:gdLst>
              <a:gd name="connsiteX0" fmla="*/ 0 w 6804756"/>
              <a:gd name="connsiteY0" fmla="*/ 0 h 9520728"/>
              <a:gd name="connsiteX1" fmla="*/ 6804756 w 6804756"/>
              <a:gd name="connsiteY1" fmla="*/ 0 h 9520728"/>
              <a:gd name="connsiteX2" fmla="*/ 6804756 w 6804756"/>
              <a:gd name="connsiteY2" fmla="*/ 648072 h 9520728"/>
              <a:gd name="connsiteX3" fmla="*/ 5663952 w 6804756"/>
              <a:gd name="connsiteY3" fmla="*/ 648072 h 9520728"/>
              <a:gd name="connsiteX4" fmla="*/ 5663952 w 6804756"/>
              <a:gd name="connsiteY4" fmla="*/ 7173416 h 9520728"/>
              <a:gd name="connsiteX5" fmla="*/ 324036 w 6804756"/>
              <a:gd name="connsiteY5" fmla="*/ 7173416 h 9520728"/>
              <a:gd name="connsiteX6" fmla="*/ 324036 w 6804756"/>
              <a:gd name="connsiteY6" fmla="*/ 8397552 h 9520728"/>
              <a:gd name="connsiteX7" fmla="*/ 5976664 w 6804756"/>
              <a:gd name="connsiteY7" fmla="*/ 8397552 h 9520728"/>
              <a:gd name="connsiteX8" fmla="*/ 5976664 w 6804756"/>
              <a:gd name="connsiteY8" fmla="*/ 7308812 h 9520728"/>
              <a:gd name="connsiteX9" fmla="*/ 6804756 w 6804756"/>
              <a:gd name="connsiteY9" fmla="*/ 7308812 h 9520728"/>
              <a:gd name="connsiteX10" fmla="*/ 6804756 w 6804756"/>
              <a:gd name="connsiteY10" fmla="*/ 9520728 h 9520728"/>
              <a:gd name="connsiteX11" fmla="*/ 0 w 6804756"/>
              <a:gd name="connsiteY11" fmla="*/ 9520728 h 952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04756" h="9520728">
                <a:moveTo>
                  <a:pt x="0" y="0"/>
                </a:moveTo>
                <a:lnTo>
                  <a:pt x="6804756" y="0"/>
                </a:lnTo>
                <a:lnTo>
                  <a:pt x="6804756" y="648072"/>
                </a:lnTo>
                <a:lnTo>
                  <a:pt x="5663952" y="648072"/>
                </a:lnTo>
                <a:lnTo>
                  <a:pt x="5663952" y="7173416"/>
                </a:lnTo>
                <a:lnTo>
                  <a:pt x="324036" y="7173416"/>
                </a:lnTo>
                <a:lnTo>
                  <a:pt x="324036" y="8397552"/>
                </a:lnTo>
                <a:lnTo>
                  <a:pt x="5976664" y="8397552"/>
                </a:lnTo>
                <a:lnTo>
                  <a:pt x="5976664" y="7308812"/>
                </a:lnTo>
                <a:lnTo>
                  <a:pt x="6804756" y="7308812"/>
                </a:lnTo>
                <a:lnTo>
                  <a:pt x="6804756" y="9520728"/>
                </a:lnTo>
                <a:lnTo>
                  <a:pt x="0" y="952072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3946747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 1/2_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98B5EE-6E05-5ECC-B493-736235C40E7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F1B0E4-93F2-47AA-949E-6A71C0E52F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1019437" y="3789040"/>
            <a:ext cx="4752527" cy="1296144"/>
          </a:xfrm>
        </p:spPr>
        <p:txBody>
          <a:bodyPr lIns="0" tIns="0" rIns="0" bIns="0" anchor="b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de-DE"/>
              <a:t>Präsentations-titel ergänzen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34444D-E161-43E3-AE67-C63B484C41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1019437" y="5481228"/>
            <a:ext cx="4752527" cy="25200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 cap="all" baseline="0">
                <a:solidFill>
                  <a:schemeClr val="accent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Subtitle ergänzen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7D62AC-61B4-BFAB-0C63-CA25567B58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1019437" y="5949280"/>
            <a:ext cx="4752527" cy="252000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accent2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  <a:latin typeface="+mn-lt"/>
              </a:defRPr>
            </a:lvl3pPr>
            <a:lvl4pPr>
              <a:defRPr>
                <a:solidFill>
                  <a:schemeClr val="accent2"/>
                </a:solidFill>
                <a:latin typeface="+mn-lt"/>
              </a:defRPr>
            </a:lvl4pPr>
            <a:lvl5pPr>
              <a:defRPr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de-DE"/>
              <a:t>Ort, Datum etc. </a:t>
            </a:r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1E76DA39-4243-B1B1-CCED-73752ADD5BA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204012" y="0"/>
            <a:ext cx="5987988" cy="6858000"/>
          </a:xfrm>
          <a:blipFill>
            <a:blip r:embed="rId2"/>
            <a:srcRect/>
            <a:stretch>
              <a:fillRect l="-35917" r="-3591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 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D652CEE-7AA1-F53C-71C2-212BDE4CF52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8151" y="962870"/>
            <a:ext cx="2255521" cy="112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85094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Vollbild_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asyBackground_Title">
            <a:extLst>
              <a:ext uri="{FF2B5EF4-FFF2-40B4-BE49-F238E27FC236}">
                <a16:creationId xmlns:a16="http://schemas.microsoft.com/office/drawing/2014/main" id="{8D70DD61-3B6B-90DB-AC6F-415BEB9A4399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81" r="185" b="7881"/>
          <a:stretch>
            <a:fillRect/>
          </a:stretch>
        </p:blipFill>
        <p:spPr>
          <a:xfrm>
            <a:off x="0" y="0"/>
            <a:ext cx="12191989" cy="685800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7E4CC09B-C063-1C0F-A87D-E7915437245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288000" rIns="288000" bIns="288000" rtlCol="0" anchor="ctr"/>
          <a:lstStyle/>
          <a:p>
            <a:pPr algn="ctr"/>
            <a:endParaRPr lang="de-DE" sz="1200" dirty="0">
              <a:solidFill>
                <a:srgbClr val="FFFFFF"/>
              </a:solidFill>
              <a:latin typeface="Gilroy ExtraBold" panose="00000900000000000000" pitchFamily="50" charset="0"/>
            </a:endParaRP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31417103-F193-C5D3-38B6-A608094A0C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1019436" y="5949280"/>
            <a:ext cx="7488832" cy="252000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accent2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  <a:latin typeface="+mn-lt"/>
              </a:defRPr>
            </a:lvl3pPr>
            <a:lvl4pPr>
              <a:defRPr>
                <a:solidFill>
                  <a:schemeClr val="accent2"/>
                </a:solidFill>
                <a:latin typeface="+mn-lt"/>
              </a:defRPr>
            </a:lvl4pPr>
            <a:lvl5pPr>
              <a:defRPr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de-DE"/>
              <a:t>Ort, Datum etc.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2CBD83-00DC-992A-3791-E11DE780B4D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1019436" y="5481228"/>
            <a:ext cx="7488832" cy="25200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 cap="all" baseline="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Subtitle ergänzen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8909C3-A7D3-4B4E-8857-4EC1FE7B13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9436" y="3789040"/>
            <a:ext cx="7488832" cy="1296144"/>
          </a:xfrm>
        </p:spPr>
        <p:txBody>
          <a:bodyPr vert="horz" lIns="0" tIns="0" rIns="0" bIns="0" rtlCol="0" anchor="b">
            <a:noAutofit/>
          </a:bodyPr>
          <a:lstStyle>
            <a:lvl1pPr>
              <a:defRPr lang="de-DE" sz="46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Präsentationstitel ergänzen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13159B0-B922-2D34-07BD-B1FC75E43FC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04312" y="760805"/>
            <a:ext cx="2255521" cy="112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522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273">
          <p15:clr>
            <a:srgbClr val="FBAE40"/>
          </p15:clr>
        </p15:guide>
        <p15:guide id="4" pos="2933">
          <p15:clr>
            <a:srgbClr val="FBAE40"/>
          </p15:clr>
        </p15:guide>
        <p15:guide id="5" pos="325">
          <p15:clr>
            <a:srgbClr val="FBAE40"/>
          </p15:clr>
        </p15:guide>
        <p15:guide id="6" orient="horz" pos="3997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eltrenner Weiß,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98B5EE-6E05-5ECC-B493-736235C40E7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F1B0E4-93F2-47AA-949E-6A71C0E52F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9436" y="3789040"/>
            <a:ext cx="5616625" cy="1296144"/>
          </a:xfrm>
          <a:noFill/>
        </p:spPr>
        <p:txBody>
          <a:bodyPr lIns="0" tIns="0" rIns="0" bIns="0" anchor="b">
            <a:noAutofit/>
          </a:bodyPr>
          <a:lstStyle>
            <a:lvl1pPr algn="l">
              <a:defRPr sz="4600">
                <a:solidFill>
                  <a:schemeClr val="accent1"/>
                </a:solidFill>
              </a:defRPr>
            </a:lvl1pPr>
          </a:lstStyle>
          <a:p>
            <a:r>
              <a:rPr lang="de-DE"/>
              <a:t>Kapitel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93846B22-1A10-12F6-6A9C-33D9E6D3B16F}"/>
              </a:ext>
            </a:extLst>
          </p:cNvPr>
          <p:cNvSpPr/>
          <p:nvPr userDrawn="1"/>
        </p:nvSpPr>
        <p:spPr>
          <a:xfrm>
            <a:off x="7642376" y="3055105"/>
            <a:ext cx="2133756" cy="3459300"/>
          </a:xfrm>
          <a:custGeom>
            <a:avLst/>
            <a:gdLst>
              <a:gd name="connsiteX0" fmla="*/ 0 w 2133756"/>
              <a:gd name="connsiteY0" fmla="*/ 1230654 h 3459300"/>
              <a:gd name="connsiteX1" fmla="*/ 0 w 2133756"/>
              <a:gd name="connsiteY1" fmla="*/ 3459300 h 3459300"/>
              <a:gd name="connsiteX2" fmla="*/ 2133756 w 2133756"/>
              <a:gd name="connsiteY2" fmla="*/ 2228646 h 3459300"/>
              <a:gd name="connsiteX3" fmla="*/ 2133756 w 2133756"/>
              <a:gd name="connsiteY3" fmla="*/ 0 h 3459300"/>
              <a:gd name="connsiteX4" fmla="*/ 0 w 2133756"/>
              <a:gd name="connsiteY4" fmla="*/ 1230654 h 345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756" h="3459300">
                <a:moveTo>
                  <a:pt x="0" y="1230654"/>
                </a:moveTo>
                <a:lnTo>
                  <a:pt x="0" y="3459300"/>
                </a:lnTo>
                <a:lnTo>
                  <a:pt x="2133756" y="2228646"/>
                </a:lnTo>
                <a:lnTo>
                  <a:pt x="2133756" y="0"/>
                </a:lnTo>
                <a:lnTo>
                  <a:pt x="0" y="1230654"/>
                </a:lnTo>
                <a:close/>
              </a:path>
            </a:pathLst>
          </a:custGeom>
          <a:blipFill>
            <a:blip r:embed="rId2"/>
            <a:srcRect/>
            <a:stretch>
              <a:fillRect l="-65723" t="-4803" r="-94703" b="-2398"/>
            </a:stretch>
          </a:blipFill>
          <a:ln w="10864" cap="flat">
            <a:noFill/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80AB02E1-D63B-5DCC-6124-10F0A23755E0}"/>
              </a:ext>
            </a:extLst>
          </p:cNvPr>
          <p:cNvSpPr/>
          <p:nvPr userDrawn="1"/>
        </p:nvSpPr>
        <p:spPr>
          <a:xfrm>
            <a:off x="10082267" y="909114"/>
            <a:ext cx="2109733" cy="5589692"/>
          </a:xfrm>
          <a:custGeom>
            <a:avLst/>
            <a:gdLst>
              <a:gd name="connsiteX0" fmla="*/ 0 w 2109733"/>
              <a:gd name="connsiteY0" fmla="*/ 0 h 5589692"/>
              <a:gd name="connsiteX1" fmla="*/ 2109733 w 2109733"/>
              <a:gd name="connsiteY1" fmla="*/ 1218077 h 5589692"/>
              <a:gd name="connsiteX2" fmla="*/ 2109733 w 2109733"/>
              <a:gd name="connsiteY2" fmla="*/ 5589692 h 5589692"/>
              <a:gd name="connsiteX3" fmla="*/ 0 w 2109733"/>
              <a:gd name="connsiteY3" fmla="*/ 4374637 h 558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9733" h="5589692">
                <a:moveTo>
                  <a:pt x="0" y="0"/>
                </a:moveTo>
                <a:lnTo>
                  <a:pt x="2109733" y="1218077"/>
                </a:lnTo>
                <a:lnTo>
                  <a:pt x="2109733" y="5589692"/>
                </a:lnTo>
                <a:lnTo>
                  <a:pt x="0" y="4374637"/>
                </a:lnTo>
                <a:close/>
              </a:path>
            </a:pathLst>
          </a:custGeom>
          <a:blipFill>
            <a:blip r:embed="rId3"/>
            <a:srcRect/>
            <a:stretch>
              <a:fillRect l="-56450" t="-34145" r="-159013" b="-111"/>
            </a:stretch>
          </a:blipFill>
          <a:ln w="10864" cap="flat">
            <a:noFill/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CBA5C0B5-4EF3-0818-98BD-2B58BDC228E0}"/>
              </a:ext>
            </a:extLst>
          </p:cNvPr>
          <p:cNvSpPr/>
          <p:nvPr userDrawn="1"/>
        </p:nvSpPr>
        <p:spPr>
          <a:xfrm>
            <a:off x="7662341" y="5550087"/>
            <a:ext cx="4536752" cy="1307913"/>
          </a:xfrm>
          <a:custGeom>
            <a:avLst/>
            <a:gdLst>
              <a:gd name="connsiteX0" fmla="*/ 2266858 w 4536752"/>
              <a:gd name="connsiteY0" fmla="*/ 0 h 1307913"/>
              <a:gd name="connsiteX1" fmla="*/ 4536752 w 4536752"/>
              <a:gd name="connsiteY1" fmla="*/ 1307913 h 1307913"/>
              <a:gd name="connsiteX2" fmla="*/ 0 w 4536752"/>
              <a:gd name="connsiteY2" fmla="*/ 1307913 h 1307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36752" h="1307913">
                <a:moveTo>
                  <a:pt x="2266858" y="0"/>
                </a:moveTo>
                <a:lnTo>
                  <a:pt x="4536752" y="1307913"/>
                </a:lnTo>
                <a:lnTo>
                  <a:pt x="0" y="1307913"/>
                </a:lnTo>
                <a:close/>
              </a:path>
            </a:pathLst>
          </a:custGeom>
          <a:blipFill>
            <a:blip r:embed="rId4"/>
            <a:srcRect/>
            <a:stretch>
              <a:fillRect l="-1820" t="-76837" r="156" b="-87653"/>
            </a:stretch>
          </a:blipFill>
          <a:ln w="10864" cap="flat">
            <a:noFill/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0318085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 ohne Bild_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1B0E4-93F2-47AA-949E-6A71C0E52F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1019436" y="3789040"/>
            <a:ext cx="5616625" cy="1296144"/>
          </a:xfrm>
        </p:spPr>
        <p:txBody>
          <a:bodyPr lIns="0" tIns="0" rIns="0" bIns="0" anchor="b">
            <a:noAutofit/>
          </a:bodyPr>
          <a:lstStyle>
            <a:lvl1pPr algn="l">
              <a:defRPr sz="4600">
                <a:solidFill>
                  <a:srgbClr val="002EFF"/>
                </a:solidFill>
              </a:defRPr>
            </a:lvl1pPr>
          </a:lstStyle>
          <a:p>
            <a:r>
              <a:rPr lang="de-DE"/>
              <a:t>Kapitel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FBC8F47-2440-0499-22C5-AF96DF96B3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4492"/>
          <a:stretch/>
        </p:blipFill>
        <p:spPr>
          <a:xfrm>
            <a:off x="6528048" y="-315416"/>
            <a:ext cx="6804756" cy="9520728"/>
          </a:xfrm>
          <a:custGeom>
            <a:avLst/>
            <a:gdLst>
              <a:gd name="connsiteX0" fmla="*/ 0 w 6804756"/>
              <a:gd name="connsiteY0" fmla="*/ 0 h 9520728"/>
              <a:gd name="connsiteX1" fmla="*/ 6804756 w 6804756"/>
              <a:gd name="connsiteY1" fmla="*/ 0 h 9520728"/>
              <a:gd name="connsiteX2" fmla="*/ 6804756 w 6804756"/>
              <a:gd name="connsiteY2" fmla="*/ 648072 h 9520728"/>
              <a:gd name="connsiteX3" fmla="*/ 5663952 w 6804756"/>
              <a:gd name="connsiteY3" fmla="*/ 648072 h 9520728"/>
              <a:gd name="connsiteX4" fmla="*/ 5663952 w 6804756"/>
              <a:gd name="connsiteY4" fmla="*/ 7173416 h 9520728"/>
              <a:gd name="connsiteX5" fmla="*/ 324036 w 6804756"/>
              <a:gd name="connsiteY5" fmla="*/ 7173416 h 9520728"/>
              <a:gd name="connsiteX6" fmla="*/ 324036 w 6804756"/>
              <a:gd name="connsiteY6" fmla="*/ 8397552 h 9520728"/>
              <a:gd name="connsiteX7" fmla="*/ 5976664 w 6804756"/>
              <a:gd name="connsiteY7" fmla="*/ 8397552 h 9520728"/>
              <a:gd name="connsiteX8" fmla="*/ 5976664 w 6804756"/>
              <a:gd name="connsiteY8" fmla="*/ 7308812 h 9520728"/>
              <a:gd name="connsiteX9" fmla="*/ 6804756 w 6804756"/>
              <a:gd name="connsiteY9" fmla="*/ 7308812 h 9520728"/>
              <a:gd name="connsiteX10" fmla="*/ 6804756 w 6804756"/>
              <a:gd name="connsiteY10" fmla="*/ 9520728 h 9520728"/>
              <a:gd name="connsiteX11" fmla="*/ 0 w 6804756"/>
              <a:gd name="connsiteY11" fmla="*/ 9520728 h 952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04756" h="9520728">
                <a:moveTo>
                  <a:pt x="0" y="0"/>
                </a:moveTo>
                <a:lnTo>
                  <a:pt x="6804756" y="0"/>
                </a:lnTo>
                <a:lnTo>
                  <a:pt x="6804756" y="648072"/>
                </a:lnTo>
                <a:lnTo>
                  <a:pt x="5663952" y="648072"/>
                </a:lnTo>
                <a:lnTo>
                  <a:pt x="5663952" y="7173416"/>
                </a:lnTo>
                <a:lnTo>
                  <a:pt x="324036" y="7173416"/>
                </a:lnTo>
                <a:lnTo>
                  <a:pt x="324036" y="8397552"/>
                </a:lnTo>
                <a:lnTo>
                  <a:pt x="5976664" y="8397552"/>
                </a:lnTo>
                <a:lnTo>
                  <a:pt x="5976664" y="7308812"/>
                </a:lnTo>
                <a:lnTo>
                  <a:pt x="6804756" y="7308812"/>
                </a:lnTo>
                <a:lnTo>
                  <a:pt x="6804756" y="9520728"/>
                </a:lnTo>
                <a:lnTo>
                  <a:pt x="0" y="952072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4581731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apiteltrenner Electric Blue, Bild_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98B5EE-6E05-5ECC-B493-736235C40E7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F1B0E4-93F2-47AA-949E-6A71C0E52F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1019436" y="3789040"/>
            <a:ext cx="5616625" cy="1296144"/>
          </a:xfrm>
        </p:spPr>
        <p:txBody>
          <a:bodyPr lIns="0" tIns="0" rIns="0" bIns="0" anchor="b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de-DE"/>
              <a:t>Kapitel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27318ADD-2F7B-BEB3-A265-B73A6CDB5B58}"/>
              </a:ext>
            </a:extLst>
          </p:cNvPr>
          <p:cNvSpPr/>
          <p:nvPr userDrawn="1"/>
        </p:nvSpPr>
        <p:spPr>
          <a:xfrm>
            <a:off x="7642376" y="3055105"/>
            <a:ext cx="2133756" cy="3459300"/>
          </a:xfrm>
          <a:custGeom>
            <a:avLst/>
            <a:gdLst>
              <a:gd name="connsiteX0" fmla="*/ 0 w 2133756"/>
              <a:gd name="connsiteY0" fmla="*/ 1230654 h 3459300"/>
              <a:gd name="connsiteX1" fmla="*/ 0 w 2133756"/>
              <a:gd name="connsiteY1" fmla="*/ 3459300 h 3459300"/>
              <a:gd name="connsiteX2" fmla="*/ 2133756 w 2133756"/>
              <a:gd name="connsiteY2" fmla="*/ 2228646 h 3459300"/>
              <a:gd name="connsiteX3" fmla="*/ 2133756 w 2133756"/>
              <a:gd name="connsiteY3" fmla="*/ 0 h 3459300"/>
              <a:gd name="connsiteX4" fmla="*/ 0 w 2133756"/>
              <a:gd name="connsiteY4" fmla="*/ 1230654 h 345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756" h="3459300">
                <a:moveTo>
                  <a:pt x="0" y="1230654"/>
                </a:moveTo>
                <a:lnTo>
                  <a:pt x="0" y="3459300"/>
                </a:lnTo>
                <a:lnTo>
                  <a:pt x="2133756" y="2228646"/>
                </a:lnTo>
                <a:lnTo>
                  <a:pt x="2133756" y="0"/>
                </a:lnTo>
                <a:lnTo>
                  <a:pt x="0" y="1230654"/>
                </a:lnTo>
                <a:close/>
              </a:path>
            </a:pathLst>
          </a:custGeom>
          <a:blipFill>
            <a:blip r:embed="rId2"/>
            <a:srcRect/>
            <a:stretch>
              <a:fillRect l="-65723" t="-4803" r="-94703" b="-2398"/>
            </a:stretch>
          </a:blipFill>
          <a:ln w="10864" cap="flat">
            <a:noFill/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5D5D89CF-B4D1-7672-4CEF-1ED183959E5E}"/>
              </a:ext>
            </a:extLst>
          </p:cNvPr>
          <p:cNvSpPr/>
          <p:nvPr userDrawn="1"/>
        </p:nvSpPr>
        <p:spPr>
          <a:xfrm>
            <a:off x="10082267" y="909114"/>
            <a:ext cx="2109733" cy="5589692"/>
          </a:xfrm>
          <a:custGeom>
            <a:avLst/>
            <a:gdLst>
              <a:gd name="connsiteX0" fmla="*/ 0 w 2109733"/>
              <a:gd name="connsiteY0" fmla="*/ 0 h 5589692"/>
              <a:gd name="connsiteX1" fmla="*/ 2109733 w 2109733"/>
              <a:gd name="connsiteY1" fmla="*/ 1218077 h 5589692"/>
              <a:gd name="connsiteX2" fmla="*/ 2109733 w 2109733"/>
              <a:gd name="connsiteY2" fmla="*/ 5589692 h 5589692"/>
              <a:gd name="connsiteX3" fmla="*/ 0 w 2109733"/>
              <a:gd name="connsiteY3" fmla="*/ 4374637 h 558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9733" h="5589692">
                <a:moveTo>
                  <a:pt x="0" y="0"/>
                </a:moveTo>
                <a:lnTo>
                  <a:pt x="2109733" y="1218077"/>
                </a:lnTo>
                <a:lnTo>
                  <a:pt x="2109733" y="5589692"/>
                </a:lnTo>
                <a:lnTo>
                  <a:pt x="0" y="4374637"/>
                </a:lnTo>
                <a:close/>
              </a:path>
            </a:pathLst>
          </a:custGeom>
          <a:blipFill>
            <a:blip r:embed="rId3"/>
            <a:srcRect/>
            <a:stretch>
              <a:fillRect l="-56450" t="-34145" r="-159013" b="-111"/>
            </a:stretch>
          </a:blipFill>
          <a:ln w="10864" cap="flat">
            <a:noFill/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5DB5F37C-96A1-2332-C6B4-C97D8D6FAAED}"/>
              </a:ext>
            </a:extLst>
          </p:cNvPr>
          <p:cNvSpPr/>
          <p:nvPr userDrawn="1"/>
        </p:nvSpPr>
        <p:spPr>
          <a:xfrm>
            <a:off x="7662341" y="5550087"/>
            <a:ext cx="4536752" cy="1307913"/>
          </a:xfrm>
          <a:custGeom>
            <a:avLst/>
            <a:gdLst>
              <a:gd name="connsiteX0" fmla="*/ 2266858 w 4536752"/>
              <a:gd name="connsiteY0" fmla="*/ 0 h 1307913"/>
              <a:gd name="connsiteX1" fmla="*/ 4536752 w 4536752"/>
              <a:gd name="connsiteY1" fmla="*/ 1307913 h 1307913"/>
              <a:gd name="connsiteX2" fmla="*/ 0 w 4536752"/>
              <a:gd name="connsiteY2" fmla="*/ 1307913 h 1307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36752" h="1307913">
                <a:moveTo>
                  <a:pt x="2266858" y="0"/>
                </a:moveTo>
                <a:lnTo>
                  <a:pt x="4536752" y="1307913"/>
                </a:lnTo>
                <a:lnTo>
                  <a:pt x="0" y="1307913"/>
                </a:lnTo>
                <a:close/>
              </a:path>
            </a:pathLst>
          </a:custGeom>
          <a:blipFill>
            <a:blip r:embed="rId4"/>
            <a:srcRect/>
            <a:stretch>
              <a:fillRect l="-1820" t="-76837" r="156" b="-87653"/>
            </a:stretch>
          </a:blipFill>
          <a:ln w="10864" cap="flat">
            <a:noFill/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4181758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iß mit Logo_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C7B5091-CCEA-F270-E118-5E28D4E1C6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8151" y="368660"/>
            <a:ext cx="2255521" cy="112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04578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links, Electric Blue rechts_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EB9FA30-1D31-5BF5-F65C-E5AC058A7836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29DC30-9AC4-FCC4-3A97-733174E65510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6636060" y="2528900"/>
            <a:ext cx="5040561" cy="1512168"/>
          </a:xfrm>
        </p:spPr>
        <p:txBody>
          <a:bodyPr anchor="t">
            <a:noAutofit/>
          </a:bodyPr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6E876F6-7280-3CBB-4EF5-EAA9C4DD747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lIns="72000" tIns="72000" rIns="72000" bIns="72000"/>
          <a:lstStyle>
            <a:lvl1pPr>
              <a:defRPr/>
            </a:lvl1pPr>
          </a:lstStyle>
          <a:p>
            <a:r>
              <a:rPr lang="de-DE" dirty="0"/>
              <a:t> 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2CBA50B-3D5E-C60E-FCB4-F36F0D02D0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3850"/>
          <a:stretch/>
        </p:blipFill>
        <p:spPr>
          <a:xfrm>
            <a:off x="8736319" y="1291596"/>
            <a:ext cx="815361" cy="112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35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418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ight Blue links, Bild rechts_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EB9FA30-1D31-5BF5-F65C-E5AC058A7836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29DC30-9AC4-FCC4-3A97-733174E65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379" y="2528900"/>
            <a:ext cx="5076565" cy="1512168"/>
          </a:xfrm>
        </p:spPr>
        <p:txBody>
          <a:bodyPr anchor="t">
            <a:noAutofit/>
          </a:bodyPr>
          <a:lstStyle>
            <a:lvl1pPr algn="ctr">
              <a:defRPr sz="46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6E876F6-7280-3CBB-4EF5-EAA9C4DD747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lIns="72000" tIns="72000" rIns="72000" bIns="72000"/>
          <a:lstStyle>
            <a:lvl1pPr>
              <a:defRPr/>
            </a:lvl1pPr>
          </a:lstStyle>
          <a:p>
            <a:r>
              <a:rPr lang="de-DE" dirty="0"/>
              <a:t> 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478A1A8-A8B2-45A7-AB94-5B7BB628FC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3850"/>
          <a:stretch/>
        </p:blipFill>
        <p:spPr>
          <a:xfrm>
            <a:off x="2640319" y="1291596"/>
            <a:ext cx="815361" cy="112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2793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4180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ight Blue,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ADA049-C6CE-8FA8-F956-6FF14891AC6E}"/>
              </a:ext>
            </a:extLst>
          </p:cNvPr>
          <p:cNvSpPr/>
          <p:nvPr userDrawn="1"/>
        </p:nvSpPr>
        <p:spPr>
          <a:xfrm>
            <a:off x="-7903" y="-31322"/>
            <a:ext cx="12305139" cy="6889322"/>
          </a:xfrm>
          <a:prstGeom prst="rect">
            <a:avLst/>
          </a:prstGeom>
          <a:solidFill>
            <a:srgbClr val="E6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00A3DA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ACFEB7-3400-268F-4C1A-D9B7BCA4E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380" y="4761148"/>
            <a:ext cx="4917440" cy="1728192"/>
          </a:xfrm>
        </p:spPr>
        <p:txBody>
          <a:bodyPr anchor="b">
            <a:noAutofit/>
          </a:bodyPr>
          <a:lstStyle>
            <a:lvl1pPr>
              <a:defRPr sz="46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6A5EA6-D350-CAE2-3395-AB8DD4985E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/>
              <a:t>K16 | duisport Salespräsentation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F8C794-7F65-EB0F-ABB2-B0520E5554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/>
          <a:lstStyle/>
          <a:p>
            <a:fld id="{61CFAC51-51B5-48B5-9362-8A8EF1341465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8428969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 Electric Blue_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768BEF6-82D8-D5E8-0DEC-A9009009BA0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>
              <a:solidFill>
                <a:srgbClr val="000000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2401BA2-8D76-0192-BF39-E7C98C9EFD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4492"/>
          <a:stretch/>
        </p:blipFill>
        <p:spPr>
          <a:xfrm>
            <a:off x="6528048" y="-315416"/>
            <a:ext cx="6804756" cy="9520728"/>
          </a:xfrm>
          <a:custGeom>
            <a:avLst/>
            <a:gdLst>
              <a:gd name="connsiteX0" fmla="*/ 0 w 6804756"/>
              <a:gd name="connsiteY0" fmla="*/ 0 h 9520728"/>
              <a:gd name="connsiteX1" fmla="*/ 6804756 w 6804756"/>
              <a:gd name="connsiteY1" fmla="*/ 0 h 9520728"/>
              <a:gd name="connsiteX2" fmla="*/ 6804756 w 6804756"/>
              <a:gd name="connsiteY2" fmla="*/ 648072 h 9520728"/>
              <a:gd name="connsiteX3" fmla="*/ 5663952 w 6804756"/>
              <a:gd name="connsiteY3" fmla="*/ 648072 h 9520728"/>
              <a:gd name="connsiteX4" fmla="*/ 5663952 w 6804756"/>
              <a:gd name="connsiteY4" fmla="*/ 7173416 h 9520728"/>
              <a:gd name="connsiteX5" fmla="*/ 324036 w 6804756"/>
              <a:gd name="connsiteY5" fmla="*/ 7173416 h 9520728"/>
              <a:gd name="connsiteX6" fmla="*/ 324036 w 6804756"/>
              <a:gd name="connsiteY6" fmla="*/ 8397552 h 9520728"/>
              <a:gd name="connsiteX7" fmla="*/ 5976664 w 6804756"/>
              <a:gd name="connsiteY7" fmla="*/ 8397552 h 9520728"/>
              <a:gd name="connsiteX8" fmla="*/ 5976664 w 6804756"/>
              <a:gd name="connsiteY8" fmla="*/ 7308812 h 9520728"/>
              <a:gd name="connsiteX9" fmla="*/ 6804756 w 6804756"/>
              <a:gd name="connsiteY9" fmla="*/ 7308812 h 9520728"/>
              <a:gd name="connsiteX10" fmla="*/ 6804756 w 6804756"/>
              <a:gd name="connsiteY10" fmla="*/ 9520728 h 9520728"/>
              <a:gd name="connsiteX11" fmla="*/ 0 w 6804756"/>
              <a:gd name="connsiteY11" fmla="*/ 9520728 h 952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04756" h="9520728">
                <a:moveTo>
                  <a:pt x="0" y="0"/>
                </a:moveTo>
                <a:lnTo>
                  <a:pt x="6804756" y="0"/>
                </a:lnTo>
                <a:lnTo>
                  <a:pt x="6804756" y="648072"/>
                </a:lnTo>
                <a:lnTo>
                  <a:pt x="5663952" y="648072"/>
                </a:lnTo>
                <a:lnTo>
                  <a:pt x="5663952" y="7173416"/>
                </a:lnTo>
                <a:lnTo>
                  <a:pt x="324036" y="7173416"/>
                </a:lnTo>
                <a:lnTo>
                  <a:pt x="324036" y="8397552"/>
                </a:lnTo>
                <a:lnTo>
                  <a:pt x="5976664" y="8397552"/>
                </a:lnTo>
                <a:lnTo>
                  <a:pt x="5976664" y="7308812"/>
                </a:lnTo>
                <a:lnTo>
                  <a:pt x="6804756" y="7308812"/>
                </a:lnTo>
                <a:lnTo>
                  <a:pt x="6804756" y="9520728"/>
                </a:lnTo>
                <a:lnTo>
                  <a:pt x="0" y="9520728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2F486C-3C3B-A38F-2706-26C2FB0D1278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019435" y="908720"/>
            <a:ext cx="10153390" cy="3636404"/>
          </a:xfrm>
        </p:spPr>
        <p:txBody>
          <a:bodyPr vert="horz" lIns="0" tIns="0" rIns="0" bIns="0" rtlCol="0">
            <a:noAutofit/>
          </a:bodyPr>
          <a:lstStyle>
            <a:lvl1pPr>
              <a:defRPr lang="de-DE" sz="4800" dirty="0">
                <a:solidFill>
                  <a:schemeClr val="bg1"/>
                </a:solidFill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>
              <a:lnSpc>
                <a:spcPct val="110000"/>
              </a:lnSpc>
              <a:spcBef>
                <a:spcPts val="1000"/>
              </a:spcBef>
              <a:spcAft>
                <a:spcPts val="1800"/>
              </a:spcAft>
              <a:buFont typeface="Arial" panose="020B0604020202020204" pitchFamily="34" charset="0"/>
            </a:pPr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10754913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 Midnight Blue_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768BEF6-82D8-D5E8-0DEC-A9009009BA0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D9A7C7A-37E6-80D7-C962-A27553D5F8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4492"/>
          <a:stretch/>
        </p:blipFill>
        <p:spPr>
          <a:xfrm>
            <a:off x="6528048" y="-315416"/>
            <a:ext cx="6804756" cy="9520728"/>
          </a:xfrm>
          <a:custGeom>
            <a:avLst/>
            <a:gdLst>
              <a:gd name="connsiteX0" fmla="*/ 0 w 6804756"/>
              <a:gd name="connsiteY0" fmla="*/ 0 h 9520728"/>
              <a:gd name="connsiteX1" fmla="*/ 6804756 w 6804756"/>
              <a:gd name="connsiteY1" fmla="*/ 0 h 9520728"/>
              <a:gd name="connsiteX2" fmla="*/ 6804756 w 6804756"/>
              <a:gd name="connsiteY2" fmla="*/ 648072 h 9520728"/>
              <a:gd name="connsiteX3" fmla="*/ 5663952 w 6804756"/>
              <a:gd name="connsiteY3" fmla="*/ 648072 h 9520728"/>
              <a:gd name="connsiteX4" fmla="*/ 5663952 w 6804756"/>
              <a:gd name="connsiteY4" fmla="*/ 7173416 h 9520728"/>
              <a:gd name="connsiteX5" fmla="*/ 324036 w 6804756"/>
              <a:gd name="connsiteY5" fmla="*/ 7173416 h 9520728"/>
              <a:gd name="connsiteX6" fmla="*/ 324036 w 6804756"/>
              <a:gd name="connsiteY6" fmla="*/ 8397552 h 9520728"/>
              <a:gd name="connsiteX7" fmla="*/ 5976664 w 6804756"/>
              <a:gd name="connsiteY7" fmla="*/ 8397552 h 9520728"/>
              <a:gd name="connsiteX8" fmla="*/ 5976664 w 6804756"/>
              <a:gd name="connsiteY8" fmla="*/ 7308812 h 9520728"/>
              <a:gd name="connsiteX9" fmla="*/ 6804756 w 6804756"/>
              <a:gd name="connsiteY9" fmla="*/ 7308812 h 9520728"/>
              <a:gd name="connsiteX10" fmla="*/ 6804756 w 6804756"/>
              <a:gd name="connsiteY10" fmla="*/ 9520728 h 9520728"/>
              <a:gd name="connsiteX11" fmla="*/ 0 w 6804756"/>
              <a:gd name="connsiteY11" fmla="*/ 9520728 h 952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04756" h="9520728">
                <a:moveTo>
                  <a:pt x="0" y="0"/>
                </a:moveTo>
                <a:lnTo>
                  <a:pt x="6804756" y="0"/>
                </a:lnTo>
                <a:lnTo>
                  <a:pt x="6804756" y="648072"/>
                </a:lnTo>
                <a:lnTo>
                  <a:pt x="5663952" y="648072"/>
                </a:lnTo>
                <a:lnTo>
                  <a:pt x="5663952" y="7173416"/>
                </a:lnTo>
                <a:lnTo>
                  <a:pt x="324036" y="7173416"/>
                </a:lnTo>
                <a:lnTo>
                  <a:pt x="324036" y="8397552"/>
                </a:lnTo>
                <a:lnTo>
                  <a:pt x="5976664" y="8397552"/>
                </a:lnTo>
                <a:lnTo>
                  <a:pt x="5976664" y="7308812"/>
                </a:lnTo>
                <a:lnTo>
                  <a:pt x="6804756" y="7308812"/>
                </a:lnTo>
                <a:lnTo>
                  <a:pt x="6804756" y="9520728"/>
                </a:lnTo>
                <a:lnTo>
                  <a:pt x="0" y="9520728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2F486C-3C3B-A38F-2706-26C2FB0D1278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019434" y="908720"/>
            <a:ext cx="10153390" cy="3636404"/>
          </a:xfrm>
        </p:spPr>
        <p:txBody>
          <a:bodyPr vert="horz" lIns="0" tIns="0" rIns="0" bIns="0" rtlCol="0">
            <a:noAutofit/>
          </a:bodyPr>
          <a:lstStyle>
            <a:lvl1pPr>
              <a:defRPr lang="de-DE" sz="4800" dirty="0">
                <a:solidFill>
                  <a:schemeClr val="bg1"/>
                </a:solidFill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>
              <a:lnSpc>
                <a:spcPct val="110000"/>
              </a:lnSpc>
              <a:spcBef>
                <a:spcPts val="1000"/>
              </a:spcBef>
              <a:spcAft>
                <a:spcPts val="1800"/>
              </a:spcAft>
              <a:buFont typeface="Arial" panose="020B0604020202020204" pitchFamily="34" charset="0"/>
            </a:pPr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8731482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, Bild_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69E1F9-3D8D-61A8-5B8D-D94FDC9C5F1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/>
              <a:t>K16 | duisport Salespräsentation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9B1E96-FA7C-2D7B-C18D-081313935F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/>
          <a:lstStyle/>
          <a:p>
            <a:fld id="{61CFAC51-51B5-48B5-9362-8A8EF134146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9C5EEB-247B-FE5B-A38F-47CA3A53B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376772"/>
            <a:ext cx="5580621" cy="3096344"/>
          </a:xfrm>
        </p:spPr>
        <p:txBody>
          <a:bodyPr>
            <a:noAutofit/>
          </a:bodyPr>
          <a:lstStyle>
            <a:lvl1pPr algn="r">
              <a:defRPr sz="7200"/>
            </a:lvl1pPr>
          </a:lstStyle>
          <a:p>
            <a:r>
              <a:rPr lang="de-DE"/>
              <a:t>Mastertitelformat bearbeiten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0887BD9-ECC3-E2B1-5C6D-5EB6FF658F95}"/>
              </a:ext>
            </a:extLst>
          </p:cNvPr>
          <p:cNvGrpSpPr/>
          <p:nvPr userDrawn="1"/>
        </p:nvGrpSpPr>
        <p:grpSpPr>
          <a:xfrm>
            <a:off x="-8889" y="908720"/>
            <a:ext cx="4556717" cy="5948886"/>
            <a:chOff x="7642376" y="909114"/>
            <a:chExt cx="4556717" cy="5948886"/>
          </a:xfrm>
        </p:grpSpPr>
        <p:sp>
          <p:nvSpPr>
            <p:cNvPr id="6" name="Freihandform: Form 5">
              <a:extLst>
                <a:ext uri="{FF2B5EF4-FFF2-40B4-BE49-F238E27FC236}">
                  <a16:creationId xmlns:a16="http://schemas.microsoft.com/office/drawing/2014/main" id="{2508BDD6-C756-E265-9E6A-7B460E5FF9C0}"/>
                </a:ext>
              </a:extLst>
            </p:cNvPr>
            <p:cNvSpPr/>
            <p:nvPr userDrawn="1"/>
          </p:nvSpPr>
          <p:spPr>
            <a:xfrm>
              <a:off x="7642376" y="3055105"/>
              <a:ext cx="2133756" cy="3459300"/>
            </a:xfrm>
            <a:custGeom>
              <a:avLst/>
              <a:gdLst>
                <a:gd name="connsiteX0" fmla="*/ 0 w 2133756"/>
                <a:gd name="connsiteY0" fmla="*/ 1230654 h 3459300"/>
                <a:gd name="connsiteX1" fmla="*/ 0 w 2133756"/>
                <a:gd name="connsiteY1" fmla="*/ 3459300 h 3459300"/>
                <a:gd name="connsiteX2" fmla="*/ 2133756 w 2133756"/>
                <a:gd name="connsiteY2" fmla="*/ 2228646 h 3459300"/>
                <a:gd name="connsiteX3" fmla="*/ 2133756 w 2133756"/>
                <a:gd name="connsiteY3" fmla="*/ 0 h 3459300"/>
                <a:gd name="connsiteX4" fmla="*/ 0 w 2133756"/>
                <a:gd name="connsiteY4" fmla="*/ 1230654 h 345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3756" h="3459300">
                  <a:moveTo>
                    <a:pt x="0" y="1230654"/>
                  </a:moveTo>
                  <a:lnTo>
                    <a:pt x="0" y="3459300"/>
                  </a:lnTo>
                  <a:lnTo>
                    <a:pt x="2133756" y="2228646"/>
                  </a:lnTo>
                  <a:lnTo>
                    <a:pt x="2133756" y="0"/>
                  </a:lnTo>
                  <a:lnTo>
                    <a:pt x="0" y="1230654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65723" t="-4803" r="-94703" b="-2398"/>
              </a:stretch>
            </a:blipFill>
            <a:ln w="108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0C434326-953B-F4D3-A86C-9B2B8D3EA3DE}"/>
                </a:ext>
              </a:extLst>
            </p:cNvPr>
            <p:cNvSpPr/>
            <p:nvPr userDrawn="1"/>
          </p:nvSpPr>
          <p:spPr>
            <a:xfrm>
              <a:off x="10082267" y="909114"/>
              <a:ext cx="2109733" cy="5589692"/>
            </a:xfrm>
            <a:custGeom>
              <a:avLst/>
              <a:gdLst>
                <a:gd name="connsiteX0" fmla="*/ 0 w 2109733"/>
                <a:gd name="connsiteY0" fmla="*/ 0 h 5589692"/>
                <a:gd name="connsiteX1" fmla="*/ 2109733 w 2109733"/>
                <a:gd name="connsiteY1" fmla="*/ 1218077 h 5589692"/>
                <a:gd name="connsiteX2" fmla="*/ 2109733 w 2109733"/>
                <a:gd name="connsiteY2" fmla="*/ 5589692 h 5589692"/>
                <a:gd name="connsiteX3" fmla="*/ 0 w 2109733"/>
                <a:gd name="connsiteY3" fmla="*/ 4374637 h 5589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09733" h="5589692">
                  <a:moveTo>
                    <a:pt x="0" y="0"/>
                  </a:moveTo>
                  <a:lnTo>
                    <a:pt x="2109733" y="1218077"/>
                  </a:lnTo>
                  <a:lnTo>
                    <a:pt x="2109733" y="5589692"/>
                  </a:lnTo>
                  <a:lnTo>
                    <a:pt x="0" y="4374637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-56450" t="-34145" r="-159013" b="-111"/>
              </a:stretch>
            </a:blipFill>
            <a:ln w="108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A4167E40-9251-326F-18B8-A077DE13E6FB}"/>
                </a:ext>
              </a:extLst>
            </p:cNvPr>
            <p:cNvSpPr/>
            <p:nvPr userDrawn="1"/>
          </p:nvSpPr>
          <p:spPr>
            <a:xfrm>
              <a:off x="7662341" y="5550087"/>
              <a:ext cx="4536752" cy="1307913"/>
            </a:xfrm>
            <a:custGeom>
              <a:avLst/>
              <a:gdLst>
                <a:gd name="connsiteX0" fmla="*/ 2266858 w 4536752"/>
                <a:gd name="connsiteY0" fmla="*/ 0 h 1307913"/>
                <a:gd name="connsiteX1" fmla="*/ 4536752 w 4536752"/>
                <a:gd name="connsiteY1" fmla="*/ 1307913 h 1307913"/>
                <a:gd name="connsiteX2" fmla="*/ 0 w 4536752"/>
                <a:gd name="connsiteY2" fmla="*/ 1307913 h 1307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36752" h="1307913">
                  <a:moveTo>
                    <a:pt x="2266858" y="0"/>
                  </a:moveTo>
                  <a:lnTo>
                    <a:pt x="4536752" y="1307913"/>
                  </a:lnTo>
                  <a:lnTo>
                    <a:pt x="0" y="1307913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1820" t="-76837" r="156" b="-87653"/>
              </a:stretch>
            </a:blipFill>
            <a:ln w="108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414626026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R_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768BEF6-82D8-D5E8-0DEC-A9009009BA07}"/>
              </a:ext>
            </a:extLst>
          </p:cNvPr>
          <p:cNvSpPr/>
          <p:nvPr userDrawn="1"/>
        </p:nvSpPr>
        <p:spPr>
          <a:xfrm>
            <a:off x="0" y="0"/>
            <a:ext cx="3863752" cy="6858000"/>
          </a:xfrm>
          <a:prstGeom prst="rect">
            <a:avLst/>
          </a:prstGeom>
          <a:solidFill>
            <a:srgbClr val="0000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2B56CBF2-6D5C-04D3-83C3-F7614A6E2A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420459" y="3429000"/>
            <a:ext cx="2771542" cy="3429000"/>
          </a:xfr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lIns="72000" tIns="72000" rIns="72000" bIns="72000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 </a:t>
            </a:r>
          </a:p>
          <a:p>
            <a:endParaRPr lang="de-DE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B39F15E-AE5D-4F24-CF83-7CF996DEB86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29262" y="0"/>
            <a:ext cx="2791569" cy="3429000"/>
          </a:xfr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lIns="72000" tIns="72000" rIns="72000" bIns="72000"/>
          <a:lstStyle>
            <a:lvl1pPr>
              <a:defRPr/>
            </a:lvl1pPr>
          </a:lstStyle>
          <a:p>
            <a:r>
              <a:rPr lang="de-DE" dirty="0"/>
              <a:t> 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E5E29CCE-7FC1-A276-8AAC-186F1C4A784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63753" y="3429000"/>
            <a:ext cx="2765137" cy="3429000"/>
          </a:xfrm>
          <a:pattFill prst="pct20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lIns="72000" tIns="72000" rIns="72000" bIns="72000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 </a:t>
            </a:r>
          </a:p>
          <a:p>
            <a:endParaRPr lang="de-DE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76354641-7D38-CA52-202C-9F282EEF76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3850"/>
          <a:stretch/>
        </p:blipFill>
        <p:spPr>
          <a:xfrm>
            <a:off x="382267" y="361276"/>
            <a:ext cx="765115" cy="105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02918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bschluss Electric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347EAA-1A77-54A5-848F-33A28AD2D35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80469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lectric Blue mit Logo_d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B9BAE4C-F052-7B90-2095-DA37B0250964}"/>
              </a:ext>
            </a:extLst>
          </p:cNvPr>
          <p:cNvSpPr/>
          <p:nvPr userDrawn="1"/>
        </p:nvSpPr>
        <p:spPr>
          <a:xfrm>
            <a:off x="-7903" y="-31322"/>
            <a:ext cx="12305139" cy="68893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00A3DA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92CB6A2-1107-F65A-83B4-2EB4C4DDFD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8151" y="368660"/>
            <a:ext cx="2255521" cy="112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626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4.xml"/><Relationship Id="rId18" Type="http://schemas.openxmlformats.org/officeDocument/2006/relationships/slideLayout" Target="../slideLayouts/slideLayout69.xml"/><Relationship Id="rId26" Type="http://schemas.openxmlformats.org/officeDocument/2006/relationships/slideLayout" Target="../slideLayouts/slideLayout77.xml"/><Relationship Id="rId39" Type="http://schemas.openxmlformats.org/officeDocument/2006/relationships/slideLayout" Target="../slideLayouts/slideLayout90.xml"/><Relationship Id="rId21" Type="http://schemas.openxmlformats.org/officeDocument/2006/relationships/slideLayout" Target="../slideLayouts/slideLayout72.xml"/><Relationship Id="rId34" Type="http://schemas.openxmlformats.org/officeDocument/2006/relationships/slideLayout" Target="../slideLayouts/slideLayout85.xml"/><Relationship Id="rId42" Type="http://schemas.openxmlformats.org/officeDocument/2006/relationships/slideLayout" Target="../slideLayouts/slideLayout93.xml"/><Relationship Id="rId47" Type="http://schemas.openxmlformats.org/officeDocument/2006/relationships/slideLayout" Target="../slideLayouts/slideLayout98.xml"/><Relationship Id="rId50" Type="http://schemas.openxmlformats.org/officeDocument/2006/relationships/slideLayout" Target="../slideLayouts/slideLayout101.xml"/><Relationship Id="rId55" Type="http://schemas.openxmlformats.org/officeDocument/2006/relationships/tags" Target="../tags/tag5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5" Type="http://schemas.openxmlformats.org/officeDocument/2006/relationships/slideLayout" Target="../slideLayouts/slideLayout76.xml"/><Relationship Id="rId33" Type="http://schemas.openxmlformats.org/officeDocument/2006/relationships/slideLayout" Target="../slideLayouts/slideLayout84.xml"/><Relationship Id="rId38" Type="http://schemas.openxmlformats.org/officeDocument/2006/relationships/slideLayout" Target="../slideLayouts/slideLayout89.xml"/><Relationship Id="rId46" Type="http://schemas.openxmlformats.org/officeDocument/2006/relationships/slideLayout" Target="../slideLayouts/slideLayout97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71.xml"/><Relationship Id="rId29" Type="http://schemas.openxmlformats.org/officeDocument/2006/relationships/slideLayout" Target="../slideLayouts/slideLayout80.xml"/><Relationship Id="rId41" Type="http://schemas.openxmlformats.org/officeDocument/2006/relationships/slideLayout" Target="../slideLayouts/slideLayout92.xml"/><Relationship Id="rId54" Type="http://schemas.openxmlformats.org/officeDocument/2006/relationships/theme" Target="../theme/theme2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24" Type="http://schemas.openxmlformats.org/officeDocument/2006/relationships/slideLayout" Target="../slideLayouts/slideLayout75.xml"/><Relationship Id="rId32" Type="http://schemas.openxmlformats.org/officeDocument/2006/relationships/slideLayout" Target="../slideLayouts/slideLayout83.xml"/><Relationship Id="rId37" Type="http://schemas.openxmlformats.org/officeDocument/2006/relationships/slideLayout" Target="../slideLayouts/slideLayout88.xml"/><Relationship Id="rId40" Type="http://schemas.openxmlformats.org/officeDocument/2006/relationships/slideLayout" Target="../slideLayouts/slideLayout91.xml"/><Relationship Id="rId45" Type="http://schemas.openxmlformats.org/officeDocument/2006/relationships/slideLayout" Target="../slideLayouts/slideLayout96.xml"/><Relationship Id="rId53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23" Type="http://schemas.openxmlformats.org/officeDocument/2006/relationships/slideLayout" Target="../slideLayouts/slideLayout74.xml"/><Relationship Id="rId28" Type="http://schemas.openxmlformats.org/officeDocument/2006/relationships/slideLayout" Target="../slideLayouts/slideLayout79.xml"/><Relationship Id="rId36" Type="http://schemas.openxmlformats.org/officeDocument/2006/relationships/slideLayout" Target="../slideLayouts/slideLayout87.xml"/><Relationship Id="rId49" Type="http://schemas.openxmlformats.org/officeDocument/2006/relationships/slideLayout" Target="../slideLayouts/slideLayout100.xml"/><Relationship Id="rId57" Type="http://schemas.openxmlformats.org/officeDocument/2006/relationships/image" Target="../media/image1.emf"/><Relationship Id="rId10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70.xml"/><Relationship Id="rId31" Type="http://schemas.openxmlformats.org/officeDocument/2006/relationships/slideLayout" Target="../slideLayouts/slideLayout82.xml"/><Relationship Id="rId44" Type="http://schemas.openxmlformats.org/officeDocument/2006/relationships/slideLayout" Target="../slideLayouts/slideLayout95.xml"/><Relationship Id="rId52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Relationship Id="rId22" Type="http://schemas.openxmlformats.org/officeDocument/2006/relationships/slideLayout" Target="../slideLayouts/slideLayout73.xml"/><Relationship Id="rId27" Type="http://schemas.openxmlformats.org/officeDocument/2006/relationships/slideLayout" Target="../slideLayouts/slideLayout78.xml"/><Relationship Id="rId30" Type="http://schemas.openxmlformats.org/officeDocument/2006/relationships/slideLayout" Target="../slideLayouts/slideLayout81.xml"/><Relationship Id="rId35" Type="http://schemas.openxmlformats.org/officeDocument/2006/relationships/slideLayout" Target="../slideLayouts/slideLayout86.xml"/><Relationship Id="rId43" Type="http://schemas.openxmlformats.org/officeDocument/2006/relationships/slideLayout" Target="../slideLayouts/slideLayout94.xml"/><Relationship Id="rId48" Type="http://schemas.openxmlformats.org/officeDocument/2006/relationships/slideLayout" Target="../slideLayouts/slideLayout99.xml"/><Relationship Id="rId56" Type="http://schemas.openxmlformats.org/officeDocument/2006/relationships/oleObject" Target="../embeddings/oleObject2.bin"/><Relationship Id="rId8" Type="http://schemas.openxmlformats.org/officeDocument/2006/relationships/slideLayout" Target="../slideLayouts/slideLayout59.xml"/><Relationship Id="rId51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83813AE2-C040-720F-CD8D-9780640905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3"/>
            </p:custDataLst>
            <p:extLst>
              <p:ext uri="{D42A27DB-BD31-4B8C-83A1-F6EECF244321}">
                <p14:modId xmlns:p14="http://schemas.microsoft.com/office/powerpoint/2010/main" val="26618531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4" imgW="306" imgH="306" progId="TCLayout.ActiveDocument.1">
                  <p:embed/>
                </p:oleObj>
              </mc:Choice>
              <mc:Fallback>
                <p:oleObj name="think-cell Slide" r:id="rId54" imgW="306" imgH="306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3813AE2-C040-720F-CD8D-9780640905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F25D3D6-B3B1-4E74-A42C-9308ECED4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435" y="1376772"/>
            <a:ext cx="10153129" cy="72008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en-GB"/>
              <a:t>Mastertitelformat bearbeiten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D61B34F-9126-4227-AFF3-804602504D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9435" y="2384884"/>
            <a:ext cx="10153129" cy="396044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Mastertextformat bearbeiten</a:t>
            </a:r>
          </a:p>
          <a:p>
            <a:pPr lvl="1"/>
            <a:r>
              <a:rPr lang="en-GB"/>
              <a:t>Zweite Ebene</a:t>
            </a:r>
          </a:p>
          <a:p>
            <a:pPr lvl="2"/>
            <a:r>
              <a:rPr lang="en-GB"/>
              <a:t>Dritte Ebene</a:t>
            </a:r>
          </a:p>
          <a:p>
            <a:pPr lvl="3"/>
            <a:r>
              <a:rPr lang="en-GB"/>
              <a:t>Vierte Ebene</a:t>
            </a:r>
          </a:p>
          <a:p>
            <a:pPr lvl="4"/>
            <a:r>
              <a:rPr lang="en-GB"/>
              <a:t>Fünfte Ebene</a:t>
            </a:r>
            <a:endParaRPr lang="en-GB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7C5222-A4E4-4794-9C05-A7ED32C75B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0867" y="6505475"/>
            <a:ext cx="4114800" cy="216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>
                <a:solidFill>
                  <a:srgbClr val="000000"/>
                </a:solidFill>
              </a:defRPr>
            </a:lvl1pPr>
          </a:lstStyle>
          <a:p>
            <a:r>
              <a:rPr lang="en-GB"/>
              <a:t>Hier steht die Fußzeile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2DFB03-DB32-C808-D5E7-87AE4DEF50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>
                <a:solidFill>
                  <a:srgbClr val="000000"/>
                </a:solidFill>
              </a:defRPr>
            </a:lvl1pPr>
          </a:lstStyle>
          <a:p>
            <a:fld id="{34D0F9B2-9E43-44A3-B5FD-22B8AA673A33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6372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9" r:id="rId2"/>
    <p:sldLayoutId id="2147483700" r:id="rId3"/>
    <p:sldLayoutId id="2147483657" r:id="rId4"/>
    <p:sldLayoutId id="2147483679" r:id="rId5"/>
    <p:sldLayoutId id="2147483670" r:id="rId6"/>
    <p:sldLayoutId id="2147483650" r:id="rId7"/>
    <p:sldLayoutId id="2147483669" r:id="rId8"/>
    <p:sldLayoutId id="2147483656" r:id="rId9"/>
    <p:sldLayoutId id="2147483673" r:id="rId10"/>
    <p:sldLayoutId id="2147483668" r:id="rId11"/>
    <p:sldLayoutId id="2147483678" r:id="rId12"/>
    <p:sldLayoutId id="2147483695" r:id="rId13"/>
    <p:sldLayoutId id="2147483674" r:id="rId14"/>
    <p:sldLayoutId id="2147483671" r:id="rId15"/>
    <p:sldLayoutId id="2147483654" r:id="rId16"/>
    <p:sldLayoutId id="2147483682" r:id="rId17"/>
    <p:sldLayoutId id="2147483681" r:id="rId18"/>
    <p:sldLayoutId id="2147483660" r:id="rId19"/>
    <p:sldLayoutId id="2147483696" r:id="rId20"/>
    <p:sldLayoutId id="2147483661" r:id="rId21"/>
    <p:sldLayoutId id="2147483697" r:id="rId22"/>
    <p:sldLayoutId id="2147483662" r:id="rId23"/>
    <p:sldLayoutId id="2147483698" r:id="rId24"/>
    <p:sldLayoutId id="2147483663" r:id="rId25"/>
    <p:sldLayoutId id="2147483694" r:id="rId26"/>
    <p:sldLayoutId id="2147483672" r:id="rId27"/>
    <p:sldLayoutId id="2147483665" r:id="rId28"/>
    <p:sldLayoutId id="2147483666" r:id="rId29"/>
    <p:sldLayoutId id="2147483658" r:id="rId30"/>
    <p:sldLayoutId id="2147483659" r:id="rId31"/>
    <p:sldLayoutId id="2147483680" r:id="rId32"/>
    <p:sldLayoutId id="2147483677" r:id="rId33"/>
    <p:sldLayoutId id="2147483693" r:id="rId34"/>
    <p:sldLayoutId id="2147483690" r:id="rId35"/>
    <p:sldLayoutId id="2147483702" r:id="rId36"/>
    <p:sldLayoutId id="2147483703" r:id="rId37"/>
    <p:sldLayoutId id="2147483704" r:id="rId38"/>
    <p:sldLayoutId id="2147483705" r:id="rId39"/>
    <p:sldLayoutId id="2147483706" r:id="rId40"/>
    <p:sldLayoutId id="2147483707" r:id="rId41"/>
    <p:sldLayoutId id="2147483710" r:id="rId42"/>
    <p:sldLayoutId id="2147483711" r:id="rId43"/>
    <p:sldLayoutId id="2147483712" r:id="rId44"/>
    <p:sldLayoutId id="2147483713" r:id="rId45"/>
    <p:sldLayoutId id="2147483714" r:id="rId46"/>
    <p:sldLayoutId id="2147483715" r:id="rId47"/>
    <p:sldLayoutId id="2147483716" r:id="rId48"/>
    <p:sldLayoutId id="2147483717" r:id="rId49"/>
    <p:sldLayoutId id="2147483718" r:id="rId50"/>
    <p:sldLayoutId id="2147483719" r:id="rId5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de-DE"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200"/>
        </a:spcBef>
        <a:buFontTx/>
        <a:buNone/>
        <a:defRPr sz="1200" kern="1200">
          <a:solidFill>
            <a:schemeClr val="tx1"/>
          </a:solidFill>
          <a:latin typeface="Gilroy Bold" panose="00000800000000000000" pitchFamily="50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90000"/>
        </a:lnSpc>
        <a:spcBef>
          <a:spcPts val="500"/>
        </a:spcBef>
        <a:spcAft>
          <a:spcPts val="0"/>
        </a:spcAft>
        <a:buClr>
          <a:schemeClr val="tx2"/>
        </a:buClr>
        <a:buSzPct val="80000"/>
        <a:buFont typeface="Wingdings" panose="05000000000000000000" pitchFamily="2" charset="2"/>
        <a:buChar char="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800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Gilroy Medium" panose="00000600000000000000" pitchFamily="50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800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Gilroy Medium" panose="00000600000000000000" pitchFamily="50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 userDrawn="1">
          <p15:clr>
            <a:srgbClr val="F26B43"/>
          </p15:clr>
        </p15:guide>
        <p15:guide id="3" pos="642" userDrawn="1">
          <p15:clr>
            <a:srgbClr val="F26B43"/>
          </p15:clr>
        </p15:guide>
        <p15:guide id="4" pos="7355" userDrawn="1">
          <p15:clr>
            <a:srgbClr val="F26B43"/>
          </p15:clr>
        </p15:guide>
        <p15:guide id="5" pos="325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  <p15:guide id="7" orient="horz" pos="3997" userDrawn="1">
          <p15:clr>
            <a:srgbClr val="F26B43"/>
          </p15:clr>
        </p15:guide>
        <p15:guide id="8" orient="horz" pos="323" userDrawn="1">
          <p15:clr>
            <a:srgbClr val="F26B43"/>
          </p15:clr>
        </p15:guide>
        <p15:guide id="9" pos="7038" userDrawn="1">
          <p15:clr>
            <a:srgbClr val="F26B43"/>
          </p15:clr>
        </p15:guide>
        <p15:guide id="10" orient="horz" pos="1502" userDrawn="1">
          <p15:clr>
            <a:srgbClr val="F26B43"/>
          </p15:clr>
        </p15:guide>
        <p15:guide id="11" orient="horz" pos="867" userDrawn="1">
          <p15:clr>
            <a:srgbClr val="F26B43"/>
          </p15:clr>
        </p15:guide>
        <p15:guide id="12" pos="3976" userDrawn="1">
          <p15:clr>
            <a:srgbClr val="F26B43"/>
          </p15:clr>
        </p15:guide>
        <p15:guide id="13" pos="3704" userDrawn="1">
          <p15:clr>
            <a:srgbClr val="F26B43"/>
          </p15:clr>
        </p15:guide>
        <p15:guide id="14" orient="horz" pos="2024" userDrawn="1">
          <p15:clr>
            <a:srgbClr val="F26B43"/>
          </p15:clr>
        </p15:guide>
        <p15:guide id="15" orient="horz" pos="22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EE994AE1-2505-46C9-1AD1-868049A6A0E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5"/>
            </p:custDataLst>
            <p:extLst>
              <p:ext uri="{D42A27DB-BD31-4B8C-83A1-F6EECF244321}">
                <p14:modId xmlns:p14="http://schemas.microsoft.com/office/powerpoint/2010/main" val="9048565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6" imgW="306" imgH="306" progId="TCLayout.ActiveDocument.1">
                  <p:embed/>
                </p:oleObj>
              </mc:Choice>
              <mc:Fallback>
                <p:oleObj name="think-cell Slide" r:id="rId56" imgW="306" imgH="306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E994AE1-2505-46C9-1AD1-868049A6A0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F25D3D6-B3B1-4E74-A42C-9308ECED4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435" y="1376772"/>
            <a:ext cx="10153129" cy="72008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D61B34F-9126-4227-AFF3-804602504D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9435" y="2384884"/>
            <a:ext cx="10153129" cy="396044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7C5222-A4E4-4794-9C05-A7ED32C75B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0867" y="6505475"/>
            <a:ext cx="4114800" cy="216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>
                <a:solidFill>
                  <a:srgbClr val="000000"/>
                </a:solidFill>
              </a:defRPr>
            </a:lvl1pPr>
          </a:lstStyle>
          <a:p>
            <a:r>
              <a:rPr lang="de-DE" dirty="0"/>
              <a:t>K16 | duisport Salespräsentation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2DFB03-DB32-C808-D5E7-87AE4DEF50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6620" y="6505475"/>
            <a:ext cx="360000" cy="216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000">
                <a:solidFill>
                  <a:srgbClr val="000000"/>
                </a:solidFill>
              </a:defRPr>
            </a:lvl1pPr>
          </a:lstStyle>
          <a:p>
            <a:fld id="{34D0F9B2-9E43-44A3-B5FD-22B8AA673A3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36768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  <p:sldLayoutId id="2147483754" r:id="rId34"/>
    <p:sldLayoutId id="2147483755" r:id="rId35"/>
    <p:sldLayoutId id="2147483756" r:id="rId36"/>
    <p:sldLayoutId id="2147483757" r:id="rId37"/>
    <p:sldLayoutId id="2147483758" r:id="rId38"/>
    <p:sldLayoutId id="2147483759" r:id="rId39"/>
    <p:sldLayoutId id="2147483760" r:id="rId40"/>
    <p:sldLayoutId id="2147483761" r:id="rId41"/>
    <p:sldLayoutId id="2147483762" r:id="rId42"/>
    <p:sldLayoutId id="2147483763" r:id="rId43"/>
    <p:sldLayoutId id="2147483764" r:id="rId44"/>
    <p:sldLayoutId id="2147483765" r:id="rId45"/>
    <p:sldLayoutId id="2147483766" r:id="rId46"/>
    <p:sldLayoutId id="2147483767" r:id="rId47"/>
    <p:sldLayoutId id="2147483768" r:id="rId48"/>
    <p:sldLayoutId id="2147483769" r:id="rId49"/>
    <p:sldLayoutId id="2147483770" r:id="rId50"/>
    <p:sldLayoutId id="2147483771" r:id="rId51"/>
    <p:sldLayoutId id="2147483772" r:id="rId52"/>
    <p:sldLayoutId id="2147483773" r:id="rId5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de-DE"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200"/>
        </a:spcBef>
        <a:buFontTx/>
        <a:buNone/>
        <a:defRPr sz="1200" kern="1200">
          <a:solidFill>
            <a:schemeClr val="tx1"/>
          </a:solidFill>
          <a:latin typeface="Gilroy Bold" panose="00000800000000000000" pitchFamily="50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90000"/>
        </a:lnSpc>
        <a:spcBef>
          <a:spcPts val="500"/>
        </a:spcBef>
        <a:spcAft>
          <a:spcPts val="0"/>
        </a:spcAft>
        <a:buClr>
          <a:schemeClr val="tx2"/>
        </a:buClr>
        <a:buSzPct val="80000"/>
        <a:buFont typeface="Wingdings" panose="05000000000000000000" pitchFamily="2" charset="2"/>
        <a:buChar char="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800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Gilroy Medium" panose="00000600000000000000" pitchFamily="50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800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Gilroy Medium" panose="00000600000000000000" pitchFamily="50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>
          <p15:clr>
            <a:srgbClr val="F26B43"/>
          </p15:clr>
        </p15:guide>
        <p15:guide id="3" pos="642">
          <p15:clr>
            <a:srgbClr val="F26B43"/>
          </p15:clr>
        </p15:guide>
        <p15:guide id="4" pos="7355">
          <p15:clr>
            <a:srgbClr val="F26B43"/>
          </p15:clr>
        </p15:guide>
        <p15:guide id="5" pos="325">
          <p15:clr>
            <a:srgbClr val="F26B43"/>
          </p15:clr>
        </p15:guide>
        <p15:guide id="6" orient="horz" pos="2160">
          <p15:clr>
            <a:srgbClr val="F26B43"/>
          </p15:clr>
        </p15:guide>
        <p15:guide id="7" orient="horz" pos="3997">
          <p15:clr>
            <a:srgbClr val="F26B43"/>
          </p15:clr>
        </p15:guide>
        <p15:guide id="8" orient="horz" pos="323">
          <p15:clr>
            <a:srgbClr val="F26B43"/>
          </p15:clr>
        </p15:guide>
        <p15:guide id="9" pos="7038">
          <p15:clr>
            <a:srgbClr val="F26B43"/>
          </p15:clr>
        </p15:guide>
        <p15:guide id="10" orient="horz" pos="1502">
          <p15:clr>
            <a:srgbClr val="F26B43"/>
          </p15:clr>
        </p15:guide>
        <p15:guide id="11" orient="horz" pos="867">
          <p15:clr>
            <a:srgbClr val="F26B43"/>
          </p15:clr>
        </p15:guide>
        <p15:guide id="12" pos="3976">
          <p15:clr>
            <a:srgbClr val="F26B43"/>
          </p15:clr>
        </p15:guide>
        <p15:guide id="13" pos="3704">
          <p15:clr>
            <a:srgbClr val="F26B43"/>
          </p15:clr>
        </p15:guide>
        <p15:guide id="14" orient="horz" pos="2024">
          <p15:clr>
            <a:srgbClr val="F26B43"/>
          </p15:clr>
        </p15:guide>
        <p15:guide id="15" orient="horz" pos="229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video" Target="../media/media1.mp4"/><Relationship Id="rId7" Type="http://schemas.openxmlformats.org/officeDocument/2006/relationships/image" Target="../media/image1.emf"/><Relationship Id="rId2" Type="http://schemas.microsoft.com/office/2007/relationships/media" Target="../media/media1.mp4"/><Relationship Id="rId1" Type="http://schemas.openxmlformats.org/officeDocument/2006/relationships/tags" Target="../tags/tag8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3.sv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4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47.png"/><Relationship Id="rId4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50.png"/><Relationship Id="rId7" Type="http://schemas.openxmlformats.org/officeDocument/2006/relationships/image" Target="../media/image1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3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2.xml"/><Relationship Id="rId6" Type="http://schemas.microsoft.com/office/2007/relationships/hdphoto" Target="../media/hdphoto2.wdp"/><Relationship Id="rId5" Type="http://schemas.openxmlformats.org/officeDocument/2006/relationships/image" Target="../media/image56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58.svg"/><Relationship Id="rId12" Type="http://schemas.openxmlformats.org/officeDocument/2006/relationships/image" Target="../media/image63.png"/><Relationship Id="rId2" Type="http://schemas.openxmlformats.org/officeDocument/2006/relationships/slideLayout" Target="../slideLayouts/slideLayout55.xml"/><Relationship Id="rId1" Type="http://schemas.openxmlformats.org/officeDocument/2006/relationships/tags" Target="../tags/tag10.xml"/><Relationship Id="rId6" Type="http://schemas.openxmlformats.org/officeDocument/2006/relationships/image" Target="../media/image57.png"/><Relationship Id="rId11" Type="http://schemas.openxmlformats.org/officeDocument/2006/relationships/image" Target="../media/image62.svg"/><Relationship Id="rId5" Type="http://schemas.openxmlformats.org/officeDocument/2006/relationships/image" Target="../media/image1.emf"/><Relationship Id="rId10" Type="http://schemas.openxmlformats.org/officeDocument/2006/relationships/image" Target="../media/image61.png"/><Relationship Id="rId4" Type="http://schemas.openxmlformats.org/officeDocument/2006/relationships/oleObject" Target="../embeddings/oleObject5.bin"/><Relationship Id="rId9" Type="http://schemas.openxmlformats.org/officeDocument/2006/relationships/image" Target="../media/image6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5.xml"/><Relationship Id="rId1" Type="http://schemas.openxmlformats.org/officeDocument/2006/relationships/tags" Target="../tags/tag11.xml"/><Relationship Id="rId6" Type="http://schemas.openxmlformats.org/officeDocument/2006/relationships/image" Target="../media/image6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6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Relationship Id="rId6" Type="http://schemas.openxmlformats.org/officeDocument/2006/relationships/image" Target="../media/image6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68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Relationship Id="rId6" Type="http://schemas.openxmlformats.org/officeDocument/2006/relationships/image" Target="../media/image67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Relationship Id="rId6" Type="http://schemas.openxmlformats.org/officeDocument/2006/relationships/image" Target="../media/image69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jp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15.xml"/><Relationship Id="rId6" Type="http://schemas.openxmlformats.org/officeDocument/2006/relationships/image" Target="../media/image70.png"/><Relationship Id="rId11" Type="http://schemas.openxmlformats.org/officeDocument/2006/relationships/image" Target="../media/image75.jpeg"/><Relationship Id="rId5" Type="http://schemas.openxmlformats.org/officeDocument/2006/relationships/image" Target="../media/image1.emf"/><Relationship Id="rId15" Type="http://schemas.microsoft.com/office/2007/relationships/hdphoto" Target="../media/hdphoto3.wdp"/><Relationship Id="rId10" Type="http://schemas.openxmlformats.org/officeDocument/2006/relationships/image" Target="../media/image74.png"/><Relationship Id="rId4" Type="http://schemas.openxmlformats.org/officeDocument/2006/relationships/oleObject" Target="../embeddings/oleObject10.bin"/><Relationship Id="rId9" Type="http://schemas.openxmlformats.org/officeDocument/2006/relationships/image" Target="../media/image73.png"/><Relationship Id="rId14" Type="http://schemas.openxmlformats.org/officeDocument/2006/relationships/image" Target="../media/image7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video" Target="../media/media2.mp4"/><Relationship Id="rId7" Type="http://schemas.openxmlformats.org/officeDocument/2006/relationships/image" Target="../media/image1.emf"/><Relationship Id="rId2" Type="http://schemas.microsoft.com/office/2007/relationships/media" Target="../media/media2.mp4"/><Relationship Id="rId1" Type="http://schemas.openxmlformats.org/officeDocument/2006/relationships/tags" Target="../tags/tag16.xml"/><Relationship Id="rId6" Type="http://schemas.openxmlformats.org/officeDocument/2006/relationships/oleObject" Target="../embeddings/oleObject11.bin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4.xml"/><Relationship Id="rId9" Type="http://schemas.openxmlformats.org/officeDocument/2006/relationships/hyperlink" Target="https://duisport.de/industriegueterverpackung/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svg"/><Relationship Id="rId13" Type="http://schemas.openxmlformats.org/officeDocument/2006/relationships/image" Target="../media/image84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80.png"/><Relationship Id="rId12" Type="http://schemas.openxmlformats.org/officeDocument/2006/relationships/image" Target="../media/image8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Relationship Id="rId6" Type="http://schemas.openxmlformats.org/officeDocument/2006/relationships/hyperlink" Target="https://duisport.de/digitalisierung-und-innovation/" TargetMode="External"/><Relationship Id="rId11" Type="http://schemas.openxmlformats.org/officeDocument/2006/relationships/image" Target="../media/image16.svg"/><Relationship Id="rId5" Type="http://schemas.openxmlformats.org/officeDocument/2006/relationships/image" Target="../media/image1.emf"/><Relationship Id="rId10" Type="http://schemas.openxmlformats.org/officeDocument/2006/relationships/image" Target="../media/image15.png"/><Relationship Id="rId4" Type="http://schemas.openxmlformats.org/officeDocument/2006/relationships/oleObject" Target="../embeddings/oleObject12.bin"/><Relationship Id="rId9" Type="http://schemas.openxmlformats.org/officeDocument/2006/relationships/image" Target="../media/image82.jpeg"/><Relationship Id="rId14" Type="http://schemas.openxmlformats.org/officeDocument/2006/relationships/image" Target="../media/image8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93.svg"/><Relationship Id="rId18" Type="http://schemas.openxmlformats.org/officeDocument/2006/relationships/image" Target="../media/image80.png"/><Relationship Id="rId3" Type="http://schemas.openxmlformats.org/officeDocument/2006/relationships/notesSlide" Target="../notesSlides/notesSlide14.xml"/><Relationship Id="rId21" Type="http://schemas.openxmlformats.org/officeDocument/2006/relationships/image" Target="../media/image16.svg"/><Relationship Id="rId7" Type="http://schemas.openxmlformats.org/officeDocument/2006/relationships/image" Target="../media/image87.svg"/><Relationship Id="rId12" Type="http://schemas.openxmlformats.org/officeDocument/2006/relationships/image" Target="../media/image92.png"/><Relationship Id="rId17" Type="http://schemas.openxmlformats.org/officeDocument/2006/relationships/hyperlink" Target="https://duisport.de/nachhaltigkeit/" TargetMode="External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96.jpeg"/><Relationship Id="rId20" Type="http://schemas.openxmlformats.org/officeDocument/2006/relationships/image" Target="../media/image15.png"/><Relationship Id="rId1" Type="http://schemas.openxmlformats.org/officeDocument/2006/relationships/tags" Target="../tags/tag18.xml"/><Relationship Id="rId6" Type="http://schemas.openxmlformats.org/officeDocument/2006/relationships/image" Target="../media/image86.png"/><Relationship Id="rId11" Type="http://schemas.openxmlformats.org/officeDocument/2006/relationships/image" Target="../media/image91.svg"/><Relationship Id="rId5" Type="http://schemas.openxmlformats.org/officeDocument/2006/relationships/image" Target="../media/image1.emf"/><Relationship Id="rId15" Type="http://schemas.openxmlformats.org/officeDocument/2006/relationships/image" Target="../media/image95.emf"/><Relationship Id="rId10" Type="http://schemas.openxmlformats.org/officeDocument/2006/relationships/image" Target="../media/image90.png"/><Relationship Id="rId19" Type="http://schemas.openxmlformats.org/officeDocument/2006/relationships/image" Target="../media/image81.svg"/><Relationship Id="rId4" Type="http://schemas.openxmlformats.org/officeDocument/2006/relationships/oleObject" Target="../embeddings/oleObject13.bin"/><Relationship Id="rId9" Type="http://schemas.openxmlformats.org/officeDocument/2006/relationships/image" Target="../media/image89.svg"/><Relationship Id="rId14" Type="http://schemas.openxmlformats.org/officeDocument/2006/relationships/image" Target="../media/image9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104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98.png"/><Relationship Id="rId12" Type="http://schemas.openxmlformats.org/officeDocument/2006/relationships/image" Target="../media/image10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Relationship Id="rId6" Type="http://schemas.openxmlformats.org/officeDocument/2006/relationships/image" Target="../media/image97.png"/><Relationship Id="rId11" Type="http://schemas.openxmlformats.org/officeDocument/2006/relationships/image" Target="../media/image102.png"/><Relationship Id="rId5" Type="http://schemas.openxmlformats.org/officeDocument/2006/relationships/image" Target="../media/image1.emf"/><Relationship Id="rId15" Type="http://schemas.openxmlformats.org/officeDocument/2006/relationships/image" Target="../media/image16.svg"/><Relationship Id="rId10" Type="http://schemas.openxmlformats.org/officeDocument/2006/relationships/image" Target="../media/image101.png"/><Relationship Id="rId4" Type="http://schemas.openxmlformats.org/officeDocument/2006/relationships/oleObject" Target="../embeddings/oleObject14.bin"/><Relationship Id="rId9" Type="http://schemas.openxmlformats.org/officeDocument/2006/relationships/image" Target="../media/image100.png"/><Relationship Id="rId1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06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49F2D-0A43-0524-4F99-629C64F86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B92D75BC-164E-BDA2-0D8F-9262D7663D2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659176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92D75BC-164E-BDA2-0D8F-9262D7663D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freepik__aerial-view-of-a-bustling-shipping-port-showcasing__4313_DNAvideo 01">
            <a:hlinkClick r:id="" action="ppaction://media"/>
            <a:extLst>
              <a:ext uri="{FF2B5EF4-FFF2-40B4-BE49-F238E27FC236}">
                <a16:creationId xmlns:a16="http://schemas.microsoft.com/office/drawing/2014/main" id="{F683ABC8-1C35-FFD8-DA11-F9C132E02D85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>
            <a:lum bright="-5000"/>
          </a:blip>
          <a:srcRect t="16946" r="15937" b="29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Grafik 19" descr="Ein Bild, das Transport, Text, Screenshot, Gebäude enthält.&#10;&#10;KI-generierte Inhalte können fehlerhaft sein.">
            <a:extLst>
              <a:ext uri="{FF2B5EF4-FFF2-40B4-BE49-F238E27FC236}">
                <a16:creationId xmlns:a16="http://schemas.microsoft.com/office/drawing/2014/main" id="{83FEE361-A78B-8703-1569-85AE9E1877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78" r="84435"/>
          <a:stretch>
            <a:fillRect/>
          </a:stretch>
        </p:blipFill>
        <p:spPr>
          <a:xfrm>
            <a:off x="0" y="0"/>
            <a:ext cx="2255521" cy="6858000"/>
          </a:xfrm>
          <a:prstGeom prst="rect">
            <a:avLst/>
          </a:prstGeom>
        </p:spPr>
      </p:pic>
      <p:sp>
        <p:nvSpPr>
          <p:cNvPr id="17" name="!! Transparenz">
            <a:extLst>
              <a:ext uri="{FF2B5EF4-FFF2-40B4-BE49-F238E27FC236}">
                <a16:creationId xmlns:a16="http://schemas.microsoft.com/office/drawing/2014/main" id="{77540F5F-D402-9D31-76EA-5BA6DC96CC98}"/>
              </a:ext>
            </a:extLst>
          </p:cNvPr>
          <p:cNvSpPr/>
          <p:nvPr/>
        </p:nvSpPr>
        <p:spPr bwMode="gray">
          <a:xfrm>
            <a:off x="0" y="0"/>
            <a:ext cx="7734299" cy="6858000"/>
          </a:xfrm>
          <a:prstGeom prst="rect">
            <a:avLst/>
          </a:prstGeom>
          <a:gradFill flip="none" rotWithShape="1">
            <a:gsLst>
              <a:gs pos="59000">
                <a:schemeClr val="tx1">
                  <a:alpha val="2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625397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</a:pP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!!DNA4">
            <a:extLst>
              <a:ext uri="{FF2B5EF4-FFF2-40B4-BE49-F238E27FC236}">
                <a16:creationId xmlns:a16="http://schemas.microsoft.com/office/drawing/2014/main" id="{4B9969FB-1300-D4A1-73C8-127B701CA091}"/>
              </a:ext>
            </a:extLst>
          </p:cNvPr>
          <p:cNvSpPr/>
          <p:nvPr/>
        </p:nvSpPr>
        <p:spPr>
          <a:xfrm rot="16200000">
            <a:off x="3654754" y="6044462"/>
            <a:ext cx="2140469" cy="2742019"/>
          </a:xfrm>
          <a:custGeom>
            <a:avLst/>
            <a:gdLst>
              <a:gd name="connsiteX0" fmla="*/ 387584 w 387583"/>
              <a:gd name="connsiteY0" fmla="*/ 0 h 496508"/>
              <a:gd name="connsiteX1" fmla="*/ 0 w 387583"/>
              <a:gd name="connsiteY1" fmla="*/ 297892 h 496508"/>
              <a:gd name="connsiteX2" fmla="*/ 0 w 387583"/>
              <a:gd name="connsiteY2" fmla="*/ 496509 h 496508"/>
              <a:gd name="connsiteX3" fmla="*/ 387584 w 387583"/>
              <a:gd name="connsiteY3" fmla="*/ 198616 h 496508"/>
              <a:gd name="connsiteX4" fmla="*/ 387584 w 387583"/>
              <a:gd name="connsiteY4" fmla="*/ 0 h 496508"/>
              <a:gd name="connsiteX5" fmla="*/ 387584 w 387583"/>
              <a:gd name="connsiteY5" fmla="*/ 0 h 496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83" h="496508">
                <a:moveTo>
                  <a:pt x="387584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7584" y="198616"/>
                </a:lnTo>
                <a:lnTo>
                  <a:pt x="387584" y="0"/>
                </a:lnTo>
                <a:lnTo>
                  <a:pt x="387584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3" name="!!DNA1">
            <a:extLst>
              <a:ext uri="{FF2B5EF4-FFF2-40B4-BE49-F238E27FC236}">
                <a16:creationId xmlns:a16="http://schemas.microsoft.com/office/drawing/2014/main" id="{E5761F50-8131-8B73-399A-F8DC60DD8230}"/>
              </a:ext>
            </a:extLst>
          </p:cNvPr>
          <p:cNvSpPr/>
          <p:nvPr/>
        </p:nvSpPr>
        <p:spPr>
          <a:xfrm rot="16200000">
            <a:off x="-45793" y="6036948"/>
            <a:ext cx="2136178" cy="2742019"/>
          </a:xfrm>
          <a:custGeom>
            <a:avLst/>
            <a:gdLst>
              <a:gd name="connsiteX0" fmla="*/ 386807 w 386806"/>
              <a:gd name="connsiteY0" fmla="*/ 0 h 496508"/>
              <a:gd name="connsiteX1" fmla="*/ 0 w 386806"/>
              <a:gd name="connsiteY1" fmla="*/ 297892 h 496508"/>
              <a:gd name="connsiteX2" fmla="*/ 0 w 386806"/>
              <a:gd name="connsiteY2" fmla="*/ 496509 h 496508"/>
              <a:gd name="connsiteX3" fmla="*/ 386807 w 386806"/>
              <a:gd name="connsiteY3" fmla="*/ 198616 h 496508"/>
              <a:gd name="connsiteX4" fmla="*/ 386807 w 386806"/>
              <a:gd name="connsiteY4" fmla="*/ 0 h 496508"/>
              <a:gd name="connsiteX5" fmla="*/ 386807 w 386806"/>
              <a:gd name="connsiteY5" fmla="*/ 0 h 496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6806" h="496508">
                <a:moveTo>
                  <a:pt x="386807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6807" y="198616"/>
                </a:lnTo>
                <a:lnTo>
                  <a:pt x="386807" y="0"/>
                </a:lnTo>
                <a:lnTo>
                  <a:pt x="386807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4" name="!!DNA3">
            <a:extLst>
              <a:ext uri="{FF2B5EF4-FFF2-40B4-BE49-F238E27FC236}">
                <a16:creationId xmlns:a16="http://schemas.microsoft.com/office/drawing/2014/main" id="{94511B34-4C7A-7F21-366B-76D387523A17}"/>
              </a:ext>
            </a:extLst>
          </p:cNvPr>
          <p:cNvSpPr/>
          <p:nvPr/>
        </p:nvSpPr>
        <p:spPr>
          <a:xfrm rot="16200000">
            <a:off x="1362723" y="5229215"/>
            <a:ext cx="4276653" cy="4387165"/>
          </a:xfrm>
          <a:custGeom>
            <a:avLst/>
            <a:gdLst>
              <a:gd name="connsiteX0" fmla="*/ 774390 w 774390"/>
              <a:gd name="connsiteY0" fmla="*/ 0 h 794401"/>
              <a:gd name="connsiteX1" fmla="*/ 0 w 774390"/>
              <a:gd name="connsiteY1" fmla="*/ 595850 h 794401"/>
              <a:gd name="connsiteX2" fmla="*/ 0 w 774390"/>
              <a:gd name="connsiteY2" fmla="*/ 794401 h 794401"/>
              <a:gd name="connsiteX3" fmla="*/ 774390 w 774390"/>
              <a:gd name="connsiteY3" fmla="*/ 198616 h 794401"/>
              <a:gd name="connsiteX4" fmla="*/ 774390 w 774390"/>
              <a:gd name="connsiteY4" fmla="*/ 0 h 794401"/>
              <a:gd name="connsiteX5" fmla="*/ 774390 w 774390"/>
              <a:gd name="connsiteY5" fmla="*/ 0 h 79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01">
                <a:moveTo>
                  <a:pt x="774390" y="0"/>
                </a:moveTo>
                <a:lnTo>
                  <a:pt x="0" y="595850"/>
                </a:lnTo>
                <a:lnTo>
                  <a:pt x="0" y="794401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5" name="!!DNA2">
            <a:extLst>
              <a:ext uri="{FF2B5EF4-FFF2-40B4-BE49-F238E27FC236}">
                <a16:creationId xmlns:a16="http://schemas.microsoft.com/office/drawing/2014/main" id="{EA2F325E-373A-DC24-F9D5-27AFAA717113}"/>
              </a:ext>
            </a:extLst>
          </p:cNvPr>
          <p:cNvSpPr/>
          <p:nvPr/>
        </p:nvSpPr>
        <p:spPr>
          <a:xfrm rot="16200000">
            <a:off x="143734" y="5229038"/>
            <a:ext cx="4276653" cy="4387518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3" name="!!DNA5">
            <a:extLst>
              <a:ext uri="{FF2B5EF4-FFF2-40B4-BE49-F238E27FC236}">
                <a16:creationId xmlns:a16="http://schemas.microsoft.com/office/drawing/2014/main" id="{3A130AE9-C24A-6460-1D27-A98E81A78025}"/>
              </a:ext>
            </a:extLst>
          </p:cNvPr>
          <p:cNvSpPr/>
          <p:nvPr/>
        </p:nvSpPr>
        <p:spPr>
          <a:xfrm rot="16200000">
            <a:off x="3811000" y="5229215"/>
            <a:ext cx="4276653" cy="4387165"/>
          </a:xfrm>
          <a:custGeom>
            <a:avLst/>
            <a:gdLst>
              <a:gd name="connsiteX0" fmla="*/ 774390 w 774390"/>
              <a:gd name="connsiteY0" fmla="*/ 0 h 794401"/>
              <a:gd name="connsiteX1" fmla="*/ 0 w 774390"/>
              <a:gd name="connsiteY1" fmla="*/ 595850 h 794401"/>
              <a:gd name="connsiteX2" fmla="*/ 0 w 774390"/>
              <a:gd name="connsiteY2" fmla="*/ 794401 h 794401"/>
              <a:gd name="connsiteX3" fmla="*/ 774390 w 774390"/>
              <a:gd name="connsiteY3" fmla="*/ 198616 h 794401"/>
              <a:gd name="connsiteX4" fmla="*/ 774390 w 774390"/>
              <a:gd name="connsiteY4" fmla="*/ 0 h 794401"/>
              <a:gd name="connsiteX5" fmla="*/ 774390 w 774390"/>
              <a:gd name="connsiteY5" fmla="*/ 0 h 79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01">
                <a:moveTo>
                  <a:pt x="774390" y="0"/>
                </a:moveTo>
                <a:lnTo>
                  <a:pt x="0" y="595850"/>
                </a:lnTo>
                <a:lnTo>
                  <a:pt x="0" y="794401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tx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178A38-D298-D31D-9BFF-AB8D8EE1B6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9436" y="4545124"/>
            <a:ext cx="7884876" cy="720000"/>
          </a:xfrm>
        </p:spPr>
        <p:txBody>
          <a:bodyPr vert="horz">
            <a:noAutofit/>
          </a:bodyPr>
          <a:lstStyle/>
          <a:p>
            <a:r>
              <a:rPr lang="en-GB" sz="6000" cap="all" dirty="0">
                <a:ln w="12700">
                  <a:noFill/>
                </a:ln>
              </a:rPr>
              <a:t>DNA WITH DIVERSITY</a:t>
            </a:r>
          </a:p>
        </p:txBody>
      </p:sp>
      <p:sp>
        <p:nvSpPr>
          <p:cNvPr id="9" name="Untertitel 8">
            <a:extLst>
              <a:ext uri="{FF2B5EF4-FFF2-40B4-BE49-F238E27FC236}">
                <a16:creationId xmlns:a16="http://schemas.microsoft.com/office/drawing/2014/main" id="{6D057714-B767-C135-40D3-8DADC25D92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3180000">
            <a:off x="844526" y="7474392"/>
            <a:ext cx="5616625" cy="252000"/>
          </a:xfrm>
        </p:spPr>
        <p:txBody>
          <a:bodyPr/>
          <a:lstStyle/>
          <a:p>
            <a:r>
              <a:rPr lang="en-GB" dirty="0">
                <a:solidFill>
                  <a:schemeClr val="tx2"/>
                </a:solidFill>
              </a:rPr>
              <a:t>     Sales Deck</a:t>
            </a:r>
            <a:br>
              <a:rPr lang="en-GB" dirty="0">
                <a:solidFill>
                  <a:schemeClr val="tx2"/>
                </a:solidFill>
              </a:rPr>
            </a:br>
            <a:r>
              <a:rPr lang="en-GB" cap="none" dirty="0">
                <a:solidFill>
                  <a:schemeClr val="tx2"/>
                </a:solidFill>
              </a:rPr>
              <a:t>MARCH 2026</a:t>
            </a:r>
          </a:p>
          <a:p>
            <a:endParaRPr lang="en-GB" dirty="0">
              <a:solidFill>
                <a:schemeClr val="tx2"/>
              </a:solidFill>
            </a:endParaRPr>
          </a:p>
        </p:txBody>
      </p:sp>
      <p:pic>
        <p:nvPicPr>
          <p:cNvPr id="13" name="Graphic 4">
            <a:extLst>
              <a:ext uri="{FF2B5EF4-FFF2-40B4-BE49-F238E27FC236}">
                <a16:creationId xmlns:a16="http://schemas.microsoft.com/office/drawing/2014/main" id="{9DBA35E2-8D1D-A7B8-63FD-C050362016D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19175" y="512763"/>
            <a:ext cx="2255521" cy="608699"/>
          </a:xfrm>
          <a:prstGeom prst="rect">
            <a:avLst/>
          </a:prstGeom>
        </p:spPr>
      </p:pic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E6177AAE-F51F-6660-D9AF-6AC32C9028BD}"/>
              </a:ext>
            </a:extLst>
          </p:cNvPr>
          <p:cNvSpPr/>
          <p:nvPr/>
        </p:nvSpPr>
        <p:spPr>
          <a:xfrm rot="16200000">
            <a:off x="8210353" y="9065262"/>
            <a:ext cx="4040745" cy="4145492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491D19CA-8385-F3FA-EB62-6075D23CC2EF}"/>
              </a:ext>
            </a:extLst>
          </p:cNvPr>
          <p:cNvSpPr/>
          <p:nvPr/>
        </p:nvSpPr>
        <p:spPr>
          <a:xfrm rot="16200000">
            <a:off x="12206442" y="11863001"/>
            <a:ext cx="2018344" cy="2590761"/>
          </a:xfrm>
          <a:custGeom>
            <a:avLst/>
            <a:gdLst>
              <a:gd name="connsiteX0" fmla="*/ 386807 w 386806"/>
              <a:gd name="connsiteY0" fmla="*/ 0 h 496508"/>
              <a:gd name="connsiteX1" fmla="*/ 0 w 386806"/>
              <a:gd name="connsiteY1" fmla="*/ 297892 h 496508"/>
              <a:gd name="connsiteX2" fmla="*/ 0 w 386806"/>
              <a:gd name="connsiteY2" fmla="*/ 496509 h 496508"/>
              <a:gd name="connsiteX3" fmla="*/ 386807 w 386806"/>
              <a:gd name="connsiteY3" fmla="*/ 198616 h 496508"/>
              <a:gd name="connsiteX4" fmla="*/ 386807 w 386806"/>
              <a:gd name="connsiteY4" fmla="*/ 0 h 496508"/>
              <a:gd name="connsiteX5" fmla="*/ 386807 w 386806"/>
              <a:gd name="connsiteY5" fmla="*/ 0 h 496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6806" h="496508">
                <a:moveTo>
                  <a:pt x="386807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6807" y="198616"/>
                </a:lnTo>
                <a:lnTo>
                  <a:pt x="386807" y="0"/>
                </a:lnTo>
                <a:lnTo>
                  <a:pt x="386807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FFAE7CA2-5C21-3BC8-395C-94E71A0934DA}"/>
              </a:ext>
            </a:extLst>
          </p:cNvPr>
          <p:cNvSpPr/>
          <p:nvPr/>
        </p:nvSpPr>
        <p:spPr>
          <a:xfrm rot="16200000">
            <a:off x="16412078" y="11076580"/>
            <a:ext cx="2018344" cy="2590761"/>
          </a:xfrm>
          <a:custGeom>
            <a:avLst/>
            <a:gdLst>
              <a:gd name="connsiteX0" fmla="*/ 386807 w 386806"/>
              <a:gd name="connsiteY0" fmla="*/ 0 h 496508"/>
              <a:gd name="connsiteX1" fmla="*/ 0 w 386806"/>
              <a:gd name="connsiteY1" fmla="*/ 297892 h 496508"/>
              <a:gd name="connsiteX2" fmla="*/ 0 w 386806"/>
              <a:gd name="connsiteY2" fmla="*/ 496509 h 496508"/>
              <a:gd name="connsiteX3" fmla="*/ 386807 w 386806"/>
              <a:gd name="connsiteY3" fmla="*/ 198616 h 496508"/>
              <a:gd name="connsiteX4" fmla="*/ 386807 w 386806"/>
              <a:gd name="connsiteY4" fmla="*/ 0 h 496508"/>
              <a:gd name="connsiteX5" fmla="*/ 386807 w 386806"/>
              <a:gd name="connsiteY5" fmla="*/ 0 h 496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6806" h="496508">
                <a:moveTo>
                  <a:pt x="386807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6807" y="198616"/>
                </a:lnTo>
                <a:lnTo>
                  <a:pt x="386807" y="0"/>
                </a:lnTo>
                <a:lnTo>
                  <a:pt x="386807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9" name="Freihandform: Form 18">
            <a:extLst>
              <a:ext uri="{FF2B5EF4-FFF2-40B4-BE49-F238E27FC236}">
                <a16:creationId xmlns:a16="http://schemas.microsoft.com/office/drawing/2014/main" id="{6834F584-8CD6-60B0-C76D-4CCD506294EA}"/>
              </a:ext>
            </a:extLst>
          </p:cNvPr>
          <p:cNvSpPr/>
          <p:nvPr/>
        </p:nvSpPr>
        <p:spPr>
          <a:xfrm rot="16200000">
            <a:off x="12997526" y="11113848"/>
            <a:ext cx="4040745" cy="4145159"/>
          </a:xfrm>
          <a:custGeom>
            <a:avLst/>
            <a:gdLst>
              <a:gd name="connsiteX0" fmla="*/ 774390 w 774390"/>
              <a:gd name="connsiteY0" fmla="*/ 0 h 794401"/>
              <a:gd name="connsiteX1" fmla="*/ 0 w 774390"/>
              <a:gd name="connsiteY1" fmla="*/ 595850 h 794401"/>
              <a:gd name="connsiteX2" fmla="*/ 0 w 774390"/>
              <a:gd name="connsiteY2" fmla="*/ 794401 h 794401"/>
              <a:gd name="connsiteX3" fmla="*/ 774390 w 774390"/>
              <a:gd name="connsiteY3" fmla="*/ 198616 h 794401"/>
              <a:gd name="connsiteX4" fmla="*/ 774390 w 774390"/>
              <a:gd name="connsiteY4" fmla="*/ 0 h 794401"/>
              <a:gd name="connsiteX5" fmla="*/ 774390 w 774390"/>
              <a:gd name="connsiteY5" fmla="*/ 0 h 79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01">
                <a:moveTo>
                  <a:pt x="774390" y="0"/>
                </a:moveTo>
                <a:lnTo>
                  <a:pt x="0" y="595850"/>
                </a:lnTo>
                <a:lnTo>
                  <a:pt x="0" y="794401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21" name="Freihandform: Form 20">
            <a:extLst>
              <a:ext uri="{FF2B5EF4-FFF2-40B4-BE49-F238E27FC236}">
                <a16:creationId xmlns:a16="http://schemas.microsoft.com/office/drawing/2014/main" id="{8FAE41CC-C6E7-6B28-0075-2FF3CBEA8B60}"/>
              </a:ext>
            </a:extLst>
          </p:cNvPr>
          <p:cNvSpPr/>
          <p:nvPr/>
        </p:nvSpPr>
        <p:spPr>
          <a:xfrm rot="16200000">
            <a:off x="11972606" y="7846293"/>
            <a:ext cx="4040745" cy="4145492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07C6D478-F696-7740-6479-F595821ECC08}"/>
              </a:ext>
            </a:extLst>
          </p:cNvPr>
          <p:cNvSpPr/>
          <p:nvPr/>
        </p:nvSpPr>
        <p:spPr>
          <a:xfrm rot="16200000">
            <a:off x="6834948" y="11004556"/>
            <a:ext cx="4276653" cy="4387518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BCA7DE33-A76A-811D-8D4F-CA840992DBFE}"/>
              </a:ext>
            </a:extLst>
          </p:cNvPr>
          <p:cNvSpPr/>
          <p:nvPr/>
        </p:nvSpPr>
        <p:spPr>
          <a:xfrm rot="16200000">
            <a:off x="5595974" y="12318411"/>
            <a:ext cx="4276652" cy="4387515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2" name="Freihandform: Form 1">
            <a:extLst>
              <a:ext uri="{FF2B5EF4-FFF2-40B4-BE49-F238E27FC236}">
                <a16:creationId xmlns:a16="http://schemas.microsoft.com/office/drawing/2014/main" id="{889C5E85-72B7-1131-91F6-49A55E94F818}"/>
              </a:ext>
            </a:extLst>
          </p:cNvPr>
          <p:cNvSpPr/>
          <p:nvPr/>
        </p:nvSpPr>
        <p:spPr>
          <a:xfrm rot="16200000">
            <a:off x="17748652" y="11004557"/>
            <a:ext cx="4276653" cy="4387518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223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19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6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3" grpId="0" animBg="1"/>
      <p:bldP spid="2" grpId="0"/>
      <p:bldP spid="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5">
            <a:extLst>
              <a:ext uri="{FF2B5EF4-FFF2-40B4-BE49-F238E27FC236}">
                <a16:creationId xmlns:a16="http://schemas.microsoft.com/office/drawing/2014/main" id="{7E266319-4297-4967-A3AA-DD311ECE7E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91538" y="505415"/>
            <a:ext cx="284524" cy="403306"/>
          </a:xfrm>
          <a:prstGeom prst="rect">
            <a:avLst/>
          </a:prstGeom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15933897-E97D-C5DB-47E3-E6AF3773C8E9}"/>
              </a:ext>
            </a:extLst>
          </p:cNvPr>
          <p:cNvSpPr txBox="1">
            <a:spLocks/>
          </p:cNvSpPr>
          <p:nvPr/>
        </p:nvSpPr>
        <p:spPr>
          <a:xfrm>
            <a:off x="1019436" y="482013"/>
            <a:ext cx="7315206" cy="121879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400" cap="all" dirty="0"/>
              <a:t>THE WORLD'S LARGEST INLAND PORT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988BA102-0BA4-AB8E-1E3E-E125D31A003F}"/>
              </a:ext>
            </a:extLst>
          </p:cNvPr>
          <p:cNvSpPr txBox="1">
            <a:spLocks/>
          </p:cNvSpPr>
          <p:nvPr/>
        </p:nvSpPr>
        <p:spPr>
          <a:xfrm>
            <a:off x="4677039" y="1394027"/>
            <a:ext cx="4056879" cy="28125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b="0" dirty="0">
                <a:latin typeface="+mn-lt"/>
              </a:rPr>
              <a:t>Diversity is part of our DNA. That is why we are one of the most important logistics hubs in Europe.</a:t>
            </a:r>
          </a:p>
        </p:txBody>
      </p:sp>
      <p:sp>
        <p:nvSpPr>
          <p:cNvPr id="2" name="Freihandform: Form 17">
            <a:extLst>
              <a:ext uri="{FF2B5EF4-FFF2-40B4-BE49-F238E27FC236}">
                <a16:creationId xmlns:a16="http://schemas.microsoft.com/office/drawing/2014/main" id="{EACC97E2-724F-5A5C-7573-8F3D4C47F761}"/>
              </a:ext>
            </a:extLst>
          </p:cNvPr>
          <p:cNvSpPr/>
          <p:nvPr/>
        </p:nvSpPr>
        <p:spPr>
          <a:xfrm rot="16200000">
            <a:off x="4086803" y="4424919"/>
            <a:ext cx="2140469" cy="2742019"/>
          </a:xfrm>
          <a:custGeom>
            <a:avLst/>
            <a:gdLst>
              <a:gd name="connsiteX0" fmla="*/ 387584 w 387583"/>
              <a:gd name="connsiteY0" fmla="*/ 0 h 496508"/>
              <a:gd name="connsiteX1" fmla="*/ 0 w 387583"/>
              <a:gd name="connsiteY1" fmla="*/ 297892 h 496508"/>
              <a:gd name="connsiteX2" fmla="*/ 0 w 387583"/>
              <a:gd name="connsiteY2" fmla="*/ 496509 h 496508"/>
              <a:gd name="connsiteX3" fmla="*/ 387584 w 387583"/>
              <a:gd name="connsiteY3" fmla="*/ 198616 h 496508"/>
              <a:gd name="connsiteX4" fmla="*/ 387584 w 387583"/>
              <a:gd name="connsiteY4" fmla="*/ 0 h 496508"/>
              <a:gd name="connsiteX5" fmla="*/ 387584 w 387583"/>
              <a:gd name="connsiteY5" fmla="*/ 0 h 496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83" h="496508">
                <a:moveTo>
                  <a:pt x="387584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7584" y="198616"/>
                </a:lnTo>
                <a:lnTo>
                  <a:pt x="387584" y="0"/>
                </a:lnTo>
                <a:lnTo>
                  <a:pt x="387584" y="0"/>
                </a:lnTo>
                <a:close/>
              </a:path>
            </a:pathLst>
          </a:custGeom>
          <a:blipFill dpi="0" rotWithShape="0">
            <a:blip r:embed="rId5"/>
            <a:srcRect/>
            <a:stretch>
              <a:fillRect l="-40000" t="-100303" r="-206866" b="-63065"/>
            </a:stretch>
          </a:blip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2A75C49F-C54C-805F-44AC-3AAF5DFA3402}"/>
              </a:ext>
            </a:extLst>
          </p:cNvPr>
          <p:cNvSpPr/>
          <p:nvPr/>
        </p:nvSpPr>
        <p:spPr>
          <a:xfrm rot="16200000">
            <a:off x="5472327" y="3602170"/>
            <a:ext cx="4276652" cy="4387515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blipFill dpi="0" rotWithShape="0">
            <a:blip r:embed="rId5"/>
            <a:srcRect/>
            <a:stretch>
              <a:fillRect l="-62394" t="-25211" r="-54532" b="-6695"/>
            </a:stretch>
          </a:blip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24" name="Freihandform: Form 15">
            <a:extLst>
              <a:ext uri="{FF2B5EF4-FFF2-40B4-BE49-F238E27FC236}">
                <a16:creationId xmlns:a16="http://schemas.microsoft.com/office/drawing/2014/main" id="{F14C7140-84DE-67C3-BDD6-A055E2F15333}"/>
              </a:ext>
            </a:extLst>
          </p:cNvPr>
          <p:cNvSpPr/>
          <p:nvPr/>
        </p:nvSpPr>
        <p:spPr>
          <a:xfrm rot="16200000">
            <a:off x="11392864" y="4422169"/>
            <a:ext cx="2140469" cy="2747522"/>
          </a:xfrm>
          <a:custGeom>
            <a:avLst/>
            <a:gdLst>
              <a:gd name="connsiteX0" fmla="*/ 386807 w 386806"/>
              <a:gd name="connsiteY0" fmla="*/ 0 h 496508"/>
              <a:gd name="connsiteX1" fmla="*/ 0 w 386806"/>
              <a:gd name="connsiteY1" fmla="*/ 297892 h 496508"/>
              <a:gd name="connsiteX2" fmla="*/ 0 w 386806"/>
              <a:gd name="connsiteY2" fmla="*/ 496509 h 496508"/>
              <a:gd name="connsiteX3" fmla="*/ 386807 w 386806"/>
              <a:gd name="connsiteY3" fmla="*/ 198616 h 496508"/>
              <a:gd name="connsiteX4" fmla="*/ 386807 w 386806"/>
              <a:gd name="connsiteY4" fmla="*/ 0 h 496508"/>
              <a:gd name="connsiteX5" fmla="*/ 386807 w 386806"/>
              <a:gd name="connsiteY5" fmla="*/ 0 h 496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6806" h="496508">
                <a:moveTo>
                  <a:pt x="386807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6807" y="198616"/>
                </a:lnTo>
                <a:lnTo>
                  <a:pt x="386807" y="0"/>
                </a:lnTo>
                <a:lnTo>
                  <a:pt x="386807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4" name="Freihandform: Form 20">
            <a:extLst>
              <a:ext uri="{FF2B5EF4-FFF2-40B4-BE49-F238E27FC236}">
                <a16:creationId xmlns:a16="http://schemas.microsoft.com/office/drawing/2014/main" id="{325D30EE-E023-75EA-A91B-F454B9C71AA1}"/>
              </a:ext>
            </a:extLst>
          </p:cNvPr>
          <p:cNvSpPr/>
          <p:nvPr/>
        </p:nvSpPr>
        <p:spPr>
          <a:xfrm rot="16200000">
            <a:off x="8058528" y="3723182"/>
            <a:ext cx="4040745" cy="4145492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blipFill dpi="0" rotWithShape="0">
            <a:blip r:embed="rId5"/>
            <a:srcRect/>
            <a:stretch>
              <a:fillRect l="-128258" t="-29602" r="-1336" b="-10008"/>
            </a:stretch>
          </a:blip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5" name="Freihandform: Form 18">
            <a:extLst>
              <a:ext uri="{FF2B5EF4-FFF2-40B4-BE49-F238E27FC236}">
                <a16:creationId xmlns:a16="http://schemas.microsoft.com/office/drawing/2014/main" id="{902F3260-1395-9579-4C66-B0612C9D24E7}"/>
              </a:ext>
            </a:extLst>
          </p:cNvPr>
          <p:cNvSpPr/>
          <p:nvPr/>
        </p:nvSpPr>
        <p:spPr>
          <a:xfrm rot="16200000">
            <a:off x="-1882515" y="3602169"/>
            <a:ext cx="4276653" cy="4387518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6" name="Freihandform: Form 10">
            <a:extLst>
              <a:ext uri="{FF2B5EF4-FFF2-40B4-BE49-F238E27FC236}">
                <a16:creationId xmlns:a16="http://schemas.microsoft.com/office/drawing/2014/main" id="{1E86B4E0-244B-9204-2479-74DC3A0F760D}"/>
              </a:ext>
            </a:extLst>
          </p:cNvPr>
          <p:cNvSpPr/>
          <p:nvPr/>
        </p:nvSpPr>
        <p:spPr>
          <a:xfrm rot="16200000">
            <a:off x="-3137599" y="3602171"/>
            <a:ext cx="4276653" cy="4387518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7" name="Freihandform: Form 1">
            <a:extLst>
              <a:ext uri="{FF2B5EF4-FFF2-40B4-BE49-F238E27FC236}">
                <a16:creationId xmlns:a16="http://schemas.microsoft.com/office/drawing/2014/main" id="{AA90FCDC-3AB8-F07B-77A4-5210AA2DC98C}"/>
              </a:ext>
            </a:extLst>
          </p:cNvPr>
          <p:cNvSpPr/>
          <p:nvPr/>
        </p:nvSpPr>
        <p:spPr>
          <a:xfrm rot="16200000">
            <a:off x="11557002" y="3602170"/>
            <a:ext cx="4276653" cy="4387518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3" name="!!DNA5">
            <a:extLst>
              <a:ext uri="{FF2B5EF4-FFF2-40B4-BE49-F238E27FC236}">
                <a16:creationId xmlns:a16="http://schemas.microsoft.com/office/drawing/2014/main" id="{CCED1561-6B5E-D486-440D-F66C57A5BE21}"/>
              </a:ext>
            </a:extLst>
          </p:cNvPr>
          <p:cNvSpPr/>
          <p:nvPr/>
        </p:nvSpPr>
        <p:spPr>
          <a:xfrm rot="16200000">
            <a:off x="9239852" y="3723349"/>
            <a:ext cx="4040745" cy="4145159"/>
          </a:xfrm>
          <a:custGeom>
            <a:avLst/>
            <a:gdLst>
              <a:gd name="connsiteX0" fmla="*/ 774390 w 774390"/>
              <a:gd name="connsiteY0" fmla="*/ 0 h 794401"/>
              <a:gd name="connsiteX1" fmla="*/ 0 w 774390"/>
              <a:gd name="connsiteY1" fmla="*/ 595850 h 794401"/>
              <a:gd name="connsiteX2" fmla="*/ 0 w 774390"/>
              <a:gd name="connsiteY2" fmla="*/ 794401 h 794401"/>
              <a:gd name="connsiteX3" fmla="*/ 774390 w 774390"/>
              <a:gd name="connsiteY3" fmla="*/ 198616 h 794401"/>
              <a:gd name="connsiteX4" fmla="*/ 774390 w 774390"/>
              <a:gd name="connsiteY4" fmla="*/ 0 h 794401"/>
              <a:gd name="connsiteX5" fmla="*/ 774390 w 774390"/>
              <a:gd name="connsiteY5" fmla="*/ 0 h 79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01">
                <a:moveTo>
                  <a:pt x="774390" y="0"/>
                </a:moveTo>
                <a:lnTo>
                  <a:pt x="0" y="595850"/>
                </a:lnTo>
                <a:lnTo>
                  <a:pt x="0" y="794401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blipFill dpi="0" rotWithShape="0">
            <a:blip r:embed="rId5"/>
            <a:srcRect/>
            <a:stretch>
              <a:fillRect l="-157615" t="-29602" r="27521" b="-10300"/>
            </a:stretch>
          </a:blip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8" name="!!DNA4">
            <a:extLst>
              <a:ext uri="{FF2B5EF4-FFF2-40B4-BE49-F238E27FC236}">
                <a16:creationId xmlns:a16="http://schemas.microsoft.com/office/drawing/2014/main" id="{F1B25783-73B9-1334-2201-8B2C6DC6CF31}"/>
              </a:ext>
            </a:extLst>
          </p:cNvPr>
          <p:cNvSpPr/>
          <p:nvPr/>
        </p:nvSpPr>
        <p:spPr>
          <a:xfrm rot="16200000">
            <a:off x="7792463" y="4422168"/>
            <a:ext cx="2140469" cy="2747522"/>
          </a:xfrm>
          <a:custGeom>
            <a:avLst/>
            <a:gdLst>
              <a:gd name="connsiteX0" fmla="*/ 386807 w 386806"/>
              <a:gd name="connsiteY0" fmla="*/ 0 h 496508"/>
              <a:gd name="connsiteX1" fmla="*/ 0 w 386806"/>
              <a:gd name="connsiteY1" fmla="*/ 297892 h 496508"/>
              <a:gd name="connsiteX2" fmla="*/ 0 w 386806"/>
              <a:gd name="connsiteY2" fmla="*/ 496509 h 496508"/>
              <a:gd name="connsiteX3" fmla="*/ 386807 w 386806"/>
              <a:gd name="connsiteY3" fmla="*/ 198616 h 496508"/>
              <a:gd name="connsiteX4" fmla="*/ 386807 w 386806"/>
              <a:gd name="connsiteY4" fmla="*/ 0 h 496508"/>
              <a:gd name="connsiteX5" fmla="*/ 386807 w 386806"/>
              <a:gd name="connsiteY5" fmla="*/ 0 h 496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6806" h="496508">
                <a:moveTo>
                  <a:pt x="386807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6807" y="198616"/>
                </a:lnTo>
                <a:lnTo>
                  <a:pt x="386807" y="0"/>
                </a:lnTo>
                <a:lnTo>
                  <a:pt x="386807" y="0"/>
                </a:lnTo>
                <a:close/>
              </a:path>
            </a:pathLst>
          </a:custGeom>
          <a:blipFill dpi="0" rotWithShape="0">
            <a:blip r:embed="rId5"/>
            <a:srcRect/>
            <a:stretch>
              <a:fillRect l="-174692" t="-100271" r="-71719" b="-63277"/>
            </a:stretch>
          </a:blip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6" name="!!DNA3">
            <a:extLst>
              <a:ext uri="{FF2B5EF4-FFF2-40B4-BE49-F238E27FC236}">
                <a16:creationId xmlns:a16="http://schemas.microsoft.com/office/drawing/2014/main" id="{48EE7717-33E9-5F25-71B9-AF1D609F83EB}"/>
              </a:ext>
            </a:extLst>
          </p:cNvPr>
          <p:cNvSpPr/>
          <p:nvPr/>
        </p:nvSpPr>
        <p:spPr>
          <a:xfrm rot="16200000">
            <a:off x="4243043" y="3602346"/>
            <a:ext cx="4276653" cy="4387165"/>
          </a:xfrm>
          <a:custGeom>
            <a:avLst/>
            <a:gdLst>
              <a:gd name="connsiteX0" fmla="*/ 774390 w 774390"/>
              <a:gd name="connsiteY0" fmla="*/ 0 h 794401"/>
              <a:gd name="connsiteX1" fmla="*/ 0 w 774390"/>
              <a:gd name="connsiteY1" fmla="*/ 595850 h 794401"/>
              <a:gd name="connsiteX2" fmla="*/ 0 w 774390"/>
              <a:gd name="connsiteY2" fmla="*/ 794401 h 794401"/>
              <a:gd name="connsiteX3" fmla="*/ 774390 w 774390"/>
              <a:gd name="connsiteY3" fmla="*/ 198616 h 794401"/>
              <a:gd name="connsiteX4" fmla="*/ 774390 w 774390"/>
              <a:gd name="connsiteY4" fmla="*/ 0 h 794401"/>
              <a:gd name="connsiteX5" fmla="*/ 774390 w 774390"/>
              <a:gd name="connsiteY5" fmla="*/ 0 h 79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01">
                <a:moveTo>
                  <a:pt x="774390" y="0"/>
                </a:moveTo>
                <a:lnTo>
                  <a:pt x="0" y="595850"/>
                </a:lnTo>
                <a:lnTo>
                  <a:pt x="0" y="794401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blipFill dpi="0" rotWithShape="0">
            <a:blip r:embed="rId5"/>
            <a:srcRect/>
            <a:stretch>
              <a:fillRect l="-33803" t="-25211" r="-83143" b="-6697"/>
            </a:stretch>
          </a:blip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4" name="!!DNA2">
            <a:extLst>
              <a:ext uri="{FF2B5EF4-FFF2-40B4-BE49-F238E27FC236}">
                <a16:creationId xmlns:a16="http://schemas.microsoft.com/office/drawing/2014/main" id="{25CDA662-21D1-D49C-889A-5DB553C53170}"/>
              </a:ext>
            </a:extLst>
          </p:cNvPr>
          <p:cNvSpPr/>
          <p:nvPr/>
        </p:nvSpPr>
        <p:spPr>
          <a:xfrm rot="16200000">
            <a:off x="1800094" y="3602346"/>
            <a:ext cx="4276653" cy="4387165"/>
          </a:xfrm>
          <a:custGeom>
            <a:avLst/>
            <a:gdLst>
              <a:gd name="connsiteX0" fmla="*/ 774390 w 774390"/>
              <a:gd name="connsiteY0" fmla="*/ 0 h 794401"/>
              <a:gd name="connsiteX1" fmla="*/ 0 w 774390"/>
              <a:gd name="connsiteY1" fmla="*/ 595850 h 794401"/>
              <a:gd name="connsiteX2" fmla="*/ 0 w 774390"/>
              <a:gd name="connsiteY2" fmla="*/ 794401 h 794401"/>
              <a:gd name="connsiteX3" fmla="*/ 774390 w 774390"/>
              <a:gd name="connsiteY3" fmla="*/ 198616 h 794401"/>
              <a:gd name="connsiteX4" fmla="*/ 774390 w 774390"/>
              <a:gd name="connsiteY4" fmla="*/ 0 h 794401"/>
              <a:gd name="connsiteX5" fmla="*/ 774390 w 774390"/>
              <a:gd name="connsiteY5" fmla="*/ 0 h 79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01">
                <a:moveTo>
                  <a:pt x="774390" y="0"/>
                </a:moveTo>
                <a:lnTo>
                  <a:pt x="0" y="595850"/>
                </a:lnTo>
                <a:lnTo>
                  <a:pt x="0" y="794401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tx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3" name="!!DNA1">
            <a:extLst>
              <a:ext uri="{FF2B5EF4-FFF2-40B4-BE49-F238E27FC236}">
                <a16:creationId xmlns:a16="http://schemas.microsoft.com/office/drawing/2014/main" id="{B5C21CFB-3FA0-7804-74BE-76433C868EEE}"/>
              </a:ext>
            </a:extLst>
          </p:cNvPr>
          <p:cNvSpPr/>
          <p:nvPr/>
        </p:nvSpPr>
        <p:spPr>
          <a:xfrm rot="16200000">
            <a:off x="422258" y="4427064"/>
            <a:ext cx="2136178" cy="2742019"/>
          </a:xfrm>
          <a:custGeom>
            <a:avLst/>
            <a:gdLst>
              <a:gd name="connsiteX0" fmla="*/ 386807 w 386806"/>
              <a:gd name="connsiteY0" fmla="*/ 0 h 496508"/>
              <a:gd name="connsiteX1" fmla="*/ 0 w 386806"/>
              <a:gd name="connsiteY1" fmla="*/ 297892 h 496508"/>
              <a:gd name="connsiteX2" fmla="*/ 0 w 386806"/>
              <a:gd name="connsiteY2" fmla="*/ 496509 h 496508"/>
              <a:gd name="connsiteX3" fmla="*/ 386807 w 386806"/>
              <a:gd name="connsiteY3" fmla="*/ 198616 h 496508"/>
              <a:gd name="connsiteX4" fmla="*/ 386807 w 386806"/>
              <a:gd name="connsiteY4" fmla="*/ 0 h 496508"/>
              <a:gd name="connsiteX5" fmla="*/ 386807 w 386806"/>
              <a:gd name="connsiteY5" fmla="*/ 0 h 496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6806" h="496508">
                <a:moveTo>
                  <a:pt x="386807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6807" y="198616"/>
                </a:lnTo>
                <a:lnTo>
                  <a:pt x="386807" y="0"/>
                </a:lnTo>
                <a:lnTo>
                  <a:pt x="386807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grpSp>
        <p:nvGrpSpPr>
          <p:cNvPr id="479" name="Gruppieren 478">
            <a:extLst>
              <a:ext uri="{FF2B5EF4-FFF2-40B4-BE49-F238E27FC236}">
                <a16:creationId xmlns:a16="http://schemas.microsoft.com/office/drawing/2014/main" id="{AF5CED41-8FFE-1DA2-5F2E-9E42147DF6CA}"/>
              </a:ext>
            </a:extLst>
          </p:cNvPr>
          <p:cNvGrpSpPr/>
          <p:nvPr/>
        </p:nvGrpSpPr>
        <p:grpSpPr>
          <a:xfrm>
            <a:off x="1018532" y="2384884"/>
            <a:ext cx="10154293" cy="2736304"/>
            <a:chOff x="1037589" y="3645024"/>
            <a:chExt cx="10154293" cy="2736304"/>
          </a:xfrm>
        </p:grpSpPr>
        <p:grpSp>
          <p:nvGrpSpPr>
            <p:cNvPr id="468" name="Gruppieren 467">
              <a:extLst>
                <a:ext uri="{FF2B5EF4-FFF2-40B4-BE49-F238E27FC236}">
                  <a16:creationId xmlns:a16="http://schemas.microsoft.com/office/drawing/2014/main" id="{5A0A373F-C0E1-2D69-58E1-63F71839BCAF}"/>
                </a:ext>
              </a:extLst>
            </p:cNvPr>
            <p:cNvGrpSpPr/>
            <p:nvPr/>
          </p:nvGrpSpPr>
          <p:grpSpPr>
            <a:xfrm>
              <a:off x="1037589" y="3645024"/>
              <a:ext cx="2541407" cy="2349041"/>
              <a:chOff x="1037589" y="3645024"/>
              <a:chExt cx="2541407" cy="2557844"/>
            </a:xfrm>
          </p:grpSpPr>
          <p:cxnSp>
            <p:nvCxnSpPr>
              <p:cNvPr id="417" name="Gerader Verbinder 416">
                <a:extLst>
                  <a:ext uri="{FF2B5EF4-FFF2-40B4-BE49-F238E27FC236}">
                    <a16:creationId xmlns:a16="http://schemas.microsoft.com/office/drawing/2014/main" id="{7131D336-CE08-07BC-2B17-FB175D4F2F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7589" y="3645024"/>
                <a:ext cx="0" cy="2557844"/>
              </a:xfrm>
              <a:prstGeom prst="line">
                <a:avLst/>
              </a:prstGeom>
              <a:ln w="6350" cmpd="sng">
                <a:solidFill>
                  <a:schemeClr val="accent4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4" name="Gerader Verbinder 423">
                <a:extLst>
                  <a:ext uri="{FF2B5EF4-FFF2-40B4-BE49-F238E27FC236}">
                    <a16:creationId xmlns:a16="http://schemas.microsoft.com/office/drawing/2014/main" id="{25DB6754-E514-FDA0-D891-8ED45613F1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08614" y="3645024"/>
                <a:ext cx="0" cy="1391032"/>
              </a:xfrm>
              <a:prstGeom prst="line">
                <a:avLst/>
              </a:prstGeom>
              <a:ln w="6350" cmpd="sng">
                <a:solidFill>
                  <a:schemeClr val="accent4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9" name="Gerader Verbinder 428">
                <a:extLst>
                  <a:ext uri="{FF2B5EF4-FFF2-40B4-BE49-F238E27FC236}">
                    <a16:creationId xmlns:a16="http://schemas.microsoft.com/office/drawing/2014/main" id="{83FDAAEF-CFDF-3FAB-1DBB-D30991A41A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78996" y="3645024"/>
                <a:ext cx="0" cy="2389823"/>
              </a:xfrm>
              <a:prstGeom prst="line">
                <a:avLst/>
              </a:prstGeom>
              <a:ln w="6350" cmpd="sng">
                <a:solidFill>
                  <a:schemeClr val="accent4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34" name="Gerader Verbinder 433">
              <a:extLst>
                <a:ext uri="{FF2B5EF4-FFF2-40B4-BE49-F238E27FC236}">
                  <a16:creationId xmlns:a16="http://schemas.microsoft.com/office/drawing/2014/main" id="{C2EE8D1B-F6AE-3879-ED59-D1912667D6C5}"/>
                </a:ext>
              </a:extLst>
            </p:cNvPr>
            <p:cNvCxnSpPr>
              <a:cxnSpLocks/>
            </p:cNvCxnSpPr>
            <p:nvPr/>
          </p:nvCxnSpPr>
          <p:spPr>
            <a:xfrm>
              <a:off x="4974929" y="3645024"/>
              <a:ext cx="0" cy="2449054"/>
            </a:xfrm>
            <a:prstGeom prst="line">
              <a:avLst/>
            </a:prstGeom>
            <a:ln w="6350" cmpd="sng">
              <a:solidFill>
                <a:schemeClr val="accent4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8" name="Gerader Verbinder 437">
              <a:extLst>
                <a:ext uri="{FF2B5EF4-FFF2-40B4-BE49-F238E27FC236}">
                  <a16:creationId xmlns:a16="http://schemas.microsoft.com/office/drawing/2014/main" id="{EAE34E0B-408D-6F3D-F198-6DEF62074A04}"/>
                </a:ext>
              </a:extLst>
            </p:cNvPr>
            <p:cNvCxnSpPr>
              <a:cxnSpLocks/>
            </p:cNvCxnSpPr>
            <p:nvPr/>
          </p:nvCxnSpPr>
          <p:spPr>
            <a:xfrm>
              <a:off x="6367397" y="3645024"/>
              <a:ext cx="0" cy="1277479"/>
            </a:xfrm>
            <a:prstGeom prst="line">
              <a:avLst/>
            </a:prstGeom>
            <a:ln w="6350" cmpd="sng">
              <a:solidFill>
                <a:schemeClr val="accent4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2" name="Gerader Verbinder 441">
              <a:extLst>
                <a:ext uri="{FF2B5EF4-FFF2-40B4-BE49-F238E27FC236}">
                  <a16:creationId xmlns:a16="http://schemas.microsoft.com/office/drawing/2014/main" id="{6EFDC1E3-FDBA-5018-F115-5ADA50CC9757}"/>
                </a:ext>
              </a:extLst>
            </p:cNvPr>
            <p:cNvCxnSpPr>
              <a:cxnSpLocks/>
            </p:cNvCxnSpPr>
            <p:nvPr/>
          </p:nvCxnSpPr>
          <p:spPr>
            <a:xfrm>
              <a:off x="7686783" y="3645024"/>
              <a:ext cx="0" cy="2349041"/>
            </a:xfrm>
            <a:prstGeom prst="line">
              <a:avLst/>
            </a:prstGeom>
            <a:ln w="6350" cmpd="sng">
              <a:solidFill>
                <a:schemeClr val="accent4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Gerader Verbinder 445">
              <a:extLst>
                <a:ext uri="{FF2B5EF4-FFF2-40B4-BE49-F238E27FC236}">
                  <a16:creationId xmlns:a16="http://schemas.microsoft.com/office/drawing/2014/main" id="{DF7BBDA4-AD7C-E350-FA42-34AAC6F5D5C9}"/>
                </a:ext>
              </a:extLst>
            </p:cNvPr>
            <p:cNvCxnSpPr>
              <a:cxnSpLocks/>
            </p:cNvCxnSpPr>
            <p:nvPr/>
          </p:nvCxnSpPr>
          <p:spPr>
            <a:xfrm>
              <a:off x="8896204" y="3645024"/>
              <a:ext cx="0" cy="2736304"/>
            </a:xfrm>
            <a:prstGeom prst="line">
              <a:avLst/>
            </a:prstGeom>
            <a:ln w="6350" cmpd="sng">
              <a:solidFill>
                <a:schemeClr val="accent4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Gerader Verbinder 448">
              <a:extLst>
                <a:ext uri="{FF2B5EF4-FFF2-40B4-BE49-F238E27FC236}">
                  <a16:creationId xmlns:a16="http://schemas.microsoft.com/office/drawing/2014/main" id="{4A0EE9DF-19EC-0A91-9F28-FC3143779C6F}"/>
                </a:ext>
              </a:extLst>
            </p:cNvPr>
            <p:cNvCxnSpPr>
              <a:cxnSpLocks/>
            </p:cNvCxnSpPr>
            <p:nvPr/>
          </p:nvCxnSpPr>
          <p:spPr>
            <a:xfrm>
              <a:off x="9967485" y="3645024"/>
              <a:ext cx="0" cy="1396541"/>
            </a:xfrm>
            <a:prstGeom prst="line">
              <a:avLst/>
            </a:prstGeom>
            <a:ln w="6350" cmpd="sng">
              <a:solidFill>
                <a:schemeClr val="accent4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5" name="Textfeld 444">
              <a:extLst>
                <a:ext uri="{FF2B5EF4-FFF2-40B4-BE49-F238E27FC236}">
                  <a16:creationId xmlns:a16="http://schemas.microsoft.com/office/drawing/2014/main" id="{88BB175D-AC11-C9A1-2CF4-DE71BE06B051}"/>
                </a:ext>
              </a:extLst>
            </p:cNvPr>
            <p:cNvSpPr txBox="1"/>
            <p:nvPr/>
          </p:nvSpPr>
          <p:spPr>
            <a:xfrm>
              <a:off x="8896204" y="3645024"/>
              <a:ext cx="928052" cy="637097"/>
            </a:xfrm>
            <a:prstGeom prst="rect">
              <a:avLst/>
            </a:prstGeom>
            <a:noFill/>
          </p:spPr>
          <p:txBody>
            <a:bodyPr wrap="square" lIns="72000" tIns="0" rIns="0" bIns="0" anchor="t" anchorCtr="0">
              <a:spAutoFit/>
            </a:bodyPr>
            <a:lstStyle/>
            <a:p>
              <a:pPr marL="0" marR="0" lvl="2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 w="6350"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200 km</a:t>
              </a:r>
            </a:p>
            <a:p>
              <a:pPr marL="0" lvl="2">
                <a:lnSpc>
                  <a:spcPct val="90000"/>
                </a:lnSpc>
                <a:defRPr/>
              </a:pPr>
              <a:r>
                <a:rPr lang="en-GB" sz="1400">
                  <a:ln w="6350">
                    <a:noFill/>
                  </a:ln>
                </a:rPr>
                <a:t>of private tracks</a:t>
              </a:r>
              <a:endParaRPr kumimoji="0" lang="en-GB" sz="2000" b="0" i="0" u="none" strike="noStrike" kern="1200" cap="none" spc="0" normalizeH="0" baseline="0" noProof="0" dirty="0">
                <a:ln w="6350">
                  <a:noFill/>
                </a:ln>
                <a:effectLst/>
                <a:uLnTx/>
                <a:uFillTx/>
                <a:latin typeface="Gilroy Medium"/>
                <a:ea typeface="+mn-ea"/>
                <a:cs typeface="+mn-cs"/>
              </a:endParaRPr>
            </a:p>
          </p:txBody>
        </p:sp>
        <p:sp>
          <p:nvSpPr>
            <p:cNvPr id="448" name="Textfeld 447">
              <a:extLst>
                <a:ext uri="{FF2B5EF4-FFF2-40B4-BE49-F238E27FC236}">
                  <a16:creationId xmlns:a16="http://schemas.microsoft.com/office/drawing/2014/main" id="{999E2F81-E53C-370A-5413-0996E28C732F}"/>
                </a:ext>
              </a:extLst>
            </p:cNvPr>
            <p:cNvSpPr txBox="1"/>
            <p:nvPr/>
          </p:nvSpPr>
          <p:spPr>
            <a:xfrm>
              <a:off x="9967485" y="3645024"/>
              <a:ext cx="1224397" cy="830997"/>
            </a:xfrm>
            <a:prstGeom prst="rect">
              <a:avLst/>
            </a:prstGeom>
            <a:noFill/>
          </p:spPr>
          <p:txBody>
            <a:bodyPr wrap="square" lIns="72000" tIns="0" rIns="0" bIns="0" anchor="t" anchorCtr="0">
              <a:spAutoFit/>
            </a:bodyPr>
            <a:lstStyle/>
            <a:p>
              <a:pPr marL="0" marR="0" lvl="2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 w="6350"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~300</a:t>
              </a:r>
            </a:p>
            <a:p>
              <a:pPr marL="0" marR="0" lvl="2" indent="0" fontAlgn="auto">
                <a:lnSpc>
                  <a:spcPct val="90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en-GB" sz="1400" spc="-30" dirty="0"/>
                <a:t>transportation</a:t>
              </a:r>
              <a:r>
                <a:rPr lang="en-GB" sz="1400" dirty="0"/>
                <a:t> and logistics companies</a:t>
              </a:r>
            </a:p>
          </p:txBody>
        </p:sp>
        <p:sp>
          <p:nvSpPr>
            <p:cNvPr id="462" name="Textfeld 461">
              <a:extLst>
                <a:ext uri="{FF2B5EF4-FFF2-40B4-BE49-F238E27FC236}">
                  <a16:creationId xmlns:a16="http://schemas.microsoft.com/office/drawing/2014/main" id="{050B3C77-2D45-CA1F-6D83-758353258298}"/>
                </a:ext>
              </a:extLst>
            </p:cNvPr>
            <p:cNvSpPr txBox="1"/>
            <p:nvPr/>
          </p:nvSpPr>
          <p:spPr>
            <a:xfrm>
              <a:off x="7686783" y="3645024"/>
              <a:ext cx="1066192" cy="637097"/>
            </a:xfrm>
            <a:prstGeom prst="rect">
              <a:avLst/>
            </a:prstGeom>
            <a:noFill/>
          </p:spPr>
          <p:txBody>
            <a:bodyPr wrap="square" lIns="72000" tIns="0" rIns="0" bIns="0" anchor="t" anchorCtr="0">
              <a:spAutoFit/>
            </a:bodyPr>
            <a:lstStyle/>
            <a:p>
              <a:pPr marL="0" marR="0" lvl="2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 w="6350"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10</a:t>
              </a:r>
            </a:p>
            <a:p>
              <a:pPr marL="0" lvl="2">
                <a:lnSpc>
                  <a:spcPct val="90000"/>
                </a:lnSpc>
                <a:defRPr/>
              </a:pPr>
              <a:r>
                <a:rPr lang="en-GB" sz="1400">
                  <a:ln w="6350">
                    <a:noFill/>
                  </a:ln>
                </a:rPr>
                <a:t>container terminals</a:t>
              </a:r>
              <a:endParaRPr kumimoji="0" lang="en-GB" sz="1800" b="0" i="0" u="none" strike="noStrike" kern="1200" cap="none" spc="0" normalizeH="0" baseline="0" noProof="0" dirty="0">
                <a:ln w="6350">
                  <a:noFill/>
                </a:ln>
                <a:effectLst/>
                <a:uLnTx/>
                <a:uFillTx/>
                <a:latin typeface="Gilroy Medium"/>
                <a:ea typeface="+mn-ea"/>
                <a:cs typeface="+mn-cs"/>
              </a:endParaRPr>
            </a:p>
          </p:txBody>
        </p:sp>
        <p:sp>
          <p:nvSpPr>
            <p:cNvPr id="463" name="Textfeld 462">
              <a:extLst>
                <a:ext uri="{FF2B5EF4-FFF2-40B4-BE49-F238E27FC236}">
                  <a16:creationId xmlns:a16="http://schemas.microsoft.com/office/drawing/2014/main" id="{D15111C3-7E51-1B8D-377F-56C969F32264}"/>
                </a:ext>
              </a:extLst>
            </p:cNvPr>
            <p:cNvSpPr txBox="1"/>
            <p:nvPr/>
          </p:nvSpPr>
          <p:spPr>
            <a:xfrm>
              <a:off x="6367397" y="3645024"/>
              <a:ext cx="1176157" cy="637097"/>
            </a:xfrm>
            <a:prstGeom prst="rect">
              <a:avLst/>
            </a:prstGeom>
            <a:noFill/>
          </p:spPr>
          <p:txBody>
            <a:bodyPr wrap="square" lIns="72000" tIns="0" rIns="0" bIns="0" anchor="t" anchorCtr="0">
              <a:spAutoFit/>
            </a:bodyPr>
            <a:lstStyle/>
            <a:p>
              <a:pPr marL="0" marR="0" lvl="2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 w="6350"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21</a:t>
              </a:r>
            </a:p>
            <a:p>
              <a:pPr marL="0" lvl="2">
                <a:lnSpc>
                  <a:spcPct val="90000"/>
                </a:lnSpc>
                <a:defRPr/>
              </a:pPr>
              <a:r>
                <a:rPr lang="en-GB" sz="1400" dirty="0" err="1">
                  <a:ln w="6350">
                    <a:noFill/>
                  </a:ln>
                </a:rPr>
                <a:t>harbor</a:t>
              </a:r>
              <a:r>
                <a:rPr lang="en-GB" sz="1400" dirty="0">
                  <a:ln w="6350">
                    <a:noFill/>
                  </a:ln>
                </a:rPr>
                <a:t> </a:t>
              </a:r>
              <a:br>
                <a:rPr lang="en-GB" sz="1400" dirty="0">
                  <a:ln w="6350">
                    <a:noFill/>
                  </a:ln>
                </a:rPr>
              </a:br>
              <a:r>
                <a:rPr lang="en-GB" sz="1400" dirty="0">
                  <a:ln w="6350">
                    <a:noFill/>
                  </a:ln>
                </a:rPr>
                <a:t>basin</a:t>
              </a:r>
              <a:endParaRPr lang="en-GB" sz="1400" dirty="0">
                <a:ln w="6350">
                  <a:noFill/>
                </a:ln>
                <a:latin typeface="Gilroy Medium"/>
              </a:endParaRPr>
            </a:p>
          </p:txBody>
        </p:sp>
        <p:sp>
          <p:nvSpPr>
            <p:cNvPr id="464" name="Textfeld 463">
              <a:extLst>
                <a:ext uri="{FF2B5EF4-FFF2-40B4-BE49-F238E27FC236}">
                  <a16:creationId xmlns:a16="http://schemas.microsoft.com/office/drawing/2014/main" id="{A0D2BF6A-B155-EE71-4853-8BA32E5F965C}"/>
                </a:ext>
              </a:extLst>
            </p:cNvPr>
            <p:cNvSpPr txBox="1"/>
            <p:nvPr/>
          </p:nvSpPr>
          <p:spPr>
            <a:xfrm>
              <a:off x="4973197" y="3645024"/>
              <a:ext cx="1250971" cy="637097"/>
            </a:xfrm>
            <a:prstGeom prst="rect">
              <a:avLst/>
            </a:prstGeom>
            <a:noFill/>
          </p:spPr>
          <p:txBody>
            <a:bodyPr wrap="square" lIns="72000" tIns="0" rIns="0" bIns="0" anchor="t" anchorCtr="0">
              <a:spAutoFit/>
            </a:bodyPr>
            <a:lstStyle/>
            <a:p>
              <a:pPr marL="0" marR="0" lvl="2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en-GB">
                  <a:ln w="6350">
                    <a:noFill/>
                  </a:ln>
                  <a:latin typeface="+mj-lt"/>
                </a:rPr>
                <a:t>4</a:t>
              </a:r>
              <a:r>
                <a:rPr kumimoji="0" lang="en-GB" sz="1800" b="0" i="0" u="none" strike="noStrike" kern="1200" cap="none" spc="0" normalizeH="0" baseline="0" noProof="0">
                  <a:ln w="6350"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 Mio.</a:t>
              </a:r>
            </a:p>
            <a:p>
              <a:pPr marL="0" lvl="2">
                <a:lnSpc>
                  <a:spcPct val="90000"/>
                </a:lnSpc>
                <a:defRPr/>
              </a:pPr>
              <a:r>
                <a:rPr lang="en-GB" sz="1400">
                  <a:ln w="6350">
                    <a:noFill/>
                  </a:ln>
                  <a:latin typeface="Gilroy Medium"/>
                </a:rPr>
                <a:t>TEU</a:t>
              </a:r>
              <a:br>
                <a:rPr lang="en-GB" sz="1400">
                  <a:ln w="6350">
                    <a:noFill/>
                  </a:ln>
                  <a:latin typeface="Gilroy Medium"/>
                </a:rPr>
              </a:br>
              <a:r>
                <a:rPr lang="en-GB" sz="1400" spc="-30">
                  <a:ln w="6350">
                    <a:noFill/>
                  </a:ln>
                </a:rPr>
                <a:t>handled</a:t>
              </a:r>
              <a:endParaRPr lang="en-GB" sz="1200" dirty="0">
                <a:ln w="6350">
                  <a:noFill/>
                </a:ln>
                <a:latin typeface="Gilroy Medium"/>
              </a:endParaRPr>
            </a:p>
          </p:txBody>
        </p:sp>
        <p:sp>
          <p:nvSpPr>
            <p:cNvPr id="465" name="Textfeld 464">
              <a:extLst>
                <a:ext uri="{FF2B5EF4-FFF2-40B4-BE49-F238E27FC236}">
                  <a16:creationId xmlns:a16="http://schemas.microsoft.com/office/drawing/2014/main" id="{98540FC2-AAFA-6F16-A9A0-A66E60DF9ED4}"/>
                </a:ext>
              </a:extLst>
            </p:cNvPr>
            <p:cNvSpPr txBox="1"/>
            <p:nvPr/>
          </p:nvSpPr>
          <p:spPr>
            <a:xfrm>
              <a:off x="3578996" y="3645024"/>
              <a:ext cx="1250972" cy="637097"/>
            </a:xfrm>
            <a:prstGeom prst="rect">
              <a:avLst/>
            </a:prstGeom>
            <a:noFill/>
          </p:spPr>
          <p:txBody>
            <a:bodyPr wrap="square" lIns="72000" tIns="0" rIns="0" bIns="0" anchor="t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kumimoji="0" lang="en-GB" sz="1800" b="0" i="0" u="none" strike="noStrike" kern="1200" cap="none" spc="0" normalizeH="0" baseline="0" noProof="0">
                  <a:ln w="6350"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100 mio. t</a:t>
              </a:r>
              <a:br>
                <a:rPr kumimoji="0" lang="en-GB" sz="1800" b="0" i="0" u="none" strike="noStrike" kern="1200" cap="none" spc="0" normalizeH="0" baseline="0" noProof="0">
                  <a:ln w="6350"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</a:br>
              <a:r>
                <a:rPr lang="en-GB" sz="1400">
                  <a:ln w="6350">
                    <a:noFill/>
                  </a:ln>
                </a:rPr>
                <a:t>of cargo handled</a:t>
              </a:r>
              <a:endParaRPr lang="en-GB" sz="1200" spc="-30" dirty="0">
                <a:ln w="6350">
                  <a:noFill/>
                </a:ln>
                <a:latin typeface="Gilroy Medium"/>
              </a:endParaRPr>
            </a:p>
          </p:txBody>
        </p:sp>
        <p:sp>
          <p:nvSpPr>
            <p:cNvPr id="466" name="Textfeld 465">
              <a:extLst>
                <a:ext uri="{FF2B5EF4-FFF2-40B4-BE49-F238E27FC236}">
                  <a16:creationId xmlns:a16="http://schemas.microsoft.com/office/drawing/2014/main" id="{BBDF9DB9-E28C-D0FC-16EA-868ED88F4A0C}"/>
                </a:ext>
              </a:extLst>
            </p:cNvPr>
            <p:cNvSpPr txBox="1"/>
            <p:nvPr/>
          </p:nvSpPr>
          <p:spPr>
            <a:xfrm>
              <a:off x="2308614" y="3645024"/>
              <a:ext cx="1127153" cy="637097"/>
            </a:xfrm>
            <a:prstGeom prst="rect">
              <a:avLst/>
            </a:prstGeom>
            <a:noFill/>
          </p:spPr>
          <p:txBody>
            <a:bodyPr wrap="square" lIns="72000" tIns="0" rIns="0" bIns="0" anchor="t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kumimoji="0" lang="en-GB" sz="1800" b="0" i="0" u="none" strike="noStrike" kern="1200" cap="none" spc="0" normalizeH="0" baseline="0" noProof="0" dirty="0">
                  <a:ln w="6350"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  <a:t>25.000</a:t>
              </a:r>
              <a:br>
                <a:rPr kumimoji="0" lang="en-GB" sz="1800" b="0" i="0" u="none" strike="noStrike" kern="1200" cap="none" spc="0" normalizeH="0" baseline="0" noProof="0" dirty="0">
                  <a:ln w="6350">
                    <a:noFill/>
                  </a:ln>
                  <a:effectLst/>
                  <a:uLnTx/>
                  <a:uFillTx/>
                  <a:latin typeface="+mj-lt"/>
                  <a:ea typeface="+mn-ea"/>
                  <a:cs typeface="+mn-cs"/>
                </a:rPr>
              </a:br>
              <a:r>
                <a:rPr lang="en-GB" sz="1400" dirty="0">
                  <a:ln w="6350">
                    <a:noFill/>
                  </a:ln>
                </a:rPr>
                <a:t>trains processed</a:t>
              </a:r>
              <a:endParaRPr lang="en-GB" sz="1200" dirty="0">
                <a:ln w="6350">
                  <a:noFill/>
                </a:ln>
                <a:latin typeface="Gilroy Medium"/>
              </a:endParaRPr>
            </a:p>
          </p:txBody>
        </p:sp>
        <p:sp>
          <p:nvSpPr>
            <p:cNvPr id="467" name="Textfeld 466">
              <a:extLst>
                <a:ext uri="{FF2B5EF4-FFF2-40B4-BE49-F238E27FC236}">
                  <a16:creationId xmlns:a16="http://schemas.microsoft.com/office/drawing/2014/main" id="{07857013-B143-0639-779A-11A44BF0324C}"/>
                </a:ext>
              </a:extLst>
            </p:cNvPr>
            <p:cNvSpPr txBox="1"/>
            <p:nvPr/>
          </p:nvSpPr>
          <p:spPr>
            <a:xfrm>
              <a:off x="1038232" y="3645024"/>
              <a:ext cx="1127153" cy="637097"/>
            </a:xfrm>
            <a:prstGeom prst="rect">
              <a:avLst/>
            </a:prstGeom>
            <a:noFill/>
          </p:spPr>
          <p:txBody>
            <a:bodyPr wrap="square" lIns="72000" tIns="0" rIns="0" bIns="0" anchor="t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lang="en-GB" dirty="0">
                  <a:ln w="6350">
                    <a:noFill/>
                  </a:ln>
                  <a:latin typeface="+mj-lt"/>
                </a:rPr>
                <a:t>20.000 </a:t>
              </a:r>
              <a:r>
                <a:rPr lang="en-GB" sz="1400" dirty="0">
                  <a:ln w="6350">
                    <a:noFill/>
                  </a:ln>
                </a:rPr>
                <a:t>ships processed</a:t>
              </a:r>
              <a:endParaRPr lang="en-GB" sz="1200" dirty="0">
                <a:ln w="6350">
                  <a:noFill/>
                </a:ln>
                <a:latin typeface="Gilroy Medium"/>
              </a:endParaRPr>
            </a:p>
          </p:txBody>
        </p:sp>
      </p:grpSp>
      <p:sp>
        <p:nvSpPr>
          <p:cNvPr id="20" name="Textfeld 19">
            <a:extLst>
              <a:ext uri="{FF2B5EF4-FFF2-40B4-BE49-F238E27FC236}">
                <a16:creationId xmlns:a16="http://schemas.microsoft.com/office/drawing/2014/main" id="{88C4B903-3746-E243-AA91-0D101AA11114}"/>
              </a:ext>
            </a:extLst>
          </p:cNvPr>
          <p:cNvSpPr txBox="1"/>
          <p:nvPr/>
        </p:nvSpPr>
        <p:spPr>
          <a:xfrm rot="3180000">
            <a:off x="1543055" y="5002086"/>
            <a:ext cx="3907886" cy="553998"/>
          </a:xfrm>
          <a:prstGeom prst="rect">
            <a:avLst/>
          </a:prstGeom>
          <a:noFill/>
        </p:spPr>
        <p:txBody>
          <a:bodyPr wrap="square" lIns="72000" tIns="0" rIns="0" bIns="0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GB" dirty="0">
                <a:solidFill>
                  <a:schemeClr val="bg1"/>
                </a:solidFill>
                <a:latin typeface="+mj-lt"/>
              </a:rPr>
              <a:t>   130 </a:t>
            </a:r>
            <a:r>
              <a:rPr lang="en-GB" sz="1400" dirty="0">
                <a:solidFill>
                  <a:schemeClr val="bg1"/>
                </a:solidFill>
              </a:rPr>
              <a:t>crane systems</a:t>
            </a:r>
            <a:br>
              <a:rPr lang="en-GB" sz="1400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  <a:latin typeface="+mj-lt"/>
              </a:rPr>
              <a:t>1.600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sz="1400" dirty="0">
                <a:solidFill>
                  <a:schemeClr val="bg1"/>
                </a:solidFill>
              </a:rPr>
              <a:t>hectares of land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2880E926-2872-B8E7-9270-13B55D3288A3}"/>
              </a:ext>
            </a:extLst>
          </p:cNvPr>
          <p:cNvSpPr/>
          <p:nvPr/>
        </p:nvSpPr>
        <p:spPr>
          <a:xfrm rot="16200000">
            <a:off x="575781" y="3602169"/>
            <a:ext cx="4276653" cy="4387518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1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E4BCEDBA-1ACA-ADB1-3614-38ED4D29E2DC}"/>
              </a:ext>
            </a:extLst>
          </p:cNvPr>
          <p:cNvSpPr txBox="1"/>
          <p:nvPr/>
        </p:nvSpPr>
        <p:spPr>
          <a:xfrm rot="3180000">
            <a:off x="337150" y="5002087"/>
            <a:ext cx="3907886" cy="553998"/>
          </a:xfrm>
          <a:prstGeom prst="rect">
            <a:avLst/>
          </a:prstGeom>
          <a:noFill/>
        </p:spPr>
        <p:txBody>
          <a:bodyPr wrap="square" lIns="72000" tIns="0" rIns="0" bIns="0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GB" dirty="0">
                <a:solidFill>
                  <a:schemeClr val="bg1"/>
                </a:solidFill>
                <a:latin typeface="+mj-lt"/>
              </a:rPr>
              <a:t>   52.000 </a:t>
            </a:r>
            <a:r>
              <a:rPr lang="en-GB" sz="1400" dirty="0">
                <a:solidFill>
                  <a:schemeClr val="bg1"/>
                </a:solidFill>
              </a:rPr>
              <a:t>workplaces</a:t>
            </a:r>
            <a:br>
              <a:rPr lang="en-GB" sz="1400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  <a:latin typeface="+mj-lt"/>
              </a:rPr>
              <a:t>1.400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sz="1400" dirty="0">
                <a:solidFill>
                  <a:schemeClr val="bg1"/>
                </a:solidFill>
              </a:rPr>
              <a:t>employees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8320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0" grpId="0" build="p"/>
      <p:bldP spid="2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FC3A0-BF33-A3B7-A766-E344C8951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E3D08B40-DCA1-6EEE-8289-D9F5961F6738}"/>
              </a:ext>
            </a:extLst>
          </p:cNvPr>
          <p:cNvGrpSpPr/>
          <p:nvPr/>
        </p:nvGrpSpPr>
        <p:grpSpPr>
          <a:xfrm>
            <a:off x="0" y="2397345"/>
            <a:ext cx="5874745" cy="2759847"/>
            <a:chOff x="0" y="2397345"/>
            <a:chExt cx="5874745" cy="2759847"/>
          </a:xfrm>
        </p:grpSpPr>
        <p:cxnSp>
          <p:nvCxnSpPr>
            <p:cNvPr id="39" name="Gerader Verbinder 38">
              <a:extLst>
                <a:ext uri="{FF2B5EF4-FFF2-40B4-BE49-F238E27FC236}">
                  <a16:creationId xmlns:a16="http://schemas.microsoft.com/office/drawing/2014/main" id="{D5D31C36-6D5E-E001-DA57-00A4E1BF35F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157192"/>
              <a:ext cx="5874745" cy="0"/>
            </a:xfrm>
            <a:prstGeom prst="line">
              <a:avLst/>
            </a:prstGeom>
            <a:ln w="6350" cmpd="sng">
              <a:solidFill>
                <a:schemeClr val="accent4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Gerader Verbinder 40">
              <a:extLst>
                <a:ext uri="{FF2B5EF4-FFF2-40B4-BE49-F238E27FC236}">
                  <a16:creationId xmlns:a16="http://schemas.microsoft.com/office/drawing/2014/main" id="{EC9EF2B1-BB61-41BB-ABC3-BFB2FC29CFE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51201" y="2397345"/>
              <a:ext cx="0" cy="2759847"/>
            </a:xfrm>
            <a:prstGeom prst="line">
              <a:avLst/>
            </a:prstGeom>
            <a:ln w="6350" cmpd="sng">
              <a:solidFill>
                <a:schemeClr val="accent4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Gerader Verbinder 37">
              <a:extLst>
                <a:ext uri="{FF2B5EF4-FFF2-40B4-BE49-F238E27FC236}">
                  <a16:creationId xmlns:a16="http://schemas.microsoft.com/office/drawing/2014/main" id="{2B873DFC-8712-5983-58D6-BC522D04F7D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337752"/>
              <a:ext cx="3351201" cy="0"/>
            </a:xfrm>
            <a:prstGeom prst="line">
              <a:avLst/>
            </a:prstGeom>
            <a:ln w="6350" cmpd="sng">
              <a:solidFill>
                <a:schemeClr val="accent4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feld 39">
              <a:extLst>
                <a:ext uri="{FF2B5EF4-FFF2-40B4-BE49-F238E27FC236}">
                  <a16:creationId xmlns:a16="http://schemas.microsoft.com/office/drawing/2014/main" id="{2FF46465-A373-92B0-3E60-4F17200B02BB}"/>
                </a:ext>
              </a:extLst>
            </p:cNvPr>
            <p:cNvSpPr txBox="1"/>
            <p:nvPr/>
          </p:nvSpPr>
          <p:spPr>
            <a:xfrm>
              <a:off x="1035124" y="3569788"/>
              <a:ext cx="1800000" cy="1323439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lang="en-GB" sz="2400" dirty="0">
                  <a:ln w="6350">
                    <a:noFill/>
                  </a:ln>
                  <a:latin typeface="+mj-lt"/>
                </a:rPr>
                <a:t>400</a:t>
              </a:r>
              <a:br>
                <a:rPr lang="en-GB" sz="2400" dirty="0">
                  <a:ln w="6350">
                    <a:noFill/>
                  </a:ln>
                  <a:latin typeface="+mj-lt"/>
                </a:rPr>
              </a:br>
              <a:r>
                <a:rPr lang="en-GB" sz="1400" dirty="0">
                  <a:ln w="6350">
                    <a:noFill/>
                  </a:ln>
                </a:rPr>
                <a:t>intermodal connections to</a:t>
              </a:r>
            </a:p>
            <a:p>
              <a:pPr marL="0" lvl="2"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en-GB" sz="2400" dirty="0">
                  <a:ln w="6350">
                    <a:noFill/>
                  </a:ln>
                  <a:latin typeface="+mj-lt"/>
                </a:rPr>
                <a:t>100</a:t>
              </a:r>
              <a:br>
                <a:rPr lang="en-GB" sz="2400" dirty="0">
                  <a:ln w="6350">
                    <a:noFill/>
                  </a:ln>
                  <a:latin typeface="+mj-lt"/>
                </a:rPr>
              </a:br>
              <a:r>
                <a:rPr lang="en-GB" sz="1400" dirty="0">
                  <a:ln w="6350">
                    <a:noFill/>
                  </a:ln>
                </a:rPr>
                <a:t>destinations</a:t>
              </a:r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A99AB735-D115-764F-2E75-295872B1377E}"/>
                </a:ext>
              </a:extLst>
            </p:cNvPr>
            <p:cNvSpPr txBox="1"/>
            <p:nvPr/>
          </p:nvSpPr>
          <p:spPr>
            <a:xfrm>
              <a:off x="1035123" y="2579418"/>
              <a:ext cx="2073097" cy="526298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lang="en-GB" sz="2400" dirty="0">
                  <a:ln w="6350">
                    <a:noFill/>
                  </a:ln>
                  <a:latin typeface="+mj-lt"/>
                </a:rPr>
                <a:t>International </a:t>
              </a:r>
              <a:r>
                <a:rPr lang="en-GB" sz="1400" dirty="0">
                  <a:ln w="6350">
                    <a:noFill/>
                  </a:ln>
                </a:rPr>
                <a:t>terminal investments</a:t>
              </a:r>
            </a:p>
          </p:txBody>
        </p: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FED64487-62A7-BDE9-E87F-191E2500778D}"/>
                </a:ext>
              </a:extLst>
            </p:cNvPr>
            <p:cNvSpPr txBox="1"/>
            <p:nvPr/>
          </p:nvSpPr>
          <p:spPr>
            <a:xfrm>
              <a:off x="3594181" y="2579418"/>
              <a:ext cx="1984158" cy="1246495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lang="en-GB" sz="2400">
                  <a:ln w="6350">
                    <a:noFill/>
                  </a:ln>
                  <a:latin typeface="+mj-lt"/>
                </a:rPr>
                <a:t>Global locations</a:t>
              </a:r>
              <a:br>
                <a:rPr lang="en-GB" sz="1400">
                  <a:ln w="6350">
                    <a:noFill/>
                  </a:ln>
                </a:rPr>
              </a:br>
              <a:r>
                <a:rPr lang="en-GB" sz="1400">
                  <a:ln w="6350">
                    <a:noFill/>
                  </a:ln>
                </a:rPr>
                <a:t>in Belgium, the Netherlands, Poland, Turkey, India, and China</a:t>
              </a:r>
              <a:endParaRPr lang="en-GB" sz="1200" dirty="0">
                <a:ln w="6350">
                  <a:noFill/>
                </a:ln>
                <a:latin typeface="Gilroy Medium"/>
              </a:endParaRPr>
            </a:p>
          </p:txBody>
        </p:sp>
      </p:grpSp>
      <p:sp>
        <p:nvSpPr>
          <p:cNvPr id="11" name="Titel 1">
            <a:extLst>
              <a:ext uri="{FF2B5EF4-FFF2-40B4-BE49-F238E27FC236}">
                <a16:creationId xmlns:a16="http://schemas.microsoft.com/office/drawing/2014/main" id="{24CD85E3-DF6A-D9AE-8010-6DE50341C2E5}"/>
              </a:ext>
            </a:extLst>
          </p:cNvPr>
          <p:cNvSpPr txBox="1">
            <a:spLocks/>
          </p:cNvSpPr>
          <p:nvPr/>
        </p:nvSpPr>
        <p:spPr>
          <a:xfrm>
            <a:off x="515937" y="476788"/>
            <a:ext cx="10656887" cy="1044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400" cap="all" dirty="0"/>
              <a:t>Europe's trimodal logistics </a:t>
            </a:r>
            <a:br>
              <a:rPr lang="en-GB" sz="4400" cap="all" dirty="0"/>
            </a:br>
            <a:r>
              <a:rPr lang="en-GB" sz="4400" cap="all" dirty="0"/>
              <a:t>hub</a:t>
            </a:r>
          </a:p>
        </p:txBody>
      </p:sp>
      <p:sp>
        <p:nvSpPr>
          <p:cNvPr id="15" name="Freihandform: Form 18">
            <a:extLst>
              <a:ext uri="{FF2B5EF4-FFF2-40B4-BE49-F238E27FC236}">
                <a16:creationId xmlns:a16="http://schemas.microsoft.com/office/drawing/2014/main" id="{E896C872-4C48-AF53-0C97-8C4CC572FF0E}"/>
              </a:ext>
            </a:extLst>
          </p:cNvPr>
          <p:cNvSpPr/>
          <p:nvPr/>
        </p:nvSpPr>
        <p:spPr>
          <a:xfrm rot="16200000">
            <a:off x="5935154" y="10856446"/>
            <a:ext cx="2486025" cy="2550471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6" name="Freihandform: Form 10">
            <a:extLst>
              <a:ext uri="{FF2B5EF4-FFF2-40B4-BE49-F238E27FC236}">
                <a16:creationId xmlns:a16="http://schemas.microsoft.com/office/drawing/2014/main" id="{BCD9F60C-8756-A92C-0572-6BE78225F647}"/>
              </a:ext>
            </a:extLst>
          </p:cNvPr>
          <p:cNvSpPr/>
          <p:nvPr/>
        </p:nvSpPr>
        <p:spPr>
          <a:xfrm rot="16200000">
            <a:off x="1966055" y="10867736"/>
            <a:ext cx="2486025" cy="2550471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BC0310C0-1134-5546-C752-D463B431A30E}"/>
              </a:ext>
            </a:extLst>
          </p:cNvPr>
          <p:cNvSpPr txBox="1">
            <a:spLocks/>
          </p:cNvSpPr>
          <p:nvPr/>
        </p:nvSpPr>
        <p:spPr>
          <a:xfrm>
            <a:off x="1695233" y="1393826"/>
            <a:ext cx="2733159" cy="28125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b="0" dirty="0">
                <a:latin typeface="+mn-lt"/>
              </a:rPr>
              <a:t>Ideally located with </a:t>
            </a:r>
            <a:br>
              <a:rPr lang="en-GB" sz="1800" b="0" dirty="0">
                <a:latin typeface="+mn-lt"/>
              </a:rPr>
            </a:br>
            <a:r>
              <a:rPr lang="en-GB" sz="1800" b="0" dirty="0">
                <a:latin typeface="+mn-lt"/>
              </a:rPr>
              <a:t>an international network</a:t>
            </a:r>
          </a:p>
        </p:txBody>
      </p:sp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4BD99581-AA7C-899F-3BFF-104A38CC0B03}"/>
              </a:ext>
            </a:extLst>
          </p:cNvPr>
          <p:cNvSpPr/>
          <p:nvPr/>
        </p:nvSpPr>
        <p:spPr>
          <a:xfrm rot="16200000">
            <a:off x="3804133" y="9949216"/>
            <a:ext cx="4276652" cy="4387515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9" name="Freihandform: Form 15">
            <a:extLst>
              <a:ext uri="{FF2B5EF4-FFF2-40B4-BE49-F238E27FC236}">
                <a16:creationId xmlns:a16="http://schemas.microsoft.com/office/drawing/2014/main" id="{F8A2C60E-F29F-7B74-8E71-C250F21321F9}"/>
              </a:ext>
            </a:extLst>
          </p:cNvPr>
          <p:cNvSpPr/>
          <p:nvPr/>
        </p:nvSpPr>
        <p:spPr>
          <a:xfrm rot="16200000">
            <a:off x="9688667" y="10769213"/>
            <a:ext cx="2140468" cy="2747520"/>
          </a:xfrm>
          <a:custGeom>
            <a:avLst/>
            <a:gdLst>
              <a:gd name="connsiteX0" fmla="*/ 386807 w 386806"/>
              <a:gd name="connsiteY0" fmla="*/ 0 h 496508"/>
              <a:gd name="connsiteX1" fmla="*/ 0 w 386806"/>
              <a:gd name="connsiteY1" fmla="*/ 297892 h 496508"/>
              <a:gd name="connsiteX2" fmla="*/ 0 w 386806"/>
              <a:gd name="connsiteY2" fmla="*/ 496509 h 496508"/>
              <a:gd name="connsiteX3" fmla="*/ 386807 w 386806"/>
              <a:gd name="connsiteY3" fmla="*/ 198616 h 496508"/>
              <a:gd name="connsiteX4" fmla="*/ 386807 w 386806"/>
              <a:gd name="connsiteY4" fmla="*/ 0 h 496508"/>
              <a:gd name="connsiteX5" fmla="*/ 386807 w 386806"/>
              <a:gd name="connsiteY5" fmla="*/ 0 h 496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6806" h="496508">
                <a:moveTo>
                  <a:pt x="386807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6807" y="198616"/>
                </a:lnTo>
                <a:lnTo>
                  <a:pt x="386807" y="0"/>
                </a:lnTo>
                <a:lnTo>
                  <a:pt x="386807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4" name="Freihandform: Form 20">
            <a:extLst>
              <a:ext uri="{FF2B5EF4-FFF2-40B4-BE49-F238E27FC236}">
                <a16:creationId xmlns:a16="http://schemas.microsoft.com/office/drawing/2014/main" id="{876C902C-6CD3-47A8-5883-4917DD10690D}"/>
              </a:ext>
            </a:extLst>
          </p:cNvPr>
          <p:cNvSpPr/>
          <p:nvPr/>
        </p:nvSpPr>
        <p:spPr>
          <a:xfrm rot="16200000">
            <a:off x="6390334" y="10070228"/>
            <a:ext cx="4040745" cy="4145492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7" name="Freihandform: Form 1">
            <a:extLst>
              <a:ext uri="{FF2B5EF4-FFF2-40B4-BE49-F238E27FC236}">
                <a16:creationId xmlns:a16="http://schemas.microsoft.com/office/drawing/2014/main" id="{58256304-3F0F-07A7-0CFC-273D12BB71D5}"/>
              </a:ext>
            </a:extLst>
          </p:cNvPr>
          <p:cNvSpPr/>
          <p:nvPr/>
        </p:nvSpPr>
        <p:spPr>
          <a:xfrm rot="16200000">
            <a:off x="9821291" y="9949216"/>
            <a:ext cx="4276653" cy="4387518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B14BE57A-AC85-B8A8-82FF-C9A28173A6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" r="873"/>
          <a:stretch/>
        </p:blipFill>
        <p:spPr>
          <a:xfrm>
            <a:off x="5731852" y="1376363"/>
            <a:ext cx="6460149" cy="4968875"/>
          </a:xfrm>
          <a:prstGeom prst="rect">
            <a:avLst/>
          </a:prstGeom>
        </p:spPr>
      </p:pic>
      <p:sp>
        <p:nvSpPr>
          <p:cNvPr id="4" name="!!DNA2">
            <a:extLst>
              <a:ext uri="{FF2B5EF4-FFF2-40B4-BE49-F238E27FC236}">
                <a16:creationId xmlns:a16="http://schemas.microsoft.com/office/drawing/2014/main" id="{9A8F2175-FC1B-C71A-8097-7C35DE692428}"/>
              </a:ext>
            </a:extLst>
          </p:cNvPr>
          <p:cNvSpPr/>
          <p:nvPr/>
        </p:nvSpPr>
        <p:spPr>
          <a:xfrm rot="16200000">
            <a:off x="11841942" y="10191447"/>
            <a:ext cx="2710293" cy="2780329"/>
          </a:xfrm>
          <a:custGeom>
            <a:avLst/>
            <a:gdLst>
              <a:gd name="connsiteX0" fmla="*/ 774390 w 774390"/>
              <a:gd name="connsiteY0" fmla="*/ 0 h 794401"/>
              <a:gd name="connsiteX1" fmla="*/ 0 w 774390"/>
              <a:gd name="connsiteY1" fmla="*/ 595850 h 794401"/>
              <a:gd name="connsiteX2" fmla="*/ 0 w 774390"/>
              <a:gd name="connsiteY2" fmla="*/ 794401 h 794401"/>
              <a:gd name="connsiteX3" fmla="*/ 774390 w 774390"/>
              <a:gd name="connsiteY3" fmla="*/ 198616 h 794401"/>
              <a:gd name="connsiteX4" fmla="*/ 774390 w 774390"/>
              <a:gd name="connsiteY4" fmla="*/ 0 h 794401"/>
              <a:gd name="connsiteX5" fmla="*/ 774390 w 774390"/>
              <a:gd name="connsiteY5" fmla="*/ 0 h 79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01">
                <a:moveTo>
                  <a:pt x="774390" y="0"/>
                </a:moveTo>
                <a:lnTo>
                  <a:pt x="0" y="595850"/>
                </a:lnTo>
                <a:lnTo>
                  <a:pt x="0" y="794401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3" name="!!DNA4">
            <a:extLst>
              <a:ext uri="{FF2B5EF4-FFF2-40B4-BE49-F238E27FC236}">
                <a16:creationId xmlns:a16="http://schemas.microsoft.com/office/drawing/2014/main" id="{D683DC01-4198-6166-5EB8-EEA616800623}"/>
              </a:ext>
            </a:extLst>
          </p:cNvPr>
          <p:cNvSpPr/>
          <p:nvPr/>
        </p:nvSpPr>
        <p:spPr>
          <a:xfrm rot="16200000">
            <a:off x="6109550" y="4802215"/>
            <a:ext cx="1353785" cy="1737731"/>
          </a:xfrm>
          <a:custGeom>
            <a:avLst/>
            <a:gdLst>
              <a:gd name="connsiteX0" fmla="*/ 386807 w 386806"/>
              <a:gd name="connsiteY0" fmla="*/ 0 h 496508"/>
              <a:gd name="connsiteX1" fmla="*/ 0 w 386806"/>
              <a:gd name="connsiteY1" fmla="*/ 297892 h 496508"/>
              <a:gd name="connsiteX2" fmla="*/ 0 w 386806"/>
              <a:gd name="connsiteY2" fmla="*/ 496509 h 496508"/>
              <a:gd name="connsiteX3" fmla="*/ 386807 w 386806"/>
              <a:gd name="connsiteY3" fmla="*/ 198616 h 496508"/>
              <a:gd name="connsiteX4" fmla="*/ 386807 w 386806"/>
              <a:gd name="connsiteY4" fmla="*/ 0 h 496508"/>
              <a:gd name="connsiteX5" fmla="*/ 386807 w 386806"/>
              <a:gd name="connsiteY5" fmla="*/ 0 h 496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6806" h="496508">
                <a:moveTo>
                  <a:pt x="386807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6807" y="198616"/>
                </a:lnTo>
                <a:lnTo>
                  <a:pt x="386807" y="0"/>
                </a:lnTo>
                <a:lnTo>
                  <a:pt x="386807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" name="!!DNA1">
            <a:extLst>
              <a:ext uri="{FF2B5EF4-FFF2-40B4-BE49-F238E27FC236}">
                <a16:creationId xmlns:a16="http://schemas.microsoft.com/office/drawing/2014/main" id="{90F0E842-AD54-AD70-8560-0B13FC404450}"/>
              </a:ext>
            </a:extLst>
          </p:cNvPr>
          <p:cNvSpPr/>
          <p:nvPr/>
        </p:nvSpPr>
        <p:spPr>
          <a:xfrm rot="16200000">
            <a:off x="3776364" y="4803575"/>
            <a:ext cx="1356504" cy="1737731"/>
          </a:xfrm>
          <a:custGeom>
            <a:avLst/>
            <a:gdLst>
              <a:gd name="connsiteX0" fmla="*/ 387584 w 387583"/>
              <a:gd name="connsiteY0" fmla="*/ 0 h 496508"/>
              <a:gd name="connsiteX1" fmla="*/ 0 w 387583"/>
              <a:gd name="connsiteY1" fmla="*/ 297892 h 496508"/>
              <a:gd name="connsiteX2" fmla="*/ 0 w 387583"/>
              <a:gd name="connsiteY2" fmla="*/ 496509 h 496508"/>
              <a:gd name="connsiteX3" fmla="*/ 387584 w 387583"/>
              <a:gd name="connsiteY3" fmla="*/ 198616 h 496508"/>
              <a:gd name="connsiteX4" fmla="*/ 387584 w 387583"/>
              <a:gd name="connsiteY4" fmla="*/ 0 h 496508"/>
              <a:gd name="connsiteX5" fmla="*/ 387584 w 387583"/>
              <a:gd name="connsiteY5" fmla="*/ 0 h 496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83" h="496508">
                <a:moveTo>
                  <a:pt x="387584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7584" y="198616"/>
                </a:lnTo>
                <a:lnTo>
                  <a:pt x="387584" y="0"/>
                </a:lnTo>
                <a:lnTo>
                  <a:pt x="387584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8" name="Freihandform: Form 5">
            <a:extLst>
              <a:ext uri="{FF2B5EF4-FFF2-40B4-BE49-F238E27FC236}">
                <a16:creationId xmlns:a16="http://schemas.microsoft.com/office/drawing/2014/main" id="{5695555C-900B-4C6F-7DD6-0FD2775142C4}"/>
              </a:ext>
            </a:extLst>
          </p:cNvPr>
          <p:cNvSpPr/>
          <p:nvPr/>
        </p:nvSpPr>
        <p:spPr>
          <a:xfrm rot="16200000">
            <a:off x="13311681" y="10707601"/>
            <a:ext cx="1356508" cy="1741224"/>
          </a:xfrm>
          <a:custGeom>
            <a:avLst/>
            <a:gdLst>
              <a:gd name="connsiteX0" fmla="*/ 386807 w 386806"/>
              <a:gd name="connsiteY0" fmla="*/ 0 h 496508"/>
              <a:gd name="connsiteX1" fmla="*/ 0 w 386806"/>
              <a:gd name="connsiteY1" fmla="*/ 297892 h 496508"/>
              <a:gd name="connsiteX2" fmla="*/ 0 w 386806"/>
              <a:gd name="connsiteY2" fmla="*/ 496509 h 496508"/>
              <a:gd name="connsiteX3" fmla="*/ 386807 w 386806"/>
              <a:gd name="connsiteY3" fmla="*/ 198616 h 496508"/>
              <a:gd name="connsiteX4" fmla="*/ 386807 w 386806"/>
              <a:gd name="connsiteY4" fmla="*/ 0 h 496508"/>
              <a:gd name="connsiteX5" fmla="*/ 386807 w 386806"/>
              <a:gd name="connsiteY5" fmla="*/ 0 h 496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6806" h="496508">
                <a:moveTo>
                  <a:pt x="386807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6807" y="198616"/>
                </a:lnTo>
                <a:lnTo>
                  <a:pt x="386807" y="0"/>
                </a:lnTo>
                <a:lnTo>
                  <a:pt x="386807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9837B187-2308-882A-C8BD-E1040683D067}"/>
              </a:ext>
            </a:extLst>
          </p:cNvPr>
          <p:cNvSpPr/>
          <p:nvPr/>
        </p:nvSpPr>
        <p:spPr>
          <a:xfrm rot="16200000">
            <a:off x="6206843" y="4279444"/>
            <a:ext cx="2710293" cy="2780552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3" name="!!DNA3">
            <a:extLst>
              <a:ext uri="{FF2B5EF4-FFF2-40B4-BE49-F238E27FC236}">
                <a16:creationId xmlns:a16="http://schemas.microsoft.com/office/drawing/2014/main" id="{D78F6065-B00E-8016-2D48-D329E4B44051}"/>
              </a:ext>
            </a:extLst>
          </p:cNvPr>
          <p:cNvSpPr>
            <a:spLocks noChangeAspect="1"/>
          </p:cNvSpPr>
          <p:nvPr/>
        </p:nvSpPr>
        <p:spPr>
          <a:xfrm rot="16200000">
            <a:off x="4663840" y="4279528"/>
            <a:ext cx="2712563" cy="2782655"/>
          </a:xfrm>
          <a:custGeom>
            <a:avLst/>
            <a:gdLst>
              <a:gd name="connsiteX0" fmla="*/ 774390 w 774390"/>
              <a:gd name="connsiteY0" fmla="*/ 0 h 794401"/>
              <a:gd name="connsiteX1" fmla="*/ 0 w 774390"/>
              <a:gd name="connsiteY1" fmla="*/ 595850 h 794401"/>
              <a:gd name="connsiteX2" fmla="*/ 0 w 774390"/>
              <a:gd name="connsiteY2" fmla="*/ 794401 h 794401"/>
              <a:gd name="connsiteX3" fmla="*/ 774390 w 774390"/>
              <a:gd name="connsiteY3" fmla="*/ 198616 h 794401"/>
              <a:gd name="connsiteX4" fmla="*/ 774390 w 774390"/>
              <a:gd name="connsiteY4" fmla="*/ 0 h 794401"/>
              <a:gd name="connsiteX5" fmla="*/ 774390 w 774390"/>
              <a:gd name="connsiteY5" fmla="*/ 0 h 79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01">
                <a:moveTo>
                  <a:pt x="774390" y="0"/>
                </a:moveTo>
                <a:lnTo>
                  <a:pt x="0" y="595850"/>
                </a:lnTo>
                <a:lnTo>
                  <a:pt x="0" y="794401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tx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BD62225B-1862-BF15-1FE8-3CC44795224E}"/>
              </a:ext>
            </a:extLst>
          </p:cNvPr>
          <p:cNvGrpSpPr/>
          <p:nvPr/>
        </p:nvGrpSpPr>
        <p:grpSpPr>
          <a:xfrm>
            <a:off x="-3719207" y="5029614"/>
            <a:ext cx="11715824" cy="5280928"/>
            <a:chOff x="-82" y="4428834"/>
            <a:chExt cx="12192239" cy="5495674"/>
          </a:xfrm>
          <a:pattFill prst="pct20">
            <a:fgClr>
              <a:schemeClr val="accent4"/>
            </a:fgClr>
            <a:bgClr>
              <a:schemeClr val="bg1"/>
            </a:bgClr>
          </a:pattFill>
        </p:grpSpPr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908F7801-4E51-B449-E42F-380FE9373CBF}"/>
                </a:ext>
              </a:extLst>
            </p:cNvPr>
            <p:cNvSpPr/>
            <p:nvPr/>
          </p:nvSpPr>
          <p:spPr>
            <a:xfrm>
              <a:off x="3145493" y="7283068"/>
              <a:ext cx="1378273" cy="1568898"/>
            </a:xfrm>
            <a:custGeom>
              <a:avLst/>
              <a:gdLst>
                <a:gd name="connsiteX0" fmla="*/ 183509 w 1378273"/>
                <a:gd name="connsiteY0" fmla="*/ 177622 h 1568898"/>
                <a:gd name="connsiteX1" fmla="*/ 224998 w 1378273"/>
                <a:gd name="connsiteY1" fmla="*/ 161564 h 1568898"/>
                <a:gd name="connsiteX2" fmla="*/ 293650 w 1378273"/>
                <a:gd name="connsiteY2" fmla="*/ 107383 h 1568898"/>
                <a:gd name="connsiteX3" fmla="*/ 339707 w 1378273"/>
                <a:gd name="connsiteY3" fmla="*/ 83201 h 1568898"/>
                <a:gd name="connsiteX4" fmla="*/ 401388 w 1378273"/>
                <a:gd name="connsiteY4" fmla="*/ 70172 h 1568898"/>
                <a:gd name="connsiteX5" fmla="*/ 438214 w 1378273"/>
                <a:gd name="connsiteY5" fmla="*/ 71182 h 1568898"/>
                <a:gd name="connsiteX6" fmla="*/ 504318 w 1378273"/>
                <a:gd name="connsiteY6" fmla="*/ 73778 h 1568898"/>
                <a:gd name="connsiteX7" fmla="*/ 557009 w 1378273"/>
                <a:gd name="connsiteY7" fmla="*/ 71567 h 1568898"/>
                <a:gd name="connsiteX8" fmla="*/ 603258 w 1378273"/>
                <a:gd name="connsiteY8" fmla="*/ 40365 h 1568898"/>
                <a:gd name="connsiteX9" fmla="*/ 713688 w 1378273"/>
                <a:gd name="connsiteY9" fmla="*/ 13635 h 1568898"/>
                <a:gd name="connsiteX10" fmla="*/ 757485 w 1378273"/>
                <a:gd name="connsiteY10" fmla="*/ 28683 h 1568898"/>
                <a:gd name="connsiteX11" fmla="*/ 819743 w 1378273"/>
                <a:gd name="connsiteY11" fmla="*/ 65557 h 1568898"/>
                <a:gd name="connsiteX12" fmla="*/ 806522 w 1378273"/>
                <a:gd name="connsiteY12" fmla="*/ 148007 h 1568898"/>
                <a:gd name="connsiteX13" fmla="*/ 855656 w 1378273"/>
                <a:gd name="connsiteY13" fmla="*/ 78922 h 1568898"/>
                <a:gd name="connsiteX14" fmla="*/ 889741 w 1378273"/>
                <a:gd name="connsiteY14" fmla="*/ 93489 h 1568898"/>
                <a:gd name="connsiteX15" fmla="*/ 950990 w 1378273"/>
                <a:gd name="connsiteY15" fmla="*/ 55028 h 1568898"/>
                <a:gd name="connsiteX16" fmla="*/ 1019498 w 1378273"/>
                <a:gd name="connsiteY16" fmla="*/ 75172 h 1568898"/>
                <a:gd name="connsiteX17" fmla="*/ 1077669 w 1378273"/>
                <a:gd name="connsiteY17" fmla="*/ 35077 h 1568898"/>
                <a:gd name="connsiteX18" fmla="*/ 1139350 w 1378273"/>
                <a:gd name="connsiteY18" fmla="*/ 4549 h 1568898"/>
                <a:gd name="connsiteX19" fmla="*/ 1208099 w 1378273"/>
                <a:gd name="connsiteY19" fmla="*/ 9597 h 1568898"/>
                <a:gd name="connsiteX20" fmla="*/ 1275212 w 1378273"/>
                <a:gd name="connsiteY20" fmla="*/ 2001 h 1568898"/>
                <a:gd name="connsiteX21" fmla="*/ 1338913 w 1378273"/>
                <a:gd name="connsiteY21" fmla="*/ 64115 h 1568898"/>
                <a:gd name="connsiteX22" fmla="*/ 1331269 w 1378273"/>
                <a:gd name="connsiteY22" fmla="*/ 119354 h 1568898"/>
                <a:gd name="connsiteX23" fmla="*/ 1318288 w 1378273"/>
                <a:gd name="connsiteY23" fmla="*/ 160218 h 1568898"/>
                <a:gd name="connsiteX24" fmla="*/ 1313144 w 1378273"/>
                <a:gd name="connsiteY24" fmla="*/ 196275 h 1568898"/>
                <a:gd name="connsiteX25" fmla="*/ 1295020 w 1378273"/>
                <a:gd name="connsiteY25" fmla="*/ 239111 h 1568898"/>
                <a:gd name="connsiteX26" fmla="*/ 1301702 w 1378273"/>
                <a:gd name="connsiteY26" fmla="*/ 264783 h 1568898"/>
                <a:gd name="connsiteX27" fmla="*/ 1314875 w 1378273"/>
                <a:gd name="connsiteY27" fmla="*/ 299878 h 1568898"/>
                <a:gd name="connsiteX28" fmla="*/ 1329201 w 1378273"/>
                <a:gd name="connsiteY28" fmla="*/ 335021 h 1568898"/>
                <a:gd name="connsiteX29" fmla="*/ 1340018 w 1378273"/>
                <a:gd name="connsiteY29" fmla="*/ 374155 h 1568898"/>
                <a:gd name="connsiteX30" fmla="*/ 1350739 w 1378273"/>
                <a:gd name="connsiteY30" fmla="*/ 424539 h 1568898"/>
                <a:gd name="connsiteX31" fmla="*/ 1342518 w 1378273"/>
                <a:gd name="connsiteY31" fmla="*/ 453720 h 1568898"/>
                <a:gd name="connsiteX32" fmla="*/ 1337807 w 1378273"/>
                <a:gd name="connsiteY32" fmla="*/ 476941 h 1568898"/>
                <a:gd name="connsiteX33" fmla="*/ 1346653 w 1378273"/>
                <a:gd name="connsiteY33" fmla="*/ 504777 h 1568898"/>
                <a:gd name="connsiteX34" fmla="*/ 1333865 w 1378273"/>
                <a:gd name="connsiteY34" fmla="*/ 526988 h 1568898"/>
                <a:gd name="connsiteX35" fmla="*/ 1309346 w 1378273"/>
                <a:gd name="connsiteY35" fmla="*/ 550401 h 1568898"/>
                <a:gd name="connsiteX36" fmla="*/ 1281943 w 1378273"/>
                <a:gd name="connsiteY36" fmla="*/ 567468 h 1568898"/>
                <a:gd name="connsiteX37" fmla="*/ 1275020 w 1378273"/>
                <a:gd name="connsiteY37" fmla="*/ 582900 h 1568898"/>
                <a:gd name="connsiteX38" fmla="*/ 1271174 w 1378273"/>
                <a:gd name="connsiteY38" fmla="*/ 595400 h 1568898"/>
                <a:gd name="connsiteX39" fmla="*/ 1257905 w 1378273"/>
                <a:gd name="connsiteY39" fmla="*/ 603717 h 1568898"/>
                <a:gd name="connsiteX40" fmla="*/ 1238915 w 1378273"/>
                <a:gd name="connsiteY40" fmla="*/ 636697 h 1568898"/>
                <a:gd name="connsiteX41" fmla="*/ 1230983 w 1378273"/>
                <a:gd name="connsiteY41" fmla="*/ 662129 h 1568898"/>
                <a:gd name="connsiteX42" fmla="*/ 1227089 w 1378273"/>
                <a:gd name="connsiteY42" fmla="*/ 682993 h 1568898"/>
                <a:gd name="connsiteX43" fmla="*/ 1236848 w 1378273"/>
                <a:gd name="connsiteY43" fmla="*/ 705204 h 1568898"/>
                <a:gd name="connsiteX44" fmla="*/ 1253194 w 1378273"/>
                <a:gd name="connsiteY44" fmla="*/ 728569 h 1568898"/>
                <a:gd name="connsiteX45" fmla="*/ 1259972 w 1378273"/>
                <a:gd name="connsiteY45" fmla="*/ 753424 h 1568898"/>
                <a:gd name="connsiteX46" fmla="*/ 1253242 w 1378273"/>
                <a:gd name="connsiteY46" fmla="*/ 816644 h 1568898"/>
                <a:gd name="connsiteX47" fmla="*/ 1238386 w 1378273"/>
                <a:gd name="connsiteY47" fmla="*/ 887267 h 1568898"/>
                <a:gd name="connsiteX48" fmla="*/ 1244636 w 1378273"/>
                <a:gd name="connsiteY48" fmla="*/ 914093 h 1568898"/>
                <a:gd name="connsiteX49" fmla="*/ 1240405 w 1378273"/>
                <a:gd name="connsiteY49" fmla="*/ 944766 h 1568898"/>
                <a:gd name="connsiteX50" fmla="*/ 1231752 w 1378273"/>
                <a:gd name="connsiteY50" fmla="*/ 967505 h 1568898"/>
                <a:gd name="connsiteX51" fmla="*/ 1211512 w 1378273"/>
                <a:gd name="connsiteY51" fmla="*/ 981832 h 1568898"/>
                <a:gd name="connsiteX52" fmla="*/ 1193195 w 1378273"/>
                <a:gd name="connsiteY52" fmla="*/ 993563 h 1568898"/>
                <a:gd name="connsiteX53" fmla="*/ 1171128 w 1378273"/>
                <a:gd name="connsiteY53" fmla="*/ 997601 h 1568898"/>
                <a:gd name="connsiteX54" fmla="*/ 1152571 w 1378273"/>
                <a:gd name="connsiteY54" fmla="*/ 1001255 h 1568898"/>
                <a:gd name="connsiteX55" fmla="*/ 1163340 w 1378273"/>
                <a:gd name="connsiteY55" fmla="*/ 1013177 h 1568898"/>
                <a:gd name="connsiteX56" fmla="*/ 1194686 w 1378273"/>
                <a:gd name="connsiteY56" fmla="*/ 1017841 h 1568898"/>
                <a:gd name="connsiteX57" fmla="*/ 1213098 w 1378273"/>
                <a:gd name="connsiteY57" fmla="*/ 1031254 h 1568898"/>
                <a:gd name="connsiteX58" fmla="*/ 1223435 w 1378273"/>
                <a:gd name="connsiteY58" fmla="*/ 1067407 h 1568898"/>
                <a:gd name="connsiteX59" fmla="*/ 1205310 w 1378273"/>
                <a:gd name="connsiteY59" fmla="*/ 1111877 h 1568898"/>
                <a:gd name="connsiteX60" fmla="*/ 1170744 w 1378273"/>
                <a:gd name="connsiteY60" fmla="*/ 1147838 h 1568898"/>
                <a:gd name="connsiteX61" fmla="*/ 1161705 w 1378273"/>
                <a:gd name="connsiteY61" fmla="*/ 1154712 h 1568898"/>
                <a:gd name="connsiteX62" fmla="*/ 1173869 w 1378273"/>
                <a:gd name="connsiteY62" fmla="*/ 1174135 h 1568898"/>
                <a:gd name="connsiteX63" fmla="*/ 1185503 w 1378273"/>
                <a:gd name="connsiteY63" fmla="*/ 1186731 h 1568898"/>
                <a:gd name="connsiteX64" fmla="*/ 1183869 w 1378273"/>
                <a:gd name="connsiteY64" fmla="*/ 1206682 h 1568898"/>
                <a:gd name="connsiteX65" fmla="*/ 1147523 w 1378273"/>
                <a:gd name="connsiteY65" fmla="*/ 1223413 h 1568898"/>
                <a:gd name="connsiteX66" fmla="*/ 1161705 w 1378273"/>
                <a:gd name="connsiteY66" fmla="*/ 1244902 h 1568898"/>
                <a:gd name="connsiteX67" fmla="*/ 1180599 w 1378273"/>
                <a:gd name="connsiteY67" fmla="*/ 1246008 h 1568898"/>
                <a:gd name="connsiteX68" fmla="*/ 1192138 w 1378273"/>
                <a:gd name="connsiteY68" fmla="*/ 1237835 h 1568898"/>
                <a:gd name="connsiteX69" fmla="*/ 1194733 w 1378273"/>
                <a:gd name="connsiteY69" fmla="*/ 1260335 h 1568898"/>
                <a:gd name="connsiteX70" fmla="*/ 1192378 w 1378273"/>
                <a:gd name="connsiteY70" fmla="*/ 1288267 h 1568898"/>
                <a:gd name="connsiteX71" fmla="*/ 1201753 w 1378273"/>
                <a:gd name="connsiteY71" fmla="*/ 1310670 h 1568898"/>
                <a:gd name="connsiteX72" fmla="*/ 1197137 w 1378273"/>
                <a:gd name="connsiteY72" fmla="*/ 1325958 h 1568898"/>
                <a:gd name="connsiteX73" fmla="*/ 1193388 w 1378273"/>
                <a:gd name="connsiteY73" fmla="*/ 1353794 h 1568898"/>
                <a:gd name="connsiteX74" fmla="*/ 1213195 w 1378273"/>
                <a:gd name="connsiteY74" fmla="*/ 1367880 h 1568898"/>
                <a:gd name="connsiteX75" fmla="*/ 1234348 w 1378273"/>
                <a:gd name="connsiteY75" fmla="*/ 1361967 h 1568898"/>
                <a:gd name="connsiteX76" fmla="*/ 1251511 w 1378273"/>
                <a:gd name="connsiteY76" fmla="*/ 1373121 h 1568898"/>
                <a:gd name="connsiteX77" fmla="*/ 1254203 w 1378273"/>
                <a:gd name="connsiteY77" fmla="*/ 1383360 h 1568898"/>
                <a:gd name="connsiteX78" fmla="*/ 1247425 w 1378273"/>
                <a:gd name="connsiteY78" fmla="*/ 1411389 h 1568898"/>
                <a:gd name="connsiteX79" fmla="*/ 1261847 w 1378273"/>
                <a:gd name="connsiteY79" fmla="*/ 1434898 h 1568898"/>
                <a:gd name="connsiteX80" fmla="*/ 1253722 w 1378273"/>
                <a:gd name="connsiteY80" fmla="*/ 1447301 h 1568898"/>
                <a:gd name="connsiteX81" fmla="*/ 1260357 w 1378273"/>
                <a:gd name="connsiteY81" fmla="*/ 1465426 h 1568898"/>
                <a:gd name="connsiteX82" fmla="*/ 1275885 w 1378273"/>
                <a:gd name="connsiteY82" fmla="*/ 1477781 h 1568898"/>
                <a:gd name="connsiteX83" fmla="*/ 1292135 w 1378273"/>
                <a:gd name="connsiteY83" fmla="*/ 1486627 h 1568898"/>
                <a:gd name="connsiteX84" fmla="*/ 1292664 w 1378273"/>
                <a:gd name="connsiteY84" fmla="*/ 1497204 h 1568898"/>
                <a:gd name="connsiteX85" fmla="*/ 1312279 w 1378273"/>
                <a:gd name="connsiteY85" fmla="*/ 1496002 h 1568898"/>
                <a:gd name="connsiteX86" fmla="*/ 1337374 w 1378273"/>
                <a:gd name="connsiteY86" fmla="*/ 1505088 h 1568898"/>
                <a:gd name="connsiteX87" fmla="*/ 1358479 w 1378273"/>
                <a:gd name="connsiteY87" fmla="*/ 1505088 h 1568898"/>
                <a:gd name="connsiteX88" fmla="*/ 1378239 w 1378273"/>
                <a:gd name="connsiteY88" fmla="*/ 1494656 h 1568898"/>
                <a:gd name="connsiteX89" fmla="*/ 1364873 w 1378273"/>
                <a:gd name="connsiteY89" fmla="*/ 1515280 h 1568898"/>
                <a:gd name="connsiteX90" fmla="*/ 1358287 w 1378273"/>
                <a:gd name="connsiteY90" fmla="*/ 1532155 h 1568898"/>
                <a:gd name="connsiteX91" fmla="*/ 1332759 w 1378273"/>
                <a:gd name="connsiteY91" fmla="*/ 1552731 h 1568898"/>
                <a:gd name="connsiteX92" fmla="*/ 1307327 w 1378273"/>
                <a:gd name="connsiteY92" fmla="*/ 1559558 h 1568898"/>
                <a:gd name="connsiteX93" fmla="*/ 1287856 w 1378273"/>
                <a:gd name="connsiteY93" fmla="*/ 1560856 h 1568898"/>
                <a:gd name="connsiteX94" fmla="*/ 1267905 w 1378273"/>
                <a:gd name="connsiteY94" fmla="*/ 1567106 h 1568898"/>
                <a:gd name="connsiteX95" fmla="*/ 1247569 w 1378273"/>
                <a:gd name="connsiteY95" fmla="*/ 1555904 h 1568898"/>
                <a:gd name="connsiteX96" fmla="*/ 1240598 w 1378273"/>
                <a:gd name="connsiteY96" fmla="*/ 1557346 h 1568898"/>
                <a:gd name="connsiteX97" fmla="*/ 1226031 w 1378273"/>
                <a:gd name="connsiteY97" fmla="*/ 1551001 h 1568898"/>
                <a:gd name="connsiteX98" fmla="*/ 1199301 w 1378273"/>
                <a:gd name="connsiteY98" fmla="*/ 1544558 h 1568898"/>
                <a:gd name="connsiteX99" fmla="*/ 1184686 w 1378273"/>
                <a:gd name="connsiteY99" fmla="*/ 1528549 h 1568898"/>
                <a:gd name="connsiteX100" fmla="*/ 1160360 w 1378273"/>
                <a:gd name="connsiteY100" fmla="*/ 1515617 h 1568898"/>
                <a:gd name="connsiteX101" fmla="*/ 1127716 w 1378273"/>
                <a:gd name="connsiteY101" fmla="*/ 1491098 h 1568898"/>
                <a:gd name="connsiteX102" fmla="*/ 1129351 w 1378273"/>
                <a:gd name="connsiteY102" fmla="*/ 1463358 h 1568898"/>
                <a:gd name="connsiteX103" fmla="*/ 1116226 w 1378273"/>
                <a:gd name="connsiteY103" fmla="*/ 1458118 h 1568898"/>
                <a:gd name="connsiteX104" fmla="*/ 1096323 w 1378273"/>
                <a:gd name="connsiteY104" fmla="*/ 1461724 h 1568898"/>
                <a:gd name="connsiteX105" fmla="*/ 1092044 w 1378273"/>
                <a:gd name="connsiteY105" fmla="*/ 1441292 h 1568898"/>
                <a:gd name="connsiteX106" fmla="*/ 1094929 w 1378273"/>
                <a:gd name="connsiteY106" fmla="*/ 1424561 h 1568898"/>
                <a:gd name="connsiteX107" fmla="*/ 1067381 w 1378273"/>
                <a:gd name="connsiteY107" fmla="*/ 1415139 h 1568898"/>
                <a:gd name="connsiteX108" fmla="*/ 1086708 w 1378273"/>
                <a:gd name="connsiteY108" fmla="*/ 1403793 h 1568898"/>
                <a:gd name="connsiteX109" fmla="*/ 1073775 w 1378273"/>
                <a:gd name="connsiteY109" fmla="*/ 1377399 h 1568898"/>
                <a:gd name="connsiteX110" fmla="*/ 1056949 w 1378273"/>
                <a:gd name="connsiteY110" fmla="*/ 1352015 h 1568898"/>
                <a:gd name="connsiteX111" fmla="*/ 1035891 w 1378273"/>
                <a:gd name="connsiteY111" fmla="*/ 1354996 h 1568898"/>
                <a:gd name="connsiteX112" fmla="*/ 1002575 w 1378273"/>
                <a:gd name="connsiteY112" fmla="*/ 1330237 h 1568898"/>
                <a:gd name="connsiteX113" fmla="*/ 981229 w 1378273"/>
                <a:gd name="connsiteY113" fmla="*/ 1297449 h 1568898"/>
                <a:gd name="connsiteX114" fmla="*/ 949980 w 1378273"/>
                <a:gd name="connsiteY114" fmla="*/ 1277690 h 1568898"/>
                <a:gd name="connsiteX115" fmla="*/ 948105 w 1378273"/>
                <a:gd name="connsiteY115" fmla="*/ 1256729 h 1568898"/>
                <a:gd name="connsiteX116" fmla="*/ 928971 w 1378273"/>
                <a:gd name="connsiteY116" fmla="*/ 1219086 h 1568898"/>
                <a:gd name="connsiteX117" fmla="*/ 904693 w 1378273"/>
                <a:gd name="connsiteY117" fmla="*/ 1167885 h 1568898"/>
                <a:gd name="connsiteX118" fmla="*/ 871328 w 1378273"/>
                <a:gd name="connsiteY118" fmla="*/ 1134905 h 1568898"/>
                <a:gd name="connsiteX119" fmla="*/ 846137 w 1378273"/>
                <a:gd name="connsiteY119" fmla="*/ 1105435 h 1568898"/>
                <a:gd name="connsiteX120" fmla="*/ 824887 w 1378273"/>
                <a:gd name="connsiteY120" fmla="*/ 1086829 h 1568898"/>
                <a:gd name="connsiteX121" fmla="*/ 819695 w 1378273"/>
                <a:gd name="connsiteY121" fmla="*/ 1069522 h 1568898"/>
                <a:gd name="connsiteX122" fmla="*/ 802051 w 1378273"/>
                <a:gd name="connsiteY122" fmla="*/ 1033658 h 1568898"/>
                <a:gd name="connsiteX123" fmla="*/ 777100 w 1378273"/>
                <a:gd name="connsiteY123" fmla="*/ 1001736 h 1568898"/>
                <a:gd name="connsiteX124" fmla="*/ 759600 w 1378273"/>
                <a:gd name="connsiteY124" fmla="*/ 983659 h 1568898"/>
                <a:gd name="connsiteX125" fmla="*/ 744456 w 1378273"/>
                <a:gd name="connsiteY125" fmla="*/ 960631 h 1568898"/>
                <a:gd name="connsiteX126" fmla="*/ 730611 w 1378273"/>
                <a:gd name="connsiteY126" fmla="*/ 946929 h 1568898"/>
                <a:gd name="connsiteX127" fmla="*/ 700852 w 1378273"/>
                <a:gd name="connsiteY127" fmla="*/ 897459 h 1568898"/>
                <a:gd name="connsiteX128" fmla="*/ 650084 w 1378273"/>
                <a:gd name="connsiteY128" fmla="*/ 850730 h 1568898"/>
                <a:gd name="connsiteX129" fmla="*/ 620277 w 1378273"/>
                <a:gd name="connsiteY129" fmla="*/ 854335 h 1568898"/>
                <a:gd name="connsiteX130" fmla="*/ 593114 w 1378273"/>
                <a:gd name="connsiteY130" fmla="*/ 852076 h 1568898"/>
                <a:gd name="connsiteX131" fmla="*/ 547490 w 1378273"/>
                <a:gd name="connsiteY131" fmla="*/ 866018 h 1568898"/>
                <a:gd name="connsiteX132" fmla="*/ 499895 w 1378273"/>
                <a:gd name="connsiteY132" fmla="*/ 878373 h 1568898"/>
                <a:gd name="connsiteX133" fmla="*/ 448262 w 1378273"/>
                <a:gd name="connsiteY133" fmla="*/ 876498 h 1568898"/>
                <a:gd name="connsiteX134" fmla="*/ 417349 w 1378273"/>
                <a:gd name="connsiteY134" fmla="*/ 854480 h 1568898"/>
                <a:gd name="connsiteX135" fmla="*/ 374706 w 1378273"/>
                <a:gd name="connsiteY135" fmla="*/ 842461 h 1568898"/>
                <a:gd name="connsiteX136" fmla="*/ 339274 w 1378273"/>
                <a:gd name="connsiteY136" fmla="*/ 834769 h 1568898"/>
                <a:gd name="connsiteX137" fmla="*/ 293074 w 1378273"/>
                <a:gd name="connsiteY137" fmla="*/ 814625 h 1568898"/>
                <a:gd name="connsiteX138" fmla="*/ 228316 w 1378273"/>
                <a:gd name="connsiteY138" fmla="*/ 799625 h 1568898"/>
                <a:gd name="connsiteX139" fmla="*/ 178557 w 1378273"/>
                <a:gd name="connsiteY139" fmla="*/ 805394 h 1568898"/>
                <a:gd name="connsiteX140" fmla="*/ 163894 w 1378273"/>
                <a:gd name="connsiteY140" fmla="*/ 791789 h 1568898"/>
                <a:gd name="connsiteX141" fmla="*/ 150818 w 1378273"/>
                <a:gd name="connsiteY141" fmla="*/ 778280 h 1568898"/>
                <a:gd name="connsiteX142" fmla="*/ 151491 w 1378273"/>
                <a:gd name="connsiteY142" fmla="*/ 732608 h 1568898"/>
                <a:gd name="connsiteX143" fmla="*/ 135241 w 1378273"/>
                <a:gd name="connsiteY143" fmla="*/ 714243 h 1568898"/>
                <a:gd name="connsiteX144" fmla="*/ 111876 w 1378273"/>
                <a:gd name="connsiteY144" fmla="*/ 725541 h 1568898"/>
                <a:gd name="connsiteX145" fmla="*/ 93944 w 1378273"/>
                <a:gd name="connsiteY145" fmla="*/ 700061 h 1568898"/>
                <a:gd name="connsiteX146" fmla="*/ 86348 w 1378273"/>
                <a:gd name="connsiteY146" fmla="*/ 674196 h 1568898"/>
                <a:gd name="connsiteX147" fmla="*/ 77598 w 1378273"/>
                <a:gd name="connsiteY147" fmla="*/ 645543 h 1568898"/>
                <a:gd name="connsiteX148" fmla="*/ 93175 w 1378273"/>
                <a:gd name="connsiteY148" fmla="*/ 612851 h 1568898"/>
                <a:gd name="connsiteX149" fmla="*/ 80339 w 1378273"/>
                <a:gd name="connsiteY149" fmla="*/ 600640 h 1568898"/>
                <a:gd name="connsiteX150" fmla="*/ 77454 w 1378273"/>
                <a:gd name="connsiteY150" fmla="*/ 579150 h 1568898"/>
                <a:gd name="connsiteX151" fmla="*/ 92790 w 1378273"/>
                <a:gd name="connsiteY151" fmla="*/ 526940 h 1568898"/>
                <a:gd name="connsiteX152" fmla="*/ 62983 w 1378273"/>
                <a:gd name="connsiteY152" fmla="*/ 504729 h 1568898"/>
                <a:gd name="connsiteX153" fmla="*/ 38513 w 1378273"/>
                <a:gd name="connsiteY153" fmla="*/ 475307 h 1568898"/>
                <a:gd name="connsiteX154" fmla="*/ 6206 w 1378273"/>
                <a:gd name="connsiteY154" fmla="*/ 446125 h 1568898"/>
                <a:gd name="connsiteX155" fmla="*/ 677 w 1378273"/>
                <a:gd name="connsiteY155" fmla="*/ 417952 h 1568898"/>
                <a:gd name="connsiteX156" fmla="*/ 15484 w 1378273"/>
                <a:gd name="connsiteY156" fmla="*/ 376030 h 1568898"/>
                <a:gd name="connsiteX157" fmla="*/ 16013 w 1378273"/>
                <a:gd name="connsiteY157" fmla="*/ 354108 h 1568898"/>
                <a:gd name="connsiteX158" fmla="*/ 20388 w 1378273"/>
                <a:gd name="connsiteY158" fmla="*/ 308964 h 1568898"/>
                <a:gd name="connsiteX159" fmla="*/ 27263 w 1378273"/>
                <a:gd name="connsiteY159" fmla="*/ 290744 h 1568898"/>
                <a:gd name="connsiteX160" fmla="*/ 59137 w 1378273"/>
                <a:gd name="connsiteY160" fmla="*/ 250120 h 1568898"/>
                <a:gd name="connsiteX161" fmla="*/ 86156 w 1378273"/>
                <a:gd name="connsiteY161" fmla="*/ 208246 h 1568898"/>
                <a:gd name="connsiteX162" fmla="*/ 82502 w 1378273"/>
                <a:gd name="connsiteY162" fmla="*/ 238293 h 1568898"/>
                <a:gd name="connsiteX163" fmla="*/ 97453 w 1378273"/>
                <a:gd name="connsiteY163" fmla="*/ 251033 h 1568898"/>
                <a:gd name="connsiteX164" fmla="*/ 109040 w 1378273"/>
                <a:gd name="connsiteY164" fmla="*/ 286128 h 1568898"/>
                <a:gd name="connsiteX165" fmla="*/ 138126 w 1378273"/>
                <a:gd name="connsiteY165" fmla="*/ 283052 h 1568898"/>
                <a:gd name="connsiteX166" fmla="*/ 112501 w 1378273"/>
                <a:gd name="connsiteY166" fmla="*/ 256177 h 1568898"/>
                <a:gd name="connsiteX167" fmla="*/ 112261 w 1378273"/>
                <a:gd name="connsiteY167" fmla="*/ 229447 h 1568898"/>
                <a:gd name="connsiteX168" fmla="*/ 126251 w 1378273"/>
                <a:gd name="connsiteY168" fmla="*/ 200554 h 1568898"/>
                <a:gd name="connsiteX169" fmla="*/ 124424 w 1378273"/>
                <a:gd name="connsiteY169" fmla="*/ 185746 h 1568898"/>
                <a:gd name="connsiteX170" fmla="*/ 139712 w 1378273"/>
                <a:gd name="connsiteY170" fmla="*/ 194544 h 1568898"/>
                <a:gd name="connsiteX171" fmla="*/ 183509 w 1378273"/>
                <a:gd name="connsiteY171" fmla="*/ 177622 h 1568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1378273" h="1568898">
                  <a:moveTo>
                    <a:pt x="183509" y="177622"/>
                  </a:moveTo>
                  <a:cubicBezTo>
                    <a:pt x="183509" y="177622"/>
                    <a:pt x="180288" y="202188"/>
                    <a:pt x="224998" y="161564"/>
                  </a:cubicBezTo>
                  <a:cubicBezTo>
                    <a:pt x="247498" y="141276"/>
                    <a:pt x="283603" y="149738"/>
                    <a:pt x="293650" y="107383"/>
                  </a:cubicBezTo>
                  <a:cubicBezTo>
                    <a:pt x="297208" y="92383"/>
                    <a:pt x="320765" y="83297"/>
                    <a:pt x="339707" y="83201"/>
                  </a:cubicBezTo>
                  <a:cubicBezTo>
                    <a:pt x="362543" y="83057"/>
                    <a:pt x="396581" y="63682"/>
                    <a:pt x="401388" y="70172"/>
                  </a:cubicBezTo>
                  <a:cubicBezTo>
                    <a:pt x="410667" y="82528"/>
                    <a:pt x="393600" y="99403"/>
                    <a:pt x="438214" y="71182"/>
                  </a:cubicBezTo>
                  <a:cubicBezTo>
                    <a:pt x="453454" y="61567"/>
                    <a:pt x="482636" y="64115"/>
                    <a:pt x="504318" y="73778"/>
                  </a:cubicBezTo>
                  <a:cubicBezTo>
                    <a:pt x="515135" y="78586"/>
                    <a:pt x="529366" y="71711"/>
                    <a:pt x="557009" y="71567"/>
                  </a:cubicBezTo>
                  <a:cubicBezTo>
                    <a:pt x="574268" y="71518"/>
                    <a:pt x="591672" y="47336"/>
                    <a:pt x="603258" y="40365"/>
                  </a:cubicBezTo>
                  <a:cubicBezTo>
                    <a:pt x="621671" y="29116"/>
                    <a:pt x="679362" y="2530"/>
                    <a:pt x="713688" y="13635"/>
                  </a:cubicBezTo>
                  <a:cubicBezTo>
                    <a:pt x="730322" y="18972"/>
                    <a:pt x="745658" y="18299"/>
                    <a:pt x="757485" y="28683"/>
                  </a:cubicBezTo>
                  <a:cubicBezTo>
                    <a:pt x="793830" y="60605"/>
                    <a:pt x="819935" y="45029"/>
                    <a:pt x="819743" y="65557"/>
                  </a:cubicBezTo>
                  <a:cubicBezTo>
                    <a:pt x="819359" y="86037"/>
                    <a:pt x="787821" y="160795"/>
                    <a:pt x="806522" y="148007"/>
                  </a:cubicBezTo>
                  <a:cubicBezTo>
                    <a:pt x="839839" y="125219"/>
                    <a:pt x="809599" y="96614"/>
                    <a:pt x="855656" y="78922"/>
                  </a:cubicBezTo>
                  <a:cubicBezTo>
                    <a:pt x="901712" y="61519"/>
                    <a:pt x="872674" y="98345"/>
                    <a:pt x="889741" y="93489"/>
                  </a:cubicBezTo>
                  <a:cubicBezTo>
                    <a:pt x="906760" y="88778"/>
                    <a:pt x="891280" y="66038"/>
                    <a:pt x="950990" y="55028"/>
                  </a:cubicBezTo>
                  <a:cubicBezTo>
                    <a:pt x="1010604" y="44356"/>
                    <a:pt x="1004834" y="62144"/>
                    <a:pt x="1019498" y="75172"/>
                  </a:cubicBezTo>
                  <a:cubicBezTo>
                    <a:pt x="1019450" y="75220"/>
                    <a:pt x="1031180" y="40654"/>
                    <a:pt x="1077669" y="35077"/>
                  </a:cubicBezTo>
                  <a:cubicBezTo>
                    <a:pt x="1118437" y="30318"/>
                    <a:pt x="1115745" y="8251"/>
                    <a:pt x="1139350" y="4549"/>
                  </a:cubicBezTo>
                  <a:cubicBezTo>
                    <a:pt x="1162956" y="895"/>
                    <a:pt x="1189349" y="2434"/>
                    <a:pt x="1208099" y="9597"/>
                  </a:cubicBezTo>
                  <a:cubicBezTo>
                    <a:pt x="1226896" y="16712"/>
                    <a:pt x="1258626" y="13539"/>
                    <a:pt x="1275212" y="2001"/>
                  </a:cubicBezTo>
                  <a:cubicBezTo>
                    <a:pt x="1291895" y="-9585"/>
                    <a:pt x="1327471" y="31520"/>
                    <a:pt x="1338913" y="64115"/>
                  </a:cubicBezTo>
                  <a:cubicBezTo>
                    <a:pt x="1350355" y="96710"/>
                    <a:pt x="1327663" y="112816"/>
                    <a:pt x="1331269" y="119354"/>
                  </a:cubicBezTo>
                  <a:cubicBezTo>
                    <a:pt x="1334778" y="125844"/>
                    <a:pt x="1324394" y="152959"/>
                    <a:pt x="1318288" y="160218"/>
                  </a:cubicBezTo>
                  <a:cubicBezTo>
                    <a:pt x="1312182" y="167478"/>
                    <a:pt x="1309779" y="190314"/>
                    <a:pt x="1313144" y="196275"/>
                  </a:cubicBezTo>
                  <a:cubicBezTo>
                    <a:pt x="1316461" y="202236"/>
                    <a:pt x="1314923" y="242235"/>
                    <a:pt x="1295020" y="239111"/>
                  </a:cubicBezTo>
                  <a:cubicBezTo>
                    <a:pt x="1275068" y="236034"/>
                    <a:pt x="1299731" y="256081"/>
                    <a:pt x="1301702" y="264783"/>
                  </a:cubicBezTo>
                  <a:cubicBezTo>
                    <a:pt x="1303673" y="273485"/>
                    <a:pt x="1307039" y="293196"/>
                    <a:pt x="1314875" y="299878"/>
                  </a:cubicBezTo>
                  <a:cubicBezTo>
                    <a:pt x="1322711" y="306561"/>
                    <a:pt x="1329538" y="323627"/>
                    <a:pt x="1329201" y="335021"/>
                  </a:cubicBezTo>
                  <a:cubicBezTo>
                    <a:pt x="1328865" y="346367"/>
                    <a:pt x="1346509" y="359877"/>
                    <a:pt x="1340018" y="374155"/>
                  </a:cubicBezTo>
                  <a:cubicBezTo>
                    <a:pt x="1333528" y="388386"/>
                    <a:pt x="1355883" y="418240"/>
                    <a:pt x="1350739" y="424539"/>
                  </a:cubicBezTo>
                  <a:cubicBezTo>
                    <a:pt x="1345595" y="430788"/>
                    <a:pt x="1339345" y="448288"/>
                    <a:pt x="1342518" y="453720"/>
                  </a:cubicBezTo>
                  <a:cubicBezTo>
                    <a:pt x="1345691" y="459105"/>
                    <a:pt x="1334153" y="472470"/>
                    <a:pt x="1337807" y="476941"/>
                  </a:cubicBezTo>
                  <a:cubicBezTo>
                    <a:pt x="1341461" y="481412"/>
                    <a:pt x="1355258" y="499729"/>
                    <a:pt x="1346653" y="504777"/>
                  </a:cubicBezTo>
                  <a:cubicBezTo>
                    <a:pt x="1338047" y="509873"/>
                    <a:pt x="1329538" y="518238"/>
                    <a:pt x="1333865" y="526988"/>
                  </a:cubicBezTo>
                  <a:cubicBezTo>
                    <a:pt x="1338143" y="535690"/>
                    <a:pt x="1323480" y="541795"/>
                    <a:pt x="1309346" y="550401"/>
                  </a:cubicBezTo>
                  <a:cubicBezTo>
                    <a:pt x="1295212" y="559006"/>
                    <a:pt x="1283481" y="562131"/>
                    <a:pt x="1281943" y="567468"/>
                  </a:cubicBezTo>
                  <a:cubicBezTo>
                    <a:pt x="1280404" y="572852"/>
                    <a:pt x="1279924" y="579823"/>
                    <a:pt x="1275020" y="582900"/>
                  </a:cubicBezTo>
                  <a:cubicBezTo>
                    <a:pt x="1270116" y="585977"/>
                    <a:pt x="1269059" y="591986"/>
                    <a:pt x="1271174" y="595400"/>
                  </a:cubicBezTo>
                  <a:cubicBezTo>
                    <a:pt x="1273289" y="598765"/>
                    <a:pt x="1263578" y="598813"/>
                    <a:pt x="1257905" y="603717"/>
                  </a:cubicBezTo>
                  <a:cubicBezTo>
                    <a:pt x="1252184" y="608620"/>
                    <a:pt x="1240502" y="631601"/>
                    <a:pt x="1238915" y="636697"/>
                  </a:cubicBezTo>
                  <a:cubicBezTo>
                    <a:pt x="1237281" y="641793"/>
                    <a:pt x="1235790" y="659004"/>
                    <a:pt x="1230983" y="662129"/>
                  </a:cubicBezTo>
                  <a:cubicBezTo>
                    <a:pt x="1226175" y="665254"/>
                    <a:pt x="1221512" y="680494"/>
                    <a:pt x="1227089" y="682993"/>
                  </a:cubicBezTo>
                  <a:cubicBezTo>
                    <a:pt x="1232665" y="685493"/>
                    <a:pt x="1236367" y="700061"/>
                    <a:pt x="1236848" y="705204"/>
                  </a:cubicBezTo>
                  <a:cubicBezTo>
                    <a:pt x="1237329" y="710349"/>
                    <a:pt x="1258001" y="724098"/>
                    <a:pt x="1253194" y="728569"/>
                  </a:cubicBezTo>
                  <a:cubicBezTo>
                    <a:pt x="1248434" y="733040"/>
                    <a:pt x="1262761" y="747511"/>
                    <a:pt x="1259972" y="753424"/>
                  </a:cubicBezTo>
                  <a:cubicBezTo>
                    <a:pt x="1257136" y="759338"/>
                    <a:pt x="1244684" y="779866"/>
                    <a:pt x="1253242" y="816644"/>
                  </a:cubicBezTo>
                  <a:cubicBezTo>
                    <a:pt x="1261751" y="853422"/>
                    <a:pt x="1237713" y="872508"/>
                    <a:pt x="1238386" y="887267"/>
                  </a:cubicBezTo>
                  <a:cubicBezTo>
                    <a:pt x="1239059" y="902026"/>
                    <a:pt x="1248146" y="905440"/>
                    <a:pt x="1244636" y="914093"/>
                  </a:cubicBezTo>
                  <a:cubicBezTo>
                    <a:pt x="1241127" y="922747"/>
                    <a:pt x="1239252" y="929574"/>
                    <a:pt x="1240405" y="944766"/>
                  </a:cubicBezTo>
                  <a:cubicBezTo>
                    <a:pt x="1241559" y="959910"/>
                    <a:pt x="1235742" y="957025"/>
                    <a:pt x="1231752" y="967505"/>
                  </a:cubicBezTo>
                  <a:cubicBezTo>
                    <a:pt x="1227761" y="977986"/>
                    <a:pt x="1226416" y="974717"/>
                    <a:pt x="1211512" y="981832"/>
                  </a:cubicBezTo>
                  <a:cubicBezTo>
                    <a:pt x="1196560" y="988995"/>
                    <a:pt x="1202810" y="993659"/>
                    <a:pt x="1193195" y="993563"/>
                  </a:cubicBezTo>
                  <a:cubicBezTo>
                    <a:pt x="1183532" y="993515"/>
                    <a:pt x="1178292" y="990245"/>
                    <a:pt x="1171128" y="997601"/>
                  </a:cubicBezTo>
                  <a:cubicBezTo>
                    <a:pt x="1163965" y="1004909"/>
                    <a:pt x="1155215" y="994380"/>
                    <a:pt x="1152571" y="1001255"/>
                  </a:cubicBezTo>
                  <a:cubicBezTo>
                    <a:pt x="1149927" y="1008178"/>
                    <a:pt x="1154734" y="1015918"/>
                    <a:pt x="1163340" y="1013177"/>
                  </a:cubicBezTo>
                  <a:cubicBezTo>
                    <a:pt x="1171946" y="1010389"/>
                    <a:pt x="1196224" y="1006880"/>
                    <a:pt x="1194686" y="1017841"/>
                  </a:cubicBezTo>
                  <a:cubicBezTo>
                    <a:pt x="1193147" y="1028802"/>
                    <a:pt x="1199541" y="1036158"/>
                    <a:pt x="1213098" y="1031254"/>
                  </a:cubicBezTo>
                  <a:cubicBezTo>
                    <a:pt x="1226656" y="1026398"/>
                    <a:pt x="1220839" y="1060099"/>
                    <a:pt x="1223435" y="1067407"/>
                  </a:cubicBezTo>
                  <a:cubicBezTo>
                    <a:pt x="1225983" y="1074763"/>
                    <a:pt x="1229588" y="1086109"/>
                    <a:pt x="1205310" y="1111877"/>
                  </a:cubicBezTo>
                  <a:cubicBezTo>
                    <a:pt x="1181128" y="1137742"/>
                    <a:pt x="1179830" y="1140963"/>
                    <a:pt x="1170744" y="1147838"/>
                  </a:cubicBezTo>
                  <a:cubicBezTo>
                    <a:pt x="1161705" y="1154712"/>
                    <a:pt x="1150552" y="1148944"/>
                    <a:pt x="1161705" y="1154712"/>
                  </a:cubicBezTo>
                  <a:cubicBezTo>
                    <a:pt x="1172859" y="1160530"/>
                    <a:pt x="1172474" y="1168703"/>
                    <a:pt x="1173869" y="1174135"/>
                  </a:cubicBezTo>
                  <a:cubicBezTo>
                    <a:pt x="1175215" y="1179568"/>
                    <a:pt x="1185215" y="1182692"/>
                    <a:pt x="1185503" y="1186731"/>
                  </a:cubicBezTo>
                  <a:cubicBezTo>
                    <a:pt x="1185840" y="1190817"/>
                    <a:pt x="1196801" y="1195288"/>
                    <a:pt x="1183869" y="1206682"/>
                  </a:cubicBezTo>
                  <a:cubicBezTo>
                    <a:pt x="1170936" y="1218076"/>
                    <a:pt x="1156273" y="1222355"/>
                    <a:pt x="1147523" y="1223413"/>
                  </a:cubicBezTo>
                  <a:cubicBezTo>
                    <a:pt x="1138774" y="1224470"/>
                    <a:pt x="1157138" y="1242691"/>
                    <a:pt x="1161705" y="1244902"/>
                  </a:cubicBezTo>
                  <a:cubicBezTo>
                    <a:pt x="1166321" y="1247114"/>
                    <a:pt x="1175696" y="1254181"/>
                    <a:pt x="1180599" y="1246008"/>
                  </a:cubicBezTo>
                  <a:cubicBezTo>
                    <a:pt x="1185503" y="1237835"/>
                    <a:pt x="1186897" y="1231153"/>
                    <a:pt x="1192138" y="1237835"/>
                  </a:cubicBezTo>
                  <a:cubicBezTo>
                    <a:pt x="1197378" y="1244518"/>
                    <a:pt x="1202618" y="1247643"/>
                    <a:pt x="1194733" y="1260335"/>
                  </a:cubicBezTo>
                  <a:cubicBezTo>
                    <a:pt x="1186849" y="1273027"/>
                    <a:pt x="1187763" y="1282450"/>
                    <a:pt x="1192378" y="1288267"/>
                  </a:cubicBezTo>
                  <a:cubicBezTo>
                    <a:pt x="1196993" y="1294084"/>
                    <a:pt x="1204301" y="1302113"/>
                    <a:pt x="1201753" y="1310670"/>
                  </a:cubicBezTo>
                  <a:cubicBezTo>
                    <a:pt x="1199204" y="1319228"/>
                    <a:pt x="1204878" y="1311103"/>
                    <a:pt x="1197137" y="1325958"/>
                  </a:cubicBezTo>
                  <a:cubicBezTo>
                    <a:pt x="1189445" y="1340862"/>
                    <a:pt x="1192474" y="1345765"/>
                    <a:pt x="1193388" y="1353794"/>
                  </a:cubicBezTo>
                  <a:cubicBezTo>
                    <a:pt x="1194301" y="1361823"/>
                    <a:pt x="1208339" y="1371053"/>
                    <a:pt x="1213195" y="1367880"/>
                  </a:cubicBezTo>
                  <a:cubicBezTo>
                    <a:pt x="1218050" y="1364707"/>
                    <a:pt x="1226992" y="1367784"/>
                    <a:pt x="1234348" y="1361967"/>
                  </a:cubicBezTo>
                  <a:cubicBezTo>
                    <a:pt x="1241704" y="1356150"/>
                    <a:pt x="1253482" y="1368649"/>
                    <a:pt x="1251511" y="1373121"/>
                  </a:cubicBezTo>
                  <a:cubicBezTo>
                    <a:pt x="1249588" y="1377592"/>
                    <a:pt x="1257088" y="1376678"/>
                    <a:pt x="1254203" y="1383360"/>
                  </a:cubicBezTo>
                  <a:cubicBezTo>
                    <a:pt x="1251271" y="1390043"/>
                    <a:pt x="1245117" y="1407398"/>
                    <a:pt x="1247425" y="1411389"/>
                  </a:cubicBezTo>
                  <a:cubicBezTo>
                    <a:pt x="1249732" y="1415379"/>
                    <a:pt x="1262328" y="1428696"/>
                    <a:pt x="1261847" y="1434898"/>
                  </a:cubicBezTo>
                  <a:cubicBezTo>
                    <a:pt x="1261414" y="1441099"/>
                    <a:pt x="1252521" y="1440234"/>
                    <a:pt x="1253722" y="1447301"/>
                  </a:cubicBezTo>
                  <a:cubicBezTo>
                    <a:pt x="1254924" y="1454368"/>
                    <a:pt x="1256895" y="1464560"/>
                    <a:pt x="1260357" y="1465426"/>
                  </a:cubicBezTo>
                  <a:cubicBezTo>
                    <a:pt x="1263818" y="1466291"/>
                    <a:pt x="1271030" y="1477349"/>
                    <a:pt x="1275885" y="1477781"/>
                  </a:cubicBezTo>
                  <a:cubicBezTo>
                    <a:pt x="1280789" y="1478214"/>
                    <a:pt x="1297904" y="1482685"/>
                    <a:pt x="1292135" y="1486627"/>
                  </a:cubicBezTo>
                  <a:cubicBezTo>
                    <a:pt x="1286366" y="1490570"/>
                    <a:pt x="1281703" y="1500233"/>
                    <a:pt x="1292664" y="1497204"/>
                  </a:cubicBezTo>
                  <a:cubicBezTo>
                    <a:pt x="1303673" y="1494175"/>
                    <a:pt x="1299683" y="1491531"/>
                    <a:pt x="1312279" y="1496002"/>
                  </a:cubicBezTo>
                  <a:cubicBezTo>
                    <a:pt x="1324874" y="1500521"/>
                    <a:pt x="1331653" y="1506771"/>
                    <a:pt x="1337374" y="1505088"/>
                  </a:cubicBezTo>
                  <a:cubicBezTo>
                    <a:pt x="1343095" y="1503406"/>
                    <a:pt x="1354922" y="1507155"/>
                    <a:pt x="1358479" y="1505088"/>
                  </a:cubicBezTo>
                  <a:cubicBezTo>
                    <a:pt x="1362037" y="1502973"/>
                    <a:pt x="1379152" y="1488118"/>
                    <a:pt x="1378239" y="1494656"/>
                  </a:cubicBezTo>
                  <a:cubicBezTo>
                    <a:pt x="1377277" y="1501194"/>
                    <a:pt x="1363816" y="1511771"/>
                    <a:pt x="1364873" y="1515280"/>
                  </a:cubicBezTo>
                  <a:cubicBezTo>
                    <a:pt x="1365931" y="1518790"/>
                    <a:pt x="1364297" y="1526626"/>
                    <a:pt x="1358287" y="1532155"/>
                  </a:cubicBezTo>
                  <a:cubicBezTo>
                    <a:pt x="1352230" y="1537684"/>
                    <a:pt x="1340595" y="1551481"/>
                    <a:pt x="1332759" y="1552731"/>
                  </a:cubicBezTo>
                  <a:cubicBezTo>
                    <a:pt x="1324923" y="1553933"/>
                    <a:pt x="1312519" y="1560423"/>
                    <a:pt x="1307327" y="1559558"/>
                  </a:cubicBezTo>
                  <a:cubicBezTo>
                    <a:pt x="1302135" y="1558645"/>
                    <a:pt x="1289731" y="1555568"/>
                    <a:pt x="1287856" y="1560856"/>
                  </a:cubicBezTo>
                  <a:cubicBezTo>
                    <a:pt x="1285981" y="1566096"/>
                    <a:pt x="1269299" y="1571914"/>
                    <a:pt x="1267905" y="1567106"/>
                  </a:cubicBezTo>
                  <a:cubicBezTo>
                    <a:pt x="1266559" y="1562298"/>
                    <a:pt x="1254540" y="1554510"/>
                    <a:pt x="1247569" y="1555904"/>
                  </a:cubicBezTo>
                  <a:cubicBezTo>
                    <a:pt x="1242920" y="1556832"/>
                    <a:pt x="1240598" y="1557313"/>
                    <a:pt x="1240598" y="1557346"/>
                  </a:cubicBezTo>
                  <a:cubicBezTo>
                    <a:pt x="1240598" y="1557346"/>
                    <a:pt x="1225839" y="1557154"/>
                    <a:pt x="1226031" y="1551001"/>
                  </a:cubicBezTo>
                  <a:cubicBezTo>
                    <a:pt x="1226271" y="1544799"/>
                    <a:pt x="1200455" y="1553356"/>
                    <a:pt x="1199301" y="1544558"/>
                  </a:cubicBezTo>
                  <a:cubicBezTo>
                    <a:pt x="1198195" y="1535761"/>
                    <a:pt x="1190262" y="1523021"/>
                    <a:pt x="1184686" y="1528549"/>
                  </a:cubicBezTo>
                  <a:cubicBezTo>
                    <a:pt x="1179109" y="1534078"/>
                    <a:pt x="1169734" y="1521097"/>
                    <a:pt x="1160360" y="1515617"/>
                  </a:cubicBezTo>
                  <a:cubicBezTo>
                    <a:pt x="1150985" y="1510184"/>
                    <a:pt x="1127620" y="1496435"/>
                    <a:pt x="1127716" y="1491098"/>
                  </a:cubicBezTo>
                  <a:cubicBezTo>
                    <a:pt x="1127812" y="1485762"/>
                    <a:pt x="1135264" y="1468022"/>
                    <a:pt x="1129351" y="1463358"/>
                  </a:cubicBezTo>
                  <a:cubicBezTo>
                    <a:pt x="1123389" y="1458695"/>
                    <a:pt x="1129254" y="1449945"/>
                    <a:pt x="1116226" y="1458118"/>
                  </a:cubicBezTo>
                  <a:cubicBezTo>
                    <a:pt x="1103197" y="1466291"/>
                    <a:pt x="1096275" y="1469368"/>
                    <a:pt x="1096323" y="1461724"/>
                  </a:cubicBezTo>
                  <a:cubicBezTo>
                    <a:pt x="1096419" y="1454080"/>
                    <a:pt x="1088198" y="1446869"/>
                    <a:pt x="1092044" y="1441292"/>
                  </a:cubicBezTo>
                  <a:cubicBezTo>
                    <a:pt x="1095890" y="1435715"/>
                    <a:pt x="1103438" y="1427735"/>
                    <a:pt x="1094929" y="1424561"/>
                  </a:cubicBezTo>
                  <a:cubicBezTo>
                    <a:pt x="1086419" y="1421340"/>
                    <a:pt x="1061852" y="1422206"/>
                    <a:pt x="1067381" y="1415139"/>
                  </a:cubicBezTo>
                  <a:cubicBezTo>
                    <a:pt x="1072958" y="1408071"/>
                    <a:pt x="1088006" y="1408696"/>
                    <a:pt x="1086708" y="1403793"/>
                  </a:cubicBezTo>
                  <a:cubicBezTo>
                    <a:pt x="1085409" y="1398889"/>
                    <a:pt x="1078198" y="1378072"/>
                    <a:pt x="1073775" y="1377399"/>
                  </a:cubicBezTo>
                  <a:cubicBezTo>
                    <a:pt x="1069304" y="1376726"/>
                    <a:pt x="1061276" y="1351342"/>
                    <a:pt x="1056949" y="1352015"/>
                  </a:cubicBezTo>
                  <a:cubicBezTo>
                    <a:pt x="1052622" y="1352688"/>
                    <a:pt x="1044064" y="1347256"/>
                    <a:pt x="1035891" y="1354996"/>
                  </a:cubicBezTo>
                  <a:cubicBezTo>
                    <a:pt x="1027767" y="1362688"/>
                    <a:pt x="1003440" y="1341535"/>
                    <a:pt x="1002575" y="1330237"/>
                  </a:cubicBezTo>
                  <a:cubicBezTo>
                    <a:pt x="1001758" y="1318939"/>
                    <a:pt x="991662" y="1299036"/>
                    <a:pt x="981229" y="1297449"/>
                  </a:cubicBezTo>
                  <a:cubicBezTo>
                    <a:pt x="970797" y="1295863"/>
                    <a:pt x="960941" y="1283315"/>
                    <a:pt x="949980" y="1277690"/>
                  </a:cubicBezTo>
                  <a:cubicBezTo>
                    <a:pt x="939019" y="1272065"/>
                    <a:pt x="958682" y="1261921"/>
                    <a:pt x="948105" y="1256729"/>
                  </a:cubicBezTo>
                  <a:cubicBezTo>
                    <a:pt x="937528" y="1251537"/>
                    <a:pt x="930558" y="1230480"/>
                    <a:pt x="928971" y="1219086"/>
                  </a:cubicBezTo>
                  <a:cubicBezTo>
                    <a:pt x="927336" y="1207692"/>
                    <a:pt x="910702" y="1172500"/>
                    <a:pt x="904693" y="1167885"/>
                  </a:cubicBezTo>
                  <a:cubicBezTo>
                    <a:pt x="898683" y="1163270"/>
                    <a:pt x="883203" y="1138992"/>
                    <a:pt x="871328" y="1134905"/>
                  </a:cubicBezTo>
                  <a:cubicBezTo>
                    <a:pt x="859453" y="1130771"/>
                    <a:pt x="838060" y="1114521"/>
                    <a:pt x="846137" y="1105435"/>
                  </a:cubicBezTo>
                  <a:cubicBezTo>
                    <a:pt x="854213" y="1096349"/>
                    <a:pt x="834070" y="1088753"/>
                    <a:pt x="824887" y="1086829"/>
                  </a:cubicBezTo>
                  <a:cubicBezTo>
                    <a:pt x="815753" y="1084858"/>
                    <a:pt x="822387" y="1073945"/>
                    <a:pt x="819695" y="1069522"/>
                  </a:cubicBezTo>
                  <a:cubicBezTo>
                    <a:pt x="816955" y="1065099"/>
                    <a:pt x="806811" y="1039331"/>
                    <a:pt x="802051" y="1033658"/>
                  </a:cubicBezTo>
                  <a:cubicBezTo>
                    <a:pt x="797244" y="1027985"/>
                    <a:pt x="776138" y="1007024"/>
                    <a:pt x="777100" y="1001736"/>
                  </a:cubicBezTo>
                  <a:cubicBezTo>
                    <a:pt x="778061" y="996447"/>
                    <a:pt x="762917" y="987601"/>
                    <a:pt x="759600" y="983659"/>
                  </a:cubicBezTo>
                  <a:cubicBezTo>
                    <a:pt x="756283" y="979765"/>
                    <a:pt x="744841" y="966304"/>
                    <a:pt x="744456" y="960631"/>
                  </a:cubicBezTo>
                  <a:cubicBezTo>
                    <a:pt x="744072" y="955006"/>
                    <a:pt x="729938" y="956448"/>
                    <a:pt x="730611" y="946929"/>
                  </a:cubicBezTo>
                  <a:cubicBezTo>
                    <a:pt x="731284" y="937410"/>
                    <a:pt x="709553" y="899863"/>
                    <a:pt x="700852" y="897459"/>
                  </a:cubicBezTo>
                  <a:cubicBezTo>
                    <a:pt x="692150" y="895056"/>
                    <a:pt x="656815" y="848037"/>
                    <a:pt x="650084" y="850730"/>
                  </a:cubicBezTo>
                  <a:cubicBezTo>
                    <a:pt x="643353" y="853422"/>
                    <a:pt x="625998" y="851691"/>
                    <a:pt x="620277" y="854335"/>
                  </a:cubicBezTo>
                  <a:cubicBezTo>
                    <a:pt x="614556" y="856979"/>
                    <a:pt x="608354" y="845730"/>
                    <a:pt x="593114" y="852076"/>
                  </a:cubicBezTo>
                  <a:cubicBezTo>
                    <a:pt x="577922" y="858374"/>
                    <a:pt x="555182" y="861499"/>
                    <a:pt x="547490" y="866018"/>
                  </a:cubicBezTo>
                  <a:cubicBezTo>
                    <a:pt x="539798" y="870441"/>
                    <a:pt x="510280" y="876739"/>
                    <a:pt x="499895" y="878373"/>
                  </a:cubicBezTo>
                  <a:cubicBezTo>
                    <a:pt x="489559" y="879912"/>
                    <a:pt x="450425" y="881402"/>
                    <a:pt x="448262" y="876498"/>
                  </a:cubicBezTo>
                  <a:cubicBezTo>
                    <a:pt x="446099" y="871547"/>
                    <a:pt x="438743" y="862028"/>
                    <a:pt x="417349" y="854480"/>
                  </a:cubicBezTo>
                  <a:cubicBezTo>
                    <a:pt x="395956" y="846932"/>
                    <a:pt x="380668" y="846259"/>
                    <a:pt x="374706" y="842461"/>
                  </a:cubicBezTo>
                  <a:cubicBezTo>
                    <a:pt x="368745" y="838663"/>
                    <a:pt x="351822" y="840249"/>
                    <a:pt x="339274" y="834769"/>
                  </a:cubicBezTo>
                  <a:cubicBezTo>
                    <a:pt x="326775" y="829240"/>
                    <a:pt x="298987" y="816933"/>
                    <a:pt x="293074" y="814625"/>
                  </a:cubicBezTo>
                  <a:cubicBezTo>
                    <a:pt x="287208" y="812269"/>
                    <a:pt x="238652" y="802317"/>
                    <a:pt x="228316" y="799625"/>
                  </a:cubicBezTo>
                  <a:cubicBezTo>
                    <a:pt x="217979" y="796741"/>
                    <a:pt x="176490" y="815250"/>
                    <a:pt x="178557" y="805394"/>
                  </a:cubicBezTo>
                  <a:cubicBezTo>
                    <a:pt x="180624" y="795491"/>
                    <a:pt x="174038" y="793087"/>
                    <a:pt x="163894" y="791789"/>
                  </a:cubicBezTo>
                  <a:cubicBezTo>
                    <a:pt x="153750" y="790491"/>
                    <a:pt x="156539" y="783039"/>
                    <a:pt x="150818" y="778280"/>
                  </a:cubicBezTo>
                  <a:cubicBezTo>
                    <a:pt x="145097" y="773520"/>
                    <a:pt x="141010" y="754434"/>
                    <a:pt x="151491" y="732608"/>
                  </a:cubicBezTo>
                  <a:cubicBezTo>
                    <a:pt x="162019" y="710829"/>
                    <a:pt x="142116" y="702176"/>
                    <a:pt x="135241" y="714243"/>
                  </a:cubicBezTo>
                  <a:cubicBezTo>
                    <a:pt x="128366" y="726262"/>
                    <a:pt x="118607" y="732512"/>
                    <a:pt x="111876" y="725541"/>
                  </a:cubicBezTo>
                  <a:cubicBezTo>
                    <a:pt x="105146" y="718570"/>
                    <a:pt x="92694" y="708378"/>
                    <a:pt x="93944" y="700061"/>
                  </a:cubicBezTo>
                  <a:cubicBezTo>
                    <a:pt x="95194" y="691743"/>
                    <a:pt x="92694" y="675253"/>
                    <a:pt x="86348" y="674196"/>
                  </a:cubicBezTo>
                  <a:cubicBezTo>
                    <a:pt x="80002" y="673138"/>
                    <a:pt x="85723" y="652706"/>
                    <a:pt x="77598" y="645543"/>
                  </a:cubicBezTo>
                  <a:cubicBezTo>
                    <a:pt x="69425" y="638331"/>
                    <a:pt x="93127" y="619870"/>
                    <a:pt x="93175" y="612851"/>
                  </a:cubicBezTo>
                  <a:cubicBezTo>
                    <a:pt x="93175" y="605784"/>
                    <a:pt x="75194" y="607851"/>
                    <a:pt x="80339" y="600640"/>
                  </a:cubicBezTo>
                  <a:cubicBezTo>
                    <a:pt x="85531" y="593428"/>
                    <a:pt x="73848" y="589534"/>
                    <a:pt x="77454" y="579150"/>
                  </a:cubicBezTo>
                  <a:cubicBezTo>
                    <a:pt x="81012" y="568766"/>
                    <a:pt x="100579" y="538286"/>
                    <a:pt x="92790" y="526940"/>
                  </a:cubicBezTo>
                  <a:cubicBezTo>
                    <a:pt x="84954" y="515546"/>
                    <a:pt x="76685" y="523911"/>
                    <a:pt x="62983" y="504729"/>
                  </a:cubicBezTo>
                  <a:cubicBezTo>
                    <a:pt x="49282" y="485546"/>
                    <a:pt x="46878" y="478479"/>
                    <a:pt x="38513" y="475307"/>
                  </a:cubicBezTo>
                  <a:cubicBezTo>
                    <a:pt x="30196" y="472085"/>
                    <a:pt x="581" y="460643"/>
                    <a:pt x="6206" y="446125"/>
                  </a:cubicBezTo>
                  <a:cubicBezTo>
                    <a:pt x="11879" y="431654"/>
                    <a:pt x="-3313" y="425452"/>
                    <a:pt x="677" y="417952"/>
                  </a:cubicBezTo>
                  <a:cubicBezTo>
                    <a:pt x="4667" y="410452"/>
                    <a:pt x="12936" y="388289"/>
                    <a:pt x="15484" y="376030"/>
                  </a:cubicBezTo>
                  <a:cubicBezTo>
                    <a:pt x="17984" y="363819"/>
                    <a:pt x="27888" y="368723"/>
                    <a:pt x="16013" y="354108"/>
                  </a:cubicBezTo>
                  <a:cubicBezTo>
                    <a:pt x="4139" y="339445"/>
                    <a:pt x="9379" y="311849"/>
                    <a:pt x="20388" y="308964"/>
                  </a:cubicBezTo>
                  <a:cubicBezTo>
                    <a:pt x="31397" y="306080"/>
                    <a:pt x="20388" y="295263"/>
                    <a:pt x="27263" y="290744"/>
                  </a:cubicBezTo>
                  <a:cubicBezTo>
                    <a:pt x="34138" y="286225"/>
                    <a:pt x="49666" y="279398"/>
                    <a:pt x="59137" y="250120"/>
                  </a:cubicBezTo>
                  <a:cubicBezTo>
                    <a:pt x="68704" y="220794"/>
                    <a:pt x="74762" y="207429"/>
                    <a:pt x="86156" y="208246"/>
                  </a:cubicBezTo>
                  <a:cubicBezTo>
                    <a:pt x="97550" y="209063"/>
                    <a:pt x="89040" y="230409"/>
                    <a:pt x="82502" y="238293"/>
                  </a:cubicBezTo>
                  <a:cubicBezTo>
                    <a:pt x="75916" y="246178"/>
                    <a:pt x="94040" y="251706"/>
                    <a:pt x="97453" y="251033"/>
                  </a:cubicBezTo>
                  <a:cubicBezTo>
                    <a:pt x="100819" y="250360"/>
                    <a:pt x="99954" y="286417"/>
                    <a:pt x="109040" y="286128"/>
                  </a:cubicBezTo>
                  <a:cubicBezTo>
                    <a:pt x="118126" y="285840"/>
                    <a:pt x="137597" y="294686"/>
                    <a:pt x="138126" y="283052"/>
                  </a:cubicBezTo>
                  <a:cubicBezTo>
                    <a:pt x="138654" y="271369"/>
                    <a:pt x="126010" y="258533"/>
                    <a:pt x="112501" y="256177"/>
                  </a:cubicBezTo>
                  <a:cubicBezTo>
                    <a:pt x="98944" y="253870"/>
                    <a:pt x="100627" y="242332"/>
                    <a:pt x="112261" y="229447"/>
                  </a:cubicBezTo>
                  <a:cubicBezTo>
                    <a:pt x="123895" y="216611"/>
                    <a:pt x="130770" y="201227"/>
                    <a:pt x="126251" y="200554"/>
                  </a:cubicBezTo>
                  <a:cubicBezTo>
                    <a:pt x="121732" y="199881"/>
                    <a:pt x="114809" y="188583"/>
                    <a:pt x="124424" y="185746"/>
                  </a:cubicBezTo>
                  <a:cubicBezTo>
                    <a:pt x="133991" y="182958"/>
                    <a:pt x="132356" y="199929"/>
                    <a:pt x="139712" y="194544"/>
                  </a:cubicBezTo>
                  <a:cubicBezTo>
                    <a:pt x="147068" y="189160"/>
                    <a:pt x="168173" y="171756"/>
                    <a:pt x="183509" y="177622"/>
                  </a:cubicBezTo>
                </a:path>
              </a:pathLst>
            </a:custGeom>
            <a:grpFill/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F6B28B56-3419-8308-A232-3C455AD9A901}"/>
                </a:ext>
              </a:extLst>
            </p:cNvPr>
            <p:cNvSpPr/>
            <p:nvPr/>
          </p:nvSpPr>
          <p:spPr>
            <a:xfrm>
              <a:off x="2719054" y="7404556"/>
              <a:ext cx="299903" cy="195762"/>
            </a:xfrm>
            <a:custGeom>
              <a:avLst/>
              <a:gdLst>
                <a:gd name="connsiteX0" fmla="*/ 16020 w 299903"/>
                <a:gd name="connsiteY0" fmla="*/ 186466 h 195762"/>
                <a:gd name="connsiteX1" fmla="*/ 39578 w 299903"/>
                <a:gd name="connsiteY1" fmla="*/ 143054 h 195762"/>
                <a:gd name="connsiteX2" fmla="*/ 70490 w 299903"/>
                <a:gd name="connsiteY2" fmla="*/ 113199 h 195762"/>
                <a:gd name="connsiteX3" fmla="*/ 102220 w 299903"/>
                <a:gd name="connsiteY3" fmla="*/ 102911 h 195762"/>
                <a:gd name="connsiteX4" fmla="*/ 149527 w 299903"/>
                <a:gd name="connsiteY4" fmla="*/ 78248 h 195762"/>
                <a:gd name="connsiteX5" fmla="*/ 177074 w 299903"/>
                <a:gd name="connsiteY5" fmla="*/ 74450 h 195762"/>
                <a:gd name="connsiteX6" fmla="*/ 217073 w 299903"/>
                <a:gd name="connsiteY6" fmla="*/ 63489 h 195762"/>
                <a:gd name="connsiteX7" fmla="*/ 235198 w 299903"/>
                <a:gd name="connsiteY7" fmla="*/ 66566 h 195762"/>
                <a:gd name="connsiteX8" fmla="*/ 272937 w 299903"/>
                <a:gd name="connsiteY8" fmla="*/ 32672 h 195762"/>
                <a:gd name="connsiteX9" fmla="*/ 297792 w 299903"/>
                <a:gd name="connsiteY9" fmla="*/ 3394 h 195762"/>
                <a:gd name="connsiteX10" fmla="*/ 262986 w 299903"/>
                <a:gd name="connsiteY10" fmla="*/ 8827 h 195762"/>
                <a:gd name="connsiteX11" fmla="*/ 241111 w 299903"/>
                <a:gd name="connsiteY11" fmla="*/ 14115 h 195762"/>
                <a:gd name="connsiteX12" fmla="*/ 194093 w 299903"/>
                <a:gd name="connsiteY12" fmla="*/ 32047 h 195762"/>
                <a:gd name="connsiteX13" fmla="*/ 134046 w 299903"/>
                <a:gd name="connsiteY13" fmla="*/ 55316 h 195762"/>
                <a:gd name="connsiteX14" fmla="*/ 101691 w 299903"/>
                <a:gd name="connsiteY14" fmla="*/ 62671 h 195762"/>
                <a:gd name="connsiteX15" fmla="*/ 69336 w 299903"/>
                <a:gd name="connsiteY15" fmla="*/ 84930 h 195762"/>
                <a:gd name="connsiteX16" fmla="*/ 32030 w 299903"/>
                <a:gd name="connsiteY16" fmla="*/ 120795 h 195762"/>
                <a:gd name="connsiteX17" fmla="*/ 4579 w 299903"/>
                <a:gd name="connsiteY17" fmla="*/ 162573 h 195762"/>
                <a:gd name="connsiteX18" fmla="*/ 1069 w 299903"/>
                <a:gd name="connsiteY18" fmla="*/ 189591 h 195762"/>
                <a:gd name="connsiteX19" fmla="*/ 16117 w 299903"/>
                <a:gd name="connsiteY19" fmla="*/ 186418 h 195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99903" h="195762">
                  <a:moveTo>
                    <a:pt x="16020" y="186466"/>
                  </a:moveTo>
                  <a:cubicBezTo>
                    <a:pt x="20011" y="180697"/>
                    <a:pt x="41260" y="150938"/>
                    <a:pt x="39578" y="143054"/>
                  </a:cubicBezTo>
                  <a:cubicBezTo>
                    <a:pt x="37847" y="135121"/>
                    <a:pt x="69817" y="102141"/>
                    <a:pt x="70490" y="113199"/>
                  </a:cubicBezTo>
                  <a:cubicBezTo>
                    <a:pt x="71115" y="124160"/>
                    <a:pt x="97557" y="108343"/>
                    <a:pt x="102220" y="102911"/>
                  </a:cubicBezTo>
                  <a:cubicBezTo>
                    <a:pt x="106884" y="97430"/>
                    <a:pt x="134431" y="93344"/>
                    <a:pt x="149527" y="78248"/>
                  </a:cubicBezTo>
                  <a:cubicBezTo>
                    <a:pt x="164623" y="63152"/>
                    <a:pt x="161498" y="78536"/>
                    <a:pt x="177074" y="74450"/>
                  </a:cubicBezTo>
                  <a:cubicBezTo>
                    <a:pt x="192651" y="70363"/>
                    <a:pt x="220342" y="46133"/>
                    <a:pt x="217073" y="63489"/>
                  </a:cubicBezTo>
                  <a:cubicBezTo>
                    <a:pt x="213852" y="80892"/>
                    <a:pt x="205487" y="94642"/>
                    <a:pt x="235198" y="66566"/>
                  </a:cubicBezTo>
                  <a:cubicBezTo>
                    <a:pt x="264957" y="38585"/>
                    <a:pt x="261543" y="36903"/>
                    <a:pt x="272937" y="32672"/>
                  </a:cubicBezTo>
                  <a:cubicBezTo>
                    <a:pt x="284331" y="28489"/>
                    <a:pt x="286206" y="11615"/>
                    <a:pt x="297792" y="3394"/>
                  </a:cubicBezTo>
                  <a:cubicBezTo>
                    <a:pt x="309378" y="-4779"/>
                    <a:pt x="269812" y="3731"/>
                    <a:pt x="262986" y="8827"/>
                  </a:cubicBezTo>
                  <a:cubicBezTo>
                    <a:pt x="256159" y="13874"/>
                    <a:pt x="238900" y="20124"/>
                    <a:pt x="241111" y="14115"/>
                  </a:cubicBezTo>
                  <a:cubicBezTo>
                    <a:pt x="243274" y="8105"/>
                    <a:pt x="226881" y="27864"/>
                    <a:pt x="194093" y="32047"/>
                  </a:cubicBezTo>
                  <a:cubicBezTo>
                    <a:pt x="161257" y="36230"/>
                    <a:pt x="143421" y="46566"/>
                    <a:pt x="134046" y="55316"/>
                  </a:cubicBezTo>
                  <a:cubicBezTo>
                    <a:pt x="124624" y="64114"/>
                    <a:pt x="117893" y="48537"/>
                    <a:pt x="101691" y="62671"/>
                  </a:cubicBezTo>
                  <a:cubicBezTo>
                    <a:pt x="85490" y="76854"/>
                    <a:pt x="85490" y="74786"/>
                    <a:pt x="69336" y="84930"/>
                  </a:cubicBezTo>
                  <a:cubicBezTo>
                    <a:pt x="53183" y="95074"/>
                    <a:pt x="38664" y="106949"/>
                    <a:pt x="32030" y="120795"/>
                  </a:cubicBezTo>
                  <a:cubicBezTo>
                    <a:pt x="25395" y="134593"/>
                    <a:pt x="2367" y="158294"/>
                    <a:pt x="4579" y="162573"/>
                  </a:cubicBezTo>
                  <a:cubicBezTo>
                    <a:pt x="6742" y="166851"/>
                    <a:pt x="5540" y="181899"/>
                    <a:pt x="1069" y="189591"/>
                  </a:cubicBezTo>
                  <a:cubicBezTo>
                    <a:pt x="-3402" y="197283"/>
                    <a:pt x="7030" y="199399"/>
                    <a:pt x="16117" y="186418"/>
                  </a:cubicBezTo>
                </a:path>
              </a:pathLst>
            </a:custGeom>
            <a:grpFill/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BFEFDD4A-67F6-0DE4-FF1D-AC515E7BBF40}"/>
                </a:ext>
              </a:extLst>
            </p:cNvPr>
            <p:cNvSpPr/>
            <p:nvPr/>
          </p:nvSpPr>
          <p:spPr>
            <a:xfrm>
              <a:off x="3028998" y="7310527"/>
              <a:ext cx="160262" cy="133220"/>
            </a:xfrm>
            <a:custGeom>
              <a:avLst/>
              <a:gdLst>
                <a:gd name="connsiteX0" fmla="*/ 53616 w 160262"/>
                <a:gd name="connsiteY0" fmla="*/ 42280 h 133220"/>
                <a:gd name="connsiteX1" fmla="*/ 77173 w 160262"/>
                <a:gd name="connsiteY1" fmla="*/ 22233 h 133220"/>
                <a:gd name="connsiteX2" fmla="*/ 109047 w 160262"/>
                <a:gd name="connsiteY2" fmla="*/ 14300 h 133220"/>
                <a:gd name="connsiteX3" fmla="*/ 128037 w 160262"/>
                <a:gd name="connsiteY3" fmla="*/ 6416 h 133220"/>
                <a:gd name="connsiteX4" fmla="*/ 159094 w 160262"/>
                <a:gd name="connsiteY4" fmla="*/ 4397 h 133220"/>
                <a:gd name="connsiteX5" fmla="*/ 126883 w 160262"/>
                <a:gd name="connsiteY5" fmla="*/ 31127 h 133220"/>
                <a:gd name="connsiteX6" fmla="*/ 97845 w 160262"/>
                <a:gd name="connsiteY6" fmla="*/ 57280 h 133220"/>
                <a:gd name="connsiteX7" fmla="*/ 92797 w 160262"/>
                <a:gd name="connsiteY7" fmla="*/ 87808 h 133220"/>
                <a:gd name="connsiteX8" fmla="*/ 60154 w 160262"/>
                <a:gd name="connsiteY8" fmla="*/ 94779 h 133220"/>
                <a:gd name="connsiteX9" fmla="*/ 21501 w 160262"/>
                <a:gd name="connsiteY9" fmla="*/ 130499 h 133220"/>
                <a:gd name="connsiteX10" fmla="*/ 2607 w 160262"/>
                <a:gd name="connsiteY10" fmla="*/ 124634 h 133220"/>
                <a:gd name="connsiteX11" fmla="*/ 47270 w 160262"/>
                <a:gd name="connsiteY11" fmla="*/ 94875 h 133220"/>
                <a:gd name="connsiteX12" fmla="*/ 38712 w 160262"/>
                <a:gd name="connsiteY12" fmla="*/ 87183 h 133220"/>
                <a:gd name="connsiteX13" fmla="*/ 12174 w 160262"/>
                <a:gd name="connsiteY13" fmla="*/ 84539 h 133220"/>
                <a:gd name="connsiteX14" fmla="*/ 31597 w 160262"/>
                <a:gd name="connsiteY14" fmla="*/ 57568 h 133220"/>
                <a:gd name="connsiteX15" fmla="*/ 53664 w 160262"/>
                <a:gd name="connsiteY15" fmla="*/ 42184 h 133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0262" h="133220">
                  <a:moveTo>
                    <a:pt x="53616" y="42280"/>
                  </a:moveTo>
                  <a:cubicBezTo>
                    <a:pt x="53616" y="42280"/>
                    <a:pt x="62510" y="26704"/>
                    <a:pt x="77173" y="22233"/>
                  </a:cubicBezTo>
                  <a:cubicBezTo>
                    <a:pt x="91836" y="17810"/>
                    <a:pt x="106114" y="10791"/>
                    <a:pt x="109047" y="14300"/>
                  </a:cubicBezTo>
                  <a:cubicBezTo>
                    <a:pt x="111980" y="17762"/>
                    <a:pt x="123037" y="2618"/>
                    <a:pt x="128037" y="6416"/>
                  </a:cubicBezTo>
                  <a:cubicBezTo>
                    <a:pt x="132989" y="10166"/>
                    <a:pt x="166930" y="-8007"/>
                    <a:pt x="159094" y="4397"/>
                  </a:cubicBezTo>
                  <a:cubicBezTo>
                    <a:pt x="151257" y="16752"/>
                    <a:pt x="136787" y="16897"/>
                    <a:pt x="126883" y="31127"/>
                  </a:cubicBezTo>
                  <a:cubicBezTo>
                    <a:pt x="116979" y="45357"/>
                    <a:pt x="107220" y="51078"/>
                    <a:pt x="97845" y="57280"/>
                  </a:cubicBezTo>
                  <a:cubicBezTo>
                    <a:pt x="88471" y="63530"/>
                    <a:pt x="104480" y="75837"/>
                    <a:pt x="92797" y="87808"/>
                  </a:cubicBezTo>
                  <a:cubicBezTo>
                    <a:pt x="81115" y="99827"/>
                    <a:pt x="75586" y="78481"/>
                    <a:pt x="60154" y="94779"/>
                  </a:cubicBezTo>
                  <a:cubicBezTo>
                    <a:pt x="44722" y="111077"/>
                    <a:pt x="20924" y="124923"/>
                    <a:pt x="21501" y="130499"/>
                  </a:cubicBezTo>
                  <a:cubicBezTo>
                    <a:pt x="22078" y="136028"/>
                    <a:pt x="-9027" y="132663"/>
                    <a:pt x="2607" y="124634"/>
                  </a:cubicBezTo>
                  <a:cubicBezTo>
                    <a:pt x="14242" y="116605"/>
                    <a:pt x="42414" y="102038"/>
                    <a:pt x="47270" y="94875"/>
                  </a:cubicBezTo>
                  <a:cubicBezTo>
                    <a:pt x="52125" y="87664"/>
                    <a:pt x="47847" y="93385"/>
                    <a:pt x="38712" y="87183"/>
                  </a:cubicBezTo>
                  <a:cubicBezTo>
                    <a:pt x="29578" y="81029"/>
                    <a:pt x="24097" y="74683"/>
                    <a:pt x="12174" y="84539"/>
                  </a:cubicBezTo>
                  <a:cubicBezTo>
                    <a:pt x="251" y="94443"/>
                    <a:pt x="11357" y="64395"/>
                    <a:pt x="31597" y="57568"/>
                  </a:cubicBezTo>
                  <a:cubicBezTo>
                    <a:pt x="51789" y="50790"/>
                    <a:pt x="53664" y="42232"/>
                    <a:pt x="53664" y="42184"/>
                  </a:cubicBezTo>
                </a:path>
              </a:pathLst>
            </a:custGeom>
            <a:grpFill/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FD14CD63-8F45-2DE8-88E2-4163F4292E80}"/>
                </a:ext>
              </a:extLst>
            </p:cNvPr>
            <p:cNvSpPr/>
            <p:nvPr/>
          </p:nvSpPr>
          <p:spPr>
            <a:xfrm>
              <a:off x="-82" y="6271586"/>
              <a:ext cx="3153390" cy="3652922"/>
            </a:xfrm>
            <a:custGeom>
              <a:avLst/>
              <a:gdLst>
                <a:gd name="connsiteX0" fmla="*/ 3127071 w 3153390"/>
                <a:gd name="connsiteY0" fmla="*/ 1437174 h 3652922"/>
                <a:gd name="connsiteX1" fmla="*/ 3151830 w 3153390"/>
                <a:gd name="connsiteY1" fmla="*/ 1445106 h 3652922"/>
                <a:gd name="connsiteX2" fmla="*/ 3151830 w 3153390"/>
                <a:gd name="connsiteY2" fmla="*/ 1457558 h 3652922"/>
                <a:gd name="connsiteX3" fmla="*/ 3144955 w 3153390"/>
                <a:gd name="connsiteY3" fmla="*/ 1477077 h 3652922"/>
                <a:gd name="connsiteX4" fmla="*/ 3138176 w 3153390"/>
                <a:gd name="connsiteY4" fmla="*/ 1457077 h 3652922"/>
                <a:gd name="connsiteX5" fmla="*/ 3121975 w 3153390"/>
                <a:gd name="connsiteY5" fmla="*/ 1464144 h 3652922"/>
                <a:gd name="connsiteX6" fmla="*/ 3098225 w 3153390"/>
                <a:gd name="connsiteY6" fmla="*/ 1469096 h 3652922"/>
                <a:gd name="connsiteX7" fmla="*/ 3091110 w 3153390"/>
                <a:gd name="connsiteY7" fmla="*/ 1489865 h 3652922"/>
                <a:gd name="connsiteX8" fmla="*/ 3083274 w 3153390"/>
                <a:gd name="connsiteY8" fmla="*/ 1514576 h 3652922"/>
                <a:gd name="connsiteX9" fmla="*/ 3103033 w 3153390"/>
                <a:gd name="connsiteY9" fmla="*/ 1524672 h 3652922"/>
                <a:gd name="connsiteX10" fmla="*/ 3086639 w 3153390"/>
                <a:gd name="connsiteY10" fmla="*/ 1540248 h 3652922"/>
                <a:gd name="connsiteX11" fmla="*/ 3069813 w 3153390"/>
                <a:gd name="connsiteY11" fmla="*/ 1540056 h 3652922"/>
                <a:gd name="connsiteX12" fmla="*/ 3055198 w 3153390"/>
                <a:gd name="connsiteY12" fmla="*/ 1544623 h 3652922"/>
                <a:gd name="connsiteX13" fmla="*/ 3028900 w 3153390"/>
                <a:gd name="connsiteY13" fmla="*/ 1561161 h 3652922"/>
                <a:gd name="connsiteX14" fmla="*/ 3017218 w 3153390"/>
                <a:gd name="connsiteY14" fmla="*/ 1573132 h 3652922"/>
                <a:gd name="connsiteX15" fmla="*/ 3005776 w 3153390"/>
                <a:gd name="connsiteY15" fmla="*/ 1575824 h 3652922"/>
                <a:gd name="connsiteX16" fmla="*/ 2995247 w 3153390"/>
                <a:gd name="connsiteY16" fmla="*/ 1576594 h 3652922"/>
                <a:gd name="connsiteX17" fmla="*/ 2976930 w 3153390"/>
                <a:gd name="connsiteY17" fmla="*/ 1569574 h 3652922"/>
                <a:gd name="connsiteX18" fmla="*/ 2954768 w 3153390"/>
                <a:gd name="connsiteY18" fmla="*/ 1579815 h 3652922"/>
                <a:gd name="connsiteX19" fmla="*/ 2938902 w 3153390"/>
                <a:gd name="connsiteY19" fmla="*/ 1584959 h 3652922"/>
                <a:gd name="connsiteX20" fmla="*/ 2931547 w 3153390"/>
                <a:gd name="connsiteY20" fmla="*/ 1596689 h 3652922"/>
                <a:gd name="connsiteX21" fmla="*/ 2915874 w 3153390"/>
                <a:gd name="connsiteY21" fmla="*/ 1593612 h 3652922"/>
                <a:gd name="connsiteX22" fmla="*/ 2914384 w 3153390"/>
                <a:gd name="connsiteY22" fmla="*/ 1582651 h 3652922"/>
                <a:gd name="connsiteX23" fmla="*/ 2902557 w 3153390"/>
                <a:gd name="connsiteY23" fmla="*/ 1581642 h 3652922"/>
                <a:gd name="connsiteX24" fmla="*/ 2851212 w 3153390"/>
                <a:gd name="connsiteY24" fmla="*/ 1584670 h 3652922"/>
                <a:gd name="connsiteX25" fmla="*/ 2820829 w 3153390"/>
                <a:gd name="connsiteY25" fmla="*/ 1584863 h 3652922"/>
                <a:gd name="connsiteX26" fmla="*/ 2812896 w 3153390"/>
                <a:gd name="connsiteY26" fmla="*/ 1581017 h 3652922"/>
                <a:gd name="connsiteX27" fmla="*/ 2803858 w 3153390"/>
                <a:gd name="connsiteY27" fmla="*/ 1598131 h 3652922"/>
                <a:gd name="connsiteX28" fmla="*/ 2749244 w 3153390"/>
                <a:gd name="connsiteY28" fmla="*/ 1633755 h 3652922"/>
                <a:gd name="connsiteX29" fmla="*/ 2734437 w 3153390"/>
                <a:gd name="connsiteY29" fmla="*/ 1640726 h 3652922"/>
                <a:gd name="connsiteX30" fmla="*/ 2710014 w 3153390"/>
                <a:gd name="connsiteY30" fmla="*/ 1664332 h 3652922"/>
                <a:gd name="connsiteX31" fmla="*/ 2682419 w 3153390"/>
                <a:gd name="connsiteY31" fmla="*/ 1671976 h 3652922"/>
                <a:gd name="connsiteX32" fmla="*/ 2618382 w 3153390"/>
                <a:gd name="connsiteY32" fmla="*/ 1682793 h 3652922"/>
                <a:gd name="connsiteX33" fmla="*/ 2592613 w 3153390"/>
                <a:gd name="connsiteY33" fmla="*/ 1704908 h 3652922"/>
                <a:gd name="connsiteX34" fmla="*/ 2573239 w 3153390"/>
                <a:gd name="connsiteY34" fmla="*/ 1746686 h 3652922"/>
                <a:gd name="connsiteX35" fmla="*/ 2553095 w 3153390"/>
                <a:gd name="connsiteY35" fmla="*/ 1770050 h 3652922"/>
                <a:gd name="connsiteX36" fmla="*/ 2518144 w 3153390"/>
                <a:gd name="connsiteY36" fmla="*/ 1794665 h 3652922"/>
                <a:gd name="connsiteX37" fmla="*/ 2477232 w 3153390"/>
                <a:gd name="connsiteY37" fmla="*/ 1821010 h 3652922"/>
                <a:gd name="connsiteX38" fmla="*/ 2453097 w 3153390"/>
                <a:gd name="connsiteY38" fmla="*/ 1835866 h 3652922"/>
                <a:gd name="connsiteX39" fmla="*/ 2428675 w 3153390"/>
                <a:gd name="connsiteY39" fmla="*/ 1852500 h 3652922"/>
                <a:gd name="connsiteX40" fmla="*/ 2400503 w 3153390"/>
                <a:gd name="connsiteY40" fmla="*/ 1858894 h 3652922"/>
                <a:gd name="connsiteX41" fmla="*/ 2367427 w 3153390"/>
                <a:gd name="connsiteY41" fmla="*/ 1895384 h 3652922"/>
                <a:gd name="connsiteX42" fmla="*/ 2326514 w 3153390"/>
                <a:gd name="connsiteY42" fmla="*/ 1904951 h 3652922"/>
                <a:gd name="connsiteX43" fmla="*/ 2299207 w 3153390"/>
                <a:gd name="connsiteY43" fmla="*/ 1926393 h 3652922"/>
                <a:gd name="connsiteX44" fmla="*/ 2278967 w 3153390"/>
                <a:gd name="connsiteY44" fmla="*/ 1925238 h 3652922"/>
                <a:gd name="connsiteX45" fmla="*/ 2262429 w 3153390"/>
                <a:gd name="connsiteY45" fmla="*/ 1924325 h 3652922"/>
                <a:gd name="connsiteX46" fmla="*/ 2264977 w 3153390"/>
                <a:gd name="connsiteY46" fmla="*/ 1909806 h 3652922"/>
                <a:gd name="connsiteX47" fmla="*/ 2250410 w 3153390"/>
                <a:gd name="connsiteY47" fmla="*/ 1895720 h 3652922"/>
                <a:gd name="connsiteX48" fmla="*/ 2225026 w 3153390"/>
                <a:gd name="connsiteY48" fmla="*/ 1896874 h 3652922"/>
                <a:gd name="connsiteX49" fmla="*/ 2169932 w 3153390"/>
                <a:gd name="connsiteY49" fmla="*/ 1902018 h 3652922"/>
                <a:gd name="connsiteX50" fmla="*/ 2129981 w 3153390"/>
                <a:gd name="connsiteY50" fmla="*/ 1911489 h 3652922"/>
                <a:gd name="connsiteX51" fmla="*/ 2111760 w 3153390"/>
                <a:gd name="connsiteY51" fmla="*/ 1919998 h 3652922"/>
                <a:gd name="connsiteX52" fmla="*/ 2085270 w 3153390"/>
                <a:gd name="connsiteY52" fmla="*/ 1928940 h 3652922"/>
                <a:gd name="connsiteX53" fmla="*/ 2061665 w 3153390"/>
                <a:gd name="connsiteY53" fmla="*/ 1939229 h 3652922"/>
                <a:gd name="connsiteX54" fmla="*/ 2045031 w 3153390"/>
                <a:gd name="connsiteY54" fmla="*/ 1929806 h 3652922"/>
                <a:gd name="connsiteX55" fmla="*/ 2019983 w 3153390"/>
                <a:gd name="connsiteY55" fmla="*/ 1942930 h 3652922"/>
                <a:gd name="connsiteX56" fmla="*/ 2000416 w 3153390"/>
                <a:gd name="connsiteY56" fmla="*/ 1947257 h 3652922"/>
                <a:gd name="connsiteX57" fmla="*/ 1978831 w 3153390"/>
                <a:gd name="connsiteY57" fmla="*/ 1960430 h 3652922"/>
                <a:gd name="connsiteX58" fmla="*/ 1949504 w 3153390"/>
                <a:gd name="connsiteY58" fmla="*/ 1968218 h 3652922"/>
                <a:gd name="connsiteX59" fmla="*/ 1931861 w 3153390"/>
                <a:gd name="connsiteY59" fmla="*/ 1980718 h 3652922"/>
                <a:gd name="connsiteX60" fmla="*/ 1923784 w 3153390"/>
                <a:gd name="connsiteY60" fmla="*/ 1974997 h 3652922"/>
                <a:gd name="connsiteX61" fmla="*/ 1910563 w 3153390"/>
                <a:gd name="connsiteY61" fmla="*/ 1973987 h 3652922"/>
                <a:gd name="connsiteX62" fmla="*/ 1880131 w 3153390"/>
                <a:gd name="connsiteY62" fmla="*/ 1977737 h 3652922"/>
                <a:gd name="connsiteX63" fmla="*/ 1870804 w 3153390"/>
                <a:gd name="connsiteY63" fmla="*/ 1966536 h 3652922"/>
                <a:gd name="connsiteX64" fmla="*/ 1857535 w 3153390"/>
                <a:gd name="connsiteY64" fmla="*/ 1974997 h 3652922"/>
                <a:gd name="connsiteX65" fmla="*/ 1841863 w 3153390"/>
                <a:gd name="connsiteY65" fmla="*/ 1980910 h 3652922"/>
                <a:gd name="connsiteX66" fmla="*/ 1826575 w 3153390"/>
                <a:gd name="connsiteY66" fmla="*/ 2003025 h 3652922"/>
                <a:gd name="connsiteX67" fmla="*/ 1826094 w 3153390"/>
                <a:gd name="connsiteY67" fmla="*/ 2016679 h 3652922"/>
                <a:gd name="connsiteX68" fmla="*/ 1854266 w 3153390"/>
                <a:gd name="connsiteY68" fmla="*/ 2031390 h 3652922"/>
                <a:gd name="connsiteX69" fmla="*/ 1887246 w 3153390"/>
                <a:gd name="connsiteY69" fmla="*/ 2016198 h 3652922"/>
                <a:gd name="connsiteX70" fmla="*/ 1924553 w 3153390"/>
                <a:gd name="connsiteY70" fmla="*/ 2007112 h 3652922"/>
                <a:gd name="connsiteX71" fmla="*/ 1936380 w 3153390"/>
                <a:gd name="connsiteY71" fmla="*/ 2003410 h 3652922"/>
                <a:gd name="connsiteX72" fmla="*/ 1966763 w 3153390"/>
                <a:gd name="connsiteY72" fmla="*/ 2001823 h 3652922"/>
                <a:gd name="connsiteX73" fmla="*/ 1992292 w 3153390"/>
                <a:gd name="connsiteY73" fmla="*/ 2000621 h 3652922"/>
                <a:gd name="connsiteX74" fmla="*/ 2012387 w 3153390"/>
                <a:gd name="connsiteY74" fmla="*/ 1992016 h 3652922"/>
                <a:gd name="connsiteX75" fmla="*/ 2025945 w 3153390"/>
                <a:gd name="connsiteY75" fmla="*/ 1990718 h 3652922"/>
                <a:gd name="connsiteX76" fmla="*/ 2041185 w 3153390"/>
                <a:gd name="connsiteY76" fmla="*/ 1996198 h 3652922"/>
                <a:gd name="connsiteX77" fmla="*/ 2067963 w 3153390"/>
                <a:gd name="connsiteY77" fmla="*/ 2004563 h 3652922"/>
                <a:gd name="connsiteX78" fmla="*/ 2082866 w 3153390"/>
                <a:gd name="connsiteY78" fmla="*/ 1989756 h 3652922"/>
                <a:gd name="connsiteX79" fmla="*/ 2104501 w 3153390"/>
                <a:gd name="connsiteY79" fmla="*/ 1984564 h 3652922"/>
                <a:gd name="connsiteX80" fmla="*/ 2119404 w 3153390"/>
                <a:gd name="connsiteY80" fmla="*/ 1980910 h 3652922"/>
                <a:gd name="connsiteX81" fmla="*/ 2117337 w 3153390"/>
                <a:gd name="connsiteY81" fmla="*/ 2007640 h 3652922"/>
                <a:gd name="connsiteX82" fmla="*/ 2090703 w 3153390"/>
                <a:gd name="connsiteY82" fmla="*/ 2005525 h 3652922"/>
                <a:gd name="connsiteX83" fmla="*/ 2068540 w 3153390"/>
                <a:gd name="connsiteY83" fmla="*/ 2016823 h 3652922"/>
                <a:gd name="connsiteX84" fmla="*/ 2031714 w 3153390"/>
                <a:gd name="connsiteY84" fmla="*/ 2035140 h 3652922"/>
                <a:gd name="connsiteX85" fmla="*/ 2002676 w 3153390"/>
                <a:gd name="connsiteY85" fmla="*/ 2020909 h 3652922"/>
                <a:gd name="connsiteX86" fmla="*/ 1981330 w 3153390"/>
                <a:gd name="connsiteY86" fmla="*/ 2031438 h 3652922"/>
                <a:gd name="connsiteX87" fmla="*/ 1959504 w 3153390"/>
                <a:gd name="connsiteY87" fmla="*/ 2040813 h 3652922"/>
                <a:gd name="connsiteX88" fmla="*/ 1941764 w 3153390"/>
                <a:gd name="connsiteY88" fmla="*/ 2057783 h 3652922"/>
                <a:gd name="connsiteX89" fmla="*/ 1915899 w 3153390"/>
                <a:gd name="connsiteY89" fmla="*/ 2071966 h 3652922"/>
                <a:gd name="connsiteX90" fmla="*/ 1903977 w 3153390"/>
                <a:gd name="connsiteY90" fmla="*/ 2070572 h 3652922"/>
                <a:gd name="connsiteX91" fmla="*/ 1920995 w 3153390"/>
                <a:gd name="connsiteY91" fmla="*/ 2049755 h 3652922"/>
                <a:gd name="connsiteX92" fmla="*/ 1912534 w 3153390"/>
                <a:gd name="connsiteY92" fmla="*/ 2039274 h 3652922"/>
                <a:gd name="connsiteX93" fmla="*/ 1883208 w 3153390"/>
                <a:gd name="connsiteY93" fmla="*/ 2045716 h 3652922"/>
                <a:gd name="connsiteX94" fmla="*/ 1857439 w 3153390"/>
                <a:gd name="connsiteY94" fmla="*/ 2064033 h 3652922"/>
                <a:gd name="connsiteX95" fmla="*/ 1834459 w 3153390"/>
                <a:gd name="connsiteY95" fmla="*/ 2064081 h 3652922"/>
                <a:gd name="connsiteX96" fmla="*/ 1815085 w 3153390"/>
                <a:gd name="connsiteY96" fmla="*/ 2062976 h 3652922"/>
                <a:gd name="connsiteX97" fmla="*/ 1798354 w 3153390"/>
                <a:gd name="connsiteY97" fmla="*/ 2070235 h 3652922"/>
                <a:gd name="connsiteX98" fmla="*/ 1785278 w 3153390"/>
                <a:gd name="connsiteY98" fmla="*/ 2070716 h 3652922"/>
                <a:gd name="connsiteX99" fmla="*/ 1761288 w 3153390"/>
                <a:gd name="connsiteY99" fmla="*/ 2070427 h 3652922"/>
                <a:gd name="connsiteX100" fmla="*/ 1740039 w 3153390"/>
                <a:gd name="connsiteY100" fmla="*/ 2067447 h 3652922"/>
                <a:gd name="connsiteX101" fmla="*/ 1719991 w 3153390"/>
                <a:gd name="connsiteY101" fmla="*/ 2070956 h 3652922"/>
                <a:gd name="connsiteX102" fmla="*/ 1694222 w 3153390"/>
                <a:gd name="connsiteY102" fmla="*/ 2093119 h 3652922"/>
                <a:gd name="connsiteX103" fmla="*/ 1676627 w 3153390"/>
                <a:gd name="connsiteY103" fmla="*/ 2107734 h 3652922"/>
                <a:gd name="connsiteX104" fmla="*/ 1649608 w 3153390"/>
                <a:gd name="connsiteY104" fmla="*/ 2130282 h 3652922"/>
                <a:gd name="connsiteX105" fmla="*/ 1624609 w 3153390"/>
                <a:gd name="connsiteY105" fmla="*/ 2150618 h 3652922"/>
                <a:gd name="connsiteX106" fmla="*/ 1605619 w 3153390"/>
                <a:gd name="connsiteY106" fmla="*/ 2154416 h 3652922"/>
                <a:gd name="connsiteX107" fmla="*/ 1589994 w 3153390"/>
                <a:gd name="connsiteY107" fmla="*/ 2162252 h 3652922"/>
                <a:gd name="connsiteX108" fmla="*/ 1571437 w 3153390"/>
                <a:gd name="connsiteY108" fmla="*/ 2165521 h 3652922"/>
                <a:gd name="connsiteX109" fmla="*/ 1558553 w 3153390"/>
                <a:gd name="connsiteY109" fmla="*/ 2157444 h 3652922"/>
                <a:gd name="connsiteX110" fmla="*/ 1521390 w 3153390"/>
                <a:gd name="connsiteY110" fmla="*/ 2173646 h 3652922"/>
                <a:gd name="connsiteX111" fmla="*/ 1519563 w 3153390"/>
                <a:gd name="connsiteY111" fmla="*/ 2158454 h 3652922"/>
                <a:gd name="connsiteX112" fmla="*/ 1513746 w 3153390"/>
                <a:gd name="connsiteY112" fmla="*/ 2167973 h 3652922"/>
                <a:gd name="connsiteX113" fmla="*/ 1505429 w 3153390"/>
                <a:gd name="connsiteY113" fmla="*/ 2176915 h 3652922"/>
                <a:gd name="connsiteX114" fmla="*/ 1478314 w 3153390"/>
                <a:gd name="connsiteY114" fmla="*/ 2187540 h 3652922"/>
                <a:gd name="connsiteX115" fmla="*/ 1450238 w 3153390"/>
                <a:gd name="connsiteY115" fmla="*/ 2178886 h 3652922"/>
                <a:gd name="connsiteX116" fmla="*/ 1419374 w 3153390"/>
                <a:gd name="connsiteY116" fmla="*/ 2194174 h 3652922"/>
                <a:gd name="connsiteX117" fmla="*/ 1399662 w 3153390"/>
                <a:gd name="connsiteY117" fmla="*/ 2167107 h 3652922"/>
                <a:gd name="connsiteX118" fmla="*/ 1372836 w 3153390"/>
                <a:gd name="connsiteY118" fmla="*/ 2167588 h 3652922"/>
                <a:gd name="connsiteX119" fmla="*/ 1353269 w 3153390"/>
                <a:gd name="connsiteY119" fmla="*/ 2164800 h 3652922"/>
                <a:gd name="connsiteX120" fmla="*/ 1350770 w 3153390"/>
                <a:gd name="connsiteY120" fmla="*/ 2142252 h 3652922"/>
                <a:gd name="connsiteX121" fmla="*/ 1335529 w 3153390"/>
                <a:gd name="connsiteY121" fmla="*/ 2126291 h 3652922"/>
                <a:gd name="connsiteX122" fmla="*/ 1321972 w 3153390"/>
                <a:gd name="connsiteY122" fmla="*/ 2117109 h 3652922"/>
                <a:gd name="connsiteX123" fmla="*/ 1297021 w 3153390"/>
                <a:gd name="connsiteY123" fmla="*/ 2095186 h 3652922"/>
                <a:gd name="connsiteX124" fmla="*/ 1289377 w 3153390"/>
                <a:gd name="connsiteY124" fmla="*/ 2095379 h 3652922"/>
                <a:gd name="connsiteX125" fmla="*/ 1288656 w 3153390"/>
                <a:gd name="connsiteY125" fmla="*/ 2086244 h 3652922"/>
                <a:gd name="connsiteX126" fmla="*/ 1274473 w 3153390"/>
                <a:gd name="connsiteY126" fmla="*/ 2092206 h 3652922"/>
                <a:gd name="connsiteX127" fmla="*/ 1265724 w 3153390"/>
                <a:gd name="connsiteY127" fmla="*/ 2089802 h 3652922"/>
                <a:gd name="connsiteX128" fmla="*/ 1241445 w 3153390"/>
                <a:gd name="connsiteY128" fmla="*/ 2092686 h 3652922"/>
                <a:gd name="connsiteX129" fmla="*/ 1244570 w 3153390"/>
                <a:gd name="connsiteY129" fmla="*/ 2071148 h 3652922"/>
                <a:gd name="connsiteX130" fmla="*/ 1279425 w 3153390"/>
                <a:gd name="connsiteY130" fmla="*/ 2028890 h 3652922"/>
                <a:gd name="connsiteX131" fmla="*/ 1293319 w 3153390"/>
                <a:gd name="connsiteY131" fmla="*/ 2040380 h 3652922"/>
                <a:gd name="connsiteX132" fmla="*/ 1288415 w 3153390"/>
                <a:gd name="connsiteY132" fmla="*/ 2014852 h 3652922"/>
                <a:gd name="connsiteX133" fmla="*/ 1262022 w 3153390"/>
                <a:gd name="connsiteY133" fmla="*/ 2020092 h 3652922"/>
                <a:gd name="connsiteX134" fmla="*/ 1239090 w 3153390"/>
                <a:gd name="connsiteY134" fmla="*/ 2025621 h 3652922"/>
                <a:gd name="connsiteX135" fmla="*/ 1217119 w 3153390"/>
                <a:gd name="connsiteY135" fmla="*/ 2046630 h 3652922"/>
                <a:gd name="connsiteX136" fmla="*/ 1194331 w 3153390"/>
                <a:gd name="connsiteY136" fmla="*/ 2066245 h 3652922"/>
                <a:gd name="connsiteX137" fmla="*/ 1168274 w 3153390"/>
                <a:gd name="connsiteY137" fmla="*/ 2072254 h 3652922"/>
                <a:gd name="connsiteX138" fmla="*/ 1150486 w 3153390"/>
                <a:gd name="connsiteY138" fmla="*/ 2107878 h 3652922"/>
                <a:gd name="connsiteX139" fmla="*/ 1173851 w 3153390"/>
                <a:gd name="connsiteY139" fmla="*/ 2091292 h 3652922"/>
                <a:gd name="connsiteX140" fmla="*/ 1206735 w 3153390"/>
                <a:gd name="connsiteY140" fmla="*/ 2070764 h 3652922"/>
                <a:gd name="connsiteX141" fmla="*/ 1235244 w 3153390"/>
                <a:gd name="connsiteY141" fmla="*/ 2049755 h 3652922"/>
                <a:gd name="connsiteX142" fmla="*/ 1250916 w 3153390"/>
                <a:gd name="connsiteY142" fmla="*/ 2052447 h 3652922"/>
                <a:gd name="connsiteX143" fmla="*/ 1210052 w 3153390"/>
                <a:gd name="connsiteY143" fmla="*/ 2097205 h 3652922"/>
                <a:gd name="connsiteX144" fmla="*/ 1198514 w 3153390"/>
                <a:gd name="connsiteY144" fmla="*/ 2110811 h 3652922"/>
                <a:gd name="connsiteX145" fmla="*/ 1183322 w 3153390"/>
                <a:gd name="connsiteY145" fmla="*/ 2116436 h 3652922"/>
                <a:gd name="connsiteX146" fmla="*/ 1159813 w 3153390"/>
                <a:gd name="connsiteY146" fmla="*/ 2145618 h 3652922"/>
                <a:gd name="connsiteX147" fmla="*/ 1143900 w 3153390"/>
                <a:gd name="connsiteY147" fmla="*/ 2145137 h 3652922"/>
                <a:gd name="connsiteX148" fmla="*/ 1124189 w 3153390"/>
                <a:gd name="connsiteY148" fmla="*/ 2168886 h 3652922"/>
                <a:gd name="connsiteX149" fmla="*/ 1114429 w 3153390"/>
                <a:gd name="connsiteY149" fmla="*/ 2179896 h 3652922"/>
                <a:gd name="connsiteX150" fmla="*/ 1097603 w 3153390"/>
                <a:gd name="connsiteY150" fmla="*/ 2184944 h 3652922"/>
                <a:gd name="connsiteX151" fmla="*/ 1124910 w 3153390"/>
                <a:gd name="connsiteY151" fmla="*/ 2146820 h 3652922"/>
                <a:gd name="connsiteX152" fmla="*/ 1143323 w 3153390"/>
                <a:gd name="connsiteY152" fmla="*/ 2116388 h 3652922"/>
                <a:gd name="connsiteX153" fmla="*/ 1128515 w 3153390"/>
                <a:gd name="connsiteY153" fmla="*/ 2121484 h 3652922"/>
                <a:gd name="connsiteX154" fmla="*/ 1108420 w 3153390"/>
                <a:gd name="connsiteY154" fmla="*/ 2151964 h 3652922"/>
                <a:gd name="connsiteX155" fmla="*/ 1096497 w 3153390"/>
                <a:gd name="connsiteY155" fmla="*/ 2146050 h 3652922"/>
                <a:gd name="connsiteX156" fmla="*/ 1081449 w 3153390"/>
                <a:gd name="connsiteY156" fmla="*/ 2161002 h 3652922"/>
                <a:gd name="connsiteX157" fmla="*/ 1069238 w 3153390"/>
                <a:gd name="connsiteY157" fmla="*/ 2157925 h 3652922"/>
                <a:gd name="connsiteX158" fmla="*/ 1053806 w 3153390"/>
                <a:gd name="connsiteY158" fmla="*/ 2173742 h 3652922"/>
                <a:gd name="connsiteX159" fmla="*/ 1035537 w 3153390"/>
                <a:gd name="connsiteY159" fmla="*/ 2187011 h 3652922"/>
                <a:gd name="connsiteX160" fmla="*/ 1026787 w 3153390"/>
                <a:gd name="connsiteY160" fmla="*/ 2176146 h 3652922"/>
                <a:gd name="connsiteX161" fmla="*/ 1013711 w 3153390"/>
                <a:gd name="connsiteY161" fmla="*/ 2185569 h 3652922"/>
                <a:gd name="connsiteX162" fmla="*/ 996692 w 3153390"/>
                <a:gd name="connsiteY162" fmla="*/ 2220375 h 3652922"/>
                <a:gd name="connsiteX163" fmla="*/ 973712 w 3153390"/>
                <a:gd name="connsiteY163" fmla="*/ 2224414 h 3652922"/>
                <a:gd name="connsiteX164" fmla="*/ 969529 w 3153390"/>
                <a:gd name="connsiteY164" fmla="*/ 2212251 h 3652922"/>
                <a:gd name="connsiteX165" fmla="*/ 955347 w 3153390"/>
                <a:gd name="connsiteY165" fmla="*/ 2187540 h 3652922"/>
                <a:gd name="connsiteX166" fmla="*/ 946885 w 3153390"/>
                <a:gd name="connsiteY166" fmla="*/ 2224462 h 3652922"/>
                <a:gd name="connsiteX167" fmla="*/ 926021 w 3153390"/>
                <a:gd name="connsiteY167" fmla="*/ 2253596 h 3652922"/>
                <a:gd name="connsiteX168" fmla="*/ 904290 w 3153390"/>
                <a:gd name="connsiteY168" fmla="*/ 2259653 h 3652922"/>
                <a:gd name="connsiteX169" fmla="*/ 887272 w 3153390"/>
                <a:gd name="connsiteY169" fmla="*/ 2272297 h 3652922"/>
                <a:gd name="connsiteX170" fmla="*/ 867128 w 3153390"/>
                <a:gd name="connsiteY170" fmla="*/ 2280374 h 3652922"/>
                <a:gd name="connsiteX171" fmla="*/ 848811 w 3153390"/>
                <a:gd name="connsiteY171" fmla="*/ 2282537 h 3652922"/>
                <a:gd name="connsiteX172" fmla="*/ 824004 w 3153390"/>
                <a:gd name="connsiteY172" fmla="*/ 2322104 h 3652922"/>
                <a:gd name="connsiteX173" fmla="*/ 798716 w 3153390"/>
                <a:gd name="connsiteY173" fmla="*/ 2334796 h 3652922"/>
                <a:gd name="connsiteX174" fmla="*/ 775303 w 3153390"/>
                <a:gd name="connsiteY174" fmla="*/ 2329651 h 3652922"/>
                <a:gd name="connsiteX175" fmla="*/ 757900 w 3153390"/>
                <a:gd name="connsiteY175" fmla="*/ 2344651 h 3652922"/>
                <a:gd name="connsiteX176" fmla="*/ 760640 w 3153390"/>
                <a:gd name="connsiteY176" fmla="*/ 2367968 h 3652922"/>
                <a:gd name="connsiteX177" fmla="*/ 750448 w 3153390"/>
                <a:gd name="connsiteY177" fmla="*/ 2386669 h 3652922"/>
                <a:gd name="connsiteX178" fmla="*/ 733477 w 3153390"/>
                <a:gd name="connsiteY178" fmla="*/ 2421861 h 3652922"/>
                <a:gd name="connsiteX179" fmla="*/ 697276 w 3153390"/>
                <a:gd name="connsiteY179" fmla="*/ 2458591 h 3652922"/>
                <a:gd name="connsiteX180" fmla="*/ 659393 w 3153390"/>
                <a:gd name="connsiteY180" fmla="*/ 2506762 h 3652922"/>
                <a:gd name="connsiteX181" fmla="*/ 638191 w 3153390"/>
                <a:gd name="connsiteY181" fmla="*/ 2541377 h 3652922"/>
                <a:gd name="connsiteX182" fmla="*/ 612423 w 3153390"/>
                <a:gd name="connsiteY182" fmla="*/ 2582915 h 3652922"/>
                <a:gd name="connsiteX183" fmla="*/ 586318 w 3153390"/>
                <a:gd name="connsiteY183" fmla="*/ 2635413 h 3652922"/>
                <a:gd name="connsiteX184" fmla="*/ 556270 w 3153390"/>
                <a:gd name="connsiteY184" fmla="*/ 2698200 h 3652922"/>
                <a:gd name="connsiteX185" fmla="*/ 538242 w 3153390"/>
                <a:gd name="connsiteY185" fmla="*/ 2716036 h 3652922"/>
                <a:gd name="connsiteX186" fmla="*/ 524060 w 3153390"/>
                <a:gd name="connsiteY186" fmla="*/ 2741564 h 3652922"/>
                <a:gd name="connsiteX187" fmla="*/ 512089 w 3153390"/>
                <a:gd name="connsiteY187" fmla="*/ 2762141 h 3652922"/>
                <a:gd name="connsiteX188" fmla="*/ 498051 w 3153390"/>
                <a:gd name="connsiteY188" fmla="*/ 2781900 h 3652922"/>
                <a:gd name="connsiteX189" fmla="*/ 478676 w 3153390"/>
                <a:gd name="connsiteY189" fmla="*/ 2826226 h 3652922"/>
                <a:gd name="connsiteX190" fmla="*/ 483195 w 3153390"/>
                <a:gd name="connsiteY190" fmla="*/ 2840937 h 3652922"/>
                <a:gd name="connsiteX191" fmla="*/ 494205 w 3153390"/>
                <a:gd name="connsiteY191" fmla="*/ 2861273 h 3652922"/>
                <a:gd name="connsiteX192" fmla="*/ 478820 w 3153390"/>
                <a:gd name="connsiteY192" fmla="*/ 2912089 h 3652922"/>
                <a:gd name="connsiteX193" fmla="*/ 473820 w 3153390"/>
                <a:gd name="connsiteY193" fmla="*/ 2943530 h 3652922"/>
                <a:gd name="connsiteX194" fmla="*/ 472090 w 3153390"/>
                <a:gd name="connsiteY194" fmla="*/ 2974251 h 3652922"/>
                <a:gd name="connsiteX195" fmla="*/ 455552 w 3153390"/>
                <a:gd name="connsiteY195" fmla="*/ 2997231 h 3652922"/>
                <a:gd name="connsiteX196" fmla="*/ 453100 w 3153390"/>
                <a:gd name="connsiteY196" fmla="*/ 2984491 h 3652922"/>
                <a:gd name="connsiteX197" fmla="*/ 439879 w 3153390"/>
                <a:gd name="connsiteY197" fmla="*/ 2974443 h 3652922"/>
                <a:gd name="connsiteX198" fmla="*/ 431562 w 3153390"/>
                <a:gd name="connsiteY198" fmla="*/ 2949540 h 3652922"/>
                <a:gd name="connsiteX199" fmla="*/ 439014 w 3153390"/>
                <a:gd name="connsiteY199" fmla="*/ 2919925 h 3652922"/>
                <a:gd name="connsiteX200" fmla="*/ 441081 w 3153390"/>
                <a:gd name="connsiteY200" fmla="*/ 2896031 h 3652922"/>
                <a:gd name="connsiteX201" fmla="*/ 430648 w 3153390"/>
                <a:gd name="connsiteY201" fmla="*/ 2922521 h 3652922"/>
                <a:gd name="connsiteX202" fmla="*/ 421803 w 3153390"/>
                <a:gd name="connsiteY202" fmla="*/ 2952617 h 3652922"/>
                <a:gd name="connsiteX203" fmla="*/ 417380 w 3153390"/>
                <a:gd name="connsiteY203" fmla="*/ 2985452 h 3652922"/>
                <a:gd name="connsiteX204" fmla="*/ 420312 w 3153390"/>
                <a:gd name="connsiteY204" fmla="*/ 3014153 h 3652922"/>
                <a:gd name="connsiteX205" fmla="*/ 424399 w 3153390"/>
                <a:gd name="connsiteY205" fmla="*/ 3032422 h 3652922"/>
                <a:gd name="connsiteX206" fmla="*/ 424495 w 3153390"/>
                <a:gd name="connsiteY206" fmla="*/ 3064874 h 3652922"/>
                <a:gd name="connsiteX207" fmla="*/ 422476 w 3153390"/>
                <a:gd name="connsiteY207" fmla="*/ 3093527 h 3652922"/>
                <a:gd name="connsiteX208" fmla="*/ 440985 w 3153390"/>
                <a:gd name="connsiteY208" fmla="*/ 3074969 h 3652922"/>
                <a:gd name="connsiteX209" fmla="*/ 447427 w 3153390"/>
                <a:gd name="connsiteY209" fmla="*/ 3095931 h 3652922"/>
                <a:gd name="connsiteX210" fmla="*/ 443244 w 3153390"/>
                <a:gd name="connsiteY210" fmla="*/ 3142131 h 3652922"/>
                <a:gd name="connsiteX211" fmla="*/ 440552 w 3153390"/>
                <a:gd name="connsiteY211" fmla="*/ 3178092 h 3652922"/>
                <a:gd name="connsiteX212" fmla="*/ 437812 w 3153390"/>
                <a:gd name="connsiteY212" fmla="*/ 3204293 h 3652922"/>
                <a:gd name="connsiteX213" fmla="*/ 440600 w 3153390"/>
                <a:gd name="connsiteY213" fmla="*/ 3239196 h 3652922"/>
                <a:gd name="connsiteX214" fmla="*/ 435648 w 3153390"/>
                <a:gd name="connsiteY214" fmla="*/ 3286839 h 3652922"/>
                <a:gd name="connsiteX215" fmla="*/ 442571 w 3153390"/>
                <a:gd name="connsiteY215" fmla="*/ 3305589 h 3652922"/>
                <a:gd name="connsiteX216" fmla="*/ 436177 w 3153390"/>
                <a:gd name="connsiteY216" fmla="*/ 3351645 h 3652922"/>
                <a:gd name="connsiteX217" fmla="*/ 428870 w 3153390"/>
                <a:gd name="connsiteY217" fmla="*/ 3379096 h 3652922"/>
                <a:gd name="connsiteX218" fmla="*/ 425985 w 3153390"/>
                <a:gd name="connsiteY218" fmla="*/ 3411884 h 3652922"/>
                <a:gd name="connsiteX219" fmla="*/ 414062 w 3153390"/>
                <a:gd name="connsiteY219" fmla="*/ 3448518 h 3652922"/>
                <a:gd name="connsiteX220" fmla="*/ 414735 w 3153390"/>
                <a:gd name="connsiteY220" fmla="*/ 3490103 h 3652922"/>
                <a:gd name="connsiteX221" fmla="*/ 409832 w 3153390"/>
                <a:gd name="connsiteY221" fmla="*/ 3519333 h 3652922"/>
                <a:gd name="connsiteX222" fmla="*/ 405649 w 3153390"/>
                <a:gd name="connsiteY222" fmla="*/ 3567986 h 3652922"/>
                <a:gd name="connsiteX223" fmla="*/ 403053 w 3153390"/>
                <a:gd name="connsiteY223" fmla="*/ 3593129 h 3652922"/>
                <a:gd name="connsiteX224" fmla="*/ 401755 w 3153390"/>
                <a:gd name="connsiteY224" fmla="*/ 3597552 h 3652922"/>
                <a:gd name="connsiteX225" fmla="*/ 390073 w 3153390"/>
                <a:gd name="connsiteY225" fmla="*/ 3606639 h 3652922"/>
                <a:gd name="connsiteX226" fmla="*/ 393582 w 3153390"/>
                <a:gd name="connsiteY226" fmla="*/ 3567313 h 3652922"/>
                <a:gd name="connsiteX227" fmla="*/ 403053 w 3153390"/>
                <a:gd name="connsiteY227" fmla="*/ 3522073 h 3652922"/>
                <a:gd name="connsiteX228" fmla="*/ 403534 w 3153390"/>
                <a:gd name="connsiteY228" fmla="*/ 3483757 h 3652922"/>
                <a:gd name="connsiteX229" fmla="*/ 401322 w 3153390"/>
                <a:gd name="connsiteY229" fmla="*/ 3444528 h 3652922"/>
                <a:gd name="connsiteX230" fmla="*/ 416899 w 3153390"/>
                <a:gd name="connsiteY230" fmla="*/ 3401259 h 3652922"/>
                <a:gd name="connsiteX231" fmla="*/ 413005 w 3153390"/>
                <a:gd name="connsiteY231" fmla="*/ 3339145 h 3652922"/>
                <a:gd name="connsiteX232" fmla="*/ 413005 w 3153390"/>
                <a:gd name="connsiteY232" fmla="*/ 3305252 h 3652922"/>
                <a:gd name="connsiteX233" fmla="*/ 409784 w 3153390"/>
                <a:gd name="connsiteY233" fmla="*/ 3283810 h 3652922"/>
                <a:gd name="connsiteX234" fmla="*/ 410745 w 3153390"/>
                <a:gd name="connsiteY234" fmla="*/ 3255974 h 3652922"/>
                <a:gd name="connsiteX235" fmla="*/ 394880 w 3153390"/>
                <a:gd name="connsiteY235" fmla="*/ 3243715 h 3652922"/>
                <a:gd name="connsiteX236" fmla="*/ 395842 w 3153390"/>
                <a:gd name="connsiteY236" fmla="*/ 3236263 h 3652922"/>
                <a:gd name="connsiteX237" fmla="*/ 389255 w 3153390"/>
                <a:gd name="connsiteY237" fmla="*/ 3237898 h 3652922"/>
                <a:gd name="connsiteX238" fmla="*/ 370938 w 3153390"/>
                <a:gd name="connsiteY238" fmla="*/ 3286310 h 3652922"/>
                <a:gd name="connsiteX239" fmla="*/ 371035 w 3153390"/>
                <a:gd name="connsiteY239" fmla="*/ 3302896 h 3652922"/>
                <a:gd name="connsiteX240" fmla="*/ 358775 w 3153390"/>
                <a:gd name="connsiteY240" fmla="*/ 3323184 h 3652922"/>
                <a:gd name="connsiteX241" fmla="*/ 344304 w 3153390"/>
                <a:gd name="connsiteY241" fmla="*/ 3360395 h 3652922"/>
                <a:gd name="connsiteX242" fmla="*/ 333584 w 3153390"/>
                <a:gd name="connsiteY242" fmla="*/ 3406691 h 3652922"/>
                <a:gd name="connsiteX243" fmla="*/ 321949 w 3153390"/>
                <a:gd name="connsiteY243" fmla="*/ 3431307 h 3652922"/>
                <a:gd name="connsiteX244" fmla="*/ 306228 w 3153390"/>
                <a:gd name="connsiteY244" fmla="*/ 3437172 h 3652922"/>
                <a:gd name="connsiteX245" fmla="*/ 289931 w 3153390"/>
                <a:gd name="connsiteY245" fmla="*/ 3432124 h 3652922"/>
                <a:gd name="connsiteX246" fmla="*/ 281614 w 3153390"/>
                <a:gd name="connsiteY246" fmla="*/ 3454095 h 3652922"/>
                <a:gd name="connsiteX247" fmla="*/ 271326 w 3153390"/>
                <a:gd name="connsiteY247" fmla="*/ 3510776 h 3652922"/>
                <a:gd name="connsiteX248" fmla="*/ 257576 w 3153390"/>
                <a:gd name="connsiteY248" fmla="*/ 3529237 h 3652922"/>
                <a:gd name="connsiteX249" fmla="*/ 239596 w 3153390"/>
                <a:gd name="connsiteY249" fmla="*/ 3566832 h 3652922"/>
                <a:gd name="connsiteX250" fmla="*/ 217769 w 3153390"/>
                <a:gd name="connsiteY250" fmla="*/ 3572745 h 3652922"/>
                <a:gd name="connsiteX251" fmla="*/ 192289 w 3153390"/>
                <a:gd name="connsiteY251" fmla="*/ 3593129 h 3652922"/>
                <a:gd name="connsiteX252" fmla="*/ 191856 w 3153390"/>
                <a:gd name="connsiteY252" fmla="*/ 3582120 h 3652922"/>
                <a:gd name="connsiteX253" fmla="*/ 184693 w 3153390"/>
                <a:gd name="connsiteY253" fmla="*/ 3557313 h 3652922"/>
                <a:gd name="connsiteX254" fmla="*/ 181424 w 3153390"/>
                <a:gd name="connsiteY254" fmla="*/ 3531593 h 3652922"/>
                <a:gd name="connsiteX255" fmla="*/ 175847 w 3153390"/>
                <a:gd name="connsiteY255" fmla="*/ 3518083 h 3652922"/>
                <a:gd name="connsiteX256" fmla="*/ 183924 w 3153390"/>
                <a:gd name="connsiteY256" fmla="*/ 3483757 h 3652922"/>
                <a:gd name="connsiteX257" fmla="*/ 197000 w 3153390"/>
                <a:gd name="connsiteY257" fmla="*/ 3444046 h 3652922"/>
                <a:gd name="connsiteX258" fmla="*/ 196424 w 3153390"/>
                <a:gd name="connsiteY258" fmla="*/ 3408134 h 3652922"/>
                <a:gd name="connsiteX259" fmla="*/ 209067 w 3153390"/>
                <a:gd name="connsiteY259" fmla="*/ 3367366 h 3652922"/>
                <a:gd name="connsiteX260" fmla="*/ 191376 w 3153390"/>
                <a:gd name="connsiteY260" fmla="*/ 3352799 h 3652922"/>
                <a:gd name="connsiteX261" fmla="*/ 175222 w 3153390"/>
                <a:gd name="connsiteY261" fmla="*/ 3358664 h 3652922"/>
                <a:gd name="connsiteX262" fmla="*/ 167001 w 3153390"/>
                <a:gd name="connsiteY262" fmla="*/ 3420009 h 3652922"/>
                <a:gd name="connsiteX263" fmla="*/ 158107 w 3153390"/>
                <a:gd name="connsiteY263" fmla="*/ 3440249 h 3652922"/>
                <a:gd name="connsiteX264" fmla="*/ 141425 w 3153390"/>
                <a:gd name="connsiteY264" fmla="*/ 3491161 h 3652922"/>
                <a:gd name="connsiteX265" fmla="*/ 116618 w 3153390"/>
                <a:gd name="connsiteY265" fmla="*/ 3581880 h 3652922"/>
                <a:gd name="connsiteX266" fmla="*/ 100993 w 3153390"/>
                <a:gd name="connsiteY266" fmla="*/ 3595533 h 3652922"/>
                <a:gd name="connsiteX267" fmla="*/ 92772 w 3153390"/>
                <a:gd name="connsiteY267" fmla="*/ 3605293 h 3652922"/>
                <a:gd name="connsiteX268" fmla="*/ 86571 w 3153390"/>
                <a:gd name="connsiteY268" fmla="*/ 3613610 h 3652922"/>
                <a:gd name="connsiteX269" fmla="*/ 68494 w 3153390"/>
                <a:gd name="connsiteY269" fmla="*/ 3652839 h 3652922"/>
                <a:gd name="connsiteX270" fmla="*/ 66283 w 3153390"/>
                <a:gd name="connsiteY270" fmla="*/ 3639186 h 3652922"/>
                <a:gd name="connsiteX271" fmla="*/ 72484 w 3153390"/>
                <a:gd name="connsiteY271" fmla="*/ 3597697 h 3652922"/>
                <a:gd name="connsiteX272" fmla="*/ 75321 w 3153390"/>
                <a:gd name="connsiteY272" fmla="*/ 3559284 h 3652922"/>
                <a:gd name="connsiteX273" fmla="*/ 78350 w 3153390"/>
                <a:gd name="connsiteY273" fmla="*/ 3524958 h 3652922"/>
                <a:gd name="connsiteX274" fmla="*/ 95416 w 3153390"/>
                <a:gd name="connsiteY274" fmla="*/ 3455488 h 3652922"/>
                <a:gd name="connsiteX275" fmla="*/ 117820 w 3153390"/>
                <a:gd name="connsiteY275" fmla="*/ 3432076 h 3652922"/>
                <a:gd name="connsiteX276" fmla="*/ 126618 w 3153390"/>
                <a:gd name="connsiteY276" fmla="*/ 3369481 h 3652922"/>
                <a:gd name="connsiteX277" fmla="*/ 120031 w 3153390"/>
                <a:gd name="connsiteY277" fmla="*/ 3370443 h 3652922"/>
                <a:gd name="connsiteX278" fmla="*/ 115608 w 3153390"/>
                <a:gd name="connsiteY278" fmla="*/ 3364001 h 3652922"/>
                <a:gd name="connsiteX279" fmla="*/ 102003 w 3153390"/>
                <a:gd name="connsiteY279" fmla="*/ 3384962 h 3652922"/>
                <a:gd name="connsiteX280" fmla="*/ 89359 w 3153390"/>
                <a:gd name="connsiteY280" fmla="*/ 3424432 h 3652922"/>
                <a:gd name="connsiteX281" fmla="*/ 72581 w 3153390"/>
                <a:gd name="connsiteY281" fmla="*/ 3453710 h 3652922"/>
                <a:gd name="connsiteX282" fmla="*/ 14265 w 3153390"/>
                <a:gd name="connsiteY282" fmla="*/ 3566351 h 3652922"/>
                <a:gd name="connsiteX283" fmla="*/ 10803 w 3153390"/>
                <a:gd name="connsiteY283" fmla="*/ 3553227 h 3652922"/>
                <a:gd name="connsiteX284" fmla="*/ 996 w 3153390"/>
                <a:gd name="connsiteY284" fmla="*/ 3547409 h 3652922"/>
                <a:gd name="connsiteX285" fmla="*/ 30899 w 3153390"/>
                <a:gd name="connsiteY285" fmla="*/ 3426066 h 3652922"/>
                <a:gd name="connsiteX286" fmla="*/ 26764 w 3153390"/>
                <a:gd name="connsiteY286" fmla="*/ 3335203 h 3652922"/>
                <a:gd name="connsiteX287" fmla="*/ 45899 w 3153390"/>
                <a:gd name="connsiteY287" fmla="*/ 3218812 h 3652922"/>
                <a:gd name="connsiteX288" fmla="*/ 59600 w 3153390"/>
                <a:gd name="connsiteY288" fmla="*/ 3184534 h 3652922"/>
                <a:gd name="connsiteX289" fmla="*/ 71571 w 3153390"/>
                <a:gd name="connsiteY289" fmla="*/ 3139535 h 3652922"/>
                <a:gd name="connsiteX290" fmla="*/ 79023 w 3153390"/>
                <a:gd name="connsiteY290" fmla="*/ 3083767 h 3652922"/>
                <a:gd name="connsiteX291" fmla="*/ 96090 w 3153390"/>
                <a:gd name="connsiteY291" fmla="*/ 3059104 h 3652922"/>
                <a:gd name="connsiteX292" fmla="*/ 103637 w 3153390"/>
                <a:gd name="connsiteY292" fmla="*/ 3042374 h 3652922"/>
                <a:gd name="connsiteX293" fmla="*/ 120945 w 3153390"/>
                <a:gd name="connsiteY293" fmla="*/ 2997471 h 3652922"/>
                <a:gd name="connsiteX294" fmla="*/ 156280 w 3153390"/>
                <a:gd name="connsiteY294" fmla="*/ 2907281 h 3652922"/>
                <a:gd name="connsiteX295" fmla="*/ 170126 w 3153390"/>
                <a:gd name="connsiteY295" fmla="*/ 2891080 h 3652922"/>
                <a:gd name="connsiteX296" fmla="*/ 182818 w 3153390"/>
                <a:gd name="connsiteY296" fmla="*/ 2862186 h 3652922"/>
                <a:gd name="connsiteX297" fmla="*/ 221808 w 3153390"/>
                <a:gd name="connsiteY297" fmla="*/ 2769112 h 3652922"/>
                <a:gd name="connsiteX298" fmla="*/ 251326 w 3153390"/>
                <a:gd name="connsiteY298" fmla="*/ 2710507 h 3652922"/>
                <a:gd name="connsiteX299" fmla="*/ 281085 w 3153390"/>
                <a:gd name="connsiteY299" fmla="*/ 2645125 h 3652922"/>
                <a:gd name="connsiteX300" fmla="*/ 306277 w 3153390"/>
                <a:gd name="connsiteY300" fmla="*/ 2601616 h 3652922"/>
                <a:gd name="connsiteX301" fmla="*/ 338247 w 3153390"/>
                <a:gd name="connsiteY301" fmla="*/ 2519166 h 3652922"/>
                <a:gd name="connsiteX302" fmla="*/ 378919 w 3153390"/>
                <a:gd name="connsiteY302" fmla="*/ 2451331 h 3652922"/>
                <a:gd name="connsiteX303" fmla="*/ 438148 w 3153390"/>
                <a:gd name="connsiteY303" fmla="*/ 2346430 h 3652922"/>
                <a:gd name="connsiteX304" fmla="*/ 474157 w 3153390"/>
                <a:gd name="connsiteY304" fmla="*/ 2299027 h 3652922"/>
                <a:gd name="connsiteX305" fmla="*/ 515406 w 3153390"/>
                <a:gd name="connsiteY305" fmla="*/ 2228789 h 3652922"/>
                <a:gd name="connsiteX306" fmla="*/ 506272 w 3153390"/>
                <a:gd name="connsiteY306" fmla="*/ 2210616 h 3652922"/>
                <a:gd name="connsiteX307" fmla="*/ 518387 w 3153390"/>
                <a:gd name="connsiteY307" fmla="*/ 2165906 h 3652922"/>
                <a:gd name="connsiteX308" fmla="*/ 532569 w 3153390"/>
                <a:gd name="connsiteY308" fmla="*/ 2160810 h 3652922"/>
                <a:gd name="connsiteX309" fmla="*/ 549636 w 3153390"/>
                <a:gd name="connsiteY309" fmla="*/ 2115619 h 3652922"/>
                <a:gd name="connsiteX310" fmla="*/ 566607 w 3153390"/>
                <a:gd name="connsiteY310" fmla="*/ 2067254 h 3652922"/>
                <a:gd name="connsiteX311" fmla="*/ 592039 w 3153390"/>
                <a:gd name="connsiteY311" fmla="*/ 2002496 h 3652922"/>
                <a:gd name="connsiteX312" fmla="*/ 608961 w 3153390"/>
                <a:gd name="connsiteY312" fmla="*/ 1977208 h 3652922"/>
                <a:gd name="connsiteX313" fmla="*/ 616701 w 3153390"/>
                <a:gd name="connsiteY313" fmla="*/ 1977353 h 3652922"/>
                <a:gd name="connsiteX314" fmla="*/ 633864 w 3153390"/>
                <a:gd name="connsiteY314" fmla="*/ 1941777 h 3652922"/>
                <a:gd name="connsiteX315" fmla="*/ 642470 w 3153390"/>
                <a:gd name="connsiteY315" fmla="*/ 1905528 h 3652922"/>
                <a:gd name="connsiteX316" fmla="*/ 625019 w 3153390"/>
                <a:gd name="connsiteY316" fmla="*/ 1912450 h 3652922"/>
                <a:gd name="connsiteX317" fmla="*/ 669296 w 3153390"/>
                <a:gd name="connsiteY317" fmla="*/ 1869182 h 3652922"/>
                <a:gd name="connsiteX318" fmla="*/ 716699 w 3153390"/>
                <a:gd name="connsiteY318" fmla="*/ 1826106 h 3652922"/>
                <a:gd name="connsiteX319" fmla="*/ 706603 w 3153390"/>
                <a:gd name="connsiteY319" fmla="*/ 1802069 h 3652922"/>
                <a:gd name="connsiteX320" fmla="*/ 727756 w 3153390"/>
                <a:gd name="connsiteY320" fmla="*/ 1777550 h 3652922"/>
                <a:gd name="connsiteX321" fmla="*/ 745400 w 3153390"/>
                <a:gd name="connsiteY321" fmla="*/ 1775435 h 3652922"/>
                <a:gd name="connsiteX322" fmla="*/ 763909 w 3153390"/>
                <a:gd name="connsiteY322" fmla="*/ 1740964 h 3652922"/>
                <a:gd name="connsiteX323" fmla="*/ 788812 w 3153390"/>
                <a:gd name="connsiteY323" fmla="*/ 1680533 h 3652922"/>
                <a:gd name="connsiteX324" fmla="*/ 838138 w 3153390"/>
                <a:gd name="connsiteY324" fmla="*/ 1628083 h 3652922"/>
                <a:gd name="connsiteX325" fmla="*/ 905348 w 3153390"/>
                <a:gd name="connsiteY325" fmla="*/ 1538325 h 3652922"/>
                <a:gd name="connsiteX326" fmla="*/ 982750 w 3153390"/>
                <a:gd name="connsiteY326" fmla="*/ 1433376 h 3652922"/>
                <a:gd name="connsiteX327" fmla="*/ 1008663 w 3153390"/>
                <a:gd name="connsiteY327" fmla="*/ 1425155 h 3652922"/>
                <a:gd name="connsiteX328" fmla="*/ 998278 w 3153390"/>
                <a:gd name="connsiteY328" fmla="*/ 1459241 h 3652922"/>
                <a:gd name="connsiteX329" fmla="*/ 1069575 w 3153390"/>
                <a:gd name="connsiteY329" fmla="*/ 1362176 h 3652922"/>
                <a:gd name="connsiteX330" fmla="*/ 1091738 w 3153390"/>
                <a:gd name="connsiteY330" fmla="*/ 1321119 h 3652922"/>
                <a:gd name="connsiteX331" fmla="*/ 1125487 w 3153390"/>
                <a:gd name="connsiteY331" fmla="*/ 1269774 h 3652922"/>
                <a:gd name="connsiteX332" fmla="*/ 1152361 w 3153390"/>
                <a:gd name="connsiteY332" fmla="*/ 1246554 h 3652922"/>
                <a:gd name="connsiteX333" fmla="*/ 1176014 w 3153390"/>
                <a:gd name="connsiteY333" fmla="*/ 1229919 h 3652922"/>
                <a:gd name="connsiteX334" fmla="*/ 1195148 w 3153390"/>
                <a:gd name="connsiteY334" fmla="*/ 1205545 h 3652922"/>
                <a:gd name="connsiteX335" fmla="*/ 1169813 w 3153390"/>
                <a:gd name="connsiteY335" fmla="*/ 1206459 h 3652922"/>
                <a:gd name="connsiteX336" fmla="*/ 1148803 w 3153390"/>
                <a:gd name="connsiteY336" fmla="*/ 1220689 h 3652922"/>
                <a:gd name="connsiteX337" fmla="*/ 1166303 w 3153390"/>
                <a:gd name="connsiteY337" fmla="*/ 1183815 h 3652922"/>
                <a:gd name="connsiteX338" fmla="*/ 1200244 w 3153390"/>
                <a:gd name="connsiteY338" fmla="*/ 1126989 h 3652922"/>
                <a:gd name="connsiteX339" fmla="*/ 1217071 w 3153390"/>
                <a:gd name="connsiteY339" fmla="*/ 1111942 h 3652922"/>
                <a:gd name="connsiteX340" fmla="*/ 1244426 w 3153390"/>
                <a:gd name="connsiteY340" fmla="*/ 1099538 h 3652922"/>
                <a:gd name="connsiteX341" fmla="*/ 1266300 w 3153390"/>
                <a:gd name="connsiteY341" fmla="*/ 1080693 h 3652922"/>
                <a:gd name="connsiteX342" fmla="*/ 1313751 w 3153390"/>
                <a:gd name="connsiteY342" fmla="*/ 1030405 h 3652922"/>
                <a:gd name="connsiteX343" fmla="*/ 1374134 w 3153390"/>
                <a:gd name="connsiteY343" fmla="*/ 954590 h 3652922"/>
                <a:gd name="connsiteX344" fmla="*/ 1408124 w 3153390"/>
                <a:gd name="connsiteY344" fmla="*/ 917668 h 3652922"/>
                <a:gd name="connsiteX345" fmla="*/ 1429758 w 3153390"/>
                <a:gd name="connsiteY345" fmla="*/ 886515 h 3652922"/>
                <a:gd name="connsiteX346" fmla="*/ 1427546 w 3153390"/>
                <a:gd name="connsiteY346" fmla="*/ 868486 h 3652922"/>
                <a:gd name="connsiteX347" fmla="*/ 1422018 w 3153390"/>
                <a:gd name="connsiteY347" fmla="*/ 861467 h 3652922"/>
                <a:gd name="connsiteX348" fmla="*/ 1386682 w 3153390"/>
                <a:gd name="connsiteY348" fmla="*/ 891659 h 3652922"/>
                <a:gd name="connsiteX349" fmla="*/ 1377740 w 3153390"/>
                <a:gd name="connsiteY349" fmla="*/ 889928 h 3652922"/>
                <a:gd name="connsiteX350" fmla="*/ 1393557 w 3153390"/>
                <a:gd name="connsiteY350" fmla="*/ 865121 h 3652922"/>
                <a:gd name="connsiteX351" fmla="*/ 1393749 w 3153390"/>
                <a:gd name="connsiteY351" fmla="*/ 853679 h 3652922"/>
                <a:gd name="connsiteX352" fmla="*/ 1412835 w 3153390"/>
                <a:gd name="connsiteY352" fmla="*/ 821132 h 3652922"/>
                <a:gd name="connsiteX353" fmla="*/ 1449661 w 3153390"/>
                <a:gd name="connsiteY353" fmla="*/ 798055 h 3652922"/>
                <a:gd name="connsiteX354" fmla="*/ 1482785 w 3153390"/>
                <a:gd name="connsiteY354" fmla="*/ 780123 h 3652922"/>
                <a:gd name="connsiteX355" fmla="*/ 1477257 w 3153390"/>
                <a:gd name="connsiteY355" fmla="*/ 803296 h 3652922"/>
                <a:gd name="connsiteX356" fmla="*/ 1482689 w 3153390"/>
                <a:gd name="connsiteY356" fmla="*/ 813824 h 3652922"/>
                <a:gd name="connsiteX357" fmla="*/ 1496199 w 3153390"/>
                <a:gd name="connsiteY357" fmla="*/ 817382 h 3652922"/>
                <a:gd name="connsiteX358" fmla="*/ 1519756 w 3153390"/>
                <a:gd name="connsiteY358" fmla="*/ 805363 h 3652922"/>
                <a:gd name="connsiteX359" fmla="*/ 1510044 w 3153390"/>
                <a:gd name="connsiteY359" fmla="*/ 789883 h 3652922"/>
                <a:gd name="connsiteX360" fmla="*/ 1539707 w 3153390"/>
                <a:gd name="connsiteY360" fmla="*/ 743586 h 3652922"/>
                <a:gd name="connsiteX361" fmla="*/ 1528890 w 3153390"/>
                <a:gd name="connsiteY361" fmla="*/ 736326 h 3652922"/>
                <a:gd name="connsiteX362" fmla="*/ 1516823 w 3153390"/>
                <a:gd name="connsiteY362" fmla="*/ 733874 h 3652922"/>
                <a:gd name="connsiteX363" fmla="*/ 1499564 w 3153390"/>
                <a:gd name="connsiteY363" fmla="*/ 735028 h 3652922"/>
                <a:gd name="connsiteX364" fmla="*/ 1443940 w 3153390"/>
                <a:gd name="connsiteY364" fmla="*/ 781373 h 3652922"/>
                <a:gd name="connsiteX365" fmla="*/ 1428364 w 3153390"/>
                <a:gd name="connsiteY365" fmla="*/ 778441 h 3652922"/>
                <a:gd name="connsiteX366" fmla="*/ 1418316 w 3153390"/>
                <a:gd name="connsiteY366" fmla="*/ 767383 h 3652922"/>
                <a:gd name="connsiteX367" fmla="*/ 1433748 w 3153390"/>
                <a:gd name="connsiteY367" fmla="*/ 736086 h 3652922"/>
                <a:gd name="connsiteX368" fmla="*/ 1430239 w 3153390"/>
                <a:gd name="connsiteY368" fmla="*/ 720028 h 3652922"/>
                <a:gd name="connsiteX369" fmla="*/ 1463747 w 3153390"/>
                <a:gd name="connsiteY369" fmla="*/ 682001 h 3652922"/>
                <a:gd name="connsiteX370" fmla="*/ 1487545 w 3153390"/>
                <a:gd name="connsiteY370" fmla="*/ 661568 h 3652922"/>
                <a:gd name="connsiteX371" fmla="*/ 1510333 w 3153390"/>
                <a:gd name="connsiteY371" fmla="*/ 649838 h 3652922"/>
                <a:gd name="connsiteX372" fmla="*/ 1527063 w 3153390"/>
                <a:gd name="connsiteY372" fmla="*/ 650607 h 3652922"/>
                <a:gd name="connsiteX373" fmla="*/ 1561581 w 3153390"/>
                <a:gd name="connsiteY373" fmla="*/ 631858 h 3652922"/>
                <a:gd name="connsiteX374" fmla="*/ 1565764 w 3153390"/>
                <a:gd name="connsiteY374" fmla="*/ 646424 h 3652922"/>
                <a:gd name="connsiteX375" fmla="*/ 1576677 w 3153390"/>
                <a:gd name="connsiteY375" fmla="*/ 646857 h 3652922"/>
                <a:gd name="connsiteX376" fmla="*/ 1604321 w 3153390"/>
                <a:gd name="connsiteY376" fmla="*/ 617339 h 3652922"/>
                <a:gd name="connsiteX377" fmla="*/ 1620234 w 3153390"/>
                <a:gd name="connsiteY377" fmla="*/ 614118 h 3652922"/>
                <a:gd name="connsiteX378" fmla="*/ 1637685 w 3153390"/>
                <a:gd name="connsiteY378" fmla="*/ 615993 h 3652922"/>
                <a:gd name="connsiteX379" fmla="*/ 1654127 w 3153390"/>
                <a:gd name="connsiteY379" fmla="*/ 614550 h 3652922"/>
                <a:gd name="connsiteX380" fmla="*/ 1655666 w 3153390"/>
                <a:gd name="connsiteY380" fmla="*/ 588445 h 3652922"/>
                <a:gd name="connsiteX381" fmla="*/ 1662012 w 3153390"/>
                <a:gd name="connsiteY381" fmla="*/ 566763 h 3652922"/>
                <a:gd name="connsiteX382" fmla="*/ 1720231 w 3153390"/>
                <a:gd name="connsiteY382" fmla="*/ 537629 h 3652922"/>
                <a:gd name="connsiteX383" fmla="*/ 1707587 w 3153390"/>
                <a:gd name="connsiteY383" fmla="*/ 561811 h 3652922"/>
                <a:gd name="connsiteX384" fmla="*/ 1735471 w 3153390"/>
                <a:gd name="connsiteY384" fmla="*/ 560706 h 3652922"/>
                <a:gd name="connsiteX385" fmla="*/ 1771047 w 3153390"/>
                <a:gd name="connsiteY385" fmla="*/ 530995 h 3652922"/>
                <a:gd name="connsiteX386" fmla="*/ 1784749 w 3153390"/>
                <a:gd name="connsiteY386" fmla="*/ 490900 h 3652922"/>
                <a:gd name="connsiteX387" fmla="*/ 1785758 w 3153390"/>
                <a:gd name="connsiteY387" fmla="*/ 460083 h 3652922"/>
                <a:gd name="connsiteX388" fmla="*/ 1771961 w 3153390"/>
                <a:gd name="connsiteY388" fmla="*/ 446430 h 3652922"/>
                <a:gd name="connsiteX389" fmla="*/ 1795229 w 3153390"/>
                <a:gd name="connsiteY389" fmla="*/ 409075 h 3652922"/>
                <a:gd name="connsiteX390" fmla="*/ 1828017 w 3153390"/>
                <a:gd name="connsiteY390" fmla="*/ 382441 h 3652922"/>
                <a:gd name="connsiteX391" fmla="*/ 1865997 w 3153390"/>
                <a:gd name="connsiteY391" fmla="*/ 357490 h 3652922"/>
                <a:gd name="connsiteX392" fmla="*/ 1891044 w 3153390"/>
                <a:gd name="connsiteY392" fmla="*/ 336913 h 3652922"/>
                <a:gd name="connsiteX393" fmla="*/ 1899361 w 3153390"/>
                <a:gd name="connsiteY393" fmla="*/ 344221 h 3652922"/>
                <a:gd name="connsiteX394" fmla="*/ 1904409 w 3153390"/>
                <a:gd name="connsiteY394" fmla="*/ 355711 h 3652922"/>
                <a:gd name="connsiteX395" fmla="*/ 1892679 w 3153390"/>
                <a:gd name="connsiteY395" fmla="*/ 376047 h 3652922"/>
                <a:gd name="connsiteX396" fmla="*/ 1939649 w 3153390"/>
                <a:gd name="connsiteY396" fmla="*/ 363451 h 3652922"/>
                <a:gd name="connsiteX397" fmla="*/ 1926236 w 3153390"/>
                <a:gd name="connsiteY397" fmla="*/ 394364 h 3652922"/>
                <a:gd name="connsiteX398" fmla="*/ 1905707 w 3153390"/>
                <a:gd name="connsiteY398" fmla="*/ 430228 h 3652922"/>
                <a:gd name="connsiteX399" fmla="*/ 1868545 w 3153390"/>
                <a:gd name="connsiteY399" fmla="*/ 457775 h 3652922"/>
                <a:gd name="connsiteX400" fmla="*/ 1871526 w 3153390"/>
                <a:gd name="connsiteY400" fmla="*/ 473015 h 3652922"/>
                <a:gd name="connsiteX401" fmla="*/ 1832632 w 3153390"/>
                <a:gd name="connsiteY401" fmla="*/ 504986 h 3652922"/>
                <a:gd name="connsiteX402" fmla="*/ 1806239 w 3153390"/>
                <a:gd name="connsiteY402" fmla="*/ 526331 h 3652922"/>
                <a:gd name="connsiteX403" fmla="*/ 1804460 w 3153390"/>
                <a:gd name="connsiteY403" fmla="*/ 537918 h 3652922"/>
                <a:gd name="connsiteX404" fmla="*/ 1816335 w 3153390"/>
                <a:gd name="connsiteY404" fmla="*/ 545898 h 3652922"/>
                <a:gd name="connsiteX405" fmla="*/ 1792633 w 3153390"/>
                <a:gd name="connsiteY405" fmla="*/ 586618 h 3652922"/>
                <a:gd name="connsiteX406" fmla="*/ 1749846 w 3153390"/>
                <a:gd name="connsiteY406" fmla="*/ 618589 h 3652922"/>
                <a:gd name="connsiteX407" fmla="*/ 1735567 w 3153390"/>
                <a:gd name="connsiteY407" fmla="*/ 641953 h 3652922"/>
                <a:gd name="connsiteX408" fmla="*/ 1811046 w 3153390"/>
                <a:gd name="connsiteY408" fmla="*/ 576859 h 3652922"/>
                <a:gd name="connsiteX409" fmla="*/ 1786960 w 3153390"/>
                <a:gd name="connsiteY409" fmla="*/ 647963 h 3652922"/>
                <a:gd name="connsiteX410" fmla="*/ 1758355 w 3153390"/>
                <a:gd name="connsiteY410" fmla="*/ 676520 h 3652922"/>
                <a:gd name="connsiteX411" fmla="*/ 1750615 w 3153390"/>
                <a:gd name="connsiteY411" fmla="*/ 698683 h 3652922"/>
                <a:gd name="connsiteX412" fmla="*/ 1723020 w 3153390"/>
                <a:gd name="connsiteY412" fmla="*/ 732817 h 3652922"/>
                <a:gd name="connsiteX413" fmla="*/ 1737058 w 3153390"/>
                <a:gd name="connsiteY413" fmla="*/ 743441 h 3652922"/>
                <a:gd name="connsiteX414" fmla="*/ 1711770 w 3153390"/>
                <a:gd name="connsiteY414" fmla="*/ 776037 h 3652922"/>
                <a:gd name="connsiteX415" fmla="*/ 1702347 w 3153390"/>
                <a:gd name="connsiteY415" fmla="*/ 804497 h 3652922"/>
                <a:gd name="connsiteX416" fmla="*/ 1690521 w 3153390"/>
                <a:gd name="connsiteY416" fmla="*/ 828391 h 3652922"/>
                <a:gd name="connsiteX417" fmla="*/ 1691867 w 3153390"/>
                <a:gd name="connsiteY417" fmla="*/ 844545 h 3652922"/>
                <a:gd name="connsiteX418" fmla="*/ 1689030 w 3153390"/>
                <a:gd name="connsiteY418" fmla="*/ 877429 h 3652922"/>
                <a:gd name="connsiteX419" fmla="*/ 1688309 w 3153390"/>
                <a:gd name="connsiteY419" fmla="*/ 904062 h 3652922"/>
                <a:gd name="connsiteX420" fmla="*/ 1721866 w 3153390"/>
                <a:gd name="connsiteY420" fmla="*/ 929206 h 3652922"/>
                <a:gd name="connsiteX421" fmla="*/ 1766865 w 3153390"/>
                <a:gd name="connsiteY421" fmla="*/ 884496 h 3652922"/>
                <a:gd name="connsiteX422" fmla="*/ 1815662 w 3153390"/>
                <a:gd name="connsiteY422" fmla="*/ 888967 h 3652922"/>
                <a:gd name="connsiteX423" fmla="*/ 1840805 w 3153390"/>
                <a:gd name="connsiteY423" fmla="*/ 861996 h 3652922"/>
                <a:gd name="connsiteX424" fmla="*/ 1886525 w 3153390"/>
                <a:gd name="connsiteY424" fmla="*/ 822237 h 3652922"/>
                <a:gd name="connsiteX425" fmla="*/ 1931091 w 3153390"/>
                <a:gd name="connsiteY425" fmla="*/ 783921 h 3652922"/>
                <a:gd name="connsiteX426" fmla="*/ 1977677 w 3153390"/>
                <a:gd name="connsiteY426" fmla="*/ 762816 h 3652922"/>
                <a:gd name="connsiteX427" fmla="*/ 2051377 w 3153390"/>
                <a:gd name="connsiteY427" fmla="*/ 714211 h 3652922"/>
                <a:gd name="connsiteX428" fmla="*/ 2140509 w 3153390"/>
                <a:gd name="connsiteY428" fmla="*/ 635079 h 3652922"/>
                <a:gd name="connsiteX429" fmla="*/ 2157913 w 3153390"/>
                <a:gd name="connsiteY429" fmla="*/ 655271 h 3652922"/>
                <a:gd name="connsiteX430" fmla="*/ 2183729 w 3153390"/>
                <a:gd name="connsiteY430" fmla="*/ 664116 h 3652922"/>
                <a:gd name="connsiteX431" fmla="*/ 2211757 w 3153390"/>
                <a:gd name="connsiteY431" fmla="*/ 667193 h 3652922"/>
                <a:gd name="connsiteX432" fmla="*/ 2242670 w 3153390"/>
                <a:gd name="connsiteY432" fmla="*/ 657001 h 3652922"/>
                <a:gd name="connsiteX433" fmla="*/ 2292573 w 3153390"/>
                <a:gd name="connsiteY433" fmla="*/ 641088 h 3652922"/>
                <a:gd name="connsiteX434" fmla="*/ 2301996 w 3153390"/>
                <a:gd name="connsiteY434" fmla="*/ 615608 h 3652922"/>
                <a:gd name="connsiteX435" fmla="*/ 2301419 w 3153390"/>
                <a:gd name="connsiteY435" fmla="*/ 599503 h 3652922"/>
                <a:gd name="connsiteX436" fmla="*/ 2285890 w 3153390"/>
                <a:gd name="connsiteY436" fmla="*/ 578109 h 3652922"/>
                <a:gd name="connsiteX437" fmla="*/ 2248535 w 3153390"/>
                <a:gd name="connsiteY437" fmla="*/ 564600 h 3652922"/>
                <a:gd name="connsiteX438" fmla="*/ 2226180 w 3153390"/>
                <a:gd name="connsiteY438" fmla="*/ 563638 h 3652922"/>
                <a:gd name="connsiteX439" fmla="*/ 2266083 w 3153390"/>
                <a:gd name="connsiteY439" fmla="*/ 509890 h 3652922"/>
                <a:gd name="connsiteX440" fmla="*/ 2295698 w 3153390"/>
                <a:gd name="connsiteY440" fmla="*/ 455564 h 3652922"/>
                <a:gd name="connsiteX441" fmla="*/ 2190123 w 3153390"/>
                <a:gd name="connsiteY441" fmla="*/ 454843 h 3652922"/>
                <a:gd name="connsiteX442" fmla="*/ 2196037 w 3153390"/>
                <a:gd name="connsiteY442" fmla="*/ 407007 h 3652922"/>
                <a:gd name="connsiteX443" fmla="*/ 2171758 w 3153390"/>
                <a:gd name="connsiteY443" fmla="*/ 396767 h 3652922"/>
                <a:gd name="connsiteX444" fmla="*/ 2152336 w 3153390"/>
                <a:gd name="connsiteY444" fmla="*/ 398114 h 3652922"/>
                <a:gd name="connsiteX445" fmla="*/ 2139259 w 3153390"/>
                <a:gd name="connsiteY445" fmla="*/ 376576 h 3652922"/>
                <a:gd name="connsiteX446" fmla="*/ 2151615 w 3153390"/>
                <a:gd name="connsiteY446" fmla="*/ 342538 h 3652922"/>
                <a:gd name="connsiteX447" fmla="*/ 2205363 w 3153390"/>
                <a:gd name="connsiteY447" fmla="*/ 309798 h 3652922"/>
                <a:gd name="connsiteX448" fmla="*/ 2240218 w 3153390"/>
                <a:gd name="connsiteY448" fmla="*/ 277732 h 3652922"/>
                <a:gd name="connsiteX449" fmla="*/ 2267910 w 3153390"/>
                <a:gd name="connsiteY449" fmla="*/ 245281 h 3652922"/>
                <a:gd name="connsiteX450" fmla="*/ 2305120 w 3153390"/>
                <a:gd name="connsiteY450" fmla="*/ 230089 h 3652922"/>
                <a:gd name="connsiteX451" fmla="*/ 2331226 w 3153390"/>
                <a:gd name="connsiteY451" fmla="*/ 215185 h 3652922"/>
                <a:gd name="connsiteX452" fmla="*/ 2346081 w 3153390"/>
                <a:gd name="connsiteY452" fmla="*/ 216964 h 3652922"/>
                <a:gd name="connsiteX453" fmla="*/ 2409252 w 3153390"/>
                <a:gd name="connsiteY453" fmla="*/ 181052 h 3652922"/>
                <a:gd name="connsiteX454" fmla="*/ 2426367 w 3153390"/>
                <a:gd name="connsiteY454" fmla="*/ 172735 h 3652922"/>
                <a:gd name="connsiteX455" fmla="*/ 2419829 w 3153390"/>
                <a:gd name="connsiteY455" fmla="*/ 201436 h 3652922"/>
                <a:gd name="connsiteX456" fmla="*/ 2437713 w 3153390"/>
                <a:gd name="connsiteY456" fmla="*/ 195426 h 3652922"/>
                <a:gd name="connsiteX457" fmla="*/ 2444780 w 3153390"/>
                <a:gd name="connsiteY457" fmla="*/ 203888 h 3652922"/>
                <a:gd name="connsiteX458" fmla="*/ 2460886 w 3153390"/>
                <a:gd name="connsiteY458" fmla="*/ 212253 h 3652922"/>
                <a:gd name="connsiteX459" fmla="*/ 2497616 w 3153390"/>
                <a:gd name="connsiteY459" fmla="*/ 185427 h 3652922"/>
                <a:gd name="connsiteX460" fmla="*/ 2516413 w 3153390"/>
                <a:gd name="connsiteY460" fmla="*/ 180859 h 3652922"/>
                <a:gd name="connsiteX461" fmla="*/ 2534826 w 3153390"/>
                <a:gd name="connsiteY461" fmla="*/ 169321 h 3652922"/>
                <a:gd name="connsiteX462" fmla="*/ 2555210 w 3153390"/>
                <a:gd name="connsiteY462" fmla="*/ 143120 h 3652922"/>
                <a:gd name="connsiteX463" fmla="*/ 2570595 w 3153390"/>
                <a:gd name="connsiteY463" fmla="*/ 126486 h 3652922"/>
                <a:gd name="connsiteX464" fmla="*/ 2577325 w 3153390"/>
                <a:gd name="connsiteY464" fmla="*/ 105621 h 3652922"/>
                <a:gd name="connsiteX465" fmla="*/ 2567325 w 3153390"/>
                <a:gd name="connsiteY465" fmla="*/ 89804 h 3652922"/>
                <a:gd name="connsiteX466" fmla="*/ 2585546 w 3153390"/>
                <a:gd name="connsiteY466" fmla="*/ 57064 h 3652922"/>
                <a:gd name="connsiteX467" fmla="*/ 2607709 w 3153390"/>
                <a:gd name="connsiteY467" fmla="*/ 54228 h 3652922"/>
                <a:gd name="connsiteX468" fmla="*/ 2628382 w 3153390"/>
                <a:gd name="connsiteY468" fmla="*/ 54997 h 3652922"/>
                <a:gd name="connsiteX469" fmla="*/ 2647468 w 3153390"/>
                <a:gd name="connsiteY469" fmla="*/ 48411 h 3652922"/>
                <a:gd name="connsiteX470" fmla="*/ 2660160 w 3153390"/>
                <a:gd name="connsiteY470" fmla="*/ 52545 h 3652922"/>
                <a:gd name="connsiteX471" fmla="*/ 2681409 w 3153390"/>
                <a:gd name="connsiteY471" fmla="*/ 51584 h 3652922"/>
                <a:gd name="connsiteX472" fmla="*/ 2714918 w 3153390"/>
                <a:gd name="connsiteY472" fmla="*/ 42353 h 3652922"/>
                <a:gd name="connsiteX473" fmla="*/ 2709389 w 3153390"/>
                <a:gd name="connsiteY473" fmla="*/ 62305 h 3652922"/>
                <a:gd name="connsiteX474" fmla="*/ 2752946 w 3153390"/>
                <a:gd name="connsiteY474" fmla="*/ 47497 h 3652922"/>
                <a:gd name="connsiteX475" fmla="*/ 2732418 w 3153390"/>
                <a:gd name="connsiteY475" fmla="*/ 73458 h 3652922"/>
                <a:gd name="connsiteX476" fmla="*/ 2763138 w 3153390"/>
                <a:gd name="connsiteY476" fmla="*/ 66439 h 3652922"/>
                <a:gd name="connsiteX477" fmla="*/ 2798377 w 3153390"/>
                <a:gd name="connsiteY477" fmla="*/ 51968 h 3652922"/>
                <a:gd name="connsiteX478" fmla="*/ 2815877 w 3153390"/>
                <a:gd name="connsiteY478" fmla="*/ 61728 h 3652922"/>
                <a:gd name="connsiteX479" fmla="*/ 2835107 w 3153390"/>
                <a:gd name="connsiteY479" fmla="*/ 46584 h 3652922"/>
                <a:gd name="connsiteX480" fmla="*/ 2855107 w 3153390"/>
                <a:gd name="connsiteY480" fmla="*/ 35238 h 3652922"/>
                <a:gd name="connsiteX481" fmla="*/ 2882413 w 3153390"/>
                <a:gd name="connsiteY481" fmla="*/ 22883 h 3652922"/>
                <a:gd name="connsiteX482" fmla="*/ 2910875 w 3153390"/>
                <a:gd name="connsiteY482" fmla="*/ 13652 h 3652922"/>
                <a:gd name="connsiteX483" fmla="*/ 2892510 w 3153390"/>
                <a:gd name="connsiteY483" fmla="*/ 40911 h 3652922"/>
                <a:gd name="connsiteX484" fmla="*/ 2933181 w 3153390"/>
                <a:gd name="connsiteY484" fmla="*/ 21008 h 3652922"/>
                <a:gd name="connsiteX485" fmla="*/ 2969094 w 3153390"/>
                <a:gd name="connsiteY485" fmla="*/ 191 h 3652922"/>
                <a:gd name="connsiteX486" fmla="*/ 2988468 w 3153390"/>
                <a:gd name="connsiteY486" fmla="*/ 20479 h 3652922"/>
                <a:gd name="connsiteX487" fmla="*/ 3003709 w 3153390"/>
                <a:gd name="connsiteY487" fmla="*/ 26969 h 3652922"/>
                <a:gd name="connsiteX488" fmla="*/ 2976834 w 3153390"/>
                <a:gd name="connsiteY488" fmla="*/ 70622 h 3652922"/>
                <a:gd name="connsiteX489" fmla="*/ 2947268 w 3153390"/>
                <a:gd name="connsiteY489" fmla="*/ 92737 h 3652922"/>
                <a:gd name="connsiteX490" fmla="*/ 2929432 w 3153390"/>
                <a:gd name="connsiteY490" fmla="*/ 114563 h 3652922"/>
                <a:gd name="connsiteX491" fmla="*/ 2916355 w 3153390"/>
                <a:gd name="connsiteY491" fmla="*/ 138697 h 3652922"/>
                <a:gd name="connsiteX492" fmla="*/ 2903182 w 3153390"/>
                <a:gd name="connsiteY492" fmla="*/ 163937 h 3652922"/>
                <a:gd name="connsiteX493" fmla="*/ 2842222 w 3153390"/>
                <a:gd name="connsiteY493" fmla="*/ 211916 h 3652922"/>
                <a:gd name="connsiteX494" fmla="*/ 2807031 w 3153390"/>
                <a:gd name="connsiteY494" fmla="*/ 234416 h 3652922"/>
                <a:gd name="connsiteX495" fmla="*/ 2749196 w 3153390"/>
                <a:gd name="connsiteY495" fmla="*/ 278790 h 3652922"/>
                <a:gd name="connsiteX496" fmla="*/ 2698572 w 3153390"/>
                <a:gd name="connsiteY496" fmla="*/ 319462 h 3652922"/>
                <a:gd name="connsiteX497" fmla="*/ 2678621 w 3153390"/>
                <a:gd name="connsiteY497" fmla="*/ 369749 h 3652922"/>
                <a:gd name="connsiteX498" fmla="*/ 2655833 w 3153390"/>
                <a:gd name="connsiteY498" fmla="*/ 403642 h 3652922"/>
                <a:gd name="connsiteX499" fmla="*/ 2662611 w 3153390"/>
                <a:gd name="connsiteY499" fmla="*/ 414315 h 3652922"/>
                <a:gd name="connsiteX500" fmla="*/ 2713428 w 3153390"/>
                <a:gd name="connsiteY500" fmla="*/ 348019 h 3652922"/>
                <a:gd name="connsiteX501" fmla="*/ 2764820 w 3153390"/>
                <a:gd name="connsiteY501" fmla="*/ 302347 h 3652922"/>
                <a:gd name="connsiteX502" fmla="*/ 2790637 w 3153390"/>
                <a:gd name="connsiteY502" fmla="*/ 302875 h 3652922"/>
                <a:gd name="connsiteX503" fmla="*/ 2780829 w 3153390"/>
                <a:gd name="connsiteY503" fmla="*/ 328933 h 3652922"/>
                <a:gd name="connsiteX504" fmla="*/ 2740735 w 3153390"/>
                <a:gd name="connsiteY504" fmla="*/ 360230 h 3652922"/>
                <a:gd name="connsiteX505" fmla="*/ 2777368 w 3153390"/>
                <a:gd name="connsiteY505" fmla="*/ 343740 h 3652922"/>
                <a:gd name="connsiteX506" fmla="*/ 2796743 w 3153390"/>
                <a:gd name="connsiteY506" fmla="*/ 340086 h 3652922"/>
                <a:gd name="connsiteX507" fmla="*/ 2800156 w 3153390"/>
                <a:gd name="connsiteY507" fmla="*/ 353355 h 3652922"/>
                <a:gd name="connsiteX508" fmla="*/ 2820156 w 3153390"/>
                <a:gd name="connsiteY508" fmla="*/ 356961 h 3652922"/>
                <a:gd name="connsiteX509" fmla="*/ 2850876 w 3153390"/>
                <a:gd name="connsiteY509" fmla="*/ 348884 h 3652922"/>
                <a:gd name="connsiteX510" fmla="*/ 2898759 w 3153390"/>
                <a:gd name="connsiteY510" fmla="*/ 322106 h 3652922"/>
                <a:gd name="connsiteX511" fmla="*/ 2943133 w 3153390"/>
                <a:gd name="connsiteY511" fmla="*/ 301385 h 3652922"/>
                <a:gd name="connsiteX512" fmla="*/ 2915441 w 3153390"/>
                <a:gd name="connsiteY512" fmla="*/ 336144 h 3652922"/>
                <a:gd name="connsiteX513" fmla="*/ 2889481 w 3153390"/>
                <a:gd name="connsiteY513" fmla="*/ 366576 h 3652922"/>
                <a:gd name="connsiteX514" fmla="*/ 2867606 w 3153390"/>
                <a:gd name="connsiteY514" fmla="*/ 386864 h 3652922"/>
                <a:gd name="connsiteX515" fmla="*/ 2848184 w 3153390"/>
                <a:gd name="connsiteY515" fmla="*/ 431526 h 3652922"/>
                <a:gd name="connsiteX516" fmla="*/ 2815204 w 3153390"/>
                <a:gd name="connsiteY516" fmla="*/ 448978 h 3652922"/>
                <a:gd name="connsiteX517" fmla="*/ 2819963 w 3153390"/>
                <a:gd name="connsiteY517" fmla="*/ 413642 h 3652922"/>
                <a:gd name="connsiteX518" fmla="*/ 2854193 w 3153390"/>
                <a:gd name="connsiteY518" fmla="*/ 376095 h 3652922"/>
                <a:gd name="connsiteX519" fmla="*/ 2823136 w 3153390"/>
                <a:gd name="connsiteY519" fmla="*/ 387393 h 3652922"/>
                <a:gd name="connsiteX520" fmla="*/ 2771695 w 3153390"/>
                <a:gd name="connsiteY520" fmla="*/ 442487 h 3652922"/>
                <a:gd name="connsiteX521" fmla="*/ 2748090 w 3153390"/>
                <a:gd name="connsiteY521" fmla="*/ 489121 h 3652922"/>
                <a:gd name="connsiteX522" fmla="*/ 2727802 w 3153390"/>
                <a:gd name="connsiteY522" fmla="*/ 516139 h 3652922"/>
                <a:gd name="connsiteX523" fmla="*/ 2701312 w 3153390"/>
                <a:gd name="connsiteY523" fmla="*/ 555081 h 3652922"/>
                <a:gd name="connsiteX524" fmla="*/ 2707610 w 3153390"/>
                <a:gd name="connsiteY524" fmla="*/ 589022 h 3652922"/>
                <a:gd name="connsiteX525" fmla="*/ 2729773 w 3153390"/>
                <a:gd name="connsiteY525" fmla="*/ 588734 h 3652922"/>
                <a:gd name="connsiteX526" fmla="*/ 2720158 w 3153390"/>
                <a:gd name="connsiteY526" fmla="*/ 609743 h 3652922"/>
                <a:gd name="connsiteX527" fmla="*/ 2676457 w 3153390"/>
                <a:gd name="connsiteY527" fmla="*/ 657578 h 3652922"/>
                <a:gd name="connsiteX528" fmla="*/ 2663525 w 3153390"/>
                <a:gd name="connsiteY528" fmla="*/ 694500 h 3652922"/>
                <a:gd name="connsiteX529" fmla="*/ 2661458 w 3153390"/>
                <a:gd name="connsiteY529" fmla="*/ 719019 h 3652922"/>
                <a:gd name="connsiteX530" fmla="*/ 2655544 w 3153390"/>
                <a:gd name="connsiteY530" fmla="*/ 754114 h 3652922"/>
                <a:gd name="connsiteX531" fmla="*/ 2651554 w 3153390"/>
                <a:gd name="connsiteY531" fmla="*/ 770364 h 3652922"/>
                <a:gd name="connsiteX532" fmla="*/ 2658285 w 3153390"/>
                <a:gd name="connsiteY532" fmla="*/ 803103 h 3652922"/>
                <a:gd name="connsiteX533" fmla="*/ 2634872 w 3153390"/>
                <a:gd name="connsiteY533" fmla="*/ 805699 h 3652922"/>
                <a:gd name="connsiteX534" fmla="*/ 2617709 w 3153390"/>
                <a:gd name="connsiteY534" fmla="*/ 813007 h 3652922"/>
                <a:gd name="connsiteX535" fmla="*/ 2636699 w 3153390"/>
                <a:gd name="connsiteY535" fmla="*/ 822478 h 3652922"/>
                <a:gd name="connsiteX536" fmla="*/ 2645977 w 3153390"/>
                <a:gd name="connsiteY536" fmla="*/ 836131 h 3652922"/>
                <a:gd name="connsiteX537" fmla="*/ 2676457 w 3153390"/>
                <a:gd name="connsiteY537" fmla="*/ 835795 h 3652922"/>
                <a:gd name="connsiteX538" fmla="*/ 2684486 w 3153390"/>
                <a:gd name="connsiteY538" fmla="*/ 858246 h 3652922"/>
                <a:gd name="connsiteX539" fmla="*/ 2675929 w 3153390"/>
                <a:gd name="connsiteY539" fmla="*/ 885938 h 3652922"/>
                <a:gd name="connsiteX540" fmla="*/ 2669102 w 3153390"/>
                <a:gd name="connsiteY540" fmla="*/ 914254 h 3652922"/>
                <a:gd name="connsiteX541" fmla="*/ 2652756 w 3153390"/>
                <a:gd name="connsiteY541" fmla="*/ 952042 h 3652922"/>
                <a:gd name="connsiteX542" fmla="*/ 2630978 w 3153390"/>
                <a:gd name="connsiteY542" fmla="*/ 1019829 h 3652922"/>
                <a:gd name="connsiteX543" fmla="*/ 2617420 w 3153390"/>
                <a:gd name="connsiteY543" fmla="*/ 1072664 h 3652922"/>
                <a:gd name="connsiteX544" fmla="*/ 2657852 w 3153390"/>
                <a:gd name="connsiteY544" fmla="*/ 1107134 h 3652922"/>
                <a:gd name="connsiteX545" fmla="*/ 2691697 w 3153390"/>
                <a:gd name="connsiteY545" fmla="*/ 1116846 h 3652922"/>
                <a:gd name="connsiteX546" fmla="*/ 2736744 w 3153390"/>
                <a:gd name="connsiteY546" fmla="*/ 1135403 h 3652922"/>
                <a:gd name="connsiteX547" fmla="*/ 2759532 w 3153390"/>
                <a:gd name="connsiteY547" fmla="*/ 1159392 h 3652922"/>
                <a:gd name="connsiteX548" fmla="*/ 2750830 w 3153390"/>
                <a:gd name="connsiteY548" fmla="*/ 1183911 h 3652922"/>
                <a:gd name="connsiteX549" fmla="*/ 2729052 w 3153390"/>
                <a:gd name="connsiteY549" fmla="*/ 1185305 h 3652922"/>
                <a:gd name="connsiteX550" fmla="*/ 2692995 w 3153390"/>
                <a:gd name="connsiteY550" fmla="*/ 1186796 h 3652922"/>
                <a:gd name="connsiteX551" fmla="*/ 2663717 w 3153390"/>
                <a:gd name="connsiteY551" fmla="*/ 1186074 h 3652922"/>
                <a:gd name="connsiteX552" fmla="*/ 2651506 w 3153390"/>
                <a:gd name="connsiteY552" fmla="*/ 1178863 h 3652922"/>
                <a:gd name="connsiteX553" fmla="*/ 2634439 w 3153390"/>
                <a:gd name="connsiteY553" fmla="*/ 1157277 h 3652922"/>
                <a:gd name="connsiteX554" fmla="*/ 2571652 w 3153390"/>
                <a:gd name="connsiteY554" fmla="*/ 1170546 h 3652922"/>
                <a:gd name="connsiteX555" fmla="*/ 2553239 w 3153390"/>
                <a:gd name="connsiteY555" fmla="*/ 1206699 h 3652922"/>
                <a:gd name="connsiteX556" fmla="*/ 2524634 w 3153390"/>
                <a:gd name="connsiteY556" fmla="*/ 1212901 h 3652922"/>
                <a:gd name="connsiteX557" fmla="*/ 2504923 w 3153390"/>
                <a:gd name="connsiteY557" fmla="*/ 1224872 h 3652922"/>
                <a:gd name="connsiteX558" fmla="*/ 2487952 w 3153390"/>
                <a:gd name="connsiteY558" fmla="*/ 1248861 h 3652922"/>
                <a:gd name="connsiteX559" fmla="*/ 2466318 w 3153390"/>
                <a:gd name="connsiteY559" fmla="*/ 1273524 h 3652922"/>
                <a:gd name="connsiteX560" fmla="*/ 2443819 w 3153390"/>
                <a:gd name="connsiteY560" fmla="*/ 1293283 h 3652922"/>
                <a:gd name="connsiteX561" fmla="*/ 2436367 w 3153390"/>
                <a:gd name="connsiteY561" fmla="*/ 1313908 h 3652922"/>
                <a:gd name="connsiteX562" fmla="*/ 2442088 w 3153390"/>
                <a:gd name="connsiteY562" fmla="*/ 1323379 h 3652922"/>
                <a:gd name="connsiteX563" fmla="*/ 2454492 w 3153390"/>
                <a:gd name="connsiteY563" fmla="*/ 1327898 h 3652922"/>
                <a:gd name="connsiteX564" fmla="*/ 2437425 w 3153390"/>
                <a:gd name="connsiteY564" fmla="*/ 1344436 h 3652922"/>
                <a:gd name="connsiteX565" fmla="*/ 2417810 w 3153390"/>
                <a:gd name="connsiteY565" fmla="*/ 1367801 h 3652922"/>
                <a:gd name="connsiteX566" fmla="*/ 2381417 w 3153390"/>
                <a:gd name="connsiteY566" fmla="*/ 1384916 h 3652922"/>
                <a:gd name="connsiteX567" fmla="*/ 2342908 w 3153390"/>
                <a:gd name="connsiteY567" fmla="*/ 1427511 h 3652922"/>
                <a:gd name="connsiteX568" fmla="*/ 2328630 w 3153390"/>
                <a:gd name="connsiteY568" fmla="*/ 1449818 h 3652922"/>
                <a:gd name="connsiteX569" fmla="*/ 2317572 w 3153390"/>
                <a:gd name="connsiteY569" fmla="*/ 1470923 h 3652922"/>
                <a:gd name="connsiteX570" fmla="*/ 2307092 w 3153390"/>
                <a:gd name="connsiteY570" fmla="*/ 1518182 h 3652922"/>
                <a:gd name="connsiteX571" fmla="*/ 2297332 w 3153390"/>
                <a:gd name="connsiteY571" fmla="*/ 1532364 h 3652922"/>
                <a:gd name="connsiteX572" fmla="*/ 2291275 w 3153390"/>
                <a:gd name="connsiteY572" fmla="*/ 1554623 h 3652922"/>
                <a:gd name="connsiteX573" fmla="*/ 2296659 w 3153390"/>
                <a:gd name="connsiteY573" fmla="*/ 1569959 h 3652922"/>
                <a:gd name="connsiteX574" fmla="*/ 2312476 w 3153390"/>
                <a:gd name="connsiteY574" fmla="*/ 1588324 h 3652922"/>
                <a:gd name="connsiteX575" fmla="*/ 2334591 w 3153390"/>
                <a:gd name="connsiteY575" fmla="*/ 1591737 h 3652922"/>
                <a:gd name="connsiteX576" fmla="*/ 2345793 w 3153390"/>
                <a:gd name="connsiteY576" fmla="*/ 1614910 h 3652922"/>
                <a:gd name="connsiteX577" fmla="*/ 2372523 w 3153390"/>
                <a:gd name="connsiteY577" fmla="*/ 1652120 h 3652922"/>
                <a:gd name="connsiteX578" fmla="*/ 2405454 w 3153390"/>
                <a:gd name="connsiteY578" fmla="*/ 1679187 h 3652922"/>
                <a:gd name="connsiteX579" fmla="*/ 2434204 w 3153390"/>
                <a:gd name="connsiteY579" fmla="*/ 1684764 h 3652922"/>
                <a:gd name="connsiteX580" fmla="*/ 2470789 w 3153390"/>
                <a:gd name="connsiteY580" fmla="*/ 1681206 h 3652922"/>
                <a:gd name="connsiteX581" fmla="*/ 2514154 w 3153390"/>
                <a:gd name="connsiteY581" fmla="*/ 1685773 h 3652922"/>
                <a:gd name="connsiteX582" fmla="*/ 2544201 w 3153390"/>
                <a:gd name="connsiteY582" fmla="*/ 1662986 h 3652922"/>
                <a:gd name="connsiteX583" fmla="*/ 2560258 w 3153390"/>
                <a:gd name="connsiteY583" fmla="*/ 1662072 h 3652922"/>
                <a:gd name="connsiteX584" fmla="*/ 2574152 w 3153390"/>
                <a:gd name="connsiteY584" fmla="*/ 1638419 h 3652922"/>
                <a:gd name="connsiteX585" fmla="*/ 2591123 w 3153390"/>
                <a:gd name="connsiteY585" fmla="*/ 1609862 h 3652922"/>
                <a:gd name="connsiteX586" fmla="*/ 2607613 w 3153390"/>
                <a:gd name="connsiteY586" fmla="*/ 1589478 h 3652922"/>
                <a:gd name="connsiteX587" fmla="*/ 2619824 w 3153390"/>
                <a:gd name="connsiteY587" fmla="*/ 1572795 h 3652922"/>
                <a:gd name="connsiteX588" fmla="*/ 2618093 w 3153390"/>
                <a:gd name="connsiteY588" fmla="*/ 1556738 h 3652922"/>
                <a:gd name="connsiteX589" fmla="*/ 2620064 w 3153390"/>
                <a:gd name="connsiteY589" fmla="*/ 1541162 h 3652922"/>
                <a:gd name="connsiteX590" fmla="*/ 2615353 w 3153390"/>
                <a:gd name="connsiteY590" fmla="*/ 1526114 h 3652922"/>
                <a:gd name="connsiteX591" fmla="*/ 2595738 w 3153390"/>
                <a:gd name="connsiteY591" fmla="*/ 1498086 h 3652922"/>
                <a:gd name="connsiteX592" fmla="*/ 2629343 w 3153390"/>
                <a:gd name="connsiteY592" fmla="*/ 1449097 h 3652922"/>
                <a:gd name="connsiteX593" fmla="*/ 2642612 w 3153390"/>
                <a:gd name="connsiteY593" fmla="*/ 1433039 h 3652922"/>
                <a:gd name="connsiteX594" fmla="*/ 2655640 w 3153390"/>
                <a:gd name="connsiteY594" fmla="*/ 1421742 h 3652922"/>
                <a:gd name="connsiteX595" fmla="*/ 2678284 w 3153390"/>
                <a:gd name="connsiteY595" fmla="*/ 1409867 h 3652922"/>
                <a:gd name="connsiteX596" fmla="*/ 2681457 w 3153390"/>
                <a:gd name="connsiteY596" fmla="*/ 1437751 h 3652922"/>
                <a:gd name="connsiteX597" fmla="*/ 2689053 w 3153390"/>
                <a:gd name="connsiteY597" fmla="*/ 1453952 h 3652922"/>
                <a:gd name="connsiteX598" fmla="*/ 2691986 w 3153390"/>
                <a:gd name="connsiteY598" fmla="*/ 1464625 h 3652922"/>
                <a:gd name="connsiteX599" fmla="*/ 2704053 w 3153390"/>
                <a:gd name="connsiteY599" fmla="*/ 1467414 h 3652922"/>
                <a:gd name="connsiteX600" fmla="*/ 2713187 w 3153390"/>
                <a:gd name="connsiteY600" fmla="*/ 1486980 h 3652922"/>
                <a:gd name="connsiteX601" fmla="*/ 2698860 w 3153390"/>
                <a:gd name="connsiteY601" fmla="*/ 1498615 h 3652922"/>
                <a:gd name="connsiteX602" fmla="*/ 2717081 w 3153390"/>
                <a:gd name="connsiteY602" fmla="*/ 1516980 h 3652922"/>
                <a:gd name="connsiteX603" fmla="*/ 2730446 w 3153390"/>
                <a:gd name="connsiteY603" fmla="*/ 1540392 h 3652922"/>
                <a:gd name="connsiteX604" fmla="*/ 2731840 w 3153390"/>
                <a:gd name="connsiteY604" fmla="*/ 1560969 h 3652922"/>
                <a:gd name="connsiteX605" fmla="*/ 2753571 w 3153390"/>
                <a:gd name="connsiteY605" fmla="*/ 1543133 h 3652922"/>
                <a:gd name="connsiteX606" fmla="*/ 2773234 w 3153390"/>
                <a:gd name="connsiteY606" fmla="*/ 1524383 h 3652922"/>
                <a:gd name="connsiteX607" fmla="*/ 2799916 w 3153390"/>
                <a:gd name="connsiteY607" fmla="*/ 1492076 h 3652922"/>
                <a:gd name="connsiteX608" fmla="*/ 2817079 w 3153390"/>
                <a:gd name="connsiteY608" fmla="*/ 1475779 h 3652922"/>
                <a:gd name="connsiteX609" fmla="*/ 2825444 w 3153390"/>
                <a:gd name="connsiteY609" fmla="*/ 1462510 h 3652922"/>
                <a:gd name="connsiteX610" fmla="*/ 2852174 w 3153390"/>
                <a:gd name="connsiteY610" fmla="*/ 1450876 h 3652922"/>
                <a:gd name="connsiteX611" fmla="*/ 2868952 w 3153390"/>
                <a:gd name="connsiteY611" fmla="*/ 1447078 h 3652922"/>
                <a:gd name="connsiteX612" fmla="*/ 2885827 w 3153390"/>
                <a:gd name="connsiteY612" fmla="*/ 1445395 h 3652922"/>
                <a:gd name="connsiteX613" fmla="*/ 2899769 w 3153390"/>
                <a:gd name="connsiteY613" fmla="*/ 1448712 h 3652922"/>
                <a:gd name="connsiteX614" fmla="*/ 2903663 w 3153390"/>
                <a:gd name="connsiteY614" fmla="*/ 1468327 h 3652922"/>
                <a:gd name="connsiteX615" fmla="*/ 2933326 w 3153390"/>
                <a:gd name="connsiteY615" fmla="*/ 1513855 h 3652922"/>
                <a:gd name="connsiteX616" fmla="*/ 2944287 w 3153390"/>
                <a:gd name="connsiteY616" fmla="*/ 1524912 h 3652922"/>
                <a:gd name="connsiteX617" fmla="*/ 2960969 w 3153390"/>
                <a:gd name="connsiteY617" fmla="*/ 1534046 h 3652922"/>
                <a:gd name="connsiteX618" fmla="*/ 2988757 w 3153390"/>
                <a:gd name="connsiteY618" fmla="*/ 1538181 h 3652922"/>
                <a:gd name="connsiteX619" fmla="*/ 3024189 w 3153390"/>
                <a:gd name="connsiteY619" fmla="*/ 1534960 h 3652922"/>
                <a:gd name="connsiteX620" fmla="*/ 3036304 w 3153390"/>
                <a:gd name="connsiteY620" fmla="*/ 1524816 h 3652922"/>
                <a:gd name="connsiteX621" fmla="*/ 3060342 w 3153390"/>
                <a:gd name="connsiteY621" fmla="*/ 1509624 h 3652922"/>
                <a:gd name="connsiteX622" fmla="*/ 3073707 w 3153390"/>
                <a:gd name="connsiteY622" fmla="*/ 1477029 h 3652922"/>
                <a:gd name="connsiteX623" fmla="*/ 3090197 w 3153390"/>
                <a:gd name="connsiteY623" fmla="*/ 1456356 h 3652922"/>
                <a:gd name="connsiteX624" fmla="*/ 3126686 w 3153390"/>
                <a:gd name="connsiteY624" fmla="*/ 1436501 h 3652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</a:cxnLst>
              <a:rect l="l" t="t" r="r" b="b"/>
              <a:pathLst>
                <a:path w="3153390" h="3652922">
                  <a:moveTo>
                    <a:pt x="3127071" y="1437174"/>
                  </a:moveTo>
                  <a:cubicBezTo>
                    <a:pt x="3127071" y="1437174"/>
                    <a:pt x="3148416" y="1430347"/>
                    <a:pt x="3151830" y="1445106"/>
                  </a:cubicBezTo>
                  <a:cubicBezTo>
                    <a:pt x="3155243" y="1459818"/>
                    <a:pt x="3152022" y="1450779"/>
                    <a:pt x="3151830" y="1457558"/>
                  </a:cubicBezTo>
                  <a:cubicBezTo>
                    <a:pt x="3151637" y="1464385"/>
                    <a:pt x="3158224" y="1476692"/>
                    <a:pt x="3144955" y="1477077"/>
                  </a:cubicBezTo>
                  <a:cubicBezTo>
                    <a:pt x="3131686" y="1477462"/>
                    <a:pt x="3131398" y="1464481"/>
                    <a:pt x="3138176" y="1457077"/>
                  </a:cubicBezTo>
                  <a:cubicBezTo>
                    <a:pt x="3144955" y="1449674"/>
                    <a:pt x="3128081" y="1457943"/>
                    <a:pt x="3121975" y="1464144"/>
                  </a:cubicBezTo>
                  <a:cubicBezTo>
                    <a:pt x="3115869" y="1470346"/>
                    <a:pt x="3113946" y="1455491"/>
                    <a:pt x="3098225" y="1469096"/>
                  </a:cubicBezTo>
                  <a:cubicBezTo>
                    <a:pt x="3082553" y="1482750"/>
                    <a:pt x="3093178" y="1484240"/>
                    <a:pt x="3091110" y="1489865"/>
                  </a:cubicBezTo>
                  <a:cubicBezTo>
                    <a:pt x="3089043" y="1495442"/>
                    <a:pt x="3076928" y="1513759"/>
                    <a:pt x="3083274" y="1514576"/>
                  </a:cubicBezTo>
                  <a:cubicBezTo>
                    <a:pt x="3089620" y="1515393"/>
                    <a:pt x="3111110" y="1513855"/>
                    <a:pt x="3103033" y="1524672"/>
                  </a:cubicBezTo>
                  <a:cubicBezTo>
                    <a:pt x="3094956" y="1535489"/>
                    <a:pt x="3095774" y="1542075"/>
                    <a:pt x="3086639" y="1540248"/>
                  </a:cubicBezTo>
                  <a:cubicBezTo>
                    <a:pt x="3077553" y="1538421"/>
                    <a:pt x="3073659" y="1524768"/>
                    <a:pt x="3069813" y="1540056"/>
                  </a:cubicBezTo>
                  <a:cubicBezTo>
                    <a:pt x="3066015" y="1555296"/>
                    <a:pt x="3061448" y="1543902"/>
                    <a:pt x="3055198" y="1544623"/>
                  </a:cubicBezTo>
                  <a:cubicBezTo>
                    <a:pt x="3048948" y="1545344"/>
                    <a:pt x="3032843" y="1554623"/>
                    <a:pt x="3028900" y="1561161"/>
                  </a:cubicBezTo>
                  <a:cubicBezTo>
                    <a:pt x="3024958" y="1567651"/>
                    <a:pt x="3020631" y="1575632"/>
                    <a:pt x="3017218" y="1573132"/>
                  </a:cubicBezTo>
                  <a:cubicBezTo>
                    <a:pt x="3013804" y="1570632"/>
                    <a:pt x="3007026" y="1566594"/>
                    <a:pt x="3005776" y="1575824"/>
                  </a:cubicBezTo>
                  <a:cubicBezTo>
                    <a:pt x="3004526" y="1585055"/>
                    <a:pt x="2997459" y="1584574"/>
                    <a:pt x="2995247" y="1576594"/>
                  </a:cubicBezTo>
                  <a:cubicBezTo>
                    <a:pt x="2993036" y="1568613"/>
                    <a:pt x="2985055" y="1566305"/>
                    <a:pt x="2976930" y="1569574"/>
                  </a:cubicBezTo>
                  <a:cubicBezTo>
                    <a:pt x="2968758" y="1572844"/>
                    <a:pt x="2958614" y="1584574"/>
                    <a:pt x="2954768" y="1579815"/>
                  </a:cubicBezTo>
                  <a:cubicBezTo>
                    <a:pt x="2950921" y="1575007"/>
                    <a:pt x="2929287" y="1577363"/>
                    <a:pt x="2938902" y="1584959"/>
                  </a:cubicBezTo>
                  <a:cubicBezTo>
                    <a:pt x="2948470" y="1592555"/>
                    <a:pt x="2941979" y="1597506"/>
                    <a:pt x="2931547" y="1596689"/>
                  </a:cubicBezTo>
                  <a:cubicBezTo>
                    <a:pt x="2921115" y="1595872"/>
                    <a:pt x="2920105" y="1592074"/>
                    <a:pt x="2915874" y="1593612"/>
                  </a:cubicBezTo>
                  <a:cubicBezTo>
                    <a:pt x="2911644" y="1595199"/>
                    <a:pt x="2918518" y="1583853"/>
                    <a:pt x="2914384" y="1582651"/>
                  </a:cubicBezTo>
                  <a:cubicBezTo>
                    <a:pt x="2910250" y="1581449"/>
                    <a:pt x="2900875" y="1588757"/>
                    <a:pt x="2902557" y="1581642"/>
                  </a:cubicBezTo>
                  <a:cubicBezTo>
                    <a:pt x="2904240" y="1574478"/>
                    <a:pt x="2857078" y="1580728"/>
                    <a:pt x="2851212" y="1584670"/>
                  </a:cubicBezTo>
                  <a:cubicBezTo>
                    <a:pt x="2845347" y="1588468"/>
                    <a:pt x="2814338" y="1593805"/>
                    <a:pt x="2820829" y="1584863"/>
                  </a:cubicBezTo>
                  <a:cubicBezTo>
                    <a:pt x="2827367" y="1575920"/>
                    <a:pt x="2816742" y="1577026"/>
                    <a:pt x="2812896" y="1581017"/>
                  </a:cubicBezTo>
                  <a:cubicBezTo>
                    <a:pt x="2809050" y="1585007"/>
                    <a:pt x="2813569" y="1591257"/>
                    <a:pt x="2803858" y="1598131"/>
                  </a:cubicBezTo>
                  <a:cubicBezTo>
                    <a:pt x="2794098" y="1604910"/>
                    <a:pt x="2755542" y="1635823"/>
                    <a:pt x="2749244" y="1633755"/>
                  </a:cubicBezTo>
                  <a:cubicBezTo>
                    <a:pt x="2742898" y="1631640"/>
                    <a:pt x="2737898" y="1636400"/>
                    <a:pt x="2734437" y="1640726"/>
                  </a:cubicBezTo>
                  <a:cubicBezTo>
                    <a:pt x="2730927" y="1645053"/>
                    <a:pt x="2720687" y="1662841"/>
                    <a:pt x="2710014" y="1664332"/>
                  </a:cubicBezTo>
                  <a:cubicBezTo>
                    <a:pt x="2699341" y="1665822"/>
                    <a:pt x="2691601" y="1662505"/>
                    <a:pt x="2682419" y="1671976"/>
                  </a:cubicBezTo>
                  <a:cubicBezTo>
                    <a:pt x="2673284" y="1681447"/>
                    <a:pt x="2629824" y="1672264"/>
                    <a:pt x="2618382" y="1682793"/>
                  </a:cubicBezTo>
                  <a:cubicBezTo>
                    <a:pt x="2606988" y="1693273"/>
                    <a:pt x="2597901" y="1695533"/>
                    <a:pt x="2592613" y="1704908"/>
                  </a:cubicBezTo>
                  <a:cubicBezTo>
                    <a:pt x="2587325" y="1714282"/>
                    <a:pt x="2574489" y="1739426"/>
                    <a:pt x="2573239" y="1746686"/>
                  </a:cubicBezTo>
                  <a:cubicBezTo>
                    <a:pt x="2571941" y="1753945"/>
                    <a:pt x="2559345" y="1767983"/>
                    <a:pt x="2553095" y="1770050"/>
                  </a:cubicBezTo>
                  <a:cubicBezTo>
                    <a:pt x="2546845" y="1772069"/>
                    <a:pt x="2536990" y="1787646"/>
                    <a:pt x="2518144" y="1794665"/>
                  </a:cubicBezTo>
                  <a:cubicBezTo>
                    <a:pt x="2499250" y="1801732"/>
                    <a:pt x="2489924" y="1810482"/>
                    <a:pt x="2477232" y="1821010"/>
                  </a:cubicBezTo>
                  <a:cubicBezTo>
                    <a:pt x="2464539" y="1831539"/>
                    <a:pt x="2459972" y="1828703"/>
                    <a:pt x="2453097" y="1835866"/>
                  </a:cubicBezTo>
                  <a:cubicBezTo>
                    <a:pt x="2446223" y="1843029"/>
                    <a:pt x="2434973" y="1844760"/>
                    <a:pt x="2428675" y="1852500"/>
                  </a:cubicBezTo>
                  <a:cubicBezTo>
                    <a:pt x="2422425" y="1860192"/>
                    <a:pt x="2414925" y="1849519"/>
                    <a:pt x="2400503" y="1858894"/>
                  </a:cubicBezTo>
                  <a:cubicBezTo>
                    <a:pt x="2386080" y="1868269"/>
                    <a:pt x="2377763" y="1889038"/>
                    <a:pt x="2367427" y="1895384"/>
                  </a:cubicBezTo>
                  <a:cubicBezTo>
                    <a:pt x="2357090" y="1901682"/>
                    <a:pt x="2332572" y="1897836"/>
                    <a:pt x="2326514" y="1904951"/>
                  </a:cubicBezTo>
                  <a:cubicBezTo>
                    <a:pt x="2320457" y="1912018"/>
                    <a:pt x="2305313" y="1928412"/>
                    <a:pt x="2299207" y="1926393"/>
                  </a:cubicBezTo>
                  <a:cubicBezTo>
                    <a:pt x="2293101" y="1924373"/>
                    <a:pt x="2282621" y="1921729"/>
                    <a:pt x="2278967" y="1925238"/>
                  </a:cubicBezTo>
                  <a:cubicBezTo>
                    <a:pt x="2275265" y="1928748"/>
                    <a:pt x="2260987" y="1928700"/>
                    <a:pt x="2262429" y="1924325"/>
                  </a:cubicBezTo>
                  <a:cubicBezTo>
                    <a:pt x="2263872" y="1919950"/>
                    <a:pt x="2270362" y="1912162"/>
                    <a:pt x="2264977" y="1909806"/>
                  </a:cubicBezTo>
                  <a:cubicBezTo>
                    <a:pt x="2259593" y="1907451"/>
                    <a:pt x="2257093" y="1896345"/>
                    <a:pt x="2250410" y="1895720"/>
                  </a:cubicBezTo>
                  <a:cubicBezTo>
                    <a:pt x="2243680" y="1895095"/>
                    <a:pt x="2229305" y="1902595"/>
                    <a:pt x="2225026" y="1896874"/>
                  </a:cubicBezTo>
                  <a:cubicBezTo>
                    <a:pt x="2220796" y="1891153"/>
                    <a:pt x="2186229" y="1893124"/>
                    <a:pt x="2169932" y="1902018"/>
                  </a:cubicBezTo>
                  <a:cubicBezTo>
                    <a:pt x="2153682" y="1910864"/>
                    <a:pt x="2130846" y="1918604"/>
                    <a:pt x="2129981" y="1911489"/>
                  </a:cubicBezTo>
                  <a:cubicBezTo>
                    <a:pt x="2129115" y="1904374"/>
                    <a:pt x="2120510" y="1921008"/>
                    <a:pt x="2111760" y="1919998"/>
                  </a:cubicBezTo>
                  <a:cubicBezTo>
                    <a:pt x="2103010" y="1918989"/>
                    <a:pt x="2096231" y="1918556"/>
                    <a:pt x="2085270" y="1928940"/>
                  </a:cubicBezTo>
                  <a:cubicBezTo>
                    <a:pt x="2074309" y="1939277"/>
                    <a:pt x="2062963" y="1950334"/>
                    <a:pt x="2061665" y="1939229"/>
                  </a:cubicBezTo>
                  <a:cubicBezTo>
                    <a:pt x="2060367" y="1928123"/>
                    <a:pt x="2055031" y="1916777"/>
                    <a:pt x="2045031" y="1929806"/>
                  </a:cubicBezTo>
                  <a:cubicBezTo>
                    <a:pt x="2035031" y="1942834"/>
                    <a:pt x="2027050" y="1941584"/>
                    <a:pt x="2019983" y="1942930"/>
                  </a:cubicBezTo>
                  <a:cubicBezTo>
                    <a:pt x="2012916" y="1944277"/>
                    <a:pt x="2008301" y="1953892"/>
                    <a:pt x="2000416" y="1947257"/>
                  </a:cubicBezTo>
                  <a:cubicBezTo>
                    <a:pt x="1992532" y="1940623"/>
                    <a:pt x="1983590" y="1951776"/>
                    <a:pt x="1978831" y="1960430"/>
                  </a:cubicBezTo>
                  <a:cubicBezTo>
                    <a:pt x="1974071" y="1969036"/>
                    <a:pt x="1957245" y="1962545"/>
                    <a:pt x="1949504" y="1968218"/>
                  </a:cubicBezTo>
                  <a:cubicBezTo>
                    <a:pt x="1941812" y="1973843"/>
                    <a:pt x="1938832" y="1970814"/>
                    <a:pt x="1931861" y="1980718"/>
                  </a:cubicBezTo>
                  <a:cubicBezTo>
                    <a:pt x="1924890" y="1990622"/>
                    <a:pt x="1923543" y="1981343"/>
                    <a:pt x="1923784" y="1974997"/>
                  </a:cubicBezTo>
                  <a:cubicBezTo>
                    <a:pt x="1924024" y="1968651"/>
                    <a:pt x="1917390" y="1972209"/>
                    <a:pt x="1910563" y="1973987"/>
                  </a:cubicBezTo>
                  <a:cubicBezTo>
                    <a:pt x="1903736" y="1975766"/>
                    <a:pt x="1892150" y="1968459"/>
                    <a:pt x="1880131" y="1977737"/>
                  </a:cubicBezTo>
                  <a:cubicBezTo>
                    <a:pt x="1868112" y="1987016"/>
                    <a:pt x="1873977" y="1970622"/>
                    <a:pt x="1870804" y="1966536"/>
                  </a:cubicBezTo>
                  <a:cubicBezTo>
                    <a:pt x="1867631" y="1962449"/>
                    <a:pt x="1862487" y="1969132"/>
                    <a:pt x="1857535" y="1974997"/>
                  </a:cubicBezTo>
                  <a:cubicBezTo>
                    <a:pt x="1852536" y="1980862"/>
                    <a:pt x="1845757" y="1973314"/>
                    <a:pt x="1841863" y="1980910"/>
                  </a:cubicBezTo>
                  <a:cubicBezTo>
                    <a:pt x="1838017" y="1988506"/>
                    <a:pt x="1834267" y="2003698"/>
                    <a:pt x="1826575" y="2003025"/>
                  </a:cubicBezTo>
                  <a:cubicBezTo>
                    <a:pt x="1818835" y="2002352"/>
                    <a:pt x="1814460" y="2011486"/>
                    <a:pt x="1826094" y="2016679"/>
                  </a:cubicBezTo>
                  <a:cubicBezTo>
                    <a:pt x="1837728" y="2021871"/>
                    <a:pt x="1852824" y="2026678"/>
                    <a:pt x="1854266" y="2031390"/>
                  </a:cubicBezTo>
                  <a:cubicBezTo>
                    <a:pt x="1855661" y="2036053"/>
                    <a:pt x="1876670" y="2018121"/>
                    <a:pt x="1887246" y="2016198"/>
                  </a:cubicBezTo>
                  <a:cubicBezTo>
                    <a:pt x="1897823" y="2014275"/>
                    <a:pt x="1920178" y="2003987"/>
                    <a:pt x="1924553" y="2007112"/>
                  </a:cubicBezTo>
                  <a:cubicBezTo>
                    <a:pt x="1928928" y="2010188"/>
                    <a:pt x="1929313" y="2000285"/>
                    <a:pt x="1936380" y="2003410"/>
                  </a:cubicBezTo>
                  <a:cubicBezTo>
                    <a:pt x="1943447" y="2006535"/>
                    <a:pt x="1949793" y="2005477"/>
                    <a:pt x="1966763" y="2001823"/>
                  </a:cubicBezTo>
                  <a:cubicBezTo>
                    <a:pt x="1983734" y="1998217"/>
                    <a:pt x="1988253" y="2011583"/>
                    <a:pt x="1992292" y="2000621"/>
                  </a:cubicBezTo>
                  <a:cubicBezTo>
                    <a:pt x="1996330" y="1989660"/>
                    <a:pt x="2005897" y="1987353"/>
                    <a:pt x="2012387" y="1992016"/>
                  </a:cubicBezTo>
                  <a:cubicBezTo>
                    <a:pt x="2018878" y="1996679"/>
                    <a:pt x="2018878" y="1987497"/>
                    <a:pt x="2025945" y="1990718"/>
                  </a:cubicBezTo>
                  <a:cubicBezTo>
                    <a:pt x="2032964" y="1993939"/>
                    <a:pt x="2032627" y="2001006"/>
                    <a:pt x="2041185" y="1996198"/>
                  </a:cubicBezTo>
                  <a:cubicBezTo>
                    <a:pt x="2049790" y="1991391"/>
                    <a:pt x="2058444" y="1999516"/>
                    <a:pt x="2067963" y="2004563"/>
                  </a:cubicBezTo>
                  <a:cubicBezTo>
                    <a:pt x="2077434" y="2009612"/>
                    <a:pt x="2075415" y="1993506"/>
                    <a:pt x="2082866" y="1989756"/>
                  </a:cubicBezTo>
                  <a:cubicBezTo>
                    <a:pt x="2090270" y="1986006"/>
                    <a:pt x="2101856" y="1981680"/>
                    <a:pt x="2104501" y="1984564"/>
                  </a:cubicBezTo>
                  <a:cubicBezTo>
                    <a:pt x="2107145" y="1987400"/>
                    <a:pt x="2114933" y="1976680"/>
                    <a:pt x="2119404" y="1980910"/>
                  </a:cubicBezTo>
                  <a:cubicBezTo>
                    <a:pt x="2123875" y="1985141"/>
                    <a:pt x="2125942" y="2000333"/>
                    <a:pt x="2117337" y="2007640"/>
                  </a:cubicBezTo>
                  <a:cubicBezTo>
                    <a:pt x="2108731" y="2014996"/>
                    <a:pt x="2101568" y="1997015"/>
                    <a:pt x="2090703" y="2005525"/>
                  </a:cubicBezTo>
                  <a:cubicBezTo>
                    <a:pt x="2079886" y="2014083"/>
                    <a:pt x="2073636" y="2012304"/>
                    <a:pt x="2068540" y="2016823"/>
                  </a:cubicBezTo>
                  <a:cubicBezTo>
                    <a:pt x="2063444" y="2021294"/>
                    <a:pt x="2036473" y="2037591"/>
                    <a:pt x="2031714" y="2035140"/>
                  </a:cubicBezTo>
                  <a:cubicBezTo>
                    <a:pt x="2026954" y="2032640"/>
                    <a:pt x="2009599" y="2020332"/>
                    <a:pt x="2002676" y="2020909"/>
                  </a:cubicBezTo>
                  <a:cubicBezTo>
                    <a:pt x="1995753" y="2021486"/>
                    <a:pt x="1987196" y="2026438"/>
                    <a:pt x="1981330" y="2031438"/>
                  </a:cubicBezTo>
                  <a:cubicBezTo>
                    <a:pt x="1975513" y="2036486"/>
                    <a:pt x="1958639" y="2034707"/>
                    <a:pt x="1959504" y="2040813"/>
                  </a:cubicBezTo>
                  <a:cubicBezTo>
                    <a:pt x="1960369" y="2046918"/>
                    <a:pt x="1954120" y="2052591"/>
                    <a:pt x="1941764" y="2057783"/>
                  </a:cubicBezTo>
                  <a:cubicBezTo>
                    <a:pt x="1929409" y="2062976"/>
                    <a:pt x="1920419" y="2074129"/>
                    <a:pt x="1915899" y="2071966"/>
                  </a:cubicBezTo>
                  <a:cubicBezTo>
                    <a:pt x="1911428" y="2069754"/>
                    <a:pt x="1899842" y="2077302"/>
                    <a:pt x="1903977" y="2070572"/>
                  </a:cubicBezTo>
                  <a:cubicBezTo>
                    <a:pt x="1908111" y="2063793"/>
                    <a:pt x="1925659" y="2053024"/>
                    <a:pt x="1920995" y="2049755"/>
                  </a:cubicBezTo>
                  <a:cubicBezTo>
                    <a:pt x="1916284" y="2046486"/>
                    <a:pt x="1910755" y="2044514"/>
                    <a:pt x="1912534" y="2039274"/>
                  </a:cubicBezTo>
                  <a:cubicBezTo>
                    <a:pt x="1914265" y="2034034"/>
                    <a:pt x="1888304" y="2043649"/>
                    <a:pt x="1883208" y="2045716"/>
                  </a:cubicBezTo>
                  <a:cubicBezTo>
                    <a:pt x="1878160" y="2047736"/>
                    <a:pt x="1867487" y="2050572"/>
                    <a:pt x="1857439" y="2064033"/>
                  </a:cubicBezTo>
                  <a:cubicBezTo>
                    <a:pt x="1847440" y="2077494"/>
                    <a:pt x="1840613" y="2061822"/>
                    <a:pt x="1834459" y="2064081"/>
                  </a:cubicBezTo>
                  <a:cubicBezTo>
                    <a:pt x="1828354" y="2066389"/>
                    <a:pt x="1821046" y="2067014"/>
                    <a:pt x="1815085" y="2062976"/>
                  </a:cubicBezTo>
                  <a:cubicBezTo>
                    <a:pt x="1809123" y="2058937"/>
                    <a:pt x="1804268" y="2072302"/>
                    <a:pt x="1798354" y="2070235"/>
                  </a:cubicBezTo>
                  <a:cubicBezTo>
                    <a:pt x="1792441" y="2068120"/>
                    <a:pt x="1790422" y="2073216"/>
                    <a:pt x="1785278" y="2070716"/>
                  </a:cubicBezTo>
                  <a:cubicBezTo>
                    <a:pt x="1780134" y="2068168"/>
                    <a:pt x="1770615" y="2064610"/>
                    <a:pt x="1761288" y="2070427"/>
                  </a:cubicBezTo>
                  <a:cubicBezTo>
                    <a:pt x="1751961" y="2076293"/>
                    <a:pt x="1747009" y="2072062"/>
                    <a:pt x="1740039" y="2067447"/>
                  </a:cubicBezTo>
                  <a:cubicBezTo>
                    <a:pt x="1733068" y="2062831"/>
                    <a:pt x="1725952" y="2064610"/>
                    <a:pt x="1719991" y="2070956"/>
                  </a:cubicBezTo>
                  <a:cubicBezTo>
                    <a:pt x="1714030" y="2077254"/>
                    <a:pt x="1698453" y="2086581"/>
                    <a:pt x="1694222" y="2093119"/>
                  </a:cubicBezTo>
                  <a:cubicBezTo>
                    <a:pt x="1689992" y="2099657"/>
                    <a:pt x="1681098" y="2099465"/>
                    <a:pt x="1676627" y="2107734"/>
                  </a:cubicBezTo>
                  <a:cubicBezTo>
                    <a:pt x="1672204" y="2116051"/>
                    <a:pt x="1659127" y="2113167"/>
                    <a:pt x="1649608" y="2130282"/>
                  </a:cubicBezTo>
                  <a:cubicBezTo>
                    <a:pt x="1640089" y="2147445"/>
                    <a:pt x="1634080" y="2151964"/>
                    <a:pt x="1624609" y="2150618"/>
                  </a:cubicBezTo>
                  <a:cubicBezTo>
                    <a:pt x="1615138" y="2149272"/>
                    <a:pt x="1610763" y="2157685"/>
                    <a:pt x="1605619" y="2154416"/>
                  </a:cubicBezTo>
                  <a:cubicBezTo>
                    <a:pt x="1600475" y="2151147"/>
                    <a:pt x="1593552" y="2157973"/>
                    <a:pt x="1589994" y="2162252"/>
                  </a:cubicBezTo>
                  <a:cubicBezTo>
                    <a:pt x="1586437" y="2166531"/>
                    <a:pt x="1577975" y="2162156"/>
                    <a:pt x="1571437" y="2165521"/>
                  </a:cubicBezTo>
                  <a:cubicBezTo>
                    <a:pt x="1564899" y="2168886"/>
                    <a:pt x="1557639" y="2162540"/>
                    <a:pt x="1558553" y="2157444"/>
                  </a:cubicBezTo>
                  <a:cubicBezTo>
                    <a:pt x="1559418" y="2152300"/>
                    <a:pt x="1515862" y="2189847"/>
                    <a:pt x="1521390" y="2173646"/>
                  </a:cubicBezTo>
                  <a:cubicBezTo>
                    <a:pt x="1526871" y="2157348"/>
                    <a:pt x="1522400" y="2154560"/>
                    <a:pt x="1519563" y="2158454"/>
                  </a:cubicBezTo>
                  <a:cubicBezTo>
                    <a:pt x="1516727" y="2162348"/>
                    <a:pt x="1512544" y="2159752"/>
                    <a:pt x="1513746" y="2167973"/>
                  </a:cubicBezTo>
                  <a:cubicBezTo>
                    <a:pt x="1514948" y="2176194"/>
                    <a:pt x="1512496" y="2173742"/>
                    <a:pt x="1505429" y="2176915"/>
                  </a:cubicBezTo>
                  <a:cubicBezTo>
                    <a:pt x="1498362" y="2180088"/>
                    <a:pt x="1489756" y="2176675"/>
                    <a:pt x="1478314" y="2187540"/>
                  </a:cubicBezTo>
                  <a:cubicBezTo>
                    <a:pt x="1466872" y="2198405"/>
                    <a:pt x="1461151" y="2173309"/>
                    <a:pt x="1450238" y="2178886"/>
                  </a:cubicBezTo>
                  <a:cubicBezTo>
                    <a:pt x="1439325" y="2184463"/>
                    <a:pt x="1426104" y="2206674"/>
                    <a:pt x="1419374" y="2194174"/>
                  </a:cubicBezTo>
                  <a:cubicBezTo>
                    <a:pt x="1412691" y="2181626"/>
                    <a:pt x="1412980" y="2168550"/>
                    <a:pt x="1399662" y="2167107"/>
                  </a:cubicBezTo>
                  <a:cubicBezTo>
                    <a:pt x="1386346" y="2165665"/>
                    <a:pt x="1377115" y="2174511"/>
                    <a:pt x="1372836" y="2167588"/>
                  </a:cubicBezTo>
                  <a:cubicBezTo>
                    <a:pt x="1368557" y="2160665"/>
                    <a:pt x="1357308" y="2172925"/>
                    <a:pt x="1353269" y="2164800"/>
                  </a:cubicBezTo>
                  <a:cubicBezTo>
                    <a:pt x="1349279" y="2156675"/>
                    <a:pt x="1352981" y="2147445"/>
                    <a:pt x="1350770" y="2142252"/>
                  </a:cubicBezTo>
                  <a:cubicBezTo>
                    <a:pt x="1348558" y="2137060"/>
                    <a:pt x="1337741" y="2131483"/>
                    <a:pt x="1335529" y="2126291"/>
                  </a:cubicBezTo>
                  <a:cubicBezTo>
                    <a:pt x="1333318" y="2121099"/>
                    <a:pt x="1327549" y="2116676"/>
                    <a:pt x="1321972" y="2117109"/>
                  </a:cubicBezTo>
                  <a:cubicBezTo>
                    <a:pt x="1316395" y="2117590"/>
                    <a:pt x="1292021" y="2105763"/>
                    <a:pt x="1297021" y="2095186"/>
                  </a:cubicBezTo>
                  <a:cubicBezTo>
                    <a:pt x="1302021" y="2084658"/>
                    <a:pt x="1304953" y="2073841"/>
                    <a:pt x="1289377" y="2095379"/>
                  </a:cubicBezTo>
                  <a:cubicBezTo>
                    <a:pt x="1273800" y="2116965"/>
                    <a:pt x="1292502" y="2085667"/>
                    <a:pt x="1288656" y="2086244"/>
                  </a:cubicBezTo>
                  <a:cubicBezTo>
                    <a:pt x="1284762" y="2086773"/>
                    <a:pt x="1274714" y="2099129"/>
                    <a:pt x="1274473" y="2092206"/>
                  </a:cubicBezTo>
                  <a:cubicBezTo>
                    <a:pt x="1274233" y="2085235"/>
                    <a:pt x="1273031" y="2086485"/>
                    <a:pt x="1265724" y="2089802"/>
                  </a:cubicBezTo>
                  <a:cubicBezTo>
                    <a:pt x="1258416" y="2093167"/>
                    <a:pt x="1250676" y="2084610"/>
                    <a:pt x="1241445" y="2092686"/>
                  </a:cubicBezTo>
                  <a:cubicBezTo>
                    <a:pt x="1232215" y="2100811"/>
                    <a:pt x="1227600" y="2095090"/>
                    <a:pt x="1244570" y="2071148"/>
                  </a:cubicBezTo>
                  <a:cubicBezTo>
                    <a:pt x="1261541" y="2047255"/>
                    <a:pt x="1276829" y="2021438"/>
                    <a:pt x="1279425" y="2028890"/>
                  </a:cubicBezTo>
                  <a:cubicBezTo>
                    <a:pt x="1281973" y="2036342"/>
                    <a:pt x="1288463" y="2049082"/>
                    <a:pt x="1293319" y="2040380"/>
                  </a:cubicBezTo>
                  <a:cubicBezTo>
                    <a:pt x="1298175" y="2031678"/>
                    <a:pt x="1293319" y="2014948"/>
                    <a:pt x="1288415" y="2014852"/>
                  </a:cubicBezTo>
                  <a:cubicBezTo>
                    <a:pt x="1283560" y="2014755"/>
                    <a:pt x="1267406" y="2024419"/>
                    <a:pt x="1262022" y="2020092"/>
                  </a:cubicBezTo>
                  <a:cubicBezTo>
                    <a:pt x="1256637" y="2015765"/>
                    <a:pt x="1247407" y="2025813"/>
                    <a:pt x="1239090" y="2025621"/>
                  </a:cubicBezTo>
                  <a:cubicBezTo>
                    <a:pt x="1230724" y="2025428"/>
                    <a:pt x="1223177" y="2051245"/>
                    <a:pt x="1217119" y="2046630"/>
                  </a:cubicBezTo>
                  <a:cubicBezTo>
                    <a:pt x="1211061" y="2041966"/>
                    <a:pt x="1206783" y="2036438"/>
                    <a:pt x="1194331" y="2066245"/>
                  </a:cubicBezTo>
                  <a:cubicBezTo>
                    <a:pt x="1181928" y="2096148"/>
                    <a:pt x="1180101" y="2053745"/>
                    <a:pt x="1168274" y="2072254"/>
                  </a:cubicBezTo>
                  <a:cubicBezTo>
                    <a:pt x="1156447" y="2090763"/>
                    <a:pt x="1147746" y="2107253"/>
                    <a:pt x="1150486" y="2107878"/>
                  </a:cubicBezTo>
                  <a:cubicBezTo>
                    <a:pt x="1153178" y="2108503"/>
                    <a:pt x="1164091" y="2094321"/>
                    <a:pt x="1173851" y="2091292"/>
                  </a:cubicBezTo>
                  <a:cubicBezTo>
                    <a:pt x="1183562" y="2088215"/>
                    <a:pt x="1200485" y="2079754"/>
                    <a:pt x="1206735" y="2070764"/>
                  </a:cubicBezTo>
                  <a:cubicBezTo>
                    <a:pt x="1212984" y="2061774"/>
                    <a:pt x="1224427" y="2052976"/>
                    <a:pt x="1235244" y="2049755"/>
                  </a:cubicBezTo>
                  <a:cubicBezTo>
                    <a:pt x="1246061" y="2046534"/>
                    <a:pt x="1260435" y="2036726"/>
                    <a:pt x="1250916" y="2052447"/>
                  </a:cubicBezTo>
                  <a:cubicBezTo>
                    <a:pt x="1241397" y="2068120"/>
                    <a:pt x="1212215" y="2106244"/>
                    <a:pt x="1210052" y="2097205"/>
                  </a:cubicBezTo>
                  <a:cubicBezTo>
                    <a:pt x="1207937" y="2088119"/>
                    <a:pt x="1203562" y="2099176"/>
                    <a:pt x="1198514" y="2110811"/>
                  </a:cubicBezTo>
                  <a:cubicBezTo>
                    <a:pt x="1193466" y="2122445"/>
                    <a:pt x="1191206" y="2114272"/>
                    <a:pt x="1183322" y="2116436"/>
                  </a:cubicBezTo>
                  <a:cubicBezTo>
                    <a:pt x="1175389" y="2118599"/>
                    <a:pt x="1158467" y="2155521"/>
                    <a:pt x="1159813" y="2145618"/>
                  </a:cubicBezTo>
                  <a:cubicBezTo>
                    <a:pt x="1161159" y="2135666"/>
                    <a:pt x="1151159" y="2134704"/>
                    <a:pt x="1143900" y="2145137"/>
                  </a:cubicBezTo>
                  <a:cubicBezTo>
                    <a:pt x="1136592" y="2155569"/>
                    <a:pt x="1127987" y="2158406"/>
                    <a:pt x="1124189" y="2168886"/>
                  </a:cubicBezTo>
                  <a:cubicBezTo>
                    <a:pt x="1120391" y="2179415"/>
                    <a:pt x="1117843" y="2184751"/>
                    <a:pt x="1114429" y="2179896"/>
                  </a:cubicBezTo>
                  <a:cubicBezTo>
                    <a:pt x="1111064" y="2175040"/>
                    <a:pt x="1095776" y="2193645"/>
                    <a:pt x="1097603" y="2184944"/>
                  </a:cubicBezTo>
                  <a:cubicBezTo>
                    <a:pt x="1099478" y="2176242"/>
                    <a:pt x="1105295" y="2165858"/>
                    <a:pt x="1124910" y="2146820"/>
                  </a:cubicBezTo>
                  <a:cubicBezTo>
                    <a:pt x="1144525" y="2127878"/>
                    <a:pt x="1144861" y="2118311"/>
                    <a:pt x="1143323" y="2116388"/>
                  </a:cubicBezTo>
                  <a:cubicBezTo>
                    <a:pt x="1141784" y="2114513"/>
                    <a:pt x="1130727" y="2113888"/>
                    <a:pt x="1128515" y="2121484"/>
                  </a:cubicBezTo>
                  <a:cubicBezTo>
                    <a:pt x="1126304" y="2129032"/>
                    <a:pt x="1111593" y="2154800"/>
                    <a:pt x="1108420" y="2151964"/>
                  </a:cubicBezTo>
                  <a:cubicBezTo>
                    <a:pt x="1105199" y="2149127"/>
                    <a:pt x="1095728" y="2153502"/>
                    <a:pt x="1096497" y="2146050"/>
                  </a:cubicBezTo>
                  <a:cubicBezTo>
                    <a:pt x="1097218" y="2138599"/>
                    <a:pt x="1087074" y="2164175"/>
                    <a:pt x="1081449" y="2161002"/>
                  </a:cubicBezTo>
                  <a:cubicBezTo>
                    <a:pt x="1075824" y="2157781"/>
                    <a:pt x="1075969" y="2146050"/>
                    <a:pt x="1069238" y="2157925"/>
                  </a:cubicBezTo>
                  <a:cubicBezTo>
                    <a:pt x="1062508" y="2169800"/>
                    <a:pt x="1059238" y="2178790"/>
                    <a:pt x="1053806" y="2173742"/>
                  </a:cubicBezTo>
                  <a:cubicBezTo>
                    <a:pt x="1048373" y="2168694"/>
                    <a:pt x="1048277" y="2180425"/>
                    <a:pt x="1035537" y="2187011"/>
                  </a:cubicBezTo>
                  <a:cubicBezTo>
                    <a:pt x="1022749" y="2193597"/>
                    <a:pt x="1026162" y="2182732"/>
                    <a:pt x="1026787" y="2176146"/>
                  </a:cubicBezTo>
                  <a:cubicBezTo>
                    <a:pt x="1027412" y="2169559"/>
                    <a:pt x="1017509" y="2170906"/>
                    <a:pt x="1013711" y="2185569"/>
                  </a:cubicBezTo>
                  <a:cubicBezTo>
                    <a:pt x="1009913" y="2200232"/>
                    <a:pt x="1005730" y="2216529"/>
                    <a:pt x="996692" y="2220375"/>
                  </a:cubicBezTo>
                  <a:cubicBezTo>
                    <a:pt x="987654" y="2224221"/>
                    <a:pt x="984913" y="2219750"/>
                    <a:pt x="973712" y="2224414"/>
                  </a:cubicBezTo>
                  <a:cubicBezTo>
                    <a:pt x="962510" y="2229077"/>
                    <a:pt x="973279" y="2217251"/>
                    <a:pt x="969529" y="2212251"/>
                  </a:cubicBezTo>
                  <a:cubicBezTo>
                    <a:pt x="965779" y="2207251"/>
                    <a:pt x="960250" y="2171434"/>
                    <a:pt x="955347" y="2187540"/>
                  </a:cubicBezTo>
                  <a:cubicBezTo>
                    <a:pt x="950395" y="2203645"/>
                    <a:pt x="955924" y="2220568"/>
                    <a:pt x="946885" y="2224462"/>
                  </a:cubicBezTo>
                  <a:cubicBezTo>
                    <a:pt x="937847" y="2228404"/>
                    <a:pt x="931645" y="2248740"/>
                    <a:pt x="926021" y="2253596"/>
                  </a:cubicBezTo>
                  <a:cubicBezTo>
                    <a:pt x="920396" y="2258451"/>
                    <a:pt x="908713" y="2252106"/>
                    <a:pt x="904290" y="2259653"/>
                  </a:cubicBezTo>
                  <a:cubicBezTo>
                    <a:pt x="899867" y="2267153"/>
                    <a:pt x="897800" y="2267009"/>
                    <a:pt x="887272" y="2272297"/>
                  </a:cubicBezTo>
                  <a:cubicBezTo>
                    <a:pt x="876743" y="2277586"/>
                    <a:pt x="873426" y="2270855"/>
                    <a:pt x="867128" y="2280374"/>
                  </a:cubicBezTo>
                  <a:cubicBezTo>
                    <a:pt x="860830" y="2289941"/>
                    <a:pt x="857753" y="2270422"/>
                    <a:pt x="848811" y="2282537"/>
                  </a:cubicBezTo>
                  <a:cubicBezTo>
                    <a:pt x="839869" y="2294701"/>
                    <a:pt x="833619" y="2314219"/>
                    <a:pt x="824004" y="2322104"/>
                  </a:cubicBezTo>
                  <a:cubicBezTo>
                    <a:pt x="814389" y="2329988"/>
                    <a:pt x="806697" y="2324988"/>
                    <a:pt x="798716" y="2334796"/>
                  </a:cubicBezTo>
                  <a:cubicBezTo>
                    <a:pt x="790736" y="2344603"/>
                    <a:pt x="781313" y="2323786"/>
                    <a:pt x="775303" y="2329651"/>
                  </a:cubicBezTo>
                  <a:cubicBezTo>
                    <a:pt x="769342" y="2335517"/>
                    <a:pt x="746650" y="2340853"/>
                    <a:pt x="757900" y="2344651"/>
                  </a:cubicBezTo>
                  <a:cubicBezTo>
                    <a:pt x="769198" y="2348449"/>
                    <a:pt x="768621" y="2363064"/>
                    <a:pt x="760640" y="2367968"/>
                  </a:cubicBezTo>
                  <a:cubicBezTo>
                    <a:pt x="752660" y="2372872"/>
                    <a:pt x="748285" y="2381621"/>
                    <a:pt x="750448" y="2386669"/>
                  </a:cubicBezTo>
                  <a:cubicBezTo>
                    <a:pt x="752611" y="2391765"/>
                    <a:pt x="750640" y="2401621"/>
                    <a:pt x="733477" y="2421861"/>
                  </a:cubicBezTo>
                  <a:cubicBezTo>
                    <a:pt x="716362" y="2442101"/>
                    <a:pt x="703382" y="2444697"/>
                    <a:pt x="697276" y="2458591"/>
                  </a:cubicBezTo>
                  <a:cubicBezTo>
                    <a:pt x="691171" y="2472436"/>
                    <a:pt x="657902" y="2516955"/>
                    <a:pt x="659393" y="2506762"/>
                  </a:cubicBezTo>
                  <a:cubicBezTo>
                    <a:pt x="660883" y="2496570"/>
                    <a:pt x="656075" y="2491234"/>
                    <a:pt x="638191" y="2541377"/>
                  </a:cubicBezTo>
                  <a:cubicBezTo>
                    <a:pt x="630451" y="2561569"/>
                    <a:pt x="628384" y="2551617"/>
                    <a:pt x="612423" y="2582915"/>
                  </a:cubicBezTo>
                  <a:cubicBezTo>
                    <a:pt x="596510" y="2614260"/>
                    <a:pt x="593000" y="2617625"/>
                    <a:pt x="586318" y="2635413"/>
                  </a:cubicBezTo>
                  <a:cubicBezTo>
                    <a:pt x="579587" y="2653153"/>
                    <a:pt x="561462" y="2700459"/>
                    <a:pt x="556270" y="2698200"/>
                  </a:cubicBezTo>
                  <a:cubicBezTo>
                    <a:pt x="551078" y="2695892"/>
                    <a:pt x="541223" y="2697527"/>
                    <a:pt x="538242" y="2716036"/>
                  </a:cubicBezTo>
                  <a:cubicBezTo>
                    <a:pt x="535261" y="2734545"/>
                    <a:pt x="529300" y="2743824"/>
                    <a:pt x="524060" y="2741564"/>
                  </a:cubicBezTo>
                  <a:cubicBezTo>
                    <a:pt x="518819" y="2739305"/>
                    <a:pt x="515935" y="2750939"/>
                    <a:pt x="512089" y="2762141"/>
                  </a:cubicBezTo>
                  <a:cubicBezTo>
                    <a:pt x="508195" y="2773342"/>
                    <a:pt x="496320" y="2775217"/>
                    <a:pt x="498051" y="2781900"/>
                  </a:cubicBezTo>
                  <a:cubicBezTo>
                    <a:pt x="499781" y="2788534"/>
                    <a:pt x="480503" y="2821033"/>
                    <a:pt x="478676" y="2826226"/>
                  </a:cubicBezTo>
                  <a:cubicBezTo>
                    <a:pt x="476849" y="2831418"/>
                    <a:pt x="471032" y="2849783"/>
                    <a:pt x="483195" y="2840937"/>
                  </a:cubicBezTo>
                  <a:cubicBezTo>
                    <a:pt x="495358" y="2832139"/>
                    <a:pt x="499349" y="2848581"/>
                    <a:pt x="494205" y="2861273"/>
                  </a:cubicBezTo>
                  <a:cubicBezTo>
                    <a:pt x="489060" y="2873917"/>
                    <a:pt x="472667" y="2900743"/>
                    <a:pt x="478820" y="2912089"/>
                  </a:cubicBezTo>
                  <a:cubicBezTo>
                    <a:pt x="484974" y="2923386"/>
                    <a:pt x="476465" y="2935694"/>
                    <a:pt x="473820" y="2943530"/>
                  </a:cubicBezTo>
                  <a:cubicBezTo>
                    <a:pt x="471176" y="2951318"/>
                    <a:pt x="477378" y="2961607"/>
                    <a:pt x="472090" y="2974251"/>
                  </a:cubicBezTo>
                  <a:cubicBezTo>
                    <a:pt x="466801" y="2986846"/>
                    <a:pt x="452715" y="3007904"/>
                    <a:pt x="455552" y="2997231"/>
                  </a:cubicBezTo>
                  <a:cubicBezTo>
                    <a:pt x="458388" y="2986558"/>
                    <a:pt x="458148" y="2976654"/>
                    <a:pt x="453100" y="2984491"/>
                  </a:cubicBezTo>
                  <a:cubicBezTo>
                    <a:pt x="448052" y="2992375"/>
                    <a:pt x="444687" y="2984202"/>
                    <a:pt x="439879" y="2974443"/>
                  </a:cubicBezTo>
                  <a:cubicBezTo>
                    <a:pt x="435071" y="2964684"/>
                    <a:pt x="425600" y="2964924"/>
                    <a:pt x="431562" y="2949540"/>
                  </a:cubicBezTo>
                  <a:cubicBezTo>
                    <a:pt x="437523" y="2934108"/>
                    <a:pt x="433966" y="2930742"/>
                    <a:pt x="439014" y="2919925"/>
                  </a:cubicBezTo>
                  <a:cubicBezTo>
                    <a:pt x="444062" y="2909108"/>
                    <a:pt x="446273" y="2893195"/>
                    <a:pt x="441081" y="2896031"/>
                  </a:cubicBezTo>
                  <a:cubicBezTo>
                    <a:pt x="435889" y="2898868"/>
                    <a:pt x="435744" y="2912666"/>
                    <a:pt x="430648" y="2922521"/>
                  </a:cubicBezTo>
                  <a:cubicBezTo>
                    <a:pt x="425600" y="2932377"/>
                    <a:pt x="424927" y="2935117"/>
                    <a:pt x="421803" y="2952617"/>
                  </a:cubicBezTo>
                  <a:cubicBezTo>
                    <a:pt x="418678" y="2970164"/>
                    <a:pt x="413774" y="2982039"/>
                    <a:pt x="417380" y="2985452"/>
                  </a:cubicBezTo>
                  <a:cubicBezTo>
                    <a:pt x="420985" y="2988818"/>
                    <a:pt x="423149" y="3004442"/>
                    <a:pt x="420312" y="3014153"/>
                  </a:cubicBezTo>
                  <a:cubicBezTo>
                    <a:pt x="417428" y="3023913"/>
                    <a:pt x="415312" y="3042759"/>
                    <a:pt x="424399" y="3032422"/>
                  </a:cubicBezTo>
                  <a:cubicBezTo>
                    <a:pt x="433485" y="3022134"/>
                    <a:pt x="428389" y="3056508"/>
                    <a:pt x="424495" y="3064874"/>
                  </a:cubicBezTo>
                  <a:cubicBezTo>
                    <a:pt x="420601" y="3073239"/>
                    <a:pt x="417524" y="3092661"/>
                    <a:pt x="422476" y="3093527"/>
                  </a:cubicBezTo>
                  <a:cubicBezTo>
                    <a:pt x="427427" y="3094344"/>
                    <a:pt x="437716" y="3071796"/>
                    <a:pt x="440985" y="3074969"/>
                  </a:cubicBezTo>
                  <a:cubicBezTo>
                    <a:pt x="444254" y="3078142"/>
                    <a:pt x="449350" y="3082998"/>
                    <a:pt x="447427" y="3095931"/>
                  </a:cubicBezTo>
                  <a:cubicBezTo>
                    <a:pt x="445504" y="3108911"/>
                    <a:pt x="452859" y="3124247"/>
                    <a:pt x="443244" y="3142131"/>
                  </a:cubicBezTo>
                  <a:cubicBezTo>
                    <a:pt x="433581" y="3160063"/>
                    <a:pt x="436898" y="3175881"/>
                    <a:pt x="440552" y="3178092"/>
                  </a:cubicBezTo>
                  <a:cubicBezTo>
                    <a:pt x="444206" y="3180351"/>
                    <a:pt x="440408" y="3188716"/>
                    <a:pt x="437812" y="3204293"/>
                  </a:cubicBezTo>
                  <a:cubicBezTo>
                    <a:pt x="435216" y="3219869"/>
                    <a:pt x="445119" y="3209774"/>
                    <a:pt x="440600" y="3239196"/>
                  </a:cubicBezTo>
                  <a:cubicBezTo>
                    <a:pt x="436129" y="3268618"/>
                    <a:pt x="440312" y="3272945"/>
                    <a:pt x="435648" y="3286839"/>
                  </a:cubicBezTo>
                  <a:cubicBezTo>
                    <a:pt x="430985" y="3300733"/>
                    <a:pt x="443917" y="3294483"/>
                    <a:pt x="442571" y="3305589"/>
                  </a:cubicBezTo>
                  <a:cubicBezTo>
                    <a:pt x="441225" y="3316742"/>
                    <a:pt x="435119" y="3347462"/>
                    <a:pt x="436177" y="3351645"/>
                  </a:cubicBezTo>
                  <a:cubicBezTo>
                    <a:pt x="437187" y="3355828"/>
                    <a:pt x="430648" y="3366212"/>
                    <a:pt x="428870" y="3379096"/>
                  </a:cubicBezTo>
                  <a:cubicBezTo>
                    <a:pt x="427091" y="3392029"/>
                    <a:pt x="429302" y="3401403"/>
                    <a:pt x="425985" y="3411884"/>
                  </a:cubicBezTo>
                  <a:cubicBezTo>
                    <a:pt x="422668" y="3422364"/>
                    <a:pt x="411803" y="3442989"/>
                    <a:pt x="414062" y="3448518"/>
                  </a:cubicBezTo>
                  <a:cubicBezTo>
                    <a:pt x="416322" y="3454047"/>
                    <a:pt x="417668" y="3480440"/>
                    <a:pt x="414735" y="3490103"/>
                  </a:cubicBezTo>
                  <a:cubicBezTo>
                    <a:pt x="411803" y="3499767"/>
                    <a:pt x="409303" y="3506689"/>
                    <a:pt x="409832" y="3519333"/>
                  </a:cubicBezTo>
                  <a:cubicBezTo>
                    <a:pt x="410360" y="3531977"/>
                    <a:pt x="404928" y="3561063"/>
                    <a:pt x="405649" y="3567986"/>
                  </a:cubicBezTo>
                  <a:cubicBezTo>
                    <a:pt x="406370" y="3574909"/>
                    <a:pt x="404351" y="3588707"/>
                    <a:pt x="403053" y="3593129"/>
                  </a:cubicBezTo>
                  <a:cubicBezTo>
                    <a:pt x="402188" y="3596062"/>
                    <a:pt x="401755" y="3597552"/>
                    <a:pt x="401755" y="3597552"/>
                  </a:cubicBezTo>
                  <a:cubicBezTo>
                    <a:pt x="401755" y="3597552"/>
                    <a:pt x="388919" y="3618802"/>
                    <a:pt x="390073" y="3606639"/>
                  </a:cubicBezTo>
                  <a:cubicBezTo>
                    <a:pt x="391178" y="3594475"/>
                    <a:pt x="395072" y="3571591"/>
                    <a:pt x="393582" y="3567313"/>
                  </a:cubicBezTo>
                  <a:cubicBezTo>
                    <a:pt x="392044" y="3562986"/>
                    <a:pt x="406755" y="3527987"/>
                    <a:pt x="403053" y="3522073"/>
                  </a:cubicBezTo>
                  <a:cubicBezTo>
                    <a:pt x="399255" y="3516112"/>
                    <a:pt x="406707" y="3487603"/>
                    <a:pt x="403534" y="3483757"/>
                  </a:cubicBezTo>
                  <a:cubicBezTo>
                    <a:pt x="400361" y="3479911"/>
                    <a:pt x="395505" y="3462027"/>
                    <a:pt x="401322" y="3444528"/>
                  </a:cubicBezTo>
                  <a:cubicBezTo>
                    <a:pt x="407139" y="3427028"/>
                    <a:pt x="420120" y="3406163"/>
                    <a:pt x="416899" y="3401259"/>
                  </a:cubicBezTo>
                  <a:cubicBezTo>
                    <a:pt x="413678" y="3396356"/>
                    <a:pt x="406226" y="3365971"/>
                    <a:pt x="413005" y="3339145"/>
                  </a:cubicBezTo>
                  <a:cubicBezTo>
                    <a:pt x="419783" y="3312367"/>
                    <a:pt x="412284" y="3319531"/>
                    <a:pt x="413005" y="3305252"/>
                  </a:cubicBezTo>
                  <a:cubicBezTo>
                    <a:pt x="413774" y="3290973"/>
                    <a:pt x="406563" y="3293377"/>
                    <a:pt x="409784" y="3283810"/>
                  </a:cubicBezTo>
                  <a:cubicBezTo>
                    <a:pt x="413005" y="3274243"/>
                    <a:pt x="416514" y="3257946"/>
                    <a:pt x="410745" y="3255974"/>
                  </a:cubicBezTo>
                  <a:cubicBezTo>
                    <a:pt x="404976" y="3254004"/>
                    <a:pt x="393919" y="3251167"/>
                    <a:pt x="394880" y="3243715"/>
                  </a:cubicBezTo>
                  <a:cubicBezTo>
                    <a:pt x="395521" y="3238763"/>
                    <a:pt x="395842" y="3236263"/>
                    <a:pt x="395842" y="3236263"/>
                  </a:cubicBezTo>
                  <a:cubicBezTo>
                    <a:pt x="395842" y="3236263"/>
                    <a:pt x="392765" y="3214725"/>
                    <a:pt x="389255" y="3237898"/>
                  </a:cubicBezTo>
                  <a:cubicBezTo>
                    <a:pt x="385746" y="3261071"/>
                    <a:pt x="375698" y="3288858"/>
                    <a:pt x="370938" y="3286310"/>
                  </a:cubicBezTo>
                  <a:cubicBezTo>
                    <a:pt x="366179" y="3283714"/>
                    <a:pt x="364400" y="3298762"/>
                    <a:pt x="371035" y="3302896"/>
                  </a:cubicBezTo>
                  <a:cubicBezTo>
                    <a:pt x="377669" y="3307079"/>
                    <a:pt x="371756" y="3312848"/>
                    <a:pt x="358775" y="3323184"/>
                  </a:cubicBezTo>
                  <a:cubicBezTo>
                    <a:pt x="345795" y="3333569"/>
                    <a:pt x="356179" y="3349626"/>
                    <a:pt x="344304" y="3360395"/>
                  </a:cubicBezTo>
                  <a:cubicBezTo>
                    <a:pt x="332478" y="3371212"/>
                    <a:pt x="337333" y="3392317"/>
                    <a:pt x="333584" y="3406691"/>
                  </a:cubicBezTo>
                  <a:cubicBezTo>
                    <a:pt x="329882" y="3421114"/>
                    <a:pt x="329930" y="3433806"/>
                    <a:pt x="321949" y="3431307"/>
                  </a:cubicBezTo>
                  <a:cubicBezTo>
                    <a:pt x="313969" y="3428807"/>
                    <a:pt x="305652" y="3446739"/>
                    <a:pt x="306228" y="3437172"/>
                  </a:cubicBezTo>
                  <a:cubicBezTo>
                    <a:pt x="306805" y="3427605"/>
                    <a:pt x="301036" y="3417942"/>
                    <a:pt x="289931" y="3432124"/>
                  </a:cubicBezTo>
                  <a:cubicBezTo>
                    <a:pt x="278825" y="3446306"/>
                    <a:pt x="275748" y="3443421"/>
                    <a:pt x="281614" y="3454095"/>
                  </a:cubicBezTo>
                  <a:cubicBezTo>
                    <a:pt x="287479" y="3464719"/>
                    <a:pt x="273874" y="3496786"/>
                    <a:pt x="271326" y="3510776"/>
                  </a:cubicBezTo>
                  <a:cubicBezTo>
                    <a:pt x="268778" y="3524718"/>
                    <a:pt x="261951" y="3530535"/>
                    <a:pt x="257576" y="3529237"/>
                  </a:cubicBezTo>
                  <a:cubicBezTo>
                    <a:pt x="253201" y="3527939"/>
                    <a:pt x="243394" y="3568563"/>
                    <a:pt x="239596" y="3566832"/>
                  </a:cubicBezTo>
                  <a:cubicBezTo>
                    <a:pt x="235750" y="3565101"/>
                    <a:pt x="216952" y="3543900"/>
                    <a:pt x="217769" y="3572745"/>
                  </a:cubicBezTo>
                  <a:cubicBezTo>
                    <a:pt x="218010" y="3581687"/>
                    <a:pt x="198491" y="3585005"/>
                    <a:pt x="192289" y="3593129"/>
                  </a:cubicBezTo>
                  <a:cubicBezTo>
                    <a:pt x="186087" y="3601254"/>
                    <a:pt x="193395" y="3583562"/>
                    <a:pt x="191856" y="3582120"/>
                  </a:cubicBezTo>
                  <a:cubicBezTo>
                    <a:pt x="190270" y="3580678"/>
                    <a:pt x="181568" y="3575245"/>
                    <a:pt x="184693" y="3557313"/>
                  </a:cubicBezTo>
                  <a:cubicBezTo>
                    <a:pt x="187818" y="3539381"/>
                    <a:pt x="188491" y="3531688"/>
                    <a:pt x="181424" y="3531593"/>
                  </a:cubicBezTo>
                  <a:cubicBezTo>
                    <a:pt x="174357" y="3531545"/>
                    <a:pt x="174261" y="3523564"/>
                    <a:pt x="175847" y="3518083"/>
                  </a:cubicBezTo>
                  <a:cubicBezTo>
                    <a:pt x="177434" y="3512602"/>
                    <a:pt x="176424" y="3494430"/>
                    <a:pt x="183924" y="3483757"/>
                  </a:cubicBezTo>
                  <a:cubicBezTo>
                    <a:pt x="191424" y="3473084"/>
                    <a:pt x="198539" y="3449431"/>
                    <a:pt x="197000" y="3444046"/>
                  </a:cubicBezTo>
                  <a:cubicBezTo>
                    <a:pt x="195462" y="3438614"/>
                    <a:pt x="191039" y="3424335"/>
                    <a:pt x="196424" y="3408134"/>
                  </a:cubicBezTo>
                  <a:cubicBezTo>
                    <a:pt x="201808" y="3391932"/>
                    <a:pt x="206904" y="3389529"/>
                    <a:pt x="209067" y="3367366"/>
                  </a:cubicBezTo>
                  <a:cubicBezTo>
                    <a:pt x="211279" y="3345203"/>
                    <a:pt x="200318" y="3344674"/>
                    <a:pt x="191376" y="3352799"/>
                  </a:cubicBezTo>
                  <a:cubicBezTo>
                    <a:pt x="182434" y="3360924"/>
                    <a:pt x="183299" y="3334242"/>
                    <a:pt x="175222" y="3358664"/>
                  </a:cubicBezTo>
                  <a:cubicBezTo>
                    <a:pt x="167145" y="3383087"/>
                    <a:pt x="160703" y="3412077"/>
                    <a:pt x="167001" y="3420009"/>
                  </a:cubicBezTo>
                  <a:cubicBezTo>
                    <a:pt x="173299" y="3427941"/>
                    <a:pt x="161136" y="3430152"/>
                    <a:pt x="158107" y="3440249"/>
                  </a:cubicBezTo>
                  <a:cubicBezTo>
                    <a:pt x="155078" y="3450296"/>
                    <a:pt x="143348" y="3477748"/>
                    <a:pt x="141425" y="3491161"/>
                  </a:cubicBezTo>
                  <a:cubicBezTo>
                    <a:pt x="139358" y="3504526"/>
                    <a:pt x="125223" y="3573274"/>
                    <a:pt x="116618" y="3581880"/>
                  </a:cubicBezTo>
                  <a:cubicBezTo>
                    <a:pt x="107916" y="3590437"/>
                    <a:pt x="103061" y="3598081"/>
                    <a:pt x="100993" y="3595533"/>
                  </a:cubicBezTo>
                  <a:cubicBezTo>
                    <a:pt x="98926" y="3592937"/>
                    <a:pt x="92484" y="3612168"/>
                    <a:pt x="92772" y="3605293"/>
                  </a:cubicBezTo>
                  <a:cubicBezTo>
                    <a:pt x="93109" y="3598370"/>
                    <a:pt x="97676" y="3577601"/>
                    <a:pt x="86571" y="3613610"/>
                  </a:cubicBezTo>
                  <a:cubicBezTo>
                    <a:pt x="75561" y="3649666"/>
                    <a:pt x="71427" y="3653609"/>
                    <a:pt x="68494" y="3652839"/>
                  </a:cubicBezTo>
                  <a:cubicBezTo>
                    <a:pt x="65561" y="3652070"/>
                    <a:pt x="65177" y="3651974"/>
                    <a:pt x="66283" y="3639186"/>
                  </a:cubicBezTo>
                  <a:cubicBezTo>
                    <a:pt x="67340" y="3626398"/>
                    <a:pt x="72004" y="3606591"/>
                    <a:pt x="72484" y="3597697"/>
                  </a:cubicBezTo>
                  <a:cubicBezTo>
                    <a:pt x="72965" y="3588802"/>
                    <a:pt x="71042" y="3570149"/>
                    <a:pt x="75321" y="3559284"/>
                  </a:cubicBezTo>
                  <a:cubicBezTo>
                    <a:pt x="79552" y="3548419"/>
                    <a:pt x="74407" y="3535919"/>
                    <a:pt x="78350" y="3524958"/>
                  </a:cubicBezTo>
                  <a:cubicBezTo>
                    <a:pt x="82196" y="3513997"/>
                    <a:pt x="92003" y="3453470"/>
                    <a:pt x="95416" y="3455488"/>
                  </a:cubicBezTo>
                  <a:cubicBezTo>
                    <a:pt x="98782" y="3457508"/>
                    <a:pt x="103637" y="3476979"/>
                    <a:pt x="117820" y="3432076"/>
                  </a:cubicBezTo>
                  <a:cubicBezTo>
                    <a:pt x="132098" y="3387221"/>
                    <a:pt x="142146" y="3350251"/>
                    <a:pt x="126618" y="3369481"/>
                  </a:cubicBezTo>
                  <a:cubicBezTo>
                    <a:pt x="111137" y="3388807"/>
                    <a:pt x="117772" y="3376789"/>
                    <a:pt x="120031" y="3370443"/>
                  </a:cubicBezTo>
                  <a:cubicBezTo>
                    <a:pt x="122291" y="3364096"/>
                    <a:pt x="119358" y="3362174"/>
                    <a:pt x="115608" y="3364001"/>
                  </a:cubicBezTo>
                  <a:cubicBezTo>
                    <a:pt x="111858" y="3365827"/>
                    <a:pt x="103974" y="3369433"/>
                    <a:pt x="102003" y="3384962"/>
                  </a:cubicBezTo>
                  <a:cubicBezTo>
                    <a:pt x="100032" y="3400490"/>
                    <a:pt x="94311" y="3409817"/>
                    <a:pt x="89359" y="3424432"/>
                  </a:cubicBezTo>
                  <a:cubicBezTo>
                    <a:pt x="84455" y="3439095"/>
                    <a:pt x="85994" y="3436499"/>
                    <a:pt x="72581" y="3453710"/>
                  </a:cubicBezTo>
                  <a:cubicBezTo>
                    <a:pt x="59071" y="3470777"/>
                    <a:pt x="21188" y="3547890"/>
                    <a:pt x="14265" y="3566351"/>
                  </a:cubicBezTo>
                  <a:cubicBezTo>
                    <a:pt x="7198" y="3584668"/>
                    <a:pt x="12438" y="3558755"/>
                    <a:pt x="10803" y="3553227"/>
                  </a:cubicBezTo>
                  <a:cubicBezTo>
                    <a:pt x="9217" y="3547698"/>
                    <a:pt x="-3619" y="3565438"/>
                    <a:pt x="996" y="3547409"/>
                  </a:cubicBezTo>
                  <a:cubicBezTo>
                    <a:pt x="5515" y="3529285"/>
                    <a:pt x="32678" y="3444816"/>
                    <a:pt x="30899" y="3426066"/>
                  </a:cubicBezTo>
                  <a:cubicBezTo>
                    <a:pt x="29024" y="3407221"/>
                    <a:pt x="14553" y="3382462"/>
                    <a:pt x="26764" y="3335203"/>
                  </a:cubicBezTo>
                  <a:cubicBezTo>
                    <a:pt x="38928" y="3288041"/>
                    <a:pt x="40033" y="3221985"/>
                    <a:pt x="45899" y="3218812"/>
                  </a:cubicBezTo>
                  <a:cubicBezTo>
                    <a:pt x="51716" y="3215639"/>
                    <a:pt x="59071" y="3194581"/>
                    <a:pt x="59600" y="3184534"/>
                  </a:cubicBezTo>
                  <a:cubicBezTo>
                    <a:pt x="60129" y="3174486"/>
                    <a:pt x="72629" y="3146025"/>
                    <a:pt x="71571" y="3139535"/>
                  </a:cubicBezTo>
                  <a:cubicBezTo>
                    <a:pt x="70465" y="3133045"/>
                    <a:pt x="72484" y="3089681"/>
                    <a:pt x="79023" y="3083767"/>
                  </a:cubicBezTo>
                  <a:cubicBezTo>
                    <a:pt x="85465" y="3077854"/>
                    <a:pt x="95032" y="3049489"/>
                    <a:pt x="96090" y="3059104"/>
                  </a:cubicBezTo>
                  <a:cubicBezTo>
                    <a:pt x="97147" y="3068671"/>
                    <a:pt x="103012" y="3055451"/>
                    <a:pt x="103637" y="3042374"/>
                  </a:cubicBezTo>
                  <a:cubicBezTo>
                    <a:pt x="104262" y="3029297"/>
                    <a:pt x="112724" y="3006750"/>
                    <a:pt x="120945" y="2997471"/>
                  </a:cubicBezTo>
                  <a:cubicBezTo>
                    <a:pt x="128973" y="2988096"/>
                    <a:pt x="153877" y="2896080"/>
                    <a:pt x="156280" y="2907281"/>
                  </a:cubicBezTo>
                  <a:cubicBezTo>
                    <a:pt x="158588" y="2918387"/>
                    <a:pt x="167770" y="2898387"/>
                    <a:pt x="170126" y="2891080"/>
                  </a:cubicBezTo>
                  <a:cubicBezTo>
                    <a:pt x="172482" y="2883772"/>
                    <a:pt x="180126" y="2875503"/>
                    <a:pt x="182818" y="2862186"/>
                  </a:cubicBezTo>
                  <a:cubicBezTo>
                    <a:pt x="185366" y="2848821"/>
                    <a:pt x="215365" y="2775698"/>
                    <a:pt x="221808" y="2769112"/>
                  </a:cubicBezTo>
                  <a:cubicBezTo>
                    <a:pt x="228154" y="2762429"/>
                    <a:pt x="240269" y="2726420"/>
                    <a:pt x="251326" y="2710507"/>
                  </a:cubicBezTo>
                  <a:cubicBezTo>
                    <a:pt x="262383" y="2694594"/>
                    <a:pt x="267720" y="2664018"/>
                    <a:pt x="281085" y="2645125"/>
                  </a:cubicBezTo>
                  <a:cubicBezTo>
                    <a:pt x="294450" y="2626231"/>
                    <a:pt x="301806" y="2612000"/>
                    <a:pt x="306277" y="2601616"/>
                  </a:cubicBezTo>
                  <a:cubicBezTo>
                    <a:pt x="310748" y="2591280"/>
                    <a:pt x="309834" y="2568155"/>
                    <a:pt x="338247" y="2519166"/>
                  </a:cubicBezTo>
                  <a:cubicBezTo>
                    <a:pt x="366756" y="2470369"/>
                    <a:pt x="363919" y="2481475"/>
                    <a:pt x="378919" y="2451331"/>
                  </a:cubicBezTo>
                  <a:cubicBezTo>
                    <a:pt x="393919" y="2421188"/>
                    <a:pt x="424110" y="2363304"/>
                    <a:pt x="438148" y="2346430"/>
                  </a:cubicBezTo>
                  <a:cubicBezTo>
                    <a:pt x="452186" y="2329507"/>
                    <a:pt x="464157" y="2317825"/>
                    <a:pt x="474157" y="2299027"/>
                  </a:cubicBezTo>
                  <a:cubicBezTo>
                    <a:pt x="484109" y="2280134"/>
                    <a:pt x="522233" y="2226000"/>
                    <a:pt x="515406" y="2228789"/>
                  </a:cubicBezTo>
                  <a:cubicBezTo>
                    <a:pt x="508531" y="2231481"/>
                    <a:pt x="495070" y="2237058"/>
                    <a:pt x="506272" y="2210616"/>
                  </a:cubicBezTo>
                  <a:cubicBezTo>
                    <a:pt x="517521" y="2184222"/>
                    <a:pt x="512089" y="2174078"/>
                    <a:pt x="518387" y="2165906"/>
                  </a:cubicBezTo>
                  <a:cubicBezTo>
                    <a:pt x="524733" y="2157733"/>
                    <a:pt x="527954" y="2172973"/>
                    <a:pt x="532569" y="2160810"/>
                  </a:cubicBezTo>
                  <a:cubicBezTo>
                    <a:pt x="537136" y="2148598"/>
                    <a:pt x="550261" y="2120138"/>
                    <a:pt x="549636" y="2115619"/>
                  </a:cubicBezTo>
                  <a:cubicBezTo>
                    <a:pt x="548963" y="2111099"/>
                    <a:pt x="562280" y="2078504"/>
                    <a:pt x="566607" y="2067254"/>
                  </a:cubicBezTo>
                  <a:cubicBezTo>
                    <a:pt x="570837" y="2055956"/>
                    <a:pt x="584395" y="2010909"/>
                    <a:pt x="592039" y="2002496"/>
                  </a:cubicBezTo>
                  <a:cubicBezTo>
                    <a:pt x="599635" y="1994083"/>
                    <a:pt x="608961" y="1967738"/>
                    <a:pt x="608961" y="1977208"/>
                  </a:cubicBezTo>
                  <a:cubicBezTo>
                    <a:pt x="608961" y="1986679"/>
                    <a:pt x="608288" y="1992593"/>
                    <a:pt x="616701" y="1977353"/>
                  </a:cubicBezTo>
                  <a:cubicBezTo>
                    <a:pt x="625115" y="1962065"/>
                    <a:pt x="633624" y="1950046"/>
                    <a:pt x="633864" y="1941777"/>
                  </a:cubicBezTo>
                  <a:cubicBezTo>
                    <a:pt x="634105" y="1933508"/>
                    <a:pt x="648672" y="1903797"/>
                    <a:pt x="642470" y="1905528"/>
                  </a:cubicBezTo>
                  <a:cubicBezTo>
                    <a:pt x="636268" y="1907258"/>
                    <a:pt x="617855" y="1922114"/>
                    <a:pt x="625019" y="1912450"/>
                  </a:cubicBezTo>
                  <a:cubicBezTo>
                    <a:pt x="632182" y="1902739"/>
                    <a:pt x="662421" y="1870432"/>
                    <a:pt x="669296" y="1869182"/>
                  </a:cubicBezTo>
                  <a:cubicBezTo>
                    <a:pt x="676171" y="1867836"/>
                    <a:pt x="712276" y="1835097"/>
                    <a:pt x="716699" y="1826106"/>
                  </a:cubicBezTo>
                  <a:cubicBezTo>
                    <a:pt x="721122" y="1817068"/>
                    <a:pt x="698671" y="1813270"/>
                    <a:pt x="706603" y="1802069"/>
                  </a:cubicBezTo>
                  <a:cubicBezTo>
                    <a:pt x="714536" y="1790867"/>
                    <a:pt x="722180" y="1779473"/>
                    <a:pt x="727756" y="1777550"/>
                  </a:cubicBezTo>
                  <a:cubicBezTo>
                    <a:pt x="733333" y="1775579"/>
                    <a:pt x="741266" y="1769762"/>
                    <a:pt x="745400" y="1775435"/>
                  </a:cubicBezTo>
                  <a:cubicBezTo>
                    <a:pt x="749487" y="1781108"/>
                    <a:pt x="766025" y="1743320"/>
                    <a:pt x="763909" y="1740964"/>
                  </a:cubicBezTo>
                  <a:cubicBezTo>
                    <a:pt x="761794" y="1738657"/>
                    <a:pt x="759582" y="1724426"/>
                    <a:pt x="788812" y="1680533"/>
                  </a:cubicBezTo>
                  <a:cubicBezTo>
                    <a:pt x="818187" y="1636784"/>
                    <a:pt x="825302" y="1647794"/>
                    <a:pt x="838138" y="1628083"/>
                  </a:cubicBezTo>
                  <a:cubicBezTo>
                    <a:pt x="850974" y="1608372"/>
                    <a:pt x="879339" y="1567555"/>
                    <a:pt x="905348" y="1538325"/>
                  </a:cubicBezTo>
                  <a:cubicBezTo>
                    <a:pt x="931261" y="1509047"/>
                    <a:pt x="959385" y="1455395"/>
                    <a:pt x="982750" y="1433376"/>
                  </a:cubicBezTo>
                  <a:cubicBezTo>
                    <a:pt x="1006067" y="1411309"/>
                    <a:pt x="1023614" y="1400733"/>
                    <a:pt x="1008663" y="1425155"/>
                  </a:cubicBezTo>
                  <a:cubicBezTo>
                    <a:pt x="993711" y="1449625"/>
                    <a:pt x="983375" y="1471788"/>
                    <a:pt x="998278" y="1459241"/>
                  </a:cubicBezTo>
                  <a:cubicBezTo>
                    <a:pt x="1013086" y="1446597"/>
                    <a:pt x="1057748" y="1376695"/>
                    <a:pt x="1069575" y="1362176"/>
                  </a:cubicBezTo>
                  <a:cubicBezTo>
                    <a:pt x="1081257" y="1347561"/>
                    <a:pt x="1084382" y="1326792"/>
                    <a:pt x="1091738" y="1321119"/>
                  </a:cubicBezTo>
                  <a:cubicBezTo>
                    <a:pt x="1099045" y="1315398"/>
                    <a:pt x="1113227" y="1276216"/>
                    <a:pt x="1125487" y="1269774"/>
                  </a:cubicBezTo>
                  <a:cubicBezTo>
                    <a:pt x="1137698" y="1263332"/>
                    <a:pt x="1145727" y="1250496"/>
                    <a:pt x="1152361" y="1246554"/>
                  </a:cubicBezTo>
                  <a:cubicBezTo>
                    <a:pt x="1158995" y="1242660"/>
                    <a:pt x="1168659" y="1236602"/>
                    <a:pt x="1176014" y="1229919"/>
                  </a:cubicBezTo>
                  <a:cubicBezTo>
                    <a:pt x="1183322" y="1223237"/>
                    <a:pt x="1202264" y="1204247"/>
                    <a:pt x="1195148" y="1205545"/>
                  </a:cubicBezTo>
                  <a:cubicBezTo>
                    <a:pt x="1188033" y="1206843"/>
                    <a:pt x="1178370" y="1196219"/>
                    <a:pt x="1169813" y="1206459"/>
                  </a:cubicBezTo>
                  <a:cubicBezTo>
                    <a:pt x="1161255" y="1216651"/>
                    <a:pt x="1150150" y="1227227"/>
                    <a:pt x="1148803" y="1220689"/>
                  </a:cubicBezTo>
                  <a:cubicBezTo>
                    <a:pt x="1147505" y="1214199"/>
                    <a:pt x="1149044" y="1207564"/>
                    <a:pt x="1166303" y="1183815"/>
                  </a:cubicBezTo>
                  <a:cubicBezTo>
                    <a:pt x="1183562" y="1160114"/>
                    <a:pt x="1194139" y="1132422"/>
                    <a:pt x="1200244" y="1126989"/>
                  </a:cubicBezTo>
                  <a:cubicBezTo>
                    <a:pt x="1206302" y="1121557"/>
                    <a:pt x="1211879" y="1112422"/>
                    <a:pt x="1217071" y="1111942"/>
                  </a:cubicBezTo>
                  <a:cubicBezTo>
                    <a:pt x="1222263" y="1111461"/>
                    <a:pt x="1232503" y="1114922"/>
                    <a:pt x="1244426" y="1099538"/>
                  </a:cubicBezTo>
                  <a:cubicBezTo>
                    <a:pt x="1256349" y="1084154"/>
                    <a:pt x="1253320" y="1098625"/>
                    <a:pt x="1266300" y="1080693"/>
                  </a:cubicBezTo>
                  <a:cubicBezTo>
                    <a:pt x="1279329" y="1062856"/>
                    <a:pt x="1285338" y="1048386"/>
                    <a:pt x="1313751" y="1030405"/>
                  </a:cubicBezTo>
                  <a:cubicBezTo>
                    <a:pt x="1342068" y="1012425"/>
                    <a:pt x="1374711" y="957378"/>
                    <a:pt x="1374134" y="954590"/>
                  </a:cubicBezTo>
                  <a:cubicBezTo>
                    <a:pt x="1373461" y="951753"/>
                    <a:pt x="1393461" y="932860"/>
                    <a:pt x="1408124" y="917668"/>
                  </a:cubicBezTo>
                  <a:cubicBezTo>
                    <a:pt x="1422787" y="902428"/>
                    <a:pt x="1431825" y="888246"/>
                    <a:pt x="1429758" y="886515"/>
                  </a:cubicBezTo>
                  <a:cubicBezTo>
                    <a:pt x="1427739" y="884784"/>
                    <a:pt x="1421585" y="876130"/>
                    <a:pt x="1427546" y="868486"/>
                  </a:cubicBezTo>
                  <a:cubicBezTo>
                    <a:pt x="1433508" y="860842"/>
                    <a:pt x="1430287" y="853487"/>
                    <a:pt x="1422018" y="861467"/>
                  </a:cubicBezTo>
                  <a:cubicBezTo>
                    <a:pt x="1413749" y="869448"/>
                    <a:pt x="1396297" y="880169"/>
                    <a:pt x="1386682" y="891659"/>
                  </a:cubicBezTo>
                  <a:cubicBezTo>
                    <a:pt x="1377067" y="903197"/>
                    <a:pt x="1370673" y="899014"/>
                    <a:pt x="1377740" y="889928"/>
                  </a:cubicBezTo>
                  <a:cubicBezTo>
                    <a:pt x="1384807" y="880842"/>
                    <a:pt x="1394134" y="867957"/>
                    <a:pt x="1393557" y="865121"/>
                  </a:cubicBezTo>
                  <a:cubicBezTo>
                    <a:pt x="1392932" y="862285"/>
                    <a:pt x="1392067" y="858054"/>
                    <a:pt x="1393749" y="853679"/>
                  </a:cubicBezTo>
                  <a:cubicBezTo>
                    <a:pt x="1395432" y="849352"/>
                    <a:pt x="1394134" y="831949"/>
                    <a:pt x="1412835" y="821132"/>
                  </a:cubicBezTo>
                  <a:cubicBezTo>
                    <a:pt x="1431537" y="810363"/>
                    <a:pt x="1444469" y="801709"/>
                    <a:pt x="1449661" y="798055"/>
                  </a:cubicBezTo>
                  <a:cubicBezTo>
                    <a:pt x="1454853" y="794354"/>
                    <a:pt x="1477064" y="779787"/>
                    <a:pt x="1482785" y="780123"/>
                  </a:cubicBezTo>
                  <a:cubicBezTo>
                    <a:pt x="1488506" y="780460"/>
                    <a:pt x="1474949" y="804786"/>
                    <a:pt x="1477257" y="803296"/>
                  </a:cubicBezTo>
                  <a:cubicBezTo>
                    <a:pt x="1479564" y="801805"/>
                    <a:pt x="1474661" y="820843"/>
                    <a:pt x="1482689" y="813824"/>
                  </a:cubicBezTo>
                  <a:cubicBezTo>
                    <a:pt x="1490718" y="806853"/>
                    <a:pt x="1495333" y="811997"/>
                    <a:pt x="1496199" y="817382"/>
                  </a:cubicBezTo>
                  <a:cubicBezTo>
                    <a:pt x="1497064" y="822766"/>
                    <a:pt x="1518265" y="814545"/>
                    <a:pt x="1519756" y="805363"/>
                  </a:cubicBezTo>
                  <a:cubicBezTo>
                    <a:pt x="1521198" y="796180"/>
                    <a:pt x="1503987" y="798536"/>
                    <a:pt x="1510044" y="789883"/>
                  </a:cubicBezTo>
                  <a:cubicBezTo>
                    <a:pt x="1516102" y="781181"/>
                    <a:pt x="1539563" y="752816"/>
                    <a:pt x="1539707" y="743586"/>
                  </a:cubicBezTo>
                  <a:cubicBezTo>
                    <a:pt x="1539803" y="734307"/>
                    <a:pt x="1535621" y="728153"/>
                    <a:pt x="1528890" y="736326"/>
                  </a:cubicBezTo>
                  <a:cubicBezTo>
                    <a:pt x="1522207" y="744451"/>
                    <a:pt x="1517352" y="740172"/>
                    <a:pt x="1516823" y="733874"/>
                  </a:cubicBezTo>
                  <a:cubicBezTo>
                    <a:pt x="1516342" y="727576"/>
                    <a:pt x="1514131" y="718538"/>
                    <a:pt x="1499564" y="735028"/>
                  </a:cubicBezTo>
                  <a:cubicBezTo>
                    <a:pt x="1484997" y="751518"/>
                    <a:pt x="1456632" y="765460"/>
                    <a:pt x="1443940" y="781373"/>
                  </a:cubicBezTo>
                  <a:cubicBezTo>
                    <a:pt x="1431200" y="797238"/>
                    <a:pt x="1423748" y="788488"/>
                    <a:pt x="1428364" y="778441"/>
                  </a:cubicBezTo>
                  <a:cubicBezTo>
                    <a:pt x="1433027" y="768393"/>
                    <a:pt x="1424373" y="766758"/>
                    <a:pt x="1418316" y="767383"/>
                  </a:cubicBezTo>
                  <a:cubicBezTo>
                    <a:pt x="1412258" y="768008"/>
                    <a:pt x="1421970" y="749403"/>
                    <a:pt x="1433748" y="736086"/>
                  </a:cubicBezTo>
                  <a:cubicBezTo>
                    <a:pt x="1445527" y="722769"/>
                    <a:pt x="1420816" y="736615"/>
                    <a:pt x="1430239" y="720028"/>
                  </a:cubicBezTo>
                  <a:cubicBezTo>
                    <a:pt x="1439661" y="703443"/>
                    <a:pt x="1456728" y="687625"/>
                    <a:pt x="1463747" y="682001"/>
                  </a:cubicBezTo>
                  <a:cubicBezTo>
                    <a:pt x="1470766" y="676376"/>
                    <a:pt x="1479420" y="662674"/>
                    <a:pt x="1487545" y="661568"/>
                  </a:cubicBezTo>
                  <a:cubicBezTo>
                    <a:pt x="1495670" y="660463"/>
                    <a:pt x="1501871" y="654165"/>
                    <a:pt x="1510333" y="649838"/>
                  </a:cubicBezTo>
                  <a:cubicBezTo>
                    <a:pt x="1518794" y="645559"/>
                    <a:pt x="1522111" y="652097"/>
                    <a:pt x="1527063" y="650607"/>
                  </a:cubicBezTo>
                  <a:cubicBezTo>
                    <a:pt x="1531967" y="649069"/>
                    <a:pt x="1561197" y="624310"/>
                    <a:pt x="1561581" y="631858"/>
                  </a:cubicBezTo>
                  <a:cubicBezTo>
                    <a:pt x="1561918" y="639358"/>
                    <a:pt x="1568841" y="639694"/>
                    <a:pt x="1565764" y="646424"/>
                  </a:cubicBezTo>
                  <a:cubicBezTo>
                    <a:pt x="1562687" y="653155"/>
                    <a:pt x="1568408" y="655944"/>
                    <a:pt x="1576677" y="646857"/>
                  </a:cubicBezTo>
                  <a:cubicBezTo>
                    <a:pt x="1584994" y="637771"/>
                    <a:pt x="1591725" y="624839"/>
                    <a:pt x="1604321" y="617339"/>
                  </a:cubicBezTo>
                  <a:cubicBezTo>
                    <a:pt x="1616917" y="609839"/>
                    <a:pt x="1621580" y="609358"/>
                    <a:pt x="1620234" y="614118"/>
                  </a:cubicBezTo>
                  <a:cubicBezTo>
                    <a:pt x="1618936" y="618877"/>
                    <a:pt x="1632397" y="619454"/>
                    <a:pt x="1637685" y="615993"/>
                  </a:cubicBezTo>
                  <a:cubicBezTo>
                    <a:pt x="1642974" y="612531"/>
                    <a:pt x="1648887" y="624021"/>
                    <a:pt x="1654127" y="614550"/>
                  </a:cubicBezTo>
                  <a:cubicBezTo>
                    <a:pt x="1659319" y="605079"/>
                    <a:pt x="1652300" y="593686"/>
                    <a:pt x="1655666" y="588445"/>
                  </a:cubicBezTo>
                  <a:cubicBezTo>
                    <a:pt x="1659031" y="583205"/>
                    <a:pt x="1651916" y="574119"/>
                    <a:pt x="1662012" y="566763"/>
                  </a:cubicBezTo>
                  <a:cubicBezTo>
                    <a:pt x="1672108" y="559359"/>
                    <a:pt x="1714751" y="532293"/>
                    <a:pt x="1720231" y="537629"/>
                  </a:cubicBezTo>
                  <a:cubicBezTo>
                    <a:pt x="1725712" y="542870"/>
                    <a:pt x="1703934" y="560706"/>
                    <a:pt x="1707587" y="561811"/>
                  </a:cubicBezTo>
                  <a:cubicBezTo>
                    <a:pt x="1711289" y="562917"/>
                    <a:pt x="1726193" y="568734"/>
                    <a:pt x="1735471" y="560706"/>
                  </a:cubicBezTo>
                  <a:cubicBezTo>
                    <a:pt x="1744750" y="552677"/>
                    <a:pt x="1766240" y="546860"/>
                    <a:pt x="1771047" y="530995"/>
                  </a:cubicBezTo>
                  <a:cubicBezTo>
                    <a:pt x="1775903" y="515130"/>
                    <a:pt x="1771384" y="508303"/>
                    <a:pt x="1784749" y="490900"/>
                  </a:cubicBezTo>
                  <a:cubicBezTo>
                    <a:pt x="1798162" y="473544"/>
                    <a:pt x="1766576" y="486525"/>
                    <a:pt x="1785758" y="460083"/>
                  </a:cubicBezTo>
                  <a:cubicBezTo>
                    <a:pt x="1804989" y="433690"/>
                    <a:pt x="1785422" y="447439"/>
                    <a:pt x="1771961" y="446430"/>
                  </a:cubicBezTo>
                  <a:cubicBezTo>
                    <a:pt x="1758500" y="445468"/>
                    <a:pt x="1772730" y="429940"/>
                    <a:pt x="1795229" y="409075"/>
                  </a:cubicBezTo>
                  <a:cubicBezTo>
                    <a:pt x="1817777" y="388306"/>
                    <a:pt x="1800085" y="408979"/>
                    <a:pt x="1828017" y="382441"/>
                  </a:cubicBezTo>
                  <a:cubicBezTo>
                    <a:pt x="1855997" y="355999"/>
                    <a:pt x="1851141" y="359797"/>
                    <a:pt x="1865997" y="357490"/>
                  </a:cubicBezTo>
                  <a:cubicBezTo>
                    <a:pt x="1880852" y="355230"/>
                    <a:pt x="1883256" y="340182"/>
                    <a:pt x="1891044" y="336913"/>
                  </a:cubicBezTo>
                  <a:cubicBezTo>
                    <a:pt x="1898833" y="333644"/>
                    <a:pt x="1904650" y="335952"/>
                    <a:pt x="1899361" y="344221"/>
                  </a:cubicBezTo>
                  <a:cubicBezTo>
                    <a:pt x="1894073" y="352490"/>
                    <a:pt x="1918159" y="336144"/>
                    <a:pt x="1904409" y="355711"/>
                  </a:cubicBezTo>
                  <a:cubicBezTo>
                    <a:pt x="1890708" y="375278"/>
                    <a:pt x="1873160" y="379701"/>
                    <a:pt x="1892679" y="376047"/>
                  </a:cubicBezTo>
                  <a:cubicBezTo>
                    <a:pt x="1912198" y="372393"/>
                    <a:pt x="1937870" y="354124"/>
                    <a:pt x="1939649" y="363451"/>
                  </a:cubicBezTo>
                  <a:cubicBezTo>
                    <a:pt x="1941428" y="372778"/>
                    <a:pt x="1939985" y="376287"/>
                    <a:pt x="1926236" y="394364"/>
                  </a:cubicBezTo>
                  <a:cubicBezTo>
                    <a:pt x="1912486" y="412440"/>
                    <a:pt x="1920803" y="416046"/>
                    <a:pt x="1905707" y="430228"/>
                  </a:cubicBezTo>
                  <a:cubicBezTo>
                    <a:pt x="1890612" y="444459"/>
                    <a:pt x="1879843" y="455660"/>
                    <a:pt x="1868545" y="457775"/>
                  </a:cubicBezTo>
                  <a:cubicBezTo>
                    <a:pt x="1857247" y="459891"/>
                    <a:pt x="1885900" y="459314"/>
                    <a:pt x="1871526" y="473015"/>
                  </a:cubicBezTo>
                  <a:cubicBezTo>
                    <a:pt x="1857151" y="486765"/>
                    <a:pt x="1839844" y="503640"/>
                    <a:pt x="1832632" y="504986"/>
                  </a:cubicBezTo>
                  <a:cubicBezTo>
                    <a:pt x="1825373" y="506332"/>
                    <a:pt x="1815710" y="515034"/>
                    <a:pt x="1806239" y="526331"/>
                  </a:cubicBezTo>
                  <a:cubicBezTo>
                    <a:pt x="1796768" y="537629"/>
                    <a:pt x="1793066" y="548542"/>
                    <a:pt x="1804460" y="537918"/>
                  </a:cubicBezTo>
                  <a:cubicBezTo>
                    <a:pt x="1815902" y="527341"/>
                    <a:pt x="1825517" y="529504"/>
                    <a:pt x="1816335" y="545898"/>
                  </a:cubicBezTo>
                  <a:cubicBezTo>
                    <a:pt x="1807200" y="562292"/>
                    <a:pt x="1802489" y="576955"/>
                    <a:pt x="1792633" y="586618"/>
                  </a:cubicBezTo>
                  <a:cubicBezTo>
                    <a:pt x="1782778" y="596282"/>
                    <a:pt x="1759557" y="619406"/>
                    <a:pt x="1749846" y="618589"/>
                  </a:cubicBezTo>
                  <a:cubicBezTo>
                    <a:pt x="1740135" y="617675"/>
                    <a:pt x="1698405" y="667530"/>
                    <a:pt x="1735567" y="641953"/>
                  </a:cubicBezTo>
                  <a:cubicBezTo>
                    <a:pt x="1772634" y="616377"/>
                    <a:pt x="1814027" y="567773"/>
                    <a:pt x="1811046" y="576859"/>
                  </a:cubicBezTo>
                  <a:cubicBezTo>
                    <a:pt x="1807969" y="585945"/>
                    <a:pt x="1799989" y="633156"/>
                    <a:pt x="1786960" y="647963"/>
                  </a:cubicBezTo>
                  <a:cubicBezTo>
                    <a:pt x="1773884" y="662770"/>
                    <a:pt x="1764076" y="667674"/>
                    <a:pt x="1758355" y="676520"/>
                  </a:cubicBezTo>
                  <a:cubicBezTo>
                    <a:pt x="1752682" y="685318"/>
                    <a:pt x="1758836" y="688779"/>
                    <a:pt x="1750615" y="698683"/>
                  </a:cubicBezTo>
                  <a:cubicBezTo>
                    <a:pt x="1742346" y="708586"/>
                    <a:pt x="1718981" y="734932"/>
                    <a:pt x="1723020" y="732817"/>
                  </a:cubicBezTo>
                  <a:cubicBezTo>
                    <a:pt x="1727058" y="730653"/>
                    <a:pt x="1756336" y="718106"/>
                    <a:pt x="1737058" y="743441"/>
                  </a:cubicBezTo>
                  <a:cubicBezTo>
                    <a:pt x="1717827" y="768777"/>
                    <a:pt x="1710424" y="770172"/>
                    <a:pt x="1711770" y="776037"/>
                  </a:cubicBezTo>
                  <a:cubicBezTo>
                    <a:pt x="1713116" y="781902"/>
                    <a:pt x="1707780" y="797911"/>
                    <a:pt x="1702347" y="804497"/>
                  </a:cubicBezTo>
                  <a:cubicBezTo>
                    <a:pt x="1696867" y="811084"/>
                    <a:pt x="1696242" y="819738"/>
                    <a:pt x="1690521" y="828391"/>
                  </a:cubicBezTo>
                  <a:cubicBezTo>
                    <a:pt x="1684799" y="837045"/>
                    <a:pt x="1694751" y="836756"/>
                    <a:pt x="1691867" y="844545"/>
                  </a:cubicBezTo>
                  <a:cubicBezTo>
                    <a:pt x="1688982" y="852285"/>
                    <a:pt x="1693261" y="868679"/>
                    <a:pt x="1689030" y="877429"/>
                  </a:cubicBezTo>
                  <a:cubicBezTo>
                    <a:pt x="1684799" y="886226"/>
                    <a:pt x="1689367" y="892524"/>
                    <a:pt x="1688309" y="904062"/>
                  </a:cubicBezTo>
                  <a:cubicBezTo>
                    <a:pt x="1687251" y="915601"/>
                    <a:pt x="1716866" y="933773"/>
                    <a:pt x="1721866" y="929206"/>
                  </a:cubicBezTo>
                  <a:cubicBezTo>
                    <a:pt x="1726866" y="924591"/>
                    <a:pt x="1759173" y="885505"/>
                    <a:pt x="1766865" y="884496"/>
                  </a:cubicBezTo>
                  <a:cubicBezTo>
                    <a:pt x="1774509" y="883390"/>
                    <a:pt x="1815373" y="881851"/>
                    <a:pt x="1815662" y="888967"/>
                  </a:cubicBezTo>
                  <a:cubicBezTo>
                    <a:pt x="1815950" y="895986"/>
                    <a:pt x="1833690" y="874784"/>
                    <a:pt x="1840805" y="861996"/>
                  </a:cubicBezTo>
                  <a:cubicBezTo>
                    <a:pt x="1847920" y="849160"/>
                    <a:pt x="1873497" y="828343"/>
                    <a:pt x="1886525" y="822237"/>
                  </a:cubicBezTo>
                  <a:cubicBezTo>
                    <a:pt x="1899554" y="816084"/>
                    <a:pt x="1919649" y="790315"/>
                    <a:pt x="1931091" y="783921"/>
                  </a:cubicBezTo>
                  <a:cubicBezTo>
                    <a:pt x="1942485" y="777479"/>
                    <a:pt x="1967052" y="772191"/>
                    <a:pt x="1977677" y="762816"/>
                  </a:cubicBezTo>
                  <a:cubicBezTo>
                    <a:pt x="1988253" y="753345"/>
                    <a:pt x="2039406" y="710461"/>
                    <a:pt x="2051377" y="714211"/>
                  </a:cubicBezTo>
                  <a:cubicBezTo>
                    <a:pt x="2063107" y="717673"/>
                    <a:pt x="2131615" y="635415"/>
                    <a:pt x="2140509" y="635079"/>
                  </a:cubicBezTo>
                  <a:cubicBezTo>
                    <a:pt x="2149211" y="634550"/>
                    <a:pt x="2150990" y="654069"/>
                    <a:pt x="2157913" y="655271"/>
                  </a:cubicBezTo>
                  <a:cubicBezTo>
                    <a:pt x="2164836" y="656472"/>
                    <a:pt x="2178393" y="653924"/>
                    <a:pt x="2183729" y="664116"/>
                  </a:cubicBezTo>
                  <a:cubicBezTo>
                    <a:pt x="2189066" y="674309"/>
                    <a:pt x="2193729" y="670847"/>
                    <a:pt x="2211757" y="667193"/>
                  </a:cubicBezTo>
                  <a:cubicBezTo>
                    <a:pt x="2229786" y="663539"/>
                    <a:pt x="2223680" y="658347"/>
                    <a:pt x="2242670" y="657001"/>
                  </a:cubicBezTo>
                  <a:cubicBezTo>
                    <a:pt x="2261708" y="655607"/>
                    <a:pt x="2295265" y="647434"/>
                    <a:pt x="2292573" y="641088"/>
                  </a:cubicBezTo>
                  <a:cubicBezTo>
                    <a:pt x="2289881" y="634742"/>
                    <a:pt x="2290121" y="621954"/>
                    <a:pt x="2301996" y="615608"/>
                  </a:cubicBezTo>
                  <a:cubicBezTo>
                    <a:pt x="2313822" y="609262"/>
                    <a:pt x="2295169" y="609502"/>
                    <a:pt x="2301419" y="599503"/>
                  </a:cubicBezTo>
                  <a:cubicBezTo>
                    <a:pt x="2307668" y="589551"/>
                    <a:pt x="2299207" y="575609"/>
                    <a:pt x="2285890" y="578109"/>
                  </a:cubicBezTo>
                  <a:cubicBezTo>
                    <a:pt x="2272573" y="580609"/>
                    <a:pt x="2265025" y="557004"/>
                    <a:pt x="2248535" y="564600"/>
                  </a:cubicBezTo>
                  <a:cubicBezTo>
                    <a:pt x="2232045" y="572196"/>
                    <a:pt x="2217815" y="575176"/>
                    <a:pt x="2226180" y="563638"/>
                  </a:cubicBezTo>
                  <a:cubicBezTo>
                    <a:pt x="2234497" y="552100"/>
                    <a:pt x="2257237" y="518543"/>
                    <a:pt x="2266083" y="509890"/>
                  </a:cubicBezTo>
                  <a:cubicBezTo>
                    <a:pt x="2274881" y="501236"/>
                    <a:pt x="2278727" y="474987"/>
                    <a:pt x="2295698" y="455564"/>
                  </a:cubicBezTo>
                  <a:cubicBezTo>
                    <a:pt x="2312716" y="436141"/>
                    <a:pt x="2238872" y="423642"/>
                    <a:pt x="2190123" y="454843"/>
                  </a:cubicBezTo>
                  <a:cubicBezTo>
                    <a:pt x="2180700" y="459458"/>
                    <a:pt x="2187816" y="421719"/>
                    <a:pt x="2196037" y="407007"/>
                  </a:cubicBezTo>
                  <a:cubicBezTo>
                    <a:pt x="2204210" y="392296"/>
                    <a:pt x="2174980" y="405181"/>
                    <a:pt x="2171758" y="396767"/>
                  </a:cubicBezTo>
                  <a:cubicBezTo>
                    <a:pt x="2168537" y="388306"/>
                    <a:pt x="2145076" y="412584"/>
                    <a:pt x="2152336" y="398114"/>
                  </a:cubicBezTo>
                  <a:cubicBezTo>
                    <a:pt x="2159595" y="383643"/>
                    <a:pt x="2150749" y="375278"/>
                    <a:pt x="2139259" y="376576"/>
                  </a:cubicBezTo>
                  <a:cubicBezTo>
                    <a:pt x="2127817" y="377874"/>
                    <a:pt x="2114693" y="379989"/>
                    <a:pt x="2151615" y="342538"/>
                  </a:cubicBezTo>
                  <a:cubicBezTo>
                    <a:pt x="2188681" y="305183"/>
                    <a:pt x="2193681" y="320856"/>
                    <a:pt x="2205363" y="309798"/>
                  </a:cubicBezTo>
                  <a:cubicBezTo>
                    <a:pt x="2217046" y="298789"/>
                    <a:pt x="2234641" y="286722"/>
                    <a:pt x="2240218" y="277732"/>
                  </a:cubicBezTo>
                  <a:cubicBezTo>
                    <a:pt x="2245795" y="268742"/>
                    <a:pt x="2257237" y="251050"/>
                    <a:pt x="2267910" y="245281"/>
                  </a:cubicBezTo>
                  <a:cubicBezTo>
                    <a:pt x="2278583" y="239464"/>
                    <a:pt x="2305553" y="224176"/>
                    <a:pt x="2305120" y="230089"/>
                  </a:cubicBezTo>
                  <a:cubicBezTo>
                    <a:pt x="2304640" y="236002"/>
                    <a:pt x="2328389" y="210570"/>
                    <a:pt x="2331226" y="215185"/>
                  </a:cubicBezTo>
                  <a:cubicBezTo>
                    <a:pt x="2334062" y="219753"/>
                    <a:pt x="2341514" y="212926"/>
                    <a:pt x="2346081" y="216964"/>
                  </a:cubicBezTo>
                  <a:cubicBezTo>
                    <a:pt x="2350648" y="220955"/>
                    <a:pt x="2405935" y="186196"/>
                    <a:pt x="2409252" y="181052"/>
                  </a:cubicBezTo>
                  <a:cubicBezTo>
                    <a:pt x="2412522" y="175811"/>
                    <a:pt x="2425502" y="162591"/>
                    <a:pt x="2426367" y="172735"/>
                  </a:cubicBezTo>
                  <a:cubicBezTo>
                    <a:pt x="2427233" y="182879"/>
                    <a:pt x="2428002" y="191628"/>
                    <a:pt x="2419829" y="201436"/>
                  </a:cubicBezTo>
                  <a:cubicBezTo>
                    <a:pt x="2411704" y="211195"/>
                    <a:pt x="2435261" y="192494"/>
                    <a:pt x="2437713" y="195426"/>
                  </a:cubicBezTo>
                  <a:cubicBezTo>
                    <a:pt x="2440165" y="198359"/>
                    <a:pt x="2439588" y="206724"/>
                    <a:pt x="2444780" y="203888"/>
                  </a:cubicBezTo>
                  <a:cubicBezTo>
                    <a:pt x="2450021" y="201003"/>
                    <a:pt x="2464347" y="206916"/>
                    <a:pt x="2460886" y="212253"/>
                  </a:cubicBezTo>
                  <a:cubicBezTo>
                    <a:pt x="2457376" y="217589"/>
                    <a:pt x="2487279" y="185955"/>
                    <a:pt x="2497616" y="185427"/>
                  </a:cubicBezTo>
                  <a:cubicBezTo>
                    <a:pt x="2507904" y="184850"/>
                    <a:pt x="2508481" y="186869"/>
                    <a:pt x="2516413" y="180859"/>
                  </a:cubicBezTo>
                  <a:cubicBezTo>
                    <a:pt x="2524394" y="174850"/>
                    <a:pt x="2526557" y="181436"/>
                    <a:pt x="2534826" y="169321"/>
                  </a:cubicBezTo>
                  <a:cubicBezTo>
                    <a:pt x="2543143" y="157206"/>
                    <a:pt x="2555787" y="150476"/>
                    <a:pt x="2555210" y="143120"/>
                  </a:cubicBezTo>
                  <a:cubicBezTo>
                    <a:pt x="2554633" y="135764"/>
                    <a:pt x="2569393" y="130332"/>
                    <a:pt x="2570595" y="126486"/>
                  </a:cubicBezTo>
                  <a:cubicBezTo>
                    <a:pt x="2571748" y="122640"/>
                    <a:pt x="2587998" y="104419"/>
                    <a:pt x="2577325" y="105621"/>
                  </a:cubicBezTo>
                  <a:cubicBezTo>
                    <a:pt x="2566604" y="106823"/>
                    <a:pt x="2562085" y="97304"/>
                    <a:pt x="2567325" y="89804"/>
                  </a:cubicBezTo>
                  <a:cubicBezTo>
                    <a:pt x="2572518" y="82304"/>
                    <a:pt x="2569777" y="62689"/>
                    <a:pt x="2585546" y="57064"/>
                  </a:cubicBezTo>
                  <a:cubicBezTo>
                    <a:pt x="2601315" y="51488"/>
                    <a:pt x="2601796" y="58843"/>
                    <a:pt x="2607709" y="54228"/>
                  </a:cubicBezTo>
                  <a:cubicBezTo>
                    <a:pt x="2613622" y="49613"/>
                    <a:pt x="2625305" y="49709"/>
                    <a:pt x="2628382" y="54997"/>
                  </a:cubicBezTo>
                  <a:cubicBezTo>
                    <a:pt x="2631459" y="60285"/>
                    <a:pt x="2642564" y="48843"/>
                    <a:pt x="2647468" y="48411"/>
                  </a:cubicBezTo>
                  <a:cubicBezTo>
                    <a:pt x="2652371" y="47978"/>
                    <a:pt x="2660304" y="50045"/>
                    <a:pt x="2660160" y="52545"/>
                  </a:cubicBezTo>
                  <a:cubicBezTo>
                    <a:pt x="2660015" y="55045"/>
                    <a:pt x="2680063" y="43026"/>
                    <a:pt x="2681409" y="51584"/>
                  </a:cubicBezTo>
                  <a:cubicBezTo>
                    <a:pt x="2682755" y="60093"/>
                    <a:pt x="2713091" y="39901"/>
                    <a:pt x="2714918" y="42353"/>
                  </a:cubicBezTo>
                  <a:cubicBezTo>
                    <a:pt x="2716745" y="44757"/>
                    <a:pt x="2714004" y="58795"/>
                    <a:pt x="2709389" y="62305"/>
                  </a:cubicBezTo>
                  <a:cubicBezTo>
                    <a:pt x="2704774" y="65718"/>
                    <a:pt x="2752994" y="40719"/>
                    <a:pt x="2752946" y="47497"/>
                  </a:cubicBezTo>
                  <a:cubicBezTo>
                    <a:pt x="2752850" y="54180"/>
                    <a:pt x="2726360" y="72304"/>
                    <a:pt x="2732418" y="73458"/>
                  </a:cubicBezTo>
                  <a:cubicBezTo>
                    <a:pt x="2738475" y="74612"/>
                    <a:pt x="2756263" y="65430"/>
                    <a:pt x="2763138" y="66439"/>
                  </a:cubicBezTo>
                  <a:cubicBezTo>
                    <a:pt x="2770061" y="67401"/>
                    <a:pt x="2791262" y="50622"/>
                    <a:pt x="2798377" y="51968"/>
                  </a:cubicBezTo>
                  <a:cubicBezTo>
                    <a:pt x="2805492" y="53315"/>
                    <a:pt x="2807848" y="70045"/>
                    <a:pt x="2815877" y="61728"/>
                  </a:cubicBezTo>
                  <a:cubicBezTo>
                    <a:pt x="2823905" y="53411"/>
                    <a:pt x="2831742" y="44805"/>
                    <a:pt x="2835107" y="46584"/>
                  </a:cubicBezTo>
                  <a:cubicBezTo>
                    <a:pt x="2838473" y="48363"/>
                    <a:pt x="2847366" y="37113"/>
                    <a:pt x="2855107" y="35238"/>
                  </a:cubicBezTo>
                  <a:cubicBezTo>
                    <a:pt x="2862847" y="33363"/>
                    <a:pt x="2872126" y="32257"/>
                    <a:pt x="2882413" y="22883"/>
                  </a:cubicBezTo>
                  <a:cubicBezTo>
                    <a:pt x="2892750" y="13508"/>
                    <a:pt x="2918374" y="4518"/>
                    <a:pt x="2910875" y="13652"/>
                  </a:cubicBezTo>
                  <a:cubicBezTo>
                    <a:pt x="2903375" y="22738"/>
                    <a:pt x="2881356" y="48988"/>
                    <a:pt x="2892510" y="40911"/>
                  </a:cubicBezTo>
                  <a:cubicBezTo>
                    <a:pt x="2903663" y="32786"/>
                    <a:pt x="2924528" y="11777"/>
                    <a:pt x="2933181" y="21008"/>
                  </a:cubicBezTo>
                  <a:cubicBezTo>
                    <a:pt x="2941787" y="30238"/>
                    <a:pt x="2955200" y="1633"/>
                    <a:pt x="2969094" y="191"/>
                  </a:cubicBezTo>
                  <a:cubicBezTo>
                    <a:pt x="2982988" y="-1251"/>
                    <a:pt x="2996593" y="5479"/>
                    <a:pt x="2988468" y="20479"/>
                  </a:cubicBezTo>
                  <a:cubicBezTo>
                    <a:pt x="2980344" y="35478"/>
                    <a:pt x="3015631" y="2354"/>
                    <a:pt x="3003709" y="26969"/>
                  </a:cubicBezTo>
                  <a:cubicBezTo>
                    <a:pt x="2991786" y="51584"/>
                    <a:pt x="2984478" y="64708"/>
                    <a:pt x="2976834" y="70622"/>
                  </a:cubicBezTo>
                  <a:cubicBezTo>
                    <a:pt x="2969190" y="76487"/>
                    <a:pt x="2949094" y="84371"/>
                    <a:pt x="2947268" y="92737"/>
                  </a:cubicBezTo>
                  <a:cubicBezTo>
                    <a:pt x="2945393" y="101102"/>
                    <a:pt x="2936066" y="105957"/>
                    <a:pt x="2929432" y="114563"/>
                  </a:cubicBezTo>
                  <a:cubicBezTo>
                    <a:pt x="2922797" y="123169"/>
                    <a:pt x="2921643" y="131053"/>
                    <a:pt x="2916355" y="138697"/>
                  </a:cubicBezTo>
                  <a:cubicBezTo>
                    <a:pt x="2911067" y="146341"/>
                    <a:pt x="2914769" y="153985"/>
                    <a:pt x="2903182" y="163937"/>
                  </a:cubicBezTo>
                  <a:cubicBezTo>
                    <a:pt x="2891596" y="173840"/>
                    <a:pt x="2856837" y="206003"/>
                    <a:pt x="2842222" y="211916"/>
                  </a:cubicBezTo>
                  <a:cubicBezTo>
                    <a:pt x="2842222" y="211916"/>
                    <a:pt x="2816550" y="221820"/>
                    <a:pt x="2807031" y="234416"/>
                  </a:cubicBezTo>
                  <a:cubicBezTo>
                    <a:pt x="2797512" y="246964"/>
                    <a:pt x="2759292" y="266963"/>
                    <a:pt x="2749196" y="278790"/>
                  </a:cubicBezTo>
                  <a:cubicBezTo>
                    <a:pt x="2739100" y="290520"/>
                    <a:pt x="2701553" y="311625"/>
                    <a:pt x="2698572" y="319462"/>
                  </a:cubicBezTo>
                  <a:cubicBezTo>
                    <a:pt x="2695543" y="327250"/>
                    <a:pt x="2684197" y="362730"/>
                    <a:pt x="2678621" y="369749"/>
                  </a:cubicBezTo>
                  <a:cubicBezTo>
                    <a:pt x="2672996" y="376768"/>
                    <a:pt x="2663140" y="391191"/>
                    <a:pt x="2655833" y="403642"/>
                  </a:cubicBezTo>
                  <a:cubicBezTo>
                    <a:pt x="2648525" y="416094"/>
                    <a:pt x="2640449" y="439988"/>
                    <a:pt x="2662611" y="414315"/>
                  </a:cubicBezTo>
                  <a:cubicBezTo>
                    <a:pt x="2684774" y="388691"/>
                    <a:pt x="2691409" y="365230"/>
                    <a:pt x="2713428" y="348019"/>
                  </a:cubicBezTo>
                  <a:cubicBezTo>
                    <a:pt x="2735446" y="330856"/>
                    <a:pt x="2746504" y="311433"/>
                    <a:pt x="2764820" y="302347"/>
                  </a:cubicBezTo>
                  <a:cubicBezTo>
                    <a:pt x="2783089" y="293308"/>
                    <a:pt x="2788185" y="294655"/>
                    <a:pt x="2790637" y="302875"/>
                  </a:cubicBezTo>
                  <a:cubicBezTo>
                    <a:pt x="2793089" y="311097"/>
                    <a:pt x="2802993" y="313452"/>
                    <a:pt x="2780829" y="328933"/>
                  </a:cubicBezTo>
                  <a:cubicBezTo>
                    <a:pt x="2758667" y="344413"/>
                    <a:pt x="2734869" y="360566"/>
                    <a:pt x="2740735" y="360230"/>
                  </a:cubicBezTo>
                  <a:cubicBezTo>
                    <a:pt x="2746600" y="359893"/>
                    <a:pt x="2761744" y="358499"/>
                    <a:pt x="2777368" y="343740"/>
                  </a:cubicBezTo>
                  <a:cubicBezTo>
                    <a:pt x="2792993" y="328981"/>
                    <a:pt x="2797800" y="328644"/>
                    <a:pt x="2796743" y="340086"/>
                  </a:cubicBezTo>
                  <a:cubicBezTo>
                    <a:pt x="2795685" y="351528"/>
                    <a:pt x="2794098" y="353307"/>
                    <a:pt x="2800156" y="353355"/>
                  </a:cubicBezTo>
                  <a:cubicBezTo>
                    <a:pt x="2806262" y="353355"/>
                    <a:pt x="2811358" y="362393"/>
                    <a:pt x="2820156" y="356961"/>
                  </a:cubicBezTo>
                  <a:cubicBezTo>
                    <a:pt x="2828953" y="351528"/>
                    <a:pt x="2834242" y="357009"/>
                    <a:pt x="2850876" y="348884"/>
                  </a:cubicBezTo>
                  <a:cubicBezTo>
                    <a:pt x="2867510" y="340759"/>
                    <a:pt x="2895875" y="320952"/>
                    <a:pt x="2898759" y="322106"/>
                  </a:cubicBezTo>
                  <a:cubicBezTo>
                    <a:pt x="2901596" y="323212"/>
                    <a:pt x="2940970" y="286818"/>
                    <a:pt x="2943133" y="301385"/>
                  </a:cubicBezTo>
                  <a:cubicBezTo>
                    <a:pt x="2945297" y="315904"/>
                    <a:pt x="2929095" y="324317"/>
                    <a:pt x="2915441" y="336144"/>
                  </a:cubicBezTo>
                  <a:cubicBezTo>
                    <a:pt x="2901788" y="347971"/>
                    <a:pt x="2901596" y="359172"/>
                    <a:pt x="2889481" y="366576"/>
                  </a:cubicBezTo>
                  <a:cubicBezTo>
                    <a:pt x="2877414" y="373979"/>
                    <a:pt x="2865443" y="382825"/>
                    <a:pt x="2867606" y="386864"/>
                  </a:cubicBezTo>
                  <a:cubicBezTo>
                    <a:pt x="2869770" y="390950"/>
                    <a:pt x="2854049" y="423978"/>
                    <a:pt x="2848184" y="431526"/>
                  </a:cubicBezTo>
                  <a:cubicBezTo>
                    <a:pt x="2842222" y="439122"/>
                    <a:pt x="2822223" y="456477"/>
                    <a:pt x="2815204" y="448978"/>
                  </a:cubicBezTo>
                  <a:cubicBezTo>
                    <a:pt x="2808137" y="441478"/>
                    <a:pt x="2815973" y="418690"/>
                    <a:pt x="2819963" y="413642"/>
                  </a:cubicBezTo>
                  <a:cubicBezTo>
                    <a:pt x="2823905" y="408546"/>
                    <a:pt x="2837799" y="386960"/>
                    <a:pt x="2854193" y="376095"/>
                  </a:cubicBezTo>
                  <a:cubicBezTo>
                    <a:pt x="2870587" y="365230"/>
                    <a:pt x="2833809" y="375566"/>
                    <a:pt x="2823136" y="387393"/>
                  </a:cubicBezTo>
                  <a:cubicBezTo>
                    <a:pt x="2812367" y="399123"/>
                    <a:pt x="2769628" y="438689"/>
                    <a:pt x="2771695" y="442487"/>
                  </a:cubicBezTo>
                  <a:cubicBezTo>
                    <a:pt x="2773714" y="446237"/>
                    <a:pt x="2766215" y="471814"/>
                    <a:pt x="2748090" y="489121"/>
                  </a:cubicBezTo>
                  <a:cubicBezTo>
                    <a:pt x="2729917" y="506476"/>
                    <a:pt x="2735638" y="507245"/>
                    <a:pt x="2727802" y="516139"/>
                  </a:cubicBezTo>
                  <a:cubicBezTo>
                    <a:pt x="2719966" y="525081"/>
                    <a:pt x="2701745" y="542293"/>
                    <a:pt x="2701312" y="555081"/>
                  </a:cubicBezTo>
                  <a:cubicBezTo>
                    <a:pt x="2700832" y="567869"/>
                    <a:pt x="2697418" y="592676"/>
                    <a:pt x="2707610" y="589022"/>
                  </a:cubicBezTo>
                  <a:cubicBezTo>
                    <a:pt x="2717802" y="585417"/>
                    <a:pt x="2719100" y="597724"/>
                    <a:pt x="2729773" y="588734"/>
                  </a:cubicBezTo>
                  <a:cubicBezTo>
                    <a:pt x="2740494" y="579792"/>
                    <a:pt x="2740398" y="591714"/>
                    <a:pt x="2720158" y="609743"/>
                  </a:cubicBezTo>
                  <a:cubicBezTo>
                    <a:pt x="2699966" y="627819"/>
                    <a:pt x="2689149" y="642627"/>
                    <a:pt x="2676457" y="657578"/>
                  </a:cubicBezTo>
                  <a:cubicBezTo>
                    <a:pt x="2663813" y="672530"/>
                    <a:pt x="2680400" y="679789"/>
                    <a:pt x="2663525" y="694500"/>
                  </a:cubicBezTo>
                  <a:cubicBezTo>
                    <a:pt x="2646650" y="709259"/>
                    <a:pt x="2665159" y="705702"/>
                    <a:pt x="2661458" y="719019"/>
                  </a:cubicBezTo>
                  <a:cubicBezTo>
                    <a:pt x="2657804" y="732336"/>
                    <a:pt x="2662227" y="747720"/>
                    <a:pt x="2655544" y="754114"/>
                  </a:cubicBezTo>
                  <a:cubicBezTo>
                    <a:pt x="2648862" y="760508"/>
                    <a:pt x="2636170" y="769306"/>
                    <a:pt x="2651554" y="770364"/>
                  </a:cubicBezTo>
                  <a:cubicBezTo>
                    <a:pt x="2666938" y="771469"/>
                    <a:pt x="2662179" y="796036"/>
                    <a:pt x="2658285" y="803103"/>
                  </a:cubicBezTo>
                  <a:cubicBezTo>
                    <a:pt x="2654390" y="810170"/>
                    <a:pt x="2643766" y="806421"/>
                    <a:pt x="2634872" y="805699"/>
                  </a:cubicBezTo>
                  <a:cubicBezTo>
                    <a:pt x="2625978" y="804978"/>
                    <a:pt x="2612420" y="804930"/>
                    <a:pt x="2617709" y="813007"/>
                  </a:cubicBezTo>
                  <a:cubicBezTo>
                    <a:pt x="2622997" y="821036"/>
                    <a:pt x="2637804" y="816901"/>
                    <a:pt x="2636699" y="822478"/>
                  </a:cubicBezTo>
                  <a:cubicBezTo>
                    <a:pt x="2635593" y="828103"/>
                    <a:pt x="2640256" y="837718"/>
                    <a:pt x="2645977" y="836131"/>
                  </a:cubicBezTo>
                  <a:cubicBezTo>
                    <a:pt x="2651746" y="834497"/>
                    <a:pt x="2675784" y="828199"/>
                    <a:pt x="2676457" y="835795"/>
                  </a:cubicBezTo>
                  <a:cubicBezTo>
                    <a:pt x="2677130" y="843343"/>
                    <a:pt x="2693476" y="844496"/>
                    <a:pt x="2684486" y="858246"/>
                  </a:cubicBezTo>
                  <a:cubicBezTo>
                    <a:pt x="2675448" y="871996"/>
                    <a:pt x="2665832" y="889495"/>
                    <a:pt x="2675929" y="885938"/>
                  </a:cubicBezTo>
                  <a:cubicBezTo>
                    <a:pt x="2686024" y="882428"/>
                    <a:pt x="2679823" y="894688"/>
                    <a:pt x="2669102" y="914254"/>
                  </a:cubicBezTo>
                  <a:cubicBezTo>
                    <a:pt x="2658429" y="933821"/>
                    <a:pt x="2667659" y="938244"/>
                    <a:pt x="2652756" y="952042"/>
                  </a:cubicBezTo>
                  <a:cubicBezTo>
                    <a:pt x="2637852" y="965888"/>
                    <a:pt x="2651458" y="994685"/>
                    <a:pt x="2630978" y="1019829"/>
                  </a:cubicBezTo>
                  <a:cubicBezTo>
                    <a:pt x="2610449" y="1045020"/>
                    <a:pt x="2614247" y="1069395"/>
                    <a:pt x="2617420" y="1072664"/>
                  </a:cubicBezTo>
                  <a:cubicBezTo>
                    <a:pt x="2620545" y="1075981"/>
                    <a:pt x="2635545" y="1105307"/>
                    <a:pt x="2657852" y="1107134"/>
                  </a:cubicBezTo>
                  <a:cubicBezTo>
                    <a:pt x="2680111" y="1108961"/>
                    <a:pt x="2689101" y="1111990"/>
                    <a:pt x="2691697" y="1116846"/>
                  </a:cubicBezTo>
                  <a:cubicBezTo>
                    <a:pt x="2694341" y="1121701"/>
                    <a:pt x="2730735" y="1129057"/>
                    <a:pt x="2736744" y="1135403"/>
                  </a:cubicBezTo>
                  <a:cubicBezTo>
                    <a:pt x="2742802" y="1141749"/>
                    <a:pt x="2762224" y="1146364"/>
                    <a:pt x="2759532" y="1159392"/>
                  </a:cubicBezTo>
                  <a:cubicBezTo>
                    <a:pt x="2756888" y="1172373"/>
                    <a:pt x="2767128" y="1173671"/>
                    <a:pt x="2750830" y="1183911"/>
                  </a:cubicBezTo>
                  <a:cubicBezTo>
                    <a:pt x="2734581" y="1194199"/>
                    <a:pt x="2735350" y="1187661"/>
                    <a:pt x="2729052" y="1185305"/>
                  </a:cubicBezTo>
                  <a:cubicBezTo>
                    <a:pt x="2722706" y="1182902"/>
                    <a:pt x="2702034" y="1196026"/>
                    <a:pt x="2692995" y="1186796"/>
                  </a:cubicBezTo>
                  <a:cubicBezTo>
                    <a:pt x="2684005" y="1177517"/>
                    <a:pt x="2665592" y="1191170"/>
                    <a:pt x="2663717" y="1186074"/>
                  </a:cubicBezTo>
                  <a:cubicBezTo>
                    <a:pt x="2661842" y="1181027"/>
                    <a:pt x="2663861" y="1167325"/>
                    <a:pt x="2651506" y="1178863"/>
                  </a:cubicBezTo>
                  <a:cubicBezTo>
                    <a:pt x="2639151" y="1190401"/>
                    <a:pt x="2646362" y="1156796"/>
                    <a:pt x="2634439" y="1157277"/>
                  </a:cubicBezTo>
                  <a:cubicBezTo>
                    <a:pt x="2622564" y="1157710"/>
                    <a:pt x="2581075" y="1156845"/>
                    <a:pt x="2571652" y="1170546"/>
                  </a:cubicBezTo>
                  <a:cubicBezTo>
                    <a:pt x="2562181" y="1184248"/>
                    <a:pt x="2562470" y="1202276"/>
                    <a:pt x="2553239" y="1206699"/>
                  </a:cubicBezTo>
                  <a:cubicBezTo>
                    <a:pt x="2544009" y="1211122"/>
                    <a:pt x="2530307" y="1202805"/>
                    <a:pt x="2524634" y="1212901"/>
                  </a:cubicBezTo>
                  <a:cubicBezTo>
                    <a:pt x="2518961" y="1222997"/>
                    <a:pt x="2513000" y="1216074"/>
                    <a:pt x="2504923" y="1224872"/>
                  </a:cubicBezTo>
                  <a:cubicBezTo>
                    <a:pt x="2496894" y="1233669"/>
                    <a:pt x="2495597" y="1236602"/>
                    <a:pt x="2487952" y="1248861"/>
                  </a:cubicBezTo>
                  <a:cubicBezTo>
                    <a:pt x="2480308" y="1261169"/>
                    <a:pt x="2471943" y="1274774"/>
                    <a:pt x="2466318" y="1273524"/>
                  </a:cubicBezTo>
                  <a:cubicBezTo>
                    <a:pt x="2460693" y="1272274"/>
                    <a:pt x="2449348" y="1284149"/>
                    <a:pt x="2443819" y="1293283"/>
                  </a:cubicBezTo>
                  <a:cubicBezTo>
                    <a:pt x="2438290" y="1302418"/>
                    <a:pt x="2424300" y="1318956"/>
                    <a:pt x="2436367" y="1313908"/>
                  </a:cubicBezTo>
                  <a:cubicBezTo>
                    <a:pt x="2448434" y="1308860"/>
                    <a:pt x="2436511" y="1324292"/>
                    <a:pt x="2442088" y="1323379"/>
                  </a:cubicBezTo>
                  <a:cubicBezTo>
                    <a:pt x="2447617" y="1322465"/>
                    <a:pt x="2471030" y="1315975"/>
                    <a:pt x="2454492" y="1327898"/>
                  </a:cubicBezTo>
                  <a:cubicBezTo>
                    <a:pt x="2438002" y="1339917"/>
                    <a:pt x="2435310" y="1333330"/>
                    <a:pt x="2437425" y="1344436"/>
                  </a:cubicBezTo>
                  <a:cubicBezTo>
                    <a:pt x="2439540" y="1355541"/>
                    <a:pt x="2425310" y="1363570"/>
                    <a:pt x="2417810" y="1367801"/>
                  </a:cubicBezTo>
                  <a:cubicBezTo>
                    <a:pt x="2410310" y="1371983"/>
                    <a:pt x="2386176" y="1374099"/>
                    <a:pt x="2381417" y="1384916"/>
                  </a:cubicBezTo>
                  <a:cubicBezTo>
                    <a:pt x="2376657" y="1395685"/>
                    <a:pt x="2349783" y="1426645"/>
                    <a:pt x="2342908" y="1427511"/>
                  </a:cubicBezTo>
                  <a:cubicBezTo>
                    <a:pt x="2336033" y="1428376"/>
                    <a:pt x="2333726" y="1442366"/>
                    <a:pt x="2328630" y="1449818"/>
                  </a:cubicBezTo>
                  <a:cubicBezTo>
                    <a:pt x="2323534" y="1457270"/>
                    <a:pt x="2310601" y="1462750"/>
                    <a:pt x="2317572" y="1470923"/>
                  </a:cubicBezTo>
                  <a:cubicBezTo>
                    <a:pt x="2324543" y="1479096"/>
                    <a:pt x="2313293" y="1512749"/>
                    <a:pt x="2307092" y="1518182"/>
                  </a:cubicBezTo>
                  <a:cubicBezTo>
                    <a:pt x="2300842" y="1523614"/>
                    <a:pt x="2291948" y="1531643"/>
                    <a:pt x="2297332" y="1532364"/>
                  </a:cubicBezTo>
                  <a:cubicBezTo>
                    <a:pt x="2302717" y="1533085"/>
                    <a:pt x="2288823" y="1551546"/>
                    <a:pt x="2291275" y="1554623"/>
                  </a:cubicBezTo>
                  <a:cubicBezTo>
                    <a:pt x="2293678" y="1557652"/>
                    <a:pt x="2295986" y="1562555"/>
                    <a:pt x="2296659" y="1569959"/>
                  </a:cubicBezTo>
                  <a:cubicBezTo>
                    <a:pt x="2297332" y="1577363"/>
                    <a:pt x="2305169" y="1589863"/>
                    <a:pt x="2312476" y="1588324"/>
                  </a:cubicBezTo>
                  <a:cubicBezTo>
                    <a:pt x="2319784" y="1586786"/>
                    <a:pt x="2332668" y="1588132"/>
                    <a:pt x="2334591" y="1591737"/>
                  </a:cubicBezTo>
                  <a:cubicBezTo>
                    <a:pt x="2336514" y="1595343"/>
                    <a:pt x="2347523" y="1597074"/>
                    <a:pt x="2345793" y="1614910"/>
                  </a:cubicBezTo>
                  <a:cubicBezTo>
                    <a:pt x="2344110" y="1632746"/>
                    <a:pt x="2370792" y="1645871"/>
                    <a:pt x="2372523" y="1652120"/>
                  </a:cubicBezTo>
                  <a:cubicBezTo>
                    <a:pt x="2374253" y="1658370"/>
                    <a:pt x="2397666" y="1683033"/>
                    <a:pt x="2405454" y="1679187"/>
                  </a:cubicBezTo>
                  <a:cubicBezTo>
                    <a:pt x="2413195" y="1675341"/>
                    <a:pt x="2422089" y="1677264"/>
                    <a:pt x="2434204" y="1684764"/>
                  </a:cubicBezTo>
                  <a:cubicBezTo>
                    <a:pt x="2446271" y="1692264"/>
                    <a:pt x="2463434" y="1683370"/>
                    <a:pt x="2470789" y="1681206"/>
                  </a:cubicBezTo>
                  <a:cubicBezTo>
                    <a:pt x="2478193" y="1679043"/>
                    <a:pt x="2503337" y="1692360"/>
                    <a:pt x="2514154" y="1685773"/>
                  </a:cubicBezTo>
                  <a:cubicBezTo>
                    <a:pt x="2524971" y="1679139"/>
                    <a:pt x="2541317" y="1668033"/>
                    <a:pt x="2544201" y="1662986"/>
                  </a:cubicBezTo>
                  <a:cubicBezTo>
                    <a:pt x="2547085" y="1657986"/>
                    <a:pt x="2556508" y="1666303"/>
                    <a:pt x="2560258" y="1662072"/>
                  </a:cubicBezTo>
                  <a:cubicBezTo>
                    <a:pt x="2564008" y="1657841"/>
                    <a:pt x="2567470" y="1647649"/>
                    <a:pt x="2574152" y="1638419"/>
                  </a:cubicBezTo>
                  <a:cubicBezTo>
                    <a:pt x="2580835" y="1629188"/>
                    <a:pt x="2592421" y="1612987"/>
                    <a:pt x="2591123" y="1609862"/>
                  </a:cubicBezTo>
                  <a:cubicBezTo>
                    <a:pt x="2589825" y="1606785"/>
                    <a:pt x="2602661" y="1592603"/>
                    <a:pt x="2607613" y="1589478"/>
                  </a:cubicBezTo>
                  <a:cubicBezTo>
                    <a:pt x="2612565" y="1586305"/>
                    <a:pt x="2629487" y="1574045"/>
                    <a:pt x="2619824" y="1572795"/>
                  </a:cubicBezTo>
                  <a:cubicBezTo>
                    <a:pt x="2610113" y="1571545"/>
                    <a:pt x="2616363" y="1561930"/>
                    <a:pt x="2618093" y="1556738"/>
                  </a:cubicBezTo>
                  <a:cubicBezTo>
                    <a:pt x="2619776" y="1551546"/>
                    <a:pt x="2622324" y="1543229"/>
                    <a:pt x="2620064" y="1541162"/>
                  </a:cubicBezTo>
                  <a:cubicBezTo>
                    <a:pt x="2617853" y="1539094"/>
                    <a:pt x="2615113" y="1533662"/>
                    <a:pt x="2615353" y="1526114"/>
                  </a:cubicBezTo>
                  <a:cubicBezTo>
                    <a:pt x="2615593" y="1518566"/>
                    <a:pt x="2591700" y="1507989"/>
                    <a:pt x="2595738" y="1498086"/>
                  </a:cubicBezTo>
                  <a:cubicBezTo>
                    <a:pt x="2599728" y="1488134"/>
                    <a:pt x="2629632" y="1454289"/>
                    <a:pt x="2629343" y="1449097"/>
                  </a:cubicBezTo>
                  <a:cubicBezTo>
                    <a:pt x="2629055" y="1443856"/>
                    <a:pt x="2641698" y="1436164"/>
                    <a:pt x="2642612" y="1433039"/>
                  </a:cubicBezTo>
                  <a:cubicBezTo>
                    <a:pt x="2643477" y="1429915"/>
                    <a:pt x="2651218" y="1427415"/>
                    <a:pt x="2655640" y="1421742"/>
                  </a:cubicBezTo>
                  <a:cubicBezTo>
                    <a:pt x="2660063" y="1416069"/>
                    <a:pt x="2673236" y="1401934"/>
                    <a:pt x="2678284" y="1409867"/>
                  </a:cubicBezTo>
                  <a:cubicBezTo>
                    <a:pt x="2683332" y="1417751"/>
                    <a:pt x="2685832" y="1426116"/>
                    <a:pt x="2681457" y="1437751"/>
                  </a:cubicBezTo>
                  <a:cubicBezTo>
                    <a:pt x="2677130" y="1449385"/>
                    <a:pt x="2692418" y="1448328"/>
                    <a:pt x="2689053" y="1453952"/>
                  </a:cubicBezTo>
                  <a:cubicBezTo>
                    <a:pt x="2685688" y="1459625"/>
                    <a:pt x="2686457" y="1468183"/>
                    <a:pt x="2691986" y="1464625"/>
                  </a:cubicBezTo>
                  <a:cubicBezTo>
                    <a:pt x="2697514" y="1461068"/>
                    <a:pt x="2703284" y="1462750"/>
                    <a:pt x="2704053" y="1467414"/>
                  </a:cubicBezTo>
                  <a:cubicBezTo>
                    <a:pt x="2704822" y="1472077"/>
                    <a:pt x="2719149" y="1482942"/>
                    <a:pt x="2713187" y="1486980"/>
                  </a:cubicBezTo>
                  <a:cubicBezTo>
                    <a:pt x="2707178" y="1490971"/>
                    <a:pt x="2692082" y="1497990"/>
                    <a:pt x="2698860" y="1498615"/>
                  </a:cubicBezTo>
                  <a:cubicBezTo>
                    <a:pt x="2705639" y="1499240"/>
                    <a:pt x="2706649" y="1511884"/>
                    <a:pt x="2717081" y="1516980"/>
                  </a:cubicBezTo>
                  <a:cubicBezTo>
                    <a:pt x="2727466" y="1522076"/>
                    <a:pt x="2731985" y="1532172"/>
                    <a:pt x="2730446" y="1540392"/>
                  </a:cubicBezTo>
                  <a:cubicBezTo>
                    <a:pt x="2728908" y="1548614"/>
                    <a:pt x="2726023" y="1566017"/>
                    <a:pt x="2731840" y="1560969"/>
                  </a:cubicBezTo>
                  <a:cubicBezTo>
                    <a:pt x="2737658" y="1555921"/>
                    <a:pt x="2754196" y="1548565"/>
                    <a:pt x="2753571" y="1543133"/>
                  </a:cubicBezTo>
                  <a:cubicBezTo>
                    <a:pt x="2752946" y="1537748"/>
                    <a:pt x="2762465" y="1529431"/>
                    <a:pt x="2773234" y="1524383"/>
                  </a:cubicBezTo>
                  <a:cubicBezTo>
                    <a:pt x="2783955" y="1519287"/>
                    <a:pt x="2799050" y="1495153"/>
                    <a:pt x="2799916" y="1492076"/>
                  </a:cubicBezTo>
                  <a:cubicBezTo>
                    <a:pt x="2800781" y="1489048"/>
                    <a:pt x="2807800" y="1480298"/>
                    <a:pt x="2817079" y="1475779"/>
                  </a:cubicBezTo>
                  <a:cubicBezTo>
                    <a:pt x="2826357" y="1471260"/>
                    <a:pt x="2822655" y="1463664"/>
                    <a:pt x="2825444" y="1462510"/>
                  </a:cubicBezTo>
                  <a:cubicBezTo>
                    <a:pt x="2828232" y="1461308"/>
                    <a:pt x="2846501" y="1451116"/>
                    <a:pt x="2852174" y="1450876"/>
                  </a:cubicBezTo>
                  <a:cubicBezTo>
                    <a:pt x="2857799" y="1450635"/>
                    <a:pt x="2865058" y="1452029"/>
                    <a:pt x="2868952" y="1447078"/>
                  </a:cubicBezTo>
                  <a:cubicBezTo>
                    <a:pt x="2872846" y="1442126"/>
                    <a:pt x="2883615" y="1435299"/>
                    <a:pt x="2885827" y="1445395"/>
                  </a:cubicBezTo>
                  <a:cubicBezTo>
                    <a:pt x="2888039" y="1455491"/>
                    <a:pt x="2896404" y="1441405"/>
                    <a:pt x="2899769" y="1448712"/>
                  </a:cubicBezTo>
                  <a:cubicBezTo>
                    <a:pt x="2903134" y="1456068"/>
                    <a:pt x="2898663" y="1465250"/>
                    <a:pt x="2903663" y="1468327"/>
                  </a:cubicBezTo>
                  <a:cubicBezTo>
                    <a:pt x="2908615" y="1471452"/>
                    <a:pt x="2928326" y="1511787"/>
                    <a:pt x="2933326" y="1513855"/>
                  </a:cubicBezTo>
                  <a:cubicBezTo>
                    <a:pt x="2938277" y="1515922"/>
                    <a:pt x="2941306" y="1520922"/>
                    <a:pt x="2944287" y="1524912"/>
                  </a:cubicBezTo>
                  <a:cubicBezTo>
                    <a:pt x="2947268" y="1528902"/>
                    <a:pt x="2955729" y="1530681"/>
                    <a:pt x="2960969" y="1534046"/>
                  </a:cubicBezTo>
                  <a:cubicBezTo>
                    <a:pt x="2966209" y="1537412"/>
                    <a:pt x="2980296" y="1544912"/>
                    <a:pt x="2988757" y="1538181"/>
                  </a:cubicBezTo>
                  <a:cubicBezTo>
                    <a:pt x="2997266" y="1531450"/>
                    <a:pt x="3012843" y="1530056"/>
                    <a:pt x="3024189" y="1534960"/>
                  </a:cubicBezTo>
                  <a:cubicBezTo>
                    <a:pt x="3035487" y="1539864"/>
                    <a:pt x="3030775" y="1526451"/>
                    <a:pt x="3036304" y="1524816"/>
                  </a:cubicBezTo>
                  <a:cubicBezTo>
                    <a:pt x="3041785" y="1523229"/>
                    <a:pt x="3055967" y="1519576"/>
                    <a:pt x="3060342" y="1509624"/>
                  </a:cubicBezTo>
                  <a:cubicBezTo>
                    <a:pt x="3064717" y="1499672"/>
                    <a:pt x="3070342" y="1481259"/>
                    <a:pt x="3073707" y="1477029"/>
                  </a:cubicBezTo>
                  <a:cubicBezTo>
                    <a:pt x="3077072" y="1472798"/>
                    <a:pt x="3071784" y="1464193"/>
                    <a:pt x="3090197" y="1456356"/>
                  </a:cubicBezTo>
                  <a:cubicBezTo>
                    <a:pt x="3108610" y="1448520"/>
                    <a:pt x="3126686" y="1436501"/>
                    <a:pt x="3126686" y="1436501"/>
                  </a:cubicBezTo>
                </a:path>
              </a:pathLst>
            </a:custGeom>
            <a:grpFill/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4EA2C01B-0DF0-830E-BFC3-F78BDF285AF5}"/>
                </a:ext>
              </a:extLst>
            </p:cNvPr>
            <p:cNvSpPr/>
            <p:nvPr/>
          </p:nvSpPr>
          <p:spPr>
            <a:xfrm>
              <a:off x="2958055" y="6315407"/>
              <a:ext cx="223186" cy="162368"/>
            </a:xfrm>
            <a:custGeom>
              <a:avLst/>
              <a:gdLst>
                <a:gd name="connsiteX0" fmla="*/ 68070 w 223186"/>
                <a:gd name="connsiteY0" fmla="*/ 2907 h 162368"/>
                <a:gd name="connsiteX1" fmla="*/ 65185 w 223186"/>
                <a:gd name="connsiteY1" fmla="*/ 42089 h 162368"/>
                <a:gd name="connsiteX2" fmla="*/ 91723 w 223186"/>
                <a:gd name="connsiteY2" fmla="*/ 36464 h 162368"/>
                <a:gd name="connsiteX3" fmla="*/ 120088 w 223186"/>
                <a:gd name="connsiteY3" fmla="*/ 25984 h 162368"/>
                <a:gd name="connsiteX4" fmla="*/ 151096 w 223186"/>
                <a:gd name="connsiteY4" fmla="*/ 936 h 162368"/>
                <a:gd name="connsiteX5" fmla="*/ 161913 w 223186"/>
                <a:gd name="connsiteY5" fmla="*/ 16561 h 162368"/>
                <a:gd name="connsiteX6" fmla="*/ 194557 w 223186"/>
                <a:gd name="connsiteY6" fmla="*/ 5359 h 162368"/>
                <a:gd name="connsiteX7" fmla="*/ 212249 w 223186"/>
                <a:gd name="connsiteY7" fmla="*/ 17282 h 162368"/>
                <a:gd name="connsiteX8" fmla="*/ 222970 w 223186"/>
                <a:gd name="connsiteY8" fmla="*/ 32955 h 162368"/>
                <a:gd name="connsiteX9" fmla="*/ 190423 w 223186"/>
                <a:gd name="connsiteY9" fmla="*/ 55069 h 162368"/>
                <a:gd name="connsiteX10" fmla="*/ 163596 w 223186"/>
                <a:gd name="connsiteY10" fmla="*/ 52281 h 162368"/>
                <a:gd name="connsiteX11" fmla="*/ 124222 w 223186"/>
                <a:gd name="connsiteY11" fmla="*/ 82376 h 162368"/>
                <a:gd name="connsiteX12" fmla="*/ 93694 w 223186"/>
                <a:gd name="connsiteY12" fmla="*/ 103866 h 162368"/>
                <a:gd name="connsiteX13" fmla="*/ 33600 w 223186"/>
                <a:gd name="connsiteY13" fmla="*/ 139442 h 162368"/>
                <a:gd name="connsiteX14" fmla="*/ 2687 w 223186"/>
                <a:gd name="connsiteY14" fmla="*/ 153529 h 162368"/>
                <a:gd name="connsiteX15" fmla="*/ 6389 w 223186"/>
                <a:gd name="connsiteY15" fmla="*/ 129154 h 162368"/>
                <a:gd name="connsiteX16" fmla="*/ 20619 w 223186"/>
                <a:gd name="connsiteY16" fmla="*/ 102857 h 162368"/>
                <a:gd name="connsiteX17" fmla="*/ 16773 w 223186"/>
                <a:gd name="connsiteY17" fmla="*/ 81271 h 162368"/>
                <a:gd name="connsiteX18" fmla="*/ 40570 w 223186"/>
                <a:gd name="connsiteY18" fmla="*/ 10215 h 162368"/>
                <a:gd name="connsiteX19" fmla="*/ 68118 w 223186"/>
                <a:gd name="connsiteY19" fmla="*/ 2955 h 162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3186" h="162368">
                  <a:moveTo>
                    <a:pt x="68070" y="2907"/>
                  </a:moveTo>
                  <a:cubicBezTo>
                    <a:pt x="66099" y="8676"/>
                    <a:pt x="49513" y="50358"/>
                    <a:pt x="65185" y="42089"/>
                  </a:cubicBezTo>
                  <a:cubicBezTo>
                    <a:pt x="80858" y="33868"/>
                    <a:pt x="78598" y="35455"/>
                    <a:pt x="91723" y="36464"/>
                  </a:cubicBezTo>
                  <a:cubicBezTo>
                    <a:pt x="104848" y="37474"/>
                    <a:pt x="117011" y="32714"/>
                    <a:pt x="120088" y="25984"/>
                  </a:cubicBezTo>
                  <a:cubicBezTo>
                    <a:pt x="123117" y="19253"/>
                    <a:pt x="138885" y="2859"/>
                    <a:pt x="151096" y="936"/>
                  </a:cubicBezTo>
                  <a:cubicBezTo>
                    <a:pt x="163308" y="-987"/>
                    <a:pt x="155808" y="16128"/>
                    <a:pt x="161913" y="16561"/>
                  </a:cubicBezTo>
                  <a:cubicBezTo>
                    <a:pt x="167971" y="16994"/>
                    <a:pt x="197249" y="-1948"/>
                    <a:pt x="194557" y="5359"/>
                  </a:cubicBezTo>
                  <a:cubicBezTo>
                    <a:pt x="191913" y="12667"/>
                    <a:pt x="202249" y="22186"/>
                    <a:pt x="212249" y="17282"/>
                  </a:cubicBezTo>
                  <a:cubicBezTo>
                    <a:pt x="222249" y="12378"/>
                    <a:pt x="219989" y="25839"/>
                    <a:pt x="222970" y="32955"/>
                  </a:cubicBezTo>
                  <a:cubicBezTo>
                    <a:pt x="225903" y="40118"/>
                    <a:pt x="198211" y="58002"/>
                    <a:pt x="190423" y="55069"/>
                  </a:cubicBezTo>
                  <a:cubicBezTo>
                    <a:pt x="182634" y="52089"/>
                    <a:pt x="167490" y="35791"/>
                    <a:pt x="163596" y="52281"/>
                  </a:cubicBezTo>
                  <a:cubicBezTo>
                    <a:pt x="159702" y="68771"/>
                    <a:pt x="137972" y="72761"/>
                    <a:pt x="124222" y="82376"/>
                  </a:cubicBezTo>
                  <a:cubicBezTo>
                    <a:pt x="110473" y="91992"/>
                    <a:pt x="110376" y="83675"/>
                    <a:pt x="93694" y="103866"/>
                  </a:cubicBezTo>
                  <a:cubicBezTo>
                    <a:pt x="77108" y="124010"/>
                    <a:pt x="45041" y="125548"/>
                    <a:pt x="33600" y="139442"/>
                  </a:cubicBezTo>
                  <a:cubicBezTo>
                    <a:pt x="22205" y="153288"/>
                    <a:pt x="-9332" y="174538"/>
                    <a:pt x="2687" y="153529"/>
                  </a:cubicBezTo>
                  <a:cubicBezTo>
                    <a:pt x="14706" y="132471"/>
                    <a:pt x="10716" y="126991"/>
                    <a:pt x="6389" y="129154"/>
                  </a:cubicBezTo>
                  <a:cubicBezTo>
                    <a:pt x="2062" y="131366"/>
                    <a:pt x="18071" y="107520"/>
                    <a:pt x="20619" y="102857"/>
                  </a:cubicBezTo>
                  <a:cubicBezTo>
                    <a:pt x="23167" y="98241"/>
                    <a:pt x="7350" y="92761"/>
                    <a:pt x="16773" y="81271"/>
                  </a:cubicBezTo>
                  <a:cubicBezTo>
                    <a:pt x="26100" y="69829"/>
                    <a:pt x="31292" y="16705"/>
                    <a:pt x="40570" y="10215"/>
                  </a:cubicBezTo>
                  <a:cubicBezTo>
                    <a:pt x="49753" y="3725"/>
                    <a:pt x="70570" y="-4496"/>
                    <a:pt x="68118" y="2955"/>
                  </a:cubicBezTo>
                </a:path>
              </a:pathLst>
            </a:custGeom>
            <a:grpFill/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DE85616B-A3FC-86BB-520B-72128B3BF12C}"/>
                </a:ext>
              </a:extLst>
            </p:cNvPr>
            <p:cNvSpPr/>
            <p:nvPr/>
          </p:nvSpPr>
          <p:spPr>
            <a:xfrm>
              <a:off x="1579863" y="6106479"/>
              <a:ext cx="1011815" cy="717913"/>
            </a:xfrm>
            <a:custGeom>
              <a:avLst/>
              <a:gdLst>
                <a:gd name="connsiteX0" fmla="*/ 934929 w 1011815"/>
                <a:gd name="connsiteY0" fmla="*/ 224816 h 717913"/>
                <a:gd name="connsiteX1" fmla="*/ 861709 w 1011815"/>
                <a:gd name="connsiteY1" fmla="*/ 276113 h 717913"/>
                <a:gd name="connsiteX2" fmla="*/ 782769 w 1011815"/>
                <a:gd name="connsiteY2" fmla="*/ 315823 h 717913"/>
                <a:gd name="connsiteX3" fmla="*/ 735318 w 1011815"/>
                <a:gd name="connsiteY3" fmla="*/ 341015 h 717913"/>
                <a:gd name="connsiteX4" fmla="*/ 701473 w 1011815"/>
                <a:gd name="connsiteY4" fmla="*/ 345967 h 717913"/>
                <a:gd name="connsiteX5" fmla="*/ 633494 w 1011815"/>
                <a:gd name="connsiteY5" fmla="*/ 376831 h 717913"/>
                <a:gd name="connsiteX6" fmla="*/ 580130 w 1011815"/>
                <a:gd name="connsiteY6" fmla="*/ 432359 h 717913"/>
                <a:gd name="connsiteX7" fmla="*/ 502295 w 1011815"/>
                <a:gd name="connsiteY7" fmla="*/ 494088 h 717913"/>
                <a:gd name="connsiteX8" fmla="*/ 512776 w 1011815"/>
                <a:gd name="connsiteY8" fmla="*/ 457502 h 717913"/>
                <a:gd name="connsiteX9" fmla="*/ 573495 w 1011815"/>
                <a:gd name="connsiteY9" fmla="*/ 409715 h 717913"/>
                <a:gd name="connsiteX10" fmla="*/ 617437 w 1011815"/>
                <a:gd name="connsiteY10" fmla="*/ 353515 h 717913"/>
                <a:gd name="connsiteX11" fmla="*/ 595274 w 1011815"/>
                <a:gd name="connsiteY11" fmla="*/ 351736 h 717913"/>
                <a:gd name="connsiteX12" fmla="*/ 640465 w 1011815"/>
                <a:gd name="connsiteY12" fmla="*/ 278084 h 717913"/>
                <a:gd name="connsiteX13" fmla="*/ 576524 w 1011815"/>
                <a:gd name="connsiteY13" fmla="*/ 286209 h 717913"/>
                <a:gd name="connsiteX14" fmla="*/ 527054 w 1011815"/>
                <a:gd name="connsiteY14" fmla="*/ 316592 h 717913"/>
                <a:gd name="connsiteX15" fmla="*/ 485661 w 1011815"/>
                <a:gd name="connsiteY15" fmla="*/ 353659 h 717913"/>
                <a:gd name="connsiteX16" fmla="*/ 468498 w 1011815"/>
                <a:gd name="connsiteY16" fmla="*/ 347649 h 717913"/>
                <a:gd name="connsiteX17" fmla="*/ 401144 w 1011815"/>
                <a:gd name="connsiteY17" fmla="*/ 385533 h 717913"/>
                <a:gd name="connsiteX18" fmla="*/ 374462 w 1011815"/>
                <a:gd name="connsiteY18" fmla="*/ 410340 h 717913"/>
                <a:gd name="connsiteX19" fmla="*/ 330040 w 1011815"/>
                <a:gd name="connsiteY19" fmla="*/ 457454 h 717913"/>
                <a:gd name="connsiteX20" fmla="*/ 291772 w 1011815"/>
                <a:gd name="connsiteY20" fmla="*/ 498367 h 717913"/>
                <a:gd name="connsiteX21" fmla="*/ 234946 w 1011815"/>
                <a:gd name="connsiteY21" fmla="*/ 545433 h 717913"/>
                <a:gd name="connsiteX22" fmla="*/ 174900 w 1011815"/>
                <a:gd name="connsiteY22" fmla="*/ 604422 h 717913"/>
                <a:gd name="connsiteX23" fmla="*/ 125766 w 1011815"/>
                <a:gd name="connsiteY23" fmla="*/ 647257 h 717913"/>
                <a:gd name="connsiteX24" fmla="*/ 44374 w 1011815"/>
                <a:gd name="connsiteY24" fmla="*/ 703506 h 717913"/>
                <a:gd name="connsiteX25" fmla="*/ 62739 w 1011815"/>
                <a:gd name="connsiteY25" fmla="*/ 669805 h 717913"/>
                <a:gd name="connsiteX26" fmla="*/ 193 w 1011815"/>
                <a:gd name="connsiteY26" fmla="*/ 710573 h 717913"/>
                <a:gd name="connsiteX27" fmla="*/ 6779 w 1011815"/>
                <a:gd name="connsiteY27" fmla="*/ 655815 h 717913"/>
                <a:gd name="connsiteX28" fmla="*/ 28509 w 1011815"/>
                <a:gd name="connsiteY28" fmla="*/ 617546 h 717913"/>
                <a:gd name="connsiteX29" fmla="*/ 117016 w 1011815"/>
                <a:gd name="connsiteY29" fmla="*/ 514857 h 717913"/>
                <a:gd name="connsiteX30" fmla="*/ 92161 w 1011815"/>
                <a:gd name="connsiteY30" fmla="*/ 562740 h 717913"/>
                <a:gd name="connsiteX31" fmla="*/ 96536 w 1011815"/>
                <a:gd name="connsiteY31" fmla="*/ 584374 h 717913"/>
                <a:gd name="connsiteX32" fmla="*/ 131103 w 1011815"/>
                <a:gd name="connsiteY32" fmla="*/ 583509 h 717913"/>
                <a:gd name="connsiteX33" fmla="*/ 165861 w 1011815"/>
                <a:gd name="connsiteY33" fmla="*/ 568221 h 717913"/>
                <a:gd name="connsiteX34" fmla="*/ 149131 w 1011815"/>
                <a:gd name="connsiteY34" fmla="*/ 561586 h 717913"/>
                <a:gd name="connsiteX35" fmla="*/ 139420 w 1011815"/>
                <a:gd name="connsiteY35" fmla="*/ 549471 h 717913"/>
                <a:gd name="connsiteX36" fmla="*/ 127882 w 1011815"/>
                <a:gd name="connsiteY36" fmla="*/ 540577 h 717913"/>
                <a:gd name="connsiteX37" fmla="*/ 146102 w 1011815"/>
                <a:gd name="connsiteY37" fmla="*/ 498607 h 717913"/>
                <a:gd name="connsiteX38" fmla="*/ 193072 w 1011815"/>
                <a:gd name="connsiteY38" fmla="*/ 450147 h 717913"/>
                <a:gd name="connsiteX39" fmla="*/ 239994 w 1011815"/>
                <a:gd name="connsiteY39" fmla="*/ 406830 h 717913"/>
                <a:gd name="connsiteX40" fmla="*/ 262878 w 1011815"/>
                <a:gd name="connsiteY40" fmla="*/ 392312 h 717913"/>
                <a:gd name="connsiteX41" fmla="*/ 262205 w 1011815"/>
                <a:gd name="connsiteY41" fmla="*/ 376206 h 717913"/>
                <a:gd name="connsiteX42" fmla="*/ 337444 w 1011815"/>
                <a:gd name="connsiteY42" fmla="*/ 313035 h 717913"/>
                <a:gd name="connsiteX43" fmla="*/ 408836 w 1011815"/>
                <a:gd name="connsiteY43" fmla="*/ 271545 h 717913"/>
                <a:gd name="connsiteX44" fmla="*/ 354510 w 1011815"/>
                <a:gd name="connsiteY44" fmla="*/ 331448 h 717913"/>
                <a:gd name="connsiteX45" fmla="*/ 412826 w 1011815"/>
                <a:gd name="connsiteY45" fmla="*/ 281209 h 717913"/>
                <a:gd name="connsiteX46" fmla="*/ 460662 w 1011815"/>
                <a:gd name="connsiteY46" fmla="*/ 247508 h 717913"/>
                <a:gd name="connsiteX47" fmla="*/ 478065 w 1011815"/>
                <a:gd name="connsiteY47" fmla="*/ 243277 h 717913"/>
                <a:gd name="connsiteX48" fmla="*/ 519554 w 1011815"/>
                <a:gd name="connsiteY48" fmla="*/ 223999 h 717913"/>
                <a:gd name="connsiteX49" fmla="*/ 549986 w 1011815"/>
                <a:gd name="connsiteY49" fmla="*/ 197557 h 717913"/>
                <a:gd name="connsiteX50" fmla="*/ 601956 w 1011815"/>
                <a:gd name="connsiteY50" fmla="*/ 164048 h 717913"/>
                <a:gd name="connsiteX51" fmla="*/ 627725 w 1011815"/>
                <a:gd name="connsiteY51" fmla="*/ 151212 h 717913"/>
                <a:gd name="connsiteX52" fmla="*/ 695223 w 1011815"/>
                <a:gd name="connsiteY52" fmla="*/ 106886 h 717913"/>
                <a:gd name="connsiteX53" fmla="*/ 701281 w 1011815"/>
                <a:gd name="connsiteY53" fmla="*/ 119626 h 717913"/>
                <a:gd name="connsiteX54" fmla="*/ 705319 w 1011815"/>
                <a:gd name="connsiteY54" fmla="*/ 116309 h 717913"/>
                <a:gd name="connsiteX55" fmla="*/ 761760 w 1011815"/>
                <a:gd name="connsiteY55" fmla="*/ 81118 h 717913"/>
                <a:gd name="connsiteX56" fmla="*/ 729838 w 1011815"/>
                <a:gd name="connsiteY56" fmla="*/ 118809 h 717913"/>
                <a:gd name="connsiteX57" fmla="*/ 777000 w 1011815"/>
                <a:gd name="connsiteY57" fmla="*/ 97127 h 717913"/>
                <a:gd name="connsiteX58" fmla="*/ 757337 w 1011815"/>
                <a:gd name="connsiteY58" fmla="*/ 127703 h 717913"/>
                <a:gd name="connsiteX59" fmla="*/ 800845 w 1011815"/>
                <a:gd name="connsiteY59" fmla="*/ 110107 h 717913"/>
                <a:gd name="connsiteX60" fmla="*/ 844306 w 1011815"/>
                <a:gd name="connsiteY60" fmla="*/ 90012 h 717913"/>
                <a:gd name="connsiteX61" fmla="*/ 896660 w 1011815"/>
                <a:gd name="connsiteY61" fmla="*/ 53714 h 717913"/>
                <a:gd name="connsiteX62" fmla="*/ 944496 w 1011815"/>
                <a:gd name="connsiteY62" fmla="*/ 39773 h 717913"/>
                <a:gd name="connsiteX63" fmla="*/ 1004494 w 1011815"/>
                <a:gd name="connsiteY63" fmla="*/ 2754 h 717913"/>
                <a:gd name="connsiteX64" fmla="*/ 987812 w 1011815"/>
                <a:gd name="connsiteY64" fmla="*/ 31551 h 717913"/>
                <a:gd name="connsiteX65" fmla="*/ 985312 w 1011815"/>
                <a:gd name="connsiteY65" fmla="*/ 53522 h 717913"/>
                <a:gd name="connsiteX66" fmla="*/ 961130 w 1011815"/>
                <a:gd name="connsiteY66" fmla="*/ 80685 h 717913"/>
                <a:gd name="connsiteX67" fmla="*/ 915554 w 1011815"/>
                <a:gd name="connsiteY67" fmla="*/ 121886 h 717913"/>
                <a:gd name="connsiteX68" fmla="*/ 875988 w 1011815"/>
                <a:gd name="connsiteY68" fmla="*/ 126934 h 717913"/>
                <a:gd name="connsiteX69" fmla="*/ 826854 w 1011815"/>
                <a:gd name="connsiteY69" fmla="*/ 147702 h 717913"/>
                <a:gd name="connsiteX70" fmla="*/ 806374 w 1011815"/>
                <a:gd name="connsiteY70" fmla="*/ 174048 h 717913"/>
                <a:gd name="connsiteX71" fmla="*/ 812047 w 1011815"/>
                <a:gd name="connsiteY71" fmla="*/ 189048 h 717913"/>
                <a:gd name="connsiteX72" fmla="*/ 860892 w 1011815"/>
                <a:gd name="connsiteY72" fmla="*/ 178856 h 717913"/>
                <a:gd name="connsiteX73" fmla="*/ 915025 w 1011815"/>
                <a:gd name="connsiteY73" fmla="*/ 151308 h 717913"/>
                <a:gd name="connsiteX74" fmla="*/ 946274 w 1011815"/>
                <a:gd name="connsiteY74" fmla="*/ 147077 h 717913"/>
                <a:gd name="connsiteX75" fmla="*/ 938823 w 1011815"/>
                <a:gd name="connsiteY75" fmla="*/ 170346 h 717913"/>
                <a:gd name="connsiteX76" fmla="*/ 944496 w 1011815"/>
                <a:gd name="connsiteY76" fmla="*/ 191019 h 717913"/>
                <a:gd name="connsiteX77" fmla="*/ 882189 w 1011815"/>
                <a:gd name="connsiteY77" fmla="*/ 221258 h 717913"/>
                <a:gd name="connsiteX78" fmla="*/ 840652 w 1011815"/>
                <a:gd name="connsiteY78" fmla="*/ 237316 h 717913"/>
                <a:gd name="connsiteX79" fmla="*/ 821422 w 1011815"/>
                <a:gd name="connsiteY79" fmla="*/ 261930 h 717913"/>
                <a:gd name="connsiteX80" fmla="*/ 874642 w 1011815"/>
                <a:gd name="connsiteY80" fmla="*/ 236162 h 717913"/>
                <a:gd name="connsiteX81" fmla="*/ 912621 w 1011815"/>
                <a:gd name="connsiteY81" fmla="*/ 224095 h 717913"/>
                <a:gd name="connsiteX82" fmla="*/ 934832 w 1011815"/>
                <a:gd name="connsiteY82" fmla="*/ 224864 h 717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1011815" h="717913">
                  <a:moveTo>
                    <a:pt x="934929" y="224816"/>
                  </a:moveTo>
                  <a:cubicBezTo>
                    <a:pt x="931948" y="230537"/>
                    <a:pt x="880266" y="258853"/>
                    <a:pt x="861709" y="276113"/>
                  </a:cubicBezTo>
                  <a:cubicBezTo>
                    <a:pt x="843152" y="293228"/>
                    <a:pt x="793153" y="299189"/>
                    <a:pt x="782769" y="315823"/>
                  </a:cubicBezTo>
                  <a:cubicBezTo>
                    <a:pt x="772481" y="332409"/>
                    <a:pt x="743972" y="340630"/>
                    <a:pt x="735318" y="341015"/>
                  </a:cubicBezTo>
                  <a:cubicBezTo>
                    <a:pt x="726713" y="341351"/>
                    <a:pt x="715655" y="333755"/>
                    <a:pt x="701473" y="345967"/>
                  </a:cubicBezTo>
                  <a:cubicBezTo>
                    <a:pt x="687291" y="358034"/>
                    <a:pt x="633830" y="369428"/>
                    <a:pt x="633494" y="376831"/>
                  </a:cubicBezTo>
                  <a:cubicBezTo>
                    <a:pt x="633157" y="384139"/>
                    <a:pt x="595322" y="413513"/>
                    <a:pt x="580130" y="432359"/>
                  </a:cubicBezTo>
                  <a:cubicBezTo>
                    <a:pt x="564794" y="451012"/>
                    <a:pt x="508882" y="508655"/>
                    <a:pt x="502295" y="494088"/>
                  </a:cubicBezTo>
                  <a:cubicBezTo>
                    <a:pt x="495661" y="479425"/>
                    <a:pt x="516958" y="467069"/>
                    <a:pt x="512776" y="457502"/>
                  </a:cubicBezTo>
                  <a:cubicBezTo>
                    <a:pt x="510035" y="451204"/>
                    <a:pt x="567101" y="410196"/>
                    <a:pt x="573495" y="409715"/>
                  </a:cubicBezTo>
                  <a:cubicBezTo>
                    <a:pt x="579793" y="409042"/>
                    <a:pt x="621667" y="355774"/>
                    <a:pt x="617437" y="353515"/>
                  </a:cubicBezTo>
                  <a:cubicBezTo>
                    <a:pt x="613158" y="351207"/>
                    <a:pt x="582870" y="368755"/>
                    <a:pt x="595274" y="351736"/>
                  </a:cubicBezTo>
                  <a:cubicBezTo>
                    <a:pt x="607629" y="334621"/>
                    <a:pt x="648013" y="281593"/>
                    <a:pt x="640465" y="278084"/>
                  </a:cubicBezTo>
                  <a:cubicBezTo>
                    <a:pt x="632917" y="274526"/>
                    <a:pt x="589120" y="274190"/>
                    <a:pt x="576524" y="286209"/>
                  </a:cubicBezTo>
                  <a:cubicBezTo>
                    <a:pt x="563976" y="298131"/>
                    <a:pt x="534217" y="319381"/>
                    <a:pt x="527054" y="316592"/>
                  </a:cubicBezTo>
                  <a:cubicBezTo>
                    <a:pt x="519891" y="313756"/>
                    <a:pt x="495709" y="341448"/>
                    <a:pt x="485661" y="353659"/>
                  </a:cubicBezTo>
                  <a:cubicBezTo>
                    <a:pt x="475613" y="365822"/>
                    <a:pt x="480373" y="334861"/>
                    <a:pt x="468498" y="347649"/>
                  </a:cubicBezTo>
                  <a:cubicBezTo>
                    <a:pt x="456575" y="360389"/>
                    <a:pt x="408980" y="386543"/>
                    <a:pt x="401144" y="385533"/>
                  </a:cubicBezTo>
                  <a:cubicBezTo>
                    <a:pt x="393308" y="384427"/>
                    <a:pt x="364126" y="409571"/>
                    <a:pt x="374462" y="410340"/>
                  </a:cubicBezTo>
                  <a:cubicBezTo>
                    <a:pt x="384750" y="411109"/>
                    <a:pt x="349607" y="445051"/>
                    <a:pt x="330040" y="457454"/>
                  </a:cubicBezTo>
                  <a:cubicBezTo>
                    <a:pt x="310425" y="469858"/>
                    <a:pt x="302877" y="489761"/>
                    <a:pt x="291772" y="498367"/>
                  </a:cubicBezTo>
                  <a:cubicBezTo>
                    <a:pt x="280666" y="506972"/>
                    <a:pt x="250571" y="528847"/>
                    <a:pt x="234946" y="545433"/>
                  </a:cubicBezTo>
                  <a:cubicBezTo>
                    <a:pt x="219225" y="561923"/>
                    <a:pt x="186870" y="596537"/>
                    <a:pt x="174900" y="604422"/>
                  </a:cubicBezTo>
                  <a:cubicBezTo>
                    <a:pt x="162881" y="612306"/>
                    <a:pt x="150910" y="622691"/>
                    <a:pt x="125766" y="647257"/>
                  </a:cubicBezTo>
                  <a:cubicBezTo>
                    <a:pt x="100526" y="671583"/>
                    <a:pt x="14759" y="733072"/>
                    <a:pt x="44374" y="703506"/>
                  </a:cubicBezTo>
                  <a:cubicBezTo>
                    <a:pt x="81873" y="666103"/>
                    <a:pt x="89517" y="644084"/>
                    <a:pt x="62739" y="669805"/>
                  </a:cubicBezTo>
                  <a:cubicBezTo>
                    <a:pt x="36009" y="695525"/>
                    <a:pt x="-3077" y="734178"/>
                    <a:pt x="193" y="710573"/>
                  </a:cubicBezTo>
                  <a:cubicBezTo>
                    <a:pt x="3510" y="686968"/>
                    <a:pt x="10288" y="666487"/>
                    <a:pt x="6779" y="655815"/>
                  </a:cubicBezTo>
                  <a:cubicBezTo>
                    <a:pt x="3269" y="645142"/>
                    <a:pt x="16346" y="637930"/>
                    <a:pt x="28509" y="617546"/>
                  </a:cubicBezTo>
                  <a:cubicBezTo>
                    <a:pt x="40432" y="596922"/>
                    <a:pt x="114180" y="512020"/>
                    <a:pt x="117016" y="514857"/>
                  </a:cubicBezTo>
                  <a:cubicBezTo>
                    <a:pt x="119709" y="517549"/>
                    <a:pt x="99180" y="552260"/>
                    <a:pt x="92161" y="562740"/>
                  </a:cubicBezTo>
                  <a:cubicBezTo>
                    <a:pt x="85094" y="573221"/>
                    <a:pt x="87835" y="593268"/>
                    <a:pt x="96536" y="584374"/>
                  </a:cubicBezTo>
                  <a:cubicBezTo>
                    <a:pt x="105238" y="575480"/>
                    <a:pt x="115622" y="595576"/>
                    <a:pt x="131103" y="583509"/>
                  </a:cubicBezTo>
                  <a:cubicBezTo>
                    <a:pt x="146583" y="571442"/>
                    <a:pt x="157929" y="582692"/>
                    <a:pt x="165861" y="568221"/>
                  </a:cubicBezTo>
                  <a:cubicBezTo>
                    <a:pt x="173794" y="553750"/>
                    <a:pt x="159660" y="562067"/>
                    <a:pt x="149131" y="561586"/>
                  </a:cubicBezTo>
                  <a:cubicBezTo>
                    <a:pt x="138603" y="561106"/>
                    <a:pt x="127353" y="564903"/>
                    <a:pt x="139420" y="549471"/>
                  </a:cubicBezTo>
                  <a:cubicBezTo>
                    <a:pt x="151535" y="534039"/>
                    <a:pt x="106921" y="567163"/>
                    <a:pt x="127882" y="540577"/>
                  </a:cubicBezTo>
                  <a:cubicBezTo>
                    <a:pt x="148987" y="513991"/>
                    <a:pt x="111488" y="541875"/>
                    <a:pt x="146102" y="498607"/>
                  </a:cubicBezTo>
                  <a:cubicBezTo>
                    <a:pt x="180909" y="455483"/>
                    <a:pt x="188169" y="460339"/>
                    <a:pt x="193072" y="450147"/>
                  </a:cubicBezTo>
                  <a:cubicBezTo>
                    <a:pt x="197976" y="439955"/>
                    <a:pt x="232206" y="408946"/>
                    <a:pt x="239994" y="406830"/>
                  </a:cubicBezTo>
                  <a:cubicBezTo>
                    <a:pt x="247734" y="404667"/>
                    <a:pt x="257301" y="401831"/>
                    <a:pt x="262878" y="392312"/>
                  </a:cubicBezTo>
                  <a:cubicBezTo>
                    <a:pt x="268455" y="382793"/>
                    <a:pt x="249273" y="383225"/>
                    <a:pt x="262205" y="376206"/>
                  </a:cubicBezTo>
                  <a:cubicBezTo>
                    <a:pt x="275041" y="369091"/>
                    <a:pt x="331290" y="318515"/>
                    <a:pt x="337444" y="313035"/>
                  </a:cubicBezTo>
                  <a:cubicBezTo>
                    <a:pt x="343405" y="307266"/>
                    <a:pt x="424316" y="257940"/>
                    <a:pt x="408836" y="271545"/>
                  </a:cubicBezTo>
                  <a:cubicBezTo>
                    <a:pt x="380760" y="295728"/>
                    <a:pt x="331915" y="350245"/>
                    <a:pt x="354510" y="331448"/>
                  </a:cubicBezTo>
                  <a:cubicBezTo>
                    <a:pt x="377106" y="312650"/>
                    <a:pt x="400086" y="285536"/>
                    <a:pt x="412826" y="281209"/>
                  </a:cubicBezTo>
                  <a:cubicBezTo>
                    <a:pt x="425518" y="276834"/>
                    <a:pt x="462921" y="234239"/>
                    <a:pt x="460662" y="247508"/>
                  </a:cubicBezTo>
                  <a:cubicBezTo>
                    <a:pt x="458354" y="260777"/>
                    <a:pt x="469267" y="243950"/>
                    <a:pt x="478065" y="243277"/>
                  </a:cubicBezTo>
                  <a:cubicBezTo>
                    <a:pt x="486863" y="242556"/>
                    <a:pt x="509458" y="225729"/>
                    <a:pt x="519554" y="223999"/>
                  </a:cubicBezTo>
                  <a:cubicBezTo>
                    <a:pt x="529650" y="222220"/>
                    <a:pt x="552102" y="202749"/>
                    <a:pt x="549986" y="197557"/>
                  </a:cubicBezTo>
                  <a:cubicBezTo>
                    <a:pt x="547775" y="192269"/>
                    <a:pt x="612629" y="146885"/>
                    <a:pt x="601956" y="164048"/>
                  </a:cubicBezTo>
                  <a:cubicBezTo>
                    <a:pt x="591235" y="181115"/>
                    <a:pt x="614312" y="151549"/>
                    <a:pt x="627725" y="151212"/>
                  </a:cubicBezTo>
                  <a:cubicBezTo>
                    <a:pt x="641090" y="150779"/>
                    <a:pt x="689550" y="105492"/>
                    <a:pt x="695223" y="106886"/>
                  </a:cubicBezTo>
                  <a:cubicBezTo>
                    <a:pt x="700800" y="108184"/>
                    <a:pt x="697242" y="122943"/>
                    <a:pt x="701281" y="119626"/>
                  </a:cubicBezTo>
                  <a:cubicBezTo>
                    <a:pt x="703973" y="117415"/>
                    <a:pt x="705319" y="116309"/>
                    <a:pt x="705319" y="116309"/>
                  </a:cubicBezTo>
                  <a:cubicBezTo>
                    <a:pt x="705319" y="116309"/>
                    <a:pt x="753779" y="76695"/>
                    <a:pt x="761760" y="81118"/>
                  </a:cubicBezTo>
                  <a:cubicBezTo>
                    <a:pt x="769692" y="85348"/>
                    <a:pt x="715800" y="126261"/>
                    <a:pt x="729838" y="118809"/>
                  </a:cubicBezTo>
                  <a:cubicBezTo>
                    <a:pt x="743828" y="111213"/>
                    <a:pt x="788153" y="86166"/>
                    <a:pt x="777000" y="97127"/>
                  </a:cubicBezTo>
                  <a:cubicBezTo>
                    <a:pt x="765798" y="108040"/>
                    <a:pt x="735222" y="138905"/>
                    <a:pt x="757337" y="127703"/>
                  </a:cubicBezTo>
                  <a:cubicBezTo>
                    <a:pt x="779452" y="116549"/>
                    <a:pt x="793586" y="112030"/>
                    <a:pt x="800845" y="110107"/>
                  </a:cubicBezTo>
                  <a:cubicBezTo>
                    <a:pt x="808153" y="108136"/>
                    <a:pt x="837239" y="100396"/>
                    <a:pt x="844306" y="90012"/>
                  </a:cubicBezTo>
                  <a:cubicBezTo>
                    <a:pt x="851325" y="79531"/>
                    <a:pt x="889161" y="53186"/>
                    <a:pt x="896660" y="53714"/>
                  </a:cubicBezTo>
                  <a:cubicBezTo>
                    <a:pt x="905218" y="54243"/>
                    <a:pt x="933150" y="52993"/>
                    <a:pt x="944496" y="39773"/>
                  </a:cubicBezTo>
                  <a:cubicBezTo>
                    <a:pt x="963870" y="17225"/>
                    <a:pt x="985841" y="14917"/>
                    <a:pt x="1004494" y="2754"/>
                  </a:cubicBezTo>
                  <a:cubicBezTo>
                    <a:pt x="1023196" y="-9361"/>
                    <a:pt x="1001802" y="21840"/>
                    <a:pt x="987812" y="31551"/>
                  </a:cubicBezTo>
                  <a:cubicBezTo>
                    <a:pt x="973774" y="41263"/>
                    <a:pt x="1000215" y="42128"/>
                    <a:pt x="985312" y="53522"/>
                  </a:cubicBezTo>
                  <a:cubicBezTo>
                    <a:pt x="970408" y="64868"/>
                    <a:pt x="951899" y="74387"/>
                    <a:pt x="961130" y="80685"/>
                  </a:cubicBezTo>
                  <a:cubicBezTo>
                    <a:pt x="970312" y="87031"/>
                    <a:pt x="945505" y="118617"/>
                    <a:pt x="915554" y="121886"/>
                  </a:cubicBezTo>
                  <a:cubicBezTo>
                    <a:pt x="885555" y="125155"/>
                    <a:pt x="894737" y="112126"/>
                    <a:pt x="875988" y="126934"/>
                  </a:cubicBezTo>
                  <a:cubicBezTo>
                    <a:pt x="857286" y="141789"/>
                    <a:pt x="833345" y="136645"/>
                    <a:pt x="826854" y="147702"/>
                  </a:cubicBezTo>
                  <a:cubicBezTo>
                    <a:pt x="820364" y="158712"/>
                    <a:pt x="788249" y="178952"/>
                    <a:pt x="806374" y="174048"/>
                  </a:cubicBezTo>
                  <a:cubicBezTo>
                    <a:pt x="824450" y="169144"/>
                    <a:pt x="785173" y="202076"/>
                    <a:pt x="812047" y="189048"/>
                  </a:cubicBezTo>
                  <a:cubicBezTo>
                    <a:pt x="838921" y="176019"/>
                    <a:pt x="847671" y="189528"/>
                    <a:pt x="860892" y="178856"/>
                  </a:cubicBezTo>
                  <a:cubicBezTo>
                    <a:pt x="874113" y="168183"/>
                    <a:pt x="908006" y="145203"/>
                    <a:pt x="915025" y="151308"/>
                  </a:cubicBezTo>
                  <a:cubicBezTo>
                    <a:pt x="922044" y="157366"/>
                    <a:pt x="937861" y="139145"/>
                    <a:pt x="946274" y="147077"/>
                  </a:cubicBezTo>
                  <a:cubicBezTo>
                    <a:pt x="954688" y="155010"/>
                    <a:pt x="955457" y="166885"/>
                    <a:pt x="938823" y="170346"/>
                  </a:cubicBezTo>
                  <a:cubicBezTo>
                    <a:pt x="922188" y="173808"/>
                    <a:pt x="969110" y="181355"/>
                    <a:pt x="944496" y="191019"/>
                  </a:cubicBezTo>
                  <a:cubicBezTo>
                    <a:pt x="919929" y="200730"/>
                    <a:pt x="895843" y="211259"/>
                    <a:pt x="882189" y="221258"/>
                  </a:cubicBezTo>
                  <a:cubicBezTo>
                    <a:pt x="868584" y="231258"/>
                    <a:pt x="839594" y="233277"/>
                    <a:pt x="840652" y="237316"/>
                  </a:cubicBezTo>
                  <a:cubicBezTo>
                    <a:pt x="841710" y="241258"/>
                    <a:pt x="798249" y="271113"/>
                    <a:pt x="821422" y="261930"/>
                  </a:cubicBezTo>
                  <a:cubicBezTo>
                    <a:pt x="844546" y="252700"/>
                    <a:pt x="867478" y="238037"/>
                    <a:pt x="874642" y="236162"/>
                  </a:cubicBezTo>
                  <a:cubicBezTo>
                    <a:pt x="881805" y="234287"/>
                    <a:pt x="893776" y="238277"/>
                    <a:pt x="912621" y="224095"/>
                  </a:cubicBezTo>
                  <a:cubicBezTo>
                    <a:pt x="931515" y="209961"/>
                    <a:pt x="939880" y="215008"/>
                    <a:pt x="934832" y="224864"/>
                  </a:cubicBezTo>
                </a:path>
              </a:pathLst>
            </a:custGeom>
            <a:grpFill/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2" name="Freihandform: Form 31">
              <a:extLst>
                <a:ext uri="{FF2B5EF4-FFF2-40B4-BE49-F238E27FC236}">
                  <a16:creationId xmlns:a16="http://schemas.microsoft.com/office/drawing/2014/main" id="{9CC5CAF8-7433-7E8D-B954-32AD3473DC37}"/>
                </a:ext>
              </a:extLst>
            </p:cNvPr>
            <p:cNvSpPr/>
            <p:nvPr/>
          </p:nvSpPr>
          <p:spPr>
            <a:xfrm>
              <a:off x="3905772" y="5186720"/>
              <a:ext cx="422615" cy="190775"/>
            </a:xfrm>
            <a:custGeom>
              <a:avLst/>
              <a:gdLst>
                <a:gd name="connsiteX0" fmla="*/ 273641 w 422615"/>
                <a:gd name="connsiteY0" fmla="*/ 35949 h 190775"/>
                <a:gd name="connsiteX1" fmla="*/ 217441 w 422615"/>
                <a:gd name="connsiteY1" fmla="*/ 59073 h 190775"/>
                <a:gd name="connsiteX2" fmla="*/ 186913 w 422615"/>
                <a:gd name="connsiteY2" fmla="*/ 84265 h 190775"/>
                <a:gd name="connsiteX3" fmla="*/ 142683 w 422615"/>
                <a:gd name="connsiteY3" fmla="*/ 109360 h 190775"/>
                <a:gd name="connsiteX4" fmla="*/ 95905 w 422615"/>
                <a:gd name="connsiteY4" fmla="*/ 109841 h 190775"/>
                <a:gd name="connsiteX5" fmla="*/ 59224 w 422615"/>
                <a:gd name="connsiteY5" fmla="*/ 127052 h 190775"/>
                <a:gd name="connsiteX6" fmla="*/ 12061 w 422615"/>
                <a:gd name="connsiteY6" fmla="*/ 165272 h 190775"/>
                <a:gd name="connsiteX7" fmla="*/ 94511 w 422615"/>
                <a:gd name="connsiteY7" fmla="*/ 137821 h 190775"/>
                <a:gd name="connsiteX8" fmla="*/ 45330 w 422615"/>
                <a:gd name="connsiteY8" fmla="*/ 175945 h 190775"/>
                <a:gd name="connsiteX9" fmla="*/ 113020 w 422615"/>
                <a:gd name="connsiteY9" fmla="*/ 160801 h 190775"/>
                <a:gd name="connsiteX10" fmla="*/ 84608 w 422615"/>
                <a:gd name="connsiteY10" fmla="*/ 189551 h 190775"/>
                <a:gd name="connsiteX11" fmla="*/ 146770 w 422615"/>
                <a:gd name="connsiteY11" fmla="*/ 156426 h 190775"/>
                <a:gd name="connsiteX12" fmla="*/ 210133 w 422615"/>
                <a:gd name="connsiteY12" fmla="*/ 144984 h 190775"/>
                <a:gd name="connsiteX13" fmla="*/ 276862 w 422615"/>
                <a:gd name="connsiteY13" fmla="*/ 109745 h 190775"/>
                <a:gd name="connsiteX14" fmla="*/ 332774 w 422615"/>
                <a:gd name="connsiteY14" fmla="*/ 80899 h 190775"/>
                <a:gd name="connsiteX15" fmla="*/ 389215 w 422615"/>
                <a:gd name="connsiteY15" fmla="*/ 46333 h 190775"/>
                <a:gd name="connsiteX16" fmla="*/ 416234 w 422615"/>
                <a:gd name="connsiteY16" fmla="*/ 18786 h 190775"/>
                <a:gd name="connsiteX17" fmla="*/ 409647 w 422615"/>
                <a:gd name="connsiteY17" fmla="*/ 1767 h 190775"/>
                <a:gd name="connsiteX18" fmla="*/ 364216 w 422615"/>
                <a:gd name="connsiteY18" fmla="*/ 3497 h 190775"/>
                <a:gd name="connsiteX19" fmla="*/ 342630 w 422615"/>
                <a:gd name="connsiteY19" fmla="*/ 3930 h 190775"/>
                <a:gd name="connsiteX20" fmla="*/ 304746 w 422615"/>
                <a:gd name="connsiteY20" fmla="*/ 18401 h 190775"/>
                <a:gd name="connsiteX21" fmla="*/ 273641 w 422615"/>
                <a:gd name="connsiteY21" fmla="*/ 35997 h 190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22615" h="190775">
                  <a:moveTo>
                    <a:pt x="273641" y="35949"/>
                  </a:moveTo>
                  <a:cubicBezTo>
                    <a:pt x="257680" y="43689"/>
                    <a:pt x="244027" y="50467"/>
                    <a:pt x="217441" y="59073"/>
                  </a:cubicBezTo>
                  <a:cubicBezTo>
                    <a:pt x="190855" y="67727"/>
                    <a:pt x="202922" y="84794"/>
                    <a:pt x="186913" y="84265"/>
                  </a:cubicBezTo>
                  <a:cubicBezTo>
                    <a:pt x="155279" y="83255"/>
                    <a:pt x="154125" y="103687"/>
                    <a:pt x="142683" y="109360"/>
                  </a:cubicBezTo>
                  <a:cubicBezTo>
                    <a:pt x="117011" y="122100"/>
                    <a:pt x="112540" y="103543"/>
                    <a:pt x="95905" y="109841"/>
                  </a:cubicBezTo>
                  <a:cubicBezTo>
                    <a:pt x="79319" y="116139"/>
                    <a:pt x="62781" y="116475"/>
                    <a:pt x="59224" y="127052"/>
                  </a:cubicBezTo>
                  <a:cubicBezTo>
                    <a:pt x="55570" y="137485"/>
                    <a:pt x="-31207" y="174118"/>
                    <a:pt x="12061" y="165272"/>
                  </a:cubicBezTo>
                  <a:cubicBezTo>
                    <a:pt x="36916" y="160080"/>
                    <a:pt x="102780" y="125369"/>
                    <a:pt x="94511" y="137821"/>
                  </a:cubicBezTo>
                  <a:cubicBezTo>
                    <a:pt x="86146" y="150128"/>
                    <a:pt x="26917" y="184214"/>
                    <a:pt x="45330" y="175945"/>
                  </a:cubicBezTo>
                  <a:cubicBezTo>
                    <a:pt x="63695" y="167628"/>
                    <a:pt x="109318" y="152388"/>
                    <a:pt x="113020" y="160801"/>
                  </a:cubicBezTo>
                  <a:cubicBezTo>
                    <a:pt x="116674" y="169070"/>
                    <a:pt x="66002" y="196906"/>
                    <a:pt x="84608" y="189551"/>
                  </a:cubicBezTo>
                  <a:cubicBezTo>
                    <a:pt x="111722" y="178830"/>
                    <a:pt x="149029" y="161619"/>
                    <a:pt x="146770" y="156426"/>
                  </a:cubicBezTo>
                  <a:cubicBezTo>
                    <a:pt x="144510" y="151186"/>
                    <a:pt x="188499" y="151619"/>
                    <a:pt x="210133" y="144984"/>
                  </a:cubicBezTo>
                  <a:cubicBezTo>
                    <a:pt x="231767" y="138254"/>
                    <a:pt x="269747" y="118783"/>
                    <a:pt x="276862" y="109745"/>
                  </a:cubicBezTo>
                  <a:cubicBezTo>
                    <a:pt x="283929" y="100610"/>
                    <a:pt x="326044" y="90947"/>
                    <a:pt x="332774" y="80899"/>
                  </a:cubicBezTo>
                  <a:cubicBezTo>
                    <a:pt x="339505" y="70803"/>
                    <a:pt x="383014" y="51141"/>
                    <a:pt x="389215" y="46333"/>
                  </a:cubicBezTo>
                  <a:cubicBezTo>
                    <a:pt x="395417" y="41477"/>
                    <a:pt x="407244" y="23497"/>
                    <a:pt x="416234" y="18786"/>
                  </a:cubicBezTo>
                  <a:cubicBezTo>
                    <a:pt x="425224" y="14074"/>
                    <a:pt x="426137" y="-4579"/>
                    <a:pt x="409647" y="1767"/>
                  </a:cubicBezTo>
                  <a:cubicBezTo>
                    <a:pt x="393158" y="8113"/>
                    <a:pt x="371427" y="8017"/>
                    <a:pt x="364216" y="3497"/>
                  </a:cubicBezTo>
                  <a:cubicBezTo>
                    <a:pt x="357005" y="-1022"/>
                    <a:pt x="351380" y="-1454"/>
                    <a:pt x="342630" y="3930"/>
                  </a:cubicBezTo>
                  <a:cubicBezTo>
                    <a:pt x="333880" y="9315"/>
                    <a:pt x="314986" y="3113"/>
                    <a:pt x="304746" y="18401"/>
                  </a:cubicBezTo>
                  <a:cubicBezTo>
                    <a:pt x="294554" y="33641"/>
                    <a:pt x="273641" y="35949"/>
                    <a:pt x="273641" y="35997"/>
                  </a:cubicBezTo>
                </a:path>
              </a:pathLst>
            </a:custGeom>
            <a:grpFill/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3" name="Freihandform: Form 32">
              <a:extLst>
                <a:ext uri="{FF2B5EF4-FFF2-40B4-BE49-F238E27FC236}">
                  <a16:creationId xmlns:a16="http://schemas.microsoft.com/office/drawing/2014/main" id="{CDE0C7CC-F0A2-EB81-8903-514A2DDECFD1}"/>
                </a:ext>
              </a:extLst>
            </p:cNvPr>
            <p:cNvSpPr/>
            <p:nvPr/>
          </p:nvSpPr>
          <p:spPr>
            <a:xfrm>
              <a:off x="6686393" y="6830100"/>
              <a:ext cx="195115" cy="369538"/>
            </a:xfrm>
            <a:custGeom>
              <a:avLst/>
              <a:gdLst>
                <a:gd name="connsiteX0" fmla="*/ 171606 w 195115"/>
                <a:gd name="connsiteY0" fmla="*/ 10269 h 369538"/>
                <a:gd name="connsiteX1" fmla="*/ 182135 w 195115"/>
                <a:gd name="connsiteY1" fmla="*/ 36422 h 369538"/>
                <a:gd name="connsiteX2" fmla="*/ 194106 w 195115"/>
                <a:gd name="connsiteY2" fmla="*/ 100219 h 369538"/>
                <a:gd name="connsiteX3" fmla="*/ 171606 w 195115"/>
                <a:gd name="connsiteY3" fmla="*/ 107094 h 369538"/>
                <a:gd name="connsiteX4" fmla="*/ 170404 w 195115"/>
                <a:gd name="connsiteY4" fmla="*/ 141275 h 369538"/>
                <a:gd name="connsiteX5" fmla="*/ 99637 w 195115"/>
                <a:gd name="connsiteY5" fmla="*/ 358578 h 369538"/>
                <a:gd name="connsiteX6" fmla="*/ 42571 w 195115"/>
                <a:gd name="connsiteY6" fmla="*/ 366895 h 369538"/>
                <a:gd name="connsiteX7" fmla="*/ 12283 w 195115"/>
                <a:gd name="connsiteY7" fmla="*/ 342905 h 369538"/>
                <a:gd name="connsiteX8" fmla="*/ 2476 w 195115"/>
                <a:gd name="connsiteY8" fmla="*/ 299973 h 369538"/>
                <a:gd name="connsiteX9" fmla="*/ 17043 w 195115"/>
                <a:gd name="connsiteY9" fmla="*/ 239013 h 369538"/>
                <a:gd name="connsiteX10" fmla="*/ 7524 w 195115"/>
                <a:gd name="connsiteY10" fmla="*/ 158438 h 369538"/>
                <a:gd name="connsiteX11" fmla="*/ 25072 w 195115"/>
                <a:gd name="connsiteY11" fmla="*/ 116757 h 369538"/>
                <a:gd name="connsiteX12" fmla="*/ 78291 w 195115"/>
                <a:gd name="connsiteY12" fmla="*/ 104930 h 369538"/>
                <a:gd name="connsiteX13" fmla="*/ 102281 w 195115"/>
                <a:gd name="connsiteY13" fmla="*/ 90748 h 369538"/>
                <a:gd name="connsiteX14" fmla="*/ 115935 w 195115"/>
                <a:gd name="connsiteY14" fmla="*/ 73441 h 369538"/>
                <a:gd name="connsiteX15" fmla="*/ 122521 w 195115"/>
                <a:gd name="connsiteY15" fmla="*/ 39162 h 369538"/>
                <a:gd name="connsiteX16" fmla="*/ 150405 w 195115"/>
                <a:gd name="connsiteY16" fmla="*/ 10365 h 369538"/>
                <a:gd name="connsiteX17" fmla="*/ 171558 w 195115"/>
                <a:gd name="connsiteY17" fmla="*/ 10221 h 369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5115" h="369538">
                  <a:moveTo>
                    <a:pt x="171606" y="10269"/>
                  </a:moveTo>
                  <a:cubicBezTo>
                    <a:pt x="171606" y="10269"/>
                    <a:pt x="182183" y="28442"/>
                    <a:pt x="182135" y="36422"/>
                  </a:cubicBezTo>
                  <a:cubicBezTo>
                    <a:pt x="182183" y="44403"/>
                    <a:pt x="199394" y="94497"/>
                    <a:pt x="194106" y="100219"/>
                  </a:cubicBezTo>
                  <a:cubicBezTo>
                    <a:pt x="188913" y="105892"/>
                    <a:pt x="164684" y="93440"/>
                    <a:pt x="171606" y="107094"/>
                  </a:cubicBezTo>
                  <a:cubicBezTo>
                    <a:pt x="178529" y="120747"/>
                    <a:pt x="181173" y="127574"/>
                    <a:pt x="170404" y="141275"/>
                  </a:cubicBezTo>
                  <a:cubicBezTo>
                    <a:pt x="158962" y="154929"/>
                    <a:pt x="113579" y="353674"/>
                    <a:pt x="99637" y="358578"/>
                  </a:cubicBezTo>
                  <a:cubicBezTo>
                    <a:pt x="84926" y="363385"/>
                    <a:pt x="49302" y="374635"/>
                    <a:pt x="42571" y="366895"/>
                  </a:cubicBezTo>
                  <a:cubicBezTo>
                    <a:pt x="35792" y="359106"/>
                    <a:pt x="16322" y="364395"/>
                    <a:pt x="12283" y="342905"/>
                  </a:cubicBezTo>
                  <a:cubicBezTo>
                    <a:pt x="8245" y="321415"/>
                    <a:pt x="7956" y="313434"/>
                    <a:pt x="2476" y="299973"/>
                  </a:cubicBezTo>
                  <a:cubicBezTo>
                    <a:pt x="-2957" y="286512"/>
                    <a:pt x="-24" y="280695"/>
                    <a:pt x="17043" y="239013"/>
                  </a:cubicBezTo>
                  <a:cubicBezTo>
                    <a:pt x="34254" y="197332"/>
                    <a:pt x="8389" y="181178"/>
                    <a:pt x="7524" y="158438"/>
                  </a:cubicBezTo>
                  <a:cubicBezTo>
                    <a:pt x="6706" y="135650"/>
                    <a:pt x="14880" y="122814"/>
                    <a:pt x="25072" y="116757"/>
                  </a:cubicBezTo>
                  <a:cubicBezTo>
                    <a:pt x="35216" y="110651"/>
                    <a:pt x="76657" y="109497"/>
                    <a:pt x="78291" y="104930"/>
                  </a:cubicBezTo>
                  <a:cubicBezTo>
                    <a:pt x="79926" y="100315"/>
                    <a:pt x="88243" y="81902"/>
                    <a:pt x="102281" y="90748"/>
                  </a:cubicBezTo>
                  <a:cubicBezTo>
                    <a:pt x="116271" y="99594"/>
                    <a:pt x="98483" y="69162"/>
                    <a:pt x="115935" y="73441"/>
                  </a:cubicBezTo>
                  <a:cubicBezTo>
                    <a:pt x="133434" y="77719"/>
                    <a:pt x="99829" y="41807"/>
                    <a:pt x="122521" y="39162"/>
                  </a:cubicBezTo>
                  <a:cubicBezTo>
                    <a:pt x="145261" y="36566"/>
                    <a:pt x="145213" y="27480"/>
                    <a:pt x="150405" y="10365"/>
                  </a:cubicBezTo>
                  <a:cubicBezTo>
                    <a:pt x="155597" y="-6750"/>
                    <a:pt x="166366" y="317"/>
                    <a:pt x="171558" y="10221"/>
                  </a:cubicBezTo>
                </a:path>
              </a:pathLst>
            </a:custGeom>
            <a:grpFill/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4" name="Freihandform: Form 33">
              <a:extLst>
                <a:ext uri="{FF2B5EF4-FFF2-40B4-BE49-F238E27FC236}">
                  <a16:creationId xmlns:a16="http://schemas.microsoft.com/office/drawing/2014/main" id="{FF9C5074-EC2C-5662-691A-759A43AA1FF2}"/>
                </a:ext>
              </a:extLst>
            </p:cNvPr>
            <p:cNvSpPr/>
            <p:nvPr/>
          </p:nvSpPr>
          <p:spPr>
            <a:xfrm>
              <a:off x="8478836" y="7365127"/>
              <a:ext cx="1017275" cy="895675"/>
            </a:xfrm>
            <a:custGeom>
              <a:avLst/>
              <a:gdLst>
                <a:gd name="connsiteX0" fmla="*/ 46573 w 1017275"/>
                <a:gd name="connsiteY0" fmla="*/ 188974 h 895675"/>
                <a:gd name="connsiteX1" fmla="*/ 45996 w 1017275"/>
                <a:gd name="connsiteY1" fmla="*/ 223156 h 895675"/>
                <a:gd name="connsiteX2" fmla="*/ 46910 w 1017275"/>
                <a:gd name="connsiteY2" fmla="*/ 267818 h 895675"/>
                <a:gd name="connsiteX3" fmla="*/ 44362 w 1017275"/>
                <a:gd name="connsiteY3" fmla="*/ 308634 h 895675"/>
                <a:gd name="connsiteX4" fmla="*/ 33449 w 1017275"/>
                <a:gd name="connsiteY4" fmla="*/ 355123 h 895675"/>
                <a:gd name="connsiteX5" fmla="*/ 9266 w 1017275"/>
                <a:gd name="connsiteY5" fmla="*/ 369065 h 895675"/>
                <a:gd name="connsiteX6" fmla="*/ 10661 w 1017275"/>
                <a:gd name="connsiteY6" fmla="*/ 390988 h 895675"/>
                <a:gd name="connsiteX7" fmla="*/ 28353 w 1017275"/>
                <a:gd name="connsiteY7" fmla="*/ 414737 h 895675"/>
                <a:gd name="connsiteX8" fmla="*/ 59410 w 1017275"/>
                <a:gd name="connsiteY8" fmla="*/ 433631 h 895675"/>
                <a:gd name="connsiteX9" fmla="*/ 95514 w 1017275"/>
                <a:gd name="connsiteY9" fmla="*/ 430170 h 895675"/>
                <a:gd name="connsiteX10" fmla="*/ 127004 w 1017275"/>
                <a:gd name="connsiteY10" fmla="*/ 427381 h 895675"/>
                <a:gd name="connsiteX11" fmla="*/ 177291 w 1017275"/>
                <a:gd name="connsiteY11" fmla="*/ 445890 h 895675"/>
                <a:gd name="connsiteX12" fmla="*/ 207098 w 1017275"/>
                <a:gd name="connsiteY12" fmla="*/ 463053 h 895675"/>
                <a:gd name="connsiteX13" fmla="*/ 247914 w 1017275"/>
                <a:gd name="connsiteY13" fmla="*/ 452092 h 895675"/>
                <a:gd name="connsiteX14" fmla="*/ 284067 w 1017275"/>
                <a:gd name="connsiteY14" fmla="*/ 451804 h 895675"/>
                <a:gd name="connsiteX15" fmla="*/ 319451 w 1017275"/>
                <a:gd name="connsiteY15" fmla="*/ 468390 h 895675"/>
                <a:gd name="connsiteX16" fmla="*/ 365219 w 1017275"/>
                <a:gd name="connsiteY16" fmla="*/ 471899 h 895675"/>
                <a:gd name="connsiteX17" fmla="*/ 423967 w 1017275"/>
                <a:gd name="connsiteY17" fmla="*/ 496514 h 895675"/>
                <a:gd name="connsiteX18" fmla="*/ 447140 w 1017275"/>
                <a:gd name="connsiteY18" fmla="*/ 525311 h 895675"/>
                <a:gd name="connsiteX19" fmla="*/ 470889 w 1017275"/>
                <a:gd name="connsiteY19" fmla="*/ 561705 h 895675"/>
                <a:gd name="connsiteX20" fmla="*/ 483389 w 1017275"/>
                <a:gd name="connsiteY20" fmla="*/ 588675 h 895675"/>
                <a:gd name="connsiteX21" fmla="*/ 482860 w 1017275"/>
                <a:gd name="connsiteY21" fmla="*/ 611944 h 895675"/>
                <a:gd name="connsiteX22" fmla="*/ 484880 w 1017275"/>
                <a:gd name="connsiteY22" fmla="*/ 639299 h 895675"/>
                <a:gd name="connsiteX23" fmla="*/ 501177 w 1017275"/>
                <a:gd name="connsiteY23" fmla="*/ 623626 h 895675"/>
                <a:gd name="connsiteX24" fmla="*/ 531946 w 1017275"/>
                <a:gd name="connsiteY24" fmla="*/ 621126 h 895675"/>
                <a:gd name="connsiteX25" fmla="*/ 555984 w 1017275"/>
                <a:gd name="connsiteY25" fmla="*/ 614396 h 895675"/>
                <a:gd name="connsiteX26" fmla="*/ 537619 w 1017275"/>
                <a:gd name="connsiteY26" fmla="*/ 633145 h 895675"/>
                <a:gd name="connsiteX27" fmla="*/ 515984 w 1017275"/>
                <a:gd name="connsiteY27" fmla="*/ 654443 h 895675"/>
                <a:gd name="connsiteX28" fmla="*/ 518773 w 1017275"/>
                <a:gd name="connsiteY28" fmla="*/ 664731 h 895675"/>
                <a:gd name="connsiteX29" fmla="*/ 545455 w 1017275"/>
                <a:gd name="connsiteY29" fmla="*/ 657520 h 895675"/>
                <a:gd name="connsiteX30" fmla="*/ 530552 w 1017275"/>
                <a:gd name="connsiteY30" fmla="*/ 683144 h 895675"/>
                <a:gd name="connsiteX31" fmla="*/ 552089 w 1017275"/>
                <a:gd name="connsiteY31" fmla="*/ 703865 h 895675"/>
                <a:gd name="connsiteX32" fmla="*/ 545022 w 1017275"/>
                <a:gd name="connsiteY32" fmla="*/ 736845 h 895675"/>
                <a:gd name="connsiteX33" fmla="*/ 551801 w 1017275"/>
                <a:gd name="connsiteY33" fmla="*/ 777372 h 895675"/>
                <a:gd name="connsiteX34" fmla="*/ 567281 w 1017275"/>
                <a:gd name="connsiteY34" fmla="*/ 794872 h 895675"/>
                <a:gd name="connsiteX35" fmla="*/ 591944 w 1017275"/>
                <a:gd name="connsiteY35" fmla="*/ 815593 h 895675"/>
                <a:gd name="connsiteX36" fmla="*/ 595502 w 1017275"/>
                <a:gd name="connsiteY36" fmla="*/ 825929 h 895675"/>
                <a:gd name="connsiteX37" fmla="*/ 623674 w 1017275"/>
                <a:gd name="connsiteY37" fmla="*/ 833044 h 895675"/>
                <a:gd name="connsiteX38" fmla="*/ 642183 w 1017275"/>
                <a:gd name="connsiteY38" fmla="*/ 837707 h 895675"/>
                <a:gd name="connsiteX39" fmla="*/ 653722 w 1017275"/>
                <a:gd name="connsiteY39" fmla="*/ 853332 h 895675"/>
                <a:gd name="connsiteX40" fmla="*/ 672327 w 1017275"/>
                <a:gd name="connsiteY40" fmla="*/ 875591 h 895675"/>
                <a:gd name="connsiteX41" fmla="*/ 752325 w 1017275"/>
                <a:gd name="connsiteY41" fmla="*/ 894773 h 895675"/>
                <a:gd name="connsiteX42" fmla="*/ 789968 w 1017275"/>
                <a:gd name="connsiteY42" fmla="*/ 858909 h 895675"/>
                <a:gd name="connsiteX43" fmla="*/ 826362 w 1017275"/>
                <a:gd name="connsiteY43" fmla="*/ 838861 h 895675"/>
                <a:gd name="connsiteX44" fmla="*/ 861697 w 1017275"/>
                <a:gd name="connsiteY44" fmla="*/ 820977 h 895675"/>
                <a:gd name="connsiteX45" fmla="*/ 899244 w 1017275"/>
                <a:gd name="connsiteY45" fmla="*/ 814102 h 895675"/>
                <a:gd name="connsiteX46" fmla="*/ 933138 w 1017275"/>
                <a:gd name="connsiteY46" fmla="*/ 793574 h 895675"/>
                <a:gd name="connsiteX47" fmla="*/ 978329 w 1017275"/>
                <a:gd name="connsiteY47" fmla="*/ 757805 h 895675"/>
                <a:gd name="connsiteX48" fmla="*/ 989675 w 1017275"/>
                <a:gd name="connsiteY48" fmla="*/ 718191 h 895675"/>
                <a:gd name="connsiteX49" fmla="*/ 1011934 w 1017275"/>
                <a:gd name="connsiteY49" fmla="*/ 666798 h 895675"/>
                <a:gd name="connsiteX50" fmla="*/ 1014145 w 1017275"/>
                <a:gd name="connsiteY50" fmla="*/ 629155 h 895675"/>
                <a:gd name="connsiteX51" fmla="*/ 1004578 w 1017275"/>
                <a:gd name="connsiteY51" fmla="*/ 603771 h 895675"/>
                <a:gd name="connsiteX52" fmla="*/ 1001742 w 1017275"/>
                <a:gd name="connsiteY52" fmla="*/ 585069 h 895675"/>
                <a:gd name="connsiteX53" fmla="*/ 999963 w 1017275"/>
                <a:gd name="connsiteY53" fmla="*/ 545840 h 895675"/>
                <a:gd name="connsiteX54" fmla="*/ 989290 w 1017275"/>
                <a:gd name="connsiteY54" fmla="*/ 525600 h 895675"/>
                <a:gd name="connsiteX55" fmla="*/ 995059 w 1017275"/>
                <a:gd name="connsiteY55" fmla="*/ 493629 h 895675"/>
                <a:gd name="connsiteX56" fmla="*/ 993184 w 1017275"/>
                <a:gd name="connsiteY56" fmla="*/ 468486 h 895675"/>
                <a:gd name="connsiteX57" fmla="*/ 967800 w 1017275"/>
                <a:gd name="connsiteY57" fmla="*/ 424064 h 895675"/>
                <a:gd name="connsiteX58" fmla="*/ 968521 w 1017275"/>
                <a:gd name="connsiteY58" fmla="*/ 385411 h 895675"/>
                <a:gd name="connsiteX59" fmla="*/ 974291 w 1017275"/>
                <a:gd name="connsiteY59" fmla="*/ 342864 h 895675"/>
                <a:gd name="connsiteX60" fmla="*/ 992127 w 1017275"/>
                <a:gd name="connsiteY60" fmla="*/ 303730 h 895675"/>
                <a:gd name="connsiteX61" fmla="*/ 981646 w 1017275"/>
                <a:gd name="connsiteY61" fmla="*/ 274356 h 895675"/>
                <a:gd name="connsiteX62" fmla="*/ 960156 w 1017275"/>
                <a:gd name="connsiteY62" fmla="*/ 255270 h 895675"/>
                <a:gd name="connsiteX63" fmla="*/ 980396 w 1017275"/>
                <a:gd name="connsiteY63" fmla="*/ 215896 h 895675"/>
                <a:gd name="connsiteX64" fmla="*/ 977800 w 1017275"/>
                <a:gd name="connsiteY64" fmla="*/ 191810 h 895675"/>
                <a:gd name="connsiteX65" fmla="*/ 986405 w 1017275"/>
                <a:gd name="connsiteY65" fmla="*/ 161330 h 895675"/>
                <a:gd name="connsiteX66" fmla="*/ 951503 w 1017275"/>
                <a:gd name="connsiteY66" fmla="*/ 179888 h 895675"/>
                <a:gd name="connsiteX67" fmla="*/ 938954 w 1017275"/>
                <a:gd name="connsiteY67" fmla="*/ 183734 h 895675"/>
                <a:gd name="connsiteX68" fmla="*/ 928426 w 1017275"/>
                <a:gd name="connsiteY68" fmla="*/ 198637 h 895675"/>
                <a:gd name="connsiteX69" fmla="*/ 915782 w 1017275"/>
                <a:gd name="connsiteY69" fmla="*/ 212290 h 895675"/>
                <a:gd name="connsiteX70" fmla="*/ 906552 w 1017275"/>
                <a:gd name="connsiteY70" fmla="*/ 229838 h 895675"/>
                <a:gd name="connsiteX71" fmla="*/ 896793 w 1017275"/>
                <a:gd name="connsiteY71" fmla="*/ 250607 h 895675"/>
                <a:gd name="connsiteX72" fmla="*/ 859390 w 1017275"/>
                <a:gd name="connsiteY72" fmla="*/ 279404 h 895675"/>
                <a:gd name="connsiteX73" fmla="*/ 838813 w 1017275"/>
                <a:gd name="connsiteY73" fmla="*/ 297144 h 895675"/>
                <a:gd name="connsiteX74" fmla="*/ 810352 w 1017275"/>
                <a:gd name="connsiteY74" fmla="*/ 272000 h 895675"/>
                <a:gd name="connsiteX75" fmla="*/ 801891 w 1017275"/>
                <a:gd name="connsiteY75" fmla="*/ 248395 h 895675"/>
                <a:gd name="connsiteX76" fmla="*/ 775786 w 1017275"/>
                <a:gd name="connsiteY76" fmla="*/ 206666 h 895675"/>
                <a:gd name="connsiteX77" fmla="*/ 761267 w 1017275"/>
                <a:gd name="connsiteY77" fmla="*/ 180753 h 895675"/>
                <a:gd name="connsiteX78" fmla="*/ 743479 w 1017275"/>
                <a:gd name="connsiteY78" fmla="*/ 147917 h 895675"/>
                <a:gd name="connsiteX79" fmla="*/ 769824 w 1017275"/>
                <a:gd name="connsiteY79" fmla="*/ 138350 h 895675"/>
                <a:gd name="connsiteX80" fmla="*/ 781411 w 1017275"/>
                <a:gd name="connsiteY80" fmla="*/ 117822 h 895675"/>
                <a:gd name="connsiteX81" fmla="*/ 804006 w 1017275"/>
                <a:gd name="connsiteY81" fmla="*/ 122869 h 895675"/>
                <a:gd name="connsiteX82" fmla="*/ 808862 w 1017275"/>
                <a:gd name="connsiteY82" fmla="*/ 99361 h 895675"/>
                <a:gd name="connsiteX83" fmla="*/ 787660 w 1017275"/>
                <a:gd name="connsiteY83" fmla="*/ 91668 h 895675"/>
                <a:gd name="connsiteX84" fmla="*/ 774440 w 1017275"/>
                <a:gd name="connsiteY84" fmla="*/ 82438 h 895675"/>
                <a:gd name="connsiteX85" fmla="*/ 755065 w 1017275"/>
                <a:gd name="connsiteY85" fmla="*/ 68977 h 895675"/>
                <a:gd name="connsiteX86" fmla="*/ 731700 w 1017275"/>
                <a:gd name="connsiteY86" fmla="*/ 49987 h 895675"/>
                <a:gd name="connsiteX87" fmla="*/ 708143 w 1017275"/>
                <a:gd name="connsiteY87" fmla="*/ 20757 h 895675"/>
                <a:gd name="connsiteX88" fmla="*/ 701701 w 1017275"/>
                <a:gd name="connsiteY88" fmla="*/ 40612 h 895675"/>
                <a:gd name="connsiteX89" fmla="*/ 661606 w 1017275"/>
                <a:gd name="connsiteY89" fmla="*/ 24362 h 895675"/>
                <a:gd name="connsiteX90" fmla="*/ 631078 w 1017275"/>
                <a:gd name="connsiteY90" fmla="*/ 27247 h 895675"/>
                <a:gd name="connsiteX91" fmla="*/ 623722 w 1017275"/>
                <a:gd name="connsiteY91" fmla="*/ 41429 h 895675"/>
                <a:gd name="connsiteX92" fmla="*/ 594156 w 1017275"/>
                <a:gd name="connsiteY92" fmla="*/ 48400 h 895675"/>
                <a:gd name="connsiteX93" fmla="*/ 575887 w 1017275"/>
                <a:gd name="connsiteY93" fmla="*/ 62919 h 895675"/>
                <a:gd name="connsiteX94" fmla="*/ 554157 w 1017275"/>
                <a:gd name="connsiteY94" fmla="*/ 41622 h 895675"/>
                <a:gd name="connsiteX95" fmla="*/ 535023 w 1017275"/>
                <a:gd name="connsiteY95" fmla="*/ 3978 h 895675"/>
                <a:gd name="connsiteX96" fmla="*/ 508629 w 1017275"/>
                <a:gd name="connsiteY96" fmla="*/ 2825 h 895675"/>
                <a:gd name="connsiteX97" fmla="*/ 501706 w 1017275"/>
                <a:gd name="connsiteY97" fmla="*/ 8738 h 895675"/>
                <a:gd name="connsiteX98" fmla="*/ 480408 w 1017275"/>
                <a:gd name="connsiteY98" fmla="*/ 84 h 895675"/>
                <a:gd name="connsiteX99" fmla="*/ 476659 w 1017275"/>
                <a:gd name="connsiteY99" fmla="*/ 13449 h 895675"/>
                <a:gd name="connsiteX100" fmla="*/ 460890 w 1017275"/>
                <a:gd name="connsiteY100" fmla="*/ 18545 h 895675"/>
                <a:gd name="connsiteX101" fmla="*/ 444977 w 1017275"/>
                <a:gd name="connsiteY101" fmla="*/ 18545 h 895675"/>
                <a:gd name="connsiteX102" fmla="*/ 445265 w 1017275"/>
                <a:gd name="connsiteY102" fmla="*/ 34699 h 895675"/>
                <a:gd name="connsiteX103" fmla="*/ 426083 w 1017275"/>
                <a:gd name="connsiteY103" fmla="*/ 30612 h 895675"/>
                <a:gd name="connsiteX104" fmla="*/ 418439 w 1017275"/>
                <a:gd name="connsiteY104" fmla="*/ 24459 h 895675"/>
                <a:gd name="connsiteX105" fmla="*/ 408776 w 1017275"/>
                <a:gd name="connsiteY105" fmla="*/ 36718 h 895675"/>
                <a:gd name="connsiteX106" fmla="*/ 397382 w 1017275"/>
                <a:gd name="connsiteY106" fmla="*/ 41477 h 895675"/>
                <a:gd name="connsiteX107" fmla="*/ 382911 w 1017275"/>
                <a:gd name="connsiteY107" fmla="*/ 24699 h 895675"/>
                <a:gd name="connsiteX108" fmla="*/ 376709 w 1017275"/>
                <a:gd name="connsiteY108" fmla="*/ 26862 h 895675"/>
                <a:gd name="connsiteX109" fmla="*/ 360363 w 1017275"/>
                <a:gd name="connsiteY109" fmla="*/ 51141 h 895675"/>
                <a:gd name="connsiteX110" fmla="*/ 308009 w 1017275"/>
                <a:gd name="connsiteY110" fmla="*/ 75803 h 895675"/>
                <a:gd name="connsiteX111" fmla="*/ 259453 w 1017275"/>
                <a:gd name="connsiteY111" fmla="*/ 67582 h 895675"/>
                <a:gd name="connsiteX112" fmla="*/ 239261 w 1017275"/>
                <a:gd name="connsiteY112" fmla="*/ 70419 h 895675"/>
                <a:gd name="connsiteX113" fmla="*/ 209502 w 1017275"/>
                <a:gd name="connsiteY113" fmla="*/ 63448 h 895675"/>
                <a:gd name="connsiteX114" fmla="*/ 181714 w 1017275"/>
                <a:gd name="connsiteY114" fmla="*/ 55035 h 895675"/>
                <a:gd name="connsiteX115" fmla="*/ 147869 w 1017275"/>
                <a:gd name="connsiteY115" fmla="*/ 61621 h 895675"/>
                <a:gd name="connsiteX116" fmla="*/ 121475 w 1017275"/>
                <a:gd name="connsiteY116" fmla="*/ 65660 h 895675"/>
                <a:gd name="connsiteX117" fmla="*/ 104360 w 1017275"/>
                <a:gd name="connsiteY117" fmla="*/ 65323 h 895675"/>
                <a:gd name="connsiteX118" fmla="*/ 81332 w 1017275"/>
                <a:gd name="connsiteY118" fmla="*/ 83159 h 895675"/>
                <a:gd name="connsiteX119" fmla="*/ 63833 w 1017275"/>
                <a:gd name="connsiteY119" fmla="*/ 127341 h 895675"/>
                <a:gd name="connsiteX120" fmla="*/ 65419 w 1017275"/>
                <a:gd name="connsiteY120" fmla="*/ 171811 h 895675"/>
                <a:gd name="connsiteX121" fmla="*/ 42199 w 1017275"/>
                <a:gd name="connsiteY121" fmla="*/ 164215 h 895675"/>
                <a:gd name="connsiteX122" fmla="*/ 46669 w 1017275"/>
                <a:gd name="connsiteY122" fmla="*/ 188878 h 895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1017275" h="895675">
                  <a:moveTo>
                    <a:pt x="46573" y="188974"/>
                  </a:moveTo>
                  <a:cubicBezTo>
                    <a:pt x="46573" y="188974"/>
                    <a:pt x="41237" y="211377"/>
                    <a:pt x="45996" y="223156"/>
                  </a:cubicBezTo>
                  <a:cubicBezTo>
                    <a:pt x="50804" y="234886"/>
                    <a:pt x="49650" y="263972"/>
                    <a:pt x="46910" y="267818"/>
                  </a:cubicBezTo>
                  <a:cubicBezTo>
                    <a:pt x="44169" y="271616"/>
                    <a:pt x="42391" y="296327"/>
                    <a:pt x="44362" y="308634"/>
                  </a:cubicBezTo>
                  <a:cubicBezTo>
                    <a:pt x="46381" y="320941"/>
                    <a:pt x="39747" y="351133"/>
                    <a:pt x="33449" y="355123"/>
                  </a:cubicBezTo>
                  <a:cubicBezTo>
                    <a:pt x="27199" y="359114"/>
                    <a:pt x="26670" y="368777"/>
                    <a:pt x="9266" y="369065"/>
                  </a:cubicBezTo>
                  <a:cubicBezTo>
                    <a:pt x="-8089" y="369402"/>
                    <a:pt x="2824" y="387767"/>
                    <a:pt x="10661" y="390988"/>
                  </a:cubicBezTo>
                  <a:cubicBezTo>
                    <a:pt x="18545" y="394209"/>
                    <a:pt x="18593" y="410699"/>
                    <a:pt x="28353" y="414737"/>
                  </a:cubicBezTo>
                  <a:cubicBezTo>
                    <a:pt x="38112" y="418776"/>
                    <a:pt x="52391" y="433919"/>
                    <a:pt x="59410" y="433631"/>
                  </a:cubicBezTo>
                  <a:cubicBezTo>
                    <a:pt x="66428" y="433294"/>
                    <a:pt x="88688" y="427141"/>
                    <a:pt x="95514" y="430170"/>
                  </a:cubicBezTo>
                  <a:cubicBezTo>
                    <a:pt x="102341" y="433150"/>
                    <a:pt x="118206" y="423487"/>
                    <a:pt x="127004" y="427381"/>
                  </a:cubicBezTo>
                  <a:cubicBezTo>
                    <a:pt x="135802" y="431227"/>
                    <a:pt x="169118" y="437910"/>
                    <a:pt x="177291" y="445890"/>
                  </a:cubicBezTo>
                  <a:cubicBezTo>
                    <a:pt x="185416" y="453775"/>
                    <a:pt x="202242" y="460794"/>
                    <a:pt x="207098" y="463053"/>
                  </a:cubicBezTo>
                  <a:cubicBezTo>
                    <a:pt x="211954" y="465313"/>
                    <a:pt x="231328" y="446708"/>
                    <a:pt x="247914" y="452092"/>
                  </a:cubicBezTo>
                  <a:cubicBezTo>
                    <a:pt x="264453" y="457477"/>
                    <a:pt x="274308" y="447092"/>
                    <a:pt x="284067" y="451804"/>
                  </a:cubicBezTo>
                  <a:cubicBezTo>
                    <a:pt x="293827" y="456563"/>
                    <a:pt x="313922" y="467332"/>
                    <a:pt x="319451" y="468390"/>
                  </a:cubicBezTo>
                  <a:cubicBezTo>
                    <a:pt x="324980" y="469399"/>
                    <a:pt x="352239" y="466082"/>
                    <a:pt x="365219" y="471899"/>
                  </a:cubicBezTo>
                  <a:cubicBezTo>
                    <a:pt x="378200" y="477620"/>
                    <a:pt x="417381" y="487764"/>
                    <a:pt x="423967" y="496514"/>
                  </a:cubicBezTo>
                  <a:cubicBezTo>
                    <a:pt x="430554" y="505168"/>
                    <a:pt x="432429" y="515648"/>
                    <a:pt x="447140" y="525311"/>
                  </a:cubicBezTo>
                  <a:cubicBezTo>
                    <a:pt x="461851" y="534975"/>
                    <a:pt x="480601" y="553147"/>
                    <a:pt x="470889" y="561705"/>
                  </a:cubicBezTo>
                  <a:cubicBezTo>
                    <a:pt x="461226" y="570262"/>
                    <a:pt x="482428" y="583724"/>
                    <a:pt x="483389" y="588675"/>
                  </a:cubicBezTo>
                  <a:cubicBezTo>
                    <a:pt x="484399" y="593579"/>
                    <a:pt x="481515" y="607665"/>
                    <a:pt x="482860" y="611944"/>
                  </a:cubicBezTo>
                  <a:cubicBezTo>
                    <a:pt x="484206" y="616175"/>
                    <a:pt x="468342" y="629059"/>
                    <a:pt x="484880" y="639299"/>
                  </a:cubicBezTo>
                  <a:cubicBezTo>
                    <a:pt x="488726" y="642376"/>
                    <a:pt x="491130" y="624924"/>
                    <a:pt x="501177" y="623626"/>
                  </a:cubicBezTo>
                  <a:cubicBezTo>
                    <a:pt x="511225" y="622328"/>
                    <a:pt x="528869" y="625453"/>
                    <a:pt x="531946" y="621126"/>
                  </a:cubicBezTo>
                  <a:cubicBezTo>
                    <a:pt x="535070" y="616752"/>
                    <a:pt x="555022" y="609444"/>
                    <a:pt x="555984" y="614396"/>
                  </a:cubicBezTo>
                  <a:cubicBezTo>
                    <a:pt x="556897" y="619347"/>
                    <a:pt x="545503" y="632472"/>
                    <a:pt x="537619" y="633145"/>
                  </a:cubicBezTo>
                  <a:cubicBezTo>
                    <a:pt x="529686" y="633818"/>
                    <a:pt x="525744" y="654827"/>
                    <a:pt x="515984" y="654443"/>
                  </a:cubicBezTo>
                  <a:cubicBezTo>
                    <a:pt x="506225" y="654106"/>
                    <a:pt x="503485" y="661029"/>
                    <a:pt x="518773" y="664731"/>
                  </a:cubicBezTo>
                  <a:cubicBezTo>
                    <a:pt x="534061" y="668433"/>
                    <a:pt x="545119" y="649443"/>
                    <a:pt x="545455" y="657520"/>
                  </a:cubicBezTo>
                  <a:cubicBezTo>
                    <a:pt x="545744" y="665644"/>
                    <a:pt x="523485" y="678096"/>
                    <a:pt x="530552" y="683144"/>
                  </a:cubicBezTo>
                  <a:cubicBezTo>
                    <a:pt x="537619" y="688144"/>
                    <a:pt x="554109" y="696221"/>
                    <a:pt x="552089" y="703865"/>
                  </a:cubicBezTo>
                  <a:cubicBezTo>
                    <a:pt x="550071" y="711509"/>
                    <a:pt x="550311" y="725835"/>
                    <a:pt x="545022" y="736845"/>
                  </a:cubicBezTo>
                  <a:cubicBezTo>
                    <a:pt x="539734" y="747854"/>
                    <a:pt x="542234" y="770642"/>
                    <a:pt x="551801" y="777372"/>
                  </a:cubicBezTo>
                  <a:cubicBezTo>
                    <a:pt x="561416" y="784103"/>
                    <a:pt x="561945" y="793382"/>
                    <a:pt x="567281" y="794872"/>
                  </a:cubicBezTo>
                  <a:cubicBezTo>
                    <a:pt x="572570" y="796362"/>
                    <a:pt x="588339" y="805256"/>
                    <a:pt x="591944" y="815593"/>
                  </a:cubicBezTo>
                  <a:cubicBezTo>
                    <a:pt x="595550" y="825929"/>
                    <a:pt x="595502" y="825929"/>
                    <a:pt x="595502" y="825929"/>
                  </a:cubicBezTo>
                  <a:cubicBezTo>
                    <a:pt x="595502" y="825929"/>
                    <a:pt x="611655" y="836121"/>
                    <a:pt x="623674" y="833044"/>
                  </a:cubicBezTo>
                  <a:cubicBezTo>
                    <a:pt x="635741" y="829919"/>
                    <a:pt x="640885" y="827852"/>
                    <a:pt x="642183" y="837707"/>
                  </a:cubicBezTo>
                  <a:cubicBezTo>
                    <a:pt x="643481" y="847563"/>
                    <a:pt x="654347" y="846457"/>
                    <a:pt x="653722" y="853332"/>
                  </a:cubicBezTo>
                  <a:cubicBezTo>
                    <a:pt x="653145" y="860207"/>
                    <a:pt x="662519" y="880879"/>
                    <a:pt x="672327" y="875591"/>
                  </a:cubicBezTo>
                  <a:cubicBezTo>
                    <a:pt x="682134" y="870255"/>
                    <a:pt x="717662" y="870880"/>
                    <a:pt x="752325" y="894773"/>
                  </a:cubicBezTo>
                  <a:cubicBezTo>
                    <a:pt x="765642" y="902081"/>
                    <a:pt x="778141" y="862707"/>
                    <a:pt x="789968" y="858909"/>
                  </a:cubicBezTo>
                  <a:cubicBezTo>
                    <a:pt x="801795" y="855111"/>
                    <a:pt x="822035" y="845111"/>
                    <a:pt x="826362" y="838861"/>
                  </a:cubicBezTo>
                  <a:cubicBezTo>
                    <a:pt x="830688" y="832611"/>
                    <a:pt x="857178" y="819631"/>
                    <a:pt x="861697" y="820977"/>
                  </a:cubicBezTo>
                  <a:cubicBezTo>
                    <a:pt x="866168" y="822275"/>
                    <a:pt x="892129" y="820208"/>
                    <a:pt x="899244" y="814102"/>
                  </a:cubicBezTo>
                  <a:cubicBezTo>
                    <a:pt x="906311" y="807948"/>
                    <a:pt x="926599" y="806602"/>
                    <a:pt x="933138" y="793574"/>
                  </a:cubicBezTo>
                  <a:cubicBezTo>
                    <a:pt x="939628" y="780449"/>
                    <a:pt x="977608" y="768527"/>
                    <a:pt x="978329" y="757805"/>
                  </a:cubicBezTo>
                  <a:cubicBezTo>
                    <a:pt x="979002" y="747037"/>
                    <a:pt x="990444" y="729056"/>
                    <a:pt x="989675" y="718191"/>
                  </a:cubicBezTo>
                  <a:cubicBezTo>
                    <a:pt x="988857" y="707326"/>
                    <a:pt x="1009722" y="696125"/>
                    <a:pt x="1011934" y="666798"/>
                  </a:cubicBezTo>
                  <a:cubicBezTo>
                    <a:pt x="1014049" y="637472"/>
                    <a:pt x="1021404" y="637136"/>
                    <a:pt x="1014145" y="629155"/>
                  </a:cubicBezTo>
                  <a:cubicBezTo>
                    <a:pt x="1006837" y="621174"/>
                    <a:pt x="1004963" y="611463"/>
                    <a:pt x="1004578" y="603771"/>
                  </a:cubicBezTo>
                  <a:cubicBezTo>
                    <a:pt x="1004194" y="596079"/>
                    <a:pt x="998905" y="593291"/>
                    <a:pt x="1001742" y="585069"/>
                  </a:cubicBezTo>
                  <a:cubicBezTo>
                    <a:pt x="1004578" y="576849"/>
                    <a:pt x="1017991" y="542667"/>
                    <a:pt x="999963" y="545840"/>
                  </a:cubicBezTo>
                  <a:cubicBezTo>
                    <a:pt x="981934" y="549109"/>
                    <a:pt x="983473" y="536321"/>
                    <a:pt x="989290" y="525600"/>
                  </a:cubicBezTo>
                  <a:cubicBezTo>
                    <a:pt x="995107" y="514879"/>
                    <a:pt x="998568" y="503389"/>
                    <a:pt x="995059" y="493629"/>
                  </a:cubicBezTo>
                  <a:cubicBezTo>
                    <a:pt x="991501" y="483870"/>
                    <a:pt x="1009530" y="485072"/>
                    <a:pt x="993184" y="468486"/>
                  </a:cubicBezTo>
                  <a:cubicBezTo>
                    <a:pt x="976838" y="451948"/>
                    <a:pt x="974819" y="428727"/>
                    <a:pt x="967800" y="424064"/>
                  </a:cubicBezTo>
                  <a:cubicBezTo>
                    <a:pt x="960781" y="419401"/>
                    <a:pt x="962320" y="394978"/>
                    <a:pt x="968521" y="385411"/>
                  </a:cubicBezTo>
                  <a:cubicBezTo>
                    <a:pt x="974723" y="375844"/>
                    <a:pt x="978377" y="354594"/>
                    <a:pt x="974291" y="342864"/>
                  </a:cubicBezTo>
                  <a:cubicBezTo>
                    <a:pt x="970204" y="331134"/>
                    <a:pt x="995877" y="311567"/>
                    <a:pt x="992127" y="303730"/>
                  </a:cubicBezTo>
                  <a:cubicBezTo>
                    <a:pt x="988425" y="295894"/>
                    <a:pt x="987848" y="278346"/>
                    <a:pt x="981646" y="274356"/>
                  </a:cubicBezTo>
                  <a:cubicBezTo>
                    <a:pt x="975396" y="270318"/>
                    <a:pt x="954002" y="272049"/>
                    <a:pt x="960156" y="255270"/>
                  </a:cubicBezTo>
                  <a:cubicBezTo>
                    <a:pt x="966310" y="238444"/>
                    <a:pt x="986117" y="223108"/>
                    <a:pt x="980396" y="215896"/>
                  </a:cubicBezTo>
                  <a:cubicBezTo>
                    <a:pt x="974627" y="208685"/>
                    <a:pt x="983665" y="203589"/>
                    <a:pt x="977800" y="191810"/>
                  </a:cubicBezTo>
                  <a:cubicBezTo>
                    <a:pt x="971887" y="180032"/>
                    <a:pt x="997030" y="167965"/>
                    <a:pt x="986405" y="161330"/>
                  </a:cubicBezTo>
                  <a:cubicBezTo>
                    <a:pt x="975733" y="154648"/>
                    <a:pt x="948281" y="170753"/>
                    <a:pt x="951503" y="179888"/>
                  </a:cubicBezTo>
                  <a:cubicBezTo>
                    <a:pt x="954675" y="189022"/>
                    <a:pt x="939195" y="178541"/>
                    <a:pt x="938954" y="183734"/>
                  </a:cubicBezTo>
                  <a:cubicBezTo>
                    <a:pt x="938714" y="188926"/>
                    <a:pt x="937080" y="198685"/>
                    <a:pt x="928426" y="198637"/>
                  </a:cubicBezTo>
                  <a:cubicBezTo>
                    <a:pt x="919724" y="198637"/>
                    <a:pt x="919195" y="209021"/>
                    <a:pt x="915782" y="212290"/>
                  </a:cubicBezTo>
                  <a:cubicBezTo>
                    <a:pt x="912369" y="215560"/>
                    <a:pt x="911119" y="231761"/>
                    <a:pt x="906552" y="229838"/>
                  </a:cubicBezTo>
                  <a:cubicBezTo>
                    <a:pt x="901985" y="227915"/>
                    <a:pt x="902033" y="246713"/>
                    <a:pt x="896793" y="250607"/>
                  </a:cubicBezTo>
                  <a:cubicBezTo>
                    <a:pt x="891504" y="254501"/>
                    <a:pt x="859678" y="274164"/>
                    <a:pt x="859390" y="279404"/>
                  </a:cubicBezTo>
                  <a:cubicBezTo>
                    <a:pt x="859101" y="284596"/>
                    <a:pt x="846409" y="300846"/>
                    <a:pt x="838813" y="297144"/>
                  </a:cubicBezTo>
                  <a:cubicBezTo>
                    <a:pt x="831217" y="293394"/>
                    <a:pt x="812564" y="277721"/>
                    <a:pt x="810352" y="272000"/>
                  </a:cubicBezTo>
                  <a:cubicBezTo>
                    <a:pt x="808141" y="266279"/>
                    <a:pt x="809150" y="252674"/>
                    <a:pt x="801891" y="248395"/>
                  </a:cubicBezTo>
                  <a:cubicBezTo>
                    <a:pt x="794679" y="244068"/>
                    <a:pt x="782324" y="214838"/>
                    <a:pt x="775786" y="206666"/>
                  </a:cubicBezTo>
                  <a:cubicBezTo>
                    <a:pt x="769296" y="198493"/>
                    <a:pt x="768623" y="184984"/>
                    <a:pt x="761267" y="180753"/>
                  </a:cubicBezTo>
                  <a:cubicBezTo>
                    <a:pt x="753911" y="176522"/>
                    <a:pt x="736652" y="152773"/>
                    <a:pt x="743479" y="147917"/>
                  </a:cubicBezTo>
                  <a:cubicBezTo>
                    <a:pt x="750354" y="143061"/>
                    <a:pt x="766171" y="139792"/>
                    <a:pt x="769824" y="138350"/>
                  </a:cubicBezTo>
                  <a:cubicBezTo>
                    <a:pt x="773478" y="136908"/>
                    <a:pt x="771123" y="111091"/>
                    <a:pt x="781411" y="117822"/>
                  </a:cubicBezTo>
                  <a:cubicBezTo>
                    <a:pt x="791699" y="124552"/>
                    <a:pt x="799151" y="128831"/>
                    <a:pt x="804006" y="122869"/>
                  </a:cubicBezTo>
                  <a:cubicBezTo>
                    <a:pt x="808862" y="116860"/>
                    <a:pt x="817227" y="97149"/>
                    <a:pt x="808862" y="99361"/>
                  </a:cubicBezTo>
                  <a:cubicBezTo>
                    <a:pt x="800497" y="101572"/>
                    <a:pt x="786891" y="95563"/>
                    <a:pt x="787660" y="91668"/>
                  </a:cubicBezTo>
                  <a:cubicBezTo>
                    <a:pt x="788478" y="87726"/>
                    <a:pt x="780930" y="80899"/>
                    <a:pt x="774440" y="82438"/>
                  </a:cubicBezTo>
                  <a:cubicBezTo>
                    <a:pt x="767901" y="84025"/>
                    <a:pt x="759392" y="73977"/>
                    <a:pt x="755065" y="68977"/>
                  </a:cubicBezTo>
                  <a:cubicBezTo>
                    <a:pt x="750787" y="63977"/>
                    <a:pt x="738190" y="53544"/>
                    <a:pt x="731700" y="49987"/>
                  </a:cubicBezTo>
                  <a:cubicBezTo>
                    <a:pt x="725258" y="46429"/>
                    <a:pt x="710307" y="11526"/>
                    <a:pt x="708143" y="20757"/>
                  </a:cubicBezTo>
                  <a:cubicBezTo>
                    <a:pt x="706028" y="29987"/>
                    <a:pt x="711460" y="43304"/>
                    <a:pt x="701701" y="40612"/>
                  </a:cubicBezTo>
                  <a:cubicBezTo>
                    <a:pt x="691990" y="37920"/>
                    <a:pt x="673866" y="24795"/>
                    <a:pt x="661606" y="24362"/>
                  </a:cubicBezTo>
                  <a:cubicBezTo>
                    <a:pt x="649346" y="23930"/>
                    <a:pt x="633530" y="22535"/>
                    <a:pt x="631078" y="27247"/>
                  </a:cubicBezTo>
                  <a:cubicBezTo>
                    <a:pt x="628626" y="31958"/>
                    <a:pt x="629107" y="41670"/>
                    <a:pt x="623722" y="41429"/>
                  </a:cubicBezTo>
                  <a:cubicBezTo>
                    <a:pt x="618338" y="41189"/>
                    <a:pt x="597281" y="42295"/>
                    <a:pt x="594156" y="48400"/>
                  </a:cubicBezTo>
                  <a:cubicBezTo>
                    <a:pt x="591031" y="54506"/>
                    <a:pt x="588819" y="74746"/>
                    <a:pt x="575887" y="62919"/>
                  </a:cubicBezTo>
                  <a:cubicBezTo>
                    <a:pt x="562906" y="51141"/>
                    <a:pt x="552282" y="53448"/>
                    <a:pt x="554157" y="41622"/>
                  </a:cubicBezTo>
                  <a:cubicBezTo>
                    <a:pt x="556080" y="29795"/>
                    <a:pt x="539301" y="3546"/>
                    <a:pt x="535023" y="3978"/>
                  </a:cubicBezTo>
                  <a:cubicBezTo>
                    <a:pt x="530744" y="4411"/>
                    <a:pt x="507427" y="10709"/>
                    <a:pt x="508629" y="2825"/>
                  </a:cubicBezTo>
                  <a:cubicBezTo>
                    <a:pt x="509783" y="-5060"/>
                    <a:pt x="507716" y="7440"/>
                    <a:pt x="501706" y="8738"/>
                  </a:cubicBezTo>
                  <a:cubicBezTo>
                    <a:pt x="495697" y="10036"/>
                    <a:pt x="485024" y="-1070"/>
                    <a:pt x="480408" y="84"/>
                  </a:cubicBezTo>
                  <a:cubicBezTo>
                    <a:pt x="475841" y="1238"/>
                    <a:pt x="483053" y="14026"/>
                    <a:pt x="476659" y="13449"/>
                  </a:cubicBezTo>
                  <a:cubicBezTo>
                    <a:pt x="470216" y="12872"/>
                    <a:pt x="457236" y="15084"/>
                    <a:pt x="460890" y="18545"/>
                  </a:cubicBezTo>
                  <a:cubicBezTo>
                    <a:pt x="464544" y="22007"/>
                    <a:pt x="447237" y="13690"/>
                    <a:pt x="444977" y="18545"/>
                  </a:cubicBezTo>
                  <a:cubicBezTo>
                    <a:pt x="442717" y="23353"/>
                    <a:pt x="448727" y="32968"/>
                    <a:pt x="445265" y="34699"/>
                  </a:cubicBezTo>
                  <a:cubicBezTo>
                    <a:pt x="441804" y="36429"/>
                    <a:pt x="433727" y="36766"/>
                    <a:pt x="426083" y="30612"/>
                  </a:cubicBezTo>
                  <a:cubicBezTo>
                    <a:pt x="420987" y="26511"/>
                    <a:pt x="418439" y="24459"/>
                    <a:pt x="418439" y="24459"/>
                  </a:cubicBezTo>
                  <a:cubicBezTo>
                    <a:pt x="418439" y="24459"/>
                    <a:pt x="405747" y="31958"/>
                    <a:pt x="408776" y="36718"/>
                  </a:cubicBezTo>
                  <a:cubicBezTo>
                    <a:pt x="411757" y="41477"/>
                    <a:pt x="397622" y="54987"/>
                    <a:pt x="397382" y="41477"/>
                  </a:cubicBezTo>
                  <a:cubicBezTo>
                    <a:pt x="397141" y="27920"/>
                    <a:pt x="389161" y="22535"/>
                    <a:pt x="382911" y="24699"/>
                  </a:cubicBezTo>
                  <a:cubicBezTo>
                    <a:pt x="378777" y="26141"/>
                    <a:pt x="376709" y="26862"/>
                    <a:pt x="376709" y="26862"/>
                  </a:cubicBezTo>
                  <a:cubicBezTo>
                    <a:pt x="376709" y="26862"/>
                    <a:pt x="365363" y="45901"/>
                    <a:pt x="360363" y="51141"/>
                  </a:cubicBezTo>
                  <a:cubicBezTo>
                    <a:pt x="355316" y="56333"/>
                    <a:pt x="323634" y="77823"/>
                    <a:pt x="308009" y="75803"/>
                  </a:cubicBezTo>
                  <a:cubicBezTo>
                    <a:pt x="292288" y="73736"/>
                    <a:pt x="268587" y="75707"/>
                    <a:pt x="259453" y="67582"/>
                  </a:cubicBezTo>
                  <a:cubicBezTo>
                    <a:pt x="250318" y="59458"/>
                    <a:pt x="245655" y="73159"/>
                    <a:pt x="239261" y="70419"/>
                  </a:cubicBezTo>
                  <a:cubicBezTo>
                    <a:pt x="232867" y="67679"/>
                    <a:pt x="223876" y="62150"/>
                    <a:pt x="209502" y="63448"/>
                  </a:cubicBezTo>
                  <a:cubicBezTo>
                    <a:pt x="195127" y="64794"/>
                    <a:pt x="190657" y="54650"/>
                    <a:pt x="181714" y="55035"/>
                  </a:cubicBezTo>
                  <a:cubicBezTo>
                    <a:pt x="172772" y="55419"/>
                    <a:pt x="152773" y="58689"/>
                    <a:pt x="147869" y="61621"/>
                  </a:cubicBezTo>
                  <a:cubicBezTo>
                    <a:pt x="142965" y="64506"/>
                    <a:pt x="126379" y="62727"/>
                    <a:pt x="121475" y="65660"/>
                  </a:cubicBezTo>
                  <a:cubicBezTo>
                    <a:pt x="116572" y="68592"/>
                    <a:pt x="110082" y="72534"/>
                    <a:pt x="104360" y="65323"/>
                  </a:cubicBezTo>
                  <a:cubicBezTo>
                    <a:pt x="98640" y="58112"/>
                    <a:pt x="95370" y="60083"/>
                    <a:pt x="81332" y="83159"/>
                  </a:cubicBezTo>
                  <a:cubicBezTo>
                    <a:pt x="67294" y="106235"/>
                    <a:pt x="58640" y="106812"/>
                    <a:pt x="63833" y="127341"/>
                  </a:cubicBezTo>
                  <a:cubicBezTo>
                    <a:pt x="69025" y="147821"/>
                    <a:pt x="70852" y="173157"/>
                    <a:pt x="65419" y="171811"/>
                  </a:cubicBezTo>
                  <a:cubicBezTo>
                    <a:pt x="59986" y="170416"/>
                    <a:pt x="39795" y="158349"/>
                    <a:pt x="42199" y="164215"/>
                  </a:cubicBezTo>
                  <a:cubicBezTo>
                    <a:pt x="44554" y="170032"/>
                    <a:pt x="34266" y="165945"/>
                    <a:pt x="46669" y="188878"/>
                  </a:cubicBezTo>
                </a:path>
              </a:pathLst>
            </a:custGeom>
            <a:grpFill/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5" name="Freihandform: Form 34">
              <a:extLst>
                <a:ext uri="{FF2B5EF4-FFF2-40B4-BE49-F238E27FC236}">
                  <a16:creationId xmlns:a16="http://schemas.microsoft.com/office/drawing/2014/main" id="{FEC483F8-7F9A-633C-80F1-E6FD890B3B98}"/>
                </a:ext>
              </a:extLst>
            </p:cNvPr>
            <p:cNvSpPr/>
            <p:nvPr/>
          </p:nvSpPr>
          <p:spPr>
            <a:xfrm>
              <a:off x="9675542" y="6207012"/>
              <a:ext cx="662293" cy="211046"/>
            </a:xfrm>
            <a:custGeom>
              <a:avLst/>
              <a:gdLst>
                <a:gd name="connsiteX0" fmla="*/ 625639 w 662293"/>
                <a:gd name="connsiteY0" fmla="*/ 80390 h 211046"/>
                <a:gd name="connsiteX1" fmla="*/ 658716 w 662293"/>
                <a:gd name="connsiteY1" fmla="*/ 101640 h 211046"/>
                <a:gd name="connsiteX2" fmla="*/ 658572 w 662293"/>
                <a:gd name="connsiteY2" fmla="*/ 124620 h 211046"/>
                <a:gd name="connsiteX3" fmla="*/ 631456 w 662293"/>
                <a:gd name="connsiteY3" fmla="*/ 119283 h 211046"/>
                <a:gd name="connsiteX4" fmla="*/ 575689 w 662293"/>
                <a:gd name="connsiteY4" fmla="*/ 109380 h 211046"/>
                <a:gd name="connsiteX5" fmla="*/ 525354 w 662293"/>
                <a:gd name="connsiteY5" fmla="*/ 65823 h 211046"/>
                <a:gd name="connsiteX6" fmla="*/ 480884 w 662293"/>
                <a:gd name="connsiteY6" fmla="*/ 44285 h 211046"/>
                <a:gd name="connsiteX7" fmla="*/ 470547 w 662293"/>
                <a:gd name="connsiteY7" fmla="*/ 72025 h 211046"/>
                <a:gd name="connsiteX8" fmla="*/ 496508 w 662293"/>
                <a:gd name="connsiteY8" fmla="*/ 117697 h 211046"/>
                <a:gd name="connsiteX9" fmla="*/ 480114 w 662293"/>
                <a:gd name="connsiteY9" fmla="*/ 149090 h 211046"/>
                <a:gd name="connsiteX10" fmla="*/ 442615 w 662293"/>
                <a:gd name="connsiteY10" fmla="*/ 155484 h 211046"/>
                <a:gd name="connsiteX11" fmla="*/ 421462 w 662293"/>
                <a:gd name="connsiteY11" fmla="*/ 181301 h 211046"/>
                <a:gd name="connsiteX12" fmla="*/ 390261 w 662293"/>
                <a:gd name="connsiteY12" fmla="*/ 201012 h 211046"/>
                <a:gd name="connsiteX13" fmla="*/ 357906 w 662293"/>
                <a:gd name="connsiteY13" fmla="*/ 200099 h 211046"/>
                <a:gd name="connsiteX14" fmla="*/ 333099 w 662293"/>
                <a:gd name="connsiteY14" fmla="*/ 195868 h 211046"/>
                <a:gd name="connsiteX15" fmla="*/ 300791 w 662293"/>
                <a:gd name="connsiteY15" fmla="*/ 176782 h 211046"/>
                <a:gd name="connsiteX16" fmla="*/ 253534 w 662293"/>
                <a:gd name="connsiteY16" fmla="*/ 150965 h 211046"/>
                <a:gd name="connsiteX17" fmla="*/ 211275 w 662293"/>
                <a:gd name="connsiteY17" fmla="*/ 159331 h 211046"/>
                <a:gd name="connsiteX18" fmla="*/ 180891 w 662293"/>
                <a:gd name="connsiteY18" fmla="*/ 142216 h 211046"/>
                <a:gd name="connsiteX19" fmla="*/ 161517 w 662293"/>
                <a:gd name="connsiteY19" fmla="*/ 119668 h 211046"/>
                <a:gd name="connsiteX20" fmla="*/ 130267 w 662293"/>
                <a:gd name="connsiteY20" fmla="*/ 128466 h 211046"/>
                <a:gd name="connsiteX21" fmla="*/ 95364 w 662293"/>
                <a:gd name="connsiteY21" fmla="*/ 125004 h 211046"/>
                <a:gd name="connsiteX22" fmla="*/ 68298 w 662293"/>
                <a:gd name="connsiteY22" fmla="*/ 92313 h 211046"/>
                <a:gd name="connsiteX23" fmla="*/ 38490 w 662293"/>
                <a:gd name="connsiteY23" fmla="*/ 119091 h 211046"/>
                <a:gd name="connsiteX24" fmla="*/ 3155 w 662293"/>
                <a:gd name="connsiteY24" fmla="*/ 122360 h 211046"/>
                <a:gd name="connsiteX25" fmla="*/ 20030 w 662293"/>
                <a:gd name="connsiteY25" fmla="*/ 90005 h 211046"/>
                <a:gd name="connsiteX26" fmla="*/ 13588 w 662293"/>
                <a:gd name="connsiteY26" fmla="*/ 72458 h 211046"/>
                <a:gd name="connsiteX27" fmla="*/ 19885 w 662293"/>
                <a:gd name="connsiteY27" fmla="*/ 60295 h 211046"/>
                <a:gd name="connsiteX28" fmla="*/ 57096 w 662293"/>
                <a:gd name="connsiteY28" fmla="*/ 54045 h 211046"/>
                <a:gd name="connsiteX29" fmla="*/ 114402 w 662293"/>
                <a:gd name="connsiteY29" fmla="*/ 60102 h 211046"/>
                <a:gd name="connsiteX30" fmla="*/ 174112 w 662293"/>
                <a:gd name="connsiteY30" fmla="*/ 82313 h 211046"/>
                <a:gd name="connsiteX31" fmla="*/ 213679 w 662293"/>
                <a:gd name="connsiteY31" fmla="*/ 97842 h 211046"/>
                <a:gd name="connsiteX32" fmla="*/ 251370 w 662293"/>
                <a:gd name="connsiteY32" fmla="*/ 107409 h 211046"/>
                <a:gd name="connsiteX33" fmla="*/ 297715 w 662293"/>
                <a:gd name="connsiteY33" fmla="*/ 87890 h 211046"/>
                <a:gd name="connsiteX34" fmla="*/ 311513 w 662293"/>
                <a:gd name="connsiteY34" fmla="*/ 113082 h 211046"/>
                <a:gd name="connsiteX35" fmla="*/ 355021 w 662293"/>
                <a:gd name="connsiteY35" fmla="*/ 121351 h 211046"/>
                <a:gd name="connsiteX36" fmla="*/ 401030 w 662293"/>
                <a:gd name="connsiteY36" fmla="*/ 118322 h 211046"/>
                <a:gd name="connsiteX37" fmla="*/ 426702 w 662293"/>
                <a:gd name="connsiteY37" fmla="*/ 93851 h 211046"/>
                <a:gd name="connsiteX38" fmla="*/ 436605 w 662293"/>
                <a:gd name="connsiteY38" fmla="*/ 77217 h 211046"/>
                <a:gd name="connsiteX39" fmla="*/ 461269 w 662293"/>
                <a:gd name="connsiteY39" fmla="*/ 64141 h 211046"/>
                <a:gd name="connsiteX40" fmla="*/ 459874 w 662293"/>
                <a:gd name="connsiteY40" fmla="*/ 28661 h 211046"/>
                <a:gd name="connsiteX41" fmla="*/ 485306 w 662293"/>
                <a:gd name="connsiteY41" fmla="*/ 23997 h 211046"/>
                <a:gd name="connsiteX42" fmla="*/ 514728 w 662293"/>
                <a:gd name="connsiteY42" fmla="*/ 36545 h 211046"/>
                <a:gd name="connsiteX43" fmla="*/ 569439 w 662293"/>
                <a:gd name="connsiteY43" fmla="*/ 3277 h 211046"/>
                <a:gd name="connsiteX44" fmla="*/ 593862 w 662293"/>
                <a:gd name="connsiteY44" fmla="*/ 38660 h 211046"/>
                <a:gd name="connsiteX45" fmla="*/ 625735 w 662293"/>
                <a:gd name="connsiteY45" fmla="*/ 80390 h 21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662293" h="211046">
                  <a:moveTo>
                    <a:pt x="625639" y="80390"/>
                  </a:moveTo>
                  <a:cubicBezTo>
                    <a:pt x="625639" y="80390"/>
                    <a:pt x="646793" y="102024"/>
                    <a:pt x="658716" y="101640"/>
                  </a:cubicBezTo>
                  <a:cubicBezTo>
                    <a:pt x="670639" y="101207"/>
                    <a:pt x="648043" y="113755"/>
                    <a:pt x="658572" y="124620"/>
                  </a:cubicBezTo>
                  <a:cubicBezTo>
                    <a:pt x="669052" y="135533"/>
                    <a:pt x="653042" y="133225"/>
                    <a:pt x="631456" y="119283"/>
                  </a:cubicBezTo>
                  <a:cubicBezTo>
                    <a:pt x="609870" y="105341"/>
                    <a:pt x="580497" y="101640"/>
                    <a:pt x="575689" y="109380"/>
                  </a:cubicBezTo>
                  <a:cubicBezTo>
                    <a:pt x="570881" y="117072"/>
                    <a:pt x="537853" y="73467"/>
                    <a:pt x="525354" y="65823"/>
                  </a:cubicBezTo>
                  <a:cubicBezTo>
                    <a:pt x="512950" y="58083"/>
                    <a:pt x="475691" y="36353"/>
                    <a:pt x="480884" y="44285"/>
                  </a:cubicBezTo>
                  <a:cubicBezTo>
                    <a:pt x="511363" y="91207"/>
                    <a:pt x="462374" y="55054"/>
                    <a:pt x="470547" y="72025"/>
                  </a:cubicBezTo>
                  <a:cubicBezTo>
                    <a:pt x="474489" y="80246"/>
                    <a:pt x="494440" y="90967"/>
                    <a:pt x="496508" y="117697"/>
                  </a:cubicBezTo>
                  <a:cubicBezTo>
                    <a:pt x="497374" y="128995"/>
                    <a:pt x="495066" y="147648"/>
                    <a:pt x="480114" y="149090"/>
                  </a:cubicBezTo>
                  <a:cubicBezTo>
                    <a:pt x="465163" y="150581"/>
                    <a:pt x="456365" y="155869"/>
                    <a:pt x="442615" y="155484"/>
                  </a:cubicBezTo>
                  <a:cubicBezTo>
                    <a:pt x="428914" y="155148"/>
                    <a:pt x="431077" y="179186"/>
                    <a:pt x="421462" y="181301"/>
                  </a:cubicBezTo>
                  <a:cubicBezTo>
                    <a:pt x="411847" y="183416"/>
                    <a:pt x="380790" y="184618"/>
                    <a:pt x="390261" y="201012"/>
                  </a:cubicBezTo>
                  <a:cubicBezTo>
                    <a:pt x="399635" y="217358"/>
                    <a:pt x="356656" y="211300"/>
                    <a:pt x="357906" y="200099"/>
                  </a:cubicBezTo>
                  <a:cubicBezTo>
                    <a:pt x="359108" y="188849"/>
                    <a:pt x="350117" y="199378"/>
                    <a:pt x="333099" y="195868"/>
                  </a:cubicBezTo>
                  <a:cubicBezTo>
                    <a:pt x="316128" y="192407"/>
                    <a:pt x="314926" y="175820"/>
                    <a:pt x="300791" y="176782"/>
                  </a:cubicBezTo>
                  <a:cubicBezTo>
                    <a:pt x="286705" y="177743"/>
                    <a:pt x="265504" y="148946"/>
                    <a:pt x="253534" y="150965"/>
                  </a:cubicBezTo>
                  <a:cubicBezTo>
                    <a:pt x="241611" y="152985"/>
                    <a:pt x="232620" y="168801"/>
                    <a:pt x="211275" y="159331"/>
                  </a:cubicBezTo>
                  <a:cubicBezTo>
                    <a:pt x="189930" y="149811"/>
                    <a:pt x="174833" y="153177"/>
                    <a:pt x="180891" y="142216"/>
                  </a:cubicBezTo>
                  <a:cubicBezTo>
                    <a:pt x="186996" y="131254"/>
                    <a:pt x="168487" y="111784"/>
                    <a:pt x="161517" y="119668"/>
                  </a:cubicBezTo>
                  <a:cubicBezTo>
                    <a:pt x="154545" y="127552"/>
                    <a:pt x="138200" y="138033"/>
                    <a:pt x="130267" y="128466"/>
                  </a:cubicBezTo>
                  <a:cubicBezTo>
                    <a:pt x="122287" y="118899"/>
                    <a:pt x="107912" y="135725"/>
                    <a:pt x="95364" y="125004"/>
                  </a:cubicBezTo>
                  <a:cubicBezTo>
                    <a:pt x="82865" y="114284"/>
                    <a:pt x="70750" y="72938"/>
                    <a:pt x="68298" y="92313"/>
                  </a:cubicBezTo>
                  <a:cubicBezTo>
                    <a:pt x="65846" y="111687"/>
                    <a:pt x="39645" y="111928"/>
                    <a:pt x="38490" y="119091"/>
                  </a:cubicBezTo>
                  <a:cubicBezTo>
                    <a:pt x="37289" y="126206"/>
                    <a:pt x="751" y="141687"/>
                    <a:pt x="3155" y="122360"/>
                  </a:cubicBezTo>
                  <a:cubicBezTo>
                    <a:pt x="5511" y="102986"/>
                    <a:pt x="16328" y="97072"/>
                    <a:pt x="20030" y="90005"/>
                  </a:cubicBezTo>
                  <a:cubicBezTo>
                    <a:pt x="23732" y="82938"/>
                    <a:pt x="27866" y="79957"/>
                    <a:pt x="13588" y="72458"/>
                  </a:cubicBezTo>
                  <a:cubicBezTo>
                    <a:pt x="-691" y="65006"/>
                    <a:pt x="-10402" y="53564"/>
                    <a:pt x="19885" y="60295"/>
                  </a:cubicBezTo>
                  <a:cubicBezTo>
                    <a:pt x="50173" y="67121"/>
                    <a:pt x="39597" y="47410"/>
                    <a:pt x="57096" y="54045"/>
                  </a:cubicBezTo>
                  <a:cubicBezTo>
                    <a:pt x="74547" y="60679"/>
                    <a:pt x="100941" y="60583"/>
                    <a:pt x="114402" y="60102"/>
                  </a:cubicBezTo>
                  <a:cubicBezTo>
                    <a:pt x="127912" y="59573"/>
                    <a:pt x="164978" y="74573"/>
                    <a:pt x="174112" y="82313"/>
                  </a:cubicBezTo>
                  <a:cubicBezTo>
                    <a:pt x="183246" y="89957"/>
                    <a:pt x="206804" y="86111"/>
                    <a:pt x="213679" y="97842"/>
                  </a:cubicBezTo>
                  <a:cubicBezTo>
                    <a:pt x="220553" y="109572"/>
                    <a:pt x="240024" y="117937"/>
                    <a:pt x="251370" y="107409"/>
                  </a:cubicBezTo>
                  <a:cubicBezTo>
                    <a:pt x="262716" y="96784"/>
                    <a:pt x="299878" y="74573"/>
                    <a:pt x="297715" y="87890"/>
                  </a:cubicBezTo>
                  <a:cubicBezTo>
                    <a:pt x="295552" y="101207"/>
                    <a:pt x="296561" y="112312"/>
                    <a:pt x="311513" y="113082"/>
                  </a:cubicBezTo>
                  <a:cubicBezTo>
                    <a:pt x="326464" y="113851"/>
                    <a:pt x="344059" y="130677"/>
                    <a:pt x="355021" y="121351"/>
                  </a:cubicBezTo>
                  <a:cubicBezTo>
                    <a:pt x="365982" y="111976"/>
                    <a:pt x="394876" y="123899"/>
                    <a:pt x="401030" y="118322"/>
                  </a:cubicBezTo>
                  <a:cubicBezTo>
                    <a:pt x="407135" y="112649"/>
                    <a:pt x="435212" y="102986"/>
                    <a:pt x="426702" y="93851"/>
                  </a:cubicBezTo>
                  <a:cubicBezTo>
                    <a:pt x="418193" y="84717"/>
                    <a:pt x="425452" y="77121"/>
                    <a:pt x="436605" y="77217"/>
                  </a:cubicBezTo>
                  <a:cubicBezTo>
                    <a:pt x="447759" y="77265"/>
                    <a:pt x="465451" y="75967"/>
                    <a:pt x="461269" y="64141"/>
                  </a:cubicBezTo>
                  <a:cubicBezTo>
                    <a:pt x="457085" y="52314"/>
                    <a:pt x="453720" y="34286"/>
                    <a:pt x="459874" y="28661"/>
                  </a:cubicBezTo>
                  <a:cubicBezTo>
                    <a:pt x="466028" y="23036"/>
                    <a:pt x="481171" y="30872"/>
                    <a:pt x="485306" y="23997"/>
                  </a:cubicBezTo>
                  <a:cubicBezTo>
                    <a:pt x="489441" y="17122"/>
                    <a:pt x="509104" y="41112"/>
                    <a:pt x="514728" y="36545"/>
                  </a:cubicBezTo>
                  <a:cubicBezTo>
                    <a:pt x="520306" y="31882"/>
                    <a:pt x="571795" y="18084"/>
                    <a:pt x="569439" y="3277"/>
                  </a:cubicBezTo>
                  <a:cubicBezTo>
                    <a:pt x="567035" y="-11627"/>
                    <a:pt x="588621" y="28565"/>
                    <a:pt x="593862" y="38660"/>
                  </a:cubicBezTo>
                  <a:cubicBezTo>
                    <a:pt x="599198" y="48756"/>
                    <a:pt x="606120" y="74669"/>
                    <a:pt x="625735" y="80390"/>
                  </a:cubicBezTo>
                </a:path>
              </a:pathLst>
            </a:custGeom>
            <a:grpFill/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6" name="Freihandform: Form 35">
              <a:extLst>
                <a:ext uri="{FF2B5EF4-FFF2-40B4-BE49-F238E27FC236}">
                  <a16:creationId xmlns:a16="http://schemas.microsoft.com/office/drawing/2014/main" id="{670FF3D7-088C-BFF8-3138-B63BBD23AD5F}"/>
                </a:ext>
              </a:extLst>
            </p:cNvPr>
            <p:cNvSpPr/>
            <p:nvPr/>
          </p:nvSpPr>
          <p:spPr>
            <a:xfrm>
              <a:off x="8282114" y="6535613"/>
              <a:ext cx="802458" cy="713663"/>
            </a:xfrm>
            <a:custGeom>
              <a:avLst/>
              <a:gdLst>
                <a:gd name="connsiteX0" fmla="*/ 802128 w 802458"/>
                <a:gd name="connsiteY0" fmla="*/ 699121 h 713663"/>
                <a:gd name="connsiteX1" fmla="*/ 775109 w 802458"/>
                <a:gd name="connsiteY1" fmla="*/ 673112 h 713663"/>
                <a:gd name="connsiteX2" fmla="*/ 755398 w 802458"/>
                <a:gd name="connsiteY2" fmla="*/ 679410 h 713663"/>
                <a:gd name="connsiteX3" fmla="*/ 736889 w 802458"/>
                <a:gd name="connsiteY3" fmla="*/ 666093 h 713663"/>
                <a:gd name="connsiteX4" fmla="*/ 694487 w 802458"/>
                <a:gd name="connsiteY4" fmla="*/ 661814 h 713663"/>
                <a:gd name="connsiteX5" fmla="*/ 656266 w 802458"/>
                <a:gd name="connsiteY5" fmla="*/ 637872 h 713663"/>
                <a:gd name="connsiteX6" fmla="*/ 636699 w 802458"/>
                <a:gd name="connsiteY6" fmla="*/ 624604 h 713663"/>
                <a:gd name="connsiteX7" fmla="*/ 602518 w 802458"/>
                <a:gd name="connsiteY7" fmla="*/ 614316 h 713663"/>
                <a:gd name="connsiteX8" fmla="*/ 576268 w 802458"/>
                <a:gd name="connsiteY8" fmla="*/ 604652 h 713663"/>
                <a:gd name="connsiteX9" fmla="*/ 552374 w 802458"/>
                <a:gd name="connsiteY9" fmla="*/ 582537 h 713663"/>
                <a:gd name="connsiteX10" fmla="*/ 550307 w 802458"/>
                <a:gd name="connsiteY10" fmla="*/ 601335 h 713663"/>
                <a:gd name="connsiteX11" fmla="*/ 530019 w 802458"/>
                <a:gd name="connsiteY11" fmla="*/ 580470 h 713663"/>
                <a:gd name="connsiteX12" fmla="*/ 498578 w 802458"/>
                <a:gd name="connsiteY12" fmla="*/ 569605 h 713663"/>
                <a:gd name="connsiteX13" fmla="*/ 489010 w 802458"/>
                <a:gd name="connsiteY13" fmla="*/ 557538 h 713663"/>
                <a:gd name="connsiteX14" fmla="*/ 453867 w 802458"/>
                <a:gd name="connsiteY14" fmla="*/ 543500 h 713663"/>
                <a:gd name="connsiteX15" fmla="*/ 443435 w 802458"/>
                <a:gd name="connsiteY15" fmla="*/ 527058 h 713663"/>
                <a:gd name="connsiteX16" fmla="*/ 415887 w 802458"/>
                <a:gd name="connsiteY16" fmla="*/ 508212 h 713663"/>
                <a:gd name="connsiteX17" fmla="*/ 396177 w 802458"/>
                <a:gd name="connsiteY17" fmla="*/ 479174 h 713663"/>
                <a:gd name="connsiteX18" fmla="*/ 373773 w 802458"/>
                <a:gd name="connsiteY18" fmla="*/ 464560 h 713663"/>
                <a:gd name="connsiteX19" fmla="*/ 356130 w 802458"/>
                <a:gd name="connsiteY19" fmla="*/ 466435 h 713663"/>
                <a:gd name="connsiteX20" fmla="*/ 314207 w 802458"/>
                <a:gd name="connsiteY20" fmla="*/ 450954 h 713663"/>
                <a:gd name="connsiteX21" fmla="*/ 287958 w 802458"/>
                <a:gd name="connsiteY21" fmla="*/ 422109 h 713663"/>
                <a:gd name="connsiteX22" fmla="*/ 267238 w 802458"/>
                <a:gd name="connsiteY22" fmla="*/ 413551 h 713663"/>
                <a:gd name="connsiteX23" fmla="*/ 250892 w 802458"/>
                <a:gd name="connsiteY23" fmla="*/ 406628 h 713663"/>
                <a:gd name="connsiteX24" fmla="*/ 231325 w 802458"/>
                <a:gd name="connsiteY24" fmla="*/ 400475 h 713663"/>
                <a:gd name="connsiteX25" fmla="*/ 256949 w 802458"/>
                <a:gd name="connsiteY25" fmla="*/ 326053 h 713663"/>
                <a:gd name="connsiteX26" fmla="*/ 279881 w 802458"/>
                <a:gd name="connsiteY26" fmla="*/ 313890 h 713663"/>
                <a:gd name="connsiteX27" fmla="*/ 276228 w 802458"/>
                <a:gd name="connsiteY27" fmla="*/ 306775 h 713663"/>
                <a:gd name="connsiteX28" fmla="*/ 272382 w 802458"/>
                <a:gd name="connsiteY28" fmla="*/ 281247 h 713663"/>
                <a:gd name="connsiteX29" fmla="*/ 249930 w 802458"/>
                <a:gd name="connsiteY29" fmla="*/ 282016 h 713663"/>
                <a:gd name="connsiteX30" fmla="*/ 260459 w 802458"/>
                <a:gd name="connsiteY30" fmla="*/ 301246 h 713663"/>
                <a:gd name="connsiteX31" fmla="*/ 256180 w 802458"/>
                <a:gd name="connsiteY31" fmla="*/ 313650 h 713663"/>
                <a:gd name="connsiteX32" fmla="*/ 235604 w 802458"/>
                <a:gd name="connsiteY32" fmla="*/ 291631 h 713663"/>
                <a:gd name="connsiteX33" fmla="*/ 227335 w 802458"/>
                <a:gd name="connsiteY33" fmla="*/ 274420 h 713663"/>
                <a:gd name="connsiteX34" fmla="*/ 222768 w 802458"/>
                <a:gd name="connsiteY34" fmla="*/ 248892 h 713663"/>
                <a:gd name="connsiteX35" fmla="*/ 212094 w 802458"/>
                <a:gd name="connsiteY35" fmla="*/ 226200 h 713663"/>
                <a:gd name="connsiteX36" fmla="*/ 220556 w 802458"/>
                <a:gd name="connsiteY36" fmla="*/ 212787 h 713663"/>
                <a:gd name="connsiteX37" fmla="*/ 198105 w 802458"/>
                <a:gd name="connsiteY37" fmla="*/ 197691 h 713663"/>
                <a:gd name="connsiteX38" fmla="*/ 192816 w 802458"/>
                <a:gd name="connsiteY38" fmla="*/ 185817 h 713663"/>
                <a:gd name="connsiteX39" fmla="*/ 179018 w 802458"/>
                <a:gd name="connsiteY39" fmla="*/ 171875 h 713663"/>
                <a:gd name="connsiteX40" fmla="*/ 168490 w 802458"/>
                <a:gd name="connsiteY40" fmla="*/ 160192 h 713663"/>
                <a:gd name="connsiteX41" fmla="*/ 156375 w 802458"/>
                <a:gd name="connsiteY41" fmla="*/ 137308 h 713663"/>
                <a:gd name="connsiteX42" fmla="*/ 142625 w 802458"/>
                <a:gd name="connsiteY42" fmla="*/ 139039 h 713663"/>
                <a:gd name="connsiteX43" fmla="*/ 100126 w 802458"/>
                <a:gd name="connsiteY43" fmla="*/ 74473 h 713663"/>
                <a:gd name="connsiteX44" fmla="*/ 77867 w 802458"/>
                <a:gd name="connsiteY44" fmla="*/ 38897 h 713663"/>
                <a:gd name="connsiteX45" fmla="*/ 56425 w 802458"/>
                <a:gd name="connsiteY45" fmla="*/ 24474 h 713663"/>
                <a:gd name="connsiteX46" fmla="*/ 33397 w 802458"/>
                <a:gd name="connsiteY46" fmla="*/ 19186 h 713663"/>
                <a:gd name="connsiteX47" fmla="*/ 7051 w 802458"/>
                <a:gd name="connsiteY47" fmla="*/ 148 h 713663"/>
                <a:gd name="connsiteX48" fmla="*/ 31667 w 802458"/>
                <a:gd name="connsiteY48" fmla="*/ 57791 h 713663"/>
                <a:gd name="connsiteX49" fmla="*/ 56281 w 802458"/>
                <a:gd name="connsiteY49" fmla="*/ 99136 h 713663"/>
                <a:gd name="connsiteX50" fmla="*/ 85127 w 802458"/>
                <a:gd name="connsiteY50" fmla="*/ 138414 h 713663"/>
                <a:gd name="connsiteX51" fmla="*/ 101472 w 802458"/>
                <a:gd name="connsiteY51" fmla="*/ 190913 h 713663"/>
                <a:gd name="connsiteX52" fmla="*/ 119116 w 802458"/>
                <a:gd name="connsiteY52" fmla="*/ 263074 h 713663"/>
                <a:gd name="connsiteX53" fmla="*/ 144115 w 802458"/>
                <a:gd name="connsiteY53" fmla="*/ 303169 h 713663"/>
                <a:gd name="connsiteX54" fmla="*/ 174355 w 802458"/>
                <a:gd name="connsiteY54" fmla="*/ 350043 h 713663"/>
                <a:gd name="connsiteX55" fmla="*/ 195557 w 802458"/>
                <a:gd name="connsiteY55" fmla="*/ 381052 h 713663"/>
                <a:gd name="connsiteX56" fmla="*/ 233440 w 802458"/>
                <a:gd name="connsiteY56" fmla="*/ 391965 h 713663"/>
                <a:gd name="connsiteX57" fmla="*/ 216518 w 802458"/>
                <a:gd name="connsiteY57" fmla="*/ 418215 h 713663"/>
                <a:gd name="connsiteX58" fmla="*/ 231228 w 802458"/>
                <a:gd name="connsiteY58" fmla="*/ 437733 h 713663"/>
                <a:gd name="connsiteX59" fmla="*/ 270747 w 802458"/>
                <a:gd name="connsiteY59" fmla="*/ 464896 h 713663"/>
                <a:gd name="connsiteX60" fmla="*/ 320073 w 802458"/>
                <a:gd name="connsiteY60" fmla="*/ 480905 h 713663"/>
                <a:gd name="connsiteX61" fmla="*/ 417907 w 802458"/>
                <a:gd name="connsiteY61" fmla="*/ 538308 h 713663"/>
                <a:gd name="connsiteX62" fmla="*/ 453964 w 802458"/>
                <a:gd name="connsiteY62" fmla="*/ 543452 h 713663"/>
                <a:gd name="connsiteX63" fmla="*/ 464733 w 802458"/>
                <a:gd name="connsiteY63" fmla="*/ 563788 h 713663"/>
                <a:gd name="connsiteX64" fmla="*/ 484299 w 802458"/>
                <a:gd name="connsiteY64" fmla="*/ 557586 h 713663"/>
                <a:gd name="connsiteX65" fmla="*/ 493385 w 802458"/>
                <a:gd name="connsiteY65" fmla="*/ 578836 h 713663"/>
                <a:gd name="connsiteX66" fmla="*/ 540981 w 802458"/>
                <a:gd name="connsiteY66" fmla="*/ 602297 h 713663"/>
                <a:gd name="connsiteX67" fmla="*/ 575595 w 802458"/>
                <a:gd name="connsiteY67" fmla="*/ 610998 h 713663"/>
                <a:gd name="connsiteX68" fmla="*/ 694630 w 802458"/>
                <a:gd name="connsiteY68" fmla="*/ 661622 h 713663"/>
                <a:gd name="connsiteX69" fmla="*/ 749966 w 802458"/>
                <a:gd name="connsiteY69" fmla="*/ 682246 h 713663"/>
                <a:gd name="connsiteX70" fmla="*/ 728620 w 802458"/>
                <a:gd name="connsiteY70" fmla="*/ 692246 h 713663"/>
                <a:gd name="connsiteX71" fmla="*/ 699053 w 802458"/>
                <a:gd name="connsiteY71" fmla="*/ 687679 h 713663"/>
                <a:gd name="connsiteX72" fmla="*/ 684006 w 802458"/>
                <a:gd name="connsiteY72" fmla="*/ 706428 h 713663"/>
                <a:gd name="connsiteX73" fmla="*/ 729726 w 802458"/>
                <a:gd name="connsiteY73" fmla="*/ 707342 h 713663"/>
                <a:gd name="connsiteX74" fmla="*/ 744677 w 802458"/>
                <a:gd name="connsiteY74" fmla="*/ 706332 h 713663"/>
                <a:gd name="connsiteX75" fmla="*/ 780638 w 802458"/>
                <a:gd name="connsiteY75" fmla="*/ 711188 h 713663"/>
                <a:gd name="connsiteX76" fmla="*/ 792801 w 802458"/>
                <a:gd name="connsiteY76" fmla="*/ 710899 h 713663"/>
                <a:gd name="connsiteX77" fmla="*/ 802368 w 802458"/>
                <a:gd name="connsiteY77" fmla="*/ 699650 h 713663"/>
                <a:gd name="connsiteX78" fmla="*/ 802272 w 802458"/>
                <a:gd name="connsiteY78" fmla="*/ 698977 h 71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802458" h="713663">
                  <a:moveTo>
                    <a:pt x="802128" y="699121"/>
                  </a:moveTo>
                  <a:cubicBezTo>
                    <a:pt x="800734" y="691381"/>
                    <a:pt x="781070" y="665228"/>
                    <a:pt x="775109" y="673112"/>
                  </a:cubicBezTo>
                  <a:cubicBezTo>
                    <a:pt x="769196" y="680997"/>
                    <a:pt x="764677" y="683881"/>
                    <a:pt x="755398" y="679410"/>
                  </a:cubicBezTo>
                  <a:cubicBezTo>
                    <a:pt x="746120" y="674939"/>
                    <a:pt x="746312" y="663641"/>
                    <a:pt x="736889" y="666093"/>
                  </a:cubicBezTo>
                  <a:cubicBezTo>
                    <a:pt x="727418" y="668497"/>
                    <a:pt x="704245" y="665083"/>
                    <a:pt x="694487" y="661814"/>
                  </a:cubicBezTo>
                  <a:cubicBezTo>
                    <a:pt x="684727" y="658497"/>
                    <a:pt x="661554" y="646526"/>
                    <a:pt x="656266" y="637872"/>
                  </a:cubicBezTo>
                  <a:cubicBezTo>
                    <a:pt x="650978" y="629171"/>
                    <a:pt x="642613" y="634171"/>
                    <a:pt x="636699" y="624604"/>
                  </a:cubicBezTo>
                  <a:cubicBezTo>
                    <a:pt x="630786" y="615037"/>
                    <a:pt x="606075" y="610902"/>
                    <a:pt x="602518" y="614316"/>
                  </a:cubicBezTo>
                  <a:cubicBezTo>
                    <a:pt x="598960" y="617729"/>
                    <a:pt x="582518" y="613594"/>
                    <a:pt x="576268" y="604652"/>
                  </a:cubicBezTo>
                  <a:cubicBezTo>
                    <a:pt x="570018" y="595710"/>
                    <a:pt x="554586" y="579749"/>
                    <a:pt x="552374" y="582537"/>
                  </a:cubicBezTo>
                  <a:cubicBezTo>
                    <a:pt x="550163" y="585326"/>
                    <a:pt x="558384" y="606046"/>
                    <a:pt x="550307" y="601335"/>
                  </a:cubicBezTo>
                  <a:cubicBezTo>
                    <a:pt x="542231" y="596623"/>
                    <a:pt x="541846" y="581143"/>
                    <a:pt x="530019" y="580470"/>
                  </a:cubicBezTo>
                  <a:cubicBezTo>
                    <a:pt x="518193" y="579797"/>
                    <a:pt x="502424" y="574893"/>
                    <a:pt x="498578" y="569605"/>
                  </a:cubicBezTo>
                  <a:cubicBezTo>
                    <a:pt x="494732" y="564317"/>
                    <a:pt x="493049" y="559798"/>
                    <a:pt x="489010" y="557538"/>
                  </a:cubicBezTo>
                  <a:cubicBezTo>
                    <a:pt x="484924" y="555230"/>
                    <a:pt x="467424" y="547106"/>
                    <a:pt x="453867" y="543500"/>
                  </a:cubicBezTo>
                  <a:cubicBezTo>
                    <a:pt x="440310" y="539894"/>
                    <a:pt x="452521" y="534366"/>
                    <a:pt x="443435" y="527058"/>
                  </a:cubicBezTo>
                  <a:cubicBezTo>
                    <a:pt x="434348" y="519750"/>
                    <a:pt x="420984" y="520616"/>
                    <a:pt x="415887" y="508212"/>
                  </a:cubicBezTo>
                  <a:cubicBezTo>
                    <a:pt x="410744" y="495809"/>
                    <a:pt x="409494" y="486097"/>
                    <a:pt x="396177" y="479174"/>
                  </a:cubicBezTo>
                  <a:cubicBezTo>
                    <a:pt x="382859" y="472252"/>
                    <a:pt x="376129" y="471531"/>
                    <a:pt x="373773" y="464560"/>
                  </a:cubicBezTo>
                  <a:cubicBezTo>
                    <a:pt x="371417" y="457540"/>
                    <a:pt x="357380" y="457781"/>
                    <a:pt x="356130" y="466435"/>
                  </a:cubicBezTo>
                  <a:cubicBezTo>
                    <a:pt x="354880" y="475088"/>
                    <a:pt x="324495" y="460714"/>
                    <a:pt x="314207" y="450954"/>
                  </a:cubicBezTo>
                  <a:cubicBezTo>
                    <a:pt x="303919" y="441147"/>
                    <a:pt x="300458" y="425955"/>
                    <a:pt x="287958" y="422109"/>
                  </a:cubicBezTo>
                  <a:cubicBezTo>
                    <a:pt x="275458" y="418263"/>
                    <a:pt x="265506" y="418407"/>
                    <a:pt x="267238" y="413551"/>
                  </a:cubicBezTo>
                  <a:cubicBezTo>
                    <a:pt x="268920" y="408696"/>
                    <a:pt x="258824" y="409369"/>
                    <a:pt x="250892" y="406628"/>
                  </a:cubicBezTo>
                  <a:cubicBezTo>
                    <a:pt x="242959" y="403888"/>
                    <a:pt x="229594" y="408311"/>
                    <a:pt x="231325" y="400475"/>
                  </a:cubicBezTo>
                  <a:cubicBezTo>
                    <a:pt x="233055" y="392638"/>
                    <a:pt x="249546" y="330140"/>
                    <a:pt x="256949" y="326053"/>
                  </a:cubicBezTo>
                  <a:cubicBezTo>
                    <a:pt x="267478" y="320236"/>
                    <a:pt x="281372" y="333842"/>
                    <a:pt x="279881" y="313890"/>
                  </a:cubicBezTo>
                  <a:cubicBezTo>
                    <a:pt x="279689" y="311535"/>
                    <a:pt x="277862" y="309179"/>
                    <a:pt x="276228" y="306775"/>
                  </a:cubicBezTo>
                  <a:cubicBezTo>
                    <a:pt x="274208" y="303746"/>
                    <a:pt x="278968" y="277737"/>
                    <a:pt x="272382" y="281247"/>
                  </a:cubicBezTo>
                  <a:cubicBezTo>
                    <a:pt x="266180" y="284564"/>
                    <a:pt x="249594" y="274084"/>
                    <a:pt x="249930" y="282016"/>
                  </a:cubicBezTo>
                  <a:cubicBezTo>
                    <a:pt x="250267" y="289949"/>
                    <a:pt x="261949" y="296920"/>
                    <a:pt x="260459" y="301246"/>
                  </a:cubicBezTo>
                  <a:cubicBezTo>
                    <a:pt x="258968" y="305573"/>
                    <a:pt x="258488" y="321679"/>
                    <a:pt x="256180" y="313650"/>
                  </a:cubicBezTo>
                  <a:cubicBezTo>
                    <a:pt x="253921" y="305621"/>
                    <a:pt x="243152" y="292977"/>
                    <a:pt x="235604" y="291631"/>
                  </a:cubicBezTo>
                  <a:cubicBezTo>
                    <a:pt x="228008" y="290285"/>
                    <a:pt x="226229" y="283699"/>
                    <a:pt x="227335" y="274420"/>
                  </a:cubicBezTo>
                  <a:cubicBezTo>
                    <a:pt x="228392" y="265141"/>
                    <a:pt x="231325" y="253507"/>
                    <a:pt x="222768" y="248892"/>
                  </a:cubicBezTo>
                  <a:cubicBezTo>
                    <a:pt x="214210" y="244277"/>
                    <a:pt x="205027" y="232258"/>
                    <a:pt x="212094" y="226200"/>
                  </a:cubicBezTo>
                  <a:cubicBezTo>
                    <a:pt x="219162" y="220095"/>
                    <a:pt x="227335" y="216777"/>
                    <a:pt x="220556" y="212787"/>
                  </a:cubicBezTo>
                  <a:cubicBezTo>
                    <a:pt x="213777" y="208749"/>
                    <a:pt x="196518" y="202595"/>
                    <a:pt x="198105" y="197691"/>
                  </a:cubicBezTo>
                  <a:cubicBezTo>
                    <a:pt x="199691" y="192788"/>
                    <a:pt x="201326" y="190913"/>
                    <a:pt x="192816" y="185817"/>
                  </a:cubicBezTo>
                  <a:cubicBezTo>
                    <a:pt x="184307" y="180721"/>
                    <a:pt x="177480" y="176778"/>
                    <a:pt x="179018" y="171875"/>
                  </a:cubicBezTo>
                  <a:cubicBezTo>
                    <a:pt x="180557" y="166971"/>
                    <a:pt x="174644" y="163317"/>
                    <a:pt x="168490" y="160192"/>
                  </a:cubicBezTo>
                  <a:cubicBezTo>
                    <a:pt x="162384" y="157067"/>
                    <a:pt x="159740" y="132981"/>
                    <a:pt x="156375" y="137308"/>
                  </a:cubicBezTo>
                  <a:cubicBezTo>
                    <a:pt x="153010" y="141635"/>
                    <a:pt x="148635" y="149231"/>
                    <a:pt x="142625" y="139039"/>
                  </a:cubicBezTo>
                  <a:cubicBezTo>
                    <a:pt x="136712" y="128847"/>
                    <a:pt x="115318" y="85434"/>
                    <a:pt x="100126" y="74473"/>
                  </a:cubicBezTo>
                  <a:cubicBezTo>
                    <a:pt x="85031" y="63512"/>
                    <a:pt x="85896" y="46541"/>
                    <a:pt x="77867" y="38897"/>
                  </a:cubicBezTo>
                  <a:cubicBezTo>
                    <a:pt x="69839" y="31253"/>
                    <a:pt x="62291" y="25532"/>
                    <a:pt x="56425" y="24474"/>
                  </a:cubicBezTo>
                  <a:cubicBezTo>
                    <a:pt x="50608" y="23417"/>
                    <a:pt x="36762" y="25484"/>
                    <a:pt x="33397" y="19186"/>
                  </a:cubicBezTo>
                  <a:cubicBezTo>
                    <a:pt x="30032" y="12936"/>
                    <a:pt x="18734" y="2119"/>
                    <a:pt x="7051" y="148"/>
                  </a:cubicBezTo>
                  <a:cubicBezTo>
                    <a:pt x="-12226" y="-3121"/>
                    <a:pt x="12051" y="48705"/>
                    <a:pt x="31667" y="57791"/>
                  </a:cubicBezTo>
                  <a:cubicBezTo>
                    <a:pt x="51426" y="66877"/>
                    <a:pt x="55080" y="89329"/>
                    <a:pt x="56281" y="99136"/>
                  </a:cubicBezTo>
                  <a:cubicBezTo>
                    <a:pt x="57483" y="108944"/>
                    <a:pt x="82819" y="125818"/>
                    <a:pt x="85127" y="138414"/>
                  </a:cubicBezTo>
                  <a:cubicBezTo>
                    <a:pt x="87434" y="151010"/>
                    <a:pt x="86473" y="174471"/>
                    <a:pt x="101472" y="190913"/>
                  </a:cubicBezTo>
                  <a:cubicBezTo>
                    <a:pt x="116568" y="207355"/>
                    <a:pt x="119261" y="249998"/>
                    <a:pt x="119116" y="263074"/>
                  </a:cubicBezTo>
                  <a:cubicBezTo>
                    <a:pt x="119020" y="276151"/>
                    <a:pt x="137866" y="285622"/>
                    <a:pt x="144115" y="303169"/>
                  </a:cubicBezTo>
                  <a:cubicBezTo>
                    <a:pt x="150413" y="320717"/>
                    <a:pt x="164019" y="345476"/>
                    <a:pt x="174355" y="350043"/>
                  </a:cubicBezTo>
                  <a:cubicBezTo>
                    <a:pt x="184691" y="354659"/>
                    <a:pt x="177865" y="381196"/>
                    <a:pt x="195557" y="381052"/>
                  </a:cubicBezTo>
                  <a:cubicBezTo>
                    <a:pt x="213296" y="380908"/>
                    <a:pt x="239402" y="380379"/>
                    <a:pt x="233440" y="391965"/>
                  </a:cubicBezTo>
                  <a:cubicBezTo>
                    <a:pt x="227479" y="403551"/>
                    <a:pt x="212094" y="414320"/>
                    <a:pt x="216518" y="418215"/>
                  </a:cubicBezTo>
                  <a:cubicBezTo>
                    <a:pt x="220941" y="422109"/>
                    <a:pt x="239738" y="435810"/>
                    <a:pt x="231228" y="437733"/>
                  </a:cubicBezTo>
                  <a:cubicBezTo>
                    <a:pt x="222720" y="439608"/>
                    <a:pt x="265122" y="453118"/>
                    <a:pt x="270747" y="464896"/>
                  </a:cubicBezTo>
                  <a:cubicBezTo>
                    <a:pt x="276372" y="476579"/>
                    <a:pt x="303438" y="464223"/>
                    <a:pt x="320073" y="480905"/>
                  </a:cubicBezTo>
                  <a:cubicBezTo>
                    <a:pt x="358148" y="519270"/>
                    <a:pt x="389158" y="520760"/>
                    <a:pt x="417907" y="538308"/>
                  </a:cubicBezTo>
                  <a:cubicBezTo>
                    <a:pt x="462857" y="565951"/>
                    <a:pt x="441897" y="538644"/>
                    <a:pt x="453964" y="543452"/>
                  </a:cubicBezTo>
                  <a:cubicBezTo>
                    <a:pt x="456607" y="544510"/>
                    <a:pt x="461223" y="561240"/>
                    <a:pt x="464733" y="563788"/>
                  </a:cubicBezTo>
                  <a:cubicBezTo>
                    <a:pt x="480165" y="574989"/>
                    <a:pt x="479491" y="554702"/>
                    <a:pt x="484299" y="557586"/>
                  </a:cubicBezTo>
                  <a:cubicBezTo>
                    <a:pt x="516077" y="577057"/>
                    <a:pt x="485020" y="571961"/>
                    <a:pt x="493385" y="578836"/>
                  </a:cubicBezTo>
                  <a:cubicBezTo>
                    <a:pt x="508337" y="591191"/>
                    <a:pt x="531846" y="609556"/>
                    <a:pt x="540981" y="602297"/>
                  </a:cubicBezTo>
                  <a:cubicBezTo>
                    <a:pt x="550115" y="595037"/>
                    <a:pt x="570403" y="613691"/>
                    <a:pt x="575595" y="610998"/>
                  </a:cubicBezTo>
                  <a:cubicBezTo>
                    <a:pt x="580932" y="608306"/>
                    <a:pt x="633863" y="648834"/>
                    <a:pt x="694630" y="661622"/>
                  </a:cubicBezTo>
                  <a:cubicBezTo>
                    <a:pt x="708284" y="664410"/>
                    <a:pt x="742514" y="676045"/>
                    <a:pt x="749966" y="682246"/>
                  </a:cubicBezTo>
                  <a:cubicBezTo>
                    <a:pt x="753091" y="684794"/>
                    <a:pt x="721457" y="688015"/>
                    <a:pt x="728620" y="692246"/>
                  </a:cubicBezTo>
                  <a:cubicBezTo>
                    <a:pt x="730351" y="693208"/>
                    <a:pt x="685400" y="690708"/>
                    <a:pt x="699053" y="687679"/>
                  </a:cubicBezTo>
                  <a:cubicBezTo>
                    <a:pt x="708092" y="685612"/>
                    <a:pt x="677708" y="695900"/>
                    <a:pt x="684006" y="706428"/>
                  </a:cubicBezTo>
                  <a:cubicBezTo>
                    <a:pt x="693669" y="722726"/>
                    <a:pt x="726601" y="706236"/>
                    <a:pt x="729726" y="707342"/>
                  </a:cubicBezTo>
                  <a:cubicBezTo>
                    <a:pt x="736120" y="709505"/>
                    <a:pt x="742899" y="705707"/>
                    <a:pt x="744677" y="706332"/>
                  </a:cubicBezTo>
                  <a:cubicBezTo>
                    <a:pt x="754773" y="709794"/>
                    <a:pt x="778523" y="710226"/>
                    <a:pt x="780638" y="711188"/>
                  </a:cubicBezTo>
                  <a:cubicBezTo>
                    <a:pt x="783234" y="712342"/>
                    <a:pt x="788090" y="711765"/>
                    <a:pt x="792801" y="710899"/>
                  </a:cubicBezTo>
                  <a:cubicBezTo>
                    <a:pt x="799436" y="709698"/>
                    <a:pt x="803089" y="705371"/>
                    <a:pt x="802368" y="699650"/>
                  </a:cubicBezTo>
                  <a:cubicBezTo>
                    <a:pt x="802368" y="699409"/>
                    <a:pt x="802320" y="699217"/>
                    <a:pt x="802272" y="698977"/>
                  </a:cubicBezTo>
                </a:path>
              </a:pathLst>
            </a:custGeom>
            <a:grpFill/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7" name="Freihandform: Form 36">
              <a:extLst>
                <a:ext uri="{FF2B5EF4-FFF2-40B4-BE49-F238E27FC236}">
                  <a16:creationId xmlns:a16="http://schemas.microsoft.com/office/drawing/2014/main" id="{96245F2B-49A7-B710-AAB4-8123AA52C7E4}"/>
                </a:ext>
              </a:extLst>
            </p:cNvPr>
            <p:cNvSpPr/>
            <p:nvPr/>
          </p:nvSpPr>
          <p:spPr>
            <a:xfrm>
              <a:off x="8656566" y="6484745"/>
              <a:ext cx="1158715" cy="1176041"/>
            </a:xfrm>
            <a:custGeom>
              <a:avLst/>
              <a:gdLst>
                <a:gd name="connsiteX0" fmla="*/ 727764 w 1158715"/>
                <a:gd name="connsiteY0" fmla="*/ 801526 h 1176041"/>
                <a:gd name="connsiteX1" fmla="*/ 757186 w 1158715"/>
                <a:gd name="connsiteY1" fmla="*/ 835611 h 1176041"/>
                <a:gd name="connsiteX2" fmla="*/ 759397 w 1158715"/>
                <a:gd name="connsiteY2" fmla="*/ 873928 h 1176041"/>
                <a:gd name="connsiteX3" fmla="*/ 754302 w 1158715"/>
                <a:gd name="connsiteY3" fmla="*/ 905369 h 1176041"/>
                <a:gd name="connsiteX4" fmla="*/ 716995 w 1158715"/>
                <a:gd name="connsiteY4" fmla="*/ 916523 h 1176041"/>
                <a:gd name="connsiteX5" fmla="*/ 770503 w 1158715"/>
                <a:gd name="connsiteY5" fmla="*/ 941619 h 1176041"/>
                <a:gd name="connsiteX6" fmla="*/ 787233 w 1158715"/>
                <a:gd name="connsiteY6" fmla="*/ 980223 h 1176041"/>
                <a:gd name="connsiteX7" fmla="*/ 843674 w 1158715"/>
                <a:gd name="connsiteY7" fmla="*/ 1015222 h 1176041"/>
                <a:gd name="connsiteX8" fmla="*/ 857761 w 1158715"/>
                <a:gd name="connsiteY8" fmla="*/ 992627 h 1176041"/>
                <a:gd name="connsiteX9" fmla="*/ 908048 w 1158715"/>
                <a:gd name="connsiteY9" fmla="*/ 1009790 h 1176041"/>
                <a:gd name="connsiteX10" fmla="*/ 937614 w 1158715"/>
                <a:gd name="connsiteY10" fmla="*/ 1069932 h 1176041"/>
                <a:gd name="connsiteX11" fmla="*/ 962517 w 1158715"/>
                <a:gd name="connsiteY11" fmla="*/ 1129066 h 1176041"/>
                <a:gd name="connsiteX12" fmla="*/ 1008333 w 1158715"/>
                <a:gd name="connsiteY12" fmla="*/ 1173391 h 1176041"/>
                <a:gd name="connsiteX13" fmla="*/ 1011795 w 1158715"/>
                <a:gd name="connsiteY13" fmla="*/ 1156565 h 1176041"/>
                <a:gd name="connsiteX14" fmla="*/ 997180 w 1158715"/>
                <a:gd name="connsiteY14" fmla="*/ 1115268 h 1176041"/>
                <a:gd name="connsiteX15" fmla="*/ 989776 w 1158715"/>
                <a:gd name="connsiteY15" fmla="*/ 1081423 h 1176041"/>
                <a:gd name="connsiteX16" fmla="*/ 980738 w 1158715"/>
                <a:gd name="connsiteY16" fmla="*/ 1028732 h 1176041"/>
                <a:gd name="connsiteX17" fmla="*/ 1010833 w 1158715"/>
                <a:gd name="connsiteY17" fmla="*/ 1032385 h 1176041"/>
                <a:gd name="connsiteX18" fmla="*/ 1054486 w 1158715"/>
                <a:gd name="connsiteY18" fmla="*/ 1058923 h 1176041"/>
                <a:gd name="connsiteX19" fmla="*/ 1118908 w 1158715"/>
                <a:gd name="connsiteY19" fmla="*/ 1083346 h 1176041"/>
                <a:gd name="connsiteX20" fmla="*/ 1147513 w 1158715"/>
                <a:gd name="connsiteY20" fmla="*/ 1078490 h 1176041"/>
                <a:gd name="connsiteX21" fmla="*/ 1148042 w 1158715"/>
                <a:gd name="connsiteY21" fmla="*/ 1057193 h 1176041"/>
                <a:gd name="connsiteX22" fmla="*/ 1115014 w 1158715"/>
                <a:gd name="connsiteY22" fmla="*/ 1066663 h 1176041"/>
                <a:gd name="connsiteX23" fmla="*/ 1079293 w 1158715"/>
                <a:gd name="connsiteY23" fmla="*/ 1052866 h 1176041"/>
                <a:gd name="connsiteX24" fmla="*/ 1037034 w 1158715"/>
                <a:gd name="connsiteY24" fmla="*/ 1021184 h 1176041"/>
                <a:gd name="connsiteX25" fmla="*/ 1008814 w 1158715"/>
                <a:gd name="connsiteY25" fmla="*/ 1021424 h 1176041"/>
                <a:gd name="connsiteX26" fmla="*/ 968094 w 1158715"/>
                <a:gd name="connsiteY26" fmla="*/ 969887 h 1176041"/>
                <a:gd name="connsiteX27" fmla="*/ 965065 w 1158715"/>
                <a:gd name="connsiteY27" fmla="*/ 931234 h 1176041"/>
                <a:gd name="connsiteX28" fmla="*/ 941652 w 1158715"/>
                <a:gd name="connsiteY28" fmla="*/ 898639 h 1176041"/>
                <a:gd name="connsiteX29" fmla="*/ 898192 w 1158715"/>
                <a:gd name="connsiteY29" fmla="*/ 845852 h 1176041"/>
                <a:gd name="connsiteX30" fmla="*/ 847184 w 1158715"/>
                <a:gd name="connsiteY30" fmla="*/ 793497 h 1176041"/>
                <a:gd name="connsiteX31" fmla="*/ 796560 w 1158715"/>
                <a:gd name="connsiteY31" fmla="*/ 747777 h 1176041"/>
                <a:gd name="connsiteX32" fmla="*/ 746898 w 1158715"/>
                <a:gd name="connsiteY32" fmla="*/ 747921 h 1176041"/>
                <a:gd name="connsiteX33" fmla="*/ 699879 w 1158715"/>
                <a:gd name="connsiteY33" fmla="*/ 732200 h 1176041"/>
                <a:gd name="connsiteX34" fmla="*/ 715600 w 1158715"/>
                <a:gd name="connsiteY34" fmla="*/ 687442 h 1176041"/>
                <a:gd name="connsiteX35" fmla="*/ 700553 w 1158715"/>
                <a:gd name="connsiteY35" fmla="*/ 660904 h 1176041"/>
                <a:gd name="connsiteX36" fmla="*/ 657189 w 1158715"/>
                <a:gd name="connsiteY36" fmla="*/ 638693 h 1176041"/>
                <a:gd name="connsiteX37" fmla="*/ 632718 w 1158715"/>
                <a:gd name="connsiteY37" fmla="*/ 634703 h 1176041"/>
                <a:gd name="connsiteX38" fmla="*/ 640266 w 1158715"/>
                <a:gd name="connsiteY38" fmla="*/ 658116 h 1176041"/>
                <a:gd name="connsiteX39" fmla="*/ 647141 w 1158715"/>
                <a:gd name="connsiteY39" fmla="*/ 682538 h 1176041"/>
                <a:gd name="connsiteX40" fmla="*/ 661756 w 1158715"/>
                <a:gd name="connsiteY40" fmla="*/ 700567 h 1176041"/>
                <a:gd name="connsiteX41" fmla="*/ 583873 w 1158715"/>
                <a:gd name="connsiteY41" fmla="*/ 673500 h 1176041"/>
                <a:gd name="connsiteX42" fmla="*/ 556085 w 1158715"/>
                <a:gd name="connsiteY42" fmla="*/ 651385 h 1176041"/>
                <a:gd name="connsiteX43" fmla="*/ 526278 w 1158715"/>
                <a:gd name="connsiteY43" fmla="*/ 637443 h 1176041"/>
                <a:gd name="connsiteX44" fmla="*/ 481808 w 1158715"/>
                <a:gd name="connsiteY44" fmla="*/ 622828 h 1176041"/>
                <a:gd name="connsiteX45" fmla="*/ 350129 w 1158715"/>
                <a:gd name="connsiteY45" fmla="*/ 591483 h 1176041"/>
                <a:gd name="connsiteX46" fmla="*/ 353879 w 1158715"/>
                <a:gd name="connsiteY46" fmla="*/ 546532 h 1176041"/>
                <a:gd name="connsiteX47" fmla="*/ 363398 w 1158715"/>
                <a:gd name="connsiteY47" fmla="*/ 521004 h 1176041"/>
                <a:gd name="connsiteX48" fmla="*/ 404118 w 1158715"/>
                <a:gd name="connsiteY48" fmla="*/ 515956 h 1176041"/>
                <a:gd name="connsiteX49" fmla="*/ 386138 w 1158715"/>
                <a:gd name="connsiteY49" fmla="*/ 503841 h 1176041"/>
                <a:gd name="connsiteX50" fmla="*/ 353734 w 1158715"/>
                <a:gd name="connsiteY50" fmla="*/ 495284 h 1176041"/>
                <a:gd name="connsiteX51" fmla="*/ 327197 w 1158715"/>
                <a:gd name="connsiteY51" fmla="*/ 483361 h 1176041"/>
                <a:gd name="connsiteX52" fmla="*/ 350466 w 1158715"/>
                <a:gd name="connsiteY52" fmla="*/ 455044 h 1176041"/>
                <a:gd name="connsiteX53" fmla="*/ 437531 w 1158715"/>
                <a:gd name="connsiteY53" fmla="*/ 503889 h 1176041"/>
                <a:gd name="connsiteX54" fmla="*/ 486279 w 1158715"/>
                <a:gd name="connsiteY54" fmla="*/ 493024 h 1176041"/>
                <a:gd name="connsiteX55" fmla="*/ 466376 w 1158715"/>
                <a:gd name="connsiteY55" fmla="*/ 483505 h 1176041"/>
                <a:gd name="connsiteX56" fmla="*/ 421040 w 1158715"/>
                <a:gd name="connsiteY56" fmla="*/ 474755 h 1176041"/>
                <a:gd name="connsiteX57" fmla="*/ 374840 w 1158715"/>
                <a:gd name="connsiteY57" fmla="*/ 448506 h 1176041"/>
                <a:gd name="connsiteX58" fmla="*/ 339985 w 1158715"/>
                <a:gd name="connsiteY58" fmla="*/ 435333 h 1176041"/>
                <a:gd name="connsiteX59" fmla="*/ 298832 w 1158715"/>
                <a:gd name="connsiteY59" fmla="*/ 412305 h 1176041"/>
                <a:gd name="connsiteX60" fmla="*/ 290707 w 1158715"/>
                <a:gd name="connsiteY60" fmla="*/ 366585 h 1176041"/>
                <a:gd name="connsiteX61" fmla="*/ 292775 w 1158715"/>
                <a:gd name="connsiteY61" fmla="*/ 331490 h 1176041"/>
                <a:gd name="connsiteX62" fmla="*/ 314072 w 1158715"/>
                <a:gd name="connsiteY62" fmla="*/ 321971 h 1176041"/>
                <a:gd name="connsiteX63" fmla="*/ 320851 w 1158715"/>
                <a:gd name="connsiteY63" fmla="*/ 311202 h 1176041"/>
                <a:gd name="connsiteX64" fmla="*/ 359696 w 1158715"/>
                <a:gd name="connsiteY64" fmla="*/ 306875 h 1176041"/>
                <a:gd name="connsiteX65" fmla="*/ 323783 w 1158715"/>
                <a:gd name="connsiteY65" fmla="*/ 278943 h 1176041"/>
                <a:gd name="connsiteX66" fmla="*/ 318207 w 1158715"/>
                <a:gd name="connsiteY66" fmla="*/ 240626 h 1176041"/>
                <a:gd name="connsiteX67" fmla="*/ 338687 w 1158715"/>
                <a:gd name="connsiteY67" fmla="*/ 224184 h 1176041"/>
                <a:gd name="connsiteX68" fmla="*/ 368975 w 1158715"/>
                <a:gd name="connsiteY68" fmla="*/ 203993 h 1176041"/>
                <a:gd name="connsiteX69" fmla="*/ 407483 w 1158715"/>
                <a:gd name="connsiteY69" fmla="*/ 192070 h 1176041"/>
                <a:gd name="connsiteX70" fmla="*/ 436857 w 1158715"/>
                <a:gd name="connsiteY70" fmla="*/ 186301 h 1176041"/>
                <a:gd name="connsiteX71" fmla="*/ 461520 w 1158715"/>
                <a:gd name="connsiteY71" fmla="*/ 161061 h 1176041"/>
                <a:gd name="connsiteX72" fmla="*/ 494548 w 1158715"/>
                <a:gd name="connsiteY72" fmla="*/ 168369 h 1176041"/>
                <a:gd name="connsiteX73" fmla="*/ 512432 w 1158715"/>
                <a:gd name="connsiteY73" fmla="*/ 199041 h 1176041"/>
                <a:gd name="connsiteX74" fmla="*/ 509500 w 1158715"/>
                <a:gd name="connsiteY74" fmla="*/ 225290 h 1176041"/>
                <a:gd name="connsiteX75" fmla="*/ 515413 w 1158715"/>
                <a:gd name="connsiteY75" fmla="*/ 246876 h 1176041"/>
                <a:gd name="connsiteX76" fmla="*/ 512769 w 1158715"/>
                <a:gd name="connsiteY76" fmla="*/ 272068 h 1176041"/>
                <a:gd name="connsiteX77" fmla="*/ 511182 w 1158715"/>
                <a:gd name="connsiteY77" fmla="*/ 285193 h 1176041"/>
                <a:gd name="connsiteX78" fmla="*/ 463732 w 1158715"/>
                <a:gd name="connsiteY78" fmla="*/ 295962 h 1176041"/>
                <a:gd name="connsiteX79" fmla="*/ 459838 w 1158715"/>
                <a:gd name="connsiteY79" fmla="*/ 314230 h 1176041"/>
                <a:gd name="connsiteX80" fmla="*/ 499163 w 1158715"/>
                <a:gd name="connsiteY80" fmla="*/ 311057 h 1176041"/>
                <a:gd name="connsiteX81" fmla="*/ 528442 w 1158715"/>
                <a:gd name="connsiteY81" fmla="*/ 329855 h 1176041"/>
                <a:gd name="connsiteX82" fmla="*/ 516134 w 1158715"/>
                <a:gd name="connsiteY82" fmla="*/ 360623 h 1176041"/>
                <a:gd name="connsiteX83" fmla="*/ 547095 w 1158715"/>
                <a:gd name="connsiteY83" fmla="*/ 389373 h 1176041"/>
                <a:gd name="connsiteX84" fmla="*/ 566085 w 1158715"/>
                <a:gd name="connsiteY84" fmla="*/ 359277 h 1176041"/>
                <a:gd name="connsiteX85" fmla="*/ 595219 w 1158715"/>
                <a:gd name="connsiteY85" fmla="*/ 373508 h 1176041"/>
                <a:gd name="connsiteX86" fmla="*/ 608296 w 1158715"/>
                <a:gd name="connsiteY86" fmla="*/ 332884 h 1176041"/>
                <a:gd name="connsiteX87" fmla="*/ 605892 w 1158715"/>
                <a:gd name="connsiteY87" fmla="*/ 305048 h 1176041"/>
                <a:gd name="connsiteX88" fmla="*/ 593825 w 1158715"/>
                <a:gd name="connsiteY88" fmla="*/ 263703 h 1176041"/>
                <a:gd name="connsiteX89" fmla="*/ 618872 w 1158715"/>
                <a:gd name="connsiteY89" fmla="*/ 259328 h 1176041"/>
                <a:gd name="connsiteX90" fmla="*/ 614641 w 1158715"/>
                <a:gd name="connsiteY90" fmla="*/ 215483 h 1176041"/>
                <a:gd name="connsiteX91" fmla="*/ 585027 w 1158715"/>
                <a:gd name="connsiteY91" fmla="*/ 190003 h 1176041"/>
                <a:gd name="connsiteX92" fmla="*/ 595700 w 1158715"/>
                <a:gd name="connsiteY92" fmla="*/ 167311 h 1176041"/>
                <a:gd name="connsiteX93" fmla="*/ 570316 w 1158715"/>
                <a:gd name="connsiteY93" fmla="*/ 142840 h 1176041"/>
                <a:gd name="connsiteX94" fmla="*/ 542240 w 1158715"/>
                <a:gd name="connsiteY94" fmla="*/ 133658 h 1176041"/>
                <a:gd name="connsiteX95" fmla="*/ 539259 w 1158715"/>
                <a:gd name="connsiteY95" fmla="*/ 99668 h 1176041"/>
                <a:gd name="connsiteX96" fmla="*/ 567383 w 1158715"/>
                <a:gd name="connsiteY96" fmla="*/ 83659 h 1176041"/>
                <a:gd name="connsiteX97" fmla="*/ 590315 w 1158715"/>
                <a:gd name="connsiteY97" fmla="*/ 59045 h 1176041"/>
                <a:gd name="connsiteX98" fmla="*/ 600219 w 1158715"/>
                <a:gd name="connsiteY98" fmla="*/ 27218 h 1176041"/>
                <a:gd name="connsiteX99" fmla="*/ 577479 w 1158715"/>
                <a:gd name="connsiteY99" fmla="*/ 23084 h 1176041"/>
                <a:gd name="connsiteX100" fmla="*/ 542865 w 1158715"/>
                <a:gd name="connsiteY100" fmla="*/ 1209 h 1176041"/>
                <a:gd name="connsiteX101" fmla="*/ 518202 w 1158715"/>
                <a:gd name="connsiteY101" fmla="*/ 35776 h 1176041"/>
                <a:gd name="connsiteX102" fmla="*/ 504163 w 1158715"/>
                <a:gd name="connsiteY102" fmla="*/ 57025 h 1176041"/>
                <a:gd name="connsiteX103" fmla="*/ 491856 w 1158715"/>
                <a:gd name="connsiteY103" fmla="*/ 64044 h 1176041"/>
                <a:gd name="connsiteX104" fmla="*/ 495366 w 1158715"/>
                <a:gd name="connsiteY104" fmla="*/ 92409 h 1176041"/>
                <a:gd name="connsiteX105" fmla="*/ 505317 w 1158715"/>
                <a:gd name="connsiteY105" fmla="*/ 108707 h 1176041"/>
                <a:gd name="connsiteX106" fmla="*/ 498058 w 1158715"/>
                <a:gd name="connsiteY106" fmla="*/ 122312 h 1176041"/>
                <a:gd name="connsiteX107" fmla="*/ 536807 w 1158715"/>
                <a:gd name="connsiteY107" fmla="*/ 143033 h 1176041"/>
                <a:gd name="connsiteX108" fmla="*/ 522577 w 1158715"/>
                <a:gd name="connsiteY108" fmla="*/ 146590 h 1176041"/>
                <a:gd name="connsiteX109" fmla="*/ 485510 w 1158715"/>
                <a:gd name="connsiteY109" fmla="*/ 124860 h 1176041"/>
                <a:gd name="connsiteX110" fmla="*/ 492529 w 1158715"/>
                <a:gd name="connsiteY110" fmla="*/ 147360 h 1176041"/>
                <a:gd name="connsiteX111" fmla="*/ 485510 w 1158715"/>
                <a:gd name="connsiteY111" fmla="*/ 157984 h 1176041"/>
                <a:gd name="connsiteX112" fmla="*/ 447723 w 1158715"/>
                <a:gd name="connsiteY112" fmla="*/ 148658 h 1176041"/>
                <a:gd name="connsiteX113" fmla="*/ 435992 w 1158715"/>
                <a:gd name="connsiteY113" fmla="*/ 170292 h 1176041"/>
                <a:gd name="connsiteX114" fmla="*/ 422627 w 1158715"/>
                <a:gd name="connsiteY114" fmla="*/ 170051 h 1176041"/>
                <a:gd name="connsiteX115" fmla="*/ 410176 w 1158715"/>
                <a:gd name="connsiteY115" fmla="*/ 185772 h 1176041"/>
                <a:gd name="connsiteX116" fmla="*/ 391571 w 1158715"/>
                <a:gd name="connsiteY116" fmla="*/ 190099 h 1176041"/>
                <a:gd name="connsiteX117" fmla="*/ 366042 w 1158715"/>
                <a:gd name="connsiteY117" fmla="*/ 195243 h 1176041"/>
                <a:gd name="connsiteX118" fmla="*/ 338302 w 1158715"/>
                <a:gd name="connsiteY118" fmla="*/ 203272 h 1176041"/>
                <a:gd name="connsiteX119" fmla="*/ 330755 w 1158715"/>
                <a:gd name="connsiteY119" fmla="*/ 221108 h 1176041"/>
                <a:gd name="connsiteX120" fmla="*/ 303015 w 1158715"/>
                <a:gd name="connsiteY120" fmla="*/ 242838 h 1176041"/>
                <a:gd name="connsiteX121" fmla="*/ 287101 w 1158715"/>
                <a:gd name="connsiteY121" fmla="*/ 252261 h 1176041"/>
                <a:gd name="connsiteX122" fmla="*/ 268929 w 1158715"/>
                <a:gd name="connsiteY122" fmla="*/ 259520 h 1176041"/>
                <a:gd name="connsiteX123" fmla="*/ 246910 w 1158715"/>
                <a:gd name="connsiteY123" fmla="*/ 265866 h 1176041"/>
                <a:gd name="connsiteX124" fmla="*/ 227728 w 1158715"/>
                <a:gd name="connsiteY124" fmla="*/ 273414 h 1176041"/>
                <a:gd name="connsiteX125" fmla="*/ 202296 w 1158715"/>
                <a:gd name="connsiteY125" fmla="*/ 267453 h 1176041"/>
                <a:gd name="connsiteX126" fmla="*/ 185614 w 1158715"/>
                <a:gd name="connsiteY126" fmla="*/ 271828 h 1176041"/>
                <a:gd name="connsiteX127" fmla="*/ 162538 w 1158715"/>
                <a:gd name="connsiteY127" fmla="*/ 287212 h 1176041"/>
                <a:gd name="connsiteX128" fmla="*/ 138115 w 1158715"/>
                <a:gd name="connsiteY128" fmla="*/ 292933 h 1176041"/>
                <a:gd name="connsiteX129" fmla="*/ 89174 w 1158715"/>
                <a:gd name="connsiteY129" fmla="*/ 286346 h 1176041"/>
                <a:gd name="connsiteX130" fmla="*/ 63790 w 1158715"/>
                <a:gd name="connsiteY130" fmla="*/ 306634 h 1176041"/>
                <a:gd name="connsiteX131" fmla="*/ 38647 w 1158715"/>
                <a:gd name="connsiteY131" fmla="*/ 282068 h 1176041"/>
                <a:gd name="connsiteX132" fmla="*/ 12637 w 1158715"/>
                <a:gd name="connsiteY132" fmla="*/ 290769 h 1176041"/>
                <a:gd name="connsiteX133" fmla="*/ 2157 w 1158715"/>
                <a:gd name="connsiteY133" fmla="*/ 327980 h 1176041"/>
                <a:gd name="connsiteX134" fmla="*/ 6244 w 1158715"/>
                <a:gd name="connsiteY134" fmla="*/ 350383 h 1176041"/>
                <a:gd name="connsiteX135" fmla="*/ 18647 w 1158715"/>
                <a:gd name="connsiteY135" fmla="*/ 374998 h 1176041"/>
                <a:gd name="connsiteX136" fmla="*/ 10714 w 1158715"/>
                <a:gd name="connsiteY136" fmla="*/ 396392 h 1176041"/>
                <a:gd name="connsiteX137" fmla="*/ 18695 w 1158715"/>
                <a:gd name="connsiteY137" fmla="*/ 421295 h 1176041"/>
                <a:gd name="connsiteX138" fmla="*/ 50569 w 1158715"/>
                <a:gd name="connsiteY138" fmla="*/ 436439 h 1176041"/>
                <a:gd name="connsiteX139" fmla="*/ 58742 w 1158715"/>
                <a:gd name="connsiteY139" fmla="*/ 446919 h 1176041"/>
                <a:gd name="connsiteX140" fmla="*/ 90472 w 1158715"/>
                <a:gd name="connsiteY140" fmla="*/ 451919 h 1176041"/>
                <a:gd name="connsiteX141" fmla="*/ 104895 w 1158715"/>
                <a:gd name="connsiteY141" fmla="*/ 459467 h 1176041"/>
                <a:gd name="connsiteX142" fmla="*/ 119750 w 1158715"/>
                <a:gd name="connsiteY142" fmla="*/ 468457 h 1176041"/>
                <a:gd name="connsiteX143" fmla="*/ 128500 w 1158715"/>
                <a:gd name="connsiteY143" fmla="*/ 482399 h 1176041"/>
                <a:gd name="connsiteX144" fmla="*/ 135855 w 1158715"/>
                <a:gd name="connsiteY144" fmla="*/ 494610 h 1176041"/>
                <a:gd name="connsiteX145" fmla="*/ 173162 w 1158715"/>
                <a:gd name="connsiteY145" fmla="*/ 493889 h 1176041"/>
                <a:gd name="connsiteX146" fmla="*/ 199556 w 1158715"/>
                <a:gd name="connsiteY146" fmla="*/ 472736 h 1176041"/>
                <a:gd name="connsiteX147" fmla="*/ 200133 w 1158715"/>
                <a:gd name="connsiteY147" fmla="*/ 451342 h 1176041"/>
                <a:gd name="connsiteX148" fmla="*/ 246958 w 1158715"/>
                <a:gd name="connsiteY148" fmla="*/ 441967 h 1176041"/>
                <a:gd name="connsiteX149" fmla="*/ 257199 w 1158715"/>
                <a:gd name="connsiteY149" fmla="*/ 415334 h 1176041"/>
                <a:gd name="connsiteX150" fmla="*/ 273544 w 1158715"/>
                <a:gd name="connsiteY150" fmla="*/ 409276 h 1176041"/>
                <a:gd name="connsiteX151" fmla="*/ 299313 w 1158715"/>
                <a:gd name="connsiteY151" fmla="*/ 423506 h 1176041"/>
                <a:gd name="connsiteX152" fmla="*/ 333014 w 1158715"/>
                <a:gd name="connsiteY152" fmla="*/ 441439 h 1176041"/>
                <a:gd name="connsiteX153" fmla="*/ 312534 w 1158715"/>
                <a:gd name="connsiteY153" fmla="*/ 449227 h 1176041"/>
                <a:gd name="connsiteX154" fmla="*/ 310707 w 1158715"/>
                <a:gd name="connsiteY154" fmla="*/ 470236 h 1176041"/>
                <a:gd name="connsiteX155" fmla="*/ 292390 w 1158715"/>
                <a:gd name="connsiteY155" fmla="*/ 473409 h 1176041"/>
                <a:gd name="connsiteX156" fmla="*/ 279506 w 1158715"/>
                <a:gd name="connsiteY156" fmla="*/ 493313 h 1176041"/>
                <a:gd name="connsiteX157" fmla="*/ 269554 w 1158715"/>
                <a:gd name="connsiteY157" fmla="*/ 508889 h 1176041"/>
                <a:gd name="connsiteX158" fmla="*/ 255804 w 1158715"/>
                <a:gd name="connsiteY158" fmla="*/ 511629 h 1176041"/>
                <a:gd name="connsiteX159" fmla="*/ 258400 w 1158715"/>
                <a:gd name="connsiteY159" fmla="*/ 532062 h 1176041"/>
                <a:gd name="connsiteX160" fmla="*/ 266814 w 1158715"/>
                <a:gd name="connsiteY160" fmla="*/ 543840 h 1176041"/>
                <a:gd name="connsiteX161" fmla="*/ 254650 w 1158715"/>
                <a:gd name="connsiteY161" fmla="*/ 573983 h 1176041"/>
                <a:gd name="connsiteX162" fmla="*/ 247920 w 1158715"/>
                <a:gd name="connsiteY162" fmla="*/ 594079 h 1176041"/>
                <a:gd name="connsiteX163" fmla="*/ 270516 w 1158715"/>
                <a:gd name="connsiteY163" fmla="*/ 599079 h 1176041"/>
                <a:gd name="connsiteX164" fmla="*/ 276141 w 1158715"/>
                <a:gd name="connsiteY164" fmla="*/ 584079 h 1176041"/>
                <a:gd name="connsiteX165" fmla="*/ 292294 w 1158715"/>
                <a:gd name="connsiteY165" fmla="*/ 559417 h 1176041"/>
                <a:gd name="connsiteX166" fmla="*/ 295467 w 1158715"/>
                <a:gd name="connsiteY166" fmla="*/ 533359 h 1176041"/>
                <a:gd name="connsiteX167" fmla="*/ 320851 w 1158715"/>
                <a:gd name="connsiteY167" fmla="*/ 535331 h 1176041"/>
                <a:gd name="connsiteX168" fmla="*/ 311139 w 1158715"/>
                <a:gd name="connsiteY168" fmla="*/ 561628 h 1176041"/>
                <a:gd name="connsiteX169" fmla="*/ 320370 w 1158715"/>
                <a:gd name="connsiteY169" fmla="*/ 585233 h 1176041"/>
                <a:gd name="connsiteX170" fmla="*/ 330466 w 1158715"/>
                <a:gd name="connsiteY170" fmla="*/ 599848 h 1176041"/>
                <a:gd name="connsiteX171" fmla="*/ 358302 w 1158715"/>
                <a:gd name="connsiteY171" fmla="*/ 597877 h 1176041"/>
                <a:gd name="connsiteX172" fmla="*/ 459501 w 1158715"/>
                <a:gd name="connsiteY172" fmla="*/ 613646 h 1176041"/>
                <a:gd name="connsiteX173" fmla="*/ 464838 w 1158715"/>
                <a:gd name="connsiteY173" fmla="*/ 635328 h 1176041"/>
                <a:gd name="connsiteX174" fmla="*/ 490558 w 1158715"/>
                <a:gd name="connsiteY174" fmla="*/ 635328 h 1176041"/>
                <a:gd name="connsiteX175" fmla="*/ 514500 w 1158715"/>
                <a:gd name="connsiteY175" fmla="*/ 643501 h 1176041"/>
                <a:gd name="connsiteX176" fmla="*/ 521904 w 1158715"/>
                <a:gd name="connsiteY176" fmla="*/ 652347 h 1176041"/>
                <a:gd name="connsiteX177" fmla="*/ 539499 w 1158715"/>
                <a:gd name="connsiteY177" fmla="*/ 656337 h 1176041"/>
                <a:gd name="connsiteX178" fmla="*/ 562143 w 1158715"/>
                <a:gd name="connsiteY178" fmla="*/ 671866 h 1176041"/>
                <a:gd name="connsiteX179" fmla="*/ 570989 w 1158715"/>
                <a:gd name="connsiteY179" fmla="*/ 681385 h 1176041"/>
                <a:gd name="connsiteX180" fmla="*/ 588825 w 1158715"/>
                <a:gd name="connsiteY180" fmla="*/ 695231 h 1176041"/>
                <a:gd name="connsiteX181" fmla="*/ 635795 w 1158715"/>
                <a:gd name="connsiteY181" fmla="*/ 699557 h 1176041"/>
                <a:gd name="connsiteX182" fmla="*/ 644449 w 1158715"/>
                <a:gd name="connsiteY182" fmla="*/ 722393 h 1176041"/>
                <a:gd name="connsiteX183" fmla="*/ 650842 w 1158715"/>
                <a:gd name="connsiteY183" fmla="*/ 734941 h 1176041"/>
                <a:gd name="connsiteX184" fmla="*/ 671371 w 1158715"/>
                <a:gd name="connsiteY184" fmla="*/ 737729 h 1176041"/>
                <a:gd name="connsiteX185" fmla="*/ 686707 w 1158715"/>
                <a:gd name="connsiteY185" fmla="*/ 755998 h 1176041"/>
                <a:gd name="connsiteX186" fmla="*/ 693582 w 1158715"/>
                <a:gd name="connsiteY186" fmla="*/ 775517 h 1176041"/>
                <a:gd name="connsiteX187" fmla="*/ 715457 w 1158715"/>
                <a:gd name="connsiteY187" fmla="*/ 786478 h 1176041"/>
                <a:gd name="connsiteX188" fmla="*/ 723149 w 1158715"/>
                <a:gd name="connsiteY188" fmla="*/ 797824 h 1176041"/>
                <a:gd name="connsiteX189" fmla="*/ 727764 w 1158715"/>
                <a:gd name="connsiteY189" fmla="*/ 801430 h 1176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</a:cxnLst>
              <a:rect l="l" t="t" r="r" b="b"/>
              <a:pathLst>
                <a:path w="1158715" h="1176041">
                  <a:moveTo>
                    <a:pt x="727764" y="801526"/>
                  </a:moveTo>
                  <a:cubicBezTo>
                    <a:pt x="742859" y="814074"/>
                    <a:pt x="755600" y="826814"/>
                    <a:pt x="757186" y="835611"/>
                  </a:cubicBezTo>
                  <a:cubicBezTo>
                    <a:pt x="758772" y="844457"/>
                    <a:pt x="762378" y="865082"/>
                    <a:pt x="759397" y="873928"/>
                  </a:cubicBezTo>
                  <a:cubicBezTo>
                    <a:pt x="756513" y="882774"/>
                    <a:pt x="766897" y="914119"/>
                    <a:pt x="754302" y="905369"/>
                  </a:cubicBezTo>
                  <a:cubicBezTo>
                    <a:pt x="741706" y="896571"/>
                    <a:pt x="703390" y="905898"/>
                    <a:pt x="716995" y="916523"/>
                  </a:cubicBezTo>
                  <a:cubicBezTo>
                    <a:pt x="730552" y="927100"/>
                    <a:pt x="753292" y="923975"/>
                    <a:pt x="770503" y="941619"/>
                  </a:cubicBezTo>
                  <a:cubicBezTo>
                    <a:pt x="779397" y="950753"/>
                    <a:pt x="775695" y="973637"/>
                    <a:pt x="787233" y="980223"/>
                  </a:cubicBezTo>
                  <a:cubicBezTo>
                    <a:pt x="798820" y="986713"/>
                    <a:pt x="831655" y="1020174"/>
                    <a:pt x="843674" y="1015222"/>
                  </a:cubicBezTo>
                  <a:cubicBezTo>
                    <a:pt x="855789" y="1010222"/>
                    <a:pt x="839780" y="985367"/>
                    <a:pt x="857761" y="992627"/>
                  </a:cubicBezTo>
                  <a:cubicBezTo>
                    <a:pt x="875693" y="999886"/>
                    <a:pt x="895980" y="996569"/>
                    <a:pt x="908048" y="1009790"/>
                  </a:cubicBezTo>
                  <a:cubicBezTo>
                    <a:pt x="920115" y="1022963"/>
                    <a:pt x="934249" y="1034885"/>
                    <a:pt x="937614" y="1069932"/>
                  </a:cubicBezTo>
                  <a:cubicBezTo>
                    <a:pt x="941172" y="1107191"/>
                    <a:pt x="948287" y="1119499"/>
                    <a:pt x="962517" y="1129066"/>
                  </a:cubicBezTo>
                  <a:cubicBezTo>
                    <a:pt x="976748" y="1138633"/>
                    <a:pt x="1000690" y="1164353"/>
                    <a:pt x="1008333" y="1173391"/>
                  </a:cubicBezTo>
                  <a:cubicBezTo>
                    <a:pt x="1015977" y="1182430"/>
                    <a:pt x="1023670" y="1166228"/>
                    <a:pt x="1011795" y="1156565"/>
                  </a:cubicBezTo>
                  <a:cubicBezTo>
                    <a:pt x="999920" y="1146950"/>
                    <a:pt x="1007612" y="1123777"/>
                    <a:pt x="997180" y="1115268"/>
                  </a:cubicBezTo>
                  <a:cubicBezTo>
                    <a:pt x="986747" y="1106759"/>
                    <a:pt x="985690" y="1097912"/>
                    <a:pt x="989776" y="1081423"/>
                  </a:cubicBezTo>
                  <a:cubicBezTo>
                    <a:pt x="993959" y="1064885"/>
                    <a:pt x="966363" y="1025991"/>
                    <a:pt x="980738" y="1028732"/>
                  </a:cubicBezTo>
                  <a:cubicBezTo>
                    <a:pt x="995161" y="1031472"/>
                    <a:pt x="1007660" y="1037145"/>
                    <a:pt x="1010833" y="1032385"/>
                  </a:cubicBezTo>
                  <a:cubicBezTo>
                    <a:pt x="1013958" y="1027674"/>
                    <a:pt x="1029198" y="1028491"/>
                    <a:pt x="1054486" y="1058923"/>
                  </a:cubicBezTo>
                  <a:cubicBezTo>
                    <a:pt x="1073621" y="1082048"/>
                    <a:pt x="1107706" y="1087288"/>
                    <a:pt x="1118908" y="1083346"/>
                  </a:cubicBezTo>
                  <a:cubicBezTo>
                    <a:pt x="1125975" y="1080798"/>
                    <a:pt x="1141022" y="1080846"/>
                    <a:pt x="1147513" y="1078490"/>
                  </a:cubicBezTo>
                  <a:cubicBezTo>
                    <a:pt x="1154003" y="1076134"/>
                    <a:pt x="1168810" y="1068923"/>
                    <a:pt x="1148042" y="1057193"/>
                  </a:cubicBezTo>
                  <a:cubicBezTo>
                    <a:pt x="1129003" y="1046520"/>
                    <a:pt x="1125013" y="1069500"/>
                    <a:pt x="1115014" y="1066663"/>
                  </a:cubicBezTo>
                  <a:cubicBezTo>
                    <a:pt x="1105014" y="1063827"/>
                    <a:pt x="1088956" y="1059548"/>
                    <a:pt x="1079293" y="1052866"/>
                  </a:cubicBezTo>
                  <a:cubicBezTo>
                    <a:pt x="1069678" y="1046135"/>
                    <a:pt x="1042179" y="1020463"/>
                    <a:pt x="1037034" y="1021184"/>
                  </a:cubicBezTo>
                  <a:cubicBezTo>
                    <a:pt x="1031891" y="1021857"/>
                    <a:pt x="1040544" y="1038635"/>
                    <a:pt x="1008814" y="1021424"/>
                  </a:cubicBezTo>
                  <a:cubicBezTo>
                    <a:pt x="990161" y="1011280"/>
                    <a:pt x="963238" y="977579"/>
                    <a:pt x="968094" y="969887"/>
                  </a:cubicBezTo>
                  <a:cubicBezTo>
                    <a:pt x="973046" y="962243"/>
                    <a:pt x="975354" y="940609"/>
                    <a:pt x="965065" y="931234"/>
                  </a:cubicBezTo>
                  <a:cubicBezTo>
                    <a:pt x="954777" y="921907"/>
                    <a:pt x="959873" y="910225"/>
                    <a:pt x="941652" y="898639"/>
                  </a:cubicBezTo>
                  <a:cubicBezTo>
                    <a:pt x="923432" y="887149"/>
                    <a:pt x="929249" y="870466"/>
                    <a:pt x="898192" y="845852"/>
                  </a:cubicBezTo>
                  <a:cubicBezTo>
                    <a:pt x="867183" y="821381"/>
                    <a:pt x="860693" y="801622"/>
                    <a:pt x="847184" y="793497"/>
                  </a:cubicBezTo>
                  <a:cubicBezTo>
                    <a:pt x="833771" y="785420"/>
                    <a:pt x="818723" y="744797"/>
                    <a:pt x="796560" y="747777"/>
                  </a:cubicBezTo>
                  <a:cubicBezTo>
                    <a:pt x="774445" y="750758"/>
                    <a:pt x="759445" y="749556"/>
                    <a:pt x="746898" y="747921"/>
                  </a:cubicBezTo>
                  <a:cubicBezTo>
                    <a:pt x="734302" y="746287"/>
                    <a:pt x="706658" y="763546"/>
                    <a:pt x="699879" y="732200"/>
                  </a:cubicBezTo>
                  <a:cubicBezTo>
                    <a:pt x="694207" y="706240"/>
                    <a:pt x="701322" y="706817"/>
                    <a:pt x="715600" y="687442"/>
                  </a:cubicBezTo>
                  <a:cubicBezTo>
                    <a:pt x="721802" y="679077"/>
                    <a:pt x="707091" y="664510"/>
                    <a:pt x="700553" y="660904"/>
                  </a:cubicBezTo>
                  <a:cubicBezTo>
                    <a:pt x="694063" y="657299"/>
                    <a:pt x="665217" y="623549"/>
                    <a:pt x="657189" y="638693"/>
                  </a:cubicBezTo>
                  <a:cubicBezTo>
                    <a:pt x="657189" y="638693"/>
                    <a:pt x="639737" y="625521"/>
                    <a:pt x="632718" y="634703"/>
                  </a:cubicBezTo>
                  <a:cubicBezTo>
                    <a:pt x="625699" y="643885"/>
                    <a:pt x="626468" y="650761"/>
                    <a:pt x="640266" y="658116"/>
                  </a:cubicBezTo>
                  <a:cubicBezTo>
                    <a:pt x="654016" y="665472"/>
                    <a:pt x="637429" y="676000"/>
                    <a:pt x="647141" y="682538"/>
                  </a:cubicBezTo>
                  <a:cubicBezTo>
                    <a:pt x="656948" y="689029"/>
                    <a:pt x="714447" y="721864"/>
                    <a:pt x="661756" y="700567"/>
                  </a:cubicBezTo>
                  <a:cubicBezTo>
                    <a:pt x="639593" y="691625"/>
                    <a:pt x="596805" y="690519"/>
                    <a:pt x="583873" y="673500"/>
                  </a:cubicBezTo>
                  <a:cubicBezTo>
                    <a:pt x="570941" y="656433"/>
                    <a:pt x="562960" y="654895"/>
                    <a:pt x="556085" y="651385"/>
                  </a:cubicBezTo>
                  <a:cubicBezTo>
                    <a:pt x="549210" y="647828"/>
                    <a:pt x="533201" y="640953"/>
                    <a:pt x="526278" y="637443"/>
                  </a:cubicBezTo>
                  <a:cubicBezTo>
                    <a:pt x="519356" y="633934"/>
                    <a:pt x="491087" y="638838"/>
                    <a:pt x="481808" y="622828"/>
                  </a:cubicBezTo>
                  <a:cubicBezTo>
                    <a:pt x="472337" y="606242"/>
                    <a:pt x="352437" y="608454"/>
                    <a:pt x="350129" y="591483"/>
                  </a:cubicBezTo>
                  <a:cubicBezTo>
                    <a:pt x="347629" y="574032"/>
                    <a:pt x="358927" y="558599"/>
                    <a:pt x="353879" y="546532"/>
                  </a:cubicBezTo>
                  <a:cubicBezTo>
                    <a:pt x="348831" y="534417"/>
                    <a:pt x="342629" y="515331"/>
                    <a:pt x="363398" y="521004"/>
                  </a:cubicBezTo>
                  <a:cubicBezTo>
                    <a:pt x="384167" y="526773"/>
                    <a:pt x="395801" y="510812"/>
                    <a:pt x="404118" y="515956"/>
                  </a:cubicBezTo>
                  <a:cubicBezTo>
                    <a:pt x="412435" y="521100"/>
                    <a:pt x="409262" y="509514"/>
                    <a:pt x="386138" y="503841"/>
                  </a:cubicBezTo>
                  <a:cubicBezTo>
                    <a:pt x="363061" y="498264"/>
                    <a:pt x="366331" y="491005"/>
                    <a:pt x="353734" y="495284"/>
                  </a:cubicBezTo>
                  <a:cubicBezTo>
                    <a:pt x="341139" y="499610"/>
                    <a:pt x="330033" y="500860"/>
                    <a:pt x="327197" y="483361"/>
                  </a:cubicBezTo>
                  <a:cubicBezTo>
                    <a:pt x="324360" y="465861"/>
                    <a:pt x="322438" y="441246"/>
                    <a:pt x="350466" y="455044"/>
                  </a:cubicBezTo>
                  <a:cubicBezTo>
                    <a:pt x="378590" y="468794"/>
                    <a:pt x="426665" y="503745"/>
                    <a:pt x="437531" y="503889"/>
                  </a:cubicBezTo>
                  <a:cubicBezTo>
                    <a:pt x="448444" y="503985"/>
                    <a:pt x="476232" y="495764"/>
                    <a:pt x="486279" y="493024"/>
                  </a:cubicBezTo>
                  <a:cubicBezTo>
                    <a:pt x="496327" y="490284"/>
                    <a:pt x="479309" y="478745"/>
                    <a:pt x="466376" y="483505"/>
                  </a:cubicBezTo>
                  <a:cubicBezTo>
                    <a:pt x="450607" y="489226"/>
                    <a:pt x="433348" y="485524"/>
                    <a:pt x="421040" y="474755"/>
                  </a:cubicBezTo>
                  <a:cubicBezTo>
                    <a:pt x="408733" y="463938"/>
                    <a:pt x="380945" y="458746"/>
                    <a:pt x="374840" y="448506"/>
                  </a:cubicBezTo>
                  <a:cubicBezTo>
                    <a:pt x="368735" y="438218"/>
                    <a:pt x="358446" y="432352"/>
                    <a:pt x="339985" y="435333"/>
                  </a:cubicBezTo>
                  <a:cubicBezTo>
                    <a:pt x="321524" y="438362"/>
                    <a:pt x="307342" y="427160"/>
                    <a:pt x="298832" y="412305"/>
                  </a:cubicBezTo>
                  <a:cubicBezTo>
                    <a:pt x="290371" y="397449"/>
                    <a:pt x="277246" y="378171"/>
                    <a:pt x="290707" y="366585"/>
                  </a:cubicBezTo>
                  <a:cubicBezTo>
                    <a:pt x="304265" y="354999"/>
                    <a:pt x="273737" y="335816"/>
                    <a:pt x="292775" y="331490"/>
                  </a:cubicBezTo>
                  <a:cubicBezTo>
                    <a:pt x="311812" y="327211"/>
                    <a:pt x="299025" y="316778"/>
                    <a:pt x="314072" y="321971"/>
                  </a:cubicBezTo>
                  <a:cubicBezTo>
                    <a:pt x="329168" y="327211"/>
                    <a:pt x="307582" y="306779"/>
                    <a:pt x="320851" y="311202"/>
                  </a:cubicBezTo>
                  <a:cubicBezTo>
                    <a:pt x="334072" y="315576"/>
                    <a:pt x="377532" y="315913"/>
                    <a:pt x="359696" y="306875"/>
                  </a:cubicBezTo>
                  <a:cubicBezTo>
                    <a:pt x="341812" y="297837"/>
                    <a:pt x="330755" y="288125"/>
                    <a:pt x="323783" y="278943"/>
                  </a:cubicBezTo>
                  <a:cubicBezTo>
                    <a:pt x="316861" y="269760"/>
                    <a:pt x="305322" y="240146"/>
                    <a:pt x="318207" y="240626"/>
                  </a:cubicBezTo>
                  <a:cubicBezTo>
                    <a:pt x="324312" y="240867"/>
                    <a:pt x="330995" y="232790"/>
                    <a:pt x="338687" y="224184"/>
                  </a:cubicBezTo>
                  <a:cubicBezTo>
                    <a:pt x="347292" y="214521"/>
                    <a:pt x="357196" y="204185"/>
                    <a:pt x="368975" y="203993"/>
                  </a:cubicBezTo>
                  <a:cubicBezTo>
                    <a:pt x="391282" y="203656"/>
                    <a:pt x="395849" y="193224"/>
                    <a:pt x="407483" y="192070"/>
                  </a:cubicBezTo>
                  <a:cubicBezTo>
                    <a:pt x="419118" y="190916"/>
                    <a:pt x="435992" y="193368"/>
                    <a:pt x="436857" y="186301"/>
                  </a:cubicBezTo>
                  <a:cubicBezTo>
                    <a:pt x="437723" y="179234"/>
                    <a:pt x="449742" y="157071"/>
                    <a:pt x="461520" y="161061"/>
                  </a:cubicBezTo>
                  <a:cubicBezTo>
                    <a:pt x="473299" y="165051"/>
                    <a:pt x="483635" y="157167"/>
                    <a:pt x="494548" y="168369"/>
                  </a:cubicBezTo>
                  <a:cubicBezTo>
                    <a:pt x="505462" y="179522"/>
                    <a:pt x="521422" y="189378"/>
                    <a:pt x="512432" y="199041"/>
                  </a:cubicBezTo>
                  <a:cubicBezTo>
                    <a:pt x="503442" y="208752"/>
                    <a:pt x="498298" y="220146"/>
                    <a:pt x="509500" y="225290"/>
                  </a:cubicBezTo>
                  <a:cubicBezTo>
                    <a:pt x="520750" y="230434"/>
                    <a:pt x="531326" y="246684"/>
                    <a:pt x="515413" y="246876"/>
                  </a:cubicBezTo>
                  <a:cubicBezTo>
                    <a:pt x="499500" y="247069"/>
                    <a:pt x="504019" y="266732"/>
                    <a:pt x="512769" y="272068"/>
                  </a:cubicBezTo>
                  <a:cubicBezTo>
                    <a:pt x="521567" y="277404"/>
                    <a:pt x="528394" y="286923"/>
                    <a:pt x="511182" y="285193"/>
                  </a:cubicBezTo>
                  <a:cubicBezTo>
                    <a:pt x="493971" y="283414"/>
                    <a:pt x="454982" y="290673"/>
                    <a:pt x="463732" y="295962"/>
                  </a:cubicBezTo>
                  <a:cubicBezTo>
                    <a:pt x="472482" y="301202"/>
                    <a:pt x="447867" y="311298"/>
                    <a:pt x="459838" y="314230"/>
                  </a:cubicBezTo>
                  <a:cubicBezTo>
                    <a:pt x="471760" y="317211"/>
                    <a:pt x="484933" y="303173"/>
                    <a:pt x="499163" y="311057"/>
                  </a:cubicBezTo>
                  <a:cubicBezTo>
                    <a:pt x="513394" y="318942"/>
                    <a:pt x="531471" y="318653"/>
                    <a:pt x="528442" y="329855"/>
                  </a:cubicBezTo>
                  <a:cubicBezTo>
                    <a:pt x="525365" y="341009"/>
                    <a:pt x="504019" y="348556"/>
                    <a:pt x="516134" y="360623"/>
                  </a:cubicBezTo>
                  <a:cubicBezTo>
                    <a:pt x="528298" y="372690"/>
                    <a:pt x="539836" y="399805"/>
                    <a:pt x="547095" y="389373"/>
                  </a:cubicBezTo>
                  <a:cubicBezTo>
                    <a:pt x="554355" y="378940"/>
                    <a:pt x="555989" y="356922"/>
                    <a:pt x="566085" y="359277"/>
                  </a:cubicBezTo>
                  <a:cubicBezTo>
                    <a:pt x="576229" y="361633"/>
                    <a:pt x="590219" y="383748"/>
                    <a:pt x="595219" y="373508"/>
                  </a:cubicBezTo>
                  <a:cubicBezTo>
                    <a:pt x="600219" y="363268"/>
                    <a:pt x="613632" y="340624"/>
                    <a:pt x="608296" y="332884"/>
                  </a:cubicBezTo>
                  <a:cubicBezTo>
                    <a:pt x="602959" y="325192"/>
                    <a:pt x="618151" y="317403"/>
                    <a:pt x="605892" y="305048"/>
                  </a:cubicBezTo>
                  <a:cubicBezTo>
                    <a:pt x="593632" y="292740"/>
                    <a:pt x="582960" y="267357"/>
                    <a:pt x="593825" y="263703"/>
                  </a:cubicBezTo>
                  <a:cubicBezTo>
                    <a:pt x="604690" y="260097"/>
                    <a:pt x="615891" y="265482"/>
                    <a:pt x="618872" y="259328"/>
                  </a:cubicBezTo>
                  <a:cubicBezTo>
                    <a:pt x="621853" y="253174"/>
                    <a:pt x="625891" y="220915"/>
                    <a:pt x="614641" y="215483"/>
                  </a:cubicBezTo>
                  <a:cubicBezTo>
                    <a:pt x="603392" y="210050"/>
                    <a:pt x="580556" y="199233"/>
                    <a:pt x="585027" y="190003"/>
                  </a:cubicBezTo>
                  <a:cubicBezTo>
                    <a:pt x="589546" y="180772"/>
                    <a:pt x="590123" y="177311"/>
                    <a:pt x="595700" y="167311"/>
                  </a:cubicBezTo>
                  <a:cubicBezTo>
                    <a:pt x="599402" y="160628"/>
                    <a:pt x="564643" y="149956"/>
                    <a:pt x="570316" y="142840"/>
                  </a:cubicBezTo>
                  <a:cubicBezTo>
                    <a:pt x="573344" y="138946"/>
                    <a:pt x="538922" y="145917"/>
                    <a:pt x="542240" y="133658"/>
                  </a:cubicBezTo>
                  <a:cubicBezTo>
                    <a:pt x="545557" y="121351"/>
                    <a:pt x="528346" y="108514"/>
                    <a:pt x="539259" y="99668"/>
                  </a:cubicBezTo>
                  <a:cubicBezTo>
                    <a:pt x="550172" y="90871"/>
                    <a:pt x="547720" y="80967"/>
                    <a:pt x="567383" y="83659"/>
                  </a:cubicBezTo>
                  <a:cubicBezTo>
                    <a:pt x="587046" y="86400"/>
                    <a:pt x="597575" y="68708"/>
                    <a:pt x="590315" y="59045"/>
                  </a:cubicBezTo>
                  <a:cubicBezTo>
                    <a:pt x="583008" y="49429"/>
                    <a:pt x="606036" y="29863"/>
                    <a:pt x="600219" y="27218"/>
                  </a:cubicBezTo>
                  <a:cubicBezTo>
                    <a:pt x="594402" y="24526"/>
                    <a:pt x="584306" y="28709"/>
                    <a:pt x="577479" y="23084"/>
                  </a:cubicBezTo>
                  <a:cubicBezTo>
                    <a:pt x="570653" y="17459"/>
                    <a:pt x="544692" y="-5473"/>
                    <a:pt x="542865" y="1209"/>
                  </a:cubicBezTo>
                  <a:cubicBezTo>
                    <a:pt x="541038" y="7892"/>
                    <a:pt x="516663" y="31353"/>
                    <a:pt x="518202" y="35776"/>
                  </a:cubicBezTo>
                  <a:cubicBezTo>
                    <a:pt x="519740" y="40199"/>
                    <a:pt x="508346" y="63227"/>
                    <a:pt x="504163" y="57025"/>
                  </a:cubicBezTo>
                  <a:cubicBezTo>
                    <a:pt x="499981" y="50823"/>
                    <a:pt x="492481" y="46881"/>
                    <a:pt x="491856" y="64044"/>
                  </a:cubicBezTo>
                  <a:cubicBezTo>
                    <a:pt x="491183" y="81207"/>
                    <a:pt x="485510" y="86207"/>
                    <a:pt x="495366" y="92409"/>
                  </a:cubicBezTo>
                  <a:cubicBezTo>
                    <a:pt x="505221" y="98659"/>
                    <a:pt x="515269" y="104428"/>
                    <a:pt x="505317" y="108707"/>
                  </a:cubicBezTo>
                  <a:cubicBezTo>
                    <a:pt x="495366" y="112985"/>
                    <a:pt x="488779" y="115053"/>
                    <a:pt x="498058" y="122312"/>
                  </a:cubicBezTo>
                  <a:cubicBezTo>
                    <a:pt x="507385" y="129620"/>
                    <a:pt x="529932" y="135437"/>
                    <a:pt x="536807" y="143033"/>
                  </a:cubicBezTo>
                  <a:cubicBezTo>
                    <a:pt x="543682" y="150581"/>
                    <a:pt x="529451" y="151590"/>
                    <a:pt x="522577" y="146590"/>
                  </a:cubicBezTo>
                  <a:cubicBezTo>
                    <a:pt x="515702" y="141542"/>
                    <a:pt x="487097" y="118706"/>
                    <a:pt x="485510" y="124860"/>
                  </a:cubicBezTo>
                  <a:cubicBezTo>
                    <a:pt x="483924" y="131014"/>
                    <a:pt x="499885" y="146302"/>
                    <a:pt x="492529" y="147360"/>
                  </a:cubicBezTo>
                  <a:cubicBezTo>
                    <a:pt x="485222" y="148465"/>
                    <a:pt x="497577" y="161494"/>
                    <a:pt x="485510" y="157984"/>
                  </a:cubicBezTo>
                  <a:cubicBezTo>
                    <a:pt x="473443" y="154427"/>
                    <a:pt x="449550" y="144475"/>
                    <a:pt x="447723" y="148658"/>
                  </a:cubicBezTo>
                  <a:cubicBezTo>
                    <a:pt x="445896" y="152840"/>
                    <a:pt x="439454" y="167455"/>
                    <a:pt x="435992" y="170292"/>
                  </a:cubicBezTo>
                  <a:cubicBezTo>
                    <a:pt x="432482" y="173128"/>
                    <a:pt x="427290" y="167071"/>
                    <a:pt x="422627" y="170051"/>
                  </a:cubicBezTo>
                  <a:cubicBezTo>
                    <a:pt x="417964" y="172984"/>
                    <a:pt x="416041" y="187695"/>
                    <a:pt x="410176" y="185772"/>
                  </a:cubicBezTo>
                  <a:cubicBezTo>
                    <a:pt x="404310" y="183849"/>
                    <a:pt x="394311" y="186349"/>
                    <a:pt x="391571" y="190099"/>
                  </a:cubicBezTo>
                  <a:cubicBezTo>
                    <a:pt x="388830" y="193849"/>
                    <a:pt x="367388" y="192070"/>
                    <a:pt x="366042" y="195243"/>
                  </a:cubicBezTo>
                  <a:cubicBezTo>
                    <a:pt x="364696" y="198368"/>
                    <a:pt x="342629" y="198272"/>
                    <a:pt x="338302" y="203272"/>
                  </a:cubicBezTo>
                  <a:cubicBezTo>
                    <a:pt x="333975" y="208271"/>
                    <a:pt x="322870" y="218127"/>
                    <a:pt x="330755" y="221108"/>
                  </a:cubicBezTo>
                  <a:cubicBezTo>
                    <a:pt x="338639" y="224088"/>
                    <a:pt x="310371" y="243415"/>
                    <a:pt x="303015" y="242838"/>
                  </a:cubicBezTo>
                  <a:cubicBezTo>
                    <a:pt x="295659" y="242213"/>
                    <a:pt x="287246" y="246732"/>
                    <a:pt x="287101" y="252261"/>
                  </a:cubicBezTo>
                  <a:cubicBezTo>
                    <a:pt x="286958" y="257741"/>
                    <a:pt x="271285" y="253703"/>
                    <a:pt x="268929" y="259520"/>
                  </a:cubicBezTo>
                  <a:cubicBezTo>
                    <a:pt x="266526" y="265289"/>
                    <a:pt x="246285" y="259424"/>
                    <a:pt x="246910" y="265866"/>
                  </a:cubicBezTo>
                  <a:cubicBezTo>
                    <a:pt x="247487" y="272260"/>
                    <a:pt x="237103" y="276635"/>
                    <a:pt x="227728" y="273414"/>
                  </a:cubicBezTo>
                  <a:cubicBezTo>
                    <a:pt x="218305" y="270193"/>
                    <a:pt x="208690" y="267549"/>
                    <a:pt x="202296" y="267453"/>
                  </a:cubicBezTo>
                  <a:cubicBezTo>
                    <a:pt x="195902" y="267357"/>
                    <a:pt x="187729" y="266539"/>
                    <a:pt x="185614" y="271828"/>
                  </a:cubicBezTo>
                  <a:cubicBezTo>
                    <a:pt x="183499" y="277116"/>
                    <a:pt x="171384" y="288894"/>
                    <a:pt x="162538" y="287212"/>
                  </a:cubicBezTo>
                  <a:cubicBezTo>
                    <a:pt x="153643" y="285577"/>
                    <a:pt x="149701" y="295625"/>
                    <a:pt x="138115" y="292933"/>
                  </a:cubicBezTo>
                  <a:cubicBezTo>
                    <a:pt x="126529" y="290192"/>
                    <a:pt x="89655" y="276731"/>
                    <a:pt x="89174" y="286346"/>
                  </a:cubicBezTo>
                  <a:cubicBezTo>
                    <a:pt x="88694" y="295914"/>
                    <a:pt x="79943" y="318798"/>
                    <a:pt x="63790" y="306634"/>
                  </a:cubicBezTo>
                  <a:cubicBezTo>
                    <a:pt x="47589" y="294471"/>
                    <a:pt x="45810" y="282308"/>
                    <a:pt x="38647" y="282068"/>
                  </a:cubicBezTo>
                  <a:cubicBezTo>
                    <a:pt x="31435" y="281827"/>
                    <a:pt x="17012" y="284471"/>
                    <a:pt x="12637" y="290769"/>
                  </a:cubicBezTo>
                  <a:cubicBezTo>
                    <a:pt x="8262" y="297067"/>
                    <a:pt x="-5198" y="325624"/>
                    <a:pt x="2157" y="327980"/>
                  </a:cubicBezTo>
                  <a:cubicBezTo>
                    <a:pt x="9512" y="330336"/>
                    <a:pt x="-680" y="344230"/>
                    <a:pt x="6244" y="350383"/>
                  </a:cubicBezTo>
                  <a:cubicBezTo>
                    <a:pt x="13214" y="356585"/>
                    <a:pt x="24608" y="369950"/>
                    <a:pt x="18647" y="374998"/>
                  </a:cubicBezTo>
                  <a:cubicBezTo>
                    <a:pt x="12686" y="380094"/>
                    <a:pt x="8407" y="388844"/>
                    <a:pt x="10714" y="396392"/>
                  </a:cubicBezTo>
                  <a:cubicBezTo>
                    <a:pt x="12974" y="403940"/>
                    <a:pt x="5330" y="416295"/>
                    <a:pt x="18695" y="421295"/>
                  </a:cubicBezTo>
                  <a:cubicBezTo>
                    <a:pt x="32060" y="426295"/>
                    <a:pt x="53839" y="427881"/>
                    <a:pt x="50569" y="436439"/>
                  </a:cubicBezTo>
                  <a:cubicBezTo>
                    <a:pt x="47300" y="444948"/>
                    <a:pt x="46002" y="445669"/>
                    <a:pt x="58742" y="446919"/>
                  </a:cubicBezTo>
                  <a:cubicBezTo>
                    <a:pt x="71482" y="448169"/>
                    <a:pt x="83693" y="453554"/>
                    <a:pt x="90472" y="451919"/>
                  </a:cubicBezTo>
                  <a:cubicBezTo>
                    <a:pt x="97251" y="450285"/>
                    <a:pt x="104606" y="455044"/>
                    <a:pt x="104895" y="459467"/>
                  </a:cubicBezTo>
                  <a:cubicBezTo>
                    <a:pt x="105183" y="463890"/>
                    <a:pt x="108116" y="469322"/>
                    <a:pt x="119750" y="468457"/>
                  </a:cubicBezTo>
                  <a:cubicBezTo>
                    <a:pt x="131384" y="467592"/>
                    <a:pt x="128885" y="478890"/>
                    <a:pt x="128500" y="482399"/>
                  </a:cubicBezTo>
                  <a:cubicBezTo>
                    <a:pt x="128115" y="485957"/>
                    <a:pt x="122250" y="492783"/>
                    <a:pt x="135855" y="494610"/>
                  </a:cubicBezTo>
                  <a:cubicBezTo>
                    <a:pt x="149461" y="496437"/>
                    <a:pt x="168307" y="498024"/>
                    <a:pt x="173162" y="493889"/>
                  </a:cubicBezTo>
                  <a:cubicBezTo>
                    <a:pt x="177970" y="489707"/>
                    <a:pt x="192921" y="473698"/>
                    <a:pt x="199556" y="472736"/>
                  </a:cubicBezTo>
                  <a:cubicBezTo>
                    <a:pt x="206190" y="471774"/>
                    <a:pt x="188883" y="453458"/>
                    <a:pt x="200133" y="451342"/>
                  </a:cubicBezTo>
                  <a:cubicBezTo>
                    <a:pt x="211382" y="449179"/>
                    <a:pt x="246958" y="449371"/>
                    <a:pt x="246958" y="441967"/>
                  </a:cubicBezTo>
                  <a:cubicBezTo>
                    <a:pt x="246958" y="434516"/>
                    <a:pt x="240901" y="421439"/>
                    <a:pt x="257199" y="415334"/>
                  </a:cubicBezTo>
                  <a:cubicBezTo>
                    <a:pt x="273544" y="409276"/>
                    <a:pt x="263208" y="403651"/>
                    <a:pt x="273544" y="409276"/>
                  </a:cubicBezTo>
                  <a:cubicBezTo>
                    <a:pt x="283881" y="414949"/>
                    <a:pt x="292390" y="417353"/>
                    <a:pt x="299313" y="423506"/>
                  </a:cubicBezTo>
                  <a:cubicBezTo>
                    <a:pt x="306236" y="429564"/>
                    <a:pt x="334648" y="437737"/>
                    <a:pt x="333014" y="441439"/>
                  </a:cubicBezTo>
                  <a:cubicBezTo>
                    <a:pt x="331380" y="445092"/>
                    <a:pt x="314361" y="445044"/>
                    <a:pt x="312534" y="449227"/>
                  </a:cubicBezTo>
                  <a:cubicBezTo>
                    <a:pt x="310707" y="453409"/>
                    <a:pt x="318303" y="469852"/>
                    <a:pt x="310707" y="470236"/>
                  </a:cubicBezTo>
                  <a:cubicBezTo>
                    <a:pt x="303111" y="470621"/>
                    <a:pt x="294457" y="466198"/>
                    <a:pt x="292390" y="473409"/>
                  </a:cubicBezTo>
                  <a:cubicBezTo>
                    <a:pt x="290323" y="480572"/>
                    <a:pt x="284169" y="492207"/>
                    <a:pt x="279506" y="493313"/>
                  </a:cubicBezTo>
                  <a:cubicBezTo>
                    <a:pt x="274843" y="494370"/>
                    <a:pt x="276861" y="511437"/>
                    <a:pt x="269554" y="508889"/>
                  </a:cubicBezTo>
                  <a:cubicBezTo>
                    <a:pt x="262247" y="506341"/>
                    <a:pt x="255227" y="503312"/>
                    <a:pt x="255804" y="511629"/>
                  </a:cubicBezTo>
                  <a:cubicBezTo>
                    <a:pt x="256381" y="519946"/>
                    <a:pt x="253833" y="530667"/>
                    <a:pt x="258400" y="532062"/>
                  </a:cubicBezTo>
                  <a:cubicBezTo>
                    <a:pt x="263016" y="533456"/>
                    <a:pt x="271092" y="536388"/>
                    <a:pt x="266814" y="543840"/>
                  </a:cubicBezTo>
                  <a:cubicBezTo>
                    <a:pt x="262535" y="551292"/>
                    <a:pt x="261574" y="567686"/>
                    <a:pt x="254650" y="573983"/>
                  </a:cubicBezTo>
                  <a:cubicBezTo>
                    <a:pt x="247728" y="580281"/>
                    <a:pt x="239026" y="590810"/>
                    <a:pt x="247920" y="594079"/>
                  </a:cubicBezTo>
                  <a:cubicBezTo>
                    <a:pt x="256766" y="597348"/>
                    <a:pt x="265612" y="593791"/>
                    <a:pt x="270516" y="599079"/>
                  </a:cubicBezTo>
                  <a:cubicBezTo>
                    <a:pt x="275419" y="604367"/>
                    <a:pt x="271285" y="585714"/>
                    <a:pt x="276141" y="584079"/>
                  </a:cubicBezTo>
                  <a:cubicBezTo>
                    <a:pt x="280996" y="582493"/>
                    <a:pt x="288832" y="567253"/>
                    <a:pt x="292294" y="559417"/>
                  </a:cubicBezTo>
                  <a:cubicBezTo>
                    <a:pt x="295755" y="551580"/>
                    <a:pt x="297967" y="541965"/>
                    <a:pt x="295467" y="533359"/>
                  </a:cubicBezTo>
                  <a:cubicBezTo>
                    <a:pt x="292967" y="524754"/>
                    <a:pt x="316380" y="526436"/>
                    <a:pt x="320851" y="535331"/>
                  </a:cubicBezTo>
                  <a:cubicBezTo>
                    <a:pt x="325274" y="544225"/>
                    <a:pt x="306236" y="556243"/>
                    <a:pt x="311139" y="561628"/>
                  </a:cubicBezTo>
                  <a:cubicBezTo>
                    <a:pt x="316091" y="566964"/>
                    <a:pt x="322245" y="574176"/>
                    <a:pt x="320370" y="585233"/>
                  </a:cubicBezTo>
                  <a:cubicBezTo>
                    <a:pt x="318495" y="596291"/>
                    <a:pt x="323976" y="602540"/>
                    <a:pt x="330466" y="599848"/>
                  </a:cubicBezTo>
                  <a:cubicBezTo>
                    <a:pt x="336908" y="597156"/>
                    <a:pt x="338639" y="588118"/>
                    <a:pt x="358302" y="597877"/>
                  </a:cubicBezTo>
                  <a:cubicBezTo>
                    <a:pt x="369167" y="601675"/>
                    <a:pt x="411618" y="604175"/>
                    <a:pt x="459501" y="613646"/>
                  </a:cubicBezTo>
                  <a:cubicBezTo>
                    <a:pt x="470222" y="620184"/>
                    <a:pt x="448251" y="627828"/>
                    <a:pt x="464838" y="635328"/>
                  </a:cubicBezTo>
                  <a:cubicBezTo>
                    <a:pt x="481472" y="642876"/>
                    <a:pt x="488443" y="638982"/>
                    <a:pt x="490558" y="635328"/>
                  </a:cubicBezTo>
                  <a:cubicBezTo>
                    <a:pt x="492673" y="631626"/>
                    <a:pt x="518490" y="639751"/>
                    <a:pt x="514500" y="643501"/>
                  </a:cubicBezTo>
                  <a:cubicBezTo>
                    <a:pt x="510462" y="647251"/>
                    <a:pt x="513490" y="651914"/>
                    <a:pt x="521904" y="652347"/>
                  </a:cubicBezTo>
                  <a:cubicBezTo>
                    <a:pt x="530028" y="652780"/>
                    <a:pt x="534066" y="649318"/>
                    <a:pt x="539499" y="656337"/>
                  </a:cubicBezTo>
                  <a:cubicBezTo>
                    <a:pt x="544692" y="663068"/>
                    <a:pt x="553009" y="669366"/>
                    <a:pt x="562143" y="671866"/>
                  </a:cubicBezTo>
                  <a:cubicBezTo>
                    <a:pt x="566518" y="673067"/>
                    <a:pt x="569306" y="676192"/>
                    <a:pt x="570989" y="681385"/>
                  </a:cubicBezTo>
                  <a:cubicBezTo>
                    <a:pt x="573537" y="689125"/>
                    <a:pt x="586229" y="702249"/>
                    <a:pt x="588825" y="695231"/>
                  </a:cubicBezTo>
                  <a:cubicBezTo>
                    <a:pt x="591421" y="688308"/>
                    <a:pt x="583777" y="677587"/>
                    <a:pt x="635795" y="699557"/>
                  </a:cubicBezTo>
                  <a:cubicBezTo>
                    <a:pt x="649737" y="706432"/>
                    <a:pt x="648487" y="714845"/>
                    <a:pt x="644449" y="722393"/>
                  </a:cubicBezTo>
                  <a:cubicBezTo>
                    <a:pt x="640410" y="729941"/>
                    <a:pt x="636660" y="738883"/>
                    <a:pt x="650842" y="734941"/>
                  </a:cubicBezTo>
                  <a:cubicBezTo>
                    <a:pt x="665073" y="730999"/>
                    <a:pt x="667573" y="728499"/>
                    <a:pt x="671371" y="737729"/>
                  </a:cubicBezTo>
                  <a:cubicBezTo>
                    <a:pt x="675169" y="746960"/>
                    <a:pt x="686130" y="751094"/>
                    <a:pt x="686707" y="755998"/>
                  </a:cubicBezTo>
                  <a:cubicBezTo>
                    <a:pt x="687332" y="760902"/>
                    <a:pt x="680938" y="768450"/>
                    <a:pt x="693582" y="775517"/>
                  </a:cubicBezTo>
                  <a:cubicBezTo>
                    <a:pt x="703053" y="780805"/>
                    <a:pt x="714543" y="783642"/>
                    <a:pt x="715457" y="786478"/>
                  </a:cubicBezTo>
                  <a:cubicBezTo>
                    <a:pt x="716706" y="790420"/>
                    <a:pt x="718822" y="794410"/>
                    <a:pt x="723149" y="797824"/>
                  </a:cubicBezTo>
                  <a:cubicBezTo>
                    <a:pt x="724687" y="799026"/>
                    <a:pt x="726225" y="800228"/>
                    <a:pt x="727764" y="801430"/>
                  </a:cubicBezTo>
                </a:path>
              </a:pathLst>
            </a:custGeom>
            <a:grpFill/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" name="Freihandform: Form 43">
              <a:extLst>
                <a:ext uri="{FF2B5EF4-FFF2-40B4-BE49-F238E27FC236}">
                  <a16:creationId xmlns:a16="http://schemas.microsoft.com/office/drawing/2014/main" id="{B240A560-F6C6-AE28-C978-AA793F5DCD5B}"/>
                </a:ext>
              </a:extLst>
            </p:cNvPr>
            <p:cNvSpPr/>
            <p:nvPr/>
          </p:nvSpPr>
          <p:spPr>
            <a:xfrm>
              <a:off x="4696522" y="4428834"/>
              <a:ext cx="7495635" cy="2711931"/>
            </a:xfrm>
            <a:custGeom>
              <a:avLst/>
              <a:gdLst>
                <a:gd name="connsiteX0" fmla="*/ 2112874 w 7495635"/>
                <a:gd name="connsiteY0" fmla="*/ 1285361 h 2711931"/>
                <a:gd name="connsiteX1" fmla="*/ 2133258 w 7495635"/>
                <a:gd name="connsiteY1" fmla="*/ 1317813 h 2711931"/>
                <a:gd name="connsiteX2" fmla="*/ 2183448 w 7495635"/>
                <a:gd name="connsiteY2" fmla="*/ 1354783 h 2711931"/>
                <a:gd name="connsiteX3" fmla="*/ 2176285 w 7495635"/>
                <a:gd name="connsiteY3" fmla="*/ 1368484 h 2711931"/>
                <a:gd name="connsiteX4" fmla="*/ 2198929 w 7495635"/>
                <a:gd name="connsiteY4" fmla="*/ 1394301 h 2711931"/>
                <a:gd name="connsiteX5" fmla="*/ 2204698 w 7495635"/>
                <a:gd name="connsiteY5" fmla="*/ 1379109 h 2711931"/>
                <a:gd name="connsiteX6" fmla="*/ 2226188 w 7495635"/>
                <a:gd name="connsiteY6" fmla="*/ 1366273 h 2711931"/>
                <a:gd name="connsiteX7" fmla="*/ 2230322 w 7495635"/>
                <a:gd name="connsiteY7" fmla="*/ 1379974 h 2711931"/>
                <a:gd name="connsiteX8" fmla="*/ 2228688 w 7495635"/>
                <a:gd name="connsiteY8" fmla="*/ 1400455 h 2711931"/>
                <a:gd name="connsiteX9" fmla="*/ 2228592 w 7495635"/>
                <a:gd name="connsiteY9" fmla="*/ 1410310 h 2711931"/>
                <a:gd name="connsiteX10" fmla="*/ 2269552 w 7495635"/>
                <a:gd name="connsiteY10" fmla="*/ 1415310 h 2711931"/>
                <a:gd name="connsiteX11" fmla="*/ 2322003 w 7495635"/>
                <a:gd name="connsiteY11" fmla="*/ 1411704 h 2711931"/>
                <a:gd name="connsiteX12" fmla="*/ 2352483 w 7495635"/>
                <a:gd name="connsiteY12" fmla="*/ 1389686 h 2711931"/>
                <a:gd name="connsiteX13" fmla="*/ 2386328 w 7495635"/>
                <a:gd name="connsiteY13" fmla="*/ 1360311 h 2711931"/>
                <a:gd name="connsiteX14" fmla="*/ 2390078 w 7495635"/>
                <a:gd name="connsiteY14" fmla="*/ 1374878 h 2711931"/>
                <a:gd name="connsiteX15" fmla="*/ 2412289 w 7495635"/>
                <a:gd name="connsiteY15" fmla="*/ 1422810 h 2711931"/>
                <a:gd name="connsiteX16" fmla="*/ 2471711 w 7495635"/>
                <a:gd name="connsiteY16" fmla="*/ 1437906 h 2711931"/>
                <a:gd name="connsiteX17" fmla="*/ 2507239 w 7495635"/>
                <a:gd name="connsiteY17" fmla="*/ 1471655 h 2711931"/>
                <a:gd name="connsiteX18" fmla="*/ 2475845 w 7495635"/>
                <a:gd name="connsiteY18" fmla="*/ 1505404 h 2711931"/>
                <a:gd name="connsiteX19" fmla="*/ 2449884 w 7495635"/>
                <a:gd name="connsiteY19" fmla="*/ 1520932 h 2711931"/>
                <a:gd name="connsiteX20" fmla="*/ 2436086 w 7495635"/>
                <a:gd name="connsiteY20" fmla="*/ 1547711 h 2711931"/>
                <a:gd name="connsiteX21" fmla="*/ 2407674 w 7495635"/>
                <a:gd name="connsiteY21" fmla="*/ 1563287 h 2711931"/>
                <a:gd name="connsiteX22" fmla="*/ 2379117 w 7495635"/>
                <a:gd name="connsiteY22" fmla="*/ 1588094 h 2711931"/>
                <a:gd name="connsiteX23" fmla="*/ 2348396 w 7495635"/>
                <a:gd name="connsiteY23" fmla="*/ 1601604 h 2711931"/>
                <a:gd name="connsiteX24" fmla="*/ 2326185 w 7495635"/>
                <a:gd name="connsiteY24" fmla="*/ 1610882 h 2711931"/>
                <a:gd name="connsiteX25" fmla="*/ 2298686 w 7495635"/>
                <a:gd name="connsiteY25" fmla="*/ 1616363 h 2711931"/>
                <a:gd name="connsiteX26" fmla="*/ 2264360 w 7495635"/>
                <a:gd name="connsiteY26" fmla="*/ 1623382 h 2711931"/>
                <a:gd name="connsiteX27" fmla="*/ 2249072 w 7495635"/>
                <a:gd name="connsiteY27" fmla="*/ 1639920 h 2711931"/>
                <a:gd name="connsiteX28" fmla="*/ 2228495 w 7495635"/>
                <a:gd name="connsiteY28" fmla="*/ 1652660 h 2711931"/>
                <a:gd name="connsiteX29" fmla="*/ 2199939 w 7495635"/>
                <a:gd name="connsiteY29" fmla="*/ 1663910 h 2711931"/>
                <a:gd name="connsiteX30" fmla="*/ 2159315 w 7495635"/>
                <a:gd name="connsiteY30" fmla="*/ 1670784 h 2711931"/>
                <a:gd name="connsiteX31" fmla="*/ 2137776 w 7495635"/>
                <a:gd name="connsiteY31" fmla="*/ 1689149 h 2711931"/>
                <a:gd name="connsiteX32" fmla="*/ 2108162 w 7495635"/>
                <a:gd name="connsiteY32" fmla="*/ 1693284 h 2711931"/>
                <a:gd name="connsiteX33" fmla="*/ 2072057 w 7495635"/>
                <a:gd name="connsiteY33" fmla="*/ 1709101 h 2711931"/>
                <a:gd name="connsiteX34" fmla="*/ 2027924 w 7495635"/>
                <a:gd name="connsiteY34" fmla="*/ 1716985 h 2711931"/>
                <a:gd name="connsiteX35" fmla="*/ 1996097 w 7495635"/>
                <a:gd name="connsiteY35" fmla="*/ 1730110 h 2711931"/>
                <a:gd name="connsiteX36" fmla="*/ 1961387 w 7495635"/>
                <a:gd name="connsiteY36" fmla="*/ 1732898 h 2711931"/>
                <a:gd name="connsiteX37" fmla="*/ 1952445 w 7495635"/>
                <a:gd name="connsiteY37" fmla="*/ 1708187 h 2711931"/>
                <a:gd name="connsiteX38" fmla="*/ 1940378 w 7495635"/>
                <a:gd name="connsiteY38" fmla="*/ 1675255 h 2711931"/>
                <a:gd name="connsiteX39" fmla="*/ 1932734 w 7495635"/>
                <a:gd name="connsiteY39" fmla="*/ 1653525 h 2711931"/>
                <a:gd name="connsiteX40" fmla="*/ 1930186 w 7495635"/>
                <a:gd name="connsiteY40" fmla="*/ 1624007 h 2711931"/>
                <a:gd name="connsiteX41" fmla="*/ 1897590 w 7495635"/>
                <a:gd name="connsiteY41" fmla="*/ 1598190 h 2711931"/>
                <a:gd name="connsiteX42" fmla="*/ 1876870 w 7495635"/>
                <a:gd name="connsiteY42" fmla="*/ 1567326 h 2711931"/>
                <a:gd name="connsiteX43" fmla="*/ 1840428 w 7495635"/>
                <a:gd name="connsiteY43" fmla="*/ 1532134 h 2711931"/>
                <a:gd name="connsiteX44" fmla="*/ 1807496 w 7495635"/>
                <a:gd name="connsiteY44" fmla="*/ 1515933 h 2711931"/>
                <a:gd name="connsiteX45" fmla="*/ 1797064 w 7495635"/>
                <a:gd name="connsiteY45" fmla="*/ 1483145 h 2711931"/>
                <a:gd name="connsiteX46" fmla="*/ 1785670 w 7495635"/>
                <a:gd name="connsiteY46" fmla="*/ 1458770 h 2711931"/>
                <a:gd name="connsiteX47" fmla="*/ 1759805 w 7495635"/>
                <a:gd name="connsiteY47" fmla="*/ 1430887 h 2711931"/>
                <a:gd name="connsiteX48" fmla="*/ 1734085 w 7495635"/>
                <a:gd name="connsiteY48" fmla="*/ 1407666 h 2711931"/>
                <a:gd name="connsiteX49" fmla="*/ 1700047 w 7495635"/>
                <a:gd name="connsiteY49" fmla="*/ 1372234 h 2711931"/>
                <a:gd name="connsiteX50" fmla="*/ 1666539 w 7495635"/>
                <a:gd name="connsiteY50" fmla="*/ 1347619 h 2711931"/>
                <a:gd name="connsiteX51" fmla="*/ 1647933 w 7495635"/>
                <a:gd name="connsiteY51" fmla="*/ 1331706 h 2711931"/>
                <a:gd name="connsiteX52" fmla="*/ 1642405 w 7495635"/>
                <a:gd name="connsiteY52" fmla="*/ 1300938 h 2711931"/>
                <a:gd name="connsiteX53" fmla="*/ 1634183 w 7495635"/>
                <a:gd name="connsiteY53" fmla="*/ 1286034 h 2711931"/>
                <a:gd name="connsiteX54" fmla="*/ 1622261 w 7495635"/>
                <a:gd name="connsiteY54" fmla="*/ 1265506 h 2711931"/>
                <a:gd name="connsiteX55" fmla="*/ 1611204 w 7495635"/>
                <a:gd name="connsiteY55" fmla="*/ 1246228 h 2711931"/>
                <a:gd name="connsiteX56" fmla="*/ 1622021 w 7495635"/>
                <a:gd name="connsiteY56" fmla="*/ 1235122 h 2711931"/>
                <a:gd name="connsiteX57" fmla="*/ 1634040 w 7495635"/>
                <a:gd name="connsiteY57" fmla="*/ 1221661 h 2711931"/>
                <a:gd name="connsiteX58" fmla="*/ 1633126 w 7495635"/>
                <a:gd name="connsiteY58" fmla="*/ 1206854 h 2711931"/>
                <a:gd name="connsiteX59" fmla="*/ 1640722 w 7495635"/>
                <a:gd name="connsiteY59" fmla="*/ 1192287 h 2711931"/>
                <a:gd name="connsiteX60" fmla="*/ 1646779 w 7495635"/>
                <a:gd name="connsiteY60" fmla="*/ 1181085 h 2711931"/>
                <a:gd name="connsiteX61" fmla="*/ 1656731 w 7495635"/>
                <a:gd name="connsiteY61" fmla="*/ 1167480 h 2711931"/>
                <a:gd name="connsiteX62" fmla="*/ 1661539 w 7495635"/>
                <a:gd name="connsiteY62" fmla="*/ 1144788 h 2711931"/>
                <a:gd name="connsiteX63" fmla="*/ 1660241 w 7495635"/>
                <a:gd name="connsiteY63" fmla="*/ 1128923 h 2711931"/>
                <a:gd name="connsiteX64" fmla="*/ 1656924 w 7495635"/>
                <a:gd name="connsiteY64" fmla="*/ 1115510 h 2711931"/>
                <a:gd name="connsiteX65" fmla="*/ 1658126 w 7495635"/>
                <a:gd name="connsiteY65" fmla="*/ 1102818 h 2711931"/>
                <a:gd name="connsiteX66" fmla="*/ 1657308 w 7495635"/>
                <a:gd name="connsiteY66" fmla="*/ 1092626 h 2711931"/>
                <a:gd name="connsiteX67" fmla="*/ 1635290 w 7495635"/>
                <a:gd name="connsiteY67" fmla="*/ 1097962 h 2711931"/>
                <a:gd name="connsiteX68" fmla="*/ 1613559 w 7495635"/>
                <a:gd name="connsiteY68" fmla="*/ 1093635 h 2711931"/>
                <a:gd name="connsiteX69" fmla="*/ 1593560 w 7495635"/>
                <a:gd name="connsiteY69" fmla="*/ 1108635 h 2711931"/>
                <a:gd name="connsiteX70" fmla="*/ 1570724 w 7495635"/>
                <a:gd name="connsiteY70" fmla="*/ 1116568 h 2711931"/>
                <a:gd name="connsiteX71" fmla="*/ 1562887 w 7495635"/>
                <a:gd name="connsiteY71" fmla="*/ 1120654 h 2711931"/>
                <a:gd name="connsiteX72" fmla="*/ 1560339 w 7495635"/>
                <a:gd name="connsiteY72" fmla="*/ 1137625 h 2711931"/>
                <a:gd name="connsiteX73" fmla="*/ 1564907 w 7495635"/>
                <a:gd name="connsiteY73" fmla="*/ 1137769 h 2711931"/>
                <a:gd name="connsiteX74" fmla="*/ 1587021 w 7495635"/>
                <a:gd name="connsiteY74" fmla="*/ 1135029 h 2711931"/>
                <a:gd name="connsiteX75" fmla="*/ 1603367 w 7495635"/>
                <a:gd name="connsiteY75" fmla="*/ 1130029 h 2711931"/>
                <a:gd name="connsiteX76" fmla="*/ 1592310 w 7495635"/>
                <a:gd name="connsiteY76" fmla="*/ 1143634 h 2711931"/>
                <a:gd name="connsiteX77" fmla="*/ 1582839 w 7495635"/>
                <a:gd name="connsiteY77" fmla="*/ 1149692 h 2711931"/>
                <a:gd name="connsiteX78" fmla="*/ 1563080 w 7495635"/>
                <a:gd name="connsiteY78" fmla="*/ 1159066 h 2711931"/>
                <a:gd name="connsiteX79" fmla="*/ 1535724 w 7495635"/>
                <a:gd name="connsiteY79" fmla="*/ 1158442 h 2711931"/>
                <a:gd name="connsiteX80" fmla="*/ 1545724 w 7495635"/>
                <a:gd name="connsiteY80" fmla="*/ 1147096 h 2711931"/>
                <a:gd name="connsiteX81" fmla="*/ 1559378 w 7495635"/>
                <a:gd name="connsiteY81" fmla="*/ 1139211 h 2711931"/>
                <a:gd name="connsiteX82" fmla="*/ 1560339 w 7495635"/>
                <a:gd name="connsiteY82" fmla="*/ 1137577 h 2711931"/>
                <a:gd name="connsiteX83" fmla="*/ 1562262 w 7495635"/>
                <a:gd name="connsiteY83" fmla="*/ 1121087 h 2711931"/>
                <a:gd name="connsiteX84" fmla="*/ 1555868 w 7495635"/>
                <a:gd name="connsiteY84" fmla="*/ 1121664 h 2711931"/>
                <a:gd name="connsiteX85" fmla="*/ 1527311 w 7495635"/>
                <a:gd name="connsiteY85" fmla="*/ 1120414 h 2711931"/>
                <a:gd name="connsiteX86" fmla="*/ 1515004 w 7495635"/>
                <a:gd name="connsiteY86" fmla="*/ 1109885 h 2711931"/>
                <a:gd name="connsiteX87" fmla="*/ 1491447 w 7495635"/>
                <a:gd name="connsiteY87" fmla="*/ 1107097 h 2711931"/>
                <a:gd name="connsiteX88" fmla="*/ 1467697 w 7495635"/>
                <a:gd name="connsiteY88" fmla="*/ 1109789 h 2711931"/>
                <a:gd name="connsiteX89" fmla="*/ 1465390 w 7495635"/>
                <a:gd name="connsiteY89" fmla="*/ 1122673 h 2711931"/>
                <a:gd name="connsiteX90" fmla="*/ 1448756 w 7495635"/>
                <a:gd name="connsiteY90" fmla="*/ 1128058 h 2711931"/>
                <a:gd name="connsiteX91" fmla="*/ 1421545 w 7495635"/>
                <a:gd name="connsiteY91" fmla="*/ 1132481 h 2711931"/>
                <a:gd name="connsiteX92" fmla="*/ 1401834 w 7495635"/>
                <a:gd name="connsiteY92" fmla="*/ 1118491 h 2711931"/>
                <a:gd name="connsiteX93" fmla="*/ 1380969 w 7495635"/>
                <a:gd name="connsiteY93" fmla="*/ 1119981 h 2711931"/>
                <a:gd name="connsiteX94" fmla="*/ 1382219 w 7495635"/>
                <a:gd name="connsiteY94" fmla="*/ 1129788 h 2711931"/>
                <a:gd name="connsiteX95" fmla="*/ 1380728 w 7495635"/>
                <a:gd name="connsiteY95" fmla="*/ 1140317 h 2711931"/>
                <a:gd name="connsiteX96" fmla="*/ 1367940 w 7495635"/>
                <a:gd name="connsiteY96" fmla="*/ 1141567 h 2711931"/>
                <a:gd name="connsiteX97" fmla="*/ 1365921 w 7495635"/>
                <a:gd name="connsiteY97" fmla="*/ 1125750 h 2711931"/>
                <a:gd name="connsiteX98" fmla="*/ 1350056 w 7495635"/>
                <a:gd name="connsiteY98" fmla="*/ 1119404 h 2711931"/>
                <a:gd name="connsiteX99" fmla="*/ 1344335 w 7495635"/>
                <a:gd name="connsiteY99" fmla="*/ 1110222 h 2711931"/>
                <a:gd name="connsiteX100" fmla="*/ 1327028 w 7495635"/>
                <a:gd name="connsiteY100" fmla="*/ 1104885 h 2711931"/>
                <a:gd name="connsiteX101" fmla="*/ 1335105 w 7495635"/>
                <a:gd name="connsiteY101" fmla="*/ 1097289 h 2711931"/>
                <a:gd name="connsiteX102" fmla="*/ 1329095 w 7495635"/>
                <a:gd name="connsiteY102" fmla="*/ 1092001 h 2711931"/>
                <a:gd name="connsiteX103" fmla="*/ 1306163 w 7495635"/>
                <a:gd name="connsiteY103" fmla="*/ 1090559 h 2711931"/>
                <a:gd name="connsiteX104" fmla="*/ 1308759 w 7495635"/>
                <a:gd name="connsiteY104" fmla="*/ 1081761 h 2711931"/>
                <a:gd name="connsiteX105" fmla="*/ 1329864 w 7495635"/>
                <a:gd name="connsiteY105" fmla="*/ 1080799 h 2711931"/>
                <a:gd name="connsiteX106" fmla="*/ 1326691 w 7495635"/>
                <a:gd name="connsiteY106" fmla="*/ 1068588 h 2711931"/>
                <a:gd name="connsiteX107" fmla="*/ 1316884 w 7495635"/>
                <a:gd name="connsiteY107" fmla="*/ 1063396 h 2711931"/>
                <a:gd name="connsiteX108" fmla="*/ 1310057 w 7495635"/>
                <a:gd name="connsiteY108" fmla="*/ 1069309 h 2711931"/>
                <a:gd name="connsiteX109" fmla="*/ 1293711 w 7495635"/>
                <a:gd name="connsiteY109" fmla="*/ 1066521 h 2711931"/>
                <a:gd name="connsiteX110" fmla="*/ 1292990 w 7495635"/>
                <a:gd name="connsiteY110" fmla="*/ 1061377 h 2711931"/>
                <a:gd name="connsiteX111" fmla="*/ 1307509 w 7495635"/>
                <a:gd name="connsiteY111" fmla="*/ 1061617 h 2711931"/>
                <a:gd name="connsiteX112" fmla="*/ 1316932 w 7495635"/>
                <a:gd name="connsiteY112" fmla="*/ 1058011 h 2711931"/>
                <a:gd name="connsiteX113" fmla="*/ 1307461 w 7495635"/>
                <a:gd name="connsiteY113" fmla="*/ 1055511 h 2711931"/>
                <a:gd name="connsiteX114" fmla="*/ 1292125 w 7495635"/>
                <a:gd name="connsiteY114" fmla="*/ 1054983 h 2711931"/>
                <a:gd name="connsiteX115" fmla="*/ 1299721 w 7495635"/>
                <a:gd name="connsiteY115" fmla="*/ 1038204 h 2711931"/>
                <a:gd name="connsiteX116" fmla="*/ 1332461 w 7495635"/>
                <a:gd name="connsiteY116" fmla="*/ 1025656 h 2711931"/>
                <a:gd name="connsiteX117" fmla="*/ 1346402 w 7495635"/>
                <a:gd name="connsiteY117" fmla="*/ 1026858 h 2711931"/>
                <a:gd name="connsiteX118" fmla="*/ 1359479 w 7495635"/>
                <a:gd name="connsiteY118" fmla="*/ 1021666 h 2711931"/>
                <a:gd name="connsiteX119" fmla="*/ 1397987 w 7495635"/>
                <a:gd name="connsiteY119" fmla="*/ 1017964 h 2711931"/>
                <a:gd name="connsiteX120" fmla="*/ 1403180 w 7495635"/>
                <a:gd name="connsiteY120" fmla="*/ 1010416 h 2711931"/>
                <a:gd name="connsiteX121" fmla="*/ 1402747 w 7495635"/>
                <a:gd name="connsiteY121" fmla="*/ 1000513 h 2711931"/>
                <a:gd name="connsiteX122" fmla="*/ 1467073 w 7495635"/>
                <a:gd name="connsiteY122" fmla="*/ 990465 h 2711931"/>
                <a:gd name="connsiteX123" fmla="*/ 1508658 w 7495635"/>
                <a:gd name="connsiteY123" fmla="*/ 970850 h 2711931"/>
                <a:gd name="connsiteX124" fmla="*/ 1569474 w 7495635"/>
                <a:gd name="connsiteY124" fmla="*/ 957437 h 2711931"/>
                <a:gd name="connsiteX125" fmla="*/ 1624521 w 7495635"/>
                <a:gd name="connsiteY125" fmla="*/ 955802 h 2711931"/>
                <a:gd name="connsiteX126" fmla="*/ 1655049 w 7495635"/>
                <a:gd name="connsiteY126" fmla="*/ 959312 h 2711931"/>
                <a:gd name="connsiteX127" fmla="*/ 1679519 w 7495635"/>
                <a:gd name="connsiteY127" fmla="*/ 963975 h 2711931"/>
                <a:gd name="connsiteX128" fmla="*/ 1745623 w 7495635"/>
                <a:gd name="connsiteY128" fmla="*/ 970465 h 2711931"/>
                <a:gd name="connsiteX129" fmla="*/ 1816487 w 7495635"/>
                <a:gd name="connsiteY129" fmla="*/ 963687 h 2711931"/>
                <a:gd name="connsiteX130" fmla="*/ 1863072 w 7495635"/>
                <a:gd name="connsiteY130" fmla="*/ 941572 h 2711931"/>
                <a:gd name="connsiteX131" fmla="*/ 1858937 w 7495635"/>
                <a:gd name="connsiteY131" fmla="*/ 918784 h 2711931"/>
                <a:gd name="connsiteX132" fmla="*/ 1798843 w 7495635"/>
                <a:gd name="connsiteY132" fmla="*/ 901044 h 2711931"/>
                <a:gd name="connsiteX133" fmla="*/ 1739950 w 7495635"/>
                <a:gd name="connsiteY133" fmla="*/ 878208 h 2711931"/>
                <a:gd name="connsiteX134" fmla="*/ 1708845 w 7495635"/>
                <a:gd name="connsiteY134" fmla="*/ 870516 h 2711931"/>
                <a:gd name="connsiteX135" fmla="*/ 1672836 w 7495635"/>
                <a:gd name="connsiteY135" fmla="*/ 861093 h 2711931"/>
                <a:gd name="connsiteX136" fmla="*/ 1680961 w 7495635"/>
                <a:gd name="connsiteY136" fmla="*/ 850372 h 2711931"/>
                <a:gd name="connsiteX137" fmla="*/ 1703509 w 7495635"/>
                <a:gd name="connsiteY137" fmla="*/ 850180 h 2711931"/>
                <a:gd name="connsiteX138" fmla="*/ 1712018 w 7495635"/>
                <a:gd name="connsiteY138" fmla="*/ 838113 h 2711931"/>
                <a:gd name="connsiteX139" fmla="*/ 1732931 w 7495635"/>
                <a:gd name="connsiteY139" fmla="*/ 825036 h 2711931"/>
                <a:gd name="connsiteX140" fmla="*/ 1712018 w 7495635"/>
                <a:gd name="connsiteY140" fmla="*/ 816239 h 2711931"/>
                <a:gd name="connsiteX141" fmla="*/ 1734037 w 7495635"/>
                <a:gd name="connsiteY141" fmla="*/ 812777 h 2711931"/>
                <a:gd name="connsiteX142" fmla="*/ 1763892 w 7495635"/>
                <a:gd name="connsiteY142" fmla="*/ 796143 h 2711931"/>
                <a:gd name="connsiteX143" fmla="*/ 1710047 w 7495635"/>
                <a:gd name="connsiteY143" fmla="*/ 804989 h 2711931"/>
                <a:gd name="connsiteX144" fmla="*/ 1672885 w 7495635"/>
                <a:gd name="connsiteY144" fmla="*/ 815998 h 2711931"/>
                <a:gd name="connsiteX145" fmla="*/ 1638991 w 7495635"/>
                <a:gd name="connsiteY145" fmla="*/ 822729 h 2711931"/>
                <a:gd name="connsiteX146" fmla="*/ 1620722 w 7495635"/>
                <a:gd name="connsiteY146" fmla="*/ 833450 h 2711931"/>
                <a:gd name="connsiteX147" fmla="*/ 1601252 w 7495635"/>
                <a:gd name="connsiteY147" fmla="*/ 838786 h 2711931"/>
                <a:gd name="connsiteX148" fmla="*/ 1609280 w 7495635"/>
                <a:gd name="connsiteY148" fmla="*/ 850468 h 2711931"/>
                <a:gd name="connsiteX149" fmla="*/ 1645818 w 7495635"/>
                <a:gd name="connsiteY149" fmla="*/ 854555 h 2711931"/>
                <a:gd name="connsiteX150" fmla="*/ 1664712 w 7495635"/>
                <a:gd name="connsiteY150" fmla="*/ 852247 h 2711931"/>
                <a:gd name="connsiteX151" fmla="*/ 1660721 w 7495635"/>
                <a:gd name="connsiteY151" fmla="*/ 863353 h 2711931"/>
                <a:gd name="connsiteX152" fmla="*/ 1643366 w 7495635"/>
                <a:gd name="connsiteY152" fmla="*/ 867103 h 2711931"/>
                <a:gd name="connsiteX153" fmla="*/ 1611347 w 7495635"/>
                <a:gd name="connsiteY153" fmla="*/ 874266 h 2711931"/>
                <a:gd name="connsiteX154" fmla="*/ 1558801 w 7495635"/>
                <a:gd name="connsiteY154" fmla="*/ 889698 h 2711931"/>
                <a:gd name="connsiteX155" fmla="*/ 1517840 w 7495635"/>
                <a:gd name="connsiteY155" fmla="*/ 867968 h 2711931"/>
                <a:gd name="connsiteX156" fmla="*/ 1556590 w 7495635"/>
                <a:gd name="connsiteY156" fmla="*/ 849603 h 2711931"/>
                <a:gd name="connsiteX157" fmla="*/ 1505293 w 7495635"/>
                <a:gd name="connsiteY157" fmla="*/ 849795 h 2711931"/>
                <a:gd name="connsiteX158" fmla="*/ 1480918 w 7495635"/>
                <a:gd name="connsiteY158" fmla="*/ 844844 h 2711931"/>
                <a:gd name="connsiteX159" fmla="*/ 1491879 w 7495635"/>
                <a:gd name="connsiteY159" fmla="*/ 835565 h 2711931"/>
                <a:gd name="connsiteX160" fmla="*/ 1453948 w 7495635"/>
                <a:gd name="connsiteY160" fmla="*/ 840084 h 2711931"/>
                <a:gd name="connsiteX161" fmla="*/ 1406593 w 7495635"/>
                <a:gd name="connsiteY161" fmla="*/ 871189 h 2711931"/>
                <a:gd name="connsiteX162" fmla="*/ 1408516 w 7495635"/>
                <a:gd name="connsiteY162" fmla="*/ 894265 h 2711931"/>
                <a:gd name="connsiteX163" fmla="*/ 1381834 w 7495635"/>
                <a:gd name="connsiteY163" fmla="*/ 899025 h 2711931"/>
                <a:gd name="connsiteX164" fmla="*/ 1375873 w 7495635"/>
                <a:gd name="connsiteY164" fmla="*/ 913928 h 2711931"/>
                <a:gd name="connsiteX165" fmla="*/ 1375008 w 7495635"/>
                <a:gd name="connsiteY165" fmla="*/ 938543 h 2711931"/>
                <a:gd name="connsiteX166" fmla="*/ 1351114 w 7495635"/>
                <a:gd name="connsiteY166" fmla="*/ 945418 h 2711931"/>
                <a:gd name="connsiteX167" fmla="*/ 1338326 w 7495635"/>
                <a:gd name="connsiteY167" fmla="*/ 966235 h 2711931"/>
                <a:gd name="connsiteX168" fmla="*/ 1354815 w 7495635"/>
                <a:gd name="connsiteY168" fmla="*/ 974408 h 2711931"/>
                <a:gd name="connsiteX169" fmla="*/ 1360200 w 7495635"/>
                <a:gd name="connsiteY169" fmla="*/ 986330 h 2711931"/>
                <a:gd name="connsiteX170" fmla="*/ 1392555 w 7495635"/>
                <a:gd name="connsiteY170" fmla="*/ 999455 h 2711931"/>
                <a:gd name="connsiteX171" fmla="*/ 1383373 w 7495635"/>
                <a:gd name="connsiteY171" fmla="*/ 1005945 h 2711931"/>
                <a:gd name="connsiteX172" fmla="*/ 1352797 w 7495635"/>
                <a:gd name="connsiteY172" fmla="*/ 1006426 h 2711931"/>
                <a:gd name="connsiteX173" fmla="*/ 1337220 w 7495635"/>
                <a:gd name="connsiteY173" fmla="*/ 1016137 h 2711931"/>
                <a:gd name="connsiteX174" fmla="*/ 1313470 w 7495635"/>
                <a:gd name="connsiteY174" fmla="*/ 1027772 h 2711931"/>
                <a:gd name="connsiteX175" fmla="*/ 1297173 w 7495635"/>
                <a:gd name="connsiteY175" fmla="*/ 1031954 h 2711931"/>
                <a:gd name="connsiteX176" fmla="*/ 1291692 w 7495635"/>
                <a:gd name="connsiteY176" fmla="*/ 1025464 h 2711931"/>
                <a:gd name="connsiteX177" fmla="*/ 1282317 w 7495635"/>
                <a:gd name="connsiteY177" fmla="*/ 1020657 h 2711931"/>
                <a:gd name="connsiteX178" fmla="*/ 1252415 w 7495635"/>
                <a:gd name="connsiteY178" fmla="*/ 1024214 h 2711931"/>
                <a:gd name="connsiteX179" fmla="*/ 1239194 w 7495635"/>
                <a:gd name="connsiteY179" fmla="*/ 1028445 h 2711931"/>
                <a:gd name="connsiteX180" fmla="*/ 1231597 w 7495635"/>
                <a:gd name="connsiteY180" fmla="*/ 1034166 h 2711931"/>
                <a:gd name="connsiteX181" fmla="*/ 1224098 w 7495635"/>
                <a:gd name="connsiteY181" fmla="*/ 1030320 h 2711931"/>
                <a:gd name="connsiteX182" fmla="*/ 1204339 w 7495635"/>
                <a:gd name="connsiteY182" fmla="*/ 1036810 h 2711931"/>
                <a:gd name="connsiteX183" fmla="*/ 1216790 w 7495635"/>
                <a:gd name="connsiteY183" fmla="*/ 1042964 h 2711931"/>
                <a:gd name="connsiteX184" fmla="*/ 1228280 w 7495635"/>
                <a:gd name="connsiteY184" fmla="*/ 1048108 h 2711931"/>
                <a:gd name="connsiteX185" fmla="*/ 1211070 w 7495635"/>
                <a:gd name="connsiteY185" fmla="*/ 1045752 h 2711931"/>
                <a:gd name="connsiteX186" fmla="*/ 1210925 w 7495635"/>
                <a:gd name="connsiteY186" fmla="*/ 1049983 h 2711931"/>
                <a:gd name="connsiteX187" fmla="*/ 1199339 w 7495635"/>
                <a:gd name="connsiteY187" fmla="*/ 1049454 h 2711931"/>
                <a:gd name="connsiteX188" fmla="*/ 1200685 w 7495635"/>
                <a:gd name="connsiteY188" fmla="*/ 1058059 h 2711931"/>
                <a:gd name="connsiteX189" fmla="*/ 1192464 w 7495635"/>
                <a:gd name="connsiteY189" fmla="*/ 1059358 h 2711931"/>
                <a:gd name="connsiteX190" fmla="*/ 1179291 w 7495635"/>
                <a:gd name="connsiteY190" fmla="*/ 1053348 h 2711931"/>
                <a:gd name="connsiteX191" fmla="*/ 1161984 w 7495635"/>
                <a:gd name="connsiteY191" fmla="*/ 1050752 h 2711931"/>
                <a:gd name="connsiteX192" fmla="*/ 1170061 w 7495635"/>
                <a:gd name="connsiteY192" fmla="*/ 1062915 h 2711931"/>
                <a:gd name="connsiteX193" fmla="*/ 1177080 w 7495635"/>
                <a:gd name="connsiteY193" fmla="*/ 1073347 h 2711931"/>
                <a:gd name="connsiteX194" fmla="*/ 1193233 w 7495635"/>
                <a:gd name="connsiteY194" fmla="*/ 1078876 h 2711931"/>
                <a:gd name="connsiteX195" fmla="*/ 1180060 w 7495635"/>
                <a:gd name="connsiteY195" fmla="*/ 1082482 h 2711931"/>
                <a:gd name="connsiteX196" fmla="*/ 1178137 w 7495635"/>
                <a:gd name="connsiteY196" fmla="*/ 1089693 h 2711931"/>
                <a:gd name="connsiteX197" fmla="*/ 1176695 w 7495635"/>
                <a:gd name="connsiteY197" fmla="*/ 1094934 h 2711931"/>
                <a:gd name="connsiteX198" fmla="*/ 1193810 w 7495635"/>
                <a:gd name="connsiteY198" fmla="*/ 1092193 h 2711931"/>
                <a:gd name="connsiteX199" fmla="*/ 1203954 w 7495635"/>
                <a:gd name="connsiteY199" fmla="*/ 1088684 h 2711931"/>
                <a:gd name="connsiteX200" fmla="*/ 1222511 w 7495635"/>
                <a:gd name="connsiteY200" fmla="*/ 1090414 h 2711931"/>
                <a:gd name="connsiteX201" fmla="*/ 1227992 w 7495635"/>
                <a:gd name="connsiteY201" fmla="*/ 1096472 h 2711931"/>
                <a:gd name="connsiteX202" fmla="*/ 1211790 w 7495635"/>
                <a:gd name="connsiteY202" fmla="*/ 1100126 h 2711931"/>
                <a:gd name="connsiteX203" fmla="*/ 1223905 w 7495635"/>
                <a:gd name="connsiteY203" fmla="*/ 1104789 h 2711931"/>
                <a:gd name="connsiteX204" fmla="*/ 1223617 w 7495635"/>
                <a:gd name="connsiteY204" fmla="*/ 1117914 h 2711931"/>
                <a:gd name="connsiteX205" fmla="*/ 1200781 w 7495635"/>
                <a:gd name="connsiteY205" fmla="*/ 1112625 h 2711931"/>
                <a:gd name="connsiteX206" fmla="*/ 1189579 w 7495635"/>
                <a:gd name="connsiteY206" fmla="*/ 1118635 h 2711931"/>
                <a:gd name="connsiteX207" fmla="*/ 1206021 w 7495635"/>
                <a:gd name="connsiteY207" fmla="*/ 1126760 h 2711931"/>
                <a:gd name="connsiteX208" fmla="*/ 1188714 w 7495635"/>
                <a:gd name="connsiteY208" fmla="*/ 1127625 h 2711931"/>
                <a:gd name="connsiteX209" fmla="*/ 1183089 w 7495635"/>
                <a:gd name="connsiteY209" fmla="*/ 1135077 h 2711931"/>
                <a:gd name="connsiteX210" fmla="*/ 1194387 w 7495635"/>
                <a:gd name="connsiteY210" fmla="*/ 1144403 h 2711931"/>
                <a:gd name="connsiteX211" fmla="*/ 1201983 w 7495635"/>
                <a:gd name="connsiteY211" fmla="*/ 1154355 h 2711931"/>
                <a:gd name="connsiteX212" fmla="*/ 1204723 w 7495635"/>
                <a:gd name="connsiteY212" fmla="*/ 1162384 h 2711931"/>
                <a:gd name="connsiteX213" fmla="*/ 1225636 w 7495635"/>
                <a:gd name="connsiteY213" fmla="*/ 1176037 h 2711931"/>
                <a:gd name="connsiteX214" fmla="*/ 1245347 w 7495635"/>
                <a:gd name="connsiteY214" fmla="*/ 1177239 h 2711931"/>
                <a:gd name="connsiteX215" fmla="*/ 1267510 w 7495635"/>
                <a:gd name="connsiteY215" fmla="*/ 1175076 h 2711931"/>
                <a:gd name="connsiteX216" fmla="*/ 1282317 w 7495635"/>
                <a:gd name="connsiteY216" fmla="*/ 1173682 h 2711931"/>
                <a:gd name="connsiteX217" fmla="*/ 1299432 w 7495635"/>
                <a:gd name="connsiteY217" fmla="*/ 1172768 h 2711931"/>
                <a:gd name="connsiteX218" fmla="*/ 1317749 w 7495635"/>
                <a:gd name="connsiteY218" fmla="*/ 1175172 h 2711931"/>
                <a:gd name="connsiteX219" fmla="*/ 1305153 w 7495635"/>
                <a:gd name="connsiteY219" fmla="*/ 1181518 h 2711931"/>
                <a:gd name="connsiteX220" fmla="*/ 1275827 w 7495635"/>
                <a:gd name="connsiteY220" fmla="*/ 1185749 h 2711931"/>
                <a:gd name="connsiteX221" fmla="*/ 1257318 w 7495635"/>
                <a:gd name="connsiteY221" fmla="*/ 1186950 h 2711931"/>
                <a:gd name="connsiteX222" fmla="*/ 1248616 w 7495635"/>
                <a:gd name="connsiteY222" fmla="*/ 1183681 h 2711931"/>
                <a:gd name="connsiteX223" fmla="*/ 1234242 w 7495635"/>
                <a:gd name="connsiteY223" fmla="*/ 1182816 h 2711931"/>
                <a:gd name="connsiteX224" fmla="*/ 1215108 w 7495635"/>
                <a:gd name="connsiteY224" fmla="*/ 1185412 h 2711931"/>
                <a:gd name="connsiteX225" fmla="*/ 1219435 w 7495635"/>
                <a:gd name="connsiteY225" fmla="*/ 1175460 h 2711931"/>
                <a:gd name="connsiteX226" fmla="*/ 1197560 w 7495635"/>
                <a:gd name="connsiteY226" fmla="*/ 1164355 h 2711931"/>
                <a:gd name="connsiteX227" fmla="*/ 1189243 w 7495635"/>
                <a:gd name="connsiteY227" fmla="*/ 1159547 h 2711931"/>
                <a:gd name="connsiteX228" fmla="*/ 1191070 w 7495635"/>
                <a:gd name="connsiteY228" fmla="*/ 1151951 h 2711931"/>
                <a:gd name="connsiteX229" fmla="*/ 1176792 w 7495635"/>
                <a:gd name="connsiteY229" fmla="*/ 1152336 h 2711931"/>
                <a:gd name="connsiteX230" fmla="*/ 1168474 w 7495635"/>
                <a:gd name="connsiteY230" fmla="*/ 1157143 h 2711931"/>
                <a:gd name="connsiteX231" fmla="*/ 1156071 w 7495635"/>
                <a:gd name="connsiteY231" fmla="*/ 1150701 h 2711931"/>
                <a:gd name="connsiteX232" fmla="*/ 1140879 w 7495635"/>
                <a:gd name="connsiteY232" fmla="*/ 1150509 h 2711931"/>
                <a:gd name="connsiteX233" fmla="*/ 1138763 w 7495635"/>
                <a:gd name="connsiteY233" fmla="*/ 1137721 h 2711931"/>
                <a:gd name="connsiteX234" fmla="*/ 1123764 w 7495635"/>
                <a:gd name="connsiteY234" fmla="*/ 1125269 h 2711931"/>
                <a:gd name="connsiteX235" fmla="*/ 1140542 w 7495635"/>
                <a:gd name="connsiteY235" fmla="*/ 1116279 h 2711931"/>
                <a:gd name="connsiteX236" fmla="*/ 1165541 w 7495635"/>
                <a:gd name="connsiteY236" fmla="*/ 1115606 h 2711931"/>
                <a:gd name="connsiteX237" fmla="*/ 1183330 w 7495635"/>
                <a:gd name="connsiteY237" fmla="*/ 1112722 h 2711931"/>
                <a:gd name="connsiteX238" fmla="*/ 1171695 w 7495635"/>
                <a:gd name="connsiteY238" fmla="*/ 1106520 h 2711931"/>
                <a:gd name="connsiteX239" fmla="*/ 1149292 w 7495635"/>
                <a:gd name="connsiteY239" fmla="*/ 1109404 h 2711931"/>
                <a:gd name="connsiteX240" fmla="*/ 1131745 w 7495635"/>
                <a:gd name="connsiteY240" fmla="*/ 1113875 h 2711931"/>
                <a:gd name="connsiteX241" fmla="*/ 1116744 w 7495635"/>
                <a:gd name="connsiteY241" fmla="*/ 1115270 h 2711931"/>
                <a:gd name="connsiteX242" fmla="*/ 1108331 w 7495635"/>
                <a:gd name="connsiteY242" fmla="*/ 1110558 h 2711931"/>
                <a:gd name="connsiteX243" fmla="*/ 1100543 w 7495635"/>
                <a:gd name="connsiteY243" fmla="*/ 1114212 h 2711931"/>
                <a:gd name="connsiteX244" fmla="*/ 1095832 w 7495635"/>
                <a:gd name="connsiteY244" fmla="*/ 1108875 h 2711931"/>
                <a:gd name="connsiteX245" fmla="*/ 1108187 w 7495635"/>
                <a:gd name="connsiteY245" fmla="*/ 1105222 h 2711931"/>
                <a:gd name="connsiteX246" fmla="*/ 1101889 w 7495635"/>
                <a:gd name="connsiteY246" fmla="*/ 1099741 h 2711931"/>
                <a:gd name="connsiteX247" fmla="*/ 1089870 w 7495635"/>
                <a:gd name="connsiteY247" fmla="*/ 1095270 h 2711931"/>
                <a:gd name="connsiteX248" fmla="*/ 1074149 w 7495635"/>
                <a:gd name="connsiteY248" fmla="*/ 1094164 h 2711931"/>
                <a:gd name="connsiteX249" fmla="*/ 1057948 w 7495635"/>
                <a:gd name="connsiteY249" fmla="*/ 1089309 h 2711931"/>
                <a:gd name="connsiteX250" fmla="*/ 1061746 w 7495635"/>
                <a:gd name="connsiteY250" fmla="*/ 1080511 h 2711931"/>
                <a:gd name="connsiteX251" fmla="*/ 1041987 w 7495635"/>
                <a:gd name="connsiteY251" fmla="*/ 1073251 h 2711931"/>
                <a:gd name="connsiteX252" fmla="*/ 1045064 w 7495635"/>
                <a:gd name="connsiteY252" fmla="*/ 1064598 h 2711931"/>
                <a:gd name="connsiteX253" fmla="*/ 1042420 w 7495635"/>
                <a:gd name="connsiteY253" fmla="*/ 1058492 h 2711931"/>
                <a:gd name="connsiteX254" fmla="*/ 1044871 w 7495635"/>
                <a:gd name="connsiteY254" fmla="*/ 1037627 h 2711931"/>
                <a:gd name="connsiteX255" fmla="*/ 1038670 w 7495635"/>
                <a:gd name="connsiteY255" fmla="*/ 1033348 h 2711931"/>
                <a:gd name="connsiteX256" fmla="*/ 978815 w 7495635"/>
                <a:gd name="connsiteY256" fmla="*/ 1020464 h 2711931"/>
                <a:gd name="connsiteX257" fmla="*/ 961796 w 7495635"/>
                <a:gd name="connsiteY257" fmla="*/ 1017147 h 2711931"/>
                <a:gd name="connsiteX258" fmla="*/ 946845 w 7495635"/>
                <a:gd name="connsiteY258" fmla="*/ 1024647 h 2711931"/>
                <a:gd name="connsiteX259" fmla="*/ 930067 w 7495635"/>
                <a:gd name="connsiteY259" fmla="*/ 1022772 h 2711931"/>
                <a:gd name="connsiteX260" fmla="*/ 949681 w 7495635"/>
                <a:gd name="connsiteY260" fmla="*/ 1015224 h 2711931"/>
                <a:gd name="connsiteX261" fmla="*/ 945211 w 7495635"/>
                <a:gd name="connsiteY261" fmla="*/ 1012243 h 2711931"/>
                <a:gd name="connsiteX262" fmla="*/ 928384 w 7495635"/>
                <a:gd name="connsiteY262" fmla="*/ 1019791 h 2711931"/>
                <a:gd name="connsiteX263" fmla="*/ 916125 w 7495635"/>
                <a:gd name="connsiteY263" fmla="*/ 1019503 h 2711931"/>
                <a:gd name="connsiteX264" fmla="*/ 929105 w 7495635"/>
                <a:gd name="connsiteY264" fmla="*/ 1009984 h 2711931"/>
                <a:gd name="connsiteX265" fmla="*/ 913721 w 7495635"/>
                <a:gd name="connsiteY265" fmla="*/ 1010320 h 2711931"/>
                <a:gd name="connsiteX266" fmla="*/ 895260 w 7495635"/>
                <a:gd name="connsiteY266" fmla="*/ 1009359 h 2711931"/>
                <a:gd name="connsiteX267" fmla="*/ 882760 w 7495635"/>
                <a:gd name="connsiteY267" fmla="*/ 1005705 h 2711931"/>
                <a:gd name="connsiteX268" fmla="*/ 865405 w 7495635"/>
                <a:gd name="connsiteY268" fmla="*/ 1005368 h 2711931"/>
                <a:gd name="connsiteX269" fmla="*/ 869107 w 7495635"/>
                <a:gd name="connsiteY269" fmla="*/ 996474 h 2711931"/>
                <a:gd name="connsiteX270" fmla="*/ 850886 w 7495635"/>
                <a:gd name="connsiteY270" fmla="*/ 990946 h 2711931"/>
                <a:gd name="connsiteX271" fmla="*/ 832473 w 7495635"/>
                <a:gd name="connsiteY271" fmla="*/ 990946 h 2711931"/>
                <a:gd name="connsiteX272" fmla="*/ 822281 w 7495635"/>
                <a:gd name="connsiteY272" fmla="*/ 991186 h 2711931"/>
                <a:gd name="connsiteX273" fmla="*/ 806656 w 7495635"/>
                <a:gd name="connsiteY273" fmla="*/ 988302 h 2711931"/>
                <a:gd name="connsiteX274" fmla="*/ 804493 w 7495635"/>
                <a:gd name="connsiteY274" fmla="*/ 978302 h 2711931"/>
                <a:gd name="connsiteX275" fmla="*/ 798339 w 7495635"/>
                <a:gd name="connsiteY275" fmla="*/ 971090 h 2711931"/>
                <a:gd name="connsiteX276" fmla="*/ 782282 w 7495635"/>
                <a:gd name="connsiteY276" fmla="*/ 981956 h 2711931"/>
                <a:gd name="connsiteX277" fmla="*/ 758485 w 7495635"/>
                <a:gd name="connsiteY277" fmla="*/ 989119 h 2711931"/>
                <a:gd name="connsiteX278" fmla="*/ 772234 w 7495635"/>
                <a:gd name="connsiteY278" fmla="*/ 1001234 h 2711931"/>
                <a:gd name="connsiteX279" fmla="*/ 762715 w 7495635"/>
                <a:gd name="connsiteY279" fmla="*/ 1011089 h 2711931"/>
                <a:gd name="connsiteX280" fmla="*/ 780214 w 7495635"/>
                <a:gd name="connsiteY280" fmla="*/ 1023156 h 2711931"/>
                <a:gd name="connsiteX281" fmla="*/ 801368 w 7495635"/>
                <a:gd name="connsiteY281" fmla="*/ 1029791 h 2711931"/>
                <a:gd name="connsiteX282" fmla="*/ 829204 w 7495635"/>
                <a:gd name="connsiteY282" fmla="*/ 1035079 h 2711931"/>
                <a:gd name="connsiteX283" fmla="*/ 843242 w 7495635"/>
                <a:gd name="connsiteY283" fmla="*/ 1053444 h 2711931"/>
                <a:gd name="connsiteX284" fmla="*/ 880885 w 7495635"/>
                <a:gd name="connsiteY284" fmla="*/ 1061906 h 2711931"/>
                <a:gd name="connsiteX285" fmla="*/ 922903 w 7495635"/>
                <a:gd name="connsiteY285" fmla="*/ 1054165 h 2711931"/>
                <a:gd name="connsiteX286" fmla="*/ 916221 w 7495635"/>
                <a:gd name="connsiteY286" fmla="*/ 1067482 h 2711931"/>
                <a:gd name="connsiteX287" fmla="*/ 950018 w 7495635"/>
                <a:gd name="connsiteY287" fmla="*/ 1069694 h 2711931"/>
                <a:gd name="connsiteX288" fmla="*/ 973095 w 7495635"/>
                <a:gd name="connsiteY288" fmla="*/ 1072963 h 2711931"/>
                <a:gd name="connsiteX289" fmla="*/ 990546 w 7495635"/>
                <a:gd name="connsiteY289" fmla="*/ 1075415 h 2711931"/>
                <a:gd name="connsiteX290" fmla="*/ 1009824 w 7495635"/>
                <a:gd name="connsiteY290" fmla="*/ 1083780 h 2711931"/>
                <a:gd name="connsiteX291" fmla="*/ 1006748 w 7495635"/>
                <a:gd name="connsiteY291" fmla="*/ 1096328 h 2711931"/>
                <a:gd name="connsiteX292" fmla="*/ 991411 w 7495635"/>
                <a:gd name="connsiteY292" fmla="*/ 1088395 h 2711931"/>
                <a:gd name="connsiteX293" fmla="*/ 971652 w 7495635"/>
                <a:gd name="connsiteY293" fmla="*/ 1089837 h 2711931"/>
                <a:gd name="connsiteX294" fmla="*/ 952422 w 7495635"/>
                <a:gd name="connsiteY294" fmla="*/ 1086232 h 2711931"/>
                <a:gd name="connsiteX295" fmla="*/ 940451 w 7495635"/>
                <a:gd name="connsiteY295" fmla="*/ 1104068 h 2711931"/>
                <a:gd name="connsiteX296" fmla="*/ 953672 w 7495635"/>
                <a:gd name="connsiteY296" fmla="*/ 1112673 h 2711931"/>
                <a:gd name="connsiteX297" fmla="*/ 970498 w 7495635"/>
                <a:gd name="connsiteY297" fmla="*/ 1120221 h 2711931"/>
                <a:gd name="connsiteX298" fmla="*/ 966748 w 7495635"/>
                <a:gd name="connsiteY298" fmla="*/ 1128683 h 2711931"/>
                <a:gd name="connsiteX299" fmla="*/ 954874 w 7495635"/>
                <a:gd name="connsiteY299" fmla="*/ 1142577 h 2711931"/>
                <a:gd name="connsiteX300" fmla="*/ 943384 w 7495635"/>
                <a:gd name="connsiteY300" fmla="*/ 1150269 h 2711931"/>
                <a:gd name="connsiteX301" fmla="*/ 938384 w 7495635"/>
                <a:gd name="connsiteY301" fmla="*/ 1163634 h 2711931"/>
                <a:gd name="connsiteX302" fmla="*/ 921077 w 7495635"/>
                <a:gd name="connsiteY302" fmla="*/ 1161326 h 2711931"/>
                <a:gd name="connsiteX303" fmla="*/ 911317 w 7495635"/>
                <a:gd name="connsiteY303" fmla="*/ 1166038 h 2711931"/>
                <a:gd name="connsiteX304" fmla="*/ 906269 w 7495635"/>
                <a:gd name="connsiteY304" fmla="*/ 1178681 h 2711931"/>
                <a:gd name="connsiteX305" fmla="*/ 909490 w 7495635"/>
                <a:gd name="connsiteY305" fmla="*/ 1190796 h 2711931"/>
                <a:gd name="connsiteX306" fmla="*/ 912615 w 7495635"/>
                <a:gd name="connsiteY306" fmla="*/ 1198681 h 2711931"/>
                <a:gd name="connsiteX307" fmla="*/ 895212 w 7495635"/>
                <a:gd name="connsiteY307" fmla="*/ 1205363 h 2711931"/>
                <a:gd name="connsiteX308" fmla="*/ 877616 w 7495635"/>
                <a:gd name="connsiteY308" fmla="*/ 1198969 h 2711931"/>
                <a:gd name="connsiteX309" fmla="*/ 852857 w 7495635"/>
                <a:gd name="connsiteY309" fmla="*/ 1201133 h 2711931"/>
                <a:gd name="connsiteX310" fmla="*/ 833483 w 7495635"/>
                <a:gd name="connsiteY310" fmla="*/ 1196373 h 2711931"/>
                <a:gd name="connsiteX311" fmla="*/ 809685 w 7495635"/>
                <a:gd name="connsiteY311" fmla="*/ 1192719 h 2711931"/>
                <a:gd name="connsiteX312" fmla="*/ 819685 w 7495635"/>
                <a:gd name="connsiteY312" fmla="*/ 1182335 h 2711931"/>
                <a:gd name="connsiteX313" fmla="*/ 831271 w 7495635"/>
                <a:gd name="connsiteY313" fmla="*/ 1179018 h 2711931"/>
                <a:gd name="connsiteX314" fmla="*/ 845309 w 7495635"/>
                <a:gd name="connsiteY314" fmla="*/ 1176374 h 2711931"/>
                <a:gd name="connsiteX315" fmla="*/ 884010 w 7495635"/>
                <a:gd name="connsiteY315" fmla="*/ 1170893 h 2711931"/>
                <a:gd name="connsiteX316" fmla="*/ 902135 w 7495635"/>
                <a:gd name="connsiteY316" fmla="*/ 1162095 h 2711931"/>
                <a:gd name="connsiteX317" fmla="*/ 923528 w 7495635"/>
                <a:gd name="connsiteY317" fmla="*/ 1154259 h 2711931"/>
                <a:gd name="connsiteX318" fmla="*/ 929634 w 7495635"/>
                <a:gd name="connsiteY318" fmla="*/ 1142577 h 2711931"/>
                <a:gd name="connsiteX319" fmla="*/ 937615 w 7495635"/>
                <a:gd name="connsiteY319" fmla="*/ 1132481 h 2711931"/>
                <a:gd name="connsiteX320" fmla="*/ 929827 w 7495635"/>
                <a:gd name="connsiteY320" fmla="*/ 1120462 h 2711931"/>
                <a:gd name="connsiteX321" fmla="*/ 913865 w 7495635"/>
                <a:gd name="connsiteY321" fmla="*/ 1110125 h 2711931"/>
                <a:gd name="connsiteX322" fmla="*/ 890981 w 7495635"/>
                <a:gd name="connsiteY322" fmla="*/ 1107818 h 2711931"/>
                <a:gd name="connsiteX323" fmla="*/ 879732 w 7495635"/>
                <a:gd name="connsiteY323" fmla="*/ 1105895 h 2711931"/>
                <a:gd name="connsiteX324" fmla="*/ 873097 w 7495635"/>
                <a:gd name="connsiteY324" fmla="*/ 1098732 h 2711931"/>
                <a:gd name="connsiteX325" fmla="*/ 849107 w 7495635"/>
                <a:gd name="connsiteY325" fmla="*/ 1100270 h 2711931"/>
                <a:gd name="connsiteX326" fmla="*/ 840069 w 7495635"/>
                <a:gd name="connsiteY326" fmla="*/ 1105270 h 2711931"/>
                <a:gd name="connsiteX327" fmla="*/ 840742 w 7495635"/>
                <a:gd name="connsiteY327" fmla="*/ 1093876 h 2711931"/>
                <a:gd name="connsiteX328" fmla="*/ 823531 w 7495635"/>
                <a:gd name="connsiteY328" fmla="*/ 1093299 h 2711931"/>
                <a:gd name="connsiteX329" fmla="*/ 802666 w 7495635"/>
                <a:gd name="connsiteY329" fmla="*/ 1093972 h 2711931"/>
                <a:gd name="connsiteX330" fmla="*/ 780023 w 7495635"/>
                <a:gd name="connsiteY330" fmla="*/ 1090414 h 2711931"/>
                <a:gd name="connsiteX331" fmla="*/ 762907 w 7495635"/>
                <a:gd name="connsiteY331" fmla="*/ 1083732 h 2711931"/>
                <a:gd name="connsiteX332" fmla="*/ 748725 w 7495635"/>
                <a:gd name="connsiteY332" fmla="*/ 1079934 h 2711931"/>
                <a:gd name="connsiteX333" fmla="*/ 734543 w 7495635"/>
                <a:gd name="connsiteY333" fmla="*/ 1079645 h 2711931"/>
                <a:gd name="connsiteX334" fmla="*/ 722043 w 7495635"/>
                <a:gd name="connsiteY334" fmla="*/ 1073155 h 2711931"/>
                <a:gd name="connsiteX335" fmla="*/ 710986 w 7495635"/>
                <a:gd name="connsiteY335" fmla="*/ 1072963 h 2711931"/>
                <a:gd name="connsiteX336" fmla="*/ 695890 w 7495635"/>
                <a:gd name="connsiteY336" fmla="*/ 1082338 h 2711931"/>
                <a:gd name="connsiteX337" fmla="*/ 680073 w 7495635"/>
                <a:gd name="connsiteY337" fmla="*/ 1090703 h 2711931"/>
                <a:gd name="connsiteX338" fmla="*/ 682814 w 7495635"/>
                <a:gd name="connsiteY338" fmla="*/ 1102193 h 2711931"/>
                <a:gd name="connsiteX339" fmla="*/ 678823 w 7495635"/>
                <a:gd name="connsiteY339" fmla="*/ 1112914 h 2711931"/>
                <a:gd name="connsiteX340" fmla="*/ 675987 w 7495635"/>
                <a:gd name="connsiteY340" fmla="*/ 1120606 h 2711931"/>
                <a:gd name="connsiteX341" fmla="*/ 685409 w 7495635"/>
                <a:gd name="connsiteY341" fmla="*/ 1127337 h 2711931"/>
                <a:gd name="connsiteX342" fmla="*/ 697524 w 7495635"/>
                <a:gd name="connsiteY342" fmla="*/ 1132240 h 2711931"/>
                <a:gd name="connsiteX343" fmla="*/ 700986 w 7495635"/>
                <a:gd name="connsiteY343" fmla="*/ 1150124 h 2711931"/>
                <a:gd name="connsiteX344" fmla="*/ 703871 w 7495635"/>
                <a:gd name="connsiteY344" fmla="*/ 1178681 h 2711931"/>
                <a:gd name="connsiteX345" fmla="*/ 681515 w 7495635"/>
                <a:gd name="connsiteY345" fmla="*/ 1182479 h 2711931"/>
                <a:gd name="connsiteX346" fmla="*/ 675410 w 7495635"/>
                <a:gd name="connsiteY346" fmla="*/ 1192527 h 2711931"/>
                <a:gd name="connsiteX347" fmla="*/ 656131 w 7495635"/>
                <a:gd name="connsiteY347" fmla="*/ 1189787 h 2711931"/>
                <a:gd name="connsiteX348" fmla="*/ 659208 w 7495635"/>
                <a:gd name="connsiteY348" fmla="*/ 1176903 h 2711931"/>
                <a:gd name="connsiteX349" fmla="*/ 654112 w 7495635"/>
                <a:gd name="connsiteY349" fmla="*/ 1168778 h 2711931"/>
                <a:gd name="connsiteX350" fmla="*/ 656372 w 7495635"/>
                <a:gd name="connsiteY350" fmla="*/ 1155749 h 2711931"/>
                <a:gd name="connsiteX351" fmla="*/ 642526 w 7495635"/>
                <a:gd name="connsiteY351" fmla="*/ 1150173 h 2711931"/>
                <a:gd name="connsiteX352" fmla="*/ 645699 w 7495635"/>
                <a:gd name="connsiteY352" fmla="*/ 1140798 h 2711931"/>
                <a:gd name="connsiteX353" fmla="*/ 663054 w 7495635"/>
                <a:gd name="connsiteY353" fmla="*/ 1138154 h 2711931"/>
                <a:gd name="connsiteX354" fmla="*/ 670218 w 7495635"/>
                <a:gd name="connsiteY354" fmla="*/ 1129019 h 2711931"/>
                <a:gd name="connsiteX355" fmla="*/ 662141 w 7495635"/>
                <a:gd name="connsiteY355" fmla="*/ 1121616 h 2711931"/>
                <a:gd name="connsiteX356" fmla="*/ 651372 w 7495635"/>
                <a:gd name="connsiteY356" fmla="*/ 1112914 h 2711931"/>
                <a:gd name="connsiteX357" fmla="*/ 643007 w 7495635"/>
                <a:gd name="connsiteY357" fmla="*/ 1104404 h 2711931"/>
                <a:gd name="connsiteX358" fmla="*/ 653391 w 7495635"/>
                <a:gd name="connsiteY358" fmla="*/ 1092097 h 2711931"/>
                <a:gd name="connsiteX359" fmla="*/ 668438 w 7495635"/>
                <a:gd name="connsiteY359" fmla="*/ 1082626 h 2711931"/>
                <a:gd name="connsiteX360" fmla="*/ 676756 w 7495635"/>
                <a:gd name="connsiteY360" fmla="*/ 1077915 h 2711931"/>
                <a:gd name="connsiteX361" fmla="*/ 694256 w 7495635"/>
                <a:gd name="connsiteY361" fmla="*/ 1075319 h 2711931"/>
                <a:gd name="connsiteX362" fmla="*/ 707236 w 7495635"/>
                <a:gd name="connsiteY362" fmla="*/ 1066809 h 2711931"/>
                <a:gd name="connsiteX363" fmla="*/ 696178 w 7495635"/>
                <a:gd name="connsiteY363" fmla="*/ 1058877 h 2711931"/>
                <a:gd name="connsiteX364" fmla="*/ 690697 w 7495635"/>
                <a:gd name="connsiteY364" fmla="*/ 1050031 h 2711931"/>
                <a:gd name="connsiteX365" fmla="*/ 670506 w 7495635"/>
                <a:gd name="connsiteY365" fmla="*/ 1048156 h 2711931"/>
                <a:gd name="connsiteX366" fmla="*/ 640651 w 7495635"/>
                <a:gd name="connsiteY366" fmla="*/ 1045944 h 2711931"/>
                <a:gd name="connsiteX367" fmla="*/ 611758 w 7495635"/>
                <a:gd name="connsiteY367" fmla="*/ 1067098 h 2711931"/>
                <a:gd name="connsiteX368" fmla="*/ 598104 w 7495635"/>
                <a:gd name="connsiteY368" fmla="*/ 1072819 h 2711931"/>
                <a:gd name="connsiteX369" fmla="*/ 584498 w 7495635"/>
                <a:gd name="connsiteY369" fmla="*/ 1084838 h 2711931"/>
                <a:gd name="connsiteX370" fmla="*/ 569836 w 7495635"/>
                <a:gd name="connsiteY370" fmla="*/ 1095607 h 2711931"/>
                <a:gd name="connsiteX371" fmla="*/ 533538 w 7495635"/>
                <a:gd name="connsiteY371" fmla="*/ 1108491 h 2711931"/>
                <a:gd name="connsiteX372" fmla="*/ 511039 w 7495635"/>
                <a:gd name="connsiteY372" fmla="*/ 1107337 h 2711931"/>
                <a:gd name="connsiteX373" fmla="*/ 470222 w 7495635"/>
                <a:gd name="connsiteY373" fmla="*/ 1112385 h 2711931"/>
                <a:gd name="connsiteX374" fmla="*/ 465078 w 7495635"/>
                <a:gd name="connsiteY374" fmla="*/ 1119692 h 2711931"/>
                <a:gd name="connsiteX375" fmla="*/ 440993 w 7495635"/>
                <a:gd name="connsiteY375" fmla="*/ 1136182 h 2711931"/>
                <a:gd name="connsiteX376" fmla="*/ 450367 w 7495635"/>
                <a:gd name="connsiteY376" fmla="*/ 1147000 h 2711931"/>
                <a:gd name="connsiteX377" fmla="*/ 452386 w 7495635"/>
                <a:gd name="connsiteY377" fmla="*/ 1157095 h 2711931"/>
                <a:gd name="connsiteX378" fmla="*/ 458877 w 7495635"/>
                <a:gd name="connsiteY378" fmla="*/ 1160413 h 2711931"/>
                <a:gd name="connsiteX379" fmla="*/ 447243 w 7495635"/>
                <a:gd name="connsiteY379" fmla="*/ 1172672 h 2711931"/>
                <a:gd name="connsiteX380" fmla="*/ 428637 w 7495635"/>
                <a:gd name="connsiteY380" fmla="*/ 1185364 h 2711931"/>
                <a:gd name="connsiteX381" fmla="*/ 408638 w 7495635"/>
                <a:gd name="connsiteY381" fmla="*/ 1198537 h 2711931"/>
                <a:gd name="connsiteX382" fmla="*/ 379312 w 7495635"/>
                <a:gd name="connsiteY382" fmla="*/ 1212094 h 2711931"/>
                <a:gd name="connsiteX383" fmla="*/ 381667 w 7495635"/>
                <a:gd name="connsiteY383" fmla="*/ 1220123 h 2711931"/>
                <a:gd name="connsiteX384" fmla="*/ 369215 w 7495635"/>
                <a:gd name="connsiteY384" fmla="*/ 1231661 h 2711931"/>
                <a:gd name="connsiteX385" fmla="*/ 357389 w 7495635"/>
                <a:gd name="connsiteY385" fmla="*/ 1245026 h 2711931"/>
                <a:gd name="connsiteX386" fmla="*/ 355851 w 7495635"/>
                <a:gd name="connsiteY386" fmla="*/ 1255795 h 2711931"/>
                <a:gd name="connsiteX387" fmla="*/ 352485 w 7495635"/>
                <a:gd name="connsiteY387" fmla="*/ 1268295 h 2711931"/>
                <a:gd name="connsiteX388" fmla="*/ 367100 w 7495635"/>
                <a:gd name="connsiteY388" fmla="*/ 1275025 h 2711931"/>
                <a:gd name="connsiteX389" fmla="*/ 409311 w 7495635"/>
                <a:gd name="connsiteY389" fmla="*/ 1258343 h 2711931"/>
                <a:gd name="connsiteX390" fmla="*/ 424310 w 7495635"/>
                <a:gd name="connsiteY390" fmla="*/ 1256035 h 2711931"/>
                <a:gd name="connsiteX391" fmla="*/ 448588 w 7495635"/>
                <a:gd name="connsiteY391" fmla="*/ 1232959 h 2711931"/>
                <a:gd name="connsiteX392" fmla="*/ 457771 w 7495635"/>
                <a:gd name="connsiteY392" fmla="*/ 1221757 h 2711931"/>
                <a:gd name="connsiteX393" fmla="*/ 469790 w 7495635"/>
                <a:gd name="connsiteY393" fmla="*/ 1214113 h 2711931"/>
                <a:gd name="connsiteX394" fmla="*/ 477867 w 7495635"/>
                <a:gd name="connsiteY394" fmla="*/ 1220555 h 2711931"/>
                <a:gd name="connsiteX395" fmla="*/ 477915 w 7495635"/>
                <a:gd name="connsiteY395" fmla="*/ 1226421 h 2711931"/>
                <a:gd name="connsiteX396" fmla="*/ 468540 w 7495635"/>
                <a:gd name="connsiteY396" fmla="*/ 1234930 h 2711931"/>
                <a:gd name="connsiteX397" fmla="*/ 453300 w 7495635"/>
                <a:gd name="connsiteY397" fmla="*/ 1233680 h 2711931"/>
                <a:gd name="connsiteX398" fmla="*/ 424359 w 7495635"/>
                <a:gd name="connsiteY398" fmla="*/ 1256035 h 2711931"/>
                <a:gd name="connsiteX399" fmla="*/ 417772 w 7495635"/>
                <a:gd name="connsiteY399" fmla="*/ 1265795 h 2711931"/>
                <a:gd name="connsiteX400" fmla="*/ 403061 w 7495635"/>
                <a:gd name="connsiteY400" fmla="*/ 1266468 h 2711931"/>
                <a:gd name="connsiteX401" fmla="*/ 373831 w 7495635"/>
                <a:gd name="connsiteY401" fmla="*/ 1276564 h 2711931"/>
                <a:gd name="connsiteX402" fmla="*/ 361187 w 7495635"/>
                <a:gd name="connsiteY402" fmla="*/ 1289400 h 2711931"/>
                <a:gd name="connsiteX403" fmla="*/ 348735 w 7495635"/>
                <a:gd name="connsiteY403" fmla="*/ 1305409 h 2711931"/>
                <a:gd name="connsiteX404" fmla="*/ 344360 w 7495635"/>
                <a:gd name="connsiteY404" fmla="*/ 1319399 h 2711931"/>
                <a:gd name="connsiteX405" fmla="*/ 325275 w 7495635"/>
                <a:gd name="connsiteY405" fmla="*/ 1328726 h 2711931"/>
                <a:gd name="connsiteX406" fmla="*/ 309842 w 7495635"/>
                <a:gd name="connsiteY406" fmla="*/ 1342235 h 2711931"/>
                <a:gd name="connsiteX407" fmla="*/ 300179 w 7495635"/>
                <a:gd name="connsiteY407" fmla="*/ 1353965 h 2711931"/>
                <a:gd name="connsiteX408" fmla="*/ 282775 w 7495635"/>
                <a:gd name="connsiteY408" fmla="*/ 1363388 h 2711931"/>
                <a:gd name="connsiteX409" fmla="*/ 227104 w 7495635"/>
                <a:gd name="connsiteY409" fmla="*/ 1380359 h 2711931"/>
                <a:gd name="connsiteX410" fmla="*/ 221671 w 7495635"/>
                <a:gd name="connsiteY410" fmla="*/ 1390118 h 2711931"/>
                <a:gd name="connsiteX411" fmla="*/ 204316 w 7495635"/>
                <a:gd name="connsiteY411" fmla="*/ 1396993 h 2711931"/>
                <a:gd name="connsiteX412" fmla="*/ 197874 w 7495635"/>
                <a:gd name="connsiteY412" fmla="*/ 1410695 h 2711931"/>
                <a:gd name="connsiteX413" fmla="*/ 176047 w 7495635"/>
                <a:gd name="connsiteY413" fmla="*/ 1413531 h 2711931"/>
                <a:gd name="connsiteX414" fmla="*/ 161817 w 7495635"/>
                <a:gd name="connsiteY414" fmla="*/ 1406272 h 2711931"/>
                <a:gd name="connsiteX415" fmla="*/ 159653 w 7495635"/>
                <a:gd name="connsiteY415" fmla="*/ 1399782 h 2711931"/>
                <a:gd name="connsiteX416" fmla="*/ 138885 w 7495635"/>
                <a:gd name="connsiteY416" fmla="*/ 1394397 h 2711931"/>
                <a:gd name="connsiteX417" fmla="*/ 107539 w 7495635"/>
                <a:gd name="connsiteY417" fmla="*/ 1413579 h 2711931"/>
                <a:gd name="connsiteX418" fmla="*/ 91819 w 7495635"/>
                <a:gd name="connsiteY418" fmla="*/ 1416223 h 2711931"/>
                <a:gd name="connsiteX419" fmla="*/ 68406 w 7495635"/>
                <a:gd name="connsiteY419" fmla="*/ 1428435 h 2711931"/>
                <a:gd name="connsiteX420" fmla="*/ 69079 w 7495635"/>
                <a:gd name="connsiteY420" fmla="*/ 1416945 h 2711931"/>
                <a:gd name="connsiteX421" fmla="*/ 62540 w 7495635"/>
                <a:gd name="connsiteY421" fmla="*/ 1400743 h 2711931"/>
                <a:gd name="connsiteX422" fmla="*/ 50281 w 7495635"/>
                <a:gd name="connsiteY422" fmla="*/ 1390984 h 2711931"/>
                <a:gd name="connsiteX423" fmla="*/ 40570 w 7495635"/>
                <a:gd name="connsiteY423" fmla="*/ 1388388 h 2711931"/>
                <a:gd name="connsiteX424" fmla="*/ 32974 w 7495635"/>
                <a:gd name="connsiteY424" fmla="*/ 1380599 h 2711931"/>
                <a:gd name="connsiteX425" fmla="*/ 36580 w 7495635"/>
                <a:gd name="connsiteY425" fmla="*/ 1361609 h 2711931"/>
                <a:gd name="connsiteX426" fmla="*/ 43022 w 7495635"/>
                <a:gd name="connsiteY426" fmla="*/ 1343629 h 2711931"/>
                <a:gd name="connsiteX427" fmla="*/ 37878 w 7495635"/>
                <a:gd name="connsiteY427" fmla="*/ 1331370 h 2711931"/>
                <a:gd name="connsiteX428" fmla="*/ 41339 w 7495635"/>
                <a:gd name="connsiteY428" fmla="*/ 1316082 h 2711931"/>
                <a:gd name="connsiteX429" fmla="*/ 28887 w 7495635"/>
                <a:gd name="connsiteY429" fmla="*/ 1308390 h 2711931"/>
                <a:gd name="connsiteX430" fmla="*/ 18167 w 7495635"/>
                <a:gd name="connsiteY430" fmla="*/ 1296467 h 2711931"/>
                <a:gd name="connsiteX431" fmla="*/ 26436 w 7495635"/>
                <a:gd name="connsiteY431" fmla="*/ 1285506 h 2711931"/>
                <a:gd name="connsiteX432" fmla="*/ 12301 w 7495635"/>
                <a:gd name="connsiteY432" fmla="*/ 1280025 h 2711931"/>
                <a:gd name="connsiteX433" fmla="*/ 2013 w 7495635"/>
                <a:gd name="connsiteY433" fmla="*/ 1267141 h 2711931"/>
                <a:gd name="connsiteX434" fmla="*/ 18888 w 7495635"/>
                <a:gd name="connsiteY434" fmla="*/ 1259593 h 2711931"/>
                <a:gd name="connsiteX435" fmla="*/ 35089 w 7495635"/>
                <a:gd name="connsiteY435" fmla="*/ 1245507 h 2711931"/>
                <a:gd name="connsiteX436" fmla="*/ 47300 w 7495635"/>
                <a:gd name="connsiteY436" fmla="*/ 1238488 h 2711931"/>
                <a:gd name="connsiteX437" fmla="*/ 63550 w 7495635"/>
                <a:gd name="connsiteY437" fmla="*/ 1233728 h 2711931"/>
                <a:gd name="connsiteX438" fmla="*/ 85665 w 7495635"/>
                <a:gd name="connsiteY438" fmla="*/ 1231805 h 2711931"/>
                <a:gd name="connsiteX439" fmla="*/ 106434 w 7495635"/>
                <a:gd name="connsiteY439" fmla="*/ 1218825 h 2711931"/>
                <a:gd name="connsiteX440" fmla="*/ 126241 w 7495635"/>
                <a:gd name="connsiteY440" fmla="*/ 1217430 h 2711931"/>
                <a:gd name="connsiteX441" fmla="*/ 156529 w 7495635"/>
                <a:gd name="connsiteY441" fmla="*/ 1208681 h 2711931"/>
                <a:gd name="connsiteX442" fmla="*/ 177586 w 7495635"/>
                <a:gd name="connsiteY442" fmla="*/ 1203873 h 2711931"/>
                <a:gd name="connsiteX443" fmla="*/ 203835 w 7495635"/>
                <a:gd name="connsiteY443" fmla="*/ 1192671 h 2711931"/>
                <a:gd name="connsiteX444" fmla="*/ 226863 w 7495635"/>
                <a:gd name="connsiteY444" fmla="*/ 1188970 h 2711931"/>
                <a:gd name="connsiteX445" fmla="*/ 247055 w 7495635"/>
                <a:gd name="connsiteY445" fmla="*/ 1186614 h 2711931"/>
                <a:gd name="connsiteX446" fmla="*/ 269987 w 7495635"/>
                <a:gd name="connsiteY446" fmla="*/ 1177576 h 2711931"/>
                <a:gd name="connsiteX447" fmla="*/ 275276 w 7495635"/>
                <a:gd name="connsiteY447" fmla="*/ 1152961 h 2711931"/>
                <a:gd name="connsiteX448" fmla="*/ 271718 w 7495635"/>
                <a:gd name="connsiteY448" fmla="*/ 1117529 h 2711931"/>
                <a:gd name="connsiteX449" fmla="*/ 264843 w 7495635"/>
                <a:gd name="connsiteY449" fmla="*/ 1110895 h 2711931"/>
                <a:gd name="connsiteX450" fmla="*/ 266670 w 7495635"/>
                <a:gd name="connsiteY450" fmla="*/ 1103587 h 2711931"/>
                <a:gd name="connsiteX451" fmla="*/ 253065 w 7495635"/>
                <a:gd name="connsiteY451" fmla="*/ 1096232 h 2711931"/>
                <a:gd name="connsiteX452" fmla="*/ 224892 w 7495635"/>
                <a:gd name="connsiteY452" fmla="*/ 1089405 h 2711931"/>
                <a:gd name="connsiteX453" fmla="*/ 222873 w 7495635"/>
                <a:gd name="connsiteY453" fmla="*/ 1077722 h 2711931"/>
                <a:gd name="connsiteX454" fmla="*/ 198499 w 7495635"/>
                <a:gd name="connsiteY454" fmla="*/ 1080943 h 2711931"/>
                <a:gd name="connsiteX455" fmla="*/ 177009 w 7495635"/>
                <a:gd name="connsiteY455" fmla="*/ 1082963 h 2711931"/>
                <a:gd name="connsiteX456" fmla="*/ 162250 w 7495635"/>
                <a:gd name="connsiteY456" fmla="*/ 1085655 h 2711931"/>
                <a:gd name="connsiteX457" fmla="*/ 147394 w 7495635"/>
                <a:gd name="connsiteY457" fmla="*/ 1088011 h 2711931"/>
                <a:gd name="connsiteX458" fmla="*/ 123741 w 7495635"/>
                <a:gd name="connsiteY458" fmla="*/ 1091280 h 2711931"/>
                <a:gd name="connsiteX459" fmla="*/ 132683 w 7495635"/>
                <a:gd name="connsiteY459" fmla="*/ 1080799 h 2711931"/>
                <a:gd name="connsiteX460" fmla="*/ 116962 w 7495635"/>
                <a:gd name="connsiteY460" fmla="*/ 1080703 h 2711931"/>
                <a:gd name="connsiteX461" fmla="*/ 122683 w 7495635"/>
                <a:gd name="connsiteY461" fmla="*/ 1070463 h 2711931"/>
                <a:gd name="connsiteX462" fmla="*/ 142875 w 7495635"/>
                <a:gd name="connsiteY462" fmla="*/ 1063973 h 2711931"/>
                <a:gd name="connsiteX463" fmla="*/ 157346 w 7495635"/>
                <a:gd name="connsiteY463" fmla="*/ 1057627 h 2711931"/>
                <a:gd name="connsiteX464" fmla="*/ 175326 w 7495635"/>
                <a:gd name="connsiteY464" fmla="*/ 1051954 h 2711931"/>
                <a:gd name="connsiteX465" fmla="*/ 191431 w 7495635"/>
                <a:gd name="connsiteY465" fmla="*/ 1053396 h 2711931"/>
                <a:gd name="connsiteX466" fmla="*/ 234026 w 7495635"/>
                <a:gd name="connsiteY466" fmla="*/ 1037050 h 2711931"/>
                <a:gd name="connsiteX467" fmla="*/ 221911 w 7495635"/>
                <a:gd name="connsiteY467" fmla="*/ 1021714 h 2711931"/>
                <a:gd name="connsiteX468" fmla="*/ 214460 w 7495635"/>
                <a:gd name="connsiteY468" fmla="*/ 1013686 h 2711931"/>
                <a:gd name="connsiteX469" fmla="*/ 237873 w 7495635"/>
                <a:gd name="connsiteY469" fmla="*/ 1012099 h 2711931"/>
                <a:gd name="connsiteX470" fmla="*/ 265997 w 7495635"/>
                <a:gd name="connsiteY470" fmla="*/ 1007195 h 2711931"/>
                <a:gd name="connsiteX471" fmla="*/ 286381 w 7495635"/>
                <a:gd name="connsiteY471" fmla="*/ 1001138 h 2711931"/>
                <a:gd name="connsiteX472" fmla="*/ 299457 w 7495635"/>
                <a:gd name="connsiteY472" fmla="*/ 984215 h 2711931"/>
                <a:gd name="connsiteX473" fmla="*/ 331332 w 7495635"/>
                <a:gd name="connsiteY473" fmla="*/ 969456 h 2711931"/>
                <a:gd name="connsiteX474" fmla="*/ 331668 w 7495635"/>
                <a:gd name="connsiteY474" fmla="*/ 944889 h 2711931"/>
                <a:gd name="connsiteX475" fmla="*/ 375177 w 7495635"/>
                <a:gd name="connsiteY475" fmla="*/ 923928 h 2711931"/>
                <a:gd name="connsiteX476" fmla="*/ 395609 w 7495635"/>
                <a:gd name="connsiteY476" fmla="*/ 908448 h 2711931"/>
                <a:gd name="connsiteX477" fmla="*/ 408445 w 7495635"/>
                <a:gd name="connsiteY477" fmla="*/ 895083 h 2711931"/>
                <a:gd name="connsiteX478" fmla="*/ 420657 w 7495635"/>
                <a:gd name="connsiteY478" fmla="*/ 885468 h 2711931"/>
                <a:gd name="connsiteX479" fmla="*/ 433926 w 7495635"/>
                <a:gd name="connsiteY479" fmla="*/ 857968 h 2711931"/>
                <a:gd name="connsiteX480" fmla="*/ 463300 w 7495635"/>
                <a:gd name="connsiteY480" fmla="*/ 840805 h 2711931"/>
                <a:gd name="connsiteX481" fmla="*/ 507529 w 7495635"/>
                <a:gd name="connsiteY481" fmla="*/ 823113 h 2711931"/>
                <a:gd name="connsiteX482" fmla="*/ 518971 w 7495635"/>
                <a:gd name="connsiteY482" fmla="*/ 819267 h 2711931"/>
                <a:gd name="connsiteX483" fmla="*/ 535510 w 7495635"/>
                <a:gd name="connsiteY483" fmla="*/ 809412 h 2711931"/>
                <a:gd name="connsiteX484" fmla="*/ 557095 w 7495635"/>
                <a:gd name="connsiteY484" fmla="*/ 809941 h 2711931"/>
                <a:gd name="connsiteX485" fmla="*/ 577431 w 7495635"/>
                <a:gd name="connsiteY485" fmla="*/ 795181 h 2711931"/>
                <a:gd name="connsiteX486" fmla="*/ 577768 w 7495635"/>
                <a:gd name="connsiteY486" fmla="*/ 782970 h 2711931"/>
                <a:gd name="connsiteX487" fmla="*/ 568586 w 7495635"/>
                <a:gd name="connsiteY487" fmla="*/ 775855 h 2711931"/>
                <a:gd name="connsiteX488" fmla="*/ 553442 w 7495635"/>
                <a:gd name="connsiteY488" fmla="*/ 768211 h 2711931"/>
                <a:gd name="connsiteX489" fmla="*/ 553730 w 7495635"/>
                <a:gd name="connsiteY489" fmla="*/ 752490 h 2711931"/>
                <a:gd name="connsiteX490" fmla="*/ 540990 w 7495635"/>
                <a:gd name="connsiteY490" fmla="*/ 744702 h 2711931"/>
                <a:gd name="connsiteX491" fmla="*/ 534981 w 7495635"/>
                <a:gd name="connsiteY491" fmla="*/ 730520 h 2711931"/>
                <a:gd name="connsiteX492" fmla="*/ 540557 w 7495635"/>
                <a:gd name="connsiteY492" fmla="*/ 715856 h 2711931"/>
                <a:gd name="connsiteX493" fmla="*/ 563249 w 7495635"/>
                <a:gd name="connsiteY493" fmla="*/ 706049 h 2711931"/>
                <a:gd name="connsiteX494" fmla="*/ 561807 w 7495635"/>
                <a:gd name="connsiteY494" fmla="*/ 717347 h 2711931"/>
                <a:gd name="connsiteX495" fmla="*/ 578105 w 7495635"/>
                <a:gd name="connsiteY495" fmla="*/ 712251 h 2711931"/>
                <a:gd name="connsiteX496" fmla="*/ 585989 w 7495635"/>
                <a:gd name="connsiteY496" fmla="*/ 699703 h 2711931"/>
                <a:gd name="connsiteX497" fmla="*/ 607575 w 7495635"/>
                <a:gd name="connsiteY497" fmla="*/ 680280 h 2711931"/>
                <a:gd name="connsiteX498" fmla="*/ 615796 w 7495635"/>
                <a:gd name="connsiteY498" fmla="*/ 695136 h 2711931"/>
                <a:gd name="connsiteX499" fmla="*/ 621901 w 7495635"/>
                <a:gd name="connsiteY499" fmla="*/ 710472 h 2711931"/>
                <a:gd name="connsiteX500" fmla="*/ 638007 w 7495635"/>
                <a:gd name="connsiteY500" fmla="*/ 711818 h 2711931"/>
                <a:gd name="connsiteX501" fmla="*/ 618151 w 7495635"/>
                <a:gd name="connsiteY501" fmla="*/ 725375 h 2711931"/>
                <a:gd name="connsiteX502" fmla="*/ 611229 w 7495635"/>
                <a:gd name="connsiteY502" fmla="*/ 735952 h 2711931"/>
                <a:gd name="connsiteX503" fmla="*/ 620844 w 7495635"/>
                <a:gd name="connsiteY503" fmla="*/ 736817 h 2711931"/>
                <a:gd name="connsiteX504" fmla="*/ 643295 w 7495635"/>
                <a:gd name="connsiteY504" fmla="*/ 734702 h 2711931"/>
                <a:gd name="connsiteX505" fmla="*/ 646661 w 7495635"/>
                <a:gd name="connsiteY505" fmla="*/ 742106 h 2711931"/>
                <a:gd name="connsiteX506" fmla="*/ 653487 w 7495635"/>
                <a:gd name="connsiteY506" fmla="*/ 732154 h 2711931"/>
                <a:gd name="connsiteX507" fmla="*/ 666083 w 7495635"/>
                <a:gd name="connsiteY507" fmla="*/ 722058 h 2711931"/>
                <a:gd name="connsiteX508" fmla="*/ 683967 w 7495635"/>
                <a:gd name="connsiteY508" fmla="*/ 709462 h 2711931"/>
                <a:gd name="connsiteX509" fmla="*/ 704976 w 7495635"/>
                <a:gd name="connsiteY509" fmla="*/ 707107 h 2711931"/>
                <a:gd name="connsiteX510" fmla="*/ 698823 w 7495635"/>
                <a:gd name="connsiteY510" fmla="*/ 720520 h 2711931"/>
                <a:gd name="connsiteX511" fmla="*/ 702909 w 7495635"/>
                <a:gd name="connsiteY511" fmla="*/ 727779 h 2711931"/>
                <a:gd name="connsiteX512" fmla="*/ 688871 w 7495635"/>
                <a:gd name="connsiteY512" fmla="*/ 735183 h 2711931"/>
                <a:gd name="connsiteX513" fmla="*/ 684015 w 7495635"/>
                <a:gd name="connsiteY513" fmla="*/ 742875 h 2711931"/>
                <a:gd name="connsiteX514" fmla="*/ 664016 w 7495635"/>
                <a:gd name="connsiteY514" fmla="*/ 738452 h 2711931"/>
                <a:gd name="connsiteX515" fmla="*/ 646084 w 7495635"/>
                <a:gd name="connsiteY515" fmla="*/ 750375 h 2711931"/>
                <a:gd name="connsiteX516" fmla="*/ 614113 w 7495635"/>
                <a:gd name="connsiteY516" fmla="*/ 751625 h 2711931"/>
                <a:gd name="connsiteX517" fmla="*/ 602767 w 7495635"/>
                <a:gd name="connsiteY517" fmla="*/ 756240 h 2711931"/>
                <a:gd name="connsiteX518" fmla="*/ 615315 w 7495635"/>
                <a:gd name="connsiteY518" fmla="*/ 763788 h 2711931"/>
                <a:gd name="connsiteX519" fmla="*/ 635507 w 7495635"/>
                <a:gd name="connsiteY519" fmla="*/ 768788 h 2711931"/>
                <a:gd name="connsiteX520" fmla="*/ 657766 w 7495635"/>
                <a:gd name="connsiteY520" fmla="*/ 765182 h 2711931"/>
                <a:gd name="connsiteX521" fmla="*/ 663391 w 7495635"/>
                <a:gd name="connsiteY521" fmla="*/ 771672 h 2711931"/>
                <a:gd name="connsiteX522" fmla="*/ 685265 w 7495635"/>
                <a:gd name="connsiteY522" fmla="*/ 762826 h 2711931"/>
                <a:gd name="connsiteX523" fmla="*/ 706899 w 7495635"/>
                <a:gd name="connsiteY523" fmla="*/ 752923 h 2711931"/>
                <a:gd name="connsiteX524" fmla="*/ 720889 w 7495635"/>
                <a:gd name="connsiteY524" fmla="*/ 745567 h 2711931"/>
                <a:gd name="connsiteX525" fmla="*/ 737235 w 7495635"/>
                <a:gd name="connsiteY525" fmla="*/ 745086 h 2711931"/>
                <a:gd name="connsiteX526" fmla="*/ 748918 w 7495635"/>
                <a:gd name="connsiteY526" fmla="*/ 734414 h 2711931"/>
                <a:gd name="connsiteX527" fmla="*/ 757187 w 7495635"/>
                <a:gd name="connsiteY527" fmla="*/ 742346 h 2711931"/>
                <a:gd name="connsiteX528" fmla="*/ 751081 w 7495635"/>
                <a:gd name="connsiteY528" fmla="*/ 748308 h 2711931"/>
                <a:gd name="connsiteX529" fmla="*/ 778340 w 7495635"/>
                <a:gd name="connsiteY529" fmla="*/ 749077 h 2711931"/>
                <a:gd name="connsiteX530" fmla="*/ 785888 w 7495635"/>
                <a:gd name="connsiteY530" fmla="*/ 753692 h 2711931"/>
                <a:gd name="connsiteX531" fmla="*/ 794782 w 7495635"/>
                <a:gd name="connsiteY531" fmla="*/ 745231 h 2711931"/>
                <a:gd name="connsiteX532" fmla="*/ 824925 w 7495635"/>
                <a:gd name="connsiteY532" fmla="*/ 732443 h 2711931"/>
                <a:gd name="connsiteX533" fmla="*/ 855886 w 7495635"/>
                <a:gd name="connsiteY533" fmla="*/ 723501 h 2711931"/>
                <a:gd name="connsiteX534" fmla="*/ 867039 w 7495635"/>
                <a:gd name="connsiteY534" fmla="*/ 713549 h 2711931"/>
                <a:gd name="connsiteX535" fmla="*/ 894972 w 7495635"/>
                <a:gd name="connsiteY535" fmla="*/ 701145 h 2711931"/>
                <a:gd name="connsiteX536" fmla="*/ 951845 w 7495635"/>
                <a:gd name="connsiteY536" fmla="*/ 694319 h 2711931"/>
                <a:gd name="connsiteX537" fmla="*/ 960451 w 7495635"/>
                <a:gd name="connsiteY537" fmla="*/ 701241 h 2711931"/>
                <a:gd name="connsiteX538" fmla="*/ 989729 w 7495635"/>
                <a:gd name="connsiteY538" fmla="*/ 691338 h 2711931"/>
                <a:gd name="connsiteX539" fmla="*/ 1004296 w 7495635"/>
                <a:gd name="connsiteY539" fmla="*/ 676434 h 2711931"/>
                <a:gd name="connsiteX540" fmla="*/ 1024680 w 7495635"/>
                <a:gd name="connsiteY540" fmla="*/ 671338 h 2711931"/>
                <a:gd name="connsiteX541" fmla="*/ 1041025 w 7495635"/>
                <a:gd name="connsiteY541" fmla="*/ 671242 h 2711931"/>
                <a:gd name="connsiteX542" fmla="*/ 1039679 w 7495635"/>
                <a:gd name="connsiteY542" fmla="*/ 648743 h 2711931"/>
                <a:gd name="connsiteX543" fmla="*/ 1033045 w 7495635"/>
                <a:gd name="connsiteY543" fmla="*/ 619080 h 2711931"/>
                <a:gd name="connsiteX544" fmla="*/ 1045400 w 7495635"/>
                <a:gd name="connsiteY544" fmla="*/ 604273 h 2711931"/>
                <a:gd name="connsiteX545" fmla="*/ 1066409 w 7495635"/>
                <a:gd name="connsiteY545" fmla="*/ 591533 h 2711931"/>
                <a:gd name="connsiteX546" fmla="*/ 1088668 w 7495635"/>
                <a:gd name="connsiteY546" fmla="*/ 586389 h 2711931"/>
                <a:gd name="connsiteX547" fmla="*/ 1112033 w 7495635"/>
                <a:gd name="connsiteY547" fmla="*/ 593408 h 2711931"/>
                <a:gd name="connsiteX548" fmla="*/ 1126841 w 7495635"/>
                <a:gd name="connsiteY548" fmla="*/ 598744 h 2711931"/>
                <a:gd name="connsiteX549" fmla="*/ 1154051 w 7495635"/>
                <a:gd name="connsiteY549" fmla="*/ 593792 h 2711931"/>
                <a:gd name="connsiteX550" fmla="*/ 1161696 w 7495635"/>
                <a:gd name="connsiteY550" fmla="*/ 584562 h 2711931"/>
                <a:gd name="connsiteX551" fmla="*/ 1155446 w 7495635"/>
                <a:gd name="connsiteY551" fmla="*/ 575908 h 2711931"/>
                <a:gd name="connsiteX552" fmla="*/ 1160542 w 7495635"/>
                <a:gd name="connsiteY552" fmla="*/ 565908 h 2711931"/>
                <a:gd name="connsiteX553" fmla="*/ 1150109 w 7495635"/>
                <a:gd name="connsiteY553" fmla="*/ 556726 h 2711931"/>
                <a:gd name="connsiteX554" fmla="*/ 1127995 w 7495635"/>
                <a:gd name="connsiteY554" fmla="*/ 558168 h 2711931"/>
                <a:gd name="connsiteX555" fmla="*/ 1112995 w 7495635"/>
                <a:gd name="connsiteY555" fmla="*/ 557447 h 2711931"/>
                <a:gd name="connsiteX556" fmla="*/ 1096985 w 7495635"/>
                <a:gd name="connsiteY556" fmla="*/ 566149 h 2711931"/>
                <a:gd name="connsiteX557" fmla="*/ 1083332 w 7495635"/>
                <a:gd name="connsiteY557" fmla="*/ 573745 h 2711931"/>
                <a:gd name="connsiteX558" fmla="*/ 1069919 w 7495635"/>
                <a:gd name="connsiteY558" fmla="*/ 577831 h 2711931"/>
                <a:gd name="connsiteX559" fmla="*/ 1062852 w 7495635"/>
                <a:gd name="connsiteY559" fmla="*/ 575139 h 2711931"/>
                <a:gd name="connsiteX560" fmla="*/ 1061746 w 7495635"/>
                <a:gd name="connsiteY560" fmla="*/ 568408 h 2711931"/>
                <a:gd name="connsiteX561" fmla="*/ 1077274 w 7495635"/>
                <a:gd name="connsiteY561" fmla="*/ 562062 h 2711931"/>
                <a:gd name="connsiteX562" fmla="*/ 1100687 w 7495635"/>
                <a:gd name="connsiteY562" fmla="*/ 558312 h 2711931"/>
                <a:gd name="connsiteX563" fmla="*/ 1087034 w 7495635"/>
                <a:gd name="connsiteY563" fmla="*/ 555812 h 2711931"/>
                <a:gd name="connsiteX564" fmla="*/ 1069246 w 7495635"/>
                <a:gd name="connsiteY564" fmla="*/ 558457 h 2711931"/>
                <a:gd name="connsiteX565" fmla="*/ 1064150 w 7495635"/>
                <a:gd name="connsiteY565" fmla="*/ 552591 h 2711931"/>
                <a:gd name="connsiteX566" fmla="*/ 1081938 w 7495635"/>
                <a:gd name="connsiteY566" fmla="*/ 549707 h 2711931"/>
                <a:gd name="connsiteX567" fmla="*/ 1098909 w 7495635"/>
                <a:gd name="connsiteY567" fmla="*/ 546870 h 2711931"/>
                <a:gd name="connsiteX568" fmla="*/ 1106505 w 7495635"/>
                <a:gd name="connsiteY568" fmla="*/ 553072 h 2711931"/>
                <a:gd name="connsiteX569" fmla="*/ 1126841 w 7495635"/>
                <a:gd name="connsiteY569" fmla="*/ 550668 h 2711931"/>
                <a:gd name="connsiteX570" fmla="*/ 1113572 w 7495635"/>
                <a:gd name="connsiteY570" fmla="*/ 545043 h 2711931"/>
                <a:gd name="connsiteX571" fmla="*/ 1117610 w 7495635"/>
                <a:gd name="connsiteY571" fmla="*/ 539034 h 2711931"/>
                <a:gd name="connsiteX572" fmla="*/ 1136263 w 7495635"/>
                <a:gd name="connsiteY572" fmla="*/ 536149 h 2711931"/>
                <a:gd name="connsiteX573" fmla="*/ 1144052 w 7495635"/>
                <a:gd name="connsiteY573" fmla="*/ 527304 h 2711931"/>
                <a:gd name="connsiteX574" fmla="*/ 1193570 w 7495635"/>
                <a:gd name="connsiteY574" fmla="*/ 519948 h 2711931"/>
                <a:gd name="connsiteX575" fmla="*/ 1223617 w 7495635"/>
                <a:gd name="connsiteY575" fmla="*/ 515669 h 2711931"/>
                <a:gd name="connsiteX576" fmla="*/ 1278135 w 7495635"/>
                <a:gd name="connsiteY576" fmla="*/ 508650 h 2711931"/>
                <a:gd name="connsiteX577" fmla="*/ 1296211 w 7495635"/>
                <a:gd name="connsiteY577" fmla="*/ 507833 h 2711931"/>
                <a:gd name="connsiteX578" fmla="*/ 1301500 w 7495635"/>
                <a:gd name="connsiteY578" fmla="*/ 497208 h 2711931"/>
                <a:gd name="connsiteX579" fmla="*/ 1318278 w 7495635"/>
                <a:gd name="connsiteY579" fmla="*/ 492401 h 2711931"/>
                <a:gd name="connsiteX580" fmla="*/ 1334528 w 7495635"/>
                <a:gd name="connsiteY580" fmla="*/ 489564 h 2711931"/>
                <a:gd name="connsiteX581" fmla="*/ 1367171 w 7495635"/>
                <a:gd name="connsiteY581" fmla="*/ 485622 h 2711931"/>
                <a:gd name="connsiteX582" fmla="*/ 1362989 w 7495635"/>
                <a:gd name="connsiteY582" fmla="*/ 478122 h 2711931"/>
                <a:gd name="connsiteX583" fmla="*/ 1320057 w 7495635"/>
                <a:gd name="connsiteY583" fmla="*/ 479949 h 2711931"/>
                <a:gd name="connsiteX584" fmla="*/ 1311692 w 7495635"/>
                <a:gd name="connsiteY584" fmla="*/ 472593 h 2711931"/>
                <a:gd name="connsiteX585" fmla="*/ 1290779 w 7495635"/>
                <a:gd name="connsiteY585" fmla="*/ 477978 h 2711931"/>
                <a:gd name="connsiteX586" fmla="*/ 1274481 w 7495635"/>
                <a:gd name="connsiteY586" fmla="*/ 480478 h 2711931"/>
                <a:gd name="connsiteX587" fmla="*/ 1260683 w 7495635"/>
                <a:gd name="connsiteY587" fmla="*/ 483074 h 2711931"/>
                <a:gd name="connsiteX588" fmla="*/ 1249482 w 7495635"/>
                <a:gd name="connsiteY588" fmla="*/ 486487 h 2711931"/>
                <a:gd name="connsiteX589" fmla="*/ 1232847 w 7495635"/>
                <a:gd name="connsiteY589" fmla="*/ 486487 h 2711931"/>
                <a:gd name="connsiteX590" fmla="*/ 1209675 w 7495635"/>
                <a:gd name="connsiteY590" fmla="*/ 493170 h 2711931"/>
                <a:gd name="connsiteX591" fmla="*/ 1178522 w 7495635"/>
                <a:gd name="connsiteY591" fmla="*/ 502256 h 2711931"/>
                <a:gd name="connsiteX592" fmla="*/ 1152224 w 7495635"/>
                <a:gd name="connsiteY592" fmla="*/ 509996 h 2711931"/>
                <a:gd name="connsiteX593" fmla="*/ 1107995 w 7495635"/>
                <a:gd name="connsiteY593" fmla="*/ 519852 h 2711931"/>
                <a:gd name="connsiteX594" fmla="*/ 1093717 w 7495635"/>
                <a:gd name="connsiteY594" fmla="*/ 519034 h 2711931"/>
                <a:gd name="connsiteX595" fmla="*/ 1079438 w 7495635"/>
                <a:gd name="connsiteY595" fmla="*/ 523602 h 2711931"/>
                <a:gd name="connsiteX596" fmla="*/ 1072515 w 7495635"/>
                <a:gd name="connsiteY596" fmla="*/ 516631 h 2711931"/>
                <a:gd name="connsiteX597" fmla="*/ 1068525 w 7495635"/>
                <a:gd name="connsiteY597" fmla="*/ 512640 h 2711931"/>
                <a:gd name="connsiteX598" fmla="*/ 1058862 w 7495635"/>
                <a:gd name="connsiteY598" fmla="*/ 519996 h 2711931"/>
                <a:gd name="connsiteX599" fmla="*/ 1047179 w 7495635"/>
                <a:gd name="connsiteY599" fmla="*/ 514996 h 2711931"/>
                <a:gd name="connsiteX600" fmla="*/ 1025930 w 7495635"/>
                <a:gd name="connsiteY600" fmla="*/ 517785 h 2711931"/>
                <a:gd name="connsiteX601" fmla="*/ 1022372 w 7495635"/>
                <a:gd name="connsiteY601" fmla="*/ 511487 h 2711931"/>
                <a:gd name="connsiteX602" fmla="*/ 1021074 w 7495635"/>
                <a:gd name="connsiteY602" fmla="*/ 503602 h 2711931"/>
                <a:gd name="connsiteX603" fmla="*/ 1028862 w 7495635"/>
                <a:gd name="connsiteY603" fmla="*/ 489997 h 2711931"/>
                <a:gd name="connsiteX604" fmla="*/ 1017180 w 7495635"/>
                <a:gd name="connsiteY604" fmla="*/ 480430 h 2711931"/>
                <a:gd name="connsiteX605" fmla="*/ 1017660 w 7495635"/>
                <a:gd name="connsiteY605" fmla="*/ 473411 h 2711931"/>
                <a:gd name="connsiteX606" fmla="*/ 1005978 w 7495635"/>
                <a:gd name="connsiteY606" fmla="*/ 463844 h 2711931"/>
                <a:gd name="connsiteX607" fmla="*/ 1018910 w 7495635"/>
                <a:gd name="connsiteY607" fmla="*/ 450479 h 2711931"/>
                <a:gd name="connsiteX608" fmla="*/ 1003526 w 7495635"/>
                <a:gd name="connsiteY608" fmla="*/ 444229 h 2711931"/>
                <a:gd name="connsiteX609" fmla="*/ 1026555 w 7495635"/>
                <a:gd name="connsiteY609" fmla="*/ 440335 h 2711931"/>
                <a:gd name="connsiteX610" fmla="*/ 1038429 w 7495635"/>
                <a:gd name="connsiteY610" fmla="*/ 440671 h 2711931"/>
                <a:gd name="connsiteX611" fmla="*/ 1053765 w 7495635"/>
                <a:gd name="connsiteY611" fmla="*/ 431248 h 2711931"/>
                <a:gd name="connsiteX612" fmla="*/ 1065111 w 7495635"/>
                <a:gd name="connsiteY612" fmla="*/ 422883 h 2711931"/>
                <a:gd name="connsiteX613" fmla="*/ 1130350 w 7495635"/>
                <a:gd name="connsiteY613" fmla="*/ 390817 h 2711931"/>
                <a:gd name="connsiteX614" fmla="*/ 1138571 w 7495635"/>
                <a:gd name="connsiteY614" fmla="*/ 377692 h 2711931"/>
                <a:gd name="connsiteX615" fmla="*/ 1146359 w 7495635"/>
                <a:gd name="connsiteY615" fmla="*/ 373077 h 2711931"/>
                <a:gd name="connsiteX616" fmla="*/ 1165013 w 7495635"/>
                <a:gd name="connsiteY616" fmla="*/ 374182 h 2711931"/>
                <a:gd name="connsiteX617" fmla="*/ 1163859 w 7495635"/>
                <a:gd name="connsiteY617" fmla="*/ 366298 h 2711931"/>
                <a:gd name="connsiteX618" fmla="*/ 1156744 w 7495635"/>
                <a:gd name="connsiteY618" fmla="*/ 356971 h 2711931"/>
                <a:gd name="connsiteX619" fmla="*/ 1135158 w 7495635"/>
                <a:gd name="connsiteY619" fmla="*/ 354808 h 2711931"/>
                <a:gd name="connsiteX620" fmla="*/ 1071986 w 7495635"/>
                <a:gd name="connsiteY620" fmla="*/ 364519 h 2711931"/>
                <a:gd name="connsiteX621" fmla="*/ 1057467 w 7495635"/>
                <a:gd name="connsiteY621" fmla="*/ 364135 h 2711931"/>
                <a:gd name="connsiteX622" fmla="*/ 1045448 w 7495635"/>
                <a:gd name="connsiteY622" fmla="*/ 368750 h 2711931"/>
                <a:gd name="connsiteX623" fmla="*/ 1032756 w 7495635"/>
                <a:gd name="connsiteY623" fmla="*/ 374663 h 2711931"/>
                <a:gd name="connsiteX624" fmla="*/ 1024680 w 7495635"/>
                <a:gd name="connsiteY624" fmla="*/ 382548 h 2711931"/>
                <a:gd name="connsiteX625" fmla="*/ 1012997 w 7495635"/>
                <a:gd name="connsiteY625" fmla="*/ 389086 h 2711931"/>
                <a:gd name="connsiteX626" fmla="*/ 999776 w 7495635"/>
                <a:gd name="connsiteY626" fmla="*/ 401682 h 2711931"/>
                <a:gd name="connsiteX627" fmla="*/ 1015497 w 7495635"/>
                <a:gd name="connsiteY627" fmla="*/ 409422 h 2711931"/>
                <a:gd name="connsiteX628" fmla="*/ 1004007 w 7495635"/>
                <a:gd name="connsiteY628" fmla="*/ 416729 h 2711931"/>
                <a:gd name="connsiteX629" fmla="*/ 991940 w 7495635"/>
                <a:gd name="connsiteY629" fmla="*/ 430719 h 2711931"/>
                <a:gd name="connsiteX630" fmla="*/ 975258 w 7495635"/>
                <a:gd name="connsiteY630" fmla="*/ 437065 h 2711931"/>
                <a:gd name="connsiteX631" fmla="*/ 957133 w 7495635"/>
                <a:gd name="connsiteY631" fmla="*/ 444854 h 2711931"/>
                <a:gd name="connsiteX632" fmla="*/ 948768 w 7495635"/>
                <a:gd name="connsiteY632" fmla="*/ 450190 h 2711931"/>
                <a:gd name="connsiteX633" fmla="*/ 930788 w 7495635"/>
                <a:gd name="connsiteY633" fmla="*/ 453796 h 2711931"/>
                <a:gd name="connsiteX634" fmla="*/ 915260 w 7495635"/>
                <a:gd name="connsiteY634" fmla="*/ 461632 h 2711931"/>
                <a:gd name="connsiteX635" fmla="*/ 901462 w 7495635"/>
                <a:gd name="connsiteY635" fmla="*/ 469565 h 2711931"/>
                <a:gd name="connsiteX636" fmla="*/ 890597 w 7495635"/>
                <a:gd name="connsiteY636" fmla="*/ 479324 h 2711931"/>
                <a:gd name="connsiteX637" fmla="*/ 877953 w 7495635"/>
                <a:gd name="connsiteY637" fmla="*/ 484035 h 2711931"/>
                <a:gd name="connsiteX638" fmla="*/ 862616 w 7495635"/>
                <a:gd name="connsiteY638" fmla="*/ 492352 h 2711931"/>
                <a:gd name="connsiteX639" fmla="*/ 867905 w 7495635"/>
                <a:gd name="connsiteY639" fmla="*/ 497929 h 2711931"/>
                <a:gd name="connsiteX640" fmla="*/ 859539 w 7495635"/>
                <a:gd name="connsiteY640" fmla="*/ 507256 h 2711931"/>
                <a:gd name="connsiteX641" fmla="*/ 867328 w 7495635"/>
                <a:gd name="connsiteY641" fmla="*/ 512737 h 2711931"/>
                <a:gd name="connsiteX642" fmla="*/ 855742 w 7495635"/>
                <a:gd name="connsiteY642" fmla="*/ 522688 h 2711931"/>
                <a:gd name="connsiteX643" fmla="*/ 858482 w 7495635"/>
                <a:gd name="connsiteY643" fmla="*/ 532592 h 2711931"/>
                <a:gd name="connsiteX644" fmla="*/ 867857 w 7495635"/>
                <a:gd name="connsiteY644" fmla="*/ 542015 h 2711931"/>
                <a:gd name="connsiteX645" fmla="*/ 883962 w 7495635"/>
                <a:gd name="connsiteY645" fmla="*/ 542832 h 2711931"/>
                <a:gd name="connsiteX646" fmla="*/ 902183 w 7495635"/>
                <a:gd name="connsiteY646" fmla="*/ 541726 h 2711931"/>
                <a:gd name="connsiteX647" fmla="*/ 918480 w 7495635"/>
                <a:gd name="connsiteY647" fmla="*/ 543697 h 2711931"/>
                <a:gd name="connsiteX648" fmla="*/ 925980 w 7495635"/>
                <a:gd name="connsiteY648" fmla="*/ 548120 h 2711931"/>
                <a:gd name="connsiteX649" fmla="*/ 937662 w 7495635"/>
                <a:gd name="connsiteY649" fmla="*/ 552543 h 2711931"/>
                <a:gd name="connsiteX650" fmla="*/ 919634 w 7495635"/>
                <a:gd name="connsiteY650" fmla="*/ 563553 h 2711931"/>
                <a:gd name="connsiteX651" fmla="*/ 907759 w 7495635"/>
                <a:gd name="connsiteY651" fmla="*/ 571533 h 2711931"/>
                <a:gd name="connsiteX652" fmla="*/ 918480 w 7495635"/>
                <a:gd name="connsiteY652" fmla="*/ 575331 h 2711931"/>
                <a:gd name="connsiteX653" fmla="*/ 901894 w 7495635"/>
                <a:gd name="connsiteY653" fmla="*/ 580379 h 2711931"/>
                <a:gd name="connsiteX654" fmla="*/ 884827 w 7495635"/>
                <a:gd name="connsiteY654" fmla="*/ 587110 h 2711931"/>
                <a:gd name="connsiteX655" fmla="*/ 869251 w 7495635"/>
                <a:gd name="connsiteY655" fmla="*/ 597061 h 2711931"/>
                <a:gd name="connsiteX656" fmla="*/ 841030 w 7495635"/>
                <a:gd name="connsiteY656" fmla="*/ 601821 h 2711931"/>
                <a:gd name="connsiteX657" fmla="*/ 856944 w 7495635"/>
                <a:gd name="connsiteY657" fmla="*/ 606436 h 2711931"/>
                <a:gd name="connsiteX658" fmla="*/ 857280 w 7495635"/>
                <a:gd name="connsiteY658" fmla="*/ 621051 h 2711931"/>
                <a:gd name="connsiteX659" fmla="*/ 853963 w 7495635"/>
                <a:gd name="connsiteY659" fmla="*/ 646483 h 2711931"/>
                <a:gd name="connsiteX660" fmla="*/ 867664 w 7495635"/>
                <a:gd name="connsiteY660" fmla="*/ 636051 h 2711931"/>
                <a:gd name="connsiteX661" fmla="*/ 918000 w 7495635"/>
                <a:gd name="connsiteY661" fmla="*/ 635330 h 2711931"/>
                <a:gd name="connsiteX662" fmla="*/ 910740 w 7495635"/>
                <a:gd name="connsiteY662" fmla="*/ 627445 h 2711931"/>
                <a:gd name="connsiteX663" fmla="*/ 914250 w 7495635"/>
                <a:gd name="connsiteY663" fmla="*/ 615186 h 2711931"/>
                <a:gd name="connsiteX664" fmla="*/ 930307 w 7495635"/>
                <a:gd name="connsiteY664" fmla="*/ 607975 h 2711931"/>
                <a:gd name="connsiteX665" fmla="*/ 943336 w 7495635"/>
                <a:gd name="connsiteY665" fmla="*/ 602109 h 2711931"/>
                <a:gd name="connsiteX666" fmla="*/ 950403 w 7495635"/>
                <a:gd name="connsiteY666" fmla="*/ 604657 h 2711931"/>
                <a:gd name="connsiteX667" fmla="*/ 943624 w 7495635"/>
                <a:gd name="connsiteY667" fmla="*/ 617446 h 2711931"/>
                <a:gd name="connsiteX668" fmla="*/ 934394 w 7495635"/>
                <a:gd name="connsiteY668" fmla="*/ 625714 h 2711931"/>
                <a:gd name="connsiteX669" fmla="*/ 922519 w 7495635"/>
                <a:gd name="connsiteY669" fmla="*/ 637589 h 2711931"/>
                <a:gd name="connsiteX670" fmla="*/ 870886 w 7495635"/>
                <a:gd name="connsiteY670" fmla="*/ 640089 h 2711931"/>
                <a:gd name="connsiteX671" fmla="*/ 866318 w 7495635"/>
                <a:gd name="connsiteY671" fmla="*/ 654896 h 2711931"/>
                <a:gd name="connsiteX672" fmla="*/ 860021 w 7495635"/>
                <a:gd name="connsiteY672" fmla="*/ 665040 h 2711931"/>
                <a:gd name="connsiteX673" fmla="*/ 850357 w 7495635"/>
                <a:gd name="connsiteY673" fmla="*/ 658021 h 2711931"/>
                <a:gd name="connsiteX674" fmla="*/ 840838 w 7495635"/>
                <a:gd name="connsiteY674" fmla="*/ 664175 h 2711931"/>
                <a:gd name="connsiteX675" fmla="*/ 837040 w 7495635"/>
                <a:gd name="connsiteY675" fmla="*/ 674223 h 2711931"/>
                <a:gd name="connsiteX676" fmla="*/ 820887 w 7495635"/>
                <a:gd name="connsiteY676" fmla="*/ 675954 h 2711931"/>
                <a:gd name="connsiteX677" fmla="*/ 808868 w 7495635"/>
                <a:gd name="connsiteY677" fmla="*/ 681867 h 2711931"/>
                <a:gd name="connsiteX678" fmla="*/ 791513 w 7495635"/>
                <a:gd name="connsiteY678" fmla="*/ 681963 h 2711931"/>
                <a:gd name="connsiteX679" fmla="*/ 788340 w 7495635"/>
                <a:gd name="connsiteY679" fmla="*/ 689223 h 2711931"/>
                <a:gd name="connsiteX680" fmla="*/ 775744 w 7495635"/>
                <a:gd name="connsiteY680" fmla="*/ 693405 h 2711931"/>
                <a:gd name="connsiteX681" fmla="*/ 776513 w 7495635"/>
                <a:gd name="connsiteY681" fmla="*/ 701001 h 2711931"/>
                <a:gd name="connsiteX682" fmla="*/ 773003 w 7495635"/>
                <a:gd name="connsiteY682" fmla="*/ 707924 h 2711931"/>
                <a:gd name="connsiteX683" fmla="*/ 741994 w 7495635"/>
                <a:gd name="connsiteY683" fmla="*/ 717251 h 2711931"/>
                <a:gd name="connsiteX684" fmla="*/ 723678 w 7495635"/>
                <a:gd name="connsiteY684" fmla="*/ 716578 h 2711931"/>
                <a:gd name="connsiteX685" fmla="*/ 722860 w 7495635"/>
                <a:gd name="connsiteY685" fmla="*/ 708982 h 2711931"/>
                <a:gd name="connsiteX686" fmla="*/ 712428 w 7495635"/>
                <a:gd name="connsiteY686" fmla="*/ 706626 h 2711931"/>
                <a:gd name="connsiteX687" fmla="*/ 702669 w 7495635"/>
                <a:gd name="connsiteY687" fmla="*/ 699847 h 2711931"/>
                <a:gd name="connsiteX688" fmla="*/ 713149 w 7495635"/>
                <a:gd name="connsiteY688" fmla="*/ 690953 h 2711931"/>
                <a:gd name="connsiteX689" fmla="*/ 712572 w 7495635"/>
                <a:gd name="connsiteY689" fmla="*/ 684463 h 2711931"/>
                <a:gd name="connsiteX690" fmla="*/ 698101 w 7495635"/>
                <a:gd name="connsiteY690" fmla="*/ 682973 h 2711931"/>
                <a:gd name="connsiteX691" fmla="*/ 683919 w 7495635"/>
                <a:gd name="connsiteY691" fmla="*/ 679127 h 2711931"/>
                <a:gd name="connsiteX692" fmla="*/ 673102 w 7495635"/>
                <a:gd name="connsiteY692" fmla="*/ 671819 h 2711931"/>
                <a:gd name="connsiteX693" fmla="*/ 665025 w 7495635"/>
                <a:gd name="connsiteY693" fmla="*/ 665473 h 2711931"/>
                <a:gd name="connsiteX694" fmla="*/ 656901 w 7495635"/>
                <a:gd name="connsiteY694" fmla="*/ 659127 h 2711931"/>
                <a:gd name="connsiteX695" fmla="*/ 639930 w 7495635"/>
                <a:gd name="connsiteY695" fmla="*/ 654416 h 2711931"/>
                <a:gd name="connsiteX696" fmla="*/ 634930 w 7495635"/>
                <a:gd name="connsiteY696" fmla="*/ 639993 h 2711931"/>
                <a:gd name="connsiteX697" fmla="*/ 608729 w 7495635"/>
                <a:gd name="connsiteY697" fmla="*/ 632012 h 2711931"/>
                <a:gd name="connsiteX698" fmla="*/ 602142 w 7495635"/>
                <a:gd name="connsiteY698" fmla="*/ 639801 h 2711931"/>
                <a:gd name="connsiteX699" fmla="*/ 595652 w 7495635"/>
                <a:gd name="connsiteY699" fmla="*/ 647974 h 2711931"/>
                <a:gd name="connsiteX700" fmla="*/ 576710 w 7495635"/>
                <a:gd name="connsiteY700" fmla="*/ 649704 h 2711931"/>
                <a:gd name="connsiteX701" fmla="*/ 569547 w 7495635"/>
                <a:gd name="connsiteY701" fmla="*/ 661964 h 2711931"/>
                <a:gd name="connsiteX702" fmla="*/ 548297 w 7495635"/>
                <a:gd name="connsiteY702" fmla="*/ 674896 h 2711931"/>
                <a:gd name="connsiteX703" fmla="*/ 538298 w 7495635"/>
                <a:gd name="connsiteY703" fmla="*/ 685521 h 2711931"/>
                <a:gd name="connsiteX704" fmla="*/ 517962 w 7495635"/>
                <a:gd name="connsiteY704" fmla="*/ 691722 h 2711931"/>
                <a:gd name="connsiteX705" fmla="*/ 485895 w 7495635"/>
                <a:gd name="connsiteY705" fmla="*/ 701338 h 2711931"/>
                <a:gd name="connsiteX706" fmla="*/ 476521 w 7495635"/>
                <a:gd name="connsiteY706" fmla="*/ 700953 h 2711931"/>
                <a:gd name="connsiteX707" fmla="*/ 465367 w 7495635"/>
                <a:gd name="connsiteY707" fmla="*/ 700280 h 2711931"/>
                <a:gd name="connsiteX708" fmla="*/ 441666 w 7495635"/>
                <a:gd name="connsiteY708" fmla="*/ 703261 h 2711931"/>
                <a:gd name="connsiteX709" fmla="*/ 428060 w 7495635"/>
                <a:gd name="connsiteY709" fmla="*/ 699751 h 2711931"/>
                <a:gd name="connsiteX710" fmla="*/ 417339 w 7495635"/>
                <a:gd name="connsiteY710" fmla="*/ 694319 h 2711931"/>
                <a:gd name="connsiteX711" fmla="*/ 436666 w 7495635"/>
                <a:gd name="connsiteY711" fmla="*/ 687300 h 2711931"/>
                <a:gd name="connsiteX712" fmla="*/ 430416 w 7495635"/>
                <a:gd name="connsiteY712" fmla="*/ 676386 h 2711931"/>
                <a:gd name="connsiteX713" fmla="*/ 411330 w 7495635"/>
                <a:gd name="connsiteY713" fmla="*/ 690809 h 2711931"/>
                <a:gd name="connsiteX714" fmla="*/ 399792 w 7495635"/>
                <a:gd name="connsiteY714" fmla="*/ 682492 h 2711931"/>
                <a:gd name="connsiteX715" fmla="*/ 401523 w 7495635"/>
                <a:gd name="connsiteY715" fmla="*/ 676146 h 2711931"/>
                <a:gd name="connsiteX716" fmla="*/ 400753 w 7495635"/>
                <a:gd name="connsiteY716" fmla="*/ 666915 h 2711931"/>
                <a:gd name="connsiteX717" fmla="*/ 414215 w 7495635"/>
                <a:gd name="connsiteY717" fmla="*/ 659848 h 2711931"/>
                <a:gd name="connsiteX718" fmla="*/ 392772 w 7495635"/>
                <a:gd name="connsiteY718" fmla="*/ 662348 h 2711931"/>
                <a:gd name="connsiteX719" fmla="*/ 400369 w 7495635"/>
                <a:gd name="connsiteY719" fmla="*/ 652493 h 2711931"/>
                <a:gd name="connsiteX720" fmla="*/ 400080 w 7495635"/>
                <a:gd name="connsiteY720" fmla="*/ 648262 h 2711931"/>
                <a:gd name="connsiteX721" fmla="*/ 381282 w 7495635"/>
                <a:gd name="connsiteY721" fmla="*/ 644993 h 2711931"/>
                <a:gd name="connsiteX722" fmla="*/ 395032 w 7495635"/>
                <a:gd name="connsiteY722" fmla="*/ 638983 h 2711931"/>
                <a:gd name="connsiteX723" fmla="*/ 419887 w 7495635"/>
                <a:gd name="connsiteY723" fmla="*/ 632878 h 2711931"/>
                <a:gd name="connsiteX724" fmla="*/ 380080 w 7495635"/>
                <a:gd name="connsiteY724" fmla="*/ 637445 h 2711931"/>
                <a:gd name="connsiteX725" fmla="*/ 386427 w 7495635"/>
                <a:gd name="connsiteY725" fmla="*/ 629080 h 2711931"/>
                <a:gd name="connsiteX726" fmla="*/ 377677 w 7495635"/>
                <a:gd name="connsiteY726" fmla="*/ 621965 h 2711931"/>
                <a:gd name="connsiteX727" fmla="*/ 405609 w 7495635"/>
                <a:gd name="connsiteY727" fmla="*/ 614224 h 2711931"/>
                <a:gd name="connsiteX728" fmla="*/ 393926 w 7495635"/>
                <a:gd name="connsiteY728" fmla="*/ 612157 h 2711931"/>
                <a:gd name="connsiteX729" fmla="*/ 382869 w 7495635"/>
                <a:gd name="connsiteY729" fmla="*/ 609176 h 2711931"/>
                <a:gd name="connsiteX730" fmla="*/ 399792 w 7495635"/>
                <a:gd name="connsiteY730" fmla="*/ 605090 h 2711931"/>
                <a:gd name="connsiteX731" fmla="*/ 426666 w 7495635"/>
                <a:gd name="connsiteY731" fmla="*/ 593023 h 2711931"/>
                <a:gd name="connsiteX732" fmla="*/ 433829 w 7495635"/>
                <a:gd name="connsiteY732" fmla="*/ 584129 h 2711931"/>
                <a:gd name="connsiteX733" fmla="*/ 471232 w 7495635"/>
                <a:gd name="connsiteY733" fmla="*/ 576197 h 2711931"/>
                <a:gd name="connsiteX734" fmla="*/ 468780 w 7495635"/>
                <a:gd name="connsiteY734" fmla="*/ 569754 h 2711931"/>
                <a:gd name="connsiteX735" fmla="*/ 450656 w 7495635"/>
                <a:gd name="connsiteY735" fmla="*/ 569226 h 2711931"/>
                <a:gd name="connsiteX736" fmla="*/ 483107 w 7495635"/>
                <a:gd name="connsiteY736" fmla="*/ 554851 h 2711931"/>
                <a:gd name="connsiteX737" fmla="*/ 497049 w 7495635"/>
                <a:gd name="connsiteY737" fmla="*/ 552207 h 2711931"/>
                <a:gd name="connsiteX738" fmla="*/ 507289 w 7495635"/>
                <a:gd name="connsiteY738" fmla="*/ 544995 h 2711931"/>
                <a:gd name="connsiteX739" fmla="*/ 508635 w 7495635"/>
                <a:gd name="connsiteY739" fmla="*/ 532928 h 2711931"/>
                <a:gd name="connsiteX740" fmla="*/ 532385 w 7495635"/>
                <a:gd name="connsiteY740" fmla="*/ 535380 h 2711931"/>
                <a:gd name="connsiteX741" fmla="*/ 551903 w 7495635"/>
                <a:gd name="connsiteY741" fmla="*/ 523698 h 2711931"/>
                <a:gd name="connsiteX742" fmla="*/ 559403 w 7495635"/>
                <a:gd name="connsiteY742" fmla="*/ 511775 h 2711931"/>
                <a:gd name="connsiteX743" fmla="*/ 579931 w 7495635"/>
                <a:gd name="connsiteY743" fmla="*/ 496824 h 2711931"/>
                <a:gd name="connsiteX744" fmla="*/ 602431 w 7495635"/>
                <a:gd name="connsiteY744" fmla="*/ 482689 h 2711931"/>
                <a:gd name="connsiteX745" fmla="*/ 594546 w 7495635"/>
                <a:gd name="connsiteY745" fmla="*/ 478266 h 2711931"/>
                <a:gd name="connsiteX746" fmla="*/ 620267 w 7495635"/>
                <a:gd name="connsiteY746" fmla="*/ 470478 h 2711931"/>
                <a:gd name="connsiteX747" fmla="*/ 640410 w 7495635"/>
                <a:gd name="connsiteY747" fmla="*/ 460526 h 2711931"/>
                <a:gd name="connsiteX748" fmla="*/ 634065 w 7495635"/>
                <a:gd name="connsiteY748" fmla="*/ 451440 h 2711931"/>
                <a:gd name="connsiteX749" fmla="*/ 653103 w 7495635"/>
                <a:gd name="connsiteY749" fmla="*/ 440142 h 2711931"/>
                <a:gd name="connsiteX750" fmla="*/ 643103 w 7495635"/>
                <a:gd name="connsiteY750" fmla="*/ 433892 h 2711931"/>
                <a:gd name="connsiteX751" fmla="*/ 664641 w 7495635"/>
                <a:gd name="connsiteY751" fmla="*/ 433844 h 2711931"/>
                <a:gd name="connsiteX752" fmla="*/ 664641 w 7495635"/>
                <a:gd name="connsiteY752" fmla="*/ 421825 h 2711931"/>
                <a:gd name="connsiteX753" fmla="*/ 681852 w 7495635"/>
                <a:gd name="connsiteY753" fmla="*/ 409566 h 2711931"/>
                <a:gd name="connsiteX754" fmla="*/ 693774 w 7495635"/>
                <a:gd name="connsiteY754" fmla="*/ 400816 h 2711931"/>
                <a:gd name="connsiteX755" fmla="*/ 707620 w 7495635"/>
                <a:gd name="connsiteY755" fmla="*/ 392836 h 2711931"/>
                <a:gd name="connsiteX756" fmla="*/ 724350 w 7495635"/>
                <a:gd name="connsiteY756" fmla="*/ 380432 h 2711931"/>
                <a:gd name="connsiteX757" fmla="*/ 728197 w 7495635"/>
                <a:gd name="connsiteY757" fmla="*/ 371106 h 2711931"/>
                <a:gd name="connsiteX758" fmla="*/ 749158 w 7495635"/>
                <a:gd name="connsiteY758" fmla="*/ 359423 h 2711931"/>
                <a:gd name="connsiteX759" fmla="*/ 765263 w 7495635"/>
                <a:gd name="connsiteY759" fmla="*/ 349183 h 2711931"/>
                <a:gd name="connsiteX760" fmla="*/ 726129 w 7495635"/>
                <a:gd name="connsiteY760" fmla="*/ 357164 h 2711931"/>
                <a:gd name="connsiteX761" fmla="*/ 701082 w 7495635"/>
                <a:gd name="connsiteY761" fmla="*/ 361923 h 2711931"/>
                <a:gd name="connsiteX762" fmla="*/ 722476 w 7495635"/>
                <a:gd name="connsiteY762" fmla="*/ 352068 h 2711931"/>
                <a:gd name="connsiteX763" fmla="*/ 711418 w 7495635"/>
                <a:gd name="connsiteY763" fmla="*/ 348943 h 2711931"/>
                <a:gd name="connsiteX764" fmla="*/ 720120 w 7495635"/>
                <a:gd name="connsiteY764" fmla="*/ 340529 h 2711931"/>
                <a:gd name="connsiteX765" fmla="*/ 742619 w 7495635"/>
                <a:gd name="connsiteY765" fmla="*/ 335914 h 2711931"/>
                <a:gd name="connsiteX766" fmla="*/ 756081 w 7495635"/>
                <a:gd name="connsiteY766" fmla="*/ 325049 h 2711931"/>
                <a:gd name="connsiteX767" fmla="*/ 771129 w 7495635"/>
                <a:gd name="connsiteY767" fmla="*/ 322020 h 2711931"/>
                <a:gd name="connsiteX768" fmla="*/ 773196 w 7495635"/>
                <a:gd name="connsiteY768" fmla="*/ 332453 h 2711931"/>
                <a:gd name="connsiteX769" fmla="*/ 791080 w 7495635"/>
                <a:gd name="connsiteY769" fmla="*/ 330818 h 2711931"/>
                <a:gd name="connsiteX770" fmla="*/ 810791 w 7495635"/>
                <a:gd name="connsiteY770" fmla="*/ 329664 h 2711931"/>
                <a:gd name="connsiteX771" fmla="*/ 828915 w 7495635"/>
                <a:gd name="connsiteY771" fmla="*/ 320386 h 2711931"/>
                <a:gd name="connsiteX772" fmla="*/ 822521 w 7495635"/>
                <a:gd name="connsiteY772" fmla="*/ 314280 h 2711931"/>
                <a:gd name="connsiteX773" fmla="*/ 813291 w 7495635"/>
                <a:gd name="connsiteY773" fmla="*/ 311347 h 2711931"/>
                <a:gd name="connsiteX774" fmla="*/ 837665 w 7495635"/>
                <a:gd name="connsiteY774" fmla="*/ 297886 h 2711931"/>
                <a:gd name="connsiteX775" fmla="*/ 856799 w 7495635"/>
                <a:gd name="connsiteY775" fmla="*/ 298127 h 2711931"/>
                <a:gd name="connsiteX776" fmla="*/ 862184 w 7495635"/>
                <a:gd name="connsiteY776" fmla="*/ 289810 h 2711931"/>
                <a:gd name="connsiteX777" fmla="*/ 891222 w 7495635"/>
                <a:gd name="connsiteY777" fmla="*/ 272887 h 2711931"/>
                <a:gd name="connsiteX778" fmla="*/ 906558 w 7495635"/>
                <a:gd name="connsiteY778" fmla="*/ 275916 h 2711931"/>
                <a:gd name="connsiteX779" fmla="*/ 916461 w 7495635"/>
                <a:gd name="connsiteY779" fmla="*/ 277983 h 2711931"/>
                <a:gd name="connsiteX780" fmla="*/ 927615 w 7495635"/>
                <a:gd name="connsiteY780" fmla="*/ 277166 h 2711931"/>
                <a:gd name="connsiteX781" fmla="*/ 945451 w 7495635"/>
                <a:gd name="connsiteY781" fmla="*/ 270195 h 2711931"/>
                <a:gd name="connsiteX782" fmla="*/ 961268 w 7495635"/>
                <a:gd name="connsiteY782" fmla="*/ 266300 h 2711931"/>
                <a:gd name="connsiteX783" fmla="*/ 976267 w 7495635"/>
                <a:gd name="connsiteY783" fmla="*/ 267983 h 2711931"/>
                <a:gd name="connsiteX784" fmla="*/ 982181 w 7495635"/>
                <a:gd name="connsiteY784" fmla="*/ 256781 h 2711931"/>
                <a:gd name="connsiteX785" fmla="*/ 1017035 w 7495635"/>
                <a:gd name="connsiteY785" fmla="*/ 247359 h 2711931"/>
                <a:gd name="connsiteX786" fmla="*/ 1047468 w 7495635"/>
                <a:gd name="connsiteY786" fmla="*/ 242455 h 2711931"/>
                <a:gd name="connsiteX787" fmla="*/ 1063284 w 7495635"/>
                <a:gd name="connsiteY787" fmla="*/ 249570 h 2711931"/>
                <a:gd name="connsiteX788" fmla="*/ 1073429 w 7495635"/>
                <a:gd name="connsiteY788" fmla="*/ 236878 h 2711931"/>
                <a:gd name="connsiteX789" fmla="*/ 1084486 w 7495635"/>
                <a:gd name="connsiteY789" fmla="*/ 229763 h 2711931"/>
                <a:gd name="connsiteX790" fmla="*/ 1100976 w 7495635"/>
                <a:gd name="connsiteY790" fmla="*/ 224186 h 2711931"/>
                <a:gd name="connsiteX791" fmla="*/ 1119869 w 7495635"/>
                <a:gd name="connsiteY791" fmla="*/ 211398 h 2711931"/>
                <a:gd name="connsiteX792" fmla="*/ 1152849 w 7495635"/>
                <a:gd name="connsiteY792" fmla="*/ 211542 h 2711931"/>
                <a:gd name="connsiteX793" fmla="*/ 1153522 w 7495635"/>
                <a:gd name="connsiteY793" fmla="*/ 216446 h 2711931"/>
                <a:gd name="connsiteX794" fmla="*/ 1137802 w 7495635"/>
                <a:gd name="connsiteY794" fmla="*/ 233705 h 2711931"/>
                <a:gd name="connsiteX795" fmla="*/ 1156359 w 7495635"/>
                <a:gd name="connsiteY795" fmla="*/ 224475 h 2711931"/>
                <a:gd name="connsiteX796" fmla="*/ 1191791 w 7495635"/>
                <a:gd name="connsiteY796" fmla="*/ 205292 h 2711931"/>
                <a:gd name="connsiteX797" fmla="*/ 1202800 w 7495635"/>
                <a:gd name="connsiteY797" fmla="*/ 216398 h 2711931"/>
                <a:gd name="connsiteX798" fmla="*/ 1223905 w 7495635"/>
                <a:gd name="connsiteY798" fmla="*/ 206254 h 2711931"/>
                <a:gd name="connsiteX799" fmla="*/ 1231646 w 7495635"/>
                <a:gd name="connsiteY799" fmla="*/ 199475 h 2711931"/>
                <a:gd name="connsiteX800" fmla="*/ 1234097 w 7495635"/>
                <a:gd name="connsiteY800" fmla="*/ 191879 h 2711931"/>
                <a:gd name="connsiteX801" fmla="*/ 1249866 w 7495635"/>
                <a:gd name="connsiteY801" fmla="*/ 193273 h 2711931"/>
                <a:gd name="connsiteX802" fmla="*/ 1272318 w 7495635"/>
                <a:gd name="connsiteY802" fmla="*/ 193081 h 2711931"/>
                <a:gd name="connsiteX803" fmla="*/ 1259530 w 7495635"/>
                <a:gd name="connsiteY803" fmla="*/ 201206 h 2711931"/>
                <a:gd name="connsiteX804" fmla="*/ 1265058 w 7495635"/>
                <a:gd name="connsiteY804" fmla="*/ 210821 h 2711931"/>
                <a:gd name="connsiteX805" fmla="*/ 1285491 w 7495635"/>
                <a:gd name="connsiteY805" fmla="*/ 194475 h 2711931"/>
                <a:gd name="connsiteX806" fmla="*/ 1310442 w 7495635"/>
                <a:gd name="connsiteY806" fmla="*/ 193658 h 2711931"/>
                <a:gd name="connsiteX807" fmla="*/ 1331211 w 7495635"/>
                <a:gd name="connsiteY807" fmla="*/ 194187 h 2711931"/>
                <a:gd name="connsiteX808" fmla="*/ 1351787 w 7495635"/>
                <a:gd name="connsiteY808" fmla="*/ 192889 h 2711931"/>
                <a:gd name="connsiteX809" fmla="*/ 1378325 w 7495635"/>
                <a:gd name="connsiteY809" fmla="*/ 199043 h 2711931"/>
                <a:gd name="connsiteX810" fmla="*/ 1354047 w 7495635"/>
                <a:gd name="connsiteY810" fmla="*/ 205244 h 2711931"/>
                <a:gd name="connsiteX811" fmla="*/ 1305730 w 7495635"/>
                <a:gd name="connsiteY811" fmla="*/ 212167 h 2711931"/>
                <a:gd name="connsiteX812" fmla="*/ 1343902 w 7495635"/>
                <a:gd name="connsiteY812" fmla="*/ 214475 h 2711931"/>
                <a:gd name="connsiteX813" fmla="*/ 1384767 w 7495635"/>
                <a:gd name="connsiteY813" fmla="*/ 210533 h 2711931"/>
                <a:gd name="connsiteX814" fmla="*/ 1405584 w 7495635"/>
                <a:gd name="connsiteY814" fmla="*/ 212071 h 2711931"/>
                <a:gd name="connsiteX815" fmla="*/ 1433612 w 7495635"/>
                <a:gd name="connsiteY815" fmla="*/ 200677 h 2711931"/>
                <a:gd name="connsiteX816" fmla="*/ 1465341 w 7495635"/>
                <a:gd name="connsiteY816" fmla="*/ 208850 h 2711931"/>
                <a:gd name="connsiteX817" fmla="*/ 1476832 w 7495635"/>
                <a:gd name="connsiteY817" fmla="*/ 212263 h 2711931"/>
                <a:gd name="connsiteX818" fmla="*/ 1495581 w 7495635"/>
                <a:gd name="connsiteY818" fmla="*/ 210821 h 2711931"/>
                <a:gd name="connsiteX819" fmla="*/ 1537503 w 7495635"/>
                <a:gd name="connsiteY819" fmla="*/ 209956 h 2711931"/>
                <a:gd name="connsiteX820" fmla="*/ 1557983 w 7495635"/>
                <a:gd name="connsiteY820" fmla="*/ 209283 h 2711931"/>
                <a:gd name="connsiteX821" fmla="*/ 1605915 w 7495635"/>
                <a:gd name="connsiteY821" fmla="*/ 209427 h 2711931"/>
                <a:gd name="connsiteX822" fmla="*/ 1698269 w 7495635"/>
                <a:gd name="connsiteY822" fmla="*/ 223032 h 2711931"/>
                <a:gd name="connsiteX823" fmla="*/ 1713556 w 7495635"/>
                <a:gd name="connsiteY823" fmla="*/ 222359 h 2711931"/>
                <a:gd name="connsiteX824" fmla="*/ 1743027 w 7495635"/>
                <a:gd name="connsiteY824" fmla="*/ 231109 h 2711931"/>
                <a:gd name="connsiteX825" fmla="*/ 1756248 w 7495635"/>
                <a:gd name="connsiteY825" fmla="*/ 224571 h 2711931"/>
                <a:gd name="connsiteX826" fmla="*/ 1785670 w 7495635"/>
                <a:gd name="connsiteY826" fmla="*/ 233513 h 2711931"/>
                <a:gd name="connsiteX827" fmla="*/ 1807256 w 7495635"/>
                <a:gd name="connsiteY827" fmla="*/ 239907 h 2711931"/>
                <a:gd name="connsiteX828" fmla="*/ 1813506 w 7495635"/>
                <a:gd name="connsiteY828" fmla="*/ 246013 h 2711931"/>
                <a:gd name="connsiteX829" fmla="*/ 1804996 w 7495635"/>
                <a:gd name="connsiteY829" fmla="*/ 262070 h 2711931"/>
                <a:gd name="connsiteX830" fmla="*/ 1773459 w 7495635"/>
                <a:gd name="connsiteY830" fmla="*/ 273368 h 2711931"/>
                <a:gd name="connsiteX831" fmla="*/ 1713316 w 7495635"/>
                <a:gd name="connsiteY831" fmla="*/ 285146 h 2711931"/>
                <a:gd name="connsiteX832" fmla="*/ 1670336 w 7495635"/>
                <a:gd name="connsiteY832" fmla="*/ 286637 h 2711931"/>
                <a:gd name="connsiteX833" fmla="*/ 1645625 w 7495635"/>
                <a:gd name="connsiteY833" fmla="*/ 283896 h 2711931"/>
                <a:gd name="connsiteX834" fmla="*/ 1591733 w 7495635"/>
                <a:gd name="connsiteY834" fmla="*/ 287454 h 2711931"/>
                <a:gd name="connsiteX835" fmla="*/ 1547359 w 7495635"/>
                <a:gd name="connsiteY835" fmla="*/ 283704 h 2711931"/>
                <a:gd name="connsiteX836" fmla="*/ 1522600 w 7495635"/>
                <a:gd name="connsiteY836" fmla="*/ 281781 h 2711931"/>
                <a:gd name="connsiteX837" fmla="*/ 1509139 w 7495635"/>
                <a:gd name="connsiteY837" fmla="*/ 283031 h 2711931"/>
                <a:gd name="connsiteX838" fmla="*/ 1487841 w 7495635"/>
                <a:gd name="connsiteY838" fmla="*/ 282069 h 2711931"/>
                <a:gd name="connsiteX839" fmla="*/ 1460005 w 7495635"/>
                <a:gd name="connsiteY839" fmla="*/ 275339 h 2711931"/>
                <a:gd name="connsiteX840" fmla="*/ 1446256 w 7495635"/>
                <a:gd name="connsiteY840" fmla="*/ 282502 h 2711931"/>
                <a:gd name="connsiteX841" fmla="*/ 1468995 w 7495635"/>
                <a:gd name="connsiteY841" fmla="*/ 288944 h 2711931"/>
                <a:gd name="connsiteX842" fmla="*/ 1492168 w 7495635"/>
                <a:gd name="connsiteY842" fmla="*/ 291973 h 2711931"/>
                <a:gd name="connsiteX843" fmla="*/ 1502696 w 7495635"/>
                <a:gd name="connsiteY843" fmla="*/ 295915 h 2711931"/>
                <a:gd name="connsiteX844" fmla="*/ 1538321 w 7495635"/>
                <a:gd name="connsiteY844" fmla="*/ 296732 h 2711931"/>
                <a:gd name="connsiteX845" fmla="*/ 1551878 w 7495635"/>
                <a:gd name="connsiteY845" fmla="*/ 306924 h 2711931"/>
                <a:gd name="connsiteX846" fmla="*/ 1535965 w 7495635"/>
                <a:gd name="connsiteY846" fmla="*/ 317886 h 2711931"/>
                <a:gd name="connsiteX847" fmla="*/ 1553513 w 7495635"/>
                <a:gd name="connsiteY847" fmla="*/ 325818 h 2711931"/>
                <a:gd name="connsiteX848" fmla="*/ 1556349 w 7495635"/>
                <a:gd name="connsiteY848" fmla="*/ 339279 h 2711931"/>
                <a:gd name="connsiteX849" fmla="*/ 1564810 w 7495635"/>
                <a:gd name="connsiteY849" fmla="*/ 340049 h 2711931"/>
                <a:gd name="connsiteX850" fmla="*/ 1573368 w 7495635"/>
                <a:gd name="connsiteY850" fmla="*/ 341972 h 2711931"/>
                <a:gd name="connsiteX851" fmla="*/ 1604425 w 7495635"/>
                <a:gd name="connsiteY851" fmla="*/ 341972 h 2711931"/>
                <a:gd name="connsiteX852" fmla="*/ 1617549 w 7495635"/>
                <a:gd name="connsiteY852" fmla="*/ 348895 h 2711931"/>
                <a:gd name="connsiteX853" fmla="*/ 1653558 w 7495635"/>
                <a:gd name="connsiteY853" fmla="*/ 348366 h 2711931"/>
                <a:gd name="connsiteX854" fmla="*/ 1679326 w 7495635"/>
                <a:gd name="connsiteY854" fmla="*/ 345289 h 2711931"/>
                <a:gd name="connsiteX855" fmla="*/ 1680961 w 7495635"/>
                <a:gd name="connsiteY855" fmla="*/ 332212 h 2711931"/>
                <a:gd name="connsiteX856" fmla="*/ 1645000 w 7495635"/>
                <a:gd name="connsiteY856" fmla="*/ 334520 h 2711931"/>
                <a:gd name="connsiteX857" fmla="*/ 1621396 w 7495635"/>
                <a:gd name="connsiteY857" fmla="*/ 322309 h 2711931"/>
                <a:gd name="connsiteX858" fmla="*/ 1636155 w 7495635"/>
                <a:gd name="connsiteY858" fmla="*/ 316972 h 2711931"/>
                <a:gd name="connsiteX859" fmla="*/ 1653414 w 7495635"/>
                <a:gd name="connsiteY859" fmla="*/ 311444 h 2711931"/>
                <a:gd name="connsiteX860" fmla="*/ 1676538 w 7495635"/>
                <a:gd name="connsiteY860" fmla="*/ 316972 h 2711931"/>
                <a:gd name="connsiteX861" fmla="*/ 1700240 w 7495635"/>
                <a:gd name="connsiteY861" fmla="*/ 319088 h 2711931"/>
                <a:gd name="connsiteX862" fmla="*/ 1733940 w 7495635"/>
                <a:gd name="connsiteY862" fmla="*/ 320241 h 2711931"/>
                <a:gd name="connsiteX863" fmla="*/ 1761632 w 7495635"/>
                <a:gd name="connsiteY863" fmla="*/ 320049 h 2711931"/>
                <a:gd name="connsiteX864" fmla="*/ 1780670 w 7495635"/>
                <a:gd name="connsiteY864" fmla="*/ 315097 h 2711931"/>
                <a:gd name="connsiteX865" fmla="*/ 1751777 w 7495635"/>
                <a:gd name="connsiteY865" fmla="*/ 295531 h 2711931"/>
                <a:gd name="connsiteX866" fmla="*/ 1785911 w 7495635"/>
                <a:gd name="connsiteY866" fmla="*/ 287406 h 2711931"/>
                <a:gd name="connsiteX867" fmla="*/ 1805670 w 7495635"/>
                <a:gd name="connsiteY867" fmla="*/ 277935 h 2711931"/>
                <a:gd name="connsiteX868" fmla="*/ 1829900 w 7495635"/>
                <a:gd name="connsiteY868" fmla="*/ 272502 h 2711931"/>
                <a:gd name="connsiteX869" fmla="*/ 1857351 w 7495635"/>
                <a:gd name="connsiteY869" fmla="*/ 262406 h 2711931"/>
                <a:gd name="connsiteX870" fmla="*/ 1902205 w 7495635"/>
                <a:gd name="connsiteY870" fmla="*/ 263464 h 2711931"/>
                <a:gd name="connsiteX871" fmla="*/ 1917686 w 7495635"/>
                <a:gd name="connsiteY871" fmla="*/ 271204 h 2711931"/>
                <a:gd name="connsiteX872" fmla="*/ 1928743 w 7495635"/>
                <a:gd name="connsiteY872" fmla="*/ 273079 h 2711931"/>
                <a:gd name="connsiteX873" fmla="*/ 1939368 w 7495635"/>
                <a:gd name="connsiteY873" fmla="*/ 262791 h 2711931"/>
                <a:gd name="connsiteX874" fmla="*/ 1942253 w 7495635"/>
                <a:gd name="connsiteY874" fmla="*/ 246349 h 2711931"/>
                <a:gd name="connsiteX875" fmla="*/ 1916581 w 7495635"/>
                <a:gd name="connsiteY875" fmla="*/ 238561 h 2711931"/>
                <a:gd name="connsiteX876" fmla="*/ 1932397 w 7495635"/>
                <a:gd name="connsiteY876" fmla="*/ 229234 h 2711931"/>
                <a:gd name="connsiteX877" fmla="*/ 1924898 w 7495635"/>
                <a:gd name="connsiteY877" fmla="*/ 208225 h 2711931"/>
                <a:gd name="connsiteX878" fmla="*/ 1904225 w 7495635"/>
                <a:gd name="connsiteY878" fmla="*/ 202552 h 2711931"/>
                <a:gd name="connsiteX879" fmla="*/ 1945185 w 7495635"/>
                <a:gd name="connsiteY879" fmla="*/ 204042 h 2711931"/>
                <a:gd name="connsiteX880" fmla="*/ 2007347 w 7495635"/>
                <a:gd name="connsiteY880" fmla="*/ 202167 h 2711931"/>
                <a:gd name="connsiteX881" fmla="*/ 2040856 w 7495635"/>
                <a:gd name="connsiteY881" fmla="*/ 218081 h 2711931"/>
                <a:gd name="connsiteX882" fmla="*/ 1994222 w 7495635"/>
                <a:gd name="connsiteY882" fmla="*/ 223753 h 2711931"/>
                <a:gd name="connsiteX883" fmla="*/ 1966387 w 7495635"/>
                <a:gd name="connsiteY883" fmla="*/ 231782 h 2711931"/>
                <a:gd name="connsiteX884" fmla="*/ 1972588 w 7495635"/>
                <a:gd name="connsiteY884" fmla="*/ 241061 h 2711931"/>
                <a:gd name="connsiteX885" fmla="*/ 1996386 w 7495635"/>
                <a:gd name="connsiteY885" fmla="*/ 244522 h 2711931"/>
                <a:gd name="connsiteX886" fmla="*/ 2055711 w 7495635"/>
                <a:gd name="connsiteY886" fmla="*/ 247311 h 2711931"/>
                <a:gd name="connsiteX887" fmla="*/ 2086095 w 7495635"/>
                <a:gd name="connsiteY887" fmla="*/ 236926 h 2711931"/>
                <a:gd name="connsiteX888" fmla="*/ 2090230 w 7495635"/>
                <a:gd name="connsiteY888" fmla="*/ 224715 h 2711931"/>
                <a:gd name="connsiteX889" fmla="*/ 2120806 w 7495635"/>
                <a:gd name="connsiteY889" fmla="*/ 219811 h 2711931"/>
                <a:gd name="connsiteX890" fmla="*/ 2165853 w 7495635"/>
                <a:gd name="connsiteY890" fmla="*/ 216061 h 2711931"/>
                <a:gd name="connsiteX891" fmla="*/ 2193977 w 7495635"/>
                <a:gd name="connsiteY891" fmla="*/ 207263 h 2711931"/>
                <a:gd name="connsiteX892" fmla="*/ 2203352 w 7495635"/>
                <a:gd name="connsiteY892" fmla="*/ 207263 h 2711931"/>
                <a:gd name="connsiteX893" fmla="*/ 2257149 w 7495635"/>
                <a:gd name="connsiteY893" fmla="*/ 196927 h 2711931"/>
                <a:gd name="connsiteX894" fmla="*/ 2282677 w 7495635"/>
                <a:gd name="connsiteY894" fmla="*/ 201014 h 2711931"/>
                <a:gd name="connsiteX895" fmla="*/ 2311907 w 7495635"/>
                <a:gd name="connsiteY895" fmla="*/ 189283 h 2711931"/>
                <a:gd name="connsiteX896" fmla="*/ 2351233 w 7495635"/>
                <a:gd name="connsiteY896" fmla="*/ 188514 h 2711931"/>
                <a:gd name="connsiteX897" fmla="*/ 2326955 w 7495635"/>
                <a:gd name="connsiteY897" fmla="*/ 203994 h 2711931"/>
                <a:gd name="connsiteX898" fmla="*/ 2350704 w 7495635"/>
                <a:gd name="connsiteY898" fmla="*/ 209042 h 2711931"/>
                <a:gd name="connsiteX899" fmla="*/ 2383203 w 7495635"/>
                <a:gd name="connsiteY899" fmla="*/ 206783 h 2711931"/>
                <a:gd name="connsiteX900" fmla="*/ 2410799 w 7495635"/>
                <a:gd name="connsiteY900" fmla="*/ 199187 h 2711931"/>
                <a:gd name="connsiteX901" fmla="*/ 2460317 w 7495635"/>
                <a:gd name="connsiteY901" fmla="*/ 200869 h 2711931"/>
                <a:gd name="connsiteX902" fmla="*/ 2503296 w 7495635"/>
                <a:gd name="connsiteY902" fmla="*/ 196495 h 2711931"/>
                <a:gd name="connsiteX903" fmla="*/ 2546228 w 7495635"/>
                <a:gd name="connsiteY903" fmla="*/ 194668 h 2711931"/>
                <a:gd name="connsiteX904" fmla="*/ 2560795 w 7495635"/>
                <a:gd name="connsiteY904" fmla="*/ 209860 h 2711931"/>
                <a:gd name="connsiteX905" fmla="*/ 2587573 w 7495635"/>
                <a:gd name="connsiteY905" fmla="*/ 214331 h 2711931"/>
                <a:gd name="connsiteX906" fmla="*/ 2595265 w 7495635"/>
                <a:gd name="connsiteY906" fmla="*/ 205629 h 2711931"/>
                <a:gd name="connsiteX907" fmla="*/ 2616467 w 7495635"/>
                <a:gd name="connsiteY907" fmla="*/ 195437 h 2711931"/>
                <a:gd name="connsiteX908" fmla="*/ 2596899 w 7495635"/>
                <a:gd name="connsiteY908" fmla="*/ 178322 h 2711931"/>
                <a:gd name="connsiteX909" fmla="*/ 2551084 w 7495635"/>
                <a:gd name="connsiteY909" fmla="*/ 167553 h 2711931"/>
                <a:gd name="connsiteX910" fmla="*/ 2530940 w 7495635"/>
                <a:gd name="connsiteY910" fmla="*/ 157457 h 2711931"/>
                <a:gd name="connsiteX911" fmla="*/ 2488248 w 7495635"/>
                <a:gd name="connsiteY911" fmla="*/ 149525 h 2711931"/>
                <a:gd name="connsiteX912" fmla="*/ 2441855 w 7495635"/>
                <a:gd name="connsiteY912" fmla="*/ 147025 h 2711931"/>
                <a:gd name="connsiteX913" fmla="*/ 2386857 w 7495635"/>
                <a:gd name="connsiteY913" fmla="*/ 144573 h 2711931"/>
                <a:gd name="connsiteX914" fmla="*/ 2321570 w 7495635"/>
                <a:gd name="connsiteY914" fmla="*/ 138563 h 2711931"/>
                <a:gd name="connsiteX915" fmla="*/ 2311618 w 7495635"/>
                <a:gd name="connsiteY915" fmla="*/ 121689 h 2711931"/>
                <a:gd name="connsiteX916" fmla="*/ 2240947 w 7495635"/>
                <a:gd name="connsiteY916" fmla="*/ 116352 h 2711931"/>
                <a:gd name="connsiteX917" fmla="*/ 2272245 w 7495635"/>
                <a:gd name="connsiteY917" fmla="*/ 100680 h 2711931"/>
                <a:gd name="connsiteX918" fmla="*/ 2284648 w 7495635"/>
                <a:gd name="connsiteY918" fmla="*/ 82603 h 2711931"/>
                <a:gd name="connsiteX919" fmla="*/ 2317580 w 7495635"/>
                <a:gd name="connsiteY919" fmla="*/ 83084 h 2711931"/>
                <a:gd name="connsiteX920" fmla="*/ 2323012 w 7495635"/>
                <a:gd name="connsiteY920" fmla="*/ 73325 h 2711931"/>
                <a:gd name="connsiteX921" fmla="*/ 2364934 w 7495635"/>
                <a:gd name="connsiteY921" fmla="*/ 65825 h 2711931"/>
                <a:gd name="connsiteX922" fmla="*/ 2339118 w 7495635"/>
                <a:gd name="connsiteY922" fmla="*/ 54623 h 2711931"/>
                <a:gd name="connsiteX923" fmla="*/ 2375896 w 7495635"/>
                <a:gd name="connsiteY923" fmla="*/ 48614 h 2711931"/>
                <a:gd name="connsiteX924" fmla="*/ 2421519 w 7495635"/>
                <a:gd name="connsiteY924" fmla="*/ 40777 h 2711931"/>
                <a:gd name="connsiteX925" fmla="*/ 2420126 w 7495635"/>
                <a:gd name="connsiteY925" fmla="*/ 30874 h 2711931"/>
                <a:gd name="connsiteX926" fmla="*/ 2467864 w 7495635"/>
                <a:gd name="connsiteY926" fmla="*/ 19576 h 2711931"/>
                <a:gd name="connsiteX927" fmla="*/ 2510316 w 7495635"/>
                <a:gd name="connsiteY927" fmla="*/ 12172 h 2711931"/>
                <a:gd name="connsiteX928" fmla="*/ 2586227 w 7495635"/>
                <a:gd name="connsiteY928" fmla="*/ 6692 h 2711931"/>
                <a:gd name="connsiteX929" fmla="*/ 2649879 w 7495635"/>
                <a:gd name="connsiteY929" fmla="*/ 2749 h 2711931"/>
                <a:gd name="connsiteX930" fmla="*/ 2815404 w 7495635"/>
                <a:gd name="connsiteY930" fmla="*/ 9528 h 2711931"/>
                <a:gd name="connsiteX931" fmla="*/ 2849201 w 7495635"/>
                <a:gd name="connsiteY931" fmla="*/ 7893 h 2711931"/>
                <a:gd name="connsiteX932" fmla="*/ 2881892 w 7495635"/>
                <a:gd name="connsiteY932" fmla="*/ 201 h 2711931"/>
                <a:gd name="connsiteX933" fmla="*/ 2989967 w 7495635"/>
                <a:gd name="connsiteY933" fmla="*/ 19528 h 2711931"/>
                <a:gd name="connsiteX934" fmla="*/ 2939006 w 7495635"/>
                <a:gd name="connsiteY934" fmla="*/ 30970 h 2711931"/>
                <a:gd name="connsiteX935" fmla="*/ 2872181 w 7495635"/>
                <a:gd name="connsiteY935" fmla="*/ 26787 h 2711931"/>
                <a:gd name="connsiteX936" fmla="*/ 2820452 w 7495635"/>
                <a:gd name="connsiteY936" fmla="*/ 32076 h 2711931"/>
                <a:gd name="connsiteX937" fmla="*/ 2750598 w 7495635"/>
                <a:gd name="connsiteY937" fmla="*/ 24143 h 2711931"/>
                <a:gd name="connsiteX938" fmla="*/ 2681561 w 7495635"/>
                <a:gd name="connsiteY938" fmla="*/ 29143 h 2711931"/>
                <a:gd name="connsiteX939" fmla="*/ 2621034 w 7495635"/>
                <a:gd name="connsiteY939" fmla="*/ 41354 h 2711931"/>
                <a:gd name="connsiteX940" fmla="*/ 2578824 w 7495635"/>
                <a:gd name="connsiteY940" fmla="*/ 43566 h 2711931"/>
                <a:gd name="connsiteX941" fmla="*/ 2540267 w 7495635"/>
                <a:gd name="connsiteY941" fmla="*/ 44671 h 2711931"/>
                <a:gd name="connsiteX942" fmla="*/ 2515075 w 7495635"/>
                <a:gd name="connsiteY942" fmla="*/ 59479 h 2711931"/>
                <a:gd name="connsiteX943" fmla="*/ 2490556 w 7495635"/>
                <a:gd name="connsiteY943" fmla="*/ 61498 h 2711931"/>
                <a:gd name="connsiteX944" fmla="*/ 2453394 w 7495635"/>
                <a:gd name="connsiteY944" fmla="*/ 75296 h 2711931"/>
                <a:gd name="connsiteX945" fmla="*/ 2413443 w 7495635"/>
                <a:gd name="connsiteY945" fmla="*/ 73998 h 2711931"/>
                <a:gd name="connsiteX946" fmla="*/ 2437336 w 7495635"/>
                <a:gd name="connsiteY946" fmla="*/ 86161 h 2711931"/>
                <a:gd name="connsiteX947" fmla="*/ 2403491 w 7495635"/>
                <a:gd name="connsiteY947" fmla="*/ 111689 h 2711931"/>
                <a:gd name="connsiteX948" fmla="*/ 2543247 w 7495635"/>
                <a:gd name="connsiteY948" fmla="*/ 153563 h 2711931"/>
                <a:gd name="connsiteX949" fmla="*/ 2587332 w 7495635"/>
                <a:gd name="connsiteY949" fmla="*/ 166495 h 2711931"/>
                <a:gd name="connsiteX950" fmla="*/ 2617572 w 7495635"/>
                <a:gd name="connsiteY950" fmla="*/ 178851 h 2711931"/>
                <a:gd name="connsiteX951" fmla="*/ 2672331 w 7495635"/>
                <a:gd name="connsiteY951" fmla="*/ 183803 h 2711931"/>
                <a:gd name="connsiteX952" fmla="*/ 2756079 w 7495635"/>
                <a:gd name="connsiteY952" fmla="*/ 192168 h 2711931"/>
                <a:gd name="connsiteX953" fmla="*/ 2808048 w 7495635"/>
                <a:gd name="connsiteY953" fmla="*/ 208658 h 2711931"/>
                <a:gd name="connsiteX954" fmla="*/ 2851797 w 7495635"/>
                <a:gd name="connsiteY954" fmla="*/ 219427 h 2711931"/>
                <a:gd name="connsiteX955" fmla="*/ 2884152 w 7495635"/>
                <a:gd name="connsiteY955" fmla="*/ 223225 h 2711931"/>
                <a:gd name="connsiteX956" fmla="*/ 2938766 w 7495635"/>
                <a:gd name="connsiteY956" fmla="*/ 243993 h 2711931"/>
                <a:gd name="connsiteX957" fmla="*/ 2955929 w 7495635"/>
                <a:gd name="connsiteY957" fmla="*/ 228994 h 2711931"/>
                <a:gd name="connsiteX958" fmla="*/ 2908382 w 7495635"/>
                <a:gd name="connsiteY958" fmla="*/ 205725 h 2711931"/>
                <a:gd name="connsiteX959" fmla="*/ 2875018 w 7495635"/>
                <a:gd name="connsiteY959" fmla="*/ 194091 h 2711931"/>
                <a:gd name="connsiteX960" fmla="*/ 2887662 w 7495635"/>
                <a:gd name="connsiteY960" fmla="*/ 171639 h 2711931"/>
                <a:gd name="connsiteX961" fmla="*/ 2876460 w 7495635"/>
                <a:gd name="connsiteY961" fmla="*/ 162168 h 2711931"/>
                <a:gd name="connsiteX962" fmla="*/ 2936314 w 7495635"/>
                <a:gd name="connsiteY962" fmla="*/ 155101 h 2711931"/>
                <a:gd name="connsiteX963" fmla="*/ 2986890 w 7495635"/>
                <a:gd name="connsiteY963" fmla="*/ 124573 h 2711931"/>
                <a:gd name="connsiteX964" fmla="*/ 3014581 w 7495635"/>
                <a:gd name="connsiteY964" fmla="*/ 127650 h 2711931"/>
                <a:gd name="connsiteX965" fmla="*/ 3135204 w 7495635"/>
                <a:gd name="connsiteY965" fmla="*/ 145486 h 2711931"/>
                <a:gd name="connsiteX966" fmla="*/ 3114627 w 7495635"/>
                <a:gd name="connsiteY966" fmla="*/ 168082 h 2711931"/>
                <a:gd name="connsiteX967" fmla="*/ 3099195 w 7495635"/>
                <a:gd name="connsiteY967" fmla="*/ 179139 h 2711931"/>
                <a:gd name="connsiteX968" fmla="*/ 3129579 w 7495635"/>
                <a:gd name="connsiteY968" fmla="*/ 196062 h 2711931"/>
                <a:gd name="connsiteX969" fmla="*/ 3115637 w 7495635"/>
                <a:gd name="connsiteY969" fmla="*/ 212648 h 2711931"/>
                <a:gd name="connsiteX970" fmla="*/ 3111886 w 7495635"/>
                <a:gd name="connsiteY970" fmla="*/ 240532 h 2711931"/>
                <a:gd name="connsiteX971" fmla="*/ 3148232 w 7495635"/>
                <a:gd name="connsiteY971" fmla="*/ 266060 h 2711931"/>
                <a:gd name="connsiteX972" fmla="*/ 3130444 w 7495635"/>
                <a:gd name="connsiteY972" fmla="*/ 282069 h 2711931"/>
                <a:gd name="connsiteX973" fmla="*/ 3088666 w 7495635"/>
                <a:gd name="connsiteY973" fmla="*/ 298079 h 2711931"/>
                <a:gd name="connsiteX974" fmla="*/ 3056071 w 7495635"/>
                <a:gd name="connsiteY974" fmla="*/ 297838 h 2711931"/>
                <a:gd name="connsiteX975" fmla="*/ 3036072 w 7495635"/>
                <a:gd name="connsiteY975" fmla="*/ 306876 h 2711931"/>
                <a:gd name="connsiteX976" fmla="*/ 3005014 w 7495635"/>
                <a:gd name="connsiteY976" fmla="*/ 294809 h 2711931"/>
                <a:gd name="connsiteX977" fmla="*/ 2967564 w 7495635"/>
                <a:gd name="connsiteY977" fmla="*/ 292886 h 2711931"/>
                <a:gd name="connsiteX978" fmla="*/ 3027081 w 7495635"/>
                <a:gd name="connsiteY978" fmla="*/ 310386 h 2711931"/>
                <a:gd name="connsiteX979" fmla="*/ 3098281 w 7495635"/>
                <a:gd name="connsiteY979" fmla="*/ 316155 h 2711931"/>
                <a:gd name="connsiteX980" fmla="*/ 3157511 w 7495635"/>
                <a:gd name="connsiteY980" fmla="*/ 310242 h 2711931"/>
                <a:gd name="connsiteX981" fmla="*/ 3173087 w 7495635"/>
                <a:gd name="connsiteY981" fmla="*/ 297838 h 2711931"/>
                <a:gd name="connsiteX982" fmla="*/ 3186837 w 7495635"/>
                <a:gd name="connsiteY982" fmla="*/ 274425 h 2711931"/>
                <a:gd name="connsiteX983" fmla="*/ 3211019 w 7495635"/>
                <a:gd name="connsiteY983" fmla="*/ 263272 h 2711931"/>
                <a:gd name="connsiteX984" fmla="*/ 3193760 w 7495635"/>
                <a:gd name="connsiteY984" fmla="*/ 250820 h 2711931"/>
                <a:gd name="connsiteX985" fmla="*/ 3166405 w 7495635"/>
                <a:gd name="connsiteY985" fmla="*/ 235484 h 2711931"/>
                <a:gd name="connsiteX986" fmla="*/ 3179674 w 7495635"/>
                <a:gd name="connsiteY986" fmla="*/ 215821 h 2711931"/>
                <a:gd name="connsiteX987" fmla="*/ 3166933 w 7495635"/>
                <a:gd name="connsiteY987" fmla="*/ 194908 h 2711931"/>
                <a:gd name="connsiteX988" fmla="*/ 3165924 w 7495635"/>
                <a:gd name="connsiteY988" fmla="*/ 177120 h 2711931"/>
                <a:gd name="connsiteX989" fmla="*/ 3226211 w 7495635"/>
                <a:gd name="connsiteY989" fmla="*/ 176351 h 2711931"/>
                <a:gd name="connsiteX990" fmla="*/ 3229143 w 7495635"/>
                <a:gd name="connsiteY990" fmla="*/ 156784 h 2711931"/>
                <a:gd name="connsiteX991" fmla="*/ 3261258 w 7495635"/>
                <a:gd name="connsiteY991" fmla="*/ 174572 h 2711931"/>
                <a:gd name="connsiteX992" fmla="*/ 3242124 w 7495635"/>
                <a:gd name="connsiteY992" fmla="*/ 184812 h 2711931"/>
                <a:gd name="connsiteX993" fmla="*/ 3245008 w 7495635"/>
                <a:gd name="connsiteY993" fmla="*/ 200581 h 2711931"/>
                <a:gd name="connsiteX994" fmla="*/ 3311305 w 7495635"/>
                <a:gd name="connsiteY994" fmla="*/ 214523 h 2711931"/>
                <a:gd name="connsiteX995" fmla="*/ 3290344 w 7495635"/>
                <a:gd name="connsiteY995" fmla="*/ 202792 h 2711931"/>
                <a:gd name="connsiteX996" fmla="*/ 3279094 w 7495635"/>
                <a:gd name="connsiteY996" fmla="*/ 184908 h 2711931"/>
                <a:gd name="connsiteX997" fmla="*/ 3316304 w 7495635"/>
                <a:gd name="connsiteY997" fmla="*/ 193754 h 2711931"/>
                <a:gd name="connsiteX998" fmla="*/ 3339765 w 7495635"/>
                <a:gd name="connsiteY998" fmla="*/ 191350 h 2711931"/>
                <a:gd name="connsiteX999" fmla="*/ 3355534 w 7495635"/>
                <a:gd name="connsiteY999" fmla="*/ 181591 h 2711931"/>
                <a:gd name="connsiteX1000" fmla="*/ 3405870 w 7495635"/>
                <a:gd name="connsiteY1000" fmla="*/ 197648 h 2711931"/>
                <a:gd name="connsiteX1001" fmla="*/ 3477935 w 7495635"/>
                <a:gd name="connsiteY1001" fmla="*/ 220340 h 2711931"/>
                <a:gd name="connsiteX1002" fmla="*/ 3517934 w 7495635"/>
                <a:gd name="connsiteY1002" fmla="*/ 233897 h 2711931"/>
                <a:gd name="connsiteX1003" fmla="*/ 3528799 w 7495635"/>
                <a:gd name="connsiteY1003" fmla="*/ 223561 h 2711931"/>
                <a:gd name="connsiteX1004" fmla="*/ 3468993 w 7495635"/>
                <a:gd name="connsiteY1004" fmla="*/ 201735 h 2711931"/>
                <a:gd name="connsiteX1005" fmla="*/ 3464859 w 7495635"/>
                <a:gd name="connsiteY1005" fmla="*/ 185533 h 2711931"/>
                <a:gd name="connsiteX1006" fmla="*/ 3480964 w 7495635"/>
                <a:gd name="connsiteY1006" fmla="*/ 175293 h 2711931"/>
                <a:gd name="connsiteX1007" fmla="*/ 3605817 w 7495635"/>
                <a:gd name="connsiteY1007" fmla="*/ 195052 h 2711931"/>
                <a:gd name="connsiteX1008" fmla="*/ 3685478 w 7495635"/>
                <a:gd name="connsiteY1008" fmla="*/ 208994 h 2711931"/>
                <a:gd name="connsiteX1009" fmla="*/ 3719804 w 7495635"/>
                <a:gd name="connsiteY1009" fmla="*/ 208513 h 2711931"/>
                <a:gd name="connsiteX1010" fmla="*/ 3701583 w 7495635"/>
                <a:gd name="connsiteY1010" fmla="*/ 184428 h 2711931"/>
                <a:gd name="connsiteX1011" fmla="*/ 3758313 w 7495635"/>
                <a:gd name="connsiteY1011" fmla="*/ 189668 h 2711931"/>
                <a:gd name="connsiteX1012" fmla="*/ 3882204 w 7495635"/>
                <a:gd name="connsiteY1012" fmla="*/ 203994 h 2711931"/>
                <a:gd name="connsiteX1013" fmla="*/ 3951529 w 7495635"/>
                <a:gd name="connsiteY1013" fmla="*/ 219282 h 2711931"/>
                <a:gd name="connsiteX1014" fmla="*/ 4045085 w 7495635"/>
                <a:gd name="connsiteY1014" fmla="*/ 233753 h 2711931"/>
                <a:gd name="connsiteX1015" fmla="*/ 4129650 w 7495635"/>
                <a:gd name="connsiteY1015" fmla="*/ 248609 h 2711931"/>
                <a:gd name="connsiteX1016" fmla="*/ 4166860 w 7495635"/>
                <a:gd name="connsiteY1016" fmla="*/ 267647 h 2711931"/>
                <a:gd name="connsiteX1017" fmla="*/ 4253397 w 7495635"/>
                <a:gd name="connsiteY1017" fmla="*/ 283079 h 2711931"/>
                <a:gd name="connsiteX1018" fmla="*/ 4273156 w 7495635"/>
                <a:gd name="connsiteY1018" fmla="*/ 279425 h 2711931"/>
                <a:gd name="connsiteX1019" fmla="*/ 4348394 w 7495635"/>
                <a:gd name="connsiteY1019" fmla="*/ 296684 h 2711931"/>
                <a:gd name="connsiteX1020" fmla="*/ 4404787 w 7495635"/>
                <a:gd name="connsiteY1020" fmla="*/ 296829 h 2711931"/>
                <a:gd name="connsiteX1021" fmla="*/ 4463632 w 7495635"/>
                <a:gd name="connsiteY1021" fmla="*/ 307790 h 2711931"/>
                <a:gd name="connsiteX1022" fmla="*/ 4459545 w 7495635"/>
                <a:gd name="connsiteY1022" fmla="*/ 291252 h 2711931"/>
                <a:gd name="connsiteX1023" fmla="*/ 4392575 w 7495635"/>
                <a:gd name="connsiteY1023" fmla="*/ 269810 h 2711931"/>
                <a:gd name="connsiteX1024" fmla="*/ 4329068 w 7495635"/>
                <a:gd name="connsiteY1024" fmla="*/ 255772 h 2711931"/>
                <a:gd name="connsiteX1025" fmla="*/ 4298155 w 7495635"/>
                <a:gd name="connsiteY1025" fmla="*/ 239955 h 2711931"/>
                <a:gd name="connsiteX1026" fmla="*/ 4327529 w 7495635"/>
                <a:gd name="connsiteY1026" fmla="*/ 236253 h 2711931"/>
                <a:gd name="connsiteX1027" fmla="*/ 4293011 w 7495635"/>
                <a:gd name="connsiteY1027" fmla="*/ 219523 h 2711931"/>
                <a:gd name="connsiteX1028" fmla="*/ 4236138 w 7495635"/>
                <a:gd name="connsiteY1028" fmla="*/ 201927 h 2711931"/>
                <a:gd name="connsiteX1029" fmla="*/ 4173831 w 7495635"/>
                <a:gd name="connsiteY1029" fmla="*/ 183899 h 2711931"/>
                <a:gd name="connsiteX1030" fmla="*/ 4121284 w 7495635"/>
                <a:gd name="connsiteY1030" fmla="*/ 164428 h 2711931"/>
                <a:gd name="connsiteX1031" fmla="*/ 4090227 w 7495635"/>
                <a:gd name="connsiteY1031" fmla="*/ 155053 h 2711931"/>
                <a:gd name="connsiteX1032" fmla="*/ 4048930 w 7495635"/>
                <a:gd name="connsiteY1032" fmla="*/ 135006 h 2711931"/>
                <a:gd name="connsiteX1033" fmla="*/ 4003691 w 7495635"/>
                <a:gd name="connsiteY1033" fmla="*/ 115583 h 2711931"/>
                <a:gd name="connsiteX1034" fmla="*/ 3970086 w 7495635"/>
                <a:gd name="connsiteY1034" fmla="*/ 93901 h 2711931"/>
                <a:gd name="connsiteX1035" fmla="*/ 4002922 w 7495635"/>
                <a:gd name="connsiteY1035" fmla="*/ 96593 h 2711931"/>
                <a:gd name="connsiteX1036" fmla="*/ 4036383 w 7495635"/>
                <a:gd name="connsiteY1036" fmla="*/ 97218 h 2711931"/>
                <a:gd name="connsiteX1037" fmla="*/ 4046671 w 7495635"/>
                <a:gd name="connsiteY1037" fmla="*/ 93564 h 2711931"/>
                <a:gd name="connsiteX1038" fmla="*/ 4117967 w 7495635"/>
                <a:gd name="connsiteY1038" fmla="*/ 107603 h 2711931"/>
                <a:gd name="connsiteX1039" fmla="*/ 4214311 w 7495635"/>
                <a:gd name="connsiteY1039" fmla="*/ 140438 h 2711931"/>
                <a:gd name="connsiteX1040" fmla="*/ 4213205 w 7495635"/>
                <a:gd name="connsiteY1040" fmla="*/ 157505 h 2711931"/>
                <a:gd name="connsiteX1041" fmla="*/ 4244599 w 7495635"/>
                <a:gd name="connsiteY1041" fmla="*/ 172793 h 2711931"/>
                <a:gd name="connsiteX1042" fmla="*/ 4262002 w 7495635"/>
                <a:gd name="connsiteY1042" fmla="*/ 184187 h 2711931"/>
                <a:gd name="connsiteX1043" fmla="*/ 4318203 w 7495635"/>
                <a:gd name="connsiteY1043" fmla="*/ 198466 h 2711931"/>
                <a:gd name="connsiteX1044" fmla="*/ 4306857 w 7495635"/>
                <a:gd name="connsiteY1044" fmla="*/ 210917 h 2711931"/>
                <a:gd name="connsiteX1045" fmla="*/ 4343923 w 7495635"/>
                <a:gd name="connsiteY1045" fmla="*/ 238032 h 2711931"/>
                <a:gd name="connsiteX1046" fmla="*/ 4377576 w 7495635"/>
                <a:gd name="connsiteY1046" fmla="*/ 233272 h 2711931"/>
                <a:gd name="connsiteX1047" fmla="*/ 4414546 w 7495635"/>
                <a:gd name="connsiteY1047" fmla="*/ 242455 h 2711931"/>
                <a:gd name="connsiteX1048" fmla="*/ 4450795 w 7495635"/>
                <a:gd name="connsiteY1048" fmla="*/ 253993 h 2711931"/>
                <a:gd name="connsiteX1049" fmla="*/ 4460266 w 7495635"/>
                <a:gd name="connsiteY1049" fmla="*/ 265868 h 2711931"/>
                <a:gd name="connsiteX1050" fmla="*/ 4513871 w 7495635"/>
                <a:gd name="connsiteY1050" fmla="*/ 288271 h 2711931"/>
                <a:gd name="connsiteX1051" fmla="*/ 4542091 w 7495635"/>
                <a:gd name="connsiteY1051" fmla="*/ 312165 h 2711931"/>
                <a:gd name="connsiteX1052" fmla="*/ 4489016 w 7495635"/>
                <a:gd name="connsiteY1052" fmla="*/ 300050 h 2711931"/>
                <a:gd name="connsiteX1053" fmla="*/ 4490843 w 7495635"/>
                <a:gd name="connsiteY1053" fmla="*/ 317453 h 2711931"/>
                <a:gd name="connsiteX1054" fmla="*/ 4548918 w 7495635"/>
                <a:gd name="connsiteY1054" fmla="*/ 342549 h 2711931"/>
                <a:gd name="connsiteX1055" fmla="*/ 4523101 w 7495635"/>
                <a:gd name="connsiteY1055" fmla="*/ 345818 h 2711931"/>
                <a:gd name="connsiteX1056" fmla="*/ 4608339 w 7495635"/>
                <a:gd name="connsiteY1056" fmla="*/ 380000 h 2711931"/>
                <a:gd name="connsiteX1057" fmla="*/ 4606320 w 7495635"/>
                <a:gd name="connsiteY1057" fmla="*/ 388942 h 2711931"/>
                <a:gd name="connsiteX1058" fmla="*/ 4647762 w 7495635"/>
                <a:gd name="connsiteY1058" fmla="*/ 397980 h 2711931"/>
                <a:gd name="connsiteX1059" fmla="*/ 4714683 w 7495635"/>
                <a:gd name="connsiteY1059" fmla="*/ 424758 h 2711931"/>
                <a:gd name="connsiteX1060" fmla="*/ 4761365 w 7495635"/>
                <a:gd name="connsiteY1060" fmla="*/ 438940 h 2711931"/>
                <a:gd name="connsiteX1061" fmla="*/ 4791508 w 7495635"/>
                <a:gd name="connsiteY1061" fmla="*/ 456103 h 2711931"/>
                <a:gd name="connsiteX1062" fmla="*/ 4814873 w 7495635"/>
                <a:gd name="connsiteY1062" fmla="*/ 475670 h 2711931"/>
                <a:gd name="connsiteX1063" fmla="*/ 4837276 w 7495635"/>
                <a:gd name="connsiteY1063" fmla="*/ 487641 h 2711931"/>
                <a:gd name="connsiteX1064" fmla="*/ 4860160 w 7495635"/>
                <a:gd name="connsiteY1064" fmla="*/ 513025 h 2711931"/>
                <a:gd name="connsiteX1065" fmla="*/ 4791652 w 7495635"/>
                <a:gd name="connsiteY1065" fmla="*/ 510717 h 2711931"/>
                <a:gd name="connsiteX1066" fmla="*/ 4718962 w 7495635"/>
                <a:gd name="connsiteY1066" fmla="*/ 490429 h 2711931"/>
                <a:gd name="connsiteX1067" fmla="*/ 4681222 w 7495635"/>
                <a:gd name="connsiteY1067" fmla="*/ 489420 h 2711931"/>
                <a:gd name="connsiteX1068" fmla="*/ 4631752 w 7495635"/>
                <a:gd name="connsiteY1068" fmla="*/ 479516 h 2711931"/>
                <a:gd name="connsiteX1069" fmla="*/ 4599830 w 7495635"/>
                <a:gd name="connsiteY1069" fmla="*/ 484228 h 2711931"/>
                <a:gd name="connsiteX1070" fmla="*/ 4660406 w 7495635"/>
                <a:gd name="connsiteY1070" fmla="*/ 499612 h 2711931"/>
                <a:gd name="connsiteX1071" fmla="*/ 4710933 w 7495635"/>
                <a:gd name="connsiteY1071" fmla="*/ 511823 h 2711931"/>
                <a:gd name="connsiteX1072" fmla="*/ 4739202 w 7495635"/>
                <a:gd name="connsiteY1072" fmla="*/ 512688 h 2711931"/>
                <a:gd name="connsiteX1073" fmla="*/ 4775643 w 7495635"/>
                <a:gd name="connsiteY1073" fmla="*/ 532303 h 2711931"/>
                <a:gd name="connsiteX1074" fmla="*/ 4830016 w 7495635"/>
                <a:gd name="connsiteY1074" fmla="*/ 555091 h 2711931"/>
                <a:gd name="connsiteX1075" fmla="*/ 4851314 w 7495635"/>
                <a:gd name="connsiteY1075" fmla="*/ 569274 h 2711931"/>
                <a:gd name="connsiteX1076" fmla="*/ 4900832 w 7495635"/>
                <a:gd name="connsiteY1076" fmla="*/ 585091 h 2711931"/>
                <a:gd name="connsiteX1077" fmla="*/ 4973330 w 7495635"/>
                <a:gd name="connsiteY1077" fmla="*/ 615907 h 2711931"/>
                <a:gd name="connsiteX1078" fmla="*/ 5042271 w 7495635"/>
                <a:gd name="connsiteY1078" fmla="*/ 646147 h 2711931"/>
                <a:gd name="connsiteX1079" fmla="*/ 5051934 w 7495635"/>
                <a:gd name="connsiteY1079" fmla="*/ 664415 h 2711931"/>
                <a:gd name="connsiteX1080" fmla="*/ 5168614 w 7495635"/>
                <a:gd name="connsiteY1080" fmla="*/ 724029 h 2711931"/>
                <a:gd name="connsiteX1081" fmla="*/ 5208997 w 7495635"/>
                <a:gd name="connsiteY1081" fmla="*/ 739317 h 2711931"/>
                <a:gd name="connsiteX1082" fmla="*/ 5233324 w 7495635"/>
                <a:gd name="connsiteY1082" fmla="*/ 733885 h 2711931"/>
                <a:gd name="connsiteX1083" fmla="*/ 5274669 w 7495635"/>
                <a:gd name="connsiteY1083" fmla="*/ 747538 h 2711931"/>
                <a:gd name="connsiteX1084" fmla="*/ 5328899 w 7495635"/>
                <a:gd name="connsiteY1084" fmla="*/ 784653 h 2711931"/>
                <a:gd name="connsiteX1085" fmla="*/ 5367119 w 7495635"/>
                <a:gd name="connsiteY1085" fmla="*/ 805133 h 2711931"/>
                <a:gd name="connsiteX1086" fmla="*/ 5420098 w 7495635"/>
                <a:gd name="connsiteY1086" fmla="*/ 832488 h 2711931"/>
                <a:gd name="connsiteX1087" fmla="*/ 5447838 w 7495635"/>
                <a:gd name="connsiteY1087" fmla="*/ 857680 h 2711931"/>
                <a:gd name="connsiteX1088" fmla="*/ 5452501 w 7495635"/>
                <a:gd name="connsiteY1088" fmla="*/ 876333 h 2711931"/>
                <a:gd name="connsiteX1089" fmla="*/ 5435193 w 7495635"/>
                <a:gd name="connsiteY1089" fmla="*/ 878545 h 2711931"/>
                <a:gd name="connsiteX1090" fmla="*/ 5426011 w 7495635"/>
                <a:gd name="connsiteY1090" fmla="*/ 880708 h 2711931"/>
                <a:gd name="connsiteX1091" fmla="*/ 5442164 w 7495635"/>
                <a:gd name="connsiteY1091" fmla="*/ 903544 h 2711931"/>
                <a:gd name="connsiteX1092" fmla="*/ 5466876 w 7495635"/>
                <a:gd name="connsiteY1092" fmla="*/ 930899 h 2711931"/>
                <a:gd name="connsiteX1093" fmla="*/ 5490384 w 7495635"/>
                <a:gd name="connsiteY1093" fmla="*/ 944072 h 2711931"/>
                <a:gd name="connsiteX1094" fmla="*/ 5515768 w 7495635"/>
                <a:gd name="connsiteY1094" fmla="*/ 957485 h 2711931"/>
                <a:gd name="connsiteX1095" fmla="*/ 5548460 w 7495635"/>
                <a:gd name="connsiteY1095" fmla="*/ 953399 h 2711931"/>
                <a:gd name="connsiteX1096" fmla="*/ 5579421 w 7495635"/>
                <a:gd name="connsiteY1096" fmla="*/ 960562 h 2711931"/>
                <a:gd name="connsiteX1097" fmla="*/ 5646534 w 7495635"/>
                <a:gd name="connsiteY1097" fmla="*/ 1014791 h 2711931"/>
                <a:gd name="connsiteX1098" fmla="*/ 5705282 w 7495635"/>
                <a:gd name="connsiteY1098" fmla="*/ 1035704 h 2711931"/>
                <a:gd name="connsiteX1099" fmla="*/ 5715619 w 7495635"/>
                <a:gd name="connsiteY1099" fmla="*/ 1046858 h 2711931"/>
                <a:gd name="connsiteX1100" fmla="*/ 5752156 w 7495635"/>
                <a:gd name="connsiteY1100" fmla="*/ 1070559 h 2711931"/>
                <a:gd name="connsiteX1101" fmla="*/ 5774175 w 7495635"/>
                <a:gd name="connsiteY1101" fmla="*/ 1090414 h 2711931"/>
                <a:gd name="connsiteX1102" fmla="*/ 5809656 w 7495635"/>
                <a:gd name="connsiteY1102" fmla="*/ 1098058 h 2711931"/>
                <a:gd name="connsiteX1103" fmla="*/ 5839751 w 7495635"/>
                <a:gd name="connsiteY1103" fmla="*/ 1122192 h 2711931"/>
                <a:gd name="connsiteX1104" fmla="*/ 5843164 w 7495635"/>
                <a:gd name="connsiteY1104" fmla="*/ 1098539 h 2711931"/>
                <a:gd name="connsiteX1105" fmla="*/ 5865808 w 7495635"/>
                <a:gd name="connsiteY1105" fmla="*/ 1106808 h 2711931"/>
                <a:gd name="connsiteX1106" fmla="*/ 5902537 w 7495635"/>
                <a:gd name="connsiteY1106" fmla="*/ 1120173 h 2711931"/>
                <a:gd name="connsiteX1107" fmla="*/ 5920182 w 7495635"/>
                <a:gd name="connsiteY1107" fmla="*/ 1110462 h 2711931"/>
                <a:gd name="connsiteX1108" fmla="*/ 5917297 w 7495635"/>
                <a:gd name="connsiteY1108" fmla="*/ 1093972 h 2711931"/>
                <a:gd name="connsiteX1109" fmla="*/ 5906095 w 7495635"/>
                <a:gd name="connsiteY1109" fmla="*/ 1077819 h 2711931"/>
                <a:gd name="connsiteX1110" fmla="*/ 5870808 w 7495635"/>
                <a:gd name="connsiteY1110" fmla="*/ 1034647 h 2711931"/>
                <a:gd name="connsiteX1111" fmla="*/ 5829318 w 7495635"/>
                <a:gd name="connsiteY1111" fmla="*/ 1012724 h 2711931"/>
                <a:gd name="connsiteX1112" fmla="*/ 5799607 w 7495635"/>
                <a:gd name="connsiteY1112" fmla="*/ 981523 h 2711931"/>
                <a:gd name="connsiteX1113" fmla="*/ 5798742 w 7495635"/>
                <a:gd name="connsiteY1113" fmla="*/ 969167 h 2711931"/>
                <a:gd name="connsiteX1114" fmla="*/ 5815810 w 7495635"/>
                <a:gd name="connsiteY1114" fmla="*/ 967196 h 2711931"/>
                <a:gd name="connsiteX1115" fmla="*/ 5849414 w 7495635"/>
                <a:gd name="connsiteY1115" fmla="*/ 978254 h 2711931"/>
                <a:gd name="connsiteX1116" fmla="*/ 5881866 w 7495635"/>
                <a:gd name="connsiteY1116" fmla="*/ 994119 h 2711931"/>
                <a:gd name="connsiteX1117" fmla="*/ 5915278 w 7495635"/>
                <a:gd name="connsiteY1117" fmla="*/ 1022099 h 2711931"/>
                <a:gd name="connsiteX1118" fmla="*/ 5931671 w 7495635"/>
                <a:gd name="connsiteY1118" fmla="*/ 1045992 h 2711931"/>
                <a:gd name="connsiteX1119" fmla="*/ 5968065 w 7495635"/>
                <a:gd name="connsiteY1119" fmla="*/ 1050175 h 2711931"/>
                <a:gd name="connsiteX1120" fmla="*/ 6009698 w 7495635"/>
                <a:gd name="connsiteY1120" fmla="*/ 1085991 h 2711931"/>
                <a:gd name="connsiteX1121" fmla="*/ 6056524 w 7495635"/>
                <a:gd name="connsiteY1121" fmla="*/ 1113443 h 2711931"/>
                <a:gd name="connsiteX1122" fmla="*/ 6105946 w 7495635"/>
                <a:gd name="connsiteY1122" fmla="*/ 1152576 h 2711931"/>
                <a:gd name="connsiteX1123" fmla="*/ 6147868 w 7495635"/>
                <a:gd name="connsiteY1123" fmla="*/ 1185364 h 2711931"/>
                <a:gd name="connsiteX1124" fmla="*/ 6182915 w 7495635"/>
                <a:gd name="connsiteY1124" fmla="*/ 1213392 h 2711931"/>
                <a:gd name="connsiteX1125" fmla="*/ 6215318 w 7495635"/>
                <a:gd name="connsiteY1125" fmla="*/ 1230315 h 2711931"/>
                <a:gd name="connsiteX1126" fmla="*/ 6239933 w 7495635"/>
                <a:gd name="connsiteY1126" fmla="*/ 1253872 h 2711931"/>
                <a:gd name="connsiteX1127" fmla="*/ 6294884 w 7495635"/>
                <a:gd name="connsiteY1127" fmla="*/ 1295121 h 2711931"/>
                <a:gd name="connsiteX1128" fmla="*/ 6266279 w 7495635"/>
                <a:gd name="connsiteY1128" fmla="*/ 1289880 h 2711931"/>
                <a:gd name="connsiteX1129" fmla="*/ 6190463 w 7495635"/>
                <a:gd name="connsiteY1129" fmla="*/ 1234882 h 2711931"/>
                <a:gd name="connsiteX1130" fmla="*/ 6158157 w 7495635"/>
                <a:gd name="connsiteY1130" fmla="*/ 1207863 h 2711931"/>
                <a:gd name="connsiteX1131" fmla="*/ 6141234 w 7495635"/>
                <a:gd name="connsiteY1131" fmla="*/ 1187864 h 2711931"/>
                <a:gd name="connsiteX1132" fmla="*/ 6098446 w 7495635"/>
                <a:gd name="connsiteY1132" fmla="*/ 1153874 h 2711931"/>
                <a:gd name="connsiteX1133" fmla="*/ 6070081 w 7495635"/>
                <a:gd name="connsiteY1133" fmla="*/ 1149163 h 2711931"/>
                <a:gd name="connsiteX1134" fmla="*/ 6019121 w 7495635"/>
                <a:gd name="connsiteY1134" fmla="*/ 1115462 h 2711931"/>
                <a:gd name="connsiteX1135" fmla="*/ 6012535 w 7495635"/>
                <a:gd name="connsiteY1135" fmla="*/ 1094501 h 2711931"/>
                <a:gd name="connsiteX1136" fmla="*/ 5989555 w 7495635"/>
                <a:gd name="connsiteY1136" fmla="*/ 1078828 h 2711931"/>
                <a:gd name="connsiteX1137" fmla="*/ 6010563 w 7495635"/>
                <a:gd name="connsiteY1137" fmla="*/ 1116135 h 2711931"/>
                <a:gd name="connsiteX1138" fmla="*/ 5976767 w 7495635"/>
                <a:gd name="connsiteY1138" fmla="*/ 1094405 h 2711931"/>
                <a:gd name="connsiteX1139" fmla="*/ 5932825 w 7495635"/>
                <a:gd name="connsiteY1139" fmla="*/ 1068059 h 2711931"/>
                <a:gd name="connsiteX1140" fmla="*/ 5912730 w 7495635"/>
                <a:gd name="connsiteY1140" fmla="*/ 1058540 h 2711931"/>
                <a:gd name="connsiteX1141" fmla="*/ 5884942 w 7495635"/>
                <a:gd name="connsiteY1141" fmla="*/ 1040464 h 2711931"/>
                <a:gd name="connsiteX1142" fmla="*/ 5919556 w 7495635"/>
                <a:gd name="connsiteY1142" fmla="*/ 1079357 h 2711931"/>
                <a:gd name="connsiteX1143" fmla="*/ 5923114 w 7495635"/>
                <a:gd name="connsiteY1143" fmla="*/ 1089501 h 2711931"/>
                <a:gd name="connsiteX1144" fmla="*/ 5950709 w 7495635"/>
                <a:gd name="connsiteY1144" fmla="*/ 1113154 h 2711931"/>
                <a:gd name="connsiteX1145" fmla="*/ 6002294 w 7495635"/>
                <a:gd name="connsiteY1145" fmla="*/ 1160797 h 2711931"/>
                <a:gd name="connsiteX1146" fmla="*/ 5934749 w 7495635"/>
                <a:gd name="connsiteY1146" fmla="*/ 1120750 h 2711931"/>
                <a:gd name="connsiteX1147" fmla="*/ 5922682 w 7495635"/>
                <a:gd name="connsiteY1147" fmla="*/ 1127385 h 2711931"/>
                <a:gd name="connsiteX1148" fmla="*/ 5940470 w 7495635"/>
                <a:gd name="connsiteY1148" fmla="*/ 1145701 h 2711931"/>
                <a:gd name="connsiteX1149" fmla="*/ 6023976 w 7495635"/>
                <a:gd name="connsiteY1149" fmla="*/ 1198873 h 2711931"/>
                <a:gd name="connsiteX1150" fmla="*/ 6082582 w 7495635"/>
                <a:gd name="connsiteY1150" fmla="*/ 1242814 h 2711931"/>
                <a:gd name="connsiteX1151" fmla="*/ 6076476 w 7495635"/>
                <a:gd name="connsiteY1151" fmla="*/ 1249737 h 2711931"/>
                <a:gd name="connsiteX1152" fmla="*/ 6073302 w 7495635"/>
                <a:gd name="connsiteY1152" fmla="*/ 1257189 h 2711931"/>
                <a:gd name="connsiteX1153" fmla="*/ 6126185 w 7495635"/>
                <a:gd name="connsiteY1153" fmla="*/ 1276996 h 2711931"/>
                <a:gd name="connsiteX1154" fmla="*/ 6188732 w 7495635"/>
                <a:gd name="connsiteY1154" fmla="*/ 1317668 h 2711931"/>
                <a:gd name="connsiteX1155" fmla="*/ 6223924 w 7495635"/>
                <a:gd name="connsiteY1155" fmla="*/ 1356994 h 2711931"/>
                <a:gd name="connsiteX1156" fmla="*/ 6222529 w 7495635"/>
                <a:gd name="connsiteY1156" fmla="*/ 1366417 h 2711931"/>
                <a:gd name="connsiteX1157" fmla="*/ 6289691 w 7495635"/>
                <a:gd name="connsiteY1157" fmla="*/ 1422473 h 2711931"/>
                <a:gd name="connsiteX1158" fmla="*/ 6300219 w 7495635"/>
                <a:gd name="connsiteY1158" fmla="*/ 1441175 h 2711931"/>
                <a:gd name="connsiteX1159" fmla="*/ 6371612 w 7495635"/>
                <a:gd name="connsiteY1159" fmla="*/ 1491366 h 2711931"/>
                <a:gd name="connsiteX1160" fmla="*/ 6426323 w 7495635"/>
                <a:gd name="connsiteY1160" fmla="*/ 1531846 h 2711931"/>
                <a:gd name="connsiteX1161" fmla="*/ 6496994 w 7495635"/>
                <a:gd name="connsiteY1161" fmla="*/ 1583864 h 2711931"/>
                <a:gd name="connsiteX1162" fmla="*/ 6573626 w 7495635"/>
                <a:gd name="connsiteY1162" fmla="*/ 1665160 h 2711931"/>
                <a:gd name="connsiteX1163" fmla="*/ 6562809 w 7495635"/>
                <a:gd name="connsiteY1163" fmla="*/ 1679823 h 2711931"/>
                <a:gd name="connsiteX1164" fmla="*/ 6592040 w 7495635"/>
                <a:gd name="connsiteY1164" fmla="*/ 1714004 h 2711931"/>
                <a:gd name="connsiteX1165" fmla="*/ 6607279 w 7495635"/>
                <a:gd name="connsiteY1165" fmla="*/ 1726216 h 2711931"/>
                <a:gd name="connsiteX1166" fmla="*/ 6638336 w 7495635"/>
                <a:gd name="connsiteY1166" fmla="*/ 1743283 h 2711931"/>
                <a:gd name="connsiteX1167" fmla="*/ 6709296 w 7495635"/>
                <a:gd name="connsiteY1167" fmla="*/ 1802512 h 2711931"/>
                <a:gd name="connsiteX1168" fmla="*/ 6779391 w 7495635"/>
                <a:gd name="connsiteY1168" fmla="*/ 1861068 h 2711931"/>
                <a:gd name="connsiteX1169" fmla="*/ 6803140 w 7495635"/>
                <a:gd name="connsiteY1169" fmla="*/ 1885298 h 2711931"/>
                <a:gd name="connsiteX1170" fmla="*/ 6844341 w 7495635"/>
                <a:gd name="connsiteY1170" fmla="*/ 1917413 h 2711931"/>
                <a:gd name="connsiteX1171" fmla="*/ 6864340 w 7495635"/>
                <a:gd name="connsiteY1171" fmla="*/ 1952508 h 2711931"/>
                <a:gd name="connsiteX1172" fmla="*/ 6902080 w 7495635"/>
                <a:gd name="connsiteY1172" fmla="*/ 2001545 h 2711931"/>
                <a:gd name="connsiteX1173" fmla="*/ 6926983 w 7495635"/>
                <a:gd name="connsiteY1173" fmla="*/ 1994911 h 2711931"/>
                <a:gd name="connsiteX1174" fmla="*/ 6934963 w 7495635"/>
                <a:gd name="connsiteY1174" fmla="*/ 1986017 h 2711931"/>
                <a:gd name="connsiteX1175" fmla="*/ 6980491 w 7495635"/>
                <a:gd name="connsiteY1175" fmla="*/ 2026833 h 2711931"/>
                <a:gd name="connsiteX1176" fmla="*/ 7050778 w 7495635"/>
                <a:gd name="connsiteY1176" fmla="*/ 2097937 h 2711931"/>
                <a:gd name="connsiteX1177" fmla="*/ 7125632 w 7495635"/>
                <a:gd name="connsiteY1177" fmla="*/ 2172983 h 2711931"/>
                <a:gd name="connsiteX1178" fmla="*/ 7161015 w 7495635"/>
                <a:gd name="connsiteY1178" fmla="*/ 2214905 h 2711931"/>
                <a:gd name="connsiteX1179" fmla="*/ 7205918 w 7495635"/>
                <a:gd name="connsiteY1179" fmla="*/ 2267741 h 2711931"/>
                <a:gd name="connsiteX1180" fmla="*/ 7229619 w 7495635"/>
                <a:gd name="connsiteY1180" fmla="*/ 2307163 h 2711931"/>
                <a:gd name="connsiteX1181" fmla="*/ 7260965 w 7495635"/>
                <a:gd name="connsiteY1181" fmla="*/ 2349133 h 2711931"/>
                <a:gd name="connsiteX1182" fmla="*/ 7284426 w 7495635"/>
                <a:gd name="connsiteY1182" fmla="*/ 2386680 h 2711931"/>
                <a:gd name="connsiteX1183" fmla="*/ 7356395 w 7495635"/>
                <a:gd name="connsiteY1183" fmla="*/ 2495716 h 2711931"/>
                <a:gd name="connsiteX1184" fmla="*/ 7360818 w 7495635"/>
                <a:gd name="connsiteY1184" fmla="*/ 2523167 h 2711931"/>
                <a:gd name="connsiteX1185" fmla="*/ 7354136 w 7495635"/>
                <a:gd name="connsiteY1185" fmla="*/ 2529321 h 2711931"/>
                <a:gd name="connsiteX1186" fmla="*/ 7375000 w 7495635"/>
                <a:gd name="connsiteY1186" fmla="*/ 2557253 h 2711931"/>
                <a:gd name="connsiteX1187" fmla="*/ 7381491 w 7495635"/>
                <a:gd name="connsiteY1187" fmla="*/ 2541532 h 2711931"/>
                <a:gd name="connsiteX1188" fmla="*/ 7408894 w 7495635"/>
                <a:gd name="connsiteY1188" fmla="*/ 2573454 h 2711931"/>
                <a:gd name="connsiteX1189" fmla="*/ 7411442 w 7495635"/>
                <a:gd name="connsiteY1189" fmla="*/ 2584800 h 2711931"/>
                <a:gd name="connsiteX1190" fmla="*/ 7427018 w 7495635"/>
                <a:gd name="connsiteY1190" fmla="*/ 2596194 h 2711931"/>
                <a:gd name="connsiteX1191" fmla="*/ 7463508 w 7495635"/>
                <a:gd name="connsiteY1191" fmla="*/ 2641625 h 2711931"/>
                <a:gd name="connsiteX1192" fmla="*/ 7485094 w 7495635"/>
                <a:gd name="connsiteY1192" fmla="*/ 2690518 h 2711931"/>
                <a:gd name="connsiteX1193" fmla="*/ 7492402 w 7495635"/>
                <a:gd name="connsiteY1193" fmla="*/ 2711143 h 2711931"/>
                <a:gd name="connsiteX1194" fmla="*/ 7466633 w 7495635"/>
                <a:gd name="connsiteY1194" fmla="*/ 2698836 h 2711931"/>
                <a:gd name="connsiteX1195" fmla="*/ 7446056 w 7495635"/>
                <a:gd name="connsiteY1195" fmla="*/ 2674413 h 2711931"/>
                <a:gd name="connsiteX1196" fmla="*/ 7411970 w 7495635"/>
                <a:gd name="connsiteY1196" fmla="*/ 2642683 h 2711931"/>
                <a:gd name="connsiteX1197" fmla="*/ 7403990 w 7495635"/>
                <a:gd name="connsiteY1197" fmla="*/ 2643981 h 2711931"/>
                <a:gd name="connsiteX1198" fmla="*/ 7393365 w 7495635"/>
                <a:gd name="connsiteY1198" fmla="*/ 2645712 h 2711931"/>
                <a:gd name="connsiteX1199" fmla="*/ 7375145 w 7495635"/>
                <a:gd name="connsiteY1199" fmla="*/ 2633020 h 2711931"/>
                <a:gd name="connsiteX1200" fmla="*/ 7378365 w 7495635"/>
                <a:gd name="connsiteY1200" fmla="*/ 2649462 h 2711931"/>
                <a:gd name="connsiteX1201" fmla="*/ 7355866 w 7495635"/>
                <a:gd name="connsiteY1201" fmla="*/ 2625232 h 2711931"/>
                <a:gd name="connsiteX1202" fmla="*/ 7329184 w 7495635"/>
                <a:gd name="connsiteY1202" fmla="*/ 2593213 h 2711931"/>
                <a:gd name="connsiteX1203" fmla="*/ 7313224 w 7495635"/>
                <a:gd name="connsiteY1203" fmla="*/ 2563118 h 2711931"/>
                <a:gd name="connsiteX1204" fmla="*/ 7287118 w 7495635"/>
                <a:gd name="connsiteY1204" fmla="*/ 2524801 h 2711931"/>
                <a:gd name="connsiteX1205" fmla="*/ 7280484 w 7495635"/>
                <a:gd name="connsiteY1205" fmla="*/ 2497639 h 2711931"/>
                <a:gd name="connsiteX1206" fmla="*/ 7252696 w 7495635"/>
                <a:gd name="connsiteY1206" fmla="*/ 2464803 h 2711931"/>
                <a:gd name="connsiteX1207" fmla="*/ 7213995 w 7495635"/>
                <a:gd name="connsiteY1207" fmla="*/ 2426727 h 2711931"/>
                <a:gd name="connsiteX1208" fmla="*/ 7210822 w 7495635"/>
                <a:gd name="connsiteY1208" fmla="*/ 2411920 h 2711931"/>
                <a:gd name="connsiteX1209" fmla="*/ 7216062 w 7495635"/>
                <a:gd name="connsiteY1209" fmla="*/ 2396872 h 2711931"/>
                <a:gd name="connsiteX1210" fmla="*/ 7194909 w 7495635"/>
                <a:gd name="connsiteY1210" fmla="*/ 2381584 h 2711931"/>
                <a:gd name="connsiteX1211" fmla="*/ 7181160 w 7495635"/>
                <a:gd name="connsiteY1211" fmla="*/ 2387064 h 2711931"/>
                <a:gd name="connsiteX1212" fmla="*/ 7177410 w 7495635"/>
                <a:gd name="connsiteY1212" fmla="*/ 2398699 h 2711931"/>
                <a:gd name="connsiteX1213" fmla="*/ 7143901 w 7495635"/>
                <a:gd name="connsiteY1213" fmla="*/ 2375863 h 2711931"/>
                <a:gd name="connsiteX1214" fmla="*/ 7098950 w 7495635"/>
                <a:gd name="connsiteY1214" fmla="*/ 2346729 h 2711931"/>
                <a:gd name="connsiteX1215" fmla="*/ 7087988 w 7495635"/>
                <a:gd name="connsiteY1215" fmla="*/ 2327691 h 2711931"/>
                <a:gd name="connsiteX1216" fmla="*/ 7064480 w 7495635"/>
                <a:gd name="connsiteY1216" fmla="*/ 2293173 h 2711931"/>
                <a:gd name="connsiteX1217" fmla="*/ 7028903 w 7495635"/>
                <a:gd name="connsiteY1217" fmla="*/ 2271106 h 2711931"/>
                <a:gd name="connsiteX1218" fmla="*/ 7058710 w 7495635"/>
                <a:gd name="connsiteY1218" fmla="*/ 2301105 h 2711931"/>
                <a:gd name="connsiteX1219" fmla="*/ 7065393 w 7495635"/>
                <a:gd name="connsiteY1219" fmla="*/ 2328508 h 2711931"/>
                <a:gd name="connsiteX1220" fmla="*/ 7086979 w 7495635"/>
                <a:gd name="connsiteY1220" fmla="*/ 2346777 h 2711931"/>
                <a:gd name="connsiteX1221" fmla="*/ 7090922 w 7495635"/>
                <a:gd name="connsiteY1221" fmla="*/ 2366825 h 2711931"/>
                <a:gd name="connsiteX1222" fmla="*/ 7084912 w 7495635"/>
                <a:gd name="connsiteY1222" fmla="*/ 2372882 h 2711931"/>
                <a:gd name="connsiteX1223" fmla="*/ 7093950 w 7495635"/>
                <a:gd name="connsiteY1223" fmla="*/ 2395718 h 2711931"/>
                <a:gd name="connsiteX1224" fmla="*/ 7092652 w 7495635"/>
                <a:gd name="connsiteY1224" fmla="*/ 2404949 h 2711931"/>
                <a:gd name="connsiteX1225" fmla="*/ 7092507 w 7495635"/>
                <a:gd name="connsiteY1225" fmla="*/ 2416968 h 2711931"/>
                <a:gd name="connsiteX1226" fmla="*/ 7070297 w 7495635"/>
                <a:gd name="connsiteY1226" fmla="*/ 2403410 h 2711931"/>
                <a:gd name="connsiteX1227" fmla="*/ 7021355 w 7495635"/>
                <a:gd name="connsiteY1227" fmla="*/ 2343364 h 2711931"/>
                <a:gd name="connsiteX1228" fmla="*/ 7003423 w 7495635"/>
                <a:gd name="connsiteY1228" fmla="*/ 2333701 h 2711931"/>
                <a:gd name="connsiteX1229" fmla="*/ 6935156 w 7495635"/>
                <a:gd name="connsiteY1229" fmla="*/ 2284182 h 2711931"/>
                <a:gd name="connsiteX1230" fmla="*/ 6889100 w 7495635"/>
                <a:gd name="connsiteY1230" fmla="*/ 2252212 h 2711931"/>
                <a:gd name="connsiteX1231" fmla="*/ 6863668 w 7495635"/>
                <a:gd name="connsiteY1231" fmla="*/ 2236924 h 2711931"/>
                <a:gd name="connsiteX1232" fmla="*/ 6833860 w 7495635"/>
                <a:gd name="connsiteY1232" fmla="*/ 2228607 h 2711931"/>
                <a:gd name="connsiteX1233" fmla="*/ 6808573 w 7495635"/>
                <a:gd name="connsiteY1233" fmla="*/ 2211444 h 2711931"/>
                <a:gd name="connsiteX1234" fmla="*/ 6771842 w 7495635"/>
                <a:gd name="connsiteY1234" fmla="*/ 2188656 h 2711931"/>
                <a:gd name="connsiteX1235" fmla="*/ 6750929 w 7495635"/>
                <a:gd name="connsiteY1235" fmla="*/ 2187358 h 2711931"/>
                <a:gd name="connsiteX1236" fmla="*/ 6730641 w 7495635"/>
                <a:gd name="connsiteY1236" fmla="*/ 2169089 h 2711931"/>
                <a:gd name="connsiteX1237" fmla="*/ 6719728 w 7495635"/>
                <a:gd name="connsiteY1237" fmla="*/ 2140196 h 2711931"/>
                <a:gd name="connsiteX1238" fmla="*/ 6656461 w 7495635"/>
                <a:gd name="connsiteY1238" fmla="*/ 2088274 h 2711931"/>
                <a:gd name="connsiteX1239" fmla="*/ 6619780 w 7495635"/>
                <a:gd name="connsiteY1239" fmla="*/ 2076832 h 2711931"/>
                <a:gd name="connsiteX1240" fmla="*/ 6595885 w 7495635"/>
                <a:gd name="connsiteY1240" fmla="*/ 2052602 h 2711931"/>
                <a:gd name="connsiteX1241" fmla="*/ 6611558 w 7495635"/>
                <a:gd name="connsiteY1241" fmla="*/ 2048756 h 2711931"/>
                <a:gd name="connsiteX1242" fmla="*/ 6574395 w 7495635"/>
                <a:gd name="connsiteY1242" fmla="*/ 2027650 h 2711931"/>
                <a:gd name="connsiteX1243" fmla="*/ 6554444 w 7495635"/>
                <a:gd name="connsiteY1243" fmla="*/ 2022026 h 2711931"/>
                <a:gd name="connsiteX1244" fmla="*/ 6540742 w 7495635"/>
                <a:gd name="connsiteY1244" fmla="*/ 2006834 h 2711931"/>
                <a:gd name="connsiteX1245" fmla="*/ 6518195 w 7495635"/>
                <a:gd name="connsiteY1245" fmla="*/ 1989574 h 2711931"/>
                <a:gd name="connsiteX1246" fmla="*/ 6482668 w 7495635"/>
                <a:gd name="connsiteY1246" fmla="*/ 1990536 h 2711931"/>
                <a:gd name="connsiteX1247" fmla="*/ 6450600 w 7495635"/>
                <a:gd name="connsiteY1247" fmla="*/ 1978998 h 2711931"/>
                <a:gd name="connsiteX1248" fmla="*/ 6433918 w 7495635"/>
                <a:gd name="connsiteY1248" fmla="*/ 1995536 h 2711931"/>
                <a:gd name="connsiteX1249" fmla="*/ 6466514 w 7495635"/>
                <a:gd name="connsiteY1249" fmla="*/ 2027410 h 2711931"/>
                <a:gd name="connsiteX1250" fmla="*/ 6433294 w 7495635"/>
                <a:gd name="connsiteY1250" fmla="*/ 2028131 h 2711931"/>
                <a:gd name="connsiteX1251" fmla="*/ 6450793 w 7495635"/>
                <a:gd name="connsiteY1251" fmla="*/ 2057265 h 2711931"/>
                <a:gd name="connsiteX1252" fmla="*/ 6424495 w 7495635"/>
                <a:gd name="connsiteY1252" fmla="*/ 2049621 h 2711931"/>
                <a:gd name="connsiteX1253" fmla="*/ 6416803 w 7495635"/>
                <a:gd name="connsiteY1253" fmla="*/ 2033804 h 2711931"/>
                <a:gd name="connsiteX1254" fmla="*/ 6379640 w 7495635"/>
                <a:gd name="connsiteY1254" fmla="*/ 2029333 h 2711931"/>
                <a:gd name="connsiteX1255" fmla="*/ 6378920 w 7495635"/>
                <a:gd name="connsiteY1255" fmla="*/ 2049285 h 2711931"/>
                <a:gd name="connsiteX1256" fmla="*/ 6358391 w 7495635"/>
                <a:gd name="connsiteY1256" fmla="*/ 2051736 h 2711931"/>
                <a:gd name="connsiteX1257" fmla="*/ 6333585 w 7495635"/>
                <a:gd name="connsiteY1257" fmla="*/ 2023756 h 2711931"/>
                <a:gd name="connsiteX1258" fmla="*/ 6287624 w 7495635"/>
                <a:gd name="connsiteY1258" fmla="*/ 2022891 h 2711931"/>
                <a:gd name="connsiteX1259" fmla="*/ 6283633 w 7495635"/>
                <a:gd name="connsiteY1259" fmla="*/ 2038612 h 2711931"/>
                <a:gd name="connsiteX1260" fmla="*/ 6249788 w 7495635"/>
                <a:gd name="connsiteY1260" fmla="*/ 2012026 h 2711931"/>
                <a:gd name="connsiteX1261" fmla="*/ 6226087 w 7495635"/>
                <a:gd name="connsiteY1261" fmla="*/ 2006593 h 2711931"/>
                <a:gd name="connsiteX1262" fmla="*/ 6204357 w 7495635"/>
                <a:gd name="connsiteY1262" fmla="*/ 2020054 h 2711931"/>
                <a:gd name="connsiteX1263" fmla="*/ 6170800 w 7495635"/>
                <a:gd name="connsiteY1263" fmla="*/ 2008612 h 2711931"/>
                <a:gd name="connsiteX1264" fmla="*/ 6139022 w 7495635"/>
                <a:gd name="connsiteY1264" fmla="*/ 1999430 h 2711931"/>
                <a:gd name="connsiteX1265" fmla="*/ 6147771 w 7495635"/>
                <a:gd name="connsiteY1265" fmla="*/ 1959623 h 2711931"/>
                <a:gd name="connsiteX1266" fmla="*/ 6150897 w 7495635"/>
                <a:gd name="connsiteY1266" fmla="*/ 1920634 h 2711931"/>
                <a:gd name="connsiteX1267" fmla="*/ 6162050 w 7495635"/>
                <a:gd name="connsiteY1267" fmla="*/ 1879193 h 2711931"/>
                <a:gd name="connsiteX1268" fmla="*/ 6199308 w 7495635"/>
                <a:gd name="connsiteY1268" fmla="*/ 1852943 h 2711931"/>
                <a:gd name="connsiteX1269" fmla="*/ 6249693 w 7495635"/>
                <a:gd name="connsiteY1269" fmla="*/ 1858087 h 2711931"/>
                <a:gd name="connsiteX1270" fmla="*/ 6279403 w 7495635"/>
                <a:gd name="connsiteY1270" fmla="*/ 1869241 h 2711931"/>
                <a:gd name="connsiteX1271" fmla="*/ 6301469 w 7495635"/>
                <a:gd name="connsiteY1271" fmla="*/ 1881885 h 2711931"/>
                <a:gd name="connsiteX1272" fmla="*/ 6349306 w 7495635"/>
                <a:gd name="connsiteY1272" fmla="*/ 1895971 h 2711931"/>
                <a:gd name="connsiteX1273" fmla="*/ 6372718 w 7495635"/>
                <a:gd name="connsiteY1273" fmla="*/ 1900586 h 2711931"/>
                <a:gd name="connsiteX1274" fmla="*/ 6418197 w 7495635"/>
                <a:gd name="connsiteY1274" fmla="*/ 1916307 h 2711931"/>
                <a:gd name="connsiteX1275" fmla="*/ 6461995 w 7495635"/>
                <a:gd name="connsiteY1275" fmla="*/ 1930297 h 2711931"/>
                <a:gd name="connsiteX1276" fmla="*/ 6531656 w 7495635"/>
                <a:gd name="connsiteY1276" fmla="*/ 1964431 h 2711931"/>
                <a:gd name="connsiteX1277" fmla="*/ 6558050 w 7495635"/>
                <a:gd name="connsiteY1277" fmla="*/ 1968565 h 2711931"/>
                <a:gd name="connsiteX1278" fmla="*/ 6589059 w 7495635"/>
                <a:gd name="connsiteY1278" fmla="*/ 1956595 h 2711931"/>
                <a:gd name="connsiteX1279" fmla="*/ 6570213 w 7495635"/>
                <a:gd name="connsiteY1279" fmla="*/ 1938662 h 2711931"/>
                <a:gd name="connsiteX1280" fmla="*/ 6535021 w 7495635"/>
                <a:gd name="connsiteY1280" fmla="*/ 1923663 h 2711931"/>
                <a:gd name="connsiteX1281" fmla="*/ 6533340 w 7495635"/>
                <a:gd name="connsiteY1281" fmla="*/ 1942941 h 2711931"/>
                <a:gd name="connsiteX1282" fmla="*/ 6512426 w 7495635"/>
                <a:gd name="connsiteY1282" fmla="*/ 1921355 h 2711931"/>
                <a:gd name="connsiteX1283" fmla="*/ 6449831 w 7495635"/>
                <a:gd name="connsiteY1283" fmla="*/ 1897846 h 2711931"/>
                <a:gd name="connsiteX1284" fmla="*/ 6417862 w 7495635"/>
                <a:gd name="connsiteY1284" fmla="*/ 1881837 h 2711931"/>
                <a:gd name="connsiteX1285" fmla="*/ 6414304 w 7495635"/>
                <a:gd name="connsiteY1285" fmla="*/ 1864481 h 2711931"/>
                <a:gd name="connsiteX1286" fmla="*/ 6423053 w 7495635"/>
                <a:gd name="connsiteY1286" fmla="*/ 1848857 h 2711931"/>
                <a:gd name="connsiteX1287" fmla="*/ 6398583 w 7495635"/>
                <a:gd name="connsiteY1287" fmla="*/ 1820925 h 2711931"/>
                <a:gd name="connsiteX1288" fmla="*/ 6356084 w 7495635"/>
                <a:gd name="connsiteY1288" fmla="*/ 1796599 h 2711931"/>
                <a:gd name="connsiteX1289" fmla="*/ 6338585 w 7495635"/>
                <a:gd name="connsiteY1289" fmla="*/ 1779580 h 2711931"/>
                <a:gd name="connsiteX1290" fmla="*/ 6307384 w 7495635"/>
                <a:gd name="connsiteY1290" fmla="*/ 1765157 h 2711931"/>
                <a:gd name="connsiteX1291" fmla="*/ 6277192 w 7495635"/>
                <a:gd name="connsiteY1291" fmla="*/ 1763090 h 2711931"/>
                <a:gd name="connsiteX1292" fmla="*/ 6240846 w 7495635"/>
                <a:gd name="connsiteY1292" fmla="*/ 1751600 h 2711931"/>
                <a:gd name="connsiteX1293" fmla="*/ 6197626 w 7495635"/>
                <a:gd name="connsiteY1293" fmla="*/ 1743090 h 2711931"/>
                <a:gd name="connsiteX1294" fmla="*/ 6209116 w 7495635"/>
                <a:gd name="connsiteY1294" fmla="*/ 1765686 h 2711931"/>
                <a:gd name="connsiteX1295" fmla="*/ 6200895 w 7495635"/>
                <a:gd name="connsiteY1295" fmla="*/ 1770253 h 2711931"/>
                <a:gd name="connsiteX1296" fmla="*/ 6190367 w 7495635"/>
                <a:gd name="connsiteY1296" fmla="*/ 1755446 h 2711931"/>
                <a:gd name="connsiteX1297" fmla="*/ 6163829 w 7495635"/>
                <a:gd name="connsiteY1297" fmla="*/ 1742417 h 2711931"/>
                <a:gd name="connsiteX1298" fmla="*/ 6138108 w 7495635"/>
                <a:gd name="connsiteY1298" fmla="*/ 1723812 h 2711931"/>
                <a:gd name="connsiteX1299" fmla="*/ 6083014 w 7495635"/>
                <a:gd name="connsiteY1299" fmla="*/ 1694293 h 2711931"/>
                <a:gd name="connsiteX1300" fmla="*/ 6099023 w 7495635"/>
                <a:gd name="connsiteY1300" fmla="*/ 1694438 h 2711931"/>
                <a:gd name="connsiteX1301" fmla="*/ 6077052 w 7495635"/>
                <a:gd name="connsiteY1301" fmla="*/ 1663621 h 2711931"/>
                <a:gd name="connsiteX1302" fmla="*/ 6057678 w 7495635"/>
                <a:gd name="connsiteY1302" fmla="*/ 1652179 h 2711931"/>
                <a:gd name="connsiteX1303" fmla="*/ 6011189 w 7495635"/>
                <a:gd name="connsiteY1303" fmla="*/ 1617324 h 2711931"/>
                <a:gd name="connsiteX1304" fmla="*/ 5980708 w 7495635"/>
                <a:gd name="connsiteY1304" fmla="*/ 1613142 h 2711931"/>
                <a:gd name="connsiteX1305" fmla="*/ 5970661 w 7495635"/>
                <a:gd name="connsiteY1305" fmla="*/ 1597421 h 2711931"/>
                <a:gd name="connsiteX1306" fmla="*/ 5941671 w 7495635"/>
                <a:gd name="connsiteY1306" fmla="*/ 1584152 h 2711931"/>
                <a:gd name="connsiteX1307" fmla="*/ 5918066 w 7495635"/>
                <a:gd name="connsiteY1307" fmla="*/ 1560306 h 2711931"/>
                <a:gd name="connsiteX1308" fmla="*/ 5886288 w 7495635"/>
                <a:gd name="connsiteY1308" fmla="*/ 1544201 h 2711931"/>
                <a:gd name="connsiteX1309" fmla="*/ 5790809 w 7495635"/>
                <a:gd name="connsiteY1309" fmla="*/ 1482328 h 2711931"/>
                <a:gd name="connsiteX1310" fmla="*/ 5741292 w 7495635"/>
                <a:gd name="connsiteY1310" fmla="*/ 1468241 h 2711931"/>
                <a:gd name="connsiteX1311" fmla="*/ 5687639 w 7495635"/>
                <a:gd name="connsiteY1311" fmla="*/ 1454059 h 2711931"/>
                <a:gd name="connsiteX1312" fmla="*/ 5662014 w 7495635"/>
                <a:gd name="connsiteY1312" fmla="*/ 1456559 h 2711931"/>
                <a:gd name="connsiteX1313" fmla="*/ 5633265 w 7495635"/>
                <a:gd name="connsiteY1313" fmla="*/ 1451896 h 2711931"/>
                <a:gd name="connsiteX1314" fmla="*/ 5604901 w 7495635"/>
                <a:gd name="connsiteY1314" fmla="*/ 1441656 h 2711931"/>
                <a:gd name="connsiteX1315" fmla="*/ 5542162 w 7495635"/>
                <a:gd name="connsiteY1315" fmla="*/ 1437281 h 2711931"/>
                <a:gd name="connsiteX1316" fmla="*/ 5488847 w 7495635"/>
                <a:gd name="connsiteY1316" fmla="*/ 1425021 h 2711931"/>
                <a:gd name="connsiteX1317" fmla="*/ 5449472 w 7495635"/>
                <a:gd name="connsiteY1317" fmla="*/ 1414541 h 2711931"/>
                <a:gd name="connsiteX1318" fmla="*/ 5458847 w 7495635"/>
                <a:gd name="connsiteY1318" fmla="*/ 1436848 h 2711931"/>
                <a:gd name="connsiteX1319" fmla="*/ 5493029 w 7495635"/>
                <a:gd name="connsiteY1319" fmla="*/ 1456319 h 2711931"/>
                <a:gd name="connsiteX1320" fmla="*/ 5494712 w 7495635"/>
                <a:gd name="connsiteY1320" fmla="*/ 1479010 h 2711931"/>
                <a:gd name="connsiteX1321" fmla="*/ 5515768 w 7495635"/>
                <a:gd name="connsiteY1321" fmla="*/ 1478001 h 2711931"/>
                <a:gd name="connsiteX1322" fmla="*/ 5519951 w 7495635"/>
                <a:gd name="connsiteY1322" fmla="*/ 1492952 h 2711931"/>
                <a:gd name="connsiteX1323" fmla="*/ 5523702 w 7495635"/>
                <a:gd name="connsiteY1323" fmla="*/ 1502375 h 2711931"/>
                <a:gd name="connsiteX1324" fmla="*/ 5548219 w 7495635"/>
                <a:gd name="connsiteY1324" fmla="*/ 1508144 h 2711931"/>
                <a:gd name="connsiteX1325" fmla="*/ 5562979 w 7495635"/>
                <a:gd name="connsiteY1325" fmla="*/ 1505596 h 2711931"/>
                <a:gd name="connsiteX1326" fmla="*/ 5598506 w 7495635"/>
                <a:gd name="connsiteY1326" fmla="*/ 1528096 h 2711931"/>
                <a:gd name="connsiteX1327" fmla="*/ 5638217 w 7495635"/>
                <a:gd name="connsiteY1327" fmla="*/ 1578143 h 2711931"/>
                <a:gd name="connsiteX1328" fmla="*/ 5631439 w 7495635"/>
                <a:gd name="connsiteY1328" fmla="*/ 1589344 h 2711931"/>
                <a:gd name="connsiteX1329" fmla="*/ 5629083 w 7495635"/>
                <a:gd name="connsiteY1329" fmla="*/ 1600594 h 2711931"/>
                <a:gd name="connsiteX1330" fmla="*/ 5637976 w 7495635"/>
                <a:gd name="connsiteY1330" fmla="*/ 1612757 h 2711931"/>
                <a:gd name="connsiteX1331" fmla="*/ 5659275 w 7495635"/>
                <a:gd name="connsiteY1331" fmla="*/ 1599777 h 2711931"/>
                <a:gd name="connsiteX1332" fmla="*/ 5681966 w 7495635"/>
                <a:gd name="connsiteY1332" fmla="*/ 1601796 h 2711931"/>
                <a:gd name="connsiteX1333" fmla="*/ 5701052 w 7495635"/>
                <a:gd name="connsiteY1333" fmla="*/ 1585450 h 2711931"/>
                <a:gd name="connsiteX1334" fmla="*/ 5709562 w 7495635"/>
                <a:gd name="connsiteY1334" fmla="*/ 1612949 h 2711931"/>
                <a:gd name="connsiteX1335" fmla="*/ 5705715 w 7495635"/>
                <a:gd name="connsiteY1335" fmla="*/ 1640833 h 2711931"/>
                <a:gd name="connsiteX1336" fmla="*/ 5693360 w 7495635"/>
                <a:gd name="connsiteY1336" fmla="*/ 1665400 h 2711931"/>
                <a:gd name="connsiteX1337" fmla="*/ 5685861 w 7495635"/>
                <a:gd name="connsiteY1337" fmla="*/ 1686938 h 2711931"/>
                <a:gd name="connsiteX1338" fmla="*/ 5686341 w 7495635"/>
                <a:gd name="connsiteY1338" fmla="*/ 1716985 h 2711931"/>
                <a:gd name="connsiteX1339" fmla="*/ 5689081 w 7495635"/>
                <a:gd name="connsiteY1339" fmla="*/ 1757321 h 2711931"/>
                <a:gd name="connsiteX1340" fmla="*/ 5670427 w 7495635"/>
                <a:gd name="connsiteY1340" fmla="*/ 1730542 h 2711931"/>
                <a:gd name="connsiteX1341" fmla="*/ 5633650 w 7495635"/>
                <a:gd name="connsiteY1341" fmla="*/ 1716120 h 2711931"/>
                <a:gd name="connsiteX1342" fmla="*/ 5608073 w 7495635"/>
                <a:gd name="connsiteY1342" fmla="*/ 1743186 h 2711931"/>
                <a:gd name="connsiteX1343" fmla="*/ 5617689 w 7495635"/>
                <a:gd name="connsiteY1343" fmla="*/ 1779532 h 2711931"/>
                <a:gd name="connsiteX1344" fmla="*/ 5619131 w 7495635"/>
                <a:gd name="connsiteY1344" fmla="*/ 1795925 h 2711931"/>
                <a:gd name="connsiteX1345" fmla="*/ 5598219 w 7495635"/>
                <a:gd name="connsiteY1345" fmla="*/ 1773330 h 2711931"/>
                <a:gd name="connsiteX1346" fmla="*/ 5580382 w 7495635"/>
                <a:gd name="connsiteY1346" fmla="*/ 1771599 h 2711931"/>
                <a:gd name="connsiteX1347" fmla="*/ 5562114 w 7495635"/>
                <a:gd name="connsiteY1347" fmla="*/ 1768282 h 2711931"/>
                <a:gd name="connsiteX1348" fmla="*/ 5587882 w 7495635"/>
                <a:gd name="connsiteY1348" fmla="*/ 1728619 h 2711931"/>
                <a:gd name="connsiteX1349" fmla="*/ 5592689 w 7495635"/>
                <a:gd name="connsiteY1349" fmla="*/ 1708812 h 2711931"/>
                <a:gd name="connsiteX1350" fmla="*/ 5616872 w 7495635"/>
                <a:gd name="connsiteY1350" fmla="*/ 1690928 h 2711931"/>
                <a:gd name="connsiteX1351" fmla="*/ 5626294 w 7495635"/>
                <a:gd name="connsiteY1351" fmla="*/ 1661217 h 2711931"/>
                <a:gd name="connsiteX1352" fmla="*/ 5637785 w 7495635"/>
                <a:gd name="connsiteY1352" fmla="*/ 1632805 h 2711931"/>
                <a:gd name="connsiteX1353" fmla="*/ 5621391 w 7495635"/>
                <a:gd name="connsiteY1353" fmla="*/ 1616026 h 2711931"/>
                <a:gd name="connsiteX1354" fmla="*/ 5565672 w 7495635"/>
                <a:gd name="connsiteY1354" fmla="*/ 1640160 h 2711931"/>
                <a:gd name="connsiteX1355" fmla="*/ 5549469 w 7495635"/>
                <a:gd name="connsiteY1355" fmla="*/ 1662323 h 2711931"/>
                <a:gd name="connsiteX1356" fmla="*/ 5528749 w 7495635"/>
                <a:gd name="connsiteY1356" fmla="*/ 1675111 h 2711931"/>
                <a:gd name="connsiteX1357" fmla="*/ 5480048 w 7495635"/>
                <a:gd name="connsiteY1357" fmla="*/ 1674534 h 2711931"/>
                <a:gd name="connsiteX1358" fmla="*/ 5453077 w 7495635"/>
                <a:gd name="connsiteY1358" fmla="*/ 1674102 h 2711931"/>
                <a:gd name="connsiteX1359" fmla="*/ 5433608 w 7495635"/>
                <a:gd name="connsiteY1359" fmla="*/ 1685544 h 2711931"/>
                <a:gd name="connsiteX1360" fmla="*/ 5387983 w 7495635"/>
                <a:gd name="connsiteY1360" fmla="*/ 1686024 h 2711931"/>
                <a:gd name="connsiteX1361" fmla="*/ 5364667 w 7495635"/>
                <a:gd name="connsiteY1361" fmla="*/ 1682467 h 2711931"/>
                <a:gd name="connsiteX1362" fmla="*/ 5336686 w 7495635"/>
                <a:gd name="connsiteY1362" fmla="*/ 1684871 h 2711931"/>
                <a:gd name="connsiteX1363" fmla="*/ 5297794 w 7495635"/>
                <a:gd name="connsiteY1363" fmla="*/ 1687130 h 2711931"/>
                <a:gd name="connsiteX1364" fmla="*/ 5251400 w 7495635"/>
                <a:gd name="connsiteY1364" fmla="*/ 1683476 h 2711931"/>
                <a:gd name="connsiteX1365" fmla="*/ 5192315 w 7495635"/>
                <a:gd name="connsiteY1365" fmla="*/ 1655737 h 2711931"/>
                <a:gd name="connsiteX1366" fmla="*/ 5181210 w 7495635"/>
                <a:gd name="connsiteY1366" fmla="*/ 1635545 h 2711931"/>
                <a:gd name="connsiteX1367" fmla="*/ 5134961 w 7495635"/>
                <a:gd name="connsiteY1367" fmla="*/ 1635545 h 2711931"/>
                <a:gd name="connsiteX1368" fmla="*/ 5111884 w 7495635"/>
                <a:gd name="connsiteY1368" fmla="*/ 1630497 h 2711931"/>
                <a:gd name="connsiteX1369" fmla="*/ 5085058 w 7495635"/>
                <a:gd name="connsiteY1369" fmla="*/ 1631987 h 2711931"/>
                <a:gd name="connsiteX1370" fmla="*/ 5066260 w 7495635"/>
                <a:gd name="connsiteY1370" fmla="*/ 1651170 h 2711931"/>
                <a:gd name="connsiteX1371" fmla="*/ 5012320 w 7495635"/>
                <a:gd name="connsiteY1371" fmla="*/ 1649871 h 2711931"/>
                <a:gd name="connsiteX1372" fmla="*/ 4979676 w 7495635"/>
                <a:gd name="connsiteY1372" fmla="*/ 1643670 h 2711931"/>
                <a:gd name="connsiteX1373" fmla="*/ 4984147 w 7495635"/>
                <a:gd name="connsiteY1373" fmla="*/ 1661217 h 2711931"/>
                <a:gd name="connsiteX1374" fmla="*/ 5003954 w 7495635"/>
                <a:gd name="connsiteY1374" fmla="*/ 1708332 h 2711931"/>
                <a:gd name="connsiteX1375" fmla="*/ 5015781 w 7495635"/>
                <a:gd name="connsiteY1375" fmla="*/ 1739388 h 2711931"/>
                <a:gd name="connsiteX1376" fmla="*/ 5006935 w 7495635"/>
                <a:gd name="connsiteY1376" fmla="*/ 1766888 h 2711931"/>
                <a:gd name="connsiteX1377" fmla="*/ 4991118 w 7495635"/>
                <a:gd name="connsiteY1377" fmla="*/ 1782464 h 2711931"/>
                <a:gd name="connsiteX1378" fmla="*/ 4958523 w 7495635"/>
                <a:gd name="connsiteY1378" fmla="*/ 1772224 h 2711931"/>
                <a:gd name="connsiteX1379" fmla="*/ 4939389 w 7495635"/>
                <a:gd name="connsiteY1379" fmla="*/ 1766407 h 2711931"/>
                <a:gd name="connsiteX1380" fmla="*/ 4929341 w 7495635"/>
                <a:gd name="connsiteY1380" fmla="*/ 1765830 h 2711931"/>
                <a:gd name="connsiteX1381" fmla="*/ 4913620 w 7495635"/>
                <a:gd name="connsiteY1381" fmla="*/ 1766263 h 2711931"/>
                <a:gd name="connsiteX1382" fmla="*/ 4897563 w 7495635"/>
                <a:gd name="connsiteY1382" fmla="*/ 1757032 h 2711931"/>
                <a:gd name="connsiteX1383" fmla="*/ 4871169 w 7495635"/>
                <a:gd name="connsiteY1383" fmla="*/ 1747850 h 2711931"/>
                <a:gd name="connsiteX1384" fmla="*/ 4886265 w 7495635"/>
                <a:gd name="connsiteY1384" fmla="*/ 1740638 h 2711931"/>
                <a:gd name="connsiteX1385" fmla="*/ 4905399 w 7495635"/>
                <a:gd name="connsiteY1385" fmla="*/ 1725254 h 2711931"/>
                <a:gd name="connsiteX1386" fmla="*/ 4906842 w 7495635"/>
                <a:gd name="connsiteY1386" fmla="*/ 1701168 h 2711931"/>
                <a:gd name="connsiteX1387" fmla="*/ 4912851 w 7495635"/>
                <a:gd name="connsiteY1387" fmla="*/ 1688861 h 2711931"/>
                <a:gd name="connsiteX1388" fmla="*/ 4930543 w 7495635"/>
                <a:gd name="connsiteY1388" fmla="*/ 1689967 h 2711931"/>
                <a:gd name="connsiteX1389" fmla="*/ 4919197 w 7495635"/>
                <a:gd name="connsiteY1389" fmla="*/ 1667852 h 2711931"/>
                <a:gd name="connsiteX1390" fmla="*/ 4900495 w 7495635"/>
                <a:gd name="connsiteY1390" fmla="*/ 1658092 h 2711931"/>
                <a:gd name="connsiteX1391" fmla="*/ 4883476 w 7495635"/>
                <a:gd name="connsiteY1391" fmla="*/ 1652996 h 2711931"/>
                <a:gd name="connsiteX1392" fmla="*/ 4869487 w 7495635"/>
                <a:gd name="connsiteY1392" fmla="*/ 1636122 h 2711931"/>
                <a:gd name="connsiteX1393" fmla="*/ 4887803 w 7495635"/>
                <a:gd name="connsiteY1393" fmla="*/ 1630401 h 2711931"/>
                <a:gd name="connsiteX1394" fmla="*/ 4897179 w 7495635"/>
                <a:gd name="connsiteY1394" fmla="*/ 1619055 h 2711931"/>
                <a:gd name="connsiteX1395" fmla="*/ 4896745 w 7495635"/>
                <a:gd name="connsiteY1395" fmla="*/ 1603671 h 2711931"/>
                <a:gd name="connsiteX1396" fmla="*/ 4871746 w 7495635"/>
                <a:gd name="connsiteY1396" fmla="*/ 1584777 h 2711931"/>
                <a:gd name="connsiteX1397" fmla="*/ 4832468 w 7495635"/>
                <a:gd name="connsiteY1397" fmla="*/ 1571316 h 2711931"/>
                <a:gd name="connsiteX1398" fmla="*/ 4777662 w 7495635"/>
                <a:gd name="connsiteY1398" fmla="*/ 1566749 h 2711931"/>
                <a:gd name="connsiteX1399" fmla="*/ 4752518 w 7495635"/>
                <a:gd name="connsiteY1399" fmla="*/ 1559729 h 2711931"/>
                <a:gd name="connsiteX1400" fmla="*/ 4762999 w 7495635"/>
                <a:gd name="connsiteY1400" fmla="*/ 1550691 h 2711931"/>
                <a:gd name="connsiteX1401" fmla="*/ 4789441 w 7495635"/>
                <a:gd name="connsiteY1401" fmla="*/ 1540788 h 2711931"/>
                <a:gd name="connsiteX1402" fmla="*/ 4802758 w 7495635"/>
                <a:gd name="connsiteY1402" fmla="*/ 1528673 h 2711931"/>
                <a:gd name="connsiteX1403" fmla="*/ 4781316 w 7495635"/>
                <a:gd name="connsiteY1403" fmla="*/ 1510115 h 2711931"/>
                <a:gd name="connsiteX1404" fmla="*/ 4730740 w 7495635"/>
                <a:gd name="connsiteY1404" fmla="*/ 1510596 h 2711931"/>
                <a:gd name="connsiteX1405" fmla="*/ 4691607 w 7495635"/>
                <a:gd name="connsiteY1405" fmla="*/ 1512038 h 2711931"/>
                <a:gd name="connsiteX1406" fmla="*/ 4661896 w 7495635"/>
                <a:gd name="connsiteY1406" fmla="*/ 1512808 h 2711931"/>
                <a:gd name="connsiteX1407" fmla="*/ 4636560 w 7495635"/>
                <a:gd name="connsiteY1407" fmla="*/ 1500692 h 2711931"/>
                <a:gd name="connsiteX1408" fmla="*/ 4626753 w 7495635"/>
                <a:gd name="connsiteY1408" fmla="*/ 1523769 h 2711931"/>
                <a:gd name="connsiteX1409" fmla="*/ 4661319 w 7495635"/>
                <a:gd name="connsiteY1409" fmla="*/ 1543624 h 2711931"/>
                <a:gd name="connsiteX1410" fmla="*/ 4658242 w 7495635"/>
                <a:gd name="connsiteY1410" fmla="*/ 1565306 h 2711931"/>
                <a:gd name="connsiteX1411" fmla="*/ 4685789 w 7495635"/>
                <a:gd name="connsiteY1411" fmla="*/ 1580498 h 2711931"/>
                <a:gd name="connsiteX1412" fmla="*/ 4727808 w 7495635"/>
                <a:gd name="connsiteY1412" fmla="*/ 1580498 h 2711931"/>
                <a:gd name="connsiteX1413" fmla="*/ 4743865 w 7495635"/>
                <a:gd name="connsiteY1413" fmla="*/ 1595882 h 2711931"/>
                <a:gd name="connsiteX1414" fmla="*/ 4783287 w 7495635"/>
                <a:gd name="connsiteY1414" fmla="*/ 1618911 h 2711931"/>
                <a:gd name="connsiteX1415" fmla="*/ 4769009 w 7495635"/>
                <a:gd name="connsiteY1415" fmla="*/ 1624872 h 2711931"/>
                <a:gd name="connsiteX1416" fmla="*/ 4717472 w 7495635"/>
                <a:gd name="connsiteY1416" fmla="*/ 1612084 h 2711931"/>
                <a:gd name="connsiteX1417" fmla="*/ 4697904 w 7495635"/>
                <a:gd name="connsiteY1417" fmla="*/ 1618959 h 2711931"/>
                <a:gd name="connsiteX1418" fmla="*/ 4679059 w 7495635"/>
                <a:gd name="connsiteY1418" fmla="*/ 1618718 h 2711931"/>
                <a:gd name="connsiteX1419" fmla="*/ 4639685 w 7495635"/>
                <a:gd name="connsiteY1419" fmla="*/ 1628189 h 2711931"/>
                <a:gd name="connsiteX1420" fmla="*/ 4669348 w 7495635"/>
                <a:gd name="connsiteY1420" fmla="*/ 1660592 h 2711931"/>
                <a:gd name="connsiteX1421" fmla="*/ 4672665 w 7495635"/>
                <a:gd name="connsiteY1421" fmla="*/ 1712081 h 2711931"/>
                <a:gd name="connsiteX1422" fmla="*/ 4692664 w 7495635"/>
                <a:gd name="connsiteY1422" fmla="*/ 1742417 h 2711931"/>
                <a:gd name="connsiteX1423" fmla="*/ 4667376 w 7495635"/>
                <a:gd name="connsiteY1423" fmla="*/ 1732225 h 2711931"/>
                <a:gd name="connsiteX1424" fmla="*/ 4686270 w 7495635"/>
                <a:gd name="connsiteY1424" fmla="*/ 1762080 h 2711931"/>
                <a:gd name="connsiteX1425" fmla="*/ 4657281 w 7495635"/>
                <a:gd name="connsiteY1425" fmla="*/ 1765830 h 2711931"/>
                <a:gd name="connsiteX1426" fmla="*/ 4644396 w 7495635"/>
                <a:gd name="connsiteY1426" fmla="*/ 1772513 h 2711931"/>
                <a:gd name="connsiteX1427" fmla="*/ 4652617 w 7495635"/>
                <a:gd name="connsiteY1427" fmla="*/ 1776214 h 2711931"/>
                <a:gd name="connsiteX1428" fmla="*/ 4671751 w 7495635"/>
                <a:gd name="connsiteY1428" fmla="*/ 1788618 h 2711931"/>
                <a:gd name="connsiteX1429" fmla="*/ 4675790 w 7495635"/>
                <a:gd name="connsiteY1429" fmla="*/ 1804243 h 2711931"/>
                <a:gd name="connsiteX1430" fmla="*/ 4666415 w 7495635"/>
                <a:gd name="connsiteY1430" fmla="*/ 1811262 h 2711931"/>
                <a:gd name="connsiteX1431" fmla="*/ 4657136 w 7495635"/>
                <a:gd name="connsiteY1431" fmla="*/ 1812656 h 2711931"/>
                <a:gd name="connsiteX1432" fmla="*/ 4649781 w 7495635"/>
                <a:gd name="connsiteY1432" fmla="*/ 1823521 h 2711931"/>
                <a:gd name="connsiteX1433" fmla="*/ 4634541 w 7495635"/>
                <a:gd name="connsiteY1433" fmla="*/ 1828280 h 2711931"/>
                <a:gd name="connsiteX1434" fmla="*/ 4609974 w 7495635"/>
                <a:gd name="connsiteY1434" fmla="*/ 1832223 h 2711931"/>
                <a:gd name="connsiteX1435" fmla="*/ 4583773 w 7495635"/>
                <a:gd name="connsiteY1435" fmla="*/ 1845540 h 2711931"/>
                <a:gd name="connsiteX1436" fmla="*/ 4568052 w 7495635"/>
                <a:gd name="connsiteY1436" fmla="*/ 1842751 h 2711931"/>
                <a:gd name="connsiteX1437" fmla="*/ 4563869 w 7495635"/>
                <a:gd name="connsiteY1437" fmla="*/ 1850443 h 2711931"/>
                <a:gd name="connsiteX1438" fmla="*/ 4550072 w 7495635"/>
                <a:gd name="connsiteY1438" fmla="*/ 1854337 h 2711931"/>
                <a:gd name="connsiteX1439" fmla="*/ 4555216 w 7495635"/>
                <a:gd name="connsiteY1439" fmla="*/ 1871933 h 2711931"/>
                <a:gd name="connsiteX1440" fmla="*/ 4537043 w 7495635"/>
                <a:gd name="connsiteY1440" fmla="*/ 1867702 h 2711931"/>
                <a:gd name="connsiteX1441" fmla="*/ 4606945 w 7495635"/>
                <a:gd name="connsiteY1441" fmla="*/ 1902125 h 2711931"/>
                <a:gd name="connsiteX1442" fmla="*/ 4624349 w 7495635"/>
                <a:gd name="connsiteY1442" fmla="*/ 1917124 h 2711931"/>
                <a:gd name="connsiteX1443" fmla="*/ 4611801 w 7495635"/>
                <a:gd name="connsiteY1443" fmla="*/ 1932268 h 2711931"/>
                <a:gd name="connsiteX1444" fmla="*/ 4597715 w 7495635"/>
                <a:gd name="connsiteY1444" fmla="*/ 1943806 h 2711931"/>
                <a:gd name="connsiteX1445" fmla="*/ 4583340 w 7495635"/>
                <a:gd name="connsiteY1445" fmla="*/ 1954383 h 2711931"/>
                <a:gd name="connsiteX1446" fmla="*/ 4581465 w 7495635"/>
                <a:gd name="connsiteY1446" fmla="*/ 1958566 h 2711931"/>
                <a:gd name="connsiteX1447" fmla="*/ 4574061 w 7495635"/>
                <a:gd name="connsiteY1447" fmla="*/ 1964383 h 2711931"/>
                <a:gd name="connsiteX1448" fmla="*/ 4560456 w 7495635"/>
                <a:gd name="connsiteY1448" fmla="*/ 1969911 h 2711931"/>
                <a:gd name="connsiteX1449" fmla="*/ 4545312 w 7495635"/>
                <a:gd name="connsiteY1449" fmla="*/ 1966450 h 2711931"/>
                <a:gd name="connsiteX1450" fmla="*/ 4536466 w 7495635"/>
                <a:gd name="connsiteY1450" fmla="*/ 1947124 h 2711931"/>
                <a:gd name="connsiteX1451" fmla="*/ 4537909 w 7495635"/>
                <a:gd name="connsiteY1451" fmla="*/ 1929480 h 2711931"/>
                <a:gd name="connsiteX1452" fmla="*/ 4556658 w 7495635"/>
                <a:gd name="connsiteY1452" fmla="*/ 1919480 h 2711931"/>
                <a:gd name="connsiteX1453" fmla="*/ 4590648 w 7495635"/>
                <a:gd name="connsiteY1453" fmla="*/ 1902605 h 2711931"/>
                <a:gd name="connsiteX1454" fmla="*/ 4575168 w 7495635"/>
                <a:gd name="connsiteY1454" fmla="*/ 1892317 h 2711931"/>
                <a:gd name="connsiteX1455" fmla="*/ 4533966 w 7495635"/>
                <a:gd name="connsiteY1455" fmla="*/ 1871212 h 2711931"/>
                <a:gd name="connsiteX1456" fmla="*/ 4522380 w 7495635"/>
                <a:gd name="connsiteY1456" fmla="*/ 1870299 h 2711931"/>
                <a:gd name="connsiteX1457" fmla="*/ 4506275 w 7495635"/>
                <a:gd name="connsiteY1457" fmla="*/ 1879914 h 2711931"/>
                <a:gd name="connsiteX1458" fmla="*/ 4489881 w 7495635"/>
                <a:gd name="connsiteY1458" fmla="*/ 1869962 h 2711931"/>
                <a:gd name="connsiteX1459" fmla="*/ 4480458 w 7495635"/>
                <a:gd name="connsiteY1459" fmla="*/ 1880827 h 2711931"/>
                <a:gd name="connsiteX1460" fmla="*/ 4460315 w 7495635"/>
                <a:gd name="connsiteY1460" fmla="*/ 1881741 h 2711931"/>
                <a:gd name="connsiteX1461" fmla="*/ 4445074 w 7495635"/>
                <a:gd name="connsiteY1461" fmla="*/ 1882318 h 2711931"/>
                <a:gd name="connsiteX1462" fmla="*/ 4428777 w 7495635"/>
                <a:gd name="connsiteY1462" fmla="*/ 1887462 h 2711931"/>
                <a:gd name="connsiteX1463" fmla="*/ 4408200 w 7495635"/>
                <a:gd name="connsiteY1463" fmla="*/ 1887942 h 2711931"/>
                <a:gd name="connsiteX1464" fmla="*/ 4390460 w 7495635"/>
                <a:gd name="connsiteY1464" fmla="*/ 1883519 h 2711931"/>
                <a:gd name="connsiteX1465" fmla="*/ 4376038 w 7495635"/>
                <a:gd name="connsiteY1465" fmla="*/ 1876789 h 2711931"/>
                <a:gd name="connsiteX1466" fmla="*/ 4361231 w 7495635"/>
                <a:gd name="connsiteY1466" fmla="*/ 1874866 h 2711931"/>
                <a:gd name="connsiteX1467" fmla="*/ 4343875 w 7495635"/>
                <a:gd name="connsiteY1467" fmla="*/ 1871597 h 2711931"/>
                <a:gd name="connsiteX1468" fmla="*/ 4331664 w 7495635"/>
                <a:gd name="connsiteY1468" fmla="*/ 1869193 h 2711931"/>
                <a:gd name="connsiteX1469" fmla="*/ 4327433 w 7495635"/>
                <a:gd name="connsiteY1469" fmla="*/ 1854434 h 2711931"/>
                <a:gd name="connsiteX1470" fmla="*/ 4319020 w 7495635"/>
                <a:gd name="connsiteY1470" fmla="*/ 1858039 h 2711931"/>
                <a:gd name="connsiteX1471" fmla="*/ 4313827 w 7495635"/>
                <a:gd name="connsiteY1471" fmla="*/ 1871116 h 2711931"/>
                <a:gd name="connsiteX1472" fmla="*/ 4298684 w 7495635"/>
                <a:gd name="connsiteY1472" fmla="*/ 1868424 h 2711931"/>
                <a:gd name="connsiteX1473" fmla="*/ 4283828 w 7495635"/>
                <a:gd name="connsiteY1473" fmla="*/ 1872847 h 2711931"/>
                <a:gd name="connsiteX1474" fmla="*/ 4273588 w 7495635"/>
                <a:gd name="connsiteY1474" fmla="*/ 1863568 h 2711931"/>
                <a:gd name="connsiteX1475" fmla="*/ 4257195 w 7495635"/>
                <a:gd name="connsiteY1475" fmla="*/ 1862174 h 2711931"/>
                <a:gd name="connsiteX1476" fmla="*/ 4242964 w 7495635"/>
                <a:gd name="connsiteY1476" fmla="*/ 1863231 h 2711931"/>
                <a:gd name="connsiteX1477" fmla="*/ 4224359 w 7495635"/>
                <a:gd name="connsiteY1477" fmla="*/ 1855780 h 2711931"/>
                <a:gd name="connsiteX1478" fmla="*/ 4207196 w 7495635"/>
                <a:gd name="connsiteY1478" fmla="*/ 1854626 h 2711931"/>
                <a:gd name="connsiteX1479" fmla="*/ 4204119 w 7495635"/>
                <a:gd name="connsiteY1479" fmla="*/ 1862799 h 2711931"/>
                <a:gd name="connsiteX1480" fmla="*/ 4195850 w 7495635"/>
                <a:gd name="connsiteY1480" fmla="*/ 1870683 h 2711931"/>
                <a:gd name="connsiteX1481" fmla="*/ 4195033 w 7495635"/>
                <a:gd name="connsiteY1481" fmla="*/ 1878904 h 2711931"/>
                <a:gd name="connsiteX1482" fmla="*/ 4191715 w 7495635"/>
                <a:gd name="connsiteY1482" fmla="*/ 1885779 h 2711931"/>
                <a:gd name="connsiteX1483" fmla="*/ 4211811 w 7495635"/>
                <a:gd name="connsiteY1483" fmla="*/ 1899000 h 2711931"/>
                <a:gd name="connsiteX1484" fmla="*/ 4196379 w 7495635"/>
                <a:gd name="connsiteY1484" fmla="*/ 1907798 h 2711931"/>
                <a:gd name="connsiteX1485" fmla="*/ 4184264 w 7495635"/>
                <a:gd name="connsiteY1485" fmla="*/ 1921932 h 2711931"/>
                <a:gd name="connsiteX1486" fmla="*/ 4162053 w 7495635"/>
                <a:gd name="connsiteY1486" fmla="*/ 1925009 h 2711931"/>
                <a:gd name="connsiteX1487" fmla="*/ 4132967 w 7495635"/>
                <a:gd name="connsiteY1487" fmla="*/ 1916355 h 2711931"/>
                <a:gd name="connsiteX1488" fmla="*/ 4122775 w 7495635"/>
                <a:gd name="connsiteY1488" fmla="*/ 1896884 h 2711931"/>
                <a:gd name="connsiteX1489" fmla="*/ 4133928 w 7495635"/>
                <a:gd name="connsiteY1489" fmla="*/ 1884721 h 2711931"/>
                <a:gd name="connsiteX1490" fmla="*/ 4154072 w 7495635"/>
                <a:gd name="connsiteY1490" fmla="*/ 1879097 h 2711931"/>
                <a:gd name="connsiteX1491" fmla="*/ 4181090 w 7495635"/>
                <a:gd name="connsiteY1491" fmla="*/ 1883760 h 2711931"/>
                <a:gd name="connsiteX1492" fmla="*/ 4181715 w 7495635"/>
                <a:gd name="connsiteY1492" fmla="*/ 1875875 h 2711931"/>
                <a:gd name="connsiteX1493" fmla="*/ 4178590 w 7495635"/>
                <a:gd name="connsiteY1493" fmla="*/ 1861741 h 2711931"/>
                <a:gd name="connsiteX1494" fmla="*/ 4185465 w 7495635"/>
                <a:gd name="connsiteY1494" fmla="*/ 1847270 h 2711931"/>
                <a:gd name="connsiteX1495" fmla="*/ 4180562 w 7495635"/>
                <a:gd name="connsiteY1495" fmla="*/ 1835732 h 2711931"/>
                <a:gd name="connsiteX1496" fmla="*/ 4167726 w 7495635"/>
                <a:gd name="connsiteY1496" fmla="*/ 1837511 h 2711931"/>
                <a:gd name="connsiteX1497" fmla="*/ 4157870 w 7495635"/>
                <a:gd name="connsiteY1497" fmla="*/ 1827030 h 2711931"/>
                <a:gd name="connsiteX1498" fmla="*/ 4143976 w 7495635"/>
                <a:gd name="connsiteY1498" fmla="*/ 1821213 h 2711931"/>
                <a:gd name="connsiteX1499" fmla="*/ 4127775 w 7495635"/>
                <a:gd name="connsiteY1499" fmla="*/ 1821886 h 2711931"/>
                <a:gd name="connsiteX1500" fmla="*/ 4108737 w 7495635"/>
                <a:gd name="connsiteY1500" fmla="*/ 1819963 h 2711931"/>
                <a:gd name="connsiteX1501" fmla="*/ 4089650 w 7495635"/>
                <a:gd name="connsiteY1501" fmla="*/ 1820492 h 2711931"/>
                <a:gd name="connsiteX1502" fmla="*/ 4077151 w 7495635"/>
                <a:gd name="connsiteY1502" fmla="*/ 1828232 h 2711931"/>
                <a:gd name="connsiteX1503" fmla="*/ 4063497 w 7495635"/>
                <a:gd name="connsiteY1503" fmla="*/ 1837175 h 2711931"/>
                <a:gd name="connsiteX1504" fmla="*/ 4035661 w 7495635"/>
                <a:gd name="connsiteY1504" fmla="*/ 1850540 h 2711931"/>
                <a:gd name="connsiteX1505" fmla="*/ 4029508 w 7495635"/>
                <a:gd name="connsiteY1505" fmla="*/ 1864097 h 2711931"/>
                <a:gd name="connsiteX1506" fmla="*/ 4030854 w 7495635"/>
                <a:gd name="connsiteY1506" fmla="*/ 1875395 h 2711931"/>
                <a:gd name="connsiteX1507" fmla="*/ 4046142 w 7495635"/>
                <a:gd name="connsiteY1507" fmla="*/ 1893519 h 2711931"/>
                <a:gd name="connsiteX1508" fmla="*/ 4049507 w 7495635"/>
                <a:gd name="connsiteY1508" fmla="*/ 1911596 h 2711931"/>
                <a:gd name="connsiteX1509" fmla="*/ 4070276 w 7495635"/>
                <a:gd name="connsiteY1509" fmla="*/ 1941018 h 2711931"/>
                <a:gd name="connsiteX1510" fmla="*/ 4084170 w 7495635"/>
                <a:gd name="connsiteY1510" fmla="*/ 1956066 h 2711931"/>
                <a:gd name="connsiteX1511" fmla="*/ 4098833 w 7495635"/>
                <a:gd name="connsiteY1511" fmla="*/ 1989238 h 2711931"/>
                <a:gd name="connsiteX1512" fmla="*/ 4100756 w 7495635"/>
                <a:gd name="connsiteY1512" fmla="*/ 2028372 h 2711931"/>
                <a:gd name="connsiteX1513" fmla="*/ 4095035 w 7495635"/>
                <a:gd name="connsiteY1513" fmla="*/ 2057842 h 2711931"/>
                <a:gd name="connsiteX1514" fmla="*/ 4082103 w 7495635"/>
                <a:gd name="connsiteY1514" fmla="*/ 2067265 h 2711931"/>
                <a:gd name="connsiteX1515" fmla="*/ 4070276 w 7495635"/>
                <a:gd name="connsiteY1515" fmla="*/ 2089668 h 2711931"/>
                <a:gd name="connsiteX1516" fmla="*/ 4032200 w 7495635"/>
                <a:gd name="connsiteY1516" fmla="*/ 2096976 h 2711931"/>
                <a:gd name="connsiteX1517" fmla="*/ 4010373 w 7495635"/>
                <a:gd name="connsiteY1517" fmla="*/ 2099716 h 2711931"/>
                <a:gd name="connsiteX1518" fmla="*/ 3991864 w 7495635"/>
                <a:gd name="connsiteY1518" fmla="*/ 2093226 h 2711931"/>
                <a:gd name="connsiteX1519" fmla="*/ 3983884 w 7495635"/>
                <a:gd name="connsiteY1519" fmla="*/ 2105774 h 2711931"/>
                <a:gd name="connsiteX1520" fmla="*/ 3972105 w 7495635"/>
                <a:gd name="connsiteY1520" fmla="*/ 2112937 h 2711931"/>
                <a:gd name="connsiteX1521" fmla="*/ 3960663 w 7495635"/>
                <a:gd name="connsiteY1521" fmla="*/ 2108995 h 2711931"/>
                <a:gd name="connsiteX1522" fmla="*/ 3938260 w 7495635"/>
                <a:gd name="connsiteY1522" fmla="*/ 2114187 h 2711931"/>
                <a:gd name="connsiteX1523" fmla="*/ 3920472 w 7495635"/>
                <a:gd name="connsiteY1523" fmla="*/ 2120629 h 2711931"/>
                <a:gd name="connsiteX1524" fmla="*/ 3911001 w 7495635"/>
                <a:gd name="connsiteY1524" fmla="*/ 2113033 h 2711931"/>
                <a:gd name="connsiteX1525" fmla="*/ 3926193 w 7495635"/>
                <a:gd name="connsiteY1525" fmla="*/ 2086832 h 2711931"/>
                <a:gd name="connsiteX1526" fmla="*/ 3918886 w 7495635"/>
                <a:gd name="connsiteY1526" fmla="*/ 2074765 h 2711931"/>
                <a:gd name="connsiteX1527" fmla="*/ 3906386 w 7495635"/>
                <a:gd name="connsiteY1527" fmla="*/ 2061015 h 2711931"/>
                <a:gd name="connsiteX1528" fmla="*/ 3886146 w 7495635"/>
                <a:gd name="connsiteY1528" fmla="*/ 2055582 h 2711931"/>
                <a:gd name="connsiteX1529" fmla="*/ 3884319 w 7495635"/>
                <a:gd name="connsiteY1529" fmla="*/ 2039381 h 2711931"/>
                <a:gd name="connsiteX1530" fmla="*/ 3880233 w 7495635"/>
                <a:gd name="connsiteY1530" fmla="*/ 2030054 h 2711931"/>
                <a:gd name="connsiteX1531" fmla="*/ 3875473 w 7495635"/>
                <a:gd name="connsiteY1531" fmla="*/ 2011737 h 2711931"/>
                <a:gd name="connsiteX1532" fmla="*/ 3857445 w 7495635"/>
                <a:gd name="connsiteY1532" fmla="*/ 1987651 h 2711931"/>
                <a:gd name="connsiteX1533" fmla="*/ 3822686 w 7495635"/>
                <a:gd name="connsiteY1533" fmla="*/ 1973229 h 2711931"/>
                <a:gd name="connsiteX1534" fmla="*/ 3818215 w 7495635"/>
                <a:gd name="connsiteY1534" fmla="*/ 1946018 h 2711931"/>
                <a:gd name="connsiteX1535" fmla="*/ 3796437 w 7495635"/>
                <a:gd name="connsiteY1535" fmla="*/ 1951739 h 2711931"/>
                <a:gd name="connsiteX1536" fmla="*/ 3788216 w 7495635"/>
                <a:gd name="connsiteY1536" fmla="*/ 1978661 h 2711931"/>
                <a:gd name="connsiteX1537" fmla="*/ 3752448 w 7495635"/>
                <a:gd name="connsiteY1537" fmla="*/ 2017555 h 2711931"/>
                <a:gd name="connsiteX1538" fmla="*/ 3744130 w 7495635"/>
                <a:gd name="connsiteY1538" fmla="*/ 2045246 h 2711931"/>
                <a:gd name="connsiteX1539" fmla="*/ 3759707 w 7495635"/>
                <a:gd name="connsiteY1539" fmla="*/ 2053852 h 2711931"/>
                <a:gd name="connsiteX1540" fmla="*/ 3762495 w 7495635"/>
                <a:gd name="connsiteY1540" fmla="*/ 2074524 h 2711931"/>
                <a:gd name="connsiteX1541" fmla="*/ 3767014 w 7495635"/>
                <a:gd name="connsiteY1541" fmla="*/ 2089428 h 2711931"/>
                <a:gd name="connsiteX1542" fmla="*/ 3758986 w 7495635"/>
                <a:gd name="connsiteY1542" fmla="*/ 2099716 h 2711931"/>
                <a:gd name="connsiteX1543" fmla="*/ 3773264 w 7495635"/>
                <a:gd name="connsiteY1543" fmla="*/ 2118802 h 2711931"/>
                <a:gd name="connsiteX1544" fmla="*/ 3786005 w 7495635"/>
                <a:gd name="connsiteY1544" fmla="*/ 2129090 h 2711931"/>
                <a:gd name="connsiteX1545" fmla="*/ 3805331 w 7495635"/>
                <a:gd name="connsiteY1545" fmla="*/ 2153465 h 2711931"/>
                <a:gd name="connsiteX1546" fmla="*/ 3815907 w 7495635"/>
                <a:gd name="connsiteY1546" fmla="*/ 2165964 h 2711931"/>
                <a:gd name="connsiteX1547" fmla="*/ 3833070 w 7495635"/>
                <a:gd name="connsiteY1547" fmla="*/ 2181445 h 2711931"/>
                <a:gd name="connsiteX1548" fmla="*/ 3835378 w 7495635"/>
                <a:gd name="connsiteY1548" fmla="*/ 2199810 h 2711931"/>
                <a:gd name="connsiteX1549" fmla="*/ 3820715 w 7495635"/>
                <a:gd name="connsiteY1549" fmla="*/ 2255000 h 2711931"/>
                <a:gd name="connsiteX1550" fmla="*/ 3830330 w 7495635"/>
                <a:gd name="connsiteY1550" fmla="*/ 2298173 h 2711931"/>
                <a:gd name="connsiteX1551" fmla="*/ 3810090 w 7495635"/>
                <a:gd name="connsiteY1551" fmla="*/ 2291538 h 2711931"/>
                <a:gd name="connsiteX1552" fmla="*/ 3778408 w 7495635"/>
                <a:gd name="connsiteY1552" fmla="*/ 2261395 h 2711931"/>
                <a:gd name="connsiteX1553" fmla="*/ 3760188 w 7495635"/>
                <a:gd name="connsiteY1553" fmla="*/ 2237309 h 2711931"/>
                <a:gd name="connsiteX1554" fmla="*/ 3754370 w 7495635"/>
                <a:gd name="connsiteY1554" fmla="*/ 2212405 h 2711931"/>
                <a:gd name="connsiteX1555" fmla="*/ 3746967 w 7495635"/>
                <a:gd name="connsiteY1555" fmla="*/ 2187839 h 2711931"/>
                <a:gd name="connsiteX1556" fmla="*/ 3748938 w 7495635"/>
                <a:gd name="connsiteY1556" fmla="*/ 2161397 h 2711931"/>
                <a:gd name="connsiteX1557" fmla="*/ 3751918 w 7495635"/>
                <a:gd name="connsiteY1557" fmla="*/ 2147215 h 2711931"/>
                <a:gd name="connsiteX1558" fmla="*/ 3746534 w 7495635"/>
                <a:gd name="connsiteY1558" fmla="*/ 2126494 h 2711931"/>
                <a:gd name="connsiteX1559" fmla="*/ 3732496 w 7495635"/>
                <a:gd name="connsiteY1559" fmla="*/ 2125052 h 2711931"/>
                <a:gd name="connsiteX1560" fmla="*/ 3739996 w 7495635"/>
                <a:gd name="connsiteY1560" fmla="*/ 2116206 h 2711931"/>
                <a:gd name="connsiteX1561" fmla="*/ 3730284 w 7495635"/>
                <a:gd name="connsiteY1561" fmla="*/ 2091062 h 2711931"/>
                <a:gd name="connsiteX1562" fmla="*/ 3714564 w 7495635"/>
                <a:gd name="connsiteY1562" fmla="*/ 2066976 h 2711931"/>
                <a:gd name="connsiteX1563" fmla="*/ 3703555 w 7495635"/>
                <a:gd name="connsiteY1563" fmla="*/ 2076015 h 2711931"/>
                <a:gd name="connsiteX1564" fmla="*/ 3706680 w 7495635"/>
                <a:gd name="connsiteY1564" fmla="*/ 2048804 h 2711931"/>
                <a:gd name="connsiteX1565" fmla="*/ 3725237 w 7495635"/>
                <a:gd name="connsiteY1565" fmla="*/ 2021353 h 2711931"/>
                <a:gd name="connsiteX1566" fmla="*/ 3732544 w 7495635"/>
                <a:gd name="connsiteY1566" fmla="*/ 2001305 h 2711931"/>
                <a:gd name="connsiteX1567" fmla="*/ 3749803 w 7495635"/>
                <a:gd name="connsiteY1567" fmla="*/ 1950104 h 2711931"/>
                <a:gd name="connsiteX1568" fmla="*/ 3741871 w 7495635"/>
                <a:gd name="connsiteY1568" fmla="*/ 1916499 h 2711931"/>
                <a:gd name="connsiteX1569" fmla="*/ 3738746 w 7495635"/>
                <a:gd name="connsiteY1569" fmla="*/ 1885539 h 2711931"/>
                <a:gd name="connsiteX1570" fmla="*/ 3744226 w 7495635"/>
                <a:gd name="connsiteY1570" fmla="*/ 1854289 h 2711931"/>
                <a:gd name="connsiteX1571" fmla="*/ 3742015 w 7495635"/>
                <a:gd name="connsiteY1571" fmla="*/ 1837030 h 2711931"/>
                <a:gd name="connsiteX1572" fmla="*/ 3731727 w 7495635"/>
                <a:gd name="connsiteY1572" fmla="*/ 1812367 h 2711931"/>
                <a:gd name="connsiteX1573" fmla="*/ 3720285 w 7495635"/>
                <a:gd name="connsiteY1573" fmla="*/ 1829675 h 2711931"/>
                <a:gd name="connsiteX1574" fmla="*/ 3705621 w 7495635"/>
                <a:gd name="connsiteY1574" fmla="*/ 1827944 h 2711931"/>
                <a:gd name="connsiteX1575" fmla="*/ 3690237 w 7495635"/>
                <a:gd name="connsiteY1575" fmla="*/ 1831550 h 2711931"/>
                <a:gd name="connsiteX1576" fmla="*/ 3671536 w 7495635"/>
                <a:gd name="connsiteY1576" fmla="*/ 1842174 h 2711931"/>
                <a:gd name="connsiteX1577" fmla="*/ 3661104 w 7495635"/>
                <a:gd name="connsiteY1577" fmla="*/ 1835011 h 2711931"/>
                <a:gd name="connsiteX1578" fmla="*/ 3649758 w 7495635"/>
                <a:gd name="connsiteY1578" fmla="*/ 1830396 h 2711931"/>
                <a:gd name="connsiteX1579" fmla="*/ 3633460 w 7495635"/>
                <a:gd name="connsiteY1579" fmla="*/ 1824482 h 2711931"/>
                <a:gd name="connsiteX1580" fmla="*/ 3642499 w 7495635"/>
                <a:gd name="connsiteY1580" fmla="*/ 1806839 h 2711931"/>
                <a:gd name="connsiteX1581" fmla="*/ 3655334 w 7495635"/>
                <a:gd name="connsiteY1581" fmla="*/ 1785878 h 2711931"/>
                <a:gd name="connsiteX1582" fmla="*/ 3652161 w 7495635"/>
                <a:gd name="connsiteY1582" fmla="*/ 1749244 h 2711931"/>
                <a:gd name="connsiteX1583" fmla="*/ 3634181 w 7495635"/>
                <a:gd name="connsiteY1583" fmla="*/ 1729581 h 2711931"/>
                <a:gd name="connsiteX1584" fmla="*/ 3644181 w 7495635"/>
                <a:gd name="connsiteY1584" fmla="*/ 1724725 h 2711931"/>
                <a:gd name="connsiteX1585" fmla="*/ 3631345 w 7495635"/>
                <a:gd name="connsiteY1585" fmla="*/ 1707226 h 2711931"/>
                <a:gd name="connsiteX1586" fmla="*/ 3616009 w 7495635"/>
                <a:gd name="connsiteY1586" fmla="*/ 1707610 h 2711931"/>
                <a:gd name="connsiteX1587" fmla="*/ 3613557 w 7495635"/>
                <a:gd name="connsiteY1587" fmla="*/ 1688957 h 2711931"/>
                <a:gd name="connsiteX1588" fmla="*/ 3598413 w 7495635"/>
                <a:gd name="connsiteY1588" fmla="*/ 1674150 h 2711931"/>
                <a:gd name="connsiteX1589" fmla="*/ 3592692 w 7495635"/>
                <a:gd name="connsiteY1589" fmla="*/ 1659390 h 2711931"/>
                <a:gd name="connsiteX1590" fmla="*/ 3602115 w 7495635"/>
                <a:gd name="connsiteY1590" fmla="*/ 1639439 h 2711931"/>
                <a:gd name="connsiteX1591" fmla="*/ 3587067 w 7495635"/>
                <a:gd name="connsiteY1591" fmla="*/ 1623574 h 2711931"/>
                <a:gd name="connsiteX1592" fmla="*/ 3570289 w 7495635"/>
                <a:gd name="connsiteY1592" fmla="*/ 1620257 h 2711931"/>
                <a:gd name="connsiteX1593" fmla="*/ 3556491 w 7495635"/>
                <a:gd name="connsiteY1593" fmla="*/ 1607901 h 2711931"/>
                <a:gd name="connsiteX1594" fmla="*/ 3563221 w 7495635"/>
                <a:gd name="connsiteY1594" fmla="*/ 1625161 h 2711931"/>
                <a:gd name="connsiteX1595" fmla="*/ 3555625 w 7495635"/>
                <a:gd name="connsiteY1595" fmla="*/ 1632324 h 2711931"/>
                <a:gd name="connsiteX1596" fmla="*/ 3548751 w 7495635"/>
                <a:gd name="connsiteY1596" fmla="*/ 1630641 h 2711931"/>
                <a:gd name="connsiteX1597" fmla="*/ 3537981 w 7495635"/>
                <a:gd name="connsiteY1597" fmla="*/ 1635881 h 2711931"/>
                <a:gd name="connsiteX1598" fmla="*/ 3531828 w 7495635"/>
                <a:gd name="connsiteY1598" fmla="*/ 1628189 h 2711931"/>
                <a:gd name="connsiteX1599" fmla="*/ 3511973 w 7495635"/>
                <a:gd name="connsiteY1599" fmla="*/ 1632083 h 2711931"/>
                <a:gd name="connsiteX1600" fmla="*/ 3494906 w 7495635"/>
                <a:gd name="connsiteY1600" fmla="*/ 1630449 h 2711931"/>
                <a:gd name="connsiteX1601" fmla="*/ 3481397 w 7495635"/>
                <a:gd name="connsiteY1601" fmla="*/ 1626170 h 2711931"/>
                <a:gd name="connsiteX1602" fmla="*/ 3458705 w 7495635"/>
                <a:gd name="connsiteY1602" fmla="*/ 1620641 h 2711931"/>
                <a:gd name="connsiteX1603" fmla="*/ 3434956 w 7495635"/>
                <a:gd name="connsiteY1603" fmla="*/ 1620065 h 2711931"/>
                <a:gd name="connsiteX1604" fmla="*/ 3422360 w 7495635"/>
                <a:gd name="connsiteY1604" fmla="*/ 1634439 h 2711931"/>
                <a:gd name="connsiteX1605" fmla="*/ 3414860 w 7495635"/>
                <a:gd name="connsiteY1605" fmla="*/ 1648766 h 2711931"/>
                <a:gd name="connsiteX1606" fmla="*/ 3393947 w 7495635"/>
                <a:gd name="connsiteY1606" fmla="*/ 1659054 h 2711931"/>
                <a:gd name="connsiteX1607" fmla="*/ 3367601 w 7495635"/>
                <a:gd name="connsiteY1607" fmla="*/ 1655064 h 2711931"/>
                <a:gd name="connsiteX1608" fmla="*/ 3346496 w 7495635"/>
                <a:gd name="connsiteY1608" fmla="*/ 1666986 h 2711931"/>
                <a:gd name="connsiteX1609" fmla="*/ 3328852 w 7495635"/>
                <a:gd name="connsiteY1609" fmla="*/ 1676554 h 2711931"/>
                <a:gd name="connsiteX1610" fmla="*/ 3313084 w 7495635"/>
                <a:gd name="connsiteY1610" fmla="*/ 1687707 h 2711931"/>
                <a:gd name="connsiteX1611" fmla="*/ 3295632 w 7495635"/>
                <a:gd name="connsiteY1611" fmla="*/ 1690063 h 2711931"/>
                <a:gd name="connsiteX1612" fmla="*/ 3252412 w 7495635"/>
                <a:gd name="connsiteY1612" fmla="*/ 1705303 h 2711931"/>
                <a:gd name="connsiteX1613" fmla="*/ 3241355 w 7495635"/>
                <a:gd name="connsiteY1613" fmla="*/ 1726023 h 2711931"/>
                <a:gd name="connsiteX1614" fmla="*/ 3219528 w 7495635"/>
                <a:gd name="connsiteY1614" fmla="*/ 1723091 h 2711931"/>
                <a:gd name="connsiteX1615" fmla="*/ 3209000 w 7495635"/>
                <a:gd name="connsiteY1615" fmla="*/ 1719629 h 2711931"/>
                <a:gd name="connsiteX1616" fmla="*/ 3195298 w 7495635"/>
                <a:gd name="connsiteY1616" fmla="*/ 1733379 h 2711931"/>
                <a:gd name="connsiteX1617" fmla="*/ 3175827 w 7495635"/>
                <a:gd name="connsiteY1617" fmla="*/ 1729533 h 2711931"/>
                <a:gd name="connsiteX1618" fmla="*/ 3161885 w 7495635"/>
                <a:gd name="connsiteY1618" fmla="*/ 1760638 h 2711931"/>
                <a:gd name="connsiteX1619" fmla="*/ 3168039 w 7495635"/>
                <a:gd name="connsiteY1619" fmla="*/ 1795300 h 2711931"/>
                <a:gd name="connsiteX1620" fmla="*/ 3147078 w 7495635"/>
                <a:gd name="connsiteY1620" fmla="*/ 1824002 h 2711931"/>
                <a:gd name="connsiteX1621" fmla="*/ 3135204 w 7495635"/>
                <a:gd name="connsiteY1621" fmla="*/ 1840828 h 2711931"/>
                <a:gd name="connsiteX1622" fmla="*/ 3132896 w 7495635"/>
                <a:gd name="connsiteY1622" fmla="*/ 1876693 h 2711931"/>
                <a:gd name="connsiteX1623" fmla="*/ 3112752 w 7495635"/>
                <a:gd name="connsiteY1623" fmla="*/ 1879770 h 2711931"/>
                <a:gd name="connsiteX1624" fmla="*/ 3101310 w 7495635"/>
                <a:gd name="connsiteY1624" fmla="*/ 1891308 h 2711931"/>
                <a:gd name="connsiteX1625" fmla="*/ 3114338 w 7495635"/>
                <a:gd name="connsiteY1625" fmla="*/ 1901596 h 2711931"/>
                <a:gd name="connsiteX1626" fmla="*/ 3134050 w 7495635"/>
                <a:gd name="connsiteY1626" fmla="*/ 1908086 h 2711931"/>
                <a:gd name="connsiteX1627" fmla="*/ 3140828 w 7495635"/>
                <a:gd name="connsiteY1627" fmla="*/ 1896548 h 2711931"/>
                <a:gd name="connsiteX1628" fmla="*/ 3160635 w 7495635"/>
                <a:gd name="connsiteY1628" fmla="*/ 1902750 h 2711931"/>
                <a:gd name="connsiteX1629" fmla="*/ 3176212 w 7495635"/>
                <a:gd name="connsiteY1629" fmla="*/ 1934960 h 2711931"/>
                <a:gd name="connsiteX1630" fmla="*/ 3185250 w 7495635"/>
                <a:gd name="connsiteY1630" fmla="*/ 1965248 h 2711931"/>
                <a:gd name="connsiteX1631" fmla="*/ 3177702 w 7495635"/>
                <a:gd name="connsiteY1631" fmla="*/ 1990921 h 2711931"/>
                <a:gd name="connsiteX1632" fmla="*/ 3138040 w 7495635"/>
                <a:gd name="connsiteY1632" fmla="*/ 1996786 h 2711931"/>
                <a:gd name="connsiteX1633" fmla="*/ 3124050 w 7495635"/>
                <a:gd name="connsiteY1633" fmla="*/ 1982363 h 2711931"/>
                <a:gd name="connsiteX1634" fmla="*/ 3122319 w 7495635"/>
                <a:gd name="connsiteY1634" fmla="*/ 1951210 h 2711931"/>
                <a:gd name="connsiteX1635" fmla="*/ 3124435 w 7495635"/>
                <a:gd name="connsiteY1635" fmla="*/ 1935778 h 2711931"/>
                <a:gd name="connsiteX1636" fmla="*/ 3133377 w 7495635"/>
                <a:gd name="connsiteY1636" fmla="*/ 1915730 h 2711931"/>
                <a:gd name="connsiteX1637" fmla="*/ 3108137 w 7495635"/>
                <a:gd name="connsiteY1637" fmla="*/ 1902509 h 2711931"/>
                <a:gd name="connsiteX1638" fmla="*/ 3082272 w 7495635"/>
                <a:gd name="connsiteY1638" fmla="*/ 1900490 h 2711931"/>
                <a:gd name="connsiteX1639" fmla="*/ 3062946 w 7495635"/>
                <a:gd name="connsiteY1639" fmla="*/ 1919672 h 2711931"/>
                <a:gd name="connsiteX1640" fmla="*/ 3042129 w 7495635"/>
                <a:gd name="connsiteY1640" fmla="*/ 1920201 h 2711931"/>
                <a:gd name="connsiteX1641" fmla="*/ 3015735 w 7495635"/>
                <a:gd name="connsiteY1641" fmla="*/ 1888808 h 2711931"/>
                <a:gd name="connsiteX1642" fmla="*/ 3013812 w 7495635"/>
                <a:gd name="connsiteY1642" fmla="*/ 1862366 h 2711931"/>
                <a:gd name="connsiteX1643" fmla="*/ 3006505 w 7495635"/>
                <a:gd name="connsiteY1643" fmla="*/ 1831309 h 2711931"/>
                <a:gd name="connsiteX1644" fmla="*/ 2993813 w 7495635"/>
                <a:gd name="connsiteY1644" fmla="*/ 1812512 h 2711931"/>
                <a:gd name="connsiteX1645" fmla="*/ 2989678 w 7495635"/>
                <a:gd name="connsiteY1645" fmla="*/ 1795012 h 2711931"/>
                <a:gd name="connsiteX1646" fmla="*/ 2985688 w 7495635"/>
                <a:gd name="connsiteY1646" fmla="*/ 1776022 h 2711931"/>
                <a:gd name="connsiteX1647" fmla="*/ 2980928 w 7495635"/>
                <a:gd name="connsiteY1647" fmla="*/ 1752705 h 2711931"/>
                <a:gd name="connsiteX1648" fmla="*/ 2972708 w 7495635"/>
                <a:gd name="connsiteY1648" fmla="*/ 1729293 h 2711931"/>
                <a:gd name="connsiteX1649" fmla="*/ 2963958 w 7495635"/>
                <a:gd name="connsiteY1649" fmla="*/ 1708908 h 2711931"/>
                <a:gd name="connsiteX1650" fmla="*/ 2946939 w 7495635"/>
                <a:gd name="connsiteY1650" fmla="*/ 1687803 h 2711931"/>
                <a:gd name="connsiteX1651" fmla="*/ 2943862 w 7495635"/>
                <a:gd name="connsiteY1651" fmla="*/ 1670159 h 2711931"/>
                <a:gd name="connsiteX1652" fmla="*/ 2946025 w 7495635"/>
                <a:gd name="connsiteY1652" fmla="*/ 1644391 h 2711931"/>
                <a:gd name="connsiteX1653" fmla="*/ 2943333 w 7495635"/>
                <a:gd name="connsiteY1653" fmla="*/ 1623334 h 2711931"/>
                <a:gd name="connsiteX1654" fmla="*/ 2944006 w 7495635"/>
                <a:gd name="connsiteY1654" fmla="*/ 1608094 h 2711931"/>
                <a:gd name="connsiteX1655" fmla="*/ 2941603 w 7495635"/>
                <a:gd name="connsiteY1655" fmla="*/ 1600113 h 2711931"/>
                <a:gd name="connsiteX1656" fmla="*/ 2934968 w 7495635"/>
                <a:gd name="connsiteY1656" fmla="*/ 1581604 h 2711931"/>
                <a:gd name="connsiteX1657" fmla="*/ 2949920 w 7495635"/>
                <a:gd name="connsiteY1657" fmla="*/ 1559778 h 2711931"/>
                <a:gd name="connsiteX1658" fmla="*/ 2945016 w 7495635"/>
                <a:gd name="connsiteY1658" fmla="*/ 1538432 h 2711931"/>
                <a:gd name="connsiteX1659" fmla="*/ 2943958 w 7495635"/>
                <a:gd name="connsiteY1659" fmla="*/ 1525259 h 2711931"/>
                <a:gd name="connsiteX1660" fmla="*/ 2934103 w 7495635"/>
                <a:gd name="connsiteY1660" fmla="*/ 1514010 h 2711931"/>
                <a:gd name="connsiteX1661" fmla="*/ 2927084 w 7495635"/>
                <a:gd name="connsiteY1661" fmla="*/ 1524202 h 2711931"/>
                <a:gd name="connsiteX1662" fmla="*/ 2920834 w 7495635"/>
                <a:gd name="connsiteY1662" fmla="*/ 1539490 h 2711931"/>
                <a:gd name="connsiteX1663" fmla="*/ 2891940 w 7495635"/>
                <a:gd name="connsiteY1663" fmla="*/ 1550066 h 2711931"/>
                <a:gd name="connsiteX1664" fmla="*/ 2860403 w 7495635"/>
                <a:gd name="connsiteY1664" fmla="*/ 1537134 h 2711931"/>
                <a:gd name="connsiteX1665" fmla="*/ 2839538 w 7495635"/>
                <a:gd name="connsiteY1665" fmla="*/ 1522519 h 2711931"/>
                <a:gd name="connsiteX1666" fmla="*/ 2820404 w 7495635"/>
                <a:gd name="connsiteY1666" fmla="*/ 1498241 h 2711931"/>
                <a:gd name="connsiteX1667" fmla="*/ 2850451 w 7495635"/>
                <a:gd name="connsiteY1667" fmla="*/ 1495837 h 2711931"/>
                <a:gd name="connsiteX1668" fmla="*/ 2858335 w 7495635"/>
                <a:gd name="connsiteY1668" fmla="*/ 1489106 h 2711931"/>
                <a:gd name="connsiteX1669" fmla="*/ 2834586 w 7495635"/>
                <a:gd name="connsiteY1669" fmla="*/ 1485645 h 2711931"/>
                <a:gd name="connsiteX1670" fmla="*/ 2808481 w 7495635"/>
                <a:gd name="connsiteY1670" fmla="*/ 1471366 h 2711931"/>
                <a:gd name="connsiteX1671" fmla="*/ 2803241 w 7495635"/>
                <a:gd name="connsiteY1671" fmla="*/ 1460886 h 2711931"/>
                <a:gd name="connsiteX1672" fmla="*/ 2786270 w 7495635"/>
                <a:gd name="connsiteY1672" fmla="*/ 1453001 h 2711931"/>
                <a:gd name="connsiteX1673" fmla="*/ 2765741 w 7495635"/>
                <a:gd name="connsiteY1673" fmla="*/ 1438002 h 2711931"/>
                <a:gd name="connsiteX1674" fmla="*/ 2752232 w 7495635"/>
                <a:gd name="connsiteY1674" fmla="*/ 1423339 h 2711931"/>
                <a:gd name="connsiteX1675" fmla="*/ 2744925 w 7495635"/>
                <a:gd name="connsiteY1675" fmla="*/ 1403195 h 2711931"/>
                <a:gd name="connsiteX1676" fmla="*/ 2720022 w 7495635"/>
                <a:gd name="connsiteY1676" fmla="*/ 1401320 h 2711931"/>
                <a:gd name="connsiteX1677" fmla="*/ 2694830 w 7495635"/>
                <a:gd name="connsiteY1677" fmla="*/ 1402570 h 2711931"/>
                <a:gd name="connsiteX1678" fmla="*/ 2677379 w 7495635"/>
                <a:gd name="connsiteY1678" fmla="*/ 1405695 h 2711931"/>
                <a:gd name="connsiteX1679" fmla="*/ 2659398 w 7495635"/>
                <a:gd name="connsiteY1679" fmla="*/ 1398532 h 2711931"/>
                <a:gd name="connsiteX1680" fmla="*/ 2637572 w 7495635"/>
                <a:gd name="connsiteY1680" fmla="*/ 1402955 h 2711931"/>
                <a:gd name="connsiteX1681" fmla="*/ 2579929 w 7495635"/>
                <a:gd name="connsiteY1681" fmla="*/ 1400407 h 2711931"/>
                <a:gd name="connsiteX1682" fmla="*/ 2562189 w 7495635"/>
                <a:gd name="connsiteY1682" fmla="*/ 1398868 h 2711931"/>
                <a:gd name="connsiteX1683" fmla="*/ 2537045 w 7495635"/>
                <a:gd name="connsiteY1683" fmla="*/ 1390118 h 2711931"/>
                <a:gd name="connsiteX1684" fmla="*/ 2518488 w 7495635"/>
                <a:gd name="connsiteY1684" fmla="*/ 1390215 h 2711931"/>
                <a:gd name="connsiteX1685" fmla="*/ 2484595 w 7495635"/>
                <a:gd name="connsiteY1685" fmla="*/ 1383869 h 2711931"/>
                <a:gd name="connsiteX1686" fmla="*/ 2467720 w 7495635"/>
                <a:gd name="connsiteY1686" fmla="*/ 1379253 h 2711931"/>
                <a:gd name="connsiteX1687" fmla="*/ 2427433 w 7495635"/>
                <a:gd name="connsiteY1687" fmla="*/ 1370311 h 2711931"/>
                <a:gd name="connsiteX1688" fmla="*/ 2419356 w 7495635"/>
                <a:gd name="connsiteY1688" fmla="*/ 1342235 h 2711931"/>
                <a:gd name="connsiteX1689" fmla="*/ 2389597 w 7495635"/>
                <a:gd name="connsiteY1689" fmla="*/ 1332812 h 2711931"/>
                <a:gd name="connsiteX1690" fmla="*/ 2381953 w 7495635"/>
                <a:gd name="connsiteY1690" fmla="*/ 1345841 h 2711931"/>
                <a:gd name="connsiteX1691" fmla="*/ 2356185 w 7495635"/>
                <a:gd name="connsiteY1691" fmla="*/ 1345456 h 2711931"/>
                <a:gd name="connsiteX1692" fmla="*/ 2342387 w 7495635"/>
                <a:gd name="connsiteY1692" fmla="*/ 1351177 h 2711931"/>
                <a:gd name="connsiteX1693" fmla="*/ 2316042 w 7495635"/>
                <a:gd name="connsiteY1693" fmla="*/ 1345600 h 2711931"/>
                <a:gd name="connsiteX1694" fmla="*/ 2288975 w 7495635"/>
                <a:gd name="connsiteY1694" fmla="*/ 1339014 h 2711931"/>
                <a:gd name="connsiteX1695" fmla="*/ 2261283 w 7495635"/>
                <a:gd name="connsiteY1695" fmla="*/ 1323053 h 2711931"/>
                <a:gd name="connsiteX1696" fmla="*/ 2247005 w 7495635"/>
                <a:gd name="connsiteY1696" fmla="*/ 1315697 h 2711931"/>
                <a:gd name="connsiteX1697" fmla="*/ 2224746 w 7495635"/>
                <a:gd name="connsiteY1697" fmla="*/ 1312861 h 2711931"/>
                <a:gd name="connsiteX1698" fmla="*/ 2209073 w 7495635"/>
                <a:gd name="connsiteY1698" fmla="*/ 1292284 h 2711931"/>
                <a:gd name="connsiteX1699" fmla="*/ 2201237 w 7495635"/>
                <a:gd name="connsiteY1699" fmla="*/ 1277092 h 2711931"/>
                <a:gd name="connsiteX1700" fmla="*/ 2182487 w 7495635"/>
                <a:gd name="connsiteY1700" fmla="*/ 1259977 h 2711931"/>
                <a:gd name="connsiteX1701" fmla="*/ 2165084 w 7495635"/>
                <a:gd name="connsiteY1701" fmla="*/ 1251276 h 2711931"/>
                <a:gd name="connsiteX1702" fmla="*/ 2143257 w 7495635"/>
                <a:gd name="connsiteY1702" fmla="*/ 1247237 h 2711931"/>
                <a:gd name="connsiteX1703" fmla="*/ 2129459 w 7495635"/>
                <a:gd name="connsiteY1703" fmla="*/ 1248487 h 2711931"/>
                <a:gd name="connsiteX1704" fmla="*/ 2117921 w 7495635"/>
                <a:gd name="connsiteY1704" fmla="*/ 1258487 h 2711931"/>
                <a:gd name="connsiteX1705" fmla="*/ 2110710 w 7495635"/>
                <a:gd name="connsiteY1705" fmla="*/ 1265795 h 2711931"/>
                <a:gd name="connsiteX1706" fmla="*/ 2099172 w 7495635"/>
                <a:gd name="connsiteY1706" fmla="*/ 1271275 h 2711931"/>
                <a:gd name="connsiteX1707" fmla="*/ 2113066 w 7495635"/>
                <a:gd name="connsiteY1707" fmla="*/ 1285121 h 2711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</a:cxnLst>
              <a:rect l="l" t="t" r="r" b="b"/>
              <a:pathLst>
                <a:path w="7495635" h="2711931">
                  <a:moveTo>
                    <a:pt x="2112874" y="1285361"/>
                  </a:moveTo>
                  <a:cubicBezTo>
                    <a:pt x="2112297" y="1291900"/>
                    <a:pt x="2120277" y="1308822"/>
                    <a:pt x="2133258" y="1317813"/>
                  </a:cubicBezTo>
                  <a:cubicBezTo>
                    <a:pt x="2146286" y="1326755"/>
                    <a:pt x="2182055" y="1350937"/>
                    <a:pt x="2183448" y="1354783"/>
                  </a:cubicBezTo>
                  <a:cubicBezTo>
                    <a:pt x="2184843" y="1358581"/>
                    <a:pt x="2172006" y="1363917"/>
                    <a:pt x="2176285" y="1368484"/>
                  </a:cubicBezTo>
                  <a:cubicBezTo>
                    <a:pt x="2180564" y="1373003"/>
                    <a:pt x="2193304" y="1391993"/>
                    <a:pt x="2198929" y="1394301"/>
                  </a:cubicBezTo>
                  <a:cubicBezTo>
                    <a:pt x="2204602" y="1396609"/>
                    <a:pt x="2206092" y="1385984"/>
                    <a:pt x="2204698" y="1379109"/>
                  </a:cubicBezTo>
                  <a:cubicBezTo>
                    <a:pt x="2203304" y="1372282"/>
                    <a:pt x="2217631" y="1366225"/>
                    <a:pt x="2226188" y="1366273"/>
                  </a:cubicBezTo>
                  <a:cubicBezTo>
                    <a:pt x="2234745" y="1366321"/>
                    <a:pt x="2237438" y="1378484"/>
                    <a:pt x="2230322" y="1379974"/>
                  </a:cubicBezTo>
                  <a:cubicBezTo>
                    <a:pt x="2223207" y="1381417"/>
                    <a:pt x="2237245" y="1396753"/>
                    <a:pt x="2228688" y="1400455"/>
                  </a:cubicBezTo>
                  <a:cubicBezTo>
                    <a:pt x="2220130" y="1404205"/>
                    <a:pt x="2227246" y="1403483"/>
                    <a:pt x="2228592" y="1410310"/>
                  </a:cubicBezTo>
                  <a:cubicBezTo>
                    <a:pt x="2229938" y="1417137"/>
                    <a:pt x="2245514" y="1413435"/>
                    <a:pt x="2269552" y="1415310"/>
                  </a:cubicBezTo>
                  <a:cubicBezTo>
                    <a:pt x="2293590" y="1417137"/>
                    <a:pt x="2313445" y="1414541"/>
                    <a:pt x="2322003" y="1411704"/>
                  </a:cubicBezTo>
                  <a:cubicBezTo>
                    <a:pt x="2330561" y="1408868"/>
                    <a:pt x="2340944" y="1393916"/>
                    <a:pt x="2352483" y="1389686"/>
                  </a:cubicBezTo>
                  <a:cubicBezTo>
                    <a:pt x="2363973" y="1385455"/>
                    <a:pt x="2376136" y="1364542"/>
                    <a:pt x="2386328" y="1360311"/>
                  </a:cubicBezTo>
                  <a:cubicBezTo>
                    <a:pt x="2396520" y="1356081"/>
                    <a:pt x="2397482" y="1367523"/>
                    <a:pt x="2390078" y="1374878"/>
                  </a:cubicBezTo>
                  <a:cubicBezTo>
                    <a:pt x="2382723" y="1382234"/>
                    <a:pt x="2411231" y="1415887"/>
                    <a:pt x="2412289" y="1422810"/>
                  </a:cubicBezTo>
                  <a:cubicBezTo>
                    <a:pt x="2413443" y="1429637"/>
                    <a:pt x="2459163" y="1434973"/>
                    <a:pt x="2471711" y="1437906"/>
                  </a:cubicBezTo>
                  <a:cubicBezTo>
                    <a:pt x="2484258" y="1440790"/>
                    <a:pt x="2485845" y="1460886"/>
                    <a:pt x="2507239" y="1471655"/>
                  </a:cubicBezTo>
                  <a:cubicBezTo>
                    <a:pt x="2521565" y="1478914"/>
                    <a:pt x="2484451" y="1495885"/>
                    <a:pt x="2475845" y="1505404"/>
                  </a:cubicBezTo>
                  <a:cubicBezTo>
                    <a:pt x="2464691" y="1517663"/>
                    <a:pt x="2459547" y="1523625"/>
                    <a:pt x="2449884" y="1520932"/>
                  </a:cubicBezTo>
                  <a:cubicBezTo>
                    <a:pt x="2440269" y="1518240"/>
                    <a:pt x="2437000" y="1527951"/>
                    <a:pt x="2436086" y="1547711"/>
                  </a:cubicBezTo>
                  <a:cubicBezTo>
                    <a:pt x="2435125" y="1567422"/>
                    <a:pt x="2422914" y="1563095"/>
                    <a:pt x="2407674" y="1563287"/>
                  </a:cubicBezTo>
                  <a:cubicBezTo>
                    <a:pt x="2392434" y="1563479"/>
                    <a:pt x="2395558" y="1588671"/>
                    <a:pt x="2379117" y="1588094"/>
                  </a:cubicBezTo>
                  <a:cubicBezTo>
                    <a:pt x="2362627" y="1587517"/>
                    <a:pt x="2344502" y="1593911"/>
                    <a:pt x="2348396" y="1601604"/>
                  </a:cubicBezTo>
                  <a:cubicBezTo>
                    <a:pt x="2352243" y="1609296"/>
                    <a:pt x="2335608" y="1615690"/>
                    <a:pt x="2326185" y="1610882"/>
                  </a:cubicBezTo>
                  <a:cubicBezTo>
                    <a:pt x="2316715" y="1606075"/>
                    <a:pt x="2302821" y="1613382"/>
                    <a:pt x="2298686" y="1616363"/>
                  </a:cubicBezTo>
                  <a:cubicBezTo>
                    <a:pt x="2294504" y="1619295"/>
                    <a:pt x="2272581" y="1622709"/>
                    <a:pt x="2264360" y="1623382"/>
                  </a:cubicBezTo>
                  <a:cubicBezTo>
                    <a:pt x="2256139" y="1624055"/>
                    <a:pt x="2249216" y="1630785"/>
                    <a:pt x="2249072" y="1639920"/>
                  </a:cubicBezTo>
                  <a:cubicBezTo>
                    <a:pt x="2248927" y="1649054"/>
                    <a:pt x="2242101" y="1652756"/>
                    <a:pt x="2228495" y="1652660"/>
                  </a:cubicBezTo>
                  <a:cubicBezTo>
                    <a:pt x="2214938" y="1652564"/>
                    <a:pt x="2203977" y="1660112"/>
                    <a:pt x="2199939" y="1663910"/>
                  </a:cubicBezTo>
                  <a:cubicBezTo>
                    <a:pt x="2195852" y="1667708"/>
                    <a:pt x="2175564" y="1668429"/>
                    <a:pt x="2159315" y="1670784"/>
                  </a:cubicBezTo>
                  <a:cubicBezTo>
                    <a:pt x="2143065" y="1673140"/>
                    <a:pt x="2143113" y="1682275"/>
                    <a:pt x="2137776" y="1689149"/>
                  </a:cubicBezTo>
                  <a:cubicBezTo>
                    <a:pt x="2132440" y="1696024"/>
                    <a:pt x="2116239" y="1693140"/>
                    <a:pt x="2108162" y="1693284"/>
                  </a:cubicBezTo>
                  <a:cubicBezTo>
                    <a:pt x="2100085" y="1693380"/>
                    <a:pt x="2084028" y="1704293"/>
                    <a:pt x="2072057" y="1709101"/>
                  </a:cubicBezTo>
                  <a:cubicBezTo>
                    <a:pt x="2060038" y="1713860"/>
                    <a:pt x="2030520" y="1713139"/>
                    <a:pt x="2027924" y="1716985"/>
                  </a:cubicBezTo>
                  <a:cubicBezTo>
                    <a:pt x="2025328" y="1720831"/>
                    <a:pt x="2006723" y="1727466"/>
                    <a:pt x="1996097" y="1730110"/>
                  </a:cubicBezTo>
                  <a:cubicBezTo>
                    <a:pt x="1985473" y="1732754"/>
                    <a:pt x="1978935" y="1736792"/>
                    <a:pt x="1961387" y="1732898"/>
                  </a:cubicBezTo>
                  <a:cubicBezTo>
                    <a:pt x="1943839" y="1729052"/>
                    <a:pt x="1956627" y="1713331"/>
                    <a:pt x="1952445" y="1708187"/>
                  </a:cubicBezTo>
                  <a:cubicBezTo>
                    <a:pt x="1948214" y="1703043"/>
                    <a:pt x="1951531" y="1683140"/>
                    <a:pt x="1940378" y="1675255"/>
                  </a:cubicBezTo>
                  <a:cubicBezTo>
                    <a:pt x="1929224" y="1667371"/>
                    <a:pt x="1930186" y="1658237"/>
                    <a:pt x="1932734" y="1653525"/>
                  </a:cubicBezTo>
                  <a:cubicBezTo>
                    <a:pt x="1935282" y="1648862"/>
                    <a:pt x="1930426" y="1630833"/>
                    <a:pt x="1930186" y="1624007"/>
                  </a:cubicBezTo>
                  <a:cubicBezTo>
                    <a:pt x="1929945" y="1617180"/>
                    <a:pt x="1905907" y="1600017"/>
                    <a:pt x="1897590" y="1598190"/>
                  </a:cubicBezTo>
                  <a:cubicBezTo>
                    <a:pt x="1889321" y="1596315"/>
                    <a:pt x="1877158" y="1573383"/>
                    <a:pt x="1876870" y="1567326"/>
                  </a:cubicBezTo>
                  <a:cubicBezTo>
                    <a:pt x="1876581" y="1561268"/>
                    <a:pt x="1852976" y="1532134"/>
                    <a:pt x="1840428" y="1532134"/>
                  </a:cubicBezTo>
                  <a:cubicBezTo>
                    <a:pt x="1827929" y="1532134"/>
                    <a:pt x="1814708" y="1520019"/>
                    <a:pt x="1807496" y="1515933"/>
                  </a:cubicBezTo>
                  <a:cubicBezTo>
                    <a:pt x="1800285" y="1511846"/>
                    <a:pt x="1791920" y="1490308"/>
                    <a:pt x="1797064" y="1483145"/>
                  </a:cubicBezTo>
                  <a:cubicBezTo>
                    <a:pt x="1802208" y="1475934"/>
                    <a:pt x="1791631" y="1463722"/>
                    <a:pt x="1785670" y="1458770"/>
                  </a:cubicBezTo>
                  <a:cubicBezTo>
                    <a:pt x="1779709" y="1453867"/>
                    <a:pt x="1791536" y="1440069"/>
                    <a:pt x="1759805" y="1430887"/>
                  </a:cubicBezTo>
                  <a:cubicBezTo>
                    <a:pt x="1728027" y="1421800"/>
                    <a:pt x="1728460" y="1408868"/>
                    <a:pt x="1734085" y="1407666"/>
                  </a:cubicBezTo>
                  <a:cubicBezTo>
                    <a:pt x="1739710" y="1406464"/>
                    <a:pt x="1706730" y="1383869"/>
                    <a:pt x="1700047" y="1372234"/>
                  </a:cubicBezTo>
                  <a:cubicBezTo>
                    <a:pt x="1693413" y="1360600"/>
                    <a:pt x="1674086" y="1352283"/>
                    <a:pt x="1666539" y="1347619"/>
                  </a:cubicBezTo>
                  <a:cubicBezTo>
                    <a:pt x="1658942" y="1342956"/>
                    <a:pt x="1659376" y="1330697"/>
                    <a:pt x="1647933" y="1331706"/>
                  </a:cubicBezTo>
                  <a:cubicBezTo>
                    <a:pt x="1636491" y="1332716"/>
                    <a:pt x="1647693" y="1305169"/>
                    <a:pt x="1642405" y="1300938"/>
                  </a:cubicBezTo>
                  <a:cubicBezTo>
                    <a:pt x="1640433" y="1299400"/>
                    <a:pt x="1637260" y="1288486"/>
                    <a:pt x="1634183" y="1286034"/>
                  </a:cubicBezTo>
                  <a:cubicBezTo>
                    <a:pt x="1631107" y="1283583"/>
                    <a:pt x="1623319" y="1279977"/>
                    <a:pt x="1622261" y="1265506"/>
                  </a:cubicBezTo>
                  <a:cubicBezTo>
                    <a:pt x="1621251" y="1251035"/>
                    <a:pt x="1609761" y="1255362"/>
                    <a:pt x="1611204" y="1246228"/>
                  </a:cubicBezTo>
                  <a:cubicBezTo>
                    <a:pt x="1612646" y="1241324"/>
                    <a:pt x="1619184" y="1240699"/>
                    <a:pt x="1622021" y="1235122"/>
                  </a:cubicBezTo>
                  <a:cubicBezTo>
                    <a:pt x="1624809" y="1229545"/>
                    <a:pt x="1634665" y="1224449"/>
                    <a:pt x="1634040" y="1221661"/>
                  </a:cubicBezTo>
                  <a:cubicBezTo>
                    <a:pt x="1633415" y="1218873"/>
                    <a:pt x="1628655" y="1210508"/>
                    <a:pt x="1633126" y="1206854"/>
                  </a:cubicBezTo>
                  <a:cubicBezTo>
                    <a:pt x="1637597" y="1203200"/>
                    <a:pt x="1641395" y="1196229"/>
                    <a:pt x="1640722" y="1192287"/>
                  </a:cubicBezTo>
                  <a:cubicBezTo>
                    <a:pt x="1640001" y="1188345"/>
                    <a:pt x="1640289" y="1183008"/>
                    <a:pt x="1646779" y="1181085"/>
                  </a:cubicBezTo>
                  <a:cubicBezTo>
                    <a:pt x="1653270" y="1179210"/>
                    <a:pt x="1655049" y="1173874"/>
                    <a:pt x="1656731" y="1167480"/>
                  </a:cubicBezTo>
                  <a:cubicBezTo>
                    <a:pt x="1658414" y="1161038"/>
                    <a:pt x="1659567" y="1147817"/>
                    <a:pt x="1661539" y="1144788"/>
                  </a:cubicBezTo>
                  <a:cubicBezTo>
                    <a:pt x="1663510" y="1141759"/>
                    <a:pt x="1669375" y="1130990"/>
                    <a:pt x="1660241" y="1128923"/>
                  </a:cubicBezTo>
                  <a:cubicBezTo>
                    <a:pt x="1651106" y="1126856"/>
                    <a:pt x="1652597" y="1117577"/>
                    <a:pt x="1656924" y="1115510"/>
                  </a:cubicBezTo>
                  <a:cubicBezTo>
                    <a:pt x="1661250" y="1113443"/>
                    <a:pt x="1653943" y="1106616"/>
                    <a:pt x="1658126" y="1102818"/>
                  </a:cubicBezTo>
                  <a:cubicBezTo>
                    <a:pt x="1662308" y="1099020"/>
                    <a:pt x="1670529" y="1089212"/>
                    <a:pt x="1657308" y="1092626"/>
                  </a:cubicBezTo>
                  <a:cubicBezTo>
                    <a:pt x="1644087" y="1096039"/>
                    <a:pt x="1642116" y="1099068"/>
                    <a:pt x="1635290" y="1097962"/>
                  </a:cubicBezTo>
                  <a:cubicBezTo>
                    <a:pt x="1628463" y="1096857"/>
                    <a:pt x="1617742" y="1089789"/>
                    <a:pt x="1613559" y="1093635"/>
                  </a:cubicBezTo>
                  <a:cubicBezTo>
                    <a:pt x="1609377" y="1097433"/>
                    <a:pt x="1596829" y="1107770"/>
                    <a:pt x="1593560" y="1108635"/>
                  </a:cubicBezTo>
                  <a:cubicBezTo>
                    <a:pt x="1590243" y="1109500"/>
                    <a:pt x="1579521" y="1114548"/>
                    <a:pt x="1570724" y="1116568"/>
                  </a:cubicBezTo>
                  <a:cubicBezTo>
                    <a:pt x="1568656" y="1117048"/>
                    <a:pt x="1565195" y="1119164"/>
                    <a:pt x="1562887" y="1120654"/>
                  </a:cubicBezTo>
                  <a:cubicBezTo>
                    <a:pt x="1561301" y="1121664"/>
                    <a:pt x="1561012" y="1132481"/>
                    <a:pt x="1560339" y="1137625"/>
                  </a:cubicBezTo>
                  <a:cubicBezTo>
                    <a:pt x="1560243" y="1138394"/>
                    <a:pt x="1563705" y="1137721"/>
                    <a:pt x="1564907" y="1137769"/>
                  </a:cubicBezTo>
                  <a:cubicBezTo>
                    <a:pt x="1573897" y="1138009"/>
                    <a:pt x="1581541" y="1136134"/>
                    <a:pt x="1587021" y="1135029"/>
                  </a:cubicBezTo>
                  <a:cubicBezTo>
                    <a:pt x="1592502" y="1133923"/>
                    <a:pt x="1608463" y="1124981"/>
                    <a:pt x="1603367" y="1130029"/>
                  </a:cubicBezTo>
                  <a:cubicBezTo>
                    <a:pt x="1598223" y="1135077"/>
                    <a:pt x="1591925" y="1139692"/>
                    <a:pt x="1592310" y="1143634"/>
                  </a:cubicBezTo>
                  <a:cubicBezTo>
                    <a:pt x="1592694" y="1147625"/>
                    <a:pt x="1589233" y="1146759"/>
                    <a:pt x="1582839" y="1149692"/>
                  </a:cubicBezTo>
                  <a:cubicBezTo>
                    <a:pt x="1576397" y="1152624"/>
                    <a:pt x="1567887" y="1157432"/>
                    <a:pt x="1563080" y="1159066"/>
                  </a:cubicBezTo>
                  <a:cubicBezTo>
                    <a:pt x="1558224" y="1160653"/>
                    <a:pt x="1535147" y="1163634"/>
                    <a:pt x="1535724" y="1158442"/>
                  </a:cubicBezTo>
                  <a:cubicBezTo>
                    <a:pt x="1536301" y="1153249"/>
                    <a:pt x="1538128" y="1149019"/>
                    <a:pt x="1545724" y="1147096"/>
                  </a:cubicBezTo>
                  <a:cubicBezTo>
                    <a:pt x="1553368" y="1145173"/>
                    <a:pt x="1559570" y="1140894"/>
                    <a:pt x="1559378" y="1139211"/>
                  </a:cubicBezTo>
                  <a:cubicBezTo>
                    <a:pt x="1559378" y="1138875"/>
                    <a:pt x="1560243" y="1138779"/>
                    <a:pt x="1560339" y="1137577"/>
                  </a:cubicBezTo>
                  <a:cubicBezTo>
                    <a:pt x="1560772" y="1133058"/>
                    <a:pt x="1561301" y="1124789"/>
                    <a:pt x="1562262" y="1121087"/>
                  </a:cubicBezTo>
                  <a:cubicBezTo>
                    <a:pt x="1562455" y="1120269"/>
                    <a:pt x="1557070" y="1121808"/>
                    <a:pt x="1555868" y="1121664"/>
                  </a:cubicBezTo>
                  <a:cubicBezTo>
                    <a:pt x="1547551" y="1120606"/>
                    <a:pt x="1531494" y="1124933"/>
                    <a:pt x="1527311" y="1120414"/>
                  </a:cubicBezTo>
                  <a:cubicBezTo>
                    <a:pt x="1523080" y="1115895"/>
                    <a:pt x="1525340" y="1108395"/>
                    <a:pt x="1515004" y="1109885"/>
                  </a:cubicBezTo>
                  <a:cubicBezTo>
                    <a:pt x="1504668" y="1111375"/>
                    <a:pt x="1500101" y="1110750"/>
                    <a:pt x="1491447" y="1107097"/>
                  </a:cubicBezTo>
                  <a:cubicBezTo>
                    <a:pt x="1482793" y="1103443"/>
                    <a:pt x="1467505" y="1107866"/>
                    <a:pt x="1467697" y="1109789"/>
                  </a:cubicBezTo>
                  <a:cubicBezTo>
                    <a:pt x="1467890" y="1111664"/>
                    <a:pt x="1471207" y="1120846"/>
                    <a:pt x="1465390" y="1122673"/>
                  </a:cubicBezTo>
                  <a:cubicBezTo>
                    <a:pt x="1459573" y="1124500"/>
                    <a:pt x="1451496" y="1125798"/>
                    <a:pt x="1448756" y="1128058"/>
                  </a:cubicBezTo>
                  <a:cubicBezTo>
                    <a:pt x="1446016" y="1130269"/>
                    <a:pt x="1427218" y="1135990"/>
                    <a:pt x="1421545" y="1132481"/>
                  </a:cubicBezTo>
                  <a:cubicBezTo>
                    <a:pt x="1415872" y="1128971"/>
                    <a:pt x="1407747" y="1117721"/>
                    <a:pt x="1401834" y="1118491"/>
                  </a:cubicBezTo>
                  <a:cubicBezTo>
                    <a:pt x="1395920" y="1119212"/>
                    <a:pt x="1384430" y="1117625"/>
                    <a:pt x="1380969" y="1119981"/>
                  </a:cubicBezTo>
                  <a:cubicBezTo>
                    <a:pt x="1377508" y="1122337"/>
                    <a:pt x="1378421" y="1129500"/>
                    <a:pt x="1382219" y="1129788"/>
                  </a:cubicBezTo>
                  <a:cubicBezTo>
                    <a:pt x="1386017" y="1130077"/>
                    <a:pt x="1386546" y="1137288"/>
                    <a:pt x="1380728" y="1140317"/>
                  </a:cubicBezTo>
                  <a:cubicBezTo>
                    <a:pt x="1374911" y="1143346"/>
                    <a:pt x="1368325" y="1144596"/>
                    <a:pt x="1367940" y="1141567"/>
                  </a:cubicBezTo>
                  <a:cubicBezTo>
                    <a:pt x="1367556" y="1138538"/>
                    <a:pt x="1371306" y="1126567"/>
                    <a:pt x="1365921" y="1125750"/>
                  </a:cubicBezTo>
                  <a:cubicBezTo>
                    <a:pt x="1360537" y="1124933"/>
                    <a:pt x="1358902" y="1117866"/>
                    <a:pt x="1350056" y="1119404"/>
                  </a:cubicBezTo>
                  <a:cubicBezTo>
                    <a:pt x="1341210" y="1120991"/>
                    <a:pt x="1348373" y="1112337"/>
                    <a:pt x="1344335" y="1110222"/>
                  </a:cubicBezTo>
                  <a:cubicBezTo>
                    <a:pt x="1340296" y="1108106"/>
                    <a:pt x="1333038" y="1104837"/>
                    <a:pt x="1327028" y="1104885"/>
                  </a:cubicBezTo>
                  <a:cubicBezTo>
                    <a:pt x="1320971" y="1104933"/>
                    <a:pt x="1327845" y="1099789"/>
                    <a:pt x="1335105" y="1097289"/>
                  </a:cubicBezTo>
                  <a:cubicBezTo>
                    <a:pt x="1342364" y="1094789"/>
                    <a:pt x="1335826" y="1091424"/>
                    <a:pt x="1329095" y="1092001"/>
                  </a:cubicBezTo>
                  <a:cubicBezTo>
                    <a:pt x="1322364" y="1092530"/>
                    <a:pt x="1307173" y="1092337"/>
                    <a:pt x="1306163" y="1090559"/>
                  </a:cubicBezTo>
                  <a:cubicBezTo>
                    <a:pt x="1305153" y="1088780"/>
                    <a:pt x="1301163" y="1081665"/>
                    <a:pt x="1308759" y="1081761"/>
                  </a:cubicBezTo>
                  <a:cubicBezTo>
                    <a:pt x="1316355" y="1081857"/>
                    <a:pt x="1333181" y="1082626"/>
                    <a:pt x="1329864" y="1080799"/>
                  </a:cubicBezTo>
                  <a:cubicBezTo>
                    <a:pt x="1326595" y="1078924"/>
                    <a:pt x="1328663" y="1071761"/>
                    <a:pt x="1326691" y="1068588"/>
                  </a:cubicBezTo>
                  <a:cubicBezTo>
                    <a:pt x="1324720" y="1065415"/>
                    <a:pt x="1320489" y="1062146"/>
                    <a:pt x="1316884" y="1063396"/>
                  </a:cubicBezTo>
                  <a:cubicBezTo>
                    <a:pt x="1313230" y="1064646"/>
                    <a:pt x="1317365" y="1067146"/>
                    <a:pt x="1310057" y="1069309"/>
                  </a:cubicBezTo>
                  <a:cubicBezTo>
                    <a:pt x="1302750" y="1071473"/>
                    <a:pt x="1299432" y="1064069"/>
                    <a:pt x="1293711" y="1066521"/>
                  </a:cubicBezTo>
                  <a:cubicBezTo>
                    <a:pt x="1287943" y="1068973"/>
                    <a:pt x="1286308" y="1062675"/>
                    <a:pt x="1292990" y="1061377"/>
                  </a:cubicBezTo>
                  <a:cubicBezTo>
                    <a:pt x="1299673" y="1060031"/>
                    <a:pt x="1305346" y="1062723"/>
                    <a:pt x="1307509" y="1061617"/>
                  </a:cubicBezTo>
                  <a:cubicBezTo>
                    <a:pt x="1309625" y="1060559"/>
                    <a:pt x="1316451" y="1060319"/>
                    <a:pt x="1316932" y="1058011"/>
                  </a:cubicBezTo>
                  <a:cubicBezTo>
                    <a:pt x="1317365" y="1055656"/>
                    <a:pt x="1312749" y="1055175"/>
                    <a:pt x="1307461" y="1055511"/>
                  </a:cubicBezTo>
                  <a:cubicBezTo>
                    <a:pt x="1302173" y="1055848"/>
                    <a:pt x="1291019" y="1057819"/>
                    <a:pt x="1292125" y="1054983"/>
                  </a:cubicBezTo>
                  <a:cubicBezTo>
                    <a:pt x="1293231" y="1052146"/>
                    <a:pt x="1292654" y="1042243"/>
                    <a:pt x="1299721" y="1038204"/>
                  </a:cubicBezTo>
                  <a:cubicBezTo>
                    <a:pt x="1306788" y="1034118"/>
                    <a:pt x="1329913" y="1023733"/>
                    <a:pt x="1332461" y="1025656"/>
                  </a:cubicBezTo>
                  <a:cubicBezTo>
                    <a:pt x="1335008" y="1027627"/>
                    <a:pt x="1343037" y="1030368"/>
                    <a:pt x="1346402" y="1026858"/>
                  </a:cubicBezTo>
                  <a:cubicBezTo>
                    <a:pt x="1349768" y="1023349"/>
                    <a:pt x="1354672" y="1019887"/>
                    <a:pt x="1359479" y="1021666"/>
                  </a:cubicBezTo>
                  <a:cubicBezTo>
                    <a:pt x="1364287" y="1023349"/>
                    <a:pt x="1400728" y="1021426"/>
                    <a:pt x="1397987" y="1017964"/>
                  </a:cubicBezTo>
                  <a:cubicBezTo>
                    <a:pt x="1395247" y="1014455"/>
                    <a:pt x="1390584" y="1013541"/>
                    <a:pt x="1403180" y="1010416"/>
                  </a:cubicBezTo>
                  <a:cubicBezTo>
                    <a:pt x="1415824" y="1007340"/>
                    <a:pt x="1410584" y="1001859"/>
                    <a:pt x="1402747" y="1000513"/>
                  </a:cubicBezTo>
                  <a:cubicBezTo>
                    <a:pt x="1401593" y="1000417"/>
                    <a:pt x="1392411" y="994263"/>
                    <a:pt x="1467073" y="990465"/>
                  </a:cubicBezTo>
                  <a:cubicBezTo>
                    <a:pt x="1469765" y="990321"/>
                    <a:pt x="1485918" y="980898"/>
                    <a:pt x="1508658" y="970850"/>
                  </a:cubicBezTo>
                  <a:cubicBezTo>
                    <a:pt x="1509379" y="970514"/>
                    <a:pt x="1541301" y="959745"/>
                    <a:pt x="1569474" y="957437"/>
                  </a:cubicBezTo>
                  <a:cubicBezTo>
                    <a:pt x="1579329" y="956572"/>
                    <a:pt x="1621636" y="950899"/>
                    <a:pt x="1624521" y="955802"/>
                  </a:cubicBezTo>
                  <a:cubicBezTo>
                    <a:pt x="1627068" y="960129"/>
                    <a:pt x="1651154" y="955274"/>
                    <a:pt x="1655049" y="959312"/>
                  </a:cubicBezTo>
                  <a:cubicBezTo>
                    <a:pt x="1660962" y="965417"/>
                    <a:pt x="1669615" y="959841"/>
                    <a:pt x="1679519" y="963975"/>
                  </a:cubicBezTo>
                  <a:cubicBezTo>
                    <a:pt x="1688942" y="967869"/>
                    <a:pt x="1734710" y="973013"/>
                    <a:pt x="1745623" y="970465"/>
                  </a:cubicBezTo>
                  <a:cubicBezTo>
                    <a:pt x="1778315" y="962677"/>
                    <a:pt x="1810814" y="964841"/>
                    <a:pt x="1816487" y="963687"/>
                  </a:cubicBezTo>
                  <a:cubicBezTo>
                    <a:pt x="1820765" y="962773"/>
                    <a:pt x="1858265" y="945755"/>
                    <a:pt x="1863072" y="941572"/>
                  </a:cubicBezTo>
                  <a:cubicBezTo>
                    <a:pt x="1865764" y="939168"/>
                    <a:pt x="1859947" y="921092"/>
                    <a:pt x="1858937" y="918784"/>
                  </a:cubicBezTo>
                  <a:cubicBezTo>
                    <a:pt x="1855524" y="910900"/>
                    <a:pt x="1800526" y="903688"/>
                    <a:pt x="1798843" y="901044"/>
                  </a:cubicBezTo>
                  <a:cubicBezTo>
                    <a:pt x="1797929" y="899506"/>
                    <a:pt x="1763844" y="876189"/>
                    <a:pt x="1739950" y="878208"/>
                  </a:cubicBezTo>
                  <a:cubicBezTo>
                    <a:pt x="1725816" y="879410"/>
                    <a:pt x="1716922" y="869362"/>
                    <a:pt x="1708845" y="870516"/>
                  </a:cubicBezTo>
                  <a:cubicBezTo>
                    <a:pt x="1704086" y="871189"/>
                    <a:pt x="1678413" y="868401"/>
                    <a:pt x="1672836" y="861093"/>
                  </a:cubicBezTo>
                  <a:cubicBezTo>
                    <a:pt x="1670240" y="857680"/>
                    <a:pt x="1686346" y="849747"/>
                    <a:pt x="1680961" y="850372"/>
                  </a:cubicBezTo>
                  <a:cubicBezTo>
                    <a:pt x="1680769" y="850372"/>
                    <a:pt x="1703124" y="855516"/>
                    <a:pt x="1703509" y="850180"/>
                  </a:cubicBezTo>
                  <a:cubicBezTo>
                    <a:pt x="1703509" y="849747"/>
                    <a:pt x="1702114" y="842488"/>
                    <a:pt x="1712018" y="838113"/>
                  </a:cubicBezTo>
                  <a:cubicBezTo>
                    <a:pt x="1714903" y="836863"/>
                    <a:pt x="1728941" y="829459"/>
                    <a:pt x="1732931" y="825036"/>
                  </a:cubicBezTo>
                  <a:cubicBezTo>
                    <a:pt x="1734085" y="823738"/>
                    <a:pt x="1707018" y="822488"/>
                    <a:pt x="1712018" y="816239"/>
                  </a:cubicBezTo>
                  <a:cubicBezTo>
                    <a:pt x="1717499" y="809412"/>
                    <a:pt x="1733749" y="813258"/>
                    <a:pt x="1734037" y="812777"/>
                  </a:cubicBezTo>
                  <a:cubicBezTo>
                    <a:pt x="1736874" y="808354"/>
                    <a:pt x="1766584" y="801816"/>
                    <a:pt x="1763892" y="796143"/>
                  </a:cubicBezTo>
                  <a:cubicBezTo>
                    <a:pt x="1763075" y="794364"/>
                    <a:pt x="1712931" y="803979"/>
                    <a:pt x="1710047" y="804989"/>
                  </a:cubicBezTo>
                  <a:cubicBezTo>
                    <a:pt x="1688221" y="812104"/>
                    <a:pt x="1674183" y="815854"/>
                    <a:pt x="1672885" y="815998"/>
                  </a:cubicBezTo>
                  <a:cubicBezTo>
                    <a:pt x="1672259" y="816094"/>
                    <a:pt x="1655433" y="818258"/>
                    <a:pt x="1638991" y="822729"/>
                  </a:cubicBezTo>
                  <a:cubicBezTo>
                    <a:pt x="1633174" y="824315"/>
                    <a:pt x="1626107" y="831719"/>
                    <a:pt x="1620722" y="833450"/>
                  </a:cubicBezTo>
                  <a:cubicBezTo>
                    <a:pt x="1608752" y="837200"/>
                    <a:pt x="1601685" y="836575"/>
                    <a:pt x="1601252" y="838786"/>
                  </a:cubicBezTo>
                  <a:cubicBezTo>
                    <a:pt x="1601012" y="840132"/>
                    <a:pt x="1603800" y="845613"/>
                    <a:pt x="1609280" y="850468"/>
                  </a:cubicBezTo>
                  <a:cubicBezTo>
                    <a:pt x="1610530" y="851574"/>
                    <a:pt x="1625338" y="860661"/>
                    <a:pt x="1645818" y="854555"/>
                  </a:cubicBezTo>
                  <a:cubicBezTo>
                    <a:pt x="1660433" y="850228"/>
                    <a:pt x="1664952" y="852199"/>
                    <a:pt x="1664712" y="852247"/>
                  </a:cubicBezTo>
                  <a:cubicBezTo>
                    <a:pt x="1663269" y="852632"/>
                    <a:pt x="1662308" y="862920"/>
                    <a:pt x="1660721" y="863353"/>
                  </a:cubicBezTo>
                  <a:cubicBezTo>
                    <a:pt x="1653462" y="865468"/>
                    <a:pt x="1645530" y="868160"/>
                    <a:pt x="1643366" y="867103"/>
                  </a:cubicBezTo>
                  <a:cubicBezTo>
                    <a:pt x="1632453" y="861910"/>
                    <a:pt x="1615290" y="872679"/>
                    <a:pt x="1611347" y="874266"/>
                  </a:cubicBezTo>
                  <a:cubicBezTo>
                    <a:pt x="1565628" y="892487"/>
                    <a:pt x="1559233" y="889939"/>
                    <a:pt x="1558801" y="889698"/>
                  </a:cubicBezTo>
                  <a:cubicBezTo>
                    <a:pt x="1556830" y="888881"/>
                    <a:pt x="1555917" y="870853"/>
                    <a:pt x="1517840" y="867968"/>
                  </a:cubicBezTo>
                  <a:cubicBezTo>
                    <a:pt x="1503946" y="866862"/>
                    <a:pt x="1557983" y="853065"/>
                    <a:pt x="1556590" y="849603"/>
                  </a:cubicBezTo>
                  <a:cubicBezTo>
                    <a:pt x="1554811" y="845180"/>
                    <a:pt x="1518850" y="848834"/>
                    <a:pt x="1505293" y="849795"/>
                  </a:cubicBezTo>
                  <a:cubicBezTo>
                    <a:pt x="1499379" y="850180"/>
                    <a:pt x="1488611" y="845228"/>
                    <a:pt x="1480918" y="844844"/>
                  </a:cubicBezTo>
                  <a:cubicBezTo>
                    <a:pt x="1468418" y="844171"/>
                    <a:pt x="1493274" y="835998"/>
                    <a:pt x="1491879" y="835565"/>
                  </a:cubicBezTo>
                  <a:cubicBezTo>
                    <a:pt x="1487216" y="834027"/>
                    <a:pt x="1455678" y="836046"/>
                    <a:pt x="1453948" y="840084"/>
                  </a:cubicBezTo>
                  <a:cubicBezTo>
                    <a:pt x="1446688" y="857103"/>
                    <a:pt x="1422746" y="868833"/>
                    <a:pt x="1406593" y="871189"/>
                  </a:cubicBezTo>
                  <a:cubicBezTo>
                    <a:pt x="1405151" y="871381"/>
                    <a:pt x="1415631" y="890179"/>
                    <a:pt x="1408516" y="894265"/>
                  </a:cubicBezTo>
                  <a:cubicBezTo>
                    <a:pt x="1402699" y="897631"/>
                    <a:pt x="1383661" y="898160"/>
                    <a:pt x="1381834" y="899025"/>
                  </a:cubicBezTo>
                  <a:cubicBezTo>
                    <a:pt x="1377363" y="901140"/>
                    <a:pt x="1380248" y="911813"/>
                    <a:pt x="1375873" y="913928"/>
                  </a:cubicBezTo>
                  <a:cubicBezTo>
                    <a:pt x="1367219" y="918111"/>
                    <a:pt x="1377315" y="933591"/>
                    <a:pt x="1375008" y="938543"/>
                  </a:cubicBezTo>
                  <a:cubicBezTo>
                    <a:pt x="1372556" y="943832"/>
                    <a:pt x="1351162" y="944264"/>
                    <a:pt x="1351114" y="945418"/>
                  </a:cubicBezTo>
                  <a:cubicBezTo>
                    <a:pt x="1350537" y="953158"/>
                    <a:pt x="1340153" y="962869"/>
                    <a:pt x="1338326" y="966235"/>
                  </a:cubicBezTo>
                  <a:cubicBezTo>
                    <a:pt x="1335201" y="972004"/>
                    <a:pt x="1358469" y="971908"/>
                    <a:pt x="1354815" y="974408"/>
                  </a:cubicBezTo>
                  <a:cubicBezTo>
                    <a:pt x="1352124" y="976235"/>
                    <a:pt x="1356690" y="985609"/>
                    <a:pt x="1360200" y="986330"/>
                  </a:cubicBezTo>
                  <a:cubicBezTo>
                    <a:pt x="1391834" y="993205"/>
                    <a:pt x="1392363" y="997965"/>
                    <a:pt x="1392555" y="999455"/>
                  </a:cubicBezTo>
                  <a:cubicBezTo>
                    <a:pt x="1393036" y="1003590"/>
                    <a:pt x="1391113" y="1006522"/>
                    <a:pt x="1383373" y="1005945"/>
                  </a:cubicBezTo>
                  <a:cubicBezTo>
                    <a:pt x="1375633" y="1005368"/>
                    <a:pt x="1360104" y="1003926"/>
                    <a:pt x="1352797" y="1006426"/>
                  </a:cubicBezTo>
                  <a:cubicBezTo>
                    <a:pt x="1345441" y="1008926"/>
                    <a:pt x="1340056" y="1014599"/>
                    <a:pt x="1337220" y="1016137"/>
                  </a:cubicBezTo>
                  <a:cubicBezTo>
                    <a:pt x="1334335" y="1017676"/>
                    <a:pt x="1317846" y="1025993"/>
                    <a:pt x="1313470" y="1027772"/>
                  </a:cubicBezTo>
                  <a:cubicBezTo>
                    <a:pt x="1309095" y="1029502"/>
                    <a:pt x="1296163" y="1035512"/>
                    <a:pt x="1297173" y="1031954"/>
                  </a:cubicBezTo>
                  <a:cubicBezTo>
                    <a:pt x="1298230" y="1028349"/>
                    <a:pt x="1303230" y="1025753"/>
                    <a:pt x="1291692" y="1025464"/>
                  </a:cubicBezTo>
                  <a:cubicBezTo>
                    <a:pt x="1280154" y="1025176"/>
                    <a:pt x="1291788" y="1019310"/>
                    <a:pt x="1282317" y="1020657"/>
                  </a:cubicBezTo>
                  <a:cubicBezTo>
                    <a:pt x="1272799" y="1022003"/>
                    <a:pt x="1254385" y="1022003"/>
                    <a:pt x="1252415" y="1024214"/>
                  </a:cubicBezTo>
                  <a:cubicBezTo>
                    <a:pt x="1250443" y="1026426"/>
                    <a:pt x="1241213" y="1026233"/>
                    <a:pt x="1239194" y="1028445"/>
                  </a:cubicBezTo>
                  <a:cubicBezTo>
                    <a:pt x="1237222" y="1030656"/>
                    <a:pt x="1234290" y="1036858"/>
                    <a:pt x="1231597" y="1034166"/>
                  </a:cubicBezTo>
                  <a:cubicBezTo>
                    <a:pt x="1228905" y="1031522"/>
                    <a:pt x="1229194" y="1028397"/>
                    <a:pt x="1224098" y="1030320"/>
                  </a:cubicBezTo>
                  <a:cubicBezTo>
                    <a:pt x="1219002" y="1032243"/>
                    <a:pt x="1201502" y="1033397"/>
                    <a:pt x="1204339" y="1036810"/>
                  </a:cubicBezTo>
                  <a:cubicBezTo>
                    <a:pt x="1207175" y="1040223"/>
                    <a:pt x="1212848" y="1042435"/>
                    <a:pt x="1216790" y="1042964"/>
                  </a:cubicBezTo>
                  <a:cubicBezTo>
                    <a:pt x="1220732" y="1043492"/>
                    <a:pt x="1233424" y="1046569"/>
                    <a:pt x="1228280" y="1048108"/>
                  </a:cubicBezTo>
                  <a:cubicBezTo>
                    <a:pt x="1223136" y="1049646"/>
                    <a:pt x="1214771" y="1044791"/>
                    <a:pt x="1211070" y="1045752"/>
                  </a:cubicBezTo>
                  <a:cubicBezTo>
                    <a:pt x="1207368" y="1046714"/>
                    <a:pt x="1213761" y="1048396"/>
                    <a:pt x="1210925" y="1049983"/>
                  </a:cubicBezTo>
                  <a:cubicBezTo>
                    <a:pt x="1208088" y="1051569"/>
                    <a:pt x="1203906" y="1049165"/>
                    <a:pt x="1199339" y="1049454"/>
                  </a:cubicBezTo>
                  <a:cubicBezTo>
                    <a:pt x="1194772" y="1049790"/>
                    <a:pt x="1197944" y="1055415"/>
                    <a:pt x="1200685" y="1058059"/>
                  </a:cubicBezTo>
                  <a:cubicBezTo>
                    <a:pt x="1203377" y="1060704"/>
                    <a:pt x="1198137" y="1061521"/>
                    <a:pt x="1192464" y="1059358"/>
                  </a:cubicBezTo>
                  <a:cubicBezTo>
                    <a:pt x="1186791" y="1057194"/>
                    <a:pt x="1186262" y="1053781"/>
                    <a:pt x="1179291" y="1053348"/>
                  </a:cubicBezTo>
                  <a:cubicBezTo>
                    <a:pt x="1172320" y="1052915"/>
                    <a:pt x="1165638" y="1044742"/>
                    <a:pt x="1161984" y="1050752"/>
                  </a:cubicBezTo>
                  <a:cubicBezTo>
                    <a:pt x="1158330" y="1056713"/>
                    <a:pt x="1165830" y="1060511"/>
                    <a:pt x="1170061" y="1062915"/>
                  </a:cubicBezTo>
                  <a:cubicBezTo>
                    <a:pt x="1174292" y="1065319"/>
                    <a:pt x="1171647" y="1073011"/>
                    <a:pt x="1177080" y="1073347"/>
                  </a:cubicBezTo>
                  <a:cubicBezTo>
                    <a:pt x="1182464" y="1073636"/>
                    <a:pt x="1192320" y="1072867"/>
                    <a:pt x="1193233" y="1078876"/>
                  </a:cubicBezTo>
                  <a:cubicBezTo>
                    <a:pt x="1194195" y="1084886"/>
                    <a:pt x="1184916" y="1079405"/>
                    <a:pt x="1180060" y="1082482"/>
                  </a:cubicBezTo>
                  <a:cubicBezTo>
                    <a:pt x="1175205" y="1085559"/>
                    <a:pt x="1183282" y="1088491"/>
                    <a:pt x="1178137" y="1089693"/>
                  </a:cubicBezTo>
                  <a:cubicBezTo>
                    <a:pt x="1172993" y="1090895"/>
                    <a:pt x="1169003" y="1094597"/>
                    <a:pt x="1176695" y="1094934"/>
                  </a:cubicBezTo>
                  <a:cubicBezTo>
                    <a:pt x="1184387" y="1095222"/>
                    <a:pt x="1197367" y="1095510"/>
                    <a:pt x="1193810" y="1092193"/>
                  </a:cubicBezTo>
                  <a:cubicBezTo>
                    <a:pt x="1190252" y="1088924"/>
                    <a:pt x="1197079" y="1088588"/>
                    <a:pt x="1203954" y="1088684"/>
                  </a:cubicBezTo>
                  <a:cubicBezTo>
                    <a:pt x="1210829" y="1088780"/>
                    <a:pt x="1217223" y="1090847"/>
                    <a:pt x="1222511" y="1090414"/>
                  </a:cubicBezTo>
                  <a:cubicBezTo>
                    <a:pt x="1227800" y="1089982"/>
                    <a:pt x="1229867" y="1093876"/>
                    <a:pt x="1227992" y="1096472"/>
                  </a:cubicBezTo>
                  <a:cubicBezTo>
                    <a:pt x="1226117" y="1099068"/>
                    <a:pt x="1208570" y="1098683"/>
                    <a:pt x="1211790" y="1100126"/>
                  </a:cubicBezTo>
                  <a:cubicBezTo>
                    <a:pt x="1215060" y="1101520"/>
                    <a:pt x="1221117" y="1101376"/>
                    <a:pt x="1223905" y="1104789"/>
                  </a:cubicBezTo>
                  <a:cubicBezTo>
                    <a:pt x="1226694" y="1108202"/>
                    <a:pt x="1230492" y="1118394"/>
                    <a:pt x="1223617" y="1117914"/>
                  </a:cubicBezTo>
                  <a:cubicBezTo>
                    <a:pt x="1216742" y="1117433"/>
                    <a:pt x="1211165" y="1110991"/>
                    <a:pt x="1200781" y="1112625"/>
                  </a:cubicBezTo>
                  <a:cubicBezTo>
                    <a:pt x="1190397" y="1114260"/>
                    <a:pt x="1182993" y="1115462"/>
                    <a:pt x="1189579" y="1118635"/>
                  </a:cubicBezTo>
                  <a:cubicBezTo>
                    <a:pt x="1196166" y="1121808"/>
                    <a:pt x="1211550" y="1123154"/>
                    <a:pt x="1206021" y="1126760"/>
                  </a:cubicBezTo>
                  <a:cubicBezTo>
                    <a:pt x="1200493" y="1130365"/>
                    <a:pt x="1195397" y="1126567"/>
                    <a:pt x="1188714" y="1127625"/>
                  </a:cubicBezTo>
                  <a:cubicBezTo>
                    <a:pt x="1182032" y="1128683"/>
                    <a:pt x="1177320" y="1132144"/>
                    <a:pt x="1183089" y="1135077"/>
                  </a:cubicBezTo>
                  <a:cubicBezTo>
                    <a:pt x="1188858" y="1138009"/>
                    <a:pt x="1194724" y="1141663"/>
                    <a:pt x="1194387" y="1144403"/>
                  </a:cubicBezTo>
                  <a:cubicBezTo>
                    <a:pt x="1194051" y="1147144"/>
                    <a:pt x="1205300" y="1151519"/>
                    <a:pt x="1201983" y="1154355"/>
                  </a:cubicBezTo>
                  <a:cubicBezTo>
                    <a:pt x="1198666" y="1157192"/>
                    <a:pt x="1208088" y="1159547"/>
                    <a:pt x="1204723" y="1162384"/>
                  </a:cubicBezTo>
                  <a:cubicBezTo>
                    <a:pt x="1201406" y="1165220"/>
                    <a:pt x="1215300" y="1177239"/>
                    <a:pt x="1225636" y="1176037"/>
                  </a:cubicBezTo>
                  <a:cubicBezTo>
                    <a:pt x="1235972" y="1174835"/>
                    <a:pt x="1239771" y="1175028"/>
                    <a:pt x="1245347" y="1177239"/>
                  </a:cubicBezTo>
                  <a:cubicBezTo>
                    <a:pt x="1250924" y="1179451"/>
                    <a:pt x="1260924" y="1176037"/>
                    <a:pt x="1267510" y="1175076"/>
                  </a:cubicBezTo>
                  <a:cubicBezTo>
                    <a:pt x="1274097" y="1174114"/>
                    <a:pt x="1273520" y="1175316"/>
                    <a:pt x="1282317" y="1173682"/>
                  </a:cubicBezTo>
                  <a:cubicBezTo>
                    <a:pt x="1291067" y="1171999"/>
                    <a:pt x="1297510" y="1169932"/>
                    <a:pt x="1299432" y="1172768"/>
                  </a:cubicBezTo>
                  <a:cubicBezTo>
                    <a:pt x="1301307" y="1175556"/>
                    <a:pt x="1317365" y="1172528"/>
                    <a:pt x="1317749" y="1175172"/>
                  </a:cubicBezTo>
                  <a:cubicBezTo>
                    <a:pt x="1318086" y="1177816"/>
                    <a:pt x="1319240" y="1180701"/>
                    <a:pt x="1305153" y="1181518"/>
                  </a:cubicBezTo>
                  <a:cubicBezTo>
                    <a:pt x="1291067" y="1182383"/>
                    <a:pt x="1282173" y="1182912"/>
                    <a:pt x="1275827" y="1185749"/>
                  </a:cubicBezTo>
                  <a:cubicBezTo>
                    <a:pt x="1269529" y="1188585"/>
                    <a:pt x="1254818" y="1190412"/>
                    <a:pt x="1257318" y="1186950"/>
                  </a:cubicBezTo>
                  <a:cubicBezTo>
                    <a:pt x="1259818" y="1183489"/>
                    <a:pt x="1255924" y="1182527"/>
                    <a:pt x="1248616" y="1183681"/>
                  </a:cubicBezTo>
                  <a:cubicBezTo>
                    <a:pt x="1241261" y="1184787"/>
                    <a:pt x="1240828" y="1181806"/>
                    <a:pt x="1234242" y="1182816"/>
                  </a:cubicBezTo>
                  <a:cubicBezTo>
                    <a:pt x="1227655" y="1183826"/>
                    <a:pt x="1216935" y="1187431"/>
                    <a:pt x="1215108" y="1185412"/>
                  </a:cubicBezTo>
                  <a:cubicBezTo>
                    <a:pt x="1213281" y="1183393"/>
                    <a:pt x="1223232" y="1175653"/>
                    <a:pt x="1219435" y="1175460"/>
                  </a:cubicBezTo>
                  <a:cubicBezTo>
                    <a:pt x="1215637" y="1175268"/>
                    <a:pt x="1204964" y="1163586"/>
                    <a:pt x="1197560" y="1164355"/>
                  </a:cubicBezTo>
                  <a:cubicBezTo>
                    <a:pt x="1190156" y="1165124"/>
                    <a:pt x="1181984" y="1161086"/>
                    <a:pt x="1189243" y="1159547"/>
                  </a:cubicBezTo>
                  <a:cubicBezTo>
                    <a:pt x="1196551" y="1158009"/>
                    <a:pt x="1196694" y="1154115"/>
                    <a:pt x="1191070" y="1151951"/>
                  </a:cubicBezTo>
                  <a:cubicBezTo>
                    <a:pt x="1185445" y="1149788"/>
                    <a:pt x="1176262" y="1148971"/>
                    <a:pt x="1176792" y="1152336"/>
                  </a:cubicBezTo>
                  <a:cubicBezTo>
                    <a:pt x="1177320" y="1155701"/>
                    <a:pt x="1171791" y="1158922"/>
                    <a:pt x="1168474" y="1157143"/>
                  </a:cubicBezTo>
                  <a:cubicBezTo>
                    <a:pt x="1165157" y="1155365"/>
                    <a:pt x="1163282" y="1148394"/>
                    <a:pt x="1156071" y="1150701"/>
                  </a:cubicBezTo>
                  <a:cubicBezTo>
                    <a:pt x="1148907" y="1153057"/>
                    <a:pt x="1143619" y="1153153"/>
                    <a:pt x="1140879" y="1150509"/>
                  </a:cubicBezTo>
                  <a:cubicBezTo>
                    <a:pt x="1138187" y="1147865"/>
                    <a:pt x="1139917" y="1140221"/>
                    <a:pt x="1138763" y="1137721"/>
                  </a:cubicBezTo>
                  <a:cubicBezTo>
                    <a:pt x="1137610" y="1135269"/>
                    <a:pt x="1118091" y="1127769"/>
                    <a:pt x="1123764" y="1125269"/>
                  </a:cubicBezTo>
                  <a:cubicBezTo>
                    <a:pt x="1129436" y="1122769"/>
                    <a:pt x="1133860" y="1117385"/>
                    <a:pt x="1140542" y="1116279"/>
                  </a:cubicBezTo>
                  <a:cubicBezTo>
                    <a:pt x="1147225" y="1115173"/>
                    <a:pt x="1161744" y="1115462"/>
                    <a:pt x="1165541" y="1115606"/>
                  </a:cubicBezTo>
                  <a:cubicBezTo>
                    <a:pt x="1169388" y="1115750"/>
                    <a:pt x="1180012" y="1115943"/>
                    <a:pt x="1183330" y="1112722"/>
                  </a:cubicBezTo>
                  <a:cubicBezTo>
                    <a:pt x="1186599" y="1109500"/>
                    <a:pt x="1182080" y="1104837"/>
                    <a:pt x="1171695" y="1106520"/>
                  </a:cubicBezTo>
                  <a:cubicBezTo>
                    <a:pt x="1161311" y="1108202"/>
                    <a:pt x="1154772" y="1110029"/>
                    <a:pt x="1149292" y="1109404"/>
                  </a:cubicBezTo>
                  <a:cubicBezTo>
                    <a:pt x="1143859" y="1108779"/>
                    <a:pt x="1136119" y="1112722"/>
                    <a:pt x="1131745" y="1113875"/>
                  </a:cubicBezTo>
                  <a:cubicBezTo>
                    <a:pt x="1127370" y="1114981"/>
                    <a:pt x="1119341" y="1117144"/>
                    <a:pt x="1116744" y="1115270"/>
                  </a:cubicBezTo>
                  <a:cubicBezTo>
                    <a:pt x="1114149" y="1113395"/>
                    <a:pt x="1111168" y="1109308"/>
                    <a:pt x="1108331" y="1110558"/>
                  </a:cubicBezTo>
                  <a:cubicBezTo>
                    <a:pt x="1105495" y="1111808"/>
                    <a:pt x="1104245" y="1113587"/>
                    <a:pt x="1100543" y="1114212"/>
                  </a:cubicBezTo>
                  <a:cubicBezTo>
                    <a:pt x="1096842" y="1114837"/>
                    <a:pt x="1087899" y="1111760"/>
                    <a:pt x="1095832" y="1108875"/>
                  </a:cubicBezTo>
                  <a:cubicBezTo>
                    <a:pt x="1103716" y="1105943"/>
                    <a:pt x="1108524" y="1107097"/>
                    <a:pt x="1108187" y="1105222"/>
                  </a:cubicBezTo>
                  <a:cubicBezTo>
                    <a:pt x="1107851" y="1103347"/>
                    <a:pt x="1110351" y="1099837"/>
                    <a:pt x="1101889" y="1099741"/>
                  </a:cubicBezTo>
                  <a:cubicBezTo>
                    <a:pt x="1093476" y="1099645"/>
                    <a:pt x="1092947" y="1098587"/>
                    <a:pt x="1089870" y="1095270"/>
                  </a:cubicBezTo>
                  <a:cubicBezTo>
                    <a:pt x="1086793" y="1091953"/>
                    <a:pt x="1079486" y="1094020"/>
                    <a:pt x="1074149" y="1094164"/>
                  </a:cubicBezTo>
                  <a:cubicBezTo>
                    <a:pt x="1068813" y="1094308"/>
                    <a:pt x="1053910" y="1092337"/>
                    <a:pt x="1057948" y="1089309"/>
                  </a:cubicBezTo>
                  <a:cubicBezTo>
                    <a:pt x="1062035" y="1086280"/>
                    <a:pt x="1069919" y="1083299"/>
                    <a:pt x="1061746" y="1080511"/>
                  </a:cubicBezTo>
                  <a:cubicBezTo>
                    <a:pt x="1053573" y="1077722"/>
                    <a:pt x="1034920" y="1076857"/>
                    <a:pt x="1041987" y="1073251"/>
                  </a:cubicBezTo>
                  <a:cubicBezTo>
                    <a:pt x="1049054" y="1069646"/>
                    <a:pt x="1050208" y="1067530"/>
                    <a:pt x="1045064" y="1064598"/>
                  </a:cubicBezTo>
                  <a:cubicBezTo>
                    <a:pt x="1039920" y="1061665"/>
                    <a:pt x="1038814" y="1059934"/>
                    <a:pt x="1042420" y="1058492"/>
                  </a:cubicBezTo>
                  <a:cubicBezTo>
                    <a:pt x="1046025" y="1057098"/>
                    <a:pt x="1040689" y="1040271"/>
                    <a:pt x="1044871" y="1037627"/>
                  </a:cubicBezTo>
                  <a:cubicBezTo>
                    <a:pt x="1049054" y="1034935"/>
                    <a:pt x="1045448" y="1032099"/>
                    <a:pt x="1038670" y="1033348"/>
                  </a:cubicBezTo>
                  <a:cubicBezTo>
                    <a:pt x="1031939" y="1034502"/>
                    <a:pt x="983527" y="1020320"/>
                    <a:pt x="978815" y="1020464"/>
                  </a:cubicBezTo>
                  <a:cubicBezTo>
                    <a:pt x="974152" y="1020560"/>
                    <a:pt x="964345" y="1013926"/>
                    <a:pt x="961796" y="1017147"/>
                  </a:cubicBezTo>
                  <a:cubicBezTo>
                    <a:pt x="959296" y="1020320"/>
                    <a:pt x="952038" y="1023253"/>
                    <a:pt x="946845" y="1024647"/>
                  </a:cubicBezTo>
                  <a:cubicBezTo>
                    <a:pt x="941653" y="1026041"/>
                    <a:pt x="925259" y="1025897"/>
                    <a:pt x="930067" y="1022772"/>
                  </a:cubicBezTo>
                  <a:cubicBezTo>
                    <a:pt x="934922" y="1019647"/>
                    <a:pt x="946076" y="1016666"/>
                    <a:pt x="949681" y="1015224"/>
                  </a:cubicBezTo>
                  <a:cubicBezTo>
                    <a:pt x="953287" y="1013734"/>
                    <a:pt x="948816" y="1010753"/>
                    <a:pt x="945211" y="1012243"/>
                  </a:cubicBezTo>
                  <a:cubicBezTo>
                    <a:pt x="941605" y="1013734"/>
                    <a:pt x="932422" y="1018205"/>
                    <a:pt x="928384" y="1019791"/>
                  </a:cubicBezTo>
                  <a:cubicBezTo>
                    <a:pt x="924346" y="1021378"/>
                    <a:pt x="913625" y="1022724"/>
                    <a:pt x="916125" y="1019503"/>
                  </a:cubicBezTo>
                  <a:cubicBezTo>
                    <a:pt x="918625" y="1016282"/>
                    <a:pt x="923096" y="1011138"/>
                    <a:pt x="929105" y="1009984"/>
                  </a:cubicBezTo>
                  <a:cubicBezTo>
                    <a:pt x="935163" y="1008782"/>
                    <a:pt x="920596" y="1008157"/>
                    <a:pt x="913721" y="1010320"/>
                  </a:cubicBezTo>
                  <a:cubicBezTo>
                    <a:pt x="906846" y="1012436"/>
                    <a:pt x="896702" y="1012580"/>
                    <a:pt x="895260" y="1009359"/>
                  </a:cubicBezTo>
                  <a:cubicBezTo>
                    <a:pt x="893817" y="1006138"/>
                    <a:pt x="887327" y="1005128"/>
                    <a:pt x="882760" y="1005705"/>
                  </a:cubicBezTo>
                  <a:cubicBezTo>
                    <a:pt x="878145" y="1006234"/>
                    <a:pt x="866030" y="1008349"/>
                    <a:pt x="865405" y="1005368"/>
                  </a:cubicBezTo>
                  <a:cubicBezTo>
                    <a:pt x="864780" y="1002388"/>
                    <a:pt x="872568" y="998061"/>
                    <a:pt x="869107" y="996474"/>
                  </a:cubicBezTo>
                  <a:cubicBezTo>
                    <a:pt x="865645" y="994840"/>
                    <a:pt x="853434" y="990417"/>
                    <a:pt x="850886" y="990946"/>
                  </a:cubicBezTo>
                  <a:cubicBezTo>
                    <a:pt x="848338" y="991475"/>
                    <a:pt x="835598" y="994503"/>
                    <a:pt x="832473" y="990946"/>
                  </a:cubicBezTo>
                  <a:cubicBezTo>
                    <a:pt x="829348" y="987340"/>
                    <a:pt x="824829" y="988302"/>
                    <a:pt x="822281" y="991186"/>
                  </a:cubicBezTo>
                  <a:cubicBezTo>
                    <a:pt x="819733" y="994071"/>
                    <a:pt x="807906" y="994263"/>
                    <a:pt x="806656" y="988302"/>
                  </a:cubicBezTo>
                  <a:cubicBezTo>
                    <a:pt x="805359" y="982340"/>
                    <a:pt x="795070" y="982244"/>
                    <a:pt x="804493" y="978302"/>
                  </a:cubicBezTo>
                  <a:cubicBezTo>
                    <a:pt x="813964" y="974312"/>
                    <a:pt x="811897" y="966619"/>
                    <a:pt x="798339" y="971090"/>
                  </a:cubicBezTo>
                  <a:cubicBezTo>
                    <a:pt x="784830" y="975561"/>
                    <a:pt x="788772" y="978975"/>
                    <a:pt x="782282" y="981956"/>
                  </a:cubicBezTo>
                  <a:cubicBezTo>
                    <a:pt x="775792" y="984936"/>
                    <a:pt x="753100" y="986427"/>
                    <a:pt x="758485" y="989119"/>
                  </a:cubicBezTo>
                  <a:cubicBezTo>
                    <a:pt x="763869" y="991811"/>
                    <a:pt x="775599" y="998542"/>
                    <a:pt x="772234" y="1001234"/>
                  </a:cubicBezTo>
                  <a:cubicBezTo>
                    <a:pt x="768869" y="1003926"/>
                    <a:pt x="759927" y="1005128"/>
                    <a:pt x="762715" y="1011089"/>
                  </a:cubicBezTo>
                  <a:cubicBezTo>
                    <a:pt x="765504" y="1017099"/>
                    <a:pt x="773292" y="1023926"/>
                    <a:pt x="780214" y="1023156"/>
                  </a:cubicBezTo>
                  <a:cubicBezTo>
                    <a:pt x="787138" y="1022435"/>
                    <a:pt x="792281" y="1031377"/>
                    <a:pt x="801368" y="1029791"/>
                  </a:cubicBezTo>
                  <a:cubicBezTo>
                    <a:pt x="810454" y="1028204"/>
                    <a:pt x="823627" y="1027339"/>
                    <a:pt x="829204" y="1035079"/>
                  </a:cubicBezTo>
                  <a:cubicBezTo>
                    <a:pt x="834781" y="1042819"/>
                    <a:pt x="830213" y="1050752"/>
                    <a:pt x="843242" y="1053444"/>
                  </a:cubicBezTo>
                  <a:cubicBezTo>
                    <a:pt x="856319" y="1056088"/>
                    <a:pt x="873433" y="1063396"/>
                    <a:pt x="880885" y="1061906"/>
                  </a:cubicBezTo>
                  <a:cubicBezTo>
                    <a:pt x="888337" y="1060319"/>
                    <a:pt x="926750" y="1049935"/>
                    <a:pt x="922903" y="1054165"/>
                  </a:cubicBezTo>
                  <a:cubicBezTo>
                    <a:pt x="919057" y="1058396"/>
                    <a:pt x="910548" y="1066280"/>
                    <a:pt x="916221" y="1067482"/>
                  </a:cubicBezTo>
                  <a:cubicBezTo>
                    <a:pt x="921894" y="1068636"/>
                    <a:pt x="944730" y="1070319"/>
                    <a:pt x="950018" y="1069694"/>
                  </a:cubicBezTo>
                  <a:cubicBezTo>
                    <a:pt x="955306" y="1069021"/>
                    <a:pt x="969248" y="1069069"/>
                    <a:pt x="973095" y="1072963"/>
                  </a:cubicBezTo>
                  <a:cubicBezTo>
                    <a:pt x="976940" y="1076857"/>
                    <a:pt x="985402" y="1076809"/>
                    <a:pt x="990546" y="1075415"/>
                  </a:cubicBezTo>
                  <a:cubicBezTo>
                    <a:pt x="995690" y="1074069"/>
                    <a:pt x="1007613" y="1079934"/>
                    <a:pt x="1009824" y="1083780"/>
                  </a:cubicBezTo>
                  <a:cubicBezTo>
                    <a:pt x="1012084" y="1087626"/>
                    <a:pt x="1013574" y="1095799"/>
                    <a:pt x="1006748" y="1096328"/>
                  </a:cubicBezTo>
                  <a:cubicBezTo>
                    <a:pt x="999921" y="1096857"/>
                    <a:pt x="999055" y="1088107"/>
                    <a:pt x="991411" y="1088395"/>
                  </a:cubicBezTo>
                  <a:cubicBezTo>
                    <a:pt x="983767" y="1088684"/>
                    <a:pt x="978287" y="1092434"/>
                    <a:pt x="971652" y="1089837"/>
                  </a:cubicBezTo>
                  <a:cubicBezTo>
                    <a:pt x="965018" y="1087241"/>
                    <a:pt x="956845" y="1081088"/>
                    <a:pt x="952422" y="1086232"/>
                  </a:cubicBezTo>
                  <a:cubicBezTo>
                    <a:pt x="947999" y="1091328"/>
                    <a:pt x="937999" y="1099501"/>
                    <a:pt x="940451" y="1104068"/>
                  </a:cubicBezTo>
                  <a:cubicBezTo>
                    <a:pt x="942903" y="1108635"/>
                    <a:pt x="939826" y="1112673"/>
                    <a:pt x="953672" y="1112673"/>
                  </a:cubicBezTo>
                  <a:cubicBezTo>
                    <a:pt x="967518" y="1112673"/>
                    <a:pt x="969729" y="1116135"/>
                    <a:pt x="970498" y="1120221"/>
                  </a:cubicBezTo>
                  <a:cubicBezTo>
                    <a:pt x="971268" y="1124308"/>
                    <a:pt x="974008" y="1126519"/>
                    <a:pt x="966748" y="1128683"/>
                  </a:cubicBezTo>
                  <a:cubicBezTo>
                    <a:pt x="959489" y="1130846"/>
                    <a:pt x="952133" y="1128442"/>
                    <a:pt x="954874" y="1142577"/>
                  </a:cubicBezTo>
                  <a:cubicBezTo>
                    <a:pt x="956989" y="1149499"/>
                    <a:pt x="946028" y="1148201"/>
                    <a:pt x="943384" y="1150269"/>
                  </a:cubicBezTo>
                  <a:cubicBezTo>
                    <a:pt x="940739" y="1152336"/>
                    <a:pt x="942807" y="1162768"/>
                    <a:pt x="938384" y="1163634"/>
                  </a:cubicBezTo>
                  <a:cubicBezTo>
                    <a:pt x="933961" y="1164499"/>
                    <a:pt x="921846" y="1165028"/>
                    <a:pt x="921077" y="1161326"/>
                  </a:cubicBezTo>
                  <a:cubicBezTo>
                    <a:pt x="920307" y="1157624"/>
                    <a:pt x="912904" y="1162576"/>
                    <a:pt x="911317" y="1166038"/>
                  </a:cubicBezTo>
                  <a:cubicBezTo>
                    <a:pt x="909731" y="1169451"/>
                    <a:pt x="903192" y="1175076"/>
                    <a:pt x="906269" y="1178681"/>
                  </a:cubicBezTo>
                  <a:cubicBezTo>
                    <a:pt x="909298" y="1182335"/>
                    <a:pt x="902760" y="1191421"/>
                    <a:pt x="909490" y="1190796"/>
                  </a:cubicBezTo>
                  <a:cubicBezTo>
                    <a:pt x="916221" y="1190171"/>
                    <a:pt x="919250" y="1193825"/>
                    <a:pt x="912615" y="1198681"/>
                  </a:cubicBezTo>
                  <a:cubicBezTo>
                    <a:pt x="905981" y="1203537"/>
                    <a:pt x="902183" y="1204690"/>
                    <a:pt x="895212" y="1205363"/>
                  </a:cubicBezTo>
                  <a:cubicBezTo>
                    <a:pt x="888241" y="1206036"/>
                    <a:pt x="885212" y="1198921"/>
                    <a:pt x="877616" y="1198969"/>
                  </a:cubicBezTo>
                  <a:cubicBezTo>
                    <a:pt x="869972" y="1199017"/>
                    <a:pt x="858771" y="1203729"/>
                    <a:pt x="852857" y="1201133"/>
                  </a:cubicBezTo>
                  <a:cubicBezTo>
                    <a:pt x="846944" y="1198537"/>
                    <a:pt x="839444" y="1195796"/>
                    <a:pt x="833483" y="1196373"/>
                  </a:cubicBezTo>
                  <a:cubicBezTo>
                    <a:pt x="827473" y="1196950"/>
                    <a:pt x="813435" y="1199258"/>
                    <a:pt x="809685" y="1192719"/>
                  </a:cubicBezTo>
                  <a:cubicBezTo>
                    <a:pt x="805935" y="1186181"/>
                    <a:pt x="815694" y="1181662"/>
                    <a:pt x="819685" y="1182335"/>
                  </a:cubicBezTo>
                  <a:cubicBezTo>
                    <a:pt x="823675" y="1183008"/>
                    <a:pt x="830358" y="1181951"/>
                    <a:pt x="831271" y="1179018"/>
                  </a:cubicBezTo>
                  <a:cubicBezTo>
                    <a:pt x="832185" y="1176085"/>
                    <a:pt x="839685" y="1175268"/>
                    <a:pt x="845309" y="1176374"/>
                  </a:cubicBezTo>
                  <a:cubicBezTo>
                    <a:pt x="850934" y="1177479"/>
                    <a:pt x="881414" y="1172960"/>
                    <a:pt x="884010" y="1170893"/>
                  </a:cubicBezTo>
                  <a:cubicBezTo>
                    <a:pt x="886654" y="1168778"/>
                    <a:pt x="894779" y="1163634"/>
                    <a:pt x="902135" y="1162095"/>
                  </a:cubicBezTo>
                  <a:cubicBezTo>
                    <a:pt x="909490" y="1160605"/>
                    <a:pt x="920980" y="1156711"/>
                    <a:pt x="923528" y="1154259"/>
                  </a:cubicBezTo>
                  <a:cubicBezTo>
                    <a:pt x="926125" y="1151807"/>
                    <a:pt x="924827" y="1145461"/>
                    <a:pt x="929634" y="1142577"/>
                  </a:cubicBezTo>
                  <a:cubicBezTo>
                    <a:pt x="934442" y="1139692"/>
                    <a:pt x="944778" y="1133731"/>
                    <a:pt x="937615" y="1132481"/>
                  </a:cubicBezTo>
                  <a:cubicBezTo>
                    <a:pt x="930451" y="1131183"/>
                    <a:pt x="936124" y="1121183"/>
                    <a:pt x="929827" y="1120462"/>
                  </a:cubicBezTo>
                  <a:cubicBezTo>
                    <a:pt x="923528" y="1119789"/>
                    <a:pt x="925019" y="1111760"/>
                    <a:pt x="913865" y="1110125"/>
                  </a:cubicBezTo>
                  <a:cubicBezTo>
                    <a:pt x="902712" y="1108491"/>
                    <a:pt x="892760" y="1108972"/>
                    <a:pt x="890981" y="1107818"/>
                  </a:cubicBezTo>
                  <a:cubicBezTo>
                    <a:pt x="889202" y="1106616"/>
                    <a:pt x="880453" y="1109212"/>
                    <a:pt x="879732" y="1105895"/>
                  </a:cubicBezTo>
                  <a:cubicBezTo>
                    <a:pt x="879058" y="1102529"/>
                    <a:pt x="881607" y="1097385"/>
                    <a:pt x="873097" y="1098732"/>
                  </a:cubicBezTo>
                  <a:cubicBezTo>
                    <a:pt x="864588" y="1100126"/>
                    <a:pt x="850117" y="1097722"/>
                    <a:pt x="849107" y="1100270"/>
                  </a:cubicBezTo>
                  <a:cubicBezTo>
                    <a:pt x="848098" y="1102818"/>
                    <a:pt x="841463" y="1108106"/>
                    <a:pt x="840069" y="1105270"/>
                  </a:cubicBezTo>
                  <a:cubicBezTo>
                    <a:pt x="838675" y="1102481"/>
                    <a:pt x="846655" y="1096087"/>
                    <a:pt x="840742" y="1093876"/>
                  </a:cubicBezTo>
                  <a:cubicBezTo>
                    <a:pt x="834829" y="1091664"/>
                    <a:pt x="833915" y="1091039"/>
                    <a:pt x="823531" y="1093299"/>
                  </a:cubicBezTo>
                  <a:cubicBezTo>
                    <a:pt x="813099" y="1095559"/>
                    <a:pt x="806849" y="1095366"/>
                    <a:pt x="802666" y="1093972"/>
                  </a:cubicBezTo>
                  <a:cubicBezTo>
                    <a:pt x="798435" y="1092530"/>
                    <a:pt x="783436" y="1095078"/>
                    <a:pt x="780023" y="1090414"/>
                  </a:cubicBezTo>
                  <a:cubicBezTo>
                    <a:pt x="776657" y="1085703"/>
                    <a:pt x="768917" y="1082770"/>
                    <a:pt x="762907" y="1083732"/>
                  </a:cubicBezTo>
                  <a:cubicBezTo>
                    <a:pt x="756850" y="1084693"/>
                    <a:pt x="749350" y="1082530"/>
                    <a:pt x="748725" y="1079934"/>
                  </a:cubicBezTo>
                  <a:cubicBezTo>
                    <a:pt x="748148" y="1077338"/>
                    <a:pt x="739783" y="1078444"/>
                    <a:pt x="734543" y="1079645"/>
                  </a:cubicBezTo>
                  <a:cubicBezTo>
                    <a:pt x="729302" y="1080847"/>
                    <a:pt x="728197" y="1072530"/>
                    <a:pt x="722043" y="1073155"/>
                  </a:cubicBezTo>
                  <a:cubicBezTo>
                    <a:pt x="715890" y="1073780"/>
                    <a:pt x="715890" y="1070271"/>
                    <a:pt x="710986" y="1072963"/>
                  </a:cubicBezTo>
                  <a:cubicBezTo>
                    <a:pt x="706082" y="1075655"/>
                    <a:pt x="700938" y="1083876"/>
                    <a:pt x="695890" y="1082338"/>
                  </a:cubicBezTo>
                  <a:cubicBezTo>
                    <a:pt x="690794" y="1080799"/>
                    <a:pt x="682669" y="1081857"/>
                    <a:pt x="680073" y="1090703"/>
                  </a:cubicBezTo>
                  <a:cubicBezTo>
                    <a:pt x="680073" y="1090703"/>
                    <a:pt x="686227" y="1099068"/>
                    <a:pt x="682814" y="1102193"/>
                  </a:cubicBezTo>
                  <a:cubicBezTo>
                    <a:pt x="679400" y="1105366"/>
                    <a:pt x="678198" y="1110318"/>
                    <a:pt x="678823" y="1112914"/>
                  </a:cubicBezTo>
                  <a:cubicBezTo>
                    <a:pt x="679448" y="1115510"/>
                    <a:pt x="674592" y="1118202"/>
                    <a:pt x="675987" y="1120606"/>
                  </a:cubicBezTo>
                  <a:cubicBezTo>
                    <a:pt x="677333" y="1123010"/>
                    <a:pt x="679255" y="1127625"/>
                    <a:pt x="685409" y="1127337"/>
                  </a:cubicBezTo>
                  <a:cubicBezTo>
                    <a:pt x="691611" y="1127048"/>
                    <a:pt x="694448" y="1129115"/>
                    <a:pt x="697524" y="1132240"/>
                  </a:cubicBezTo>
                  <a:cubicBezTo>
                    <a:pt x="700601" y="1135413"/>
                    <a:pt x="703871" y="1145942"/>
                    <a:pt x="700986" y="1150124"/>
                  </a:cubicBezTo>
                  <a:cubicBezTo>
                    <a:pt x="698101" y="1154307"/>
                    <a:pt x="710505" y="1177143"/>
                    <a:pt x="703871" y="1178681"/>
                  </a:cubicBezTo>
                  <a:cubicBezTo>
                    <a:pt x="697284" y="1180220"/>
                    <a:pt x="682669" y="1177528"/>
                    <a:pt x="681515" y="1182479"/>
                  </a:cubicBezTo>
                  <a:cubicBezTo>
                    <a:pt x="680410" y="1187431"/>
                    <a:pt x="684111" y="1190027"/>
                    <a:pt x="675410" y="1192527"/>
                  </a:cubicBezTo>
                  <a:cubicBezTo>
                    <a:pt x="666708" y="1195027"/>
                    <a:pt x="655843" y="1194979"/>
                    <a:pt x="656131" y="1189787"/>
                  </a:cubicBezTo>
                  <a:cubicBezTo>
                    <a:pt x="656419" y="1184643"/>
                    <a:pt x="655987" y="1179643"/>
                    <a:pt x="659208" y="1176903"/>
                  </a:cubicBezTo>
                  <a:cubicBezTo>
                    <a:pt x="662429" y="1174162"/>
                    <a:pt x="655554" y="1174691"/>
                    <a:pt x="654112" y="1168778"/>
                  </a:cubicBezTo>
                  <a:cubicBezTo>
                    <a:pt x="652670" y="1162865"/>
                    <a:pt x="663631" y="1156711"/>
                    <a:pt x="656372" y="1155749"/>
                  </a:cubicBezTo>
                  <a:cubicBezTo>
                    <a:pt x="649112" y="1154788"/>
                    <a:pt x="643584" y="1154595"/>
                    <a:pt x="642526" y="1150173"/>
                  </a:cubicBezTo>
                  <a:cubicBezTo>
                    <a:pt x="641420" y="1145750"/>
                    <a:pt x="637189" y="1141327"/>
                    <a:pt x="645699" y="1140798"/>
                  </a:cubicBezTo>
                  <a:cubicBezTo>
                    <a:pt x="654160" y="1140269"/>
                    <a:pt x="659978" y="1141615"/>
                    <a:pt x="663054" y="1138154"/>
                  </a:cubicBezTo>
                  <a:cubicBezTo>
                    <a:pt x="666131" y="1134692"/>
                    <a:pt x="670122" y="1131760"/>
                    <a:pt x="670218" y="1129019"/>
                  </a:cubicBezTo>
                  <a:cubicBezTo>
                    <a:pt x="670313" y="1126279"/>
                    <a:pt x="668631" y="1122385"/>
                    <a:pt x="662141" y="1121616"/>
                  </a:cubicBezTo>
                  <a:cubicBezTo>
                    <a:pt x="655699" y="1120846"/>
                    <a:pt x="651804" y="1117866"/>
                    <a:pt x="651372" y="1112914"/>
                  </a:cubicBezTo>
                  <a:cubicBezTo>
                    <a:pt x="650939" y="1107962"/>
                    <a:pt x="640843" y="1108443"/>
                    <a:pt x="643007" y="1104404"/>
                  </a:cubicBezTo>
                  <a:cubicBezTo>
                    <a:pt x="645170" y="1100366"/>
                    <a:pt x="647718" y="1094645"/>
                    <a:pt x="653391" y="1092097"/>
                  </a:cubicBezTo>
                  <a:cubicBezTo>
                    <a:pt x="659064" y="1089549"/>
                    <a:pt x="669160" y="1085559"/>
                    <a:pt x="668438" y="1082626"/>
                  </a:cubicBezTo>
                  <a:cubicBezTo>
                    <a:pt x="667718" y="1079694"/>
                    <a:pt x="671515" y="1075655"/>
                    <a:pt x="676756" y="1077915"/>
                  </a:cubicBezTo>
                  <a:cubicBezTo>
                    <a:pt x="681996" y="1080174"/>
                    <a:pt x="686852" y="1080607"/>
                    <a:pt x="694256" y="1075319"/>
                  </a:cubicBezTo>
                  <a:cubicBezTo>
                    <a:pt x="701226" y="1070367"/>
                    <a:pt x="708774" y="1069982"/>
                    <a:pt x="707236" y="1066809"/>
                  </a:cubicBezTo>
                  <a:cubicBezTo>
                    <a:pt x="705697" y="1063636"/>
                    <a:pt x="700121" y="1061040"/>
                    <a:pt x="696178" y="1058877"/>
                  </a:cubicBezTo>
                  <a:cubicBezTo>
                    <a:pt x="692236" y="1056665"/>
                    <a:pt x="690409" y="1055559"/>
                    <a:pt x="690697" y="1050031"/>
                  </a:cubicBezTo>
                  <a:cubicBezTo>
                    <a:pt x="690986" y="1044502"/>
                    <a:pt x="677092" y="1049310"/>
                    <a:pt x="670506" y="1048156"/>
                  </a:cubicBezTo>
                  <a:cubicBezTo>
                    <a:pt x="663920" y="1047002"/>
                    <a:pt x="644593" y="1042627"/>
                    <a:pt x="640651" y="1045944"/>
                  </a:cubicBezTo>
                  <a:cubicBezTo>
                    <a:pt x="636660" y="1049262"/>
                    <a:pt x="618776" y="1060271"/>
                    <a:pt x="611758" y="1067098"/>
                  </a:cubicBezTo>
                  <a:cubicBezTo>
                    <a:pt x="604738" y="1073924"/>
                    <a:pt x="602623" y="1071713"/>
                    <a:pt x="598104" y="1072819"/>
                  </a:cubicBezTo>
                  <a:cubicBezTo>
                    <a:pt x="593633" y="1073924"/>
                    <a:pt x="583729" y="1081905"/>
                    <a:pt x="584498" y="1084838"/>
                  </a:cubicBezTo>
                  <a:cubicBezTo>
                    <a:pt x="585220" y="1087770"/>
                    <a:pt x="570364" y="1091568"/>
                    <a:pt x="569836" y="1095607"/>
                  </a:cubicBezTo>
                  <a:cubicBezTo>
                    <a:pt x="569306" y="1099645"/>
                    <a:pt x="552576" y="1105510"/>
                    <a:pt x="533538" y="1108491"/>
                  </a:cubicBezTo>
                  <a:cubicBezTo>
                    <a:pt x="514500" y="1111520"/>
                    <a:pt x="526615" y="1103251"/>
                    <a:pt x="511039" y="1107337"/>
                  </a:cubicBezTo>
                  <a:cubicBezTo>
                    <a:pt x="495462" y="1111472"/>
                    <a:pt x="472482" y="1117673"/>
                    <a:pt x="470222" y="1112385"/>
                  </a:cubicBezTo>
                  <a:cubicBezTo>
                    <a:pt x="467963" y="1107097"/>
                    <a:pt x="470463" y="1116231"/>
                    <a:pt x="465078" y="1119692"/>
                  </a:cubicBezTo>
                  <a:cubicBezTo>
                    <a:pt x="459646" y="1123154"/>
                    <a:pt x="441521" y="1132481"/>
                    <a:pt x="440993" y="1136182"/>
                  </a:cubicBezTo>
                  <a:cubicBezTo>
                    <a:pt x="440416" y="1139884"/>
                    <a:pt x="444694" y="1146567"/>
                    <a:pt x="450367" y="1147000"/>
                  </a:cubicBezTo>
                  <a:cubicBezTo>
                    <a:pt x="456040" y="1147384"/>
                    <a:pt x="457963" y="1154355"/>
                    <a:pt x="452386" y="1157095"/>
                  </a:cubicBezTo>
                  <a:cubicBezTo>
                    <a:pt x="446809" y="1159836"/>
                    <a:pt x="455126" y="1158297"/>
                    <a:pt x="458877" y="1160413"/>
                  </a:cubicBezTo>
                  <a:cubicBezTo>
                    <a:pt x="462627" y="1162528"/>
                    <a:pt x="459838" y="1166807"/>
                    <a:pt x="447243" y="1172672"/>
                  </a:cubicBezTo>
                  <a:cubicBezTo>
                    <a:pt x="447243" y="1172672"/>
                    <a:pt x="434935" y="1179643"/>
                    <a:pt x="428637" y="1185364"/>
                  </a:cubicBezTo>
                  <a:cubicBezTo>
                    <a:pt x="422339" y="1191085"/>
                    <a:pt x="417724" y="1194354"/>
                    <a:pt x="408638" y="1198537"/>
                  </a:cubicBezTo>
                  <a:cubicBezTo>
                    <a:pt x="399551" y="1202719"/>
                    <a:pt x="385032" y="1207286"/>
                    <a:pt x="379312" y="1212094"/>
                  </a:cubicBezTo>
                  <a:cubicBezTo>
                    <a:pt x="373590" y="1216902"/>
                    <a:pt x="382580" y="1217863"/>
                    <a:pt x="381667" y="1220123"/>
                  </a:cubicBezTo>
                  <a:cubicBezTo>
                    <a:pt x="380754" y="1222382"/>
                    <a:pt x="371908" y="1227334"/>
                    <a:pt x="369215" y="1231661"/>
                  </a:cubicBezTo>
                  <a:cubicBezTo>
                    <a:pt x="366523" y="1235988"/>
                    <a:pt x="358783" y="1241853"/>
                    <a:pt x="357389" y="1245026"/>
                  </a:cubicBezTo>
                  <a:cubicBezTo>
                    <a:pt x="355994" y="1248199"/>
                    <a:pt x="358110" y="1252718"/>
                    <a:pt x="355851" y="1255795"/>
                  </a:cubicBezTo>
                  <a:cubicBezTo>
                    <a:pt x="353591" y="1258824"/>
                    <a:pt x="346716" y="1264833"/>
                    <a:pt x="352485" y="1268295"/>
                  </a:cubicBezTo>
                  <a:cubicBezTo>
                    <a:pt x="358254" y="1271756"/>
                    <a:pt x="356764" y="1277333"/>
                    <a:pt x="367100" y="1275025"/>
                  </a:cubicBezTo>
                  <a:cubicBezTo>
                    <a:pt x="377437" y="1272766"/>
                    <a:pt x="403638" y="1265891"/>
                    <a:pt x="409311" y="1258343"/>
                  </a:cubicBezTo>
                  <a:cubicBezTo>
                    <a:pt x="414983" y="1250795"/>
                    <a:pt x="420801" y="1257429"/>
                    <a:pt x="424310" y="1256035"/>
                  </a:cubicBezTo>
                  <a:cubicBezTo>
                    <a:pt x="427820" y="1254641"/>
                    <a:pt x="450896" y="1236372"/>
                    <a:pt x="448588" y="1232959"/>
                  </a:cubicBezTo>
                  <a:cubicBezTo>
                    <a:pt x="445993" y="1229113"/>
                    <a:pt x="450560" y="1224161"/>
                    <a:pt x="457771" y="1221757"/>
                  </a:cubicBezTo>
                  <a:cubicBezTo>
                    <a:pt x="464934" y="1219353"/>
                    <a:pt x="467482" y="1211565"/>
                    <a:pt x="469790" y="1214113"/>
                  </a:cubicBezTo>
                  <a:cubicBezTo>
                    <a:pt x="472049" y="1216613"/>
                    <a:pt x="473155" y="1220651"/>
                    <a:pt x="477867" y="1220555"/>
                  </a:cubicBezTo>
                  <a:cubicBezTo>
                    <a:pt x="482530" y="1220459"/>
                    <a:pt x="482434" y="1222863"/>
                    <a:pt x="477915" y="1226421"/>
                  </a:cubicBezTo>
                  <a:cubicBezTo>
                    <a:pt x="473444" y="1230026"/>
                    <a:pt x="476088" y="1234017"/>
                    <a:pt x="468540" y="1234930"/>
                  </a:cubicBezTo>
                  <a:cubicBezTo>
                    <a:pt x="460944" y="1235843"/>
                    <a:pt x="458685" y="1230555"/>
                    <a:pt x="453300" y="1233680"/>
                  </a:cubicBezTo>
                  <a:cubicBezTo>
                    <a:pt x="447868" y="1236757"/>
                    <a:pt x="426714" y="1253391"/>
                    <a:pt x="424359" y="1256035"/>
                  </a:cubicBezTo>
                  <a:cubicBezTo>
                    <a:pt x="422003" y="1258679"/>
                    <a:pt x="423685" y="1264496"/>
                    <a:pt x="417772" y="1265795"/>
                  </a:cubicBezTo>
                  <a:cubicBezTo>
                    <a:pt x="411858" y="1267093"/>
                    <a:pt x="408013" y="1264641"/>
                    <a:pt x="403061" y="1266468"/>
                  </a:cubicBezTo>
                  <a:cubicBezTo>
                    <a:pt x="398109" y="1268295"/>
                    <a:pt x="374744" y="1274304"/>
                    <a:pt x="373831" y="1276564"/>
                  </a:cubicBezTo>
                  <a:cubicBezTo>
                    <a:pt x="372917" y="1278823"/>
                    <a:pt x="371763" y="1285458"/>
                    <a:pt x="361187" y="1289400"/>
                  </a:cubicBezTo>
                  <a:cubicBezTo>
                    <a:pt x="350562" y="1293342"/>
                    <a:pt x="352004" y="1303246"/>
                    <a:pt x="348735" y="1305409"/>
                  </a:cubicBezTo>
                  <a:cubicBezTo>
                    <a:pt x="345466" y="1307572"/>
                    <a:pt x="348158" y="1313918"/>
                    <a:pt x="344360" y="1319399"/>
                  </a:cubicBezTo>
                  <a:cubicBezTo>
                    <a:pt x="340562" y="1324880"/>
                    <a:pt x="329890" y="1323293"/>
                    <a:pt x="325275" y="1328726"/>
                  </a:cubicBezTo>
                  <a:cubicBezTo>
                    <a:pt x="320659" y="1334110"/>
                    <a:pt x="311236" y="1339014"/>
                    <a:pt x="309842" y="1342235"/>
                  </a:cubicBezTo>
                  <a:cubicBezTo>
                    <a:pt x="308496" y="1345456"/>
                    <a:pt x="314073" y="1350841"/>
                    <a:pt x="300179" y="1353965"/>
                  </a:cubicBezTo>
                  <a:cubicBezTo>
                    <a:pt x="286285" y="1357090"/>
                    <a:pt x="292054" y="1360456"/>
                    <a:pt x="282775" y="1363388"/>
                  </a:cubicBezTo>
                  <a:cubicBezTo>
                    <a:pt x="273497" y="1366225"/>
                    <a:pt x="228738" y="1378148"/>
                    <a:pt x="227104" y="1380359"/>
                  </a:cubicBezTo>
                  <a:cubicBezTo>
                    <a:pt x="225421" y="1382474"/>
                    <a:pt x="225902" y="1388724"/>
                    <a:pt x="221671" y="1390118"/>
                  </a:cubicBezTo>
                  <a:cubicBezTo>
                    <a:pt x="217392" y="1391513"/>
                    <a:pt x="206527" y="1394253"/>
                    <a:pt x="204316" y="1396993"/>
                  </a:cubicBezTo>
                  <a:cubicBezTo>
                    <a:pt x="202104" y="1399733"/>
                    <a:pt x="202970" y="1409445"/>
                    <a:pt x="197874" y="1410695"/>
                  </a:cubicBezTo>
                  <a:cubicBezTo>
                    <a:pt x="192826" y="1411945"/>
                    <a:pt x="180230" y="1416560"/>
                    <a:pt x="176047" y="1413531"/>
                  </a:cubicBezTo>
                  <a:cubicBezTo>
                    <a:pt x="171913" y="1410503"/>
                    <a:pt x="166865" y="1404974"/>
                    <a:pt x="161817" y="1406272"/>
                  </a:cubicBezTo>
                  <a:cubicBezTo>
                    <a:pt x="156769" y="1407570"/>
                    <a:pt x="155759" y="1402330"/>
                    <a:pt x="159653" y="1399782"/>
                  </a:cubicBezTo>
                  <a:cubicBezTo>
                    <a:pt x="163547" y="1397282"/>
                    <a:pt x="145375" y="1392570"/>
                    <a:pt x="138885" y="1394397"/>
                  </a:cubicBezTo>
                  <a:cubicBezTo>
                    <a:pt x="132395" y="1396176"/>
                    <a:pt x="108741" y="1410310"/>
                    <a:pt x="107539" y="1413579"/>
                  </a:cubicBezTo>
                  <a:cubicBezTo>
                    <a:pt x="106289" y="1416800"/>
                    <a:pt x="102828" y="1413579"/>
                    <a:pt x="91819" y="1416223"/>
                  </a:cubicBezTo>
                  <a:cubicBezTo>
                    <a:pt x="80857" y="1418820"/>
                    <a:pt x="70136" y="1431079"/>
                    <a:pt x="68406" y="1428435"/>
                  </a:cubicBezTo>
                  <a:cubicBezTo>
                    <a:pt x="66675" y="1425839"/>
                    <a:pt x="66050" y="1424012"/>
                    <a:pt x="69079" y="1416945"/>
                  </a:cubicBezTo>
                  <a:cubicBezTo>
                    <a:pt x="72108" y="1409829"/>
                    <a:pt x="59752" y="1404108"/>
                    <a:pt x="62540" y="1400743"/>
                  </a:cubicBezTo>
                  <a:cubicBezTo>
                    <a:pt x="65329" y="1397330"/>
                    <a:pt x="57156" y="1387763"/>
                    <a:pt x="50281" y="1390984"/>
                  </a:cubicBezTo>
                  <a:cubicBezTo>
                    <a:pt x="43454" y="1394205"/>
                    <a:pt x="45810" y="1387330"/>
                    <a:pt x="40570" y="1388388"/>
                  </a:cubicBezTo>
                  <a:cubicBezTo>
                    <a:pt x="35330" y="1389445"/>
                    <a:pt x="28503" y="1388243"/>
                    <a:pt x="32974" y="1380599"/>
                  </a:cubicBezTo>
                  <a:cubicBezTo>
                    <a:pt x="37445" y="1372955"/>
                    <a:pt x="30762" y="1367715"/>
                    <a:pt x="36580" y="1361609"/>
                  </a:cubicBezTo>
                  <a:cubicBezTo>
                    <a:pt x="42445" y="1355504"/>
                    <a:pt x="48695" y="1343677"/>
                    <a:pt x="43022" y="1343629"/>
                  </a:cubicBezTo>
                  <a:cubicBezTo>
                    <a:pt x="37397" y="1343629"/>
                    <a:pt x="31484" y="1336033"/>
                    <a:pt x="37878" y="1331370"/>
                  </a:cubicBezTo>
                  <a:cubicBezTo>
                    <a:pt x="44272" y="1326706"/>
                    <a:pt x="45089" y="1317572"/>
                    <a:pt x="41339" y="1316082"/>
                  </a:cubicBezTo>
                  <a:cubicBezTo>
                    <a:pt x="37589" y="1314591"/>
                    <a:pt x="29512" y="1314591"/>
                    <a:pt x="28887" y="1308390"/>
                  </a:cubicBezTo>
                  <a:cubicBezTo>
                    <a:pt x="28310" y="1302140"/>
                    <a:pt x="15474" y="1300265"/>
                    <a:pt x="18167" y="1296467"/>
                  </a:cubicBezTo>
                  <a:cubicBezTo>
                    <a:pt x="20859" y="1292669"/>
                    <a:pt x="27349" y="1288006"/>
                    <a:pt x="26436" y="1285506"/>
                  </a:cubicBezTo>
                  <a:cubicBezTo>
                    <a:pt x="25570" y="1283006"/>
                    <a:pt x="16196" y="1279448"/>
                    <a:pt x="12301" y="1280025"/>
                  </a:cubicBezTo>
                  <a:cubicBezTo>
                    <a:pt x="8455" y="1280602"/>
                    <a:pt x="-5054" y="1272477"/>
                    <a:pt x="2013" y="1267141"/>
                  </a:cubicBezTo>
                  <a:cubicBezTo>
                    <a:pt x="9080" y="1261804"/>
                    <a:pt x="12013" y="1263198"/>
                    <a:pt x="18888" y="1259593"/>
                  </a:cubicBezTo>
                  <a:cubicBezTo>
                    <a:pt x="25763" y="1255987"/>
                    <a:pt x="32974" y="1251035"/>
                    <a:pt x="35089" y="1245507"/>
                  </a:cubicBezTo>
                  <a:cubicBezTo>
                    <a:pt x="37205" y="1239930"/>
                    <a:pt x="42829" y="1241997"/>
                    <a:pt x="47300" y="1238488"/>
                  </a:cubicBezTo>
                  <a:cubicBezTo>
                    <a:pt x="51771" y="1234930"/>
                    <a:pt x="58694" y="1231372"/>
                    <a:pt x="63550" y="1233728"/>
                  </a:cubicBezTo>
                  <a:cubicBezTo>
                    <a:pt x="68454" y="1236084"/>
                    <a:pt x="74127" y="1236132"/>
                    <a:pt x="85665" y="1231805"/>
                  </a:cubicBezTo>
                  <a:cubicBezTo>
                    <a:pt x="97203" y="1227478"/>
                    <a:pt x="100568" y="1220748"/>
                    <a:pt x="106434" y="1218825"/>
                  </a:cubicBezTo>
                  <a:cubicBezTo>
                    <a:pt x="112251" y="1216854"/>
                    <a:pt x="116914" y="1216132"/>
                    <a:pt x="126241" y="1217430"/>
                  </a:cubicBezTo>
                  <a:cubicBezTo>
                    <a:pt x="135567" y="1218728"/>
                    <a:pt x="149750" y="1207671"/>
                    <a:pt x="156529" y="1208681"/>
                  </a:cubicBezTo>
                  <a:cubicBezTo>
                    <a:pt x="163307" y="1209642"/>
                    <a:pt x="176191" y="1207094"/>
                    <a:pt x="177586" y="1203873"/>
                  </a:cubicBezTo>
                  <a:cubicBezTo>
                    <a:pt x="178932" y="1200604"/>
                    <a:pt x="201816" y="1191325"/>
                    <a:pt x="203835" y="1192671"/>
                  </a:cubicBezTo>
                  <a:cubicBezTo>
                    <a:pt x="205854" y="1194018"/>
                    <a:pt x="213643" y="1193152"/>
                    <a:pt x="226863" y="1188970"/>
                  </a:cubicBezTo>
                  <a:cubicBezTo>
                    <a:pt x="240036" y="1184835"/>
                    <a:pt x="242391" y="1189691"/>
                    <a:pt x="247055" y="1186614"/>
                  </a:cubicBezTo>
                  <a:cubicBezTo>
                    <a:pt x="251718" y="1183585"/>
                    <a:pt x="259843" y="1178681"/>
                    <a:pt x="269987" y="1177576"/>
                  </a:cubicBezTo>
                  <a:cubicBezTo>
                    <a:pt x="280083" y="1176470"/>
                    <a:pt x="272728" y="1157672"/>
                    <a:pt x="275276" y="1152961"/>
                  </a:cubicBezTo>
                  <a:cubicBezTo>
                    <a:pt x="277871" y="1148201"/>
                    <a:pt x="263353" y="1119308"/>
                    <a:pt x="271718" y="1117529"/>
                  </a:cubicBezTo>
                  <a:cubicBezTo>
                    <a:pt x="280083" y="1115798"/>
                    <a:pt x="265516" y="1113058"/>
                    <a:pt x="264843" y="1110895"/>
                  </a:cubicBezTo>
                  <a:cubicBezTo>
                    <a:pt x="264170" y="1108731"/>
                    <a:pt x="259026" y="1105126"/>
                    <a:pt x="266670" y="1103587"/>
                  </a:cubicBezTo>
                  <a:cubicBezTo>
                    <a:pt x="274314" y="1102049"/>
                    <a:pt x="264122" y="1095222"/>
                    <a:pt x="253065" y="1096232"/>
                  </a:cubicBezTo>
                  <a:cubicBezTo>
                    <a:pt x="241959" y="1097241"/>
                    <a:pt x="222392" y="1099693"/>
                    <a:pt x="224892" y="1089405"/>
                  </a:cubicBezTo>
                  <a:cubicBezTo>
                    <a:pt x="227392" y="1079117"/>
                    <a:pt x="232199" y="1076040"/>
                    <a:pt x="222873" y="1077722"/>
                  </a:cubicBezTo>
                  <a:cubicBezTo>
                    <a:pt x="213594" y="1079405"/>
                    <a:pt x="203162" y="1077482"/>
                    <a:pt x="198499" y="1080943"/>
                  </a:cubicBezTo>
                  <a:cubicBezTo>
                    <a:pt x="193835" y="1084405"/>
                    <a:pt x="181816" y="1082626"/>
                    <a:pt x="177009" y="1082963"/>
                  </a:cubicBezTo>
                  <a:cubicBezTo>
                    <a:pt x="172201" y="1083299"/>
                    <a:pt x="170326" y="1082674"/>
                    <a:pt x="162250" y="1085655"/>
                  </a:cubicBezTo>
                  <a:cubicBezTo>
                    <a:pt x="154173" y="1088636"/>
                    <a:pt x="154077" y="1085847"/>
                    <a:pt x="147394" y="1088011"/>
                  </a:cubicBezTo>
                  <a:cubicBezTo>
                    <a:pt x="140712" y="1090174"/>
                    <a:pt x="120520" y="1093924"/>
                    <a:pt x="123741" y="1091280"/>
                  </a:cubicBezTo>
                  <a:cubicBezTo>
                    <a:pt x="126962" y="1088636"/>
                    <a:pt x="132346" y="1084886"/>
                    <a:pt x="132683" y="1080799"/>
                  </a:cubicBezTo>
                  <a:cubicBezTo>
                    <a:pt x="133020" y="1076713"/>
                    <a:pt x="123933" y="1079261"/>
                    <a:pt x="116962" y="1080703"/>
                  </a:cubicBezTo>
                  <a:cubicBezTo>
                    <a:pt x="109991" y="1082145"/>
                    <a:pt x="113308" y="1074694"/>
                    <a:pt x="122683" y="1070463"/>
                  </a:cubicBezTo>
                  <a:cubicBezTo>
                    <a:pt x="132058" y="1066232"/>
                    <a:pt x="135952" y="1062963"/>
                    <a:pt x="142875" y="1063973"/>
                  </a:cubicBezTo>
                  <a:cubicBezTo>
                    <a:pt x="149798" y="1064934"/>
                    <a:pt x="154077" y="1062915"/>
                    <a:pt x="157346" y="1057627"/>
                  </a:cubicBezTo>
                  <a:cubicBezTo>
                    <a:pt x="160615" y="1052338"/>
                    <a:pt x="171576" y="1050608"/>
                    <a:pt x="175326" y="1051954"/>
                  </a:cubicBezTo>
                  <a:cubicBezTo>
                    <a:pt x="179076" y="1053300"/>
                    <a:pt x="186143" y="1057434"/>
                    <a:pt x="191431" y="1053396"/>
                  </a:cubicBezTo>
                  <a:cubicBezTo>
                    <a:pt x="196720" y="1049310"/>
                    <a:pt x="235469" y="1038973"/>
                    <a:pt x="234026" y="1037050"/>
                  </a:cubicBezTo>
                  <a:cubicBezTo>
                    <a:pt x="232633" y="1035127"/>
                    <a:pt x="225757" y="1020897"/>
                    <a:pt x="221911" y="1021714"/>
                  </a:cubicBezTo>
                  <a:cubicBezTo>
                    <a:pt x="218017" y="1022483"/>
                    <a:pt x="204797" y="1017051"/>
                    <a:pt x="214460" y="1013686"/>
                  </a:cubicBezTo>
                  <a:cubicBezTo>
                    <a:pt x="224171" y="1010320"/>
                    <a:pt x="232921" y="1009263"/>
                    <a:pt x="237873" y="1012099"/>
                  </a:cubicBezTo>
                  <a:cubicBezTo>
                    <a:pt x="242873" y="1014935"/>
                    <a:pt x="259410" y="1007147"/>
                    <a:pt x="265997" y="1007195"/>
                  </a:cubicBezTo>
                  <a:cubicBezTo>
                    <a:pt x="272583" y="1007195"/>
                    <a:pt x="286477" y="1004263"/>
                    <a:pt x="286381" y="1001138"/>
                  </a:cubicBezTo>
                  <a:cubicBezTo>
                    <a:pt x="286285" y="998013"/>
                    <a:pt x="287679" y="988878"/>
                    <a:pt x="299457" y="984215"/>
                  </a:cubicBezTo>
                  <a:cubicBezTo>
                    <a:pt x="311236" y="979552"/>
                    <a:pt x="328591" y="974167"/>
                    <a:pt x="331332" y="969456"/>
                  </a:cubicBezTo>
                  <a:cubicBezTo>
                    <a:pt x="334072" y="964744"/>
                    <a:pt x="323159" y="949697"/>
                    <a:pt x="331668" y="944889"/>
                  </a:cubicBezTo>
                  <a:cubicBezTo>
                    <a:pt x="340178" y="940082"/>
                    <a:pt x="371427" y="925322"/>
                    <a:pt x="375177" y="923928"/>
                  </a:cubicBezTo>
                  <a:cubicBezTo>
                    <a:pt x="378878" y="922486"/>
                    <a:pt x="392917" y="910755"/>
                    <a:pt x="395609" y="908448"/>
                  </a:cubicBezTo>
                  <a:cubicBezTo>
                    <a:pt x="398253" y="906140"/>
                    <a:pt x="401618" y="897342"/>
                    <a:pt x="408445" y="895083"/>
                  </a:cubicBezTo>
                  <a:cubicBezTo>
                    <a:pt x="415272" y="892823"/>
                    <a:pt x="411570" y="888352"/>
                    <a:pt x="420657" y="885468"/>
                  </a:cubicBezTo>
                  <a:cubicBezTo>
                    <a:pt x="429791" y="882631"/>
                    <a:pt x="428781" y="860468"/>
                    <a:pt x="433926" y="857968"/>
                  </a:cubicBezTo>
                  <a:cubicBezTo>
                    <a:pt x="439021" y="855420"/>
                    <a:pt x="453011" y="845805"/>
                    <a:pt x="463300" y="840805"/>
                  </a:cubicBezTo>
                  <a:cubicBezTo>
                    <a:pt x="473540" y="835757"/>
                    <a:pt x="498106" y="821960"/>
                    <a:pt x="507529" y="823113"/>
                  </a:cubicBezTo>
                  <a:cubicBezTo>
                    <a:pt x="516904" y="824267"/>
                    <a:pt x="519548" y="821719"/>
                    <a:pt x="518971" y="819267"/>
                  </a:cubicBezTo>
                  <a:cubicBezTo>
                    <a:pt x="518346" y="816815"/>
                    <a:pt x="526134" y="811719"/>
                    <a:pt x="535510" y="809412"/>
                  </a:cubicBezTo>
                  <a:cubicBezTo>
                    <a:pt x="544836" y="807104"/>
                    <a:pt x="548827" y="813114"/>
                    <a:pt x="557095" y="809941"/>
                  </a:cubicBezTo>
                  <a:cubicBezTo>
                    <a:pt x="565364" y="806720"/>
                    <a:pt x="569643" y="797104"/>
                    <a:pt x="577431" y="795181"/>
                  </a:cubicBezTo>
                  <a:cubicBezTo>
                    <a:pt x="585220" y="793306"/>
                    <a:pt x="583248" y="781672"/>
                    <a:pt x="577768" y="782970"/>
                  </a:cubicBezTo>
                  <a:cubicBezTo>
                    <a:pt x="572287" y="784316"/>
                    <a:pt x="581950" y="772970"/>
                    <a:pt x="568586" y="775855"/>
                  </a:cubicBezTo>
                  <a:cubicBezTo>
                    <a:pt x="555220" y="778739"/>
                    <a:pt x="543490" y="771480"/>
                    <a:pt x="553442" y="768211"/>
                  </a:cubicBezTo>
                  <a:cubicBezTo>
                    <a:pt x="563441" y="764990"/>
                    <a:pt x="562480" y="750759"/>
                    <a:pt x="553730" y="752490"/>
                  </a:cubicBezTo>
                  <a:cubicBezTo>
                    <a:pt x="545028" y="754221"/>
                    <a:pt x="538057" y="749702"/>
                    <a:pt x="540990" y="744702"/>
                  </a:cubicBezTo>
                  <a:cubicBezTo>
                    <a:pt x="543923" y="739702"/>
                    <a:pt x="531952" y="735183"/>
                    <a:pt x="534981" y="730520"/>
                  </a:cubicBezTo>
                  <a:cubicBezTo>
                    <a:pt x="538010" y="725856"/>
                    <a:pt x="533826" y="719078"/>
                    <a:pt x="540557" y="715856"/>
                  </a:cubicBezTo>
                  <a:cubicBezTo>
                    <a:pt x="547288" y="712635"/>
                    <a:pt x="562528" y="703068"/>
                    <a:pt x="563249" y="706049"/>
                  </a:cubicBezTo>
                  <a:cubicBezTo>
                    <a:pt x="563970" y="708982"/>
                    <a:pt x="554259" y="717203"/>
                    <a:pt x="561807" y="717347"/>
                  </a:cubicBezTo>
                  <a:cubicBezTo>
                    <a:pt x="569354" y="717491"/>
                    <a:pt x="578730" y="714847"/>
                    <a:pt x="578105" y="712251"/>
                  </a:cubicBezTo>
                  <a:cubicBezTo>
                    <a:pt x="577480" y="709655"/>
                    <a:pt x="574258" y="706674"/>
                    <a:pt x="585989" y="699703"/>
                  </a:cubicBezTo>
                  <a:cubicBezTo>
                    <a:pt x="597719" y="692732"/>
                    <a:pt x="598104" y="677829"/>
                    <a:pt x="607575" y="680280"/>
                  </a:cubicBezTo>
                  <a:cubicBezTo>
                    <a:pt x="617094" y="682732"/>
                    <a:pt x="621853" y="689030"/>
                    <a:pt x="615796" y="695136"/>
                  </a:cubicBezTo>
                  <a:cubicBezTo>
                    <a:pt x="609690" y="701241"/>
                    <a:pt x="613008" y="711770"/>
                    <a:pt x="621901" y="710472"/>
                  </a:cubicBezTo>
                  <a:cubicBezTo>
                    <a:pt x="630747" y="709174"/>
                    <a:pt x="641709" y="709799"/>
                    <a:pt x="638007" y="711818"/>
                  </a:cubicBezTo>
                  <a:cubicBezTo>
                    <a:pt x="634305" y="713837"/>
                    <a:pt x="620267" y="719029"/>
                    <a:pt x="618151" y="725375"/>
                  </a:cubicBezTo>
                  <a:cubicBezTo>
                    <a:pt x="616036" y="731721"/>
                    <a:pt x="612383" y="733741"/>
                    <a:pt x="611229" y="735952"/>
                  </a:cubicBezTo>
                  <a:cubicBezTo>
                    <a:pt x="610075" y="738164"/>
                    <a:pt x="612431" y="738789"/>
                    <a:pt x="620844" y="736817"/>
                  </a:cubicBezTo>
                  <a:cubicBezTo>
                    <a:pt x="629257" y="734846"/>
                    <a:pt x="642430" y="731000"/>
                    <a:pt x="643295" y="734702"/>
                  </a:cubicBezTo>
                  <a:cubicBezTo>
                    <a:pt x="644161" y="738404"/>
                    <a:pt x="643439" y="742442"/>
                    <a:pt x="646661" y="742106"/>
                  </a:cubicBezTo>
                  <a:cubicBezTo>
                    <a:pt x="649881" y="741769"/>
                    <a:pt x="655843" y="733356"/>
                    <a:pt x="653487" y="732154"/>
                  </a:cubicBezTo>
                  <a:cubicBezTo>
                    <a:pt x="651131" y="730952"/>
                    <a:pt x="654353" y="725135"/>
                    <a:pt x="666083" y="722058"/>
                  </a:cubicBezTo>
                  <a:cubicBezTo>
                    <a:pt x="677814" y="718981"/>
                    <a:pt x="682332" y="713308"/>
                    <a:pt x="683967" y="709462"/>
                  </a:cubicBezTo>
                  <a:cubicBezTo>
                    <a:pt x="685602" y="705568"/>
                    <a:pt x="704976" y="703213"/>
                    <a:pt x="704976" y="707107"/>
                  </a:cubicBezTo>
                  <a:cubicBezTo>
                    <a:pt x="704976" y="711001"/>
                    <a:pt x="704111" y="718164"/>
                    <a:pt x="698823" y="720520"/>
                  </a:cubicBezTo>
                  <a:cubicBezTo>
                    <a:pt x="693534" y="722876"/>
                    <a:pt x="706995" y="723741"/>
                    <a:pt x="702909" y="727779"/>
                  </a:cubicBezTo>
                  <a:cubicBezTo>
                    <a:pt x="698823" y="731770"/>
                    <a:pt x="687477" y="732779"/>
                    <a:pt x="688871" y="735183"/>
                  </a:cubicBezTo>
                  <a:cubicBezTo>
                    <a:pt x="690217" y="737587"/>
                    <a:pt x="688486" y="744606"/>
                    <a:pt x="684015" y="742875"/>
                  </a:cubicBezTo>
                  <a:cubicBezTo>
                    <a:pt x="679496" y="741144"/>
                    <a:pt x="669977" y="735519"/>
                    <a:pt x="664016" y="738452"/>
                  </a:cubicBezTo>
                  <a:cubicBezTo>
                    <a:pt x="658054" y="741385"/>
                    <a:pt x="653054" y="748356"/>
                    <a:pt x="646084" y="750375"/>
                  </a:cubicBezTo>
                  <a:cubicBezTo>
                    <a:pt x="639112" y="752346"/>
                    <a:pt x="618392" y="755663"/>
                    <a:pt x="614113" y="751625"/>
                  </a:cubicBezTo>
                  <a:cubicBezTo>
                    <a:pt x="609834" y="747538"/>
                    <a:pt x="597431" y="751288"/>
                    <a:pt x="602767" y="756240"/>
                  </a:cubicBezTo>
                  <a:cubicBezTo>
                    <a:pt x="608104" y="761240"/>
                    <a:pt x="614353" y="759750"/>
                    <a:pt x="615315" y="763788"/>
                  </a:cubicBezTo>
                  <a:cubicBezTo>
                    <a:pt x="616276" y="767826"/>
                    <a:pt x="628440" y="770422"/>
                    <a:pt x="635507" y="768788"/>
                  </a:cubicBezTo>
                  <a:cubicBezTo>
                    <a:pt x="642526" y="767153"/>
                    <a:pt x="662045" y="758740"/>
                    <a:pt x="657766" y="765182"/>
                  </a:cubicBezTo>
                  <a:cubicBezTo>
                    <a:pt x="653487" y="771624"/>
                    <a:pt x="655891" y="774942"/>
                    <a:pt x="663391" y="771672"/>
                  </a:cubicBezTo>
                  <a:cubicBezTo>
                    <a:pt x="670890" y="768403"/>
                    <a:pt x="674448" y="766048"/>
                    <a:pt x="685265" y="762826"/>
                  </a:cubicBezTo>
                  <a:cubicBezTo>
                    <a:pt x="696082" y="759605"/>
                    <a:pt x="704832" y="754557"/>
                    <a:pt x="706899" y="752923"/>
                  </a:cubicBezTo>
                  <a:cubicBezTo>
                    <a:pt x="709015" y="751288"/>
                    <a:pt x="712043" y="746337"/>
                    <a:pt x="720889" y="745567"/>
                  </a:cubicBezTo>
                  <a:cubicBezTo>
                    <a:pt x="729783" y="744798"/>
                    <a:pt x="736851" y="747154"/>
                    <a:pt x="737235" y="745086"/>
                  </a:cubicBezTo>
                  <a:cubicBezTo>
                    <a:pt x="737619" y="743067"/>
                    <a:pt x="740793" y="734991"/>
                    <a:pt x="748918" y="734414"/>
                  </a:cubicBezTo>
                  <a:cubicBezTo>
                    <a:pt x="757042" y="733837"/>
                    <a:pt x="764109" y="740087"/>
                    <a:pt x="757187" y="742346"/>
                  </a:cubicBezTo>
                  <a:cubicBezTo>
                    <a:pt x="750263" y="744606"/>
                    <a:pt x="745745" y="750231"/>
                    <a:pt x="751081" y="748308"/>
                  </a:cubicBezTo>
                  <a:cubicBezTo>
                    <a:pt x="756417" y="746385"/>
                    <a:pt x="782426" y="745135"/>
                    <a:pt x="778340" y="749077"/>
                  </a:cubicBezTo>
                  <a:cubicBezTo>
                    <a:pt x="774253" y="753067"/>
                    <a:pt x="777330" y="755904"/>
                    <a:pt x="785888" y="753692"/>
                  </a:cubicBezTo>
                  <a:cubicBezTo>
                    <a:pt x="794445" y="751529"/>
                    <a:pt x="789445" y="747154"/>
                    <a:pt x="794782" y="745231"/>
                  </a:cubicBezTo>
                  <a:cubicBezTo>
                    <a:pt x="800118" y="743356"/>
                    <a:pt x="813339" y="735952"/>
                    <a:pt x="824925" y="732443"/>
                  </a:cubicBezTo>
                  <a:cubicBezTo>
                    <a:pt x="836511" y="728933"/>
                    <a:pt x="857328" y="726673"/>
                    <a:pt x="855886" y="723501"/>
                  </a:cubicBezTo>
                  <a:cubicBezTo>
                    <a:pt x="854444" y="720328"/>
                    <a:pt x="860789" y="715183"/>
                    <a:pt x="867039" y="713549"/>
                  </a:cubicBezTo>
                  <a:cubicBezTo>
                    <a:pt x="873290" y="711914"/>
                    <a:pt x="880933" y="704991"/>
                    <a:pt x="894972" y="701145"/>
                  </a:cubicBezTo>
                  <a:cubicBezTo>
                    <a:pt x="908961" y="697251"/>
                    <a:pt x="950931" y="689415"/>
                    <a:pt x="951845" y="694319"/>
                  </a:cubicBezTo>
                  <a:cubicBezTo>
                    <a:pt x="952710" y="699174"/>
                    <a:pt x="950403" y="704222"/>
                    <a:pt x="960451" y="701241"/>
                  </a:cubicBezTo>
                  <a:cubicBezTo>
                    <a:pt x="970547" y="698261"/>
                    <a:pt x="983623" y="698597"/>
                    <a:pt x="989729" y="691338"/>
                  </a:cubicBezTo>
                  <a:cubicBezTo>
                    <a:pt x="995786" y="684078"/>
                    <a:pt x="993959" y="678261"/>
                    <a:pt x="1004296" y="676434"/>
                  </a:cubicBezTo>
                  <a:cubicBezTo>
                    <a:pt x="1014632" y="674608"/>
                    <a:pt x="1016459" y="671242"/>
                    <a:pt x="1024680" y="671338"/>
                  </a:cubicBezTo>
                  <a:cubicBezTo>
                    <a:pt x="1032901" y="671435"/>
                    <a:pt x="1037179" y="672636"/>
                    <a:pt x="1041025" y="671242"/>
                  </a:cubicBezTo>
                  <a:cubicBezTo>
                    <a:pt x="1044871" y="669800"/>
                    <a:pt x="1044920" y="650570"/>
                    <a:pt x="1039679" y="648743"/>
                  </a:cubicBezTo>
                  <a:cubicBezTo>
                    <a:pt x="1034439" y="646916"/>
                    <a:pt x="1029487" y="622397"/>
                    <a:pt x="1033045" y="619080"/>
                  </a:cubicBezTo>
                  <a:cubicBezTo>
                    <a:pt x="1036603" y="615763"/>
                    <a:pt x="1045400" y="609273"/>
                    <a:pt x="1045400" y="604273"/>
                  </a:cubicBezTo>
                  <a:cubicBezTo>
                    <a:pt x="1045400" y="599273"/>
                    <a:pt x="1062515" y="592975"/>
                    <a:pt x="1066409" y="591533"/>
                  </a:cubicBezTo>
                  <a:cubicBezTo>
                    <a:pt x="1070304" y="590138"/>
                    <a:pt x="1082515" y="583889"/>
                    <a:pt x="1088668" y="586389"/>
                  </a:cubicBezTo>
                  <a:cubicBezTo>
                    <a:pt x="1094822" y="588840"/>
                    <a:pt x="1108331" y="590908"/>
                    <a:pt x="1112033" y="593408"/>
                  </a:cubicBezTo>
                  <a:cubicBezTo>
                    <a:pt x="1115735" y="595908"/>
                    <a:pt x="1120446" y="599754"/>
                    <a:pt x="1126841" y="598744"/>
                  </a:cubicBezTo>
                  <a:cubicBezTo>
                    <a:pt x="1133235" y="597734"/>
                    <a:pt x="1151792" y="595283"/>
                    <a:pt x="1154051" y="593792"/>
                  </a:cubicBezTo>
                  <a:cubicBezTo>
                    <a:pt x="1156311" y="592302"/>
                    <a:pt x="1161311" y="587302"/>
                    <a:pt x="1161696" y="584562"/>
                  </a:cubicBezTo>
                  <a:cubicBezTo>
                    <a:pt x="1162128" y="581821"/>
                    <a:pt x="1156023" y="579658"/>
                    <a:pt x="1155446" y="575908"/>
                  </a:cubicBezTo>
                  <a:cubicBezTo>
                    <a:pt x="1154869" y="572158"/>
                    <a:pt x="1155830" y="567399"/>
                    <a:pt x="1160542" y="565908"/>
                  </a:cubicBezTo>
                  <a:cubicBezTo>
                    <a:pt x="1165253" y="564418"/>
                    <a:pt x="1157273" y="554899"/>
                    <a:pt x="1150109" y="556726"/>
                  </a:cubicBezTo>
                  <a:cubicBezTo>
                    <a:pt x="1142946" y="558601"/>
                    <a:pt x="1133331" y="560428"/>
                    <a:pt x="1127995" y="558168"/>
                  </a:cubicBezTo>
                  <a:cubicBezTo>
                    <a:pt x="1122706" y="555909"/>
                    <a:pt x="1118235" y="553937"/>
                    <a:pt x="1112995" y="557447"/>
                  </a:cubicBezTo>
                  <a:cubicBezTo>
                    <a:pt x="1107754" y="560957"/>
                    <a:pt x="1100976" y="565091"/>
                    <a:pt x="1096985" y="566149"/>
                  </a:cubicBezTo>
                  <a:cubicBezTo>
                    <a:pt x="1092995" y="567158"/>
                    <a:pt x="1089726" y="572687"/>
                    <a:pt x="1083332" y="573745"/>
                  </a:cubicBezTo>
                  <a:cubicBezTo>
                    <a:pt x="1076890" y="574802"/>
                    <a:pt x="1072899" y="575812"/>
                    <a:pt x="1069919" y="577831"/>
                  </a:cubicBezTo>
                  <a:cubicBezTo>
                    <a:pt x="1066938" y="579850"/>
                    <a:pt x="1069294" y="574081"/>
                    <a:pt x="1062852" y="575139"/>
                  </a:cubicBezTo>
                  <a:cubicBezTo>
                    <a:pt x="1056410" y="576197"/>
                    <a:pt x="1054006" y="571581"/>
                    <a:pt x="1061746" y="568408"/>
                  </a:cubicBezTo>
                  <a:cubicBezTo>
                    <a:pt x="1069486" y="565187"/>
                    <a:pt x="1074054" y="562639"/>
                    <a:pt x="1077274" y="562062"/>
                  </a:cubicBezTo>
                  <a:cubicBezTo>
                    <a:pt x="1080496" y="561485"/>
                    <a:pt x="1101024" y="560572"/>
                    <a:pt x="1100687" y="558312"/>
                  </a:cubicBezTo>
                  <a:cubicBezTo>
                    <a:pt x="1100351" y="556005"/>
                    <a:pt x="1091697" y="553937"/>
                    <a:pt x="1087034" y="555812"/>
                  </a:cubicBezTo>
                  <a:cubicBezTo>
                    <a:pt x="1082371" y="557735"/>
                    <a:pt x="1073476" y="559082"/>
                    <a:pt x="1069246" y="558457"/>
                  </a:cubicBezTo>
                  <a:cubicBezTo>
                    <a:pt x="1065016" y="557832"/>
                    <a:pt x="1057804" y="554418"/>
                    <a:pt x="1064150" y="552591"/>
                  </a:cubicBezTo>
                  <a:cubicBezTo>
                    <a:pt x="1070496" y="550764"/>
                    <a:pt x="1081601" y="552832"/>
                    <a:pt x="1081938" y="549707"/>
                  </a:cubicBezTo>
                  <a:cubicBezTo>
                    <a:pt x="1082275" y="546582"/>
                    <a:pt x="1097755" y="544659"/>
                    <a:pt x="1098909" y="546870"/>
                  </a:cubicBezTo>
                  <a:cubicBezTo>
                    <a:pt x="1100062" y="549082"/>
                    <a:pt x="1102418" y="553313"/>
                    <a:pt x="1106505" y="553072"/>
                  </a:cubicBezTo>
                  <a:cubicBezTo>
                    <a:pt x="1110591" y="552784"/>
                    <a:pt x="1128668" y="551918"/>
                    <a:pt x="1126841" y="550668"/>
                  </a:cubicBezTo>
                  <a:cubicBezTo>
                    <a:pt x="1125014" y="549418"/>
                    <a:pt x="1113956" y="547688"/>
                    <a:pt x="1113572" y="545043"/>
                  </a:cubicBezTo>
                  <a:cubicBezTo>
                    <a:pt x="1113187" y="542399"/>
                    <a:pt x="1114678" y="541390"/>
                    <a:pt x="1117610" y="539034"/>
                  </a:cubicBezTo>
                  <a:cubicBezTo>
                    <a:pt x="1120543" y="536630"/>
                    <a:pt x="1132417" y="538265"/>
                    <a:pt x="1136263" y="536149"/>
                  </a:cubicBezTo>
                  <a:cubicBezTo>
                    <a:pt x="1140110" y="534034"/>
                    <a:pt x="1138427" y="528505"/>
                    <a:pt x="1144052" y="527304"/>
                  </a:cubicBezTo>
                  <a:cubicBezTo>
                    <a:pt x="1149677" y="526006"/>
                    <a:pt x="1194147" y="524082"/>
                    <a:pt x="1193570" y="519948"/>
                  </a:cubicBezTo>
                  <a:cubicBezTo>
                    <a:pt x="1192993" y="515813"/>
                    <a:pt x="1215108" y="514131"/>
                    <a:pt x="1223617" y="515669"/>
                  </a:cubicBezTo>
                  <a:cubicBezTo>
                    <a:pt x="1232079" y="517160"/>
                    <a:pt x="1273087" y="507737"/>
                    <a:pt x="1278135" y="508650"/>
                  </a:cubicBezTo>
                  <a:cubicBezTo>
                    <a:pt x="1283183" y="509516"/>
                    <a:pt x="1295538" y="509035"/>
                    <a:pt x="1296211" y="507833"/>
                  </a:cubicBezTo>
                  <a:cubicBezTo>
                    <a:pt x="1296885" y="506583"/>
                    <a:pt x="1295826" y="498314"/>
                    <a:pt x="1301500" y="497208"/>
                  </a:cubicBezTo>
                  <a:cubicBezTo>
                    <a:pt x="1307173" y="496102"/>
                    <a:pt x="1313903" y="490285"/>
                    <a:pt x="1318278" y="492401"/>
                  </a:cubicBezTo>
                  <a:cubicBezTo>
                    <a:pt x="1322701" y="494516"/>
                    <a:pt x="1332413" y="492881"/>
                    <a:pt x="1334528" y="489564"/>
                  </a:cubicBezTo>
                  <a:cubicBezTo>
                    <a:pt x="1336595" y="486247"/>
                    <a:pt x="1361594" y="487353"/>
                    <a:pt x="1367171" y="485622"/>
                  </a:cubicBezTo>
                  <a:cubicBezTo>
                    <a:pt x="1372748" y="483843"/>
                    <a:pt x="1389334" y="476536"/>
                    <a:pt x="1362989" y="478122"/>
                  </a:cubicBezTo>
                  <a:cubicBezTo>
                    <a:pt x="1336643" y="479757"/>
                    <a:pt x="1324432" y="481680"/>
                    <a:pt x="1320057" y="479949"/>
                  </a:cubicBezTo>
                  <a:cubicBezTo>
                    <a:pt x="1315682" y="478218"/>
                    <a:pt x="1318134" y="471007"/>
                    <a:pt x="1311692" y="472593"/>
                  </a:cubicBezTo>
                  <a:cubicBezTo>
                    <a:pt x="1305250" y="474180"/>
                    <a:pt x="1298230" y="477737"/>
                    <a:pt x="1290779" y="477978"/>
                  </a:cubicBezTo>
                  <a:cubicBezTo>
                    <a:pt x="1283327" y="478170"/>
                    <a:pt x="1275827" y="477978"/>
                    <a:pt x="1274481" y="480478"/>
                  </a:cubicBezTo>
                  <a:cubicBezTo>
                    <a:pt x="1273135" y="482930"/>
                    <a:pt x="1262607" y="485093"/>
                    <a:pt x="1260683" y="483074"/>
                  </a:cubicBezTo>
                  <a:cubicBezTo>
                    <a:pt x="1258760" y="481055"/>
                    <a:pt x="1254193" y="484324"/>
                    <a:pt x="1249482" y="486487"/>
                  </a:cubicBezTo>
                  <a:cubicBezTo>
                    <a:pt x="1244818" y="488651"/>
                    <a:pt x="1234194" y="483987"/>
                    <a:pt x="1232847" y="486487"/>
                  </a:cubicBezTo>
                  <a:cubicBezTo>
                    <a:pt x="1231502" y="488939"/>
                    <a:pt x="1206743" y="490141"/>
                    <a:pt x="1209675" y="493170"/>
                  </a:cubicBezTo>
                  <a:cubicBezTo>
                    <a:pt x="1212608" y="496199"/>
                    <a:pt x="1177272" y="499323"/>
                    <a:pt x="1178522" y="502256"/>
                  </a:cubicBezTo>
                  <a:cubicBezTo>
                    <a:pt x="1179772" y="505141"/>
                    <a:pt x="1151167" y="508602"/>
                    <a:pt x="1152224" y="509996"/>
                  </a:cubicBezTo>
                  <a:cubicBezTo>
                    <a:pt x="1153282" y="511342"/>
                    <a:pt x="1113235" y="516294"/>
                    <a:pt x="1107995" y="519852"/>
                  </a:cubicBezTo>
                  <a:cubicBezTo>
                    <a:pt x="1102707" y="523361"/>
                    <a:pt x="1095880" y="522159"/>
                    <a:pt x="1093717" y="519034"/>
                  </a:cubicBezTo>
                  <a:cubicBezTo>
                    <a:pt x="1091553" y="515910"/>
                    <a:pt x="1084918" y="521198"/>
                    <a:pt x="1079438" y="523602"/>
                  </a:cubicBezTo>
                  <a:cubicBezTo>
                    <a:pt x="1074006" y="526006"/>
                    <a:pt x="1066313" y="519563"/>
                    <a:pt x="1072515" y="516631"/>
                  </a:cubicBezTo>
                  <a:cubicBezTo>
                    <a:pt x="1078717" y="513698"/>
                    <a:pt x="1075784" y="511102"/>
                    <a:pt x="1068525" y="512640"/>
                  </a:cubicBezTo>
                  <a:cubicBezTo>
                    <a:pt x="1061265" y="514227"/>
                    <a:pt x="1062948" y="519323"/>
                    <a:pt x="1058862" y="519996"/>
                  </a:cubicBezTo>
                  <a:cubicBezTo>
                    <a:pt x="1054823" y="520669"/>
                    <a:pt x="1050929" y="517448"/>
                    <a:pt x="1047179" y="514996"/>
                  </a:cubicBezTo>
                  <a:cubicBezTo>
                    <a:pt x="1043429" y="512544"/>
                    <a:pt x="1034920" y="516631"/>
                    <a:pt x="1025930" y="517785"/>
                  </a:cubicBezTo>
                  <a:cubicBezTo>
                    <a:pt x="1016940" y="518938"/>
                    <a:pt x="1017757" y="513794"/>
                    <a:pt x="1022372" y="511487"/>
                  </a:cubicBezTo>
                  <a:cubicBezTo>
                    <a:pt x="1026987" y="509179"/>
                    <a:pt x="1018814" y="505141"/>
                    <a:pt x="1021074" y="503602"/>
                  </a:cubicBezTo>
                  <a:cubicBezTo>
                    <a:pt x="1023334" y="502064"/>
                    <a:pt x="1024536" y="494179"/>
                    <a:pt x="1028862" y="489997"/>
                  </a:cubicBezTo>
                  <a:cubicBezTo>
                    <a:pt x="1033189" y="485814"/>
                    <a:pt x="1025737" y="481295"/>
                    <a:pt x="1017180" y="480430"/>
                  </a:cubicBezTo>
                  <a:cubicBezTo>
                    <a:pt x="1008622" y="479564"/>
                    <a:pt x="1013911" y="476007"/>
                    <a:pt x="1017660" y="473411"/>
                  </a:cubicBezTo>
                  <a:cubicBezTo>
                    <a:pt x="1021459" y="470863"/>
                    <a:pt x="1007517" y="468170"/>
                    <a:pt x="1005978" y="463844"/>
                  </a:cubicBezTo>
                  <a:cubicBezTo>
                    <a:pt x="1004391" y="459469"/>
                    <a:pt x="1015065" y="452690"/>
                    <a:pt x="1018910" y="450479"/>
                  </a:cubicBezTo>
                  <a:cubicBezTo>
                    <a:pt x="1022757" y="448267"/>
                    <a:pt x="997180" y="446825"/>
                    <a:pt x="1003526" y="444229"/>
                  </a:cubicBezTo>
                  <a:cubicBezTo>
                    <a:pt x="1009872" y="441585"/>
                    <a:pt x="1021362" y="439662"/>
                    <a:pt x="1026555" y="440335"/>
                  </a:cubicBezTo>
                  <a:cubicBezTo>
                    <a:pt x="1031747" y="441008"/>
                    <a:pt x="1035401" y="442690"/>
                    <a:pt x="1038429" y="440671"/>
                  </a:cubicBezTo>
                  <a:cubicBezTo>
                    <a:pt x="1041458" y="438652"/>
                    <a:pt x="1053525" y="434758"/>
                    <a:pt x="1053765" y="431248"/>
                  </a:cubicBezTo>
                  <a:cubicBezTo>
                    <a:pt x="1054054" y="427739"/>
                    <a:pt x="1057660" y="424085"/>
                    <a:pt x="1065111" y="422883"/>
                  </a:cubicBezTo>
                  <a:cubicBezTo>
                    <a:pt x="1072467" y="421633"/>
                    <a:pt x="1127610" y="395384"/>
                    <a:pt x="1130350" y="390817"/>
                  </a:cubicBezTo>
                  <a:cubicBezTo>
                    <a:pt x="1133042" y="386201"/>
                    <a:pt x="1135302" y="378557"/>
                    <a:pt x="1138571" y="377692"/>
                  </a:cubicBezTo>
                  <a:cubicBezTo>
                    <a:pt x="1141840" y="376827"/>
                    <a:pt x="1141552" y="369182"/>
                    <a:pt x="1146359" y="373077"/>
                  </a:cubicBezTo>
                  <a:cubicBezTo>
                    <a:pt x="1151167" y="376971"/>
                    <a:pt x="1160205" y="377163"/>
                    <a:pt x="1165013" y="374182"/>
                  </a:cubicBezTo>
                  <a:cubicBezTo>
                    <a:pt x="1169820" y="371202"/>
                    <a:pt x="1165878" y="369471"/>
                    <a:pt x="1163859" y="366298"/>
                  </a:cubicBezTo>
                  <a:cubicBezTo>
                    <a:pt x="1161888" y="363125"/>
                    <a:pt x="1170253" y="356539"/>
                    <a:pt x="1156744" y="356971"/>
                  </a:cubicBezTo>
                  <a:cubicBezTo>
                    <a:pt x="1143234" y="357452"/>
                    <a:pt x="1143475" y="353558"/>
                    <a:pt x="1135158" y="354808"/>
                  </a:cubicBezTo>
                  <a:cubicBezTo>
                    <a:pt x="1126841" y="356010"/>
                    <a:pt x="1075448" y="365096"/>
                    <a:pt x="1071986" y="364519"/>
                  </a:cubicBezTo>
                  <a:cubicBezTo>
                    <a:pt x="1068477" y="363942"/>
                    <a:pt x="1062035" y="360721"/>
                    <a:pt x="1057467" y="364135"/>
                  </a:cubicBezTo>
                  <a:cubicBezTo>
                    <a:pt x="1052900" y="367548"/>
                    <a:pt x="1045737" y="370625"/>
                    <a:pt x="1045448" y="368750"/>
                  </a:cubicBezTo>
                  <a:cubicBezTo>
                    <a:pt x="1045160" y="366875"/>
                    <a:pt x="1032997" y="370769"/>
                    <a:pt x="1032756" y="374663"/>
                  </a:cubicBezTo>
                  <a:cubicBezTo>
                    <a:pt x="1032516" y="378557"/>
                    <a:pt x="1028814" y="381826"/>
                    <a:pt x="1024680" y="382548"/>
                  </a:cubicBezTo>
                  <a:cubicBezTo>
                    <a:pt x="1020545" y="383221"/>
                    <a:pt x="1010593" y="384903"/>
                    <a:pt x="1012997" y="389086"/>
                  </a:cubicBezTo>
                  <a:cubicBezTo>
                    <a:pt x="1015401" y="393316"/>
                    <a:pt x="1010449" y="399518"/>
                    <a:pt x="999776" y="401682"/>
                  </a:cubicBezTo>
                  <a:cubicBezTo>
                    <a:pt x="989104" y="403893"/>
                    <a:pt x="1019344" y="406826"/>
                    <a:pt x="1015497" y="409422"/>
                  </a:cubicBezTo>
                  <a:cubicBezTo>
                    <a:pt x="1011699" y="411970"/>
                    <a:pt x="1010449" y="414903"/>
                    <a:pt x="1004007" y="416729"/>
                  </a:cubicBezTo>
                  <a:cubicBezTo>
                    <a:pt x="997517" y="418604"/>
                    <a:pt x="997517" y="428604"/>
                    <a:pt x="991940" y="430719"/>
                  </a:cubicBezTo>
                  <a:cubicBezTo>
                    <a:pt x="986363" y="432835"/>
                    <a:pt x="977133" y="433267"/>
                    <a:pt x="975258" y="437065"/>
                  </a:cubicBezTo>
                  <a:cubicBezTo>
                    <a:pt x="973383" y="440863"/>
                    <a:pt x="963720" y="443700"/>
                    <a:pt x="957133" y="444854"/>
                  </a:cubicBezTo>
                  <a:cubicBezTo>
                    <a:pt x="950595" y="446008"/>
                    <a:pt x="953576" y="448556"/>
                    <a:pt x="948768" y="450190"/>
                  </a:cubicBezTo>
                  <a:cubicBezTo>
                    <a:pt x="944009" y="451825"/>
                    <a:pt x="932663" y="449998"/>
                    <a:pt x="930788" y="453796"/>
                  </a:cubicBezTo>
                  <a:cubicBezTo>
                    <a:pt x="928913" y="457594"/>
                    <a:pt x="921028" y="460574"/>
                    <a:pt x="915260" y="461632"/>
                  </a:cubicBezTo>
                  <a:cubicBezTo>
                    <a:pt x="909538" y="462690"/>
                    <a:pt x="908577" y="466728"/>
                    <a:pt x="901462" y="469565"/>
                  </a:cubicBezTo>
                  <a:cubicBezTo>
                    <a:pt x="894394" y="472449"/>
                    <a:pt x="898817" y="478170"/>
                    <a:pt x="890597" y="479324"/>
                  </a:cubicBezTo>
                  <a:cubicBezTo>
                    <a:pt x="882375" y="480478"/>
                    <a:pt x="875068" y="482257"/>
                    <a:pt x="877953" y="484035"/>
                  </a:cubicBezTo>
                  <a:cubicBezTo>
                    <a:pt x="880837" y="485814"/>
                    <a:pt x="868241" y="490910"/>
                    <a:pt x="862616" y="492352"/>
                  </a:cubicBezTo>
                  <a:cubicBezTo>
                    <a:pt x="856992" y="493843"/>
                    <a:pt x="868914" y="494227"/>
                    <a:pt x="867905" y="497929"/>
                  </a:cubicBezTo>
                  <a:cubicBezTo>
                    <a:pt x="866895" y="501583"/>
                    <a:pt x="859059" y="504660"/>
                    <a:pt x="859539" y="507256"/>
                  </a:cubicBezTo>
                  <a:cubicBezTo>
                    <a:pt x="860021" y="509852"/>
                    <a:pt x="871895" y="510285"/>
                    <a:pt x="867328" y="512737"/>
                  </a:cubicBezTo>
                  <a:cubicBezTo>
                    <a:pt x="862713" y="515140"/>
                    <a:pt x="855357" y="516198"/>
                    <a:pt x="855742" y="522688"/>
                  </a:cubicBezTo>
                  <a:cubicBezTo>
                    <a:pt x="856174" y="529178"/>
                    <a:pt x="853097" y="530909"/>
                    <a:pt x="858482" y="532592"/>
                  </a:cubicBezTo>
                  <a:cubicBezTo>
                    <a:pt x="863866" y="534275"/>
                    <a:pt x="859732" y="543553"/>
                    <a:pt x="867857" y="542015"/>
                  </a:cubicBezTo>
                  <a:cubicBezTo>
                    <a:pt x="875981" y="540476"/>
                    <a:pt x="877472" y="544034"/>
                    <a:pt x="883962" y="542832"/>
                  </a:cubicBezTo>
                  <a:cubicBezTo>
                    <a:pt x="890452" y="541582"/>
                    <a:pt x="896029" y="540188"/>
                    <a:pt x="902183" y="541726"/>
                  </a:cubicBezTo>
                  <a:cubicBezTo>
                    <a:pt x="908336" y="543265"/>
                    <a:pt x="917903" y="540717"/>
                    <a:pt x="918480" y="543697"/>
                  </a:cubicBezTo>
                  <a:cubicBezTo>
                    <a:pt x="919057" y="546678"/>
                    <a:pt x="918576" y="548697"/>
                    <a:pt x="925980" y="548120"/>
                  </a:cubicBezTo>
                  <a:cubicBezTo>
                    <a:pt x="933384" y="547543"/>
                    <a:pt x="942951" y="549659"/>
                    <a:pt x="937662" y="552543"/>
                  </a:cubicBezTo>
                  <a:cubicBezTo>
                    <a:pt x="932326" y="555428"/>
                    <a:pt x="924394" y="562303"/>
                    <a:pt x="919634" y="563553"/>
                  </a:cubicBezTo>
                  <a:cubicBezTo>
                    <a:pt x="914875" y="564803"/>
                    <a:pt x="901798" y="570764"/>
                    <a:pt x="907759" y="571533"/>
                  </a:cubicBezTo>
                  <a:cubicBezTo>
                    <a:pt x="913721" y="572350"/>
                    <a:pt x="924682" y="573024"/>
                    <a:pt x="918480" y="575331"/>
                  </a:cubicBezTo>
                  <a:cubicBezTo>
                    <a:pt x="912231" y="577639"/>
                    <a:pt x="903096" y="577831"/>
                    <a:pt x="901894" y="580379"/>
                  </a:cubicBezTo>
                  <a:cubicBezTo>
                    <a:pt x="900692" y="582927"/>
                    <a:pt x="891029" y="584754"/>
                    <a:pt x="884827" y="587110"/>
                  </a:cubicBezTo>
                  <a:cubicBezTo>
                    <a:pt x="878626" y="589465"/>
                    <a:pt x="874058" y="596148"/>
                    <a:pt x="869251" y="597061"/>
                  </a:cubicBezTo>
                  <a:cubicBezTo>
                    <a:pt x="864443" y="597975"/>
                    <a:pt x="839492" y="598215"/>
                    <a:pt x="841030" y="601821"/>
                  </a:cubicBezTo>
                  <a:cubicBezTo>
                    <a:pt x="842569" y="605378"/>
                    <a:pt x="857136" y="603311"/>
                    <a:pt x="856944" y="606436"/>
                  </a:cubicBezTo>
                  <a:cubicBezTo>
                    <a:pt x="856703" y="609561"/>
                    <a:pt x="862809" y="619609"/>
                    <a:pt x="857280" y="621051"/>
                  </a:cubicBezTo>
                  <a:cubicBezTo>
                    <a:pt x="851751" y="622542"/>
                    <a:pt x="849877" y="646868"/>
                    <a:pt x="853963" y="646483"/>
                  </a:cubicBezTo>
                  <a:cubicBezTo>
                    <a:pt x="858001" y="646051"/>
                    <a:pt x="865213" y="636147"/>
                    <a:pt x="867664" y="636051"/>
                  </a:cubicBezTo>
                  <a:cubicBezTo>
                    <a:pt x="870164" y="635907"/>
                    <a:pt x="919346" y="638118"/>
                    <a:pt x="918000" y="635330"/>
                  </a:cubicBezTo>
                  <a:cubicBezTo>
                    <a:pt x="916653" y="632493"/>
                    <a:pt x="906221" y="629801"/>
                    <a:pt x="910740" y="627445"/>
                  </a:cubicBezTo>
                  <a:cubicBezTo>
                    <a:pt x="915260" y="625041"/>
                    <a:pt x="910500" y="617446"/>
                    <a:pt x="914250" y="615186"/>
                  </a:cubicBezTo>
                  <a:cubicBezTo>
                    <a:pt x="917951" y="612926"/>
                    <a:pt x="929057" y="610138"/>
                    <a:pt x="930307" y="607975"/>
                  </a:cubicBezTo>
                  <a:cubicBezTo>
                    <a:pt x="931557" y="605811"/>
                    <a:pt x="937662" y="602782"/>
                    <a:pt x="943336" y="602109"/>
                  </a:cubicBezTo>
                  <a:cubicBezTo>
                    <a:pt x="949009" y="601436"/>
                    <a:pt x="960162" y="599032"/>
                    <a:pt x="950403" y="604657"/>
                  </a:cubicBezTo>
                  <a:cubicBezTo>
                    <a:pt x="940644" y="610282"/>
                    <a:pt x="945403" y="613648"/>
                    <a:pt x="943624" y="617446"/>
                  </a:cubicBezTo>
                  <a:cubicBezTo>
                    <a:pt x="941846" y="621243"/>
                    <a:pt x="939730" y="623166"/>
                    <a:pt x="934394" y="625714"/>
                  </a:cubicBezTo>
                  <a:cubicBezTo>
                    <a:pt x="929057" y="628263"/>
                    <a:pt x="927278" y="636291"/>
                    <a:pt x="922519" y="637589"/>
                  </a:cubicBezTo>
                  <a:cubicBezTo>
                    <a:pt x="917808" y="638791"/>
                    <a:pt x="871078" y="636532"/>
                    <a:pt x="870886" y="640089"/>
                  </a:cubicBezTo>
                  <a:cubicBezTo>
                    <a:pt x="870741" y="643599"/>
                    <a:pt x="869155" y="652397"/>
                    <a:pt x="866318" y="654896"/>
                  </a:cubicBezTo>
                  <a:cubicBezTo>
                    <a:pt x="863482" y="657396"/>
                    <a:pt x="866174" y="662685"/>
                    <a:pt x="860021" y="665040"/>
                  </a:cubicBezTo>
                  <a:cubicBezTo>
                    <a:pt x="853867" y="667396"/>
                    <a:pt x="854492" y="658021"/>
                    <a:pt x="850357" y="658021"/>
                  </a:cubicBezTo>
                  <a:cubicBezTo>
                    <a:pt x="846223" y="658021"/>
                    <a:pt x="842617" y="660714"/>
                    <a:pt x="840838" y="664175"/>
                  </a:cubicBezTo>
                  <a:cubicBezTo>
                    <a:pt x="839060" y="667637"/>
                    <a:pt x="843194" y="671819"/>
                    <a:pt x="837040" y="674223"/>
                  </a:cubicBezTo>
                  <a:cubicBezTo>
                    <a:pt x="830935" y="676627"/>
                    <a:pt x="826464" y="670954"/>
                    <a:pt x="820887" y="675954"/>
                  </a:cubicBezTo>
                  <a:cubicBezTo>
                    <a:pt x="815310" y="680954"/>
                    <a:pt x="812858" y="681098"/>
                    <a:pt x="808868" y="681867"/>
                  </a:cubicBezTo>
                  <a:cubicBezTo>
                    <a:pt x="804925" y="682684"/>
                    <a:pt x="794830" y="677780"/>
                    <a:pt x="791513" y="681963"/>
                  </a:cubicBezTo>
                  <a:cubicBezTo>
                    <a:pt x="788195" y="686146"/>
                    <a:pt x="796512" y="687492"/>
                    <a:pt x="788340" y="689223"/>
                  </a:cubicBezTo>
                  <a:cubicBezTo>
                    <a:pt x="780167" y="690905"/>
                    <a:pt x="776657" y="690088"/>
                    <a:pt x="775744" y="693405"/>
                  </a:cubicBezTo>
                  <a:cubicBezTo>
                    <a:pt x="774782" y="696722"/>
                    <a:pt x="771081" y="698645"/>
                    <a:pt x="776513" y="701001"/>
                  </a:cubicBezTo>
                  <a:cubicBezTo>
                    <a:pt x="781946" y="703357"/>
                    <a:pt x="782474" y="705953"/>
                    <a:pt x="773003" y="707924"/>
                  </a:cubicBezTo>
                  <a:cubicBezTo>
                    <a:pt x="763532" y="709943"/>
                    <a:pt x="750120" y="712780"/>
                    <a:pt x="741994" y="717251"/>
                  </a:cubicBezTo>
                  <a:cubicBezTo>
                    <a:pt x="733870" y="721722"/>
                    <a:pt x="723774" y="720808"/>
                    <a:pt x="723678" y="716578"/>
                  </a:cubicBezTo>
                  <a:cubicBezTo>
                    <a:pt x="723582" y="712347"/>
                    <a:pt x="727524" y="707587"/>
                    <a:pt x="722860" y="708982"/>
                  </a:cubicBezTo>
                  <a:cubicBezTo>
                    <a:pt x="718197" y="710376"/>
                    <a:pt x="713533" y="707924"/>
                    <a:pt x="712428" y="706626"/>
                  </a:cubicBezTo>
                  <a:cubicBezTo>
                    <a:pt x="711322" y="705328"/>
                    <a:pt x="699111" y="702588"/>
                    <a:pt x="702669" y="699847"/>
                  </a:cubicBezTo>
                  <a:cubicBezTo>
                    <a:pt x="706226" y="697107"/>
                    <a:pt x="710409" y="693501"/>
                    <a:pt x="713149" y="690953"/>
                  </a:cubicBezTo>
                  <a:cubicBezTo>
                    <a:pt x="715890" y="688405"/>
                    <a:pt x="719687" y="682925"/>
                    <a:pt x="712572" y="684463"/>
                  </a:cubicBezTo>
                  <a:cubicBezTo>
                    <a:pt x="705457" y="686001"/>
                    <a:pt x="698678" y="685569"/>
                    <a:pt x="698101" y="682973"/>
                  </a:cubicBezTo>
                  <a:cubicBezTo>
                    <a:pt x="697524" y="680377"/>
                    <a:pt x="689881" y="679752"/>
                    <a:pt x="683919" y="679127"/>
                  </a:cubicBezTo>
                  <a:cubicBezTo>
                    <a:pt x="677958" y="678502"/>
                    <a:pt x="679640" y="671146"/>
                    <a:pt x="673102" y="671819"/>
                  </a:cubicBezTo>
                  <a:cubicBezTo>
                    <a:pt x="666564" y="672492"/>
                    <a:pt x="662670" y="669896"/>
                    <a:pt x="665025" y="665473"/>
                  </a:cubicBezTo>
                  <a:cubicBezTo>
                    <a:pt x="667381" y="661050"/>
                    <a:pt x="664256" y="658262"/>
                    <a:pt x="656901" y="659127"/>
                  </a:cubicBezTo>
                  <a:cubicBezTo>
                    <a:pt x="649593" y="659992"/>
                    <a:pt x="643920" y="653502"/>
                    <a:pt x="639930" y="654416"/>
                  </a:cubicBezTo>
                  <a:cubicBezTo>
                    <a:pt x="635940" y="655329"/>
                    <a:pt x="633247" y="643503"/>
                    <a:pt x="634930" y="639993"/>
                  </a:cubicBezTo>
                  <a:cubicBezTo>
                    <a:pt x="636660" y="636483"/>
                    <a:pt x="611517" y="636820"/>
                    <a:pt x="608729" y="632012"/>
                  </a:cubicBezTo>
                  <a:cubicBezTo>
                    <a:pt x="605940" y="627205"/>
                    <a:pt x="600989" y="634993"/>
                    <a:pt x="602142" y="639801"/>
                  </a:cubicBezTo>
                  <a:cubicBezTo>
                    <a:pt x="603248" y="644608"/>
                    <a:pt x="600316" y="646435"/>
                    <a:pt x="595652" y="647974"/>
                  </a:cubicBezTo>
                  <a:cubicBezTo>
                    <a:pt x="590940" y="649464"/>
                    <a:pt x="579018" y="645281"/>
                    <a:pt x="576710" y="649704"/>
                  </a:cubicBezTo>
                  <a:cubicBezTo>
                    <a:pt x="574403" y="654175"/>
                    <a:pt x="574210" y="660425"/>
                    <a:pt x="569547" y="661964"/>
                  </a:cubicBezTo>
                  <a:cubicBezTo>
                    <a:pt x="564884" y="663454"/>
                    <a:pt x="555124" y="668550"/>
                    <a:pt x="548297" y="674896"/>
                  </a:cubicBezTo>
                  <a:cubicBezTo>
                    <a:pt x="541423" y="681242"/>
                    <a:pt x="543153" y="684752"/>
                    <a:pt x="538298" y="685521"/>
                  </a:cubicBezTo>
                  <a:cubicBezTo>
                    <a:pt x="533442" y="686338"/>
                    <a:pt x="520510" y="688309"/>
                    <a:pt x="517962" y="691722"/>
                  </a:cubicBezTo>
                  <a:cubicBezTo>
                    <a:pt x="515414" y="695088"/>
                    <a:pt x="489405" y="701963"/>
                    <a:pt x="485895" y="701338"/>
                  </a:cubicBezTo>
                  <a:cubicBezTo>
                    <a:pt x="482386" y="700665"/>
                    <a:pt x="480991" y="698645"/>
                    <a:pt x="476521" y="700953"/>
                  </a:cubicBezTo>
                  <a:cubicBezTo>
                    <a:pt x="472049" y="703261"/>
                    <a:pt x="462098" y="703838"/>
                    <a:pt x="465367" y="700280"/>
                  </a:cubicBezTo>
                  <a:cubicBezTo>
                    <a:pt x="468636" y="696674"/>
                    <a:pt x="446184" y="704414"/>
                    <a:pt x="441666" y="703261"/>
                  </a:cubicBezTo>
                  <a:cubicBezTo>
                    <a:pt x="437146" y="702059"/>
                    <a:pt x="433926" y="699415"/>
                    <a:pt x="428060" y="699751"/>
                  </a:cubicBezTo>
                  <a:cubicBezTo>
                    <a:pt x="422243" y="700088"/>
                    <a:pt x="412195" y="697251"/>
                    <a:pt x="417339" y="694319"/>
                  </a:cubicBezTo>
                  <a:cubicBezTo>
                    <a:pt x="422483" y="691386"/>
                    <a:pt x="437435" y="690232"/>
                    <a:pt x="436666" y="687300"/>
                  </a:cubicBezTo>
                  <a:cubicBezTo>
                    <a:pt x="435896" y="684367"/>
                    <a:pt x="437579" y="674511"/>
                    <a:pt x="430416" y="676386"/>
                  </a:cubicBezTo>
                  <a:cubicBezTo>
                    <a:pt x="423252" y="678261"/>
                    <a:pt x="418349" y="688549"/>
                    <a:pt x="411330" y="690809"/>
                  </a:cubicBezTo>
                  <a:cubicBezTo>
                    <a:pt x="404311" y="693069"/>
                    <a:pt x="395417" y="685184"/>
                    <a:pt x="399792" y="682492"/>
                  </a:cubicBezTo>
                  <a:cubicBezTo>
                    <a:pt x="404166" y="679752"/>
                    <a:pt x="407051" y="674704"/>
                    <a:pt x="401523" y="676146"/>
                  </a:cubicBezTo>
                  <a:cubicBezTo>
                    <a:pt x="395946" y="677636"/>
                    <a:pt x="395513" y="669511"/>
                    <a:pt x="400753" y="666915"/>
                  </a:cubicBezTo>
                  <a:cubicBezTo>
                    <a:pt x="406041" y="664319"/>
                    <a:pt x="421041" y="659992"/>
                    <a:pt x="414215" y="659848"/>
                  </a:cubicBezTo>
                  <a:cubicBezTo>
                    <a:pt x="407388" y="659656"/>
                    <a:pt x="393542" y="665281"/>
                    <a:pt x="392772" y="662348"/>
                  </a:cubicBezTo>
                  <a:cubicBezTo>
                    <a:pt x="392003" y="659416"/>
                    <a:pt x="395897" y="654848"/>
                    <a:pt x="400369" y="652493"/>
                  </a:cubicBezTo>
                  <a:cubicBezTo>
                    <a:pt x="404839" y="650137"/>
                    <a:pt x="406474" y="646579"/>
                    <a:pt x="400080" y="648262"/>
                  </a:cubicBezTo>
                  <a:cubicBezTo>
                    <a:pt x="393686" y="649945"/>
                    <a:pt x="378878" y="648791"/>
                    <a:pt x="381282" y="644993"/>
                  </a:cubicBezTo>
                  <a:cubicBezTo>
                    <a:pt x="383686" y="641195"/>
                    <a:pt x="391090" y="640041"/>
                    <a:pt x="395032" y="638983"/>
                  </a:cubicBezTo>
                  <a:cubicBezTo>
                    <a:pt x="399023" y="637926"/>
                    <a:pt x="420272" y="634320"/>
                    <a:pt x="419887" y="632878"/>
                  </a:cubicBezTo>
                  <a:cubicBezTo>
                    <a:pt x="419503" y="631387"/>
                    <a:pt x="381379" y="639031"/>
                    <a:pt x="380080" y="637445"/>
                  </a:cubicBezTo>
                  <a:cubicBezTo>
                    <a:pt x="378782" y="635810"/>
                    <a:pt x="385513" y="632061"/>
                    <a:pt x="386427" y="629080"/>
                  </a:cubicBezTo>
                  <a:cubicBezTo>
                    <a:pt x="387340" y="626099"/>
                    <a:pt x="373158" y="624368"/>
                    <a:pt x="377677" y="621965"/>
                  </a:cubicBezTo>
                  <a:cubicBezTo>
                    <a:pt x="382196" y="619561"/>
                    <a:pt x="401907" y="616340"/>
                    <a:pt x="405609" y="614224"/>
                  </a:cubicBezTo>
                  <a:cubicBezTo>
                    <a:pt x="409311" y="612061"/>
                    <a:pt x="401330" y="611003"/>
                    <a:pt x="393926" y="612157"/>
                  </a:cubicBezTo>
                  <a:cubicBezTo>
                    <a:pt x="386523" y="613311"/>
                    <a:pt x="375033" y="612061"/>
                    <a:pt x="382869" y="609176"/>
                  </a:cubicBezTo>
                  <a:cubicBezTo>
                    <a:pt x="390706" y="606340"/>
                    <a:pt x="398494" y="606628"/>
                    <a:pt x="399792" y="605090"/>
                  </a:cubicBezTo>
                  <a:cubicBezTo>
                    <a:pt x="401089" y="603552"/>
                    <a:pt x="409215" y="595186"/>
                    <a:pt x="426666" y="593023"/>
                  </a:cubicBezTo>
                  <a:cubicBezTo>
                    <a:pt x="444118" y="590908"/>
                    <a:pt x="424984" y="586389"/>
                    <a:pt x="433829" y="584129"/>
                  </a:cubicBezTo>
                  <a:cubicBezTo>
                    <a:pt x="442675" y="581821"/>
                    <a:pt x="467579" y="578696"/>
                    <a:pt x="471232" y="576197"/>
                  </a:cubicBezTo>
                  <a:cubicBezTo>
                    <a:pt x="474886" y="573697"/>
                    <a:pt x="478444" y="567351"/>
                    <a:pt x="468780" y="569754"/>
                  </a:cubicBezTo>
                  <a:cubicBezTo>
                    <a:pt x="459117" y="572158"/>
                    <a:pt x="444358" y="571629"/>
                    <a:pt x="450656" y="569226"/>
                  </a:cubicBezTo>
                  <a:cubicBezTo>
                    <a:pt x="456905" y="566870"/>
                    <a:pt x="477386" y="552736"/>
                    <a:pt x="483107" y="554851"/>
                  </a:cubicBezTo>
                  <a:cubicBezTo>
                    <a:pt x="488779" y="556966"/>
                    <a:pt x="497674" y="554755"/>
                    <a:pt x="497049" y="552207"/>
                  </a:cubicBezTo>
                  <a:cubicBezTo>
                    <a:pt x="496424" y="549611"/>
                    <a:pt x="505654" y="548938"/>
                    <a:pt x="507289" y="544995"/>
                  </a:cubicBezTo>
                  <a:cubicBezTo>
                    <a:pt x="508924" y="541101"/>
                    <a:pt x="498635" y="534226"/>
                    <a:pt x="508635" y="532928"/>
                  </a:cubicBezTo>
                  <a:cubicBezTo>
                    <a:pt x="518635" y="531678"/>
                    <a:pt x="524452" y="538072"/>
                    <a:pt x="532385" y="535380"/>
                  </a:cubicBezTo>
                  <a:cubicBezTo>
                    <a:pt x="540317" y="532688"/>
                    <a:pt x="552865" y="527784"/>
                    <a:pt x="551903" y="523698"/>
                  </a:cubicBezTo>
                  <a:cubicBezTo>
                    <a:pt x="550942" y="519659"/>
                    <a:pt x="551615" y="515188"/>
                    <a:pt x="559403" y="511775"/>
                  </a:cubicBezTo>
                  <a:cubicBezTo>
                    <a:pt x="567191" y="508362"/>
                    <a:pt x="570172" y="499131"/>
                    <a:pt x="579931" y="496824"/>
                  </a:cubicBezTo>
                  <a:cubicBezTo>
                    <a:pt x="589691" y="494564"/>
                    <a:pt x="595075" y="484372"/>
                    <a:pt x="602431" y="482689"/>
                  </a:cubicBezTo>
                  <a:cubicBezTo>
                    <a:pt x="609786" y="481007"/>
                    <a:pt x="588537" y="481968"/>
                    <a:pt x="594546" y="478266"/>
                  </a:cubicBezTo>
                  <a:cubicBezTo>
                    <a:pt x="600556" y="474564"/>
                    <a:pt x="604017" y="474516"/>
                    <a:pt x="620267" y="470478"/>
                  </a:cubicBezTo>
                  <a:cubicBezTo>
                    <a:pt x="636565" y="466440"/>
                    <a:pt x="648727" y="459469"/>
                    <a:pt x="640410" y="460526"/>
                  </a:cubicBezTo>
                  <a:cubicBezTo>
                    <a:pt x="632045" y="461584"/>
                    <a:pt x="625459" y="455286"/>
                    <a:pt x="634065" y="451440"/>
                  </a:cubicBezTo>
                  <a:cubicBezTo>
                    <a:pt x="642670" y="447594"/>
                    <a:pt x="655699" y="440238"/>
                    <a:pt x="653103" y="440142"/>
                  </a:cubicBezTo>
                  <a:cubicBezTo>
                    <a:pt x="650506" y="440046"/>
                    <a:pt x="632670" y="433508"/>
                    <a:pt x="643103" y="433892"/>
                  </a:cubicBezTo>
                  <a:cubicBezTo>
                    <a:pt x="653535" y="434325"/>
                    <a:pt x="661275" y="438075"/>
                    <a:pt x="664641" y="433844"/>
                  </a:cubicBezTo>
                  <a:cubicBezTo>
                    <a:pt x="668006" y="429614"/>
                    <a:pt x="661227" y="426056"/>
                    <a:pt x="664641" y="421825"/>
                  </a:cubicBezTo>
                  <a:cubicBezTo>
                    <a:pt x="668054" y="417595"/>
                    <a:pt x="672862" y="411874"/>
                    <a:pt x="681852" y="409566"/>
                  </a:cubicBezTo>
                  <a:cubicBezTo>
                    <a:pt x="690842" y="407258"/>
                    <a:pt x="693631" y="403941"/>
                    <a:pt x="693774" y="400816"/>
                  </a:cubicBezTo>
                  <a:cubicBezTo>
                    <a:pt x="693967" y="397691"/>
                    <a:pt x="703486" y="393701"/>
                    <a:pt x="707620" y="392836"/>
                  </a:cubicBezTo>
                  <a:cubicBezTo>
                    <a:pt x="711755" y="391970"/>
                    <a:pt x="719784" y="382115"/>
                    <a:pt x="724350" y="380432"/>
                  </a:cubicBezTo>
                  <a:cubicBezTo>
                    <a:pt x="728918" y="378702"/>
                    <a:pt x="723582" y="373990"/>
                    <a:pt x="728197" y="371106"/>
                  </a:cubicBezTo>
                  <a:cubicBezTo>
                    <a:pt x="732812" y="368221"/>
                    <a:pt x="742523" y="365048"/>
                    <a:pt x="749158" y="359423"/>
                  </a:cubicBezTo>
                  <a:cubicBezTo>
                    <a:pt x="755792" y="353798"/>
                    <a:pt x="771272" y="348750"/>
                    <a:pt x="765263" y="349183"/>
                  </a:cubicBezTo>
                  <a:cubicBezTo>
                    <a:pt x="759302" y="349568"/>
                    <a:pt x="731081" y="355721"/>
                    <a:pt x="726129" y="357164"/>
                  </a:cubicBezTo>
                  <a:cubicBezTo>
                    <a:pt x="721226" y="358558"/>
                    <a:pt x="699207" y="365385"/>
                    <a:pt x="701082" y="361923"/>
                  </a:cubicBezTo>
                  <a:cubicBezTo>
                    <a:pt x="702957" y="358462"/>
                    <a:pt x="717043" y="355144"/>
                    <a:pt x="722476" y="352068"/>
                  </a:cubicBezTo>
                  <a:cubicBezTo>
                    <a:pt x="727909" y="348991"/>
                    <a:pt x="714351" y="350673"/>
                    <a:pt x="711418" y="348943"/>
                  </a:cubicBezTo>
                  <a:cubicBezTo>
                    <a:pt x="708438" y="347260"/>
                    <a:pt x="711082" y="343174"/>
                    <a:pt x="720120" y="340529"/>
                  </a:cubicBezTo>
                  <a:cubicBezTo>
                    <a:pt x="729158" y="337885"/>
                    <a:pt x="738773" y="333991"/>
                    <a:pt x="742619" y="335914"/>
                  </a:cubicBezTo>
                  <a:cubicBezTo>
                    <a:pt x="746466" y="337837"/>
                    <a:pt x="748918" y="328414"/>
                    <a:pt x="756081" y="325049"/>
                  </a:cubicBezTo>
                  <a:cubicBezTo>
                    <a:pt x="763244" y="321684"/>
                    <a:pt x="774494" y="317116"/>
                    <a:pt x="771129" y="322020"/>
                  </a:cubicBezTo>
                  <a:cubicBezTo>
                    <a:pt x="767763" y="326924"/>
                    <a:pt x="765023" y="334856"/>
                    <a:pt x="773196" y="332453"/>
                  </a:cubicBezTo>
                  <a:cubicBezTo>
                    <a:pt x="781416" y="330049"/>
                    <a:pt x="788820" y="328174"/>
                    <a:pt x="791080" y="330818"/>
                  </a:cubicBezTo>
                  <a:cubicBezTo>
                    <a:pt x="793340" y="333462"/>
                    <a:pt x="805022" y="331155"/>
                    <a:pt x="810791" y="329664"/>
                  </a:cubicBezTo>
                  <a:cubicBezTo>
                    <a:pt x="816560" y="328174"/>
                    <a:pt x="827185" y="324953"/>
                    <a:pt x="828915" y="320386"/>
                  </a:cubicBezTo>
                  <a:cubicBezTo>
                    <a:pt x="830646" y="315818"/>
                    <a:pt x="824973" y="313415"/>
                    <a:pt x="822521" y="314280"/>
                  </a:cubicBezTo>
                  <a:cubicBezTo>
                    <a:pt x="820069" y="315145"/>
                    <a:pt x="805550" y="320866"/>
                    <a:pt x="813291" y="311347"/>
                  </a:cubicBezTo>
                  <a:cubicBezTo>
                    <a:pt x="820983" y="301828"/>
                    <a:pt x="829204" y="299088"/>
                    <a:pt x="837665" y="297886"/>
                  </a:cubicBezTo>
                  <a:cubicBezTo>
                    <a:pt x="846127" y="296684"/>
                    <a:pt x="856607" y="301636"/>
                    <a:pt x="856799" y="298127"/>
                  </a:cubicBezTo>
                  <a:cubicBezTo>
                    <a:pt x="856992" y="294617"/>
                    <a:pt x="854876" y="292309"/>
                    <a:pt x="862184" y="289810"/>
                  </a:cubicBezTo>
                  <a:cubicBezTo>
                    <a:pt x="869539" y="287261"/>
                    <a:pt x="885837" y="271925"/>
                    <a:pt x="891222" y="272887"/>
                  </a:cubicBezTo>
                  <a:cubicBezTo>
                    <a:pt x="896606" y="273848"/>
                    <a:pt x="901798" y="278656"/>
                    <a:pt x="906558" y="275916"/>
                  </a:cubicBezTo>
                  <a:cubicBezTo>
                    <a:pt x="911269" y="273127"/>
                    <a:pt x="913529" y="276204"/>
                    <a:pt x="916461" y="277983"/>
                  </a:cubicBezTo>
                  <a:cubicBezTo>
                    <a:pt x="919394" y="279762"/>
                    <a:pt x="922182" y="280819"/>
                    <a:pt x="927615" y="277166"/>
                  </a:cubicBezTo>
                  <a:cubicBezTo>
                    <a:pt x="933047" y="273512"/>
                    <a:pt x="942566" y="268368"/>
                    <a:pt x="945451" y="270195"/>
                  </a:cubicBezTo>
                  <a:cubicBezTo>
                    <a:pt x="948384" y="272021"/>
                    <a:pt x="954778" y="268945"/>
                    <a:pt x="961268" y="266300"/>
                  </a:cubicBezTo>
                  <a:cubicBezTo>
                    <a:pt x="967758" y="263656"/>
                    <a:pt x="971989" y="273320"/>
                    <a:pt x="976267" y="267983"/>
                  </a:cubicBezTo>
                  <a:cubicBezTo>
                    <a:pt x="980594" y="262647"/>
                    <a:pt x="982950" y="261445"/>
                    <a:pt x="982181" y="256781"/>
                  </a:cubicBezTo>
                  <a:cubicBezTo>
                    <a:pt x="981412" y="252118"/>
                    <a:pt x="1005401" y="250387"/>
                    <a:pt x="1017035" y="247359"/>
                  </a:cubicBezTo>
                  <a:cubicBezTo>
                    <a:pt x="1028670" y="244282"/>
                    <a:pt x="1042805" y="240484"/>
                    <a:pt x="1047468" y="242455"/>
                  </a:cubicBezTo>
                  <a:cubicBezTo>
                    <a:pt x="1052083" y="244426"/>
                    <a:pt x="1058092" y="255003"/>
                    <a:pt x="1063284" y="249570"/>
                  </a:cubicBezTo>
                  <a:cubicBezTo>
                    <a:pt x="1068477" y="244138"/>
                    <a:pt x="1065881" y="238513"/>
                    <a:pt x="1073429" y="236878"/>
                  </a:cubicBezTo>
                  <a:cubicBezTo>
                    <a:pt x="1080976" y="235292"/>
                    <a:pt x="1085063" y="233513"/>
                    <a:pt x="1084486" y="229763"/>
                  </a:cubicBezTo>
                  <a:cubicBezTo>
                    <a:pt x="1083909" y="226013"/>
                    <a:pt x="1096601" y="224042"/>
                    <a:pt x="1100976" y="224186"/>
                  </a:cubicBezTo>
                  <a:cubicBezTo>
                    <a:pt x="1105351" y="224282"/>
                    <a:pt x="1104389" y="212167"/>
                    <a:pt x="1119869" y="211398"/>
                  </a:cubicBezTo>
                  <a:cubicBezTo>
                    <a:pt x="1135398" y="210629"/>
                    <a:pt x="1142657" y="213033"/>
                    <a:pt x="1152849" y="211542"/>
                  </a:cubicBezTo>
                  <a:cubicBezTo>
                    <a:pt x="1163041" y="210100"/>
                    <a:pt x="1159196" y="213706"/>
                    <a:pt x="1153522" y="216446"/>
                  </a:cubicBezTo>
                  <a:cubicBezTo>
                    <a:pt x="1147850" y="219186"/>
                    <a:pt x="1130013" y="233657"/>
                    <a:pt x="1137802" y="233705"/>
                  </a:cubicBezTo>
                  <a:cubicBezTo>
                    <a:pt x="1145590" y="233705"/>
                    <a:pt x="1149917" y="227744"/>
                    <a:pt x="1156359" y="224475"/>
                  </a:cubicBezTo>
                  <a:cubicBezTo>
                    <a:pt x="1162801" y="221254"/>
                    <a:pt x="1185925" y="206879"/>
                    <a:pt x="1191791" y="205292"/>
                  </a:cubicBezTo>
                  <a:cubicBezTo>
                    <a:pt x="1197656" y="203706"/>
                    <a:pt x="1196502" y="214619"/>
                    <a:pt x="1202800" y="216398"/>
                  </a:cubicBezTo>
                  <a:cubicBezTo>
                    <a:pt x="1209098" y="218225"/>
                    <a:pt x="1218810" y="206927"/>
                    <a:pt x="1223905" y="206254"/>
                  </a:cubicBezTo>
                  <a:cubicBezTo>
                    <a:pt x="1229002" y="205581"/>
                    <a:pt x="1238857" y="201591"/>
                    <a:pt x="1231646" y="199475"/>
                  </a:cubicBezTo>
                  <a:cubicBezTo>
                    <a:pt x="1224434" y="197360"/>
                    <a:pt x="1227367" y="193129"/>
                    <a:pt x="1234097" y="191879"/>
                  </a:cubicBezTo>
                  <a:cubicBezTo>
                    <a:pt x="1240876" y="190581"/>
                    <a:pt x="1241357" y="194379"/>
                    <a:pt x="1249866" y="193273"/>
                  </a:cubicBezTo>
                  <a:cubicBezTo>
                    <a:pt x="1258376" y="192168"/>
                    <a:pt x="1275347" y="189235"/>
                    <a:pt x="1272318" y="193081"/>
                  </a:cubicBezTo>
                  <a:cubicBezTo>
                    <a:pt x="1269337" y="196879"/>
                    <a:pt x="1255010" y="199908"/>
                    <a:pt x="1259530" y="201206"/>
                  </a:cubicBezTo>
                  <a:cubicBezTo>
                    <a:pt x="1264000" y="202552"/>
                    <a:pt x="1259241" y="212696"/>
                    <a:pt x="1265058" y="210821"/>
                  </a:cubicBezTo>
                  <a:cubicBezTo>
                    <a:pt x="1270875" y="208898"/>
                    <a:pt x="1284337" y="199187"/>
                    <a:pt x="1285491" y="194475"/>
                  </a:cubicBezTo>
                  <a:cubicBezTo>
                    <a:pt x="1286644" y="189716"/>
                    <a:pt x="1303327" y="191879"/>
                    <a:pt x="1310442" y="193658"/>
                  </a:cubicBezTo>
                  <a:cubicBezTo>
                    <a:pt x="1317557" y="195485"/>
                    <a:pt x="1325489" y="196831"/>
                    <a:pt x="1331211" y="194187"/>
                  </a:cubicBezTo>
                  <a:cubicBezTo>
                    <a:pt x="1336931" y="191591"/>
                    <a:pt x="1350585" y="190004"/>
                    <a:pt x="1351787" y="192889"/>
                  </a:cubicBezTo>
                  <a:cubicBezTo>
                    <a:pt x="1352989" y="195773"/>
                    <a:pt x="1390247" y="197648"/>
                    <a:pt x="1378325" y="199043"/>
                  </a:cubicBezTo>
                  <a:cubicBezTo>
                    <a:pt x="1366402" y="200389"/>
                    <a:pt x="1358181" y="203994"/>
                    <a:pt x="1354047" y="205244"/>
                  </a:cubicBezTo>
                  <a:cubicBezTo>
                    <a:pt x="1349864" y="206446"/>
                    <a:pt x="1295971" y="209860"/>
                    <a:pt x="1305730" y="212167"/>
                  </a:cubicBezTo>
                  <a:cubicBezTo>
                    <a:pt x="1315490" y="214427"/>
                    <a:pt x="1323566" y="217263"/>
                    <a:pt x="1343902" y="214475"/>
                  </a:cubicBezTo>
                  <a:cubicBezTo>
                    <a:pt x="1364239" y="211686"/>
                    <a:pt x="1384478" y="207888"/>
                    <a:pt x="1384767" y="210533"/>
                  </a:cubicBezTo>
                  <a:cubicBezTo>
                    <a:pt x="1385055" y="213177"/>
                    <a:pt x="1398805" y="213177"/>
                    <a:pt x="1405584" y="212071"/>
                  </a:cubicBezTo>
                  <a:cubicBezTo>
                    <a:pt x="1412314" y="210965"/>
                    <a:pt x="1415343" y="198802"/>
                    <a:pt x="1433612" y="200677"/>
                  </a:cubicBezTo>
                  <a:cubicBezTo>
                    <a:pt x="1451881" y="202552"/>
                    <a:pt x="1472697" y="205052"/>
                    <a:pt x="1465341" y="208850"/>
                  </a:cubicBezTo>
                  <a:cubicBezTo>
                    <a:pt x="1457986" y="212648"/>
                    <a:pt x="1463419" y="215533"/>
                    <a:pt x="1476832" y="212263"/>
                  </a:cubicBezTo>
                  <a:cubicBezTo>
                    <a:pt x="1490245" y="209042"/>
                    <a:pt x="1490197" y="208658"/>
                    <a:pt x="1495581" y="210821"/>
                  </a:cubicBezTo>
                  <a:cubicBezTo>
                    <a:pt x="1500918" y="212936"/>
                    <a:pt x="1528706" y="207648"/>
                    <a:pt x="1537503" y="209956"/>
                  </a:cubicBezTo>
                  <a:cubicBezTo>
                    <a:pt x="1546253" y="212215"/>
                    <a:pt x="1554041" y="213033"/>
                    <a:pt x="1557983" y="209283"/>
                  </a:cubicBezTo>
                  <a:cubicBezTo>
                    <a:pt x="1561926" y="205485"/>
                    <a:pt x="1592935" y="207408"/>
                    <a:pt x="1605915" y="209427"/>
                  </a:cubicBezTo>
                  <a:cubicBezTo>
                    <a:pt x="1618944" y="211302"/>
                    <a:pt x="1688173" y="224763"/>
                    <a:pt x="1698269" y="223032"/>
                  </a:cubicBezTo>
                  <a:cubicBezTo>
                    <a:pt x="1708364" y="221205"/>
                    <a:pt x="1707499" y="220484"/>
                    <a:pt x="1713556" y="222359"/>
                  </a:cubicBezTo>
                  <a:cubicBezTo>
                    <a:pt x="1719662" y="224234"/>
                    <a:pt x="1736440" y="234186"/>
                    <a:pt x="1743027" y="231109"/>
                  </a:cubicBezTo>
                  <a:cubicBezTo>
                    <a:pt x="1749661" y="228032"/>
                    <a:pt x="1751873" y="222215"/>
                    <a:pt x="1756248" y="224571"/>
                  </a:cubicBezTo>
                  <a:cubicBezTo>
                    <a:pt x="1760623" y="226975"/>
                    <a:pt x="1781439" y="233705"/>
                    <a:pt x="1785670" y="233513"/>
                  </a:cubicBezTo>
                  <a:cubicBezTo>
                    <a:pt x="1789901" y="233272"/>
                    <a:pt x="1806871" y="233080"/>
                    <a:pt x="1807256" y="239907"/>
                  </a:cubicBezTo>
                  <a:cubicBezTo>
                    <a:pt x="1807593" y="246734"/>
                    <a:pt x="1805862" y="246061"/>
                    <a:pt x="1813506" y="246013"/>
                  </a:cubicBezTo>
                  <a:cubicBezTo>
                    <a:pt x="1821150" y="246013"/>
                    <a:pt x="1820765" y="256637"/>
                    <a:pt x="1804996" y="262070"/>
                  </a:cubicBezTo>
                  <a:cubicBezTo>
                    <a:pt x="1789180" y="267502"/>
                    <a:pt x="1783555" y="272791"/>
                    <a:pt x="1773459" y="273368"/>
                  </a:cubicBezTo>
                  <a:cubicBezTo>
                    <a:pt x="1763315" y="273945"/>
                    <a:pt x="1721585" y="282646"/>
                    <a:pt x="1713316" y="285146"/>
                  </a:cubicBezTo>
                  <a:cubicBezTo>
                    <a:pt x="1705047" y="287598"/>
                    <a:pt x="1673894" y="289040"/>
                    <a:pt x="1670336" y="286637"/>
                  </a:cubicBezTo>
                  <a:cubicBezTo>
                    <a:pt x="1666779" y="284233"/>
                    <a:pt x="1651779" y="286877"/>
                    <a:pt x="1645625" y="283896"/>
                  </a:cubicBezTo>
                  <a:cubicBezTo>
                    <a:pt x="1639472" y="280915"/>
                    <a:pt x="1611204" y="287358"/>
                    <a:pt x="1591733" y="287454"/>
                  </a:cubicBezTo>
                  <a:cubicBezTo>
                    <a:pt x="1572262" y="287598"/>
                    <a:pt x="1560916" y="283271"/>
                    <a:pt x="1547359" y="283704"/>
                  </a:cubicBezTo>
                  <a:cubicBezTo>
                    <a:pt x="1533849" y="284185"/>
                    <a:pt x="1521927" y="283752"/>
                    <a:pt x="1522600" y="281781"/>
                  </a:cubicBezTo>
                  <a:cubicBezTo>
                    <a:pt x="1523273" y="279810"/>
                    <a:pt x="1516735" y="282310"/>
                    <a:pt x="1509139" y="283031"/>
                  </a:cubicBezTo>
                  <a:cubicBezTo>
                    <a:pt x="1501543" y="283752"/>
                    <a:pt x="1494572" y="281396"/>
                    <a:pt x="1487841" y="282069"/>
                  </a:cubicBezTo>
                  <a:cubicBezTo>
                    <a:pt x="1481110" y="282742"/>
                    <a:pt x="1471736" y="273752"/>
                    <a:pt x="1460005" y="275339"/>
                  </a:cubicBezTo>
                  <a:cubicBezTo>
                    <a:pt x="1448275" y="276925"/>
                    <a:pt x="1437602" y="280723"/>
                    <a:pt x="1446256" y="282502"/>
                  </a:cubicBezTo>
                  <a:cubicBezTo>
                    <a:pt x="1454958" y="284281"/>
                    <a:pt x="1461448" y="290098"/>
                    <a:pt x="1468995" y="288944"/>
                  </a:cubicBezTo>
                  <a:cubicBezTo>
                    <a:pt x="1476543" y="287790"/>
                    <a:pt x="1488418" y="288127"/>
                    <a:pt x="1492168" y="291973"/>
                  </a:cubicBezTo>
                  <a:cubicBezTo>
                    <a:pt x="1495918" y="295819"/>
                    <a:pt x="1493466" y="296780"/>
                    <a:pt x="1502696" y="295915"/>
                  </a:cubicBezTo>
                  <a:cubicBezTo>
                    <a:pt x="1511927" y="295002"/>
                    <a:pt x="1534859" y="295531"/>
                    <a:pt x="1538321" y="296732"/>
                  </a:cubicBezTo>
                  <a:cubicBezTo>
                    <a:pt x="1541830" y="297934"/>
                    <a:pt x="1555820" y="303126"/>
                    <a:pt x="1551878" y="306924"/>
                  </a:cubicBezTo>
                  <a:cubicBezTo>
                    <a:pt x="1547984" y="310674"/>
                    <a:pt x="1530725" y="315722"/>
                    <a:pt x="1535965" y="317886"/>
                  </a:cubicBezTo>
                  <a:cubicBezTo>
                    <a:pt x="1541205" y="320049"/>
                    <a:pt x="1553176" y="322020"/>
                    <a:pt x="1553513" y="325818"/>
                  </a:cubicBezTo>
                  <a:cubicBezTo>
                    <a:pt x="1553849" y="329616"/>
                    <a:pt x="1547888" y="338510"/>
                    <a:pt x="1556349" y="339279"/>
                  </a:cubicBezTo>
                  <a:cubicBezTo>
                    <a:pt x="1561974" y="339792"/>
                    <a:pt x="1564810" y="340049"/>
                    <a:pt x="1564810" y="340049"/>
                  </a:cubicBezTo>
                  <a:cubicBezTo>
                    <a:pt x="1564810" y="340049"/>
                    <a:pt x="1564859" y="340818"/>
                    <a:pt x="1573368" y="341972"/>
                  </a:cubicBezTo>
                  <a:cubicBezTo>
                    <a:pt x="1581877" y="343125"/>
                    <a:pt x="1600050" y="339279"/>
                    <a:pt x="1604425" y="341972"/>
                  </a:cubicBezTo>
                  <a:cubicBezTo>
                    <a:pt x="1608848" y="344664"/>
                    <a:pt x="1605050" y="349904"/>
                    <a:pt x="1617549" y="348895"/>
                  </a:cubicBezTo>
                  <a:cubicBezTo>
                    <a:pt x="1630049" y="347885"/>
                    <a:pt x="1647500" y="345770"/>
                    <a:pt x="1653558" y="348366"/>
                  </a:cubicBezTo>
                  <a:cubicBezTo>
                    <a:pt x="1659616" y="350962"/>
                    <a:pt x="1673510" y="346106"/>
                    <a:pt x="1679326" y="345289"/>
                  </a:cubicBezTo>
                  <a:cubicBezTo>
                    <a:pt x="1685144" y="344472"/>
                    <a:pt x="1691009" y="331876"/>
                    <a:pt x="1680961" y="332212"/>
                  </a:cubicBezTo>
                  <a:cubicBezTo>
                    <a:pt x="1670913" y="332549"/>
                    <a:pt x="1649375" y="336828"/>
                    <a:pt x="1645000" y="334520"/>
                  </a:cubicBezTo>
                  <a:cubicBezTo>
                    <a:pt x="1640626" y="332164"/>
                    <a:pt x="1615626" y="324280"/>
                    <a:pt x="1621396" y="322309"/>
                  </a:cubicBezTo>
                  <a:cubicBezTo>
                    <a:pt x="1627116" y="320338"/>
                    <a:pt x="1633847" y="319809"/>
                    <a:pt x="1636155" y="316972"/>
                  </a:cubicBezTo>
                  <a:cubicBezTo>
                    <a:pt x="1638462" y="314136"/>
                    <a:pt x="1646635" y="310434"/>
                    <a:pt x="1653414" y="311444"/>
                  </a:cubicBezTo>
                  <a:cubicBezTo>
                    <a:pt x="1660241" y="312453"/>
                    <a:pt x="1670529" y="315097"/>
                    <a:pt x="1676538" y="316972"/>
                  </a:cubicBezTo>
                  <a:cubicBezTo>
                    <a:pt x="1682548" y="318799"/>
                    <a:pt x="1695047" y="317165"/>
                    <a:pt x="1700240" y="319088"/>
                  </a:cubicBezTo>
                  <a:cubicBezTo>
                    <a:pt x="1705384" y="321011"/>
                    <a:pt x="1726248" y="318078"/>
                    <a:pt x="1733940" y="320241"/>
                  </a:cubicBezTo>
                  <a:cubicBezTo>
                    <a:pt x="1741633" y="322405"/>
                    <a:pt x="1760142" y="322789"/>
                    <a:pt x="1761632" y="320049"/>
                  </a:cubicBezTo>
                  <a:cubicBezTo>
                    <a:pt x="1763171" y="317309"/>
                    <a:pt x="1778315" y="317886"/>
                    <a:pt x="1780670" y="315097"/>
                  </a:cubicBezTo>
                  <a:cubicBezTo>
                    <a:pt x="1783074" y="312261"/>
                    <a:pt x="1745382" y="300867"/>
                    <a:pt x="1751777" y="295531"/>
                  </a:cubicBezTo>
                  <a:cubicBezTo>
                    <a:pt x="1758219" y="290194"/>
                    <a:pt x="1777690" y="291684"/>
                    <a:pt x="1785911" y="287406"/>
                  </a:cubicBezTo>
                  <a:cubicBezTo>
                    <a:pt x="1794131" y="283127"/>
                    <a:pt x="1795574" y="278512"/>
                    <a:pt x="1805670" y="277935"/>
                  </a:cubicBezTo>
                  <a:cubicBezTo>
                    <a:pt x="1815765" y="277406"/>
                    <a:pt x="1824131" y="275435"/>
                    <a:pt x="1829900" y="272502"/>
                  </a:cubicBezTo>
                  <a:cubicBezTo>
                    <a:pt x="1835669" y="269522"/>
                    <a:pt x="1849563" y="258993"/>
                    <a:pt x="1857351" y="262406"/>
                  </a:cubicBezTo>
                  <a:cubicBezTo>
                    <a:pt x="1865091" y="265820"/>
                    <a:pt x="1897110" y="263272"/>
                    <a:pt x="1902205" y="263464"/>
                  </a:cubicBezTo>
                  <a:cubicBezTo>
                    <a:pt x="1907302" y="263656"/>
                    <a:pt x="1913456" y="271012"/>
                    <a:pt x="1917686" y="271204"/>
                  </a:cubicBezTo>
                  <a:cubicBezTo>
                    <a:pt x="1921917" y="271396"/>
                    <a:pt x="1922926" y="276685"/>
                    <a:pt x="1928743" y="273079"/>
                  </a:cubicBezTo>
                  <a:cubicBezTo>
                    <a:pt x="1934513" y="269425"/>
                    <a:pt x="1933503" y="264522"/>
                    <a:pt x="1939368" y="262791"/>
                  </a:cubicBezTo>
                  <a:cubicBezTo>
                    <a:pt x="1945234" y="261060"/>
                    <a:pt x="1948214" y="248032"/>
                    <a:pt x="1942253" y="246349"/>
                  </a:cubicBezTo>
                  <a:cubicBezTo>
                    <a:pt x="1936292" y="244666"/>
                    <a:pt x="1916724" y="243128"/>
                    <a:pt x="1916581" y="238561"/>
                  </a:cubicBezTo>
                  <a:cubicBezTo>
                    <a:pt x="1916436" y="233994"/>
                    <a:pt x="1930811" y="232696"/>
                    <a:pt x="1932397" y="229234"/>
                  </a:cubicBezTo>
                  <a:cubicBezTo>
                    <a:pt x="1933984" y="225773"/>
                    <a:pt x="1931724" y="209138"/>
                    <a:pt x="1924898" y="208225"/>
                  </a:cubicBezTo>
                  <a:cubicBezTo>
                    <a:pt x="1918071" y="207312"/>
                    <a:pt x="1894898" y="203706"/>
                    <a:pt x="1904225" y="202552"/>
                  </a:cubicBezTo>
                  <a:cubicBezTo>
                    <a:pt x="1913552" y="201398"/>
                    <a:pt x="1933263" y="204475"/>
                    <a:pt x="1945185" y="204042"/>
                  </a:cubicBezTo>
                  <a:cubicBezTo>
                    <a:pt x="1957108" y="203610"/>
                    <a:pt x="1999607" y="199668"/>
                    <a:pt x="2007347" y="202167"/>
                  </a:cubicBezTo>
                  <a:cubicBezTo>
                    <a:pt x="2015088" y="204619"/>
                    <a:pt x="2049318" y="216013"/>
                    <a:pt x="2040856" y="218081"/>
                  </a:cubicBezTo>
                  <a:cubicBezTo>
                    <a:pt x="2032395" y="220148"/>
                    <a:pt x="2001819" y="222023"/>
                    <a:pt x="1994222" y="223753"/>
                  </a:cubicBezTo>
                  <a:cubicBezTo>
                    <a:pt x="1986627" y="225484"/>
                    <a:pt x="1968021" y="228705"/>
                    <a:pt x="1966387" y="231782"/>
                  </a:cubicBezTo>
                  <a:cubicBezTo>
                    <a:pt x="1964800" y="234859"/>
                    <a:pt x="1961531" y="241061"/>
                    <a:pt x="1972588" y="241061"/>
                  </a:cubicBezTo>
                  <a:cubicBezTo>
                    <a:pt x="1983598" y="241061"/>
                    <a:pt x="1987780" y="239090"/>
                    <a:pt x="1996386" y="244522"/>
                  </a:cubicBezTo>
                  <a:cubicBezTo>
                    <a:pt x="2004991" y="249955"/>
                    <a:pt x="2033741" y="248464"/>
                    <a:pt x="2055711" y="247311"/>
                  </a:cubicBezTo>
                  <a:cubicBezTo>
                    <a:pt x="2077682" y="246157"/>
                    <a:pt x="2086143" y="241109"/>
                    <a:pt x="2086095" y="236926"/>
                  </a:cubicBezTo>
                  <a:cubicBezTo>
                    <a:pt x="2086095" y="232744"/>
                    <a:pt x="2081721" y="225196"/>
                    <a:pt x="2090230" y="224715"/>
                  </a:cubicBezTo>
                  <a:cubicBezTo>
                    <a:pt x="2098739" y="224186"/>
                    <a:pt x="2119123" y="223609"/>
                    <a:pt x="2120806" y="219811"/>
                  </a:cubicBezTo>
                  <a:cubicBezTo>
                    <a:pt x="2122489" y="215965"/>
                    <a:pt x="2160757" y="217600"/>
                    <a:pt x="2165853" y="216061"/>
                  </a:cubicBezTo>
                  <a:cubicBezTo>
                    <a:pt x="2170949" y="214523"/>
                    <a:pt x="2189698" y="207263"/>
                    <a:pt x="2193977" y="207263"/>
                  </a:cubicBezTo>
                  <a:cubicBezTo>
                    <a:pt x="2198256" y="207263"/>
                    <a:pt x="2203352" y="207263"/>
                    <a:pt x="2203352" y="207263"/>
                  </a:cubicBezTo>
                  <a:cubicBezTo>
                    <a:pt x="2203352" y="207263"/>
                    <a:pt x="2246957" y="191447"/>
                    <a:pt x="2257149" y="196927"/>
                  </a:cubicBezTo>
                  <a:cubicBezTo>
                    <a:pt x="2267341" y="202312"/>
                    <a:pt x="2280850" y="207071"/>
                    <a:pt x="2282677" y="201014"/>
                  </a:cubicBezTo>
                  <a:cubicBezTo>
                    <a:pt x="2284504" y="194956"/>
                    <a:pt x="2291379" y="190485"/>
                    <a:pt x="2311907" y="189283"/>
                  </a:cubicBezTo>
                  <a:cubicBezTo>
                    <a:pt x="2332436" y="188081"/>
                    <a:pt x="2358204" y="184860"/>
                    <a:pt x="2351233" y="188514"/>
                  </a:cubicBezTo>
                  <a:cubicBezTo>
                    <a:pt x="2344310" y="192168"/>
                    <a:pt x="2335512" y="201831"/>
                    <a:pt x="2326955" y="203994"/>
                  </a:cubicBezTo>
                  <a:cubicBezTo>
                    <a:pt x="2318397" y="206110"/>
                    <a:pt x="2340512" y="208802"/>
                    <a:pt x="2350704" y="209042"/>
                  </a:cubicBezTo>
                  <a:cubicBezTo>
                    <a:pt x="2360944" y="209235"/>
                    <a:pt x="2381280" y="212792"/>
                    <a:pt x="2383203" y="206783"/>
                  </a:cubicBezTo>
                  <a:cubicBezTo>
                    <a:pt x="2385078" y="200773"/>
                    <a:pt x="2397097" y="198802"/>
                    <a:pt x="2410799" y="199187"/>
                  </a:cubicBezTo>
                  <a:cubicBezTo>
                    <a:pt x="2424452" y="199571"/>
                    <a:pt x="2457047" y="196927"/>
                    <a:pt x="2460317" y="200869"/>
                  </a:cubicBezTo>
                  <a:cubicBezTo>
                    <a:pt x="2463586" y="204764"/>
                    <a:pt x="2494499" y="200677"/>
                    <a:pt x="2503296" y="196495"/>
                  </a:cubicBezTo>
                  <a:cubicBezTo>
                    <a:pt x="2512046" y="192264"/>
                    <a:pt x="2546228" y="194668"/>
                    <a:pt x="2546228" y="194668"/>
                  </a:cubicBezTo>
                  <a:cubicBezTo>
                    <a:pt x="2546228" y="194668"/>
                    <a:pt x="2566180" y="205533"/>
                    <a:pt x="2560795" y="209860"/>
                  </a:cubicBezTo>
                  <a:cubicBezTo>
                    <a:pt x="2555410" y="214138"/>
                    <a:pt x="2587573" y="214283"/>
                    <a:pt x="2587573" y="214331"/>
                  </a:cubicBezTo>
                  <a:cubicBezTo>
                    <a:pt x="2587573" y="214331"/>
                    <a:pt x="2590121" y="205340"/>
                    <a:pt x="2595265" y="205629"/>
                  </a:cubicBezTo>
                  <a:cubicBezTo>
                    <a:pt x="2600409" y="205917"/>
                    <a:pt x="2629736" y="202312"/>
                    <a:pt x="2616467" y="195437"/>
                  </a:cubicBezTo>
                  <a:cubicBezTo>
                    <a:pt x="2603150" y="188562"/>
                    <a:pt x="2617332" y="181783"/>
                    <a:pt x="2596899" y="178322"/>
                  </a:cubicBezTo>
                  <a:cubicBezTo>
                    <a:pt x="2576467" y="174909"/>
                    <a:pt x="2559689" y="167216"/>
                    <a:pt x="2551084" y="167553"/>
                  </a:cubicBezTo>
                  <a:cubicBezTo>
                    <a:pt x="2542478" y="167889"/>
                    <a:pt x="2529113" y="160390"/>
                    <a:pt x="2530940" y="157457"/>
                  </a:cubicBezTo>
                  <a:cubicBezTo>
                    <a:pt x="2532815" y="154476"/>
                    <a:pt x="2502046" y="150053"/>
                    <a:pt x="2488248" y="149525"/>
                  </a:cubicBezTo>
                  <a:cubicBezTo>
                    <a:pt x="2474499" y="148948"/>
                    <a:pt x="2457384" y="146015"/>
                    <a:pt x="2441855" y="147025"/>
                  </a:cubicBezTo>
                  <a:cubicBezTo>
                    <a:pt x="2426327" y="147986"/>
                    <a:pt x="2400703" y="142650"/>
                    <a:pt x="2386857" y="144573"/>
                  </a:cubicBezTo>
                  <a:cubicBezTo>
                    <a:pt x="2373011" y="146400"/>
                    <a:pt x="2316282" y="145246"/>
                    <a:pt x="2321570" y="138563"/>
                  </a:cubicBezTo>
                  <a:cubicBezTo>
                    <a:pt x="2326907" y="131833"/>
                    <a:pt x="2327147" y="121929"/>
                    <a:pt x="2311618" y="121689"/>
                  </a:cubicBezTo>
                  <a:cubicBezTo>
                    <a:pt x="2296090" y="121352"/>
                    <a:pt x="2244361" y="122362"/>
                    <a:pt x="2240947" y="116352"/>
                  </a:cubicBezTo>
                  <a:cubicBezTo>
                    <a:pt x="2237582" y="110247"/>
                    <a:pt x="2239360" y="101112"/>
                    <a:pt x="2272245" y="100680"/>
                  </a:cubicBezTo>
                  <a:cubicBezTo>
                    <a:pt x="2305128" y="100295"/>
                    <a:pt x="2277725" y="84815"/>
                    <a:pt x="2284648" y="82603"/>
                  </a:cubicBezTo>
                  <a:cubicBezTo>
                    <a:pt x="2291619" y="80392"/>
                    <a:pt x="2322772" y="85440"/>
                    <a:pt x="2317580" y="83084"/>
                  </a:cubicBezTo>
                  <a:cubicBezTo>
                    <a:pt x="2312436" y="80728"/>
                    <a:pt x="2303830" y="75248"/>
                    <a:pt x="2323012" y="73325"/>
                  </a:cubicBezTo>
                  <a:cubicBezTo>
                    <a:pt x="2342146" y="71353"/>
                    <a:pt x="2378780" y="68421"/>
                    <a:pt x="2364934" y="65825"/>
                  </a:cubicBezTo>
                  <a:cubicBezTo>
                    <a:pt x="2351088" y="63229"/>
                    <a:pt x="2321619" y="57315"/>
                    <a:pt x="2339118" y="54623"/>
                  </a:cubicBezTo>
                  <a:cubicBezTo>
                    <a:pt x="2356617" y="51931"/>
                    <a:pt x="2366954" y="55248"/>
                    <a:pt x="2375896" y="48614"/>
                  </a:cubicBezTo>
                  <a:cubicBezTo>
                    <a:pt x="2384838" y="41979"/>
                    <a:pt x="2414452" y="43566"/>
                    <a:pt x="2421519" y="40777"/>
                  </a:cubicBezTo>
                  <a:cubicBezTo>
                    <a:pt x="2428587" y="37941"/>
                    <a:pt x="2413058" y="32941"/>
                    <a:pt x="2420126" y="30874"/>
                  </a:cubicBezTo>
                  <a:cubicBezTo>
                    <a:pt x="2427193" y="28806"/>
                    <a:pt x="2455605" y="19095"/>
                    <a:pt x="2467864" y="19576"/>
                  </a:cubicBezTo>
                  <a:cubicBezTo>
                    <a:pt x="2480124" y="20009"/>
                    <a:pt x="2501517" y="12509"/>
                    <a:pt x="2510316" y="12172"/>
                  </a:cubicBezTo>
                  <a:cubicBezTo>
                    <a:pt x="2519113" y="11691"/>
                    <a:pt x="2575602" y="6836"/>
                    <a:pt x="2586227" y="6692"/>
                  </a:cubicBezTo>
                  <a:cubicBezTo>
                    <a:pt x="2596804" y="6451"/>
                    <a:pt x="2642524" y="7557"/>
                    <a:pt x="2649879" y="2749"/>
                  </a:cubicBezTo>
                  <a:cubicBezTo>
                    <a:pt x="2657283" y="-2539"/>
                    <a:pt x="2801126" y="10922"/>
                    <a:pt x="2815404" y="9528"/>
                  </a:cubicBezTo>
                  <a:cubicBezTo>
                    <a:pt x="2829730" y="7701"/>
                    <a:pt x="2843576" y="11211"/>
                    <a:pt x="2849201" y="7893"/>
                  </a:cubicBezTo>
                  <a:cubicBezTo>
                    <a:pt x="2854826" y="4576"/>
                    <a:pt x="2867807" y="-1145"/>
                    <a:pt x="2881892" y="201"/>
                  </a:cubicBezTo>
                  <a:cubicBezTo>
                    <a:pt x="2895979" y="1307"/>
                    <a:pt x="2989534" y="7845"/>
                    <a:pt x="2989967" y="19528"/>
                  </a:cubicBezTo>
                  <a:cubicBezTo>
                    <a:pt x="2990448" y="31018"/>
                    <a:pt x="2949583" y="31258"/>
                    <a:pt x="2939006" y="30970"/>
                  </a:cubicBezTo>
                  <a:cubicBezTo>
                    <a:pt x="2928430" y="30585"/>
                    <a:pt x="2881171" y="25249"/>
                    <a:pt x="2872181" y="26787"/>
                  </a:cubicBezTo>
                  <a:cubicBezTo>
                    <a:pt x="2863191" y="28230"/>
                    <a:pt x="2832759" y="32364"/>
                    <a:pt x="2820452" y="32076"/>
                  </a:cubicBezTo>
                  <a:cubicBezTo>
                    <a:pt x="2808144" y="31739"/>
                    <a:pt x="2756174" y="20730"/>
                    <a:pt x="2750598" y="24143"/>
                  </a:cubicBezTo>
                  <a:cubicBezTo>
                    <a:pt x="2745021" y="27605"/>
                    <a:pt x="2741127" y="32412"/>
                    <a:pt x="2681561" y="29143"/>
                  </a:cubicBezTo>
                  <a:cubicBezTo>
                    <a:pt x="2621995" y="26066"/>
                    <a:pt x="2633293" y="42123"/>
                    <a:pt x="2621034" y="41354"/>
                  </a:cubicBezTo>
                  <a:cubicBezTo>
                    <a:pt x="2608775" y="40633"/>
                    <a:pt x="2585650" y="46979"/>
                    <a:pt x="2578824" y="43566"/>
                  </a:cubicBezTo>
                  <a:cubicBezTo>
                    <a:pt x="2571997" y="40152"/>
                    <a:pt x="2538680" y="40777"/>
                    <a:pt x="2540267" y="44671"/>
                  </a:cubicBezTo>
                  <a:cubicBezTo>
                    <a:pt x="2541805" y="48566"/>
                    <a:pt x="2528968" y="60104"/>
                    <a:pt x="2515075" y="59479"/>
                  </a:cubicBezTo>
                  <a:cubicBezTo>
                    <a:pt x="2501133" y="58854"/>
                    <a:pt x="2488970" y="57604"/>
                    <a:pt x="2490556" y="61498"/>
                  </a:cubicBezTo>
                  <a:cubicBezTo>
                    <a:pt x="2492095" y="65344"/>
                    <a:pt x="2467288" y="75776"/>
                    <a:pt x="2453394" y="75296"/>
                  </a:cubicBezTo>
                  <a:cubicBezTo>
                    <a:pt x="2439500" y="74767"/>
                    <a:pt x="2399645" y="70536"/>
                    <a:pt x="2413443" y="73998"/>
                  </a:cubicBezTo>
                  <a:cubicBezTo>
                    <a:pt x="2427241" y="77459"/>
                    <a:pt x="2449548" y="84286"/>
                    <a:pt x="2437336" y="86161"/>
                  </a:cubicBezTo>
                  <a:cubicBezTo>
                    <a:pt x="2425077" y="88036"/>
                    <a:pt x="2402385" y="91930"/>
                    <a:pt x="2403491" y="111689"/>
                  </a:cubicBezTo>
                  <a:cubicBezTo>
                    <a:pt x="2404693" y="131160"/>
                    <a:pt x="2526084" y="153899"/>
                    <a:pt x="2543247" y="153563"/>
                  </a:cubicBezTo>
                  <a:cubicBezTo>
                    <a:pt x="2560555" y="152890"/>
                    <a:pt x="2577044" y="165918"/>
                    <a:pt x="2587332" y="166495"/>
                  </a:cubicBezTo>
                  <a:cubicBezTo>
                    <a:pt x="2597621" y="167072"/>
                    <a:pt x="2608967" y="178370"/>
                    <a:pt x="2617572" y="178851"/>
                  </a:cubicBezTo>
                  <a:cubicBezTo>
                    <a:pt x="2626130" y="179332"/>
                    <a:pt x="2663965" y="180197"/>
                    <a:pt x="2672331" y="183803"/>
                  </a:cubicBezTo>
                  <a:cubicBezTo>
                    <a:pt x="2680648" y="187360"/>
                    <a:pt x="2735935" y="185197"/>
                    <a:pt x="2756079" y="192168"/>
                  </a:cubicBezTo>
                  <a:cubicBezTo>
                    <a:pt x="2776174" y="199091"/>
                    <a:pt x="2789299" y="206254"/>
                    <a:pt x="2808048" y="208658"/>
                  </a:cubicBezTo>
                  <a:cubicBezTo>
                    <a:pt x="2826798" y="211013"/>
                    <a:pt x="2838528" y="214379"/>
                    <a:pt x="2851797" y="219427"/>
                  </a:cubicBezTo>
                  <a:cubicBezTo>
                    <a:pt x="2865066" y="224475"/>
                    <a:pt x="2872806" y="216061"/>
                    <a:pt x="2884152" y="223225"/>
                  </a:cubicBezTo>
                  <a:cubicBezTo>
                    <a:pt x="2895498" y="230388"/>
                    <a:pt x="2926699" y="244234"/>
                    <a:pt x="2938766" y="243993"/>
                  </a:cubicBezTo>
                  <a:cubicBezTo>
                    <a:pt x="2950833" y="243705"/>
                    <a:pt x="2976554" y="229715"/>
                    <a:pt x="2955929" y="228994"/>
                  </a:cubicBezTo>
                  <a:cubicBezTo>
                    <a:pt x="2935304" y="228321"/>
                    <a:pt x="2923767" y="207263"/>
                    <a:pt x="2908382" y="205725"/>
                  </a:cubicBezTo>
                  <a:cubicBezTo>
                    <a:pt x="2892998" y="204187"/>
                    <a:pt x="2864297" y="197648"/>
                    <a:pt x="2875018" y="194091"/>
                  </a:cubicBezTo>
                  <a:cubicBezTo>
                    <a:pt x="2885739" y="190533"/>
                    <a:pt x="2896363" y="171736"/>
                    <a:pt x="2887662" y="171639"/>
                  </a:cubicBezTo>
                  <a:cubicBezTo>
                    <a:pt x="2879008" y="171543"/>
                    <a:pt x="2867278" y="167409"/>
                    <a:pt x="2876460" y="162168"/>
                  </a:cubicBezTo>
                  <a:cubicBezTo>
                    <a:pt x="2885642" y="156880"/>
                    <a:pt x="2928862" y="159669"/>
                    <a:pt x="2936314" y="155101"/>
                  </a:cubicBezTo>
                  <a:cubicBezTo>
                    <a:pt x="2943766" y="150486"/>
                    <a:pt x="2974486" y="125487"/>
                    <a:pt x="2986890" y="124573"/>
                  </a:cubicBezTo>
                  <a:cubicBezTo>
                    <a:pt x="2999294" y="123660"/>
                    <a:pt x="3000735" y="126112"/>
                    <a:pt x="3014581" y="127650"/>
                  </a:cubicBezTo>
                  <a:cubicBezTo>
                    <a:pt x="3028427" y="128996"/>
                    <a:pt x="3132319" y="141015"/>
                    <a:pt x="3135204" y="145486"/>
                  </a:cubicBezTo>
                  <a:cubicBezTo>
                    <a:pt x="3138136" y="149717"/>
                    <a:pt x="3132607" y="164284"/>
                    <a:pt x="3114627" y="168082"/>
                  </a:cubicBezTo>
                  <a:cubicBezTo>
                    <a:pt x="3096599" y="171880"/>
                    <a:pt x="3084099" y="174187"/>
                    <a:pt x="3099195" y="179139"/>
                  </a:cubicBezTo>
                  <a:cubicBezTo>
                    <a:pt x="3114290" y="184091"/>
                    <a:pt x="3132415" y="184187"/>
                    <a:pt x="3129579" y="196062"/>
                  </a:cubicBezTo>
                  <a:cubicBezTo>
                    <a:pt x="3126742" y="207937"/>
                    <a:pt x="3112752" y="208417"/>
                    <a:pt x="3115637" y="212648"/>
                  </a:cubicBezTo>
                  <a:cubicBezTo>
                    <a:pt x="3118569" y="216879"/>
                    <a:pt x="3109098" y="235532"/>
                    <a:pt x="3111886" y="240532"/>
                  </a:cubicBezTo>
                  <a:cubicBezTo>
                    <a:pt x="3114723" y="245436"/>
                    <a:pt x="3157415" y="262647"/>
                    <a:pt x="3148232" y="266060"/>
                  </a:cubicBezTo>
                  <a:cubicBezTo>
                    <a:pt x="3139097" y="269425"/>
                    <a:pt x="3139146" y="281685"/>
                    <a:pt x="3130444" y="282069"/>
                  </a:cubicBezTo>
                  <a:cubicBezTo>
                    <a:pt x="3121742" y="282454"/>
                    <a:pt x="3100781" y="297309"/>
                    <a:pt x="3088666" y="298079"/>
                  </a:cubicBezTo>
                  <a:cubicBezTo>
                    <a:pt x="3076551" y="298800"/>
                    <a:pt x="3048282" y="291540"/>
                    <a:pt x="3056071" y="297838"/>
                  </a:cubicBezTo>
                  <a:cubicBezTo>
                    <a:pt x="3063859" y="304136"/>
                    <a:pt x="3041119" y="307501"/>
                    <a:pt x="3036072" y="306876"/>
                  </a:cubicBezTo>
                  <a:cubicBezTo>
                    <a:pt x="3031023" y="306251"/>
                    <a:pt x="3010062" y="295386"/>
                    <a:pt x="3005014" y="294809"/>
                  </a:cubicBezTo>
                  <a:cubicBezTo>
                    <a:pt x="2999967" y="294184"/>
                    <a:pt x="2954727" y="285338"/>
                    <a:pt x="2967564" y="292886"/>
                  </a:cubicBezTo>
                  <a:cubicBezTo>
                    <a:pt x="2980400" y="300386"/>
                    <a:pt x="3011986" y="307790"/>
                    <a:pt x="3027081" y="310386"/>
                  </a:cubicBezTo>
                  <a:cubicBezTo>
                    <a:pt x="3042177" y="312886"/>
                    <a:pt x="3094436" y="319424"/>
                    <a:pt x="3098281" y="316155"/>
                  </a:cubicBezTo>
                  <a:cubicBezTo>
                    <a:pt x="3102176" y="312742"/>
                    <a:pt x="3154866" y="316732"/>
                    <a:pt x="3157511" y="310242"/>
                  </a:cubicBezTo>
                  <a:cubicBezTo>
                    <a:pt x="3160155" y="303703"/>
                    <a:pt x="3155732" y="298463"/>
                    <a:pt x="3173087" y="297838"/>
                  </a:cubicBezTo>
                  <a:cubicBezTo>
                    <a:pt x="3190443" y="297213"/>
                    <a:pt x="3186693" y="287454"/>
                    <a:pt x="3186837" y="274425"/>
                  </a:cubicBezTo>
                  <a:cubicBezTo>
                    <a:pt x="3186981" y="261397"/>
                    <a:pt x="3203663" y="266060"/>
                    <a:pt x="3211019" y="263272"/>
                  </a:cubicBezTo>
                  <a:cubicBezTo>
                    <a:pt x="3218374" y="260483"/>
                    <a:pt x="3209048" y="252983"/>
                    <a:pt x="3193760" y="250820"/>
                  </a:cubicBezTo>
                  <a:cubicBezTo>
                    <a:pt x="3178424" y="248657"/>
                    <a:pt x="3165443" y="242263"/>
                    <a:pt x="3166405" y="235484"/>
                  </a:cubicBezTo>
                  <a:cubicBezTo>
                    <a:pt x="3167366" y="228705"/>
                    <a:pt x="3167270" y="217167"/>
                    <a:pt x="3179674" y="215821"/>
                  </a:cubicBezTo>
                  <a:cubicBezTo>
                    <a:pt x="3192077" y="214475"/>
                    <a:pt x="3173183" y="200341"/>
                    <a:pt x="3166933" y="194908"/>
                  </a:cubicBezTo>
                  <a:cubicBezTo>
                    <a:pt x="3160732" y="189475"/>
                    <a:pt x="3150011" y="178033"/>
                    <a:pt x="3165924" y="177120"/>
                  </a:cubicBezTo>
                  <a:cubicBezTo>
                    <a:pt x="3181837" y="176158"/>
                    <a:pt x="3226211" y="176303"/>
                    <a:pt x="3226211" y="176351"/>
                  </a:cubicBezTo>
                  <a:cubicBezTo>
                    <a:pt x="3226211" y="176351"/>
                    <a:pt x="3208903" y="153899"/>
                    <a:pt x="3229143" y="156784"/>
                  </a:cubicBezTo>
                  <a:cubicBezTo>
                    <a:pt x="3249432" y="159717"/>
                    <a:pt x="3268710" y="171832"/>
                    <a:pt x="3261258" y="174572"/>
                  </a:cubicBezTo>
                  <a:cubicBezTo>
                    <a:pt x="3253806" y="177312"/>
                    <a:pt x="3237508" y="180293"/>
                    <a:pt x="3242124" y="184812"/>
                  </a:cubicBezTo>
                  <a:cubicBezTo>
                    <a:pt x="3246691" y="189331"/>
                    <a:pt x="3232989" y="198802"/>
                    <a:pt x="3245008" y="200581"/>
                  </a:cubicBezTo>
                  <a:cubicBezTo>
                    <a:pt x="3257027" y="202312"/>
                    <a:pt x="3304334" y="214138"/>
                    <a:pt x="3311305" y="214523"/>
                  </a:cubicBezTo>
                  <a:cubicBezTo>
                    <a:pt x="3318276" y="214859"/>
                    <a:pt x="3302219" y="205389"/>
                    <a:pt x="3290344" y="202792"/>
                  </a:cubicBezTo>
                  <a:cubicBezTo>
                    <a:pt x="3278469" y="200196"/>
                    <a:pt x="3268517" y="184860"/>
                    <a:pt x="3279094" y="184908"/>
                  </a:cubicBezTo>
                  <a:cubicBezTo>
                    <a:pt x="3289671" y="184956"/>
                    <a:pt x="3304142" y="191831"/>
                    <a:pt x="3316304" y="193754"/>
                  </a:cubicBezTo>
                  <a:cubicBezTo>
                    <a:pt x="3328468" y="195677"/>
                    <a:pt x="3344044" y="197408"/>
                    <a:pt x="3339765" y="191350"/>
                  </a:cubicBezTo>
                  <a:cubicBezTo>
                    <a:pt x="3335487" y="185293"/>
                    <a:pt x="3345198" y="179908"/>
                    <a:pt x="3355534" y="181591"/>
                  </a:cubicBezTo>
                  <a:cubicBezTo>
                    <a:pt x="3365871" y="183274"/>
                    <a:pt x="3387216" y="192937"/>
                    <a:pt x="3405870" y="197648"/>
                  </a:cubicBezTo>
                  <a:cubicBezTo>
                    <a:pt x="3424523" y="202312"/>
                    <a:pt x="3469810" y="216494"/>
                    <a:pt x="3477935" y="220340"/>
                  </a:cubicBezTo>
                  <a:cubicBezTo>
                    <a:pt x="3486108" y="224138"/>
                    <a:pt x="3503944" y="232792"/>
                    <a:pt x="3517934" y="233897"/>
                  </a:cubicBezTo>
                  <a:cubicBezTo>
                    <a:pt x="3531924" y="234955"/>
                    <a:pt x="3552068" y="231830"/>
                    <a:pt x="3528799" y="223561"/>
                  </a:cubicBezTo>
                  <a:cubicBezTo>
                    <a:pt x="3505530" y="215292"/>
                    <a:pt x="3469474" y="208754"/>
                    <a:pt x="3468993" y="201735"/>
                  </a:cubicBezTo>
                  <a:cubicBezTo>
                    <a:pt x="3468512" y="194716"/>
                    <a:pt x="3472214" y="193802"/>
                    <a:pt x="3464859" y="185533"/>
                  </a:cubicBezTo>
                  <a:cubicBezTo>
                    <a:pt x="3457455" y="177264"/>
                    <a:pt x="3467166" y="172793"/>
                    <a:pt x="3480964" y="175293"/>
                  </a:cubicBezTo>
                  <a:cubicBezTo>
                    <a:pt x="3494810" y="177553"/>
                    <a:pt x="3589567" y="195485"/>
                    <a:pt x="3605817" y="195052"/>
                  </a:cubicBezTo>
                  <a:cubicBezTo>
                    <a:pt x="3622114" y="194331"/>
                    <a:pt x="3674661" y="208994"/>
                    <a:pt x="3685478" y="208994"/>
                  </a:cubicBezTo>
                  <a:cubicBezTo>
                    <a:pt x="3696295" y="208898"/>
                    <a:pt x="3731727" y="219619"/>
                    <a:pt x="3719804" y="208513"/>
                  </a:cubicBezTo>
                  <a:cubicBezTo>
                    <a:pt x="3707833" y="197360"/>
                    <a:pt x="3690766" y="184476"/>
                    <a:pt x="3701583" y="184428"/>
                  </a:cubicBezTo>
                  <a:cubicBezTo>
                    <a:pt x="3712448" y="184331"/>
                    <a:pt x="3752448" y="191447"/>
                    <a:pt x="3758313" y="189668"/>
                  </a:cubicBezTo>
                  <a:cubicBezTo>
                    <a:pt x="3764130" y="187601"/>
                    <a:pt x="3868406" y="200437"/>
                    <a:pt x="3882204" y="203994"/>
                  </a:cubicBezTo>
                  <a:cubicBezTo>
                    <a:pt x="3896002" y="207215"/>
                    <a:pt x="3938933" y="218465"/>
                    <a:pt x="3951529" y="219282"/>
                  </a:cubicBezTo>
                  <a:cubicBezTo>
                    <a:pt x="3964173" y="219907"/>
                    <a:pt x="4047344" y="238945"/>
                    <a:pt x="4045085" y="233753"/>
                  </a:cubicBezTo>
                  <a:cubicBezTo>
                    <a:pt x="4042825" y="228273"/>
                    <a:pt x="4127438" y="243128"/>
                    <a:pt x="4129650" y="248609"/>
                  </a:cubicBezTo>
                  <a:cubicBezTo>
                    <a:pt x="4131861" y="253945"/>
                    <a:pt x="4142438" y="262358"/>
                    <a:pt x="4166860" y="267647"/>
                  </a:cubicBezTo>
                  <a:cubicBezTo>
                    <a:pt x="4191282" y="272887"/>
                    <a:pt x="4243108" y="280002"/>
                    <a:pt x="4253397" y="283079"/>
                  </a:cubicBezTo>
                  <a:cubicBezTo>
                    <a:pt x="4263685" y="286108"/>
                    <a:pt x="4247435" y="271781"/>
                    <a:pt x="4273156" y="279425"/>
                  </a:cubicBezTo>
                  <a:cubicBezTo>
                    <a:pt x="4298876" y="287021"/>
                    <a:pt x="4347385" y="305867"/>
                    <a:pt x="4348394" y="296684"/>
                  </a:cubicBezTo>
                  <a:cubicBezTo>
                    <a:pt x="4349404" y="287406"/>
                    <a:pt x="4386999" y="293511"/>
                    <a:pt x="4404787" y="296829"/>
                  </a:cubicBezTo>
                  <a:cubicBezTo>
                    <a:pt x="4422623" y="300098"/>
                    <a:pt x="4442142" y="303944"/>
                    <a:pt x="4463632" y="307790"/>
                  </a:cubicBezTo>
                  <a:cubicBezTo>
                    <a:pt x="4485121" y="311636"/>
                    <a:pt x="4475266" y="295579"/>
                    <a:pt x="4459545" y="291252"/>
                  </a:cubicBezTo>
                  <a:cubicBezTo>
                    <a:pt x="4443872" y="286925"/>
                    <a:pt x="4401902" y="270243"/>
                    <a:pt x="4392575" y="269810"/>
                  </a:cubicBezTo>
                  <a:cubicBezTo>
                    <a:pt x="4383297" y="269281"/>
                    <a:pt x="4340269" y="255964"/>
                    <a:pt x="4329068" y="255772"/>
                  </a:cubicBezTo>
                  <a:cubicBezTo>
                    <a:pt x="4317866" y="255483"/>
                    <a:pt x="4282483" y="235869"/>
                    <a:pt x="4298155" y="239955"/>
                  </a:cubicBezTo>
                  <a:cubicBezTo>
                    <a:pt x="4313827" y="243993"/>
                    <a:pt x="4329837" y="240916"/>
                    <a:pt x="4327529" y="236253"/>
                  </a:cubicBezTo>
                  <a:cubicBezTo>
                    <a:pt x="4325174" y="231590"/>
                    <a:pt x="4316376" y="223321"/>
                    <a:pt x="4293011" y="219523"/>
                  </a:cubicBezTo>
                  <a:cubicBezTo>
                    <a:pt x="4269694" y="215725"/>
                    <a:pt x="4250464" y="204331"/>
                    <a:pt x="4236138" y="201927"/>
                  </a:cubicBezTo>
                  <a:cubicBezTo>
                    <a:pt x="4221811" y="199523"/>
                    <a:pt x="4192004" y="192456"/>
                    <a:pt x="4173831" y="183899"/>
                  </a:cubicBezTo>
                  <a:cubicBezTo>
                    <a:pt x="4155659" y="175341"/>
                    <a:pt x="4127294" y="162890"/>
                    <a:pt x="4121284" y="164428"/>
                  </a:cubicBezTo>
                  <a:cubicBezTo>
                    <a:pt x="4115275" y="165966"/>
                    <a:pt x="4098160" y="167168"/>
                    <a:pt x="4090227" y="155053"/>
                  </a:cubicBezTo>
                  <a:cubicBezTo>
                    <a:pt x="4082295" y="142938"/>
                    <a:pt x="4061142" y="138179"/>
                    <a:pt x="4048930" y="135006"/>
                  </a:cubicBezTo>
                  <a:cubicBezTo>
                    <a:pt x="4036719" y="131833"/>
                    <a:pt x="4030902" y="125583"/>
                    <a:pt x="4003691" y="115583"/>
                  </a:cubicBezTo>
                  <a:cubicBezTo>
                    <a:pt x="3976480" y="105583"/>
                    <a:pt x="3942442" y="85536"/>
                    <a:pt x="3970086" y="93901"/>
                  </a:cubicBezTo>
                  <a:cubicBezTo>
                    <a:pt x="3997730" y="102314"/>
                    <a:pt x="3997922" y="101641"/>
                    <a:pt x="4002922" y="96593"/>
                  </a:cubicBezTo>
                  <a:cubicBezTo>
                    <a:pt x="4007922" y="91593"/>
                    <a:pt x="4026094" y="100872"/>
                    <a:pt x="4036383" y="97218"/>
                  </a:cubicBezTo>
                  <a:cubicBezTo>
                    <a:pt x="4046671" y="93564"/>
                    <a:pt x="4024701" y="91882"/>
                    <a:pt x="4046671" y="93564"/>
                  </a:cubicBezTo>
                  <a:cubicBezTo>
                    <a:pt x="4068689" y="95247"/>
                    <a:pt x="4114650" y="112939"/>
                    <a:pt x="4117967" y="107603"/>
                  </a:cubicBezTo>
                  <a:cubicBezTo>
                    <a:pt x="4121333" y="102074"/>
                    <a:pt x="4198061" y="124621"/>
                    <a:pt x="4214311" y="140438"/>
                  </a:cubicBezTo>
                  <a:cubicBezTo>
                    <a:pt x="4230561" y="156111"/>
                    <a:pt x="4201426" y="152601"/>
                    <a:pt x="4213205" y="157505"/>
                  </a:cubicBezTo>
                  <a:cubicBezTo>
                    <a:pt x="4224984" y="162409"/>
                    <a:pt x="4245849" y="168418"/>
                    <a:pt x="4244599" y="172793"/>
                  </a:cubicBezTo>
                  <a:cubicBezTo>
                    <a:pt x="4243301" y="177168"/>
                    <a:pt x="4250079" y="186254"/>
                    <a:pt x="4262002" y="184187"/>
                  </a:cubicBezTo>
                  <a:cubicBezTo>
                    <a:pt x="4273925" y="182072"/>
                    <a:pt x="4311280" y="190004"/>
                    <a:pt x="4318203" y="198466"/>
                  </a:cubicBezTo>
                  <a:cubicBezTo>
                    <a:pt x="4325078" y="206879"/>
                    <a:pt x="4301040" y="205244"/>
                    <a:pt x="4306857" y="210917"/>
                  </a:cubicBezTo>
                  <a:cubicBezTo>
                    <a:pt x="4312674" y="216638"/>
                    <a:pt x="4324933" y="232215"/>
                    <a:pt x="4343923" y="238032"/>
                  </a:cubicBezTo>
                  <a:cubicBezTo>
                    <a:pt x="4362913" y="243849"/>
                    <a:pt x="4370653" y="231157"/>
                    <a:pt x="4377576" y="233272"/>
                  </a:cubicBezTo>
                  <a:cubicBezTo>
                    <a:pt x="4384499" y="235388"/>
                    <a:pt x="4415893" y="238080"/>
                    <a:pt x="4414546" y="242455"/>
                  </a:cubicBezTo>
                  <a:cubicBezTo>
                    <a:pt x="4413152" y="246782"/>
                    <a:pt x="4459305" y="251157"/>
                    <a:pt x="4450795" y="253993"/>
                  </a:cubicBezTo>
                  <a:cubicBezTo>
                    <a:pt x="4442238" y="256830"/>
                    <a:pt x="4442815" y="261012"/>
                    <a:pt x="4460266" y="265868"/>
                  </a:cubicBezTo>
                  <a:cubicBezTo>
                    <a:pt x="4477766" y="270675"/>
                    <a:pt x="4527092" y="288656"/>
                    <a:pt x="4513871" y="288271"/>
                  </a:cubicBezTo>
                  <a:cubicBezTo>
                    <a:pt x="4500698" y="287838"/>
                    <a:pt x="4561417" y="317068"/>
                    <a:pt x="4542091" y="312165"/>
                  </a:cubicBezTo>
                  <a:cubicBezTo>
                    <a:pt x="4522765" y="307213"/>
                    <a:pt x="4488727" y="295146"/>
                    <a:pt x="4489016" y="300050"/>
                  </a:cubicBezTo>
                  <a:cubicBezTo>
                    <a:pt x="4489256" y="304953"/>
                    <a:pt x="4469064" y="308703"/>
                    <a:pt x="4490843" y="317453"/>
                  </a:cubicBezTo>
                  <a:cubicBezTo>
                    <a:pt x="4512621" y="326203"/>
                    <a:pt x="4559879" y="343847"/>
                    <a:pt x="4548918" y="342549"/>
                  </a:cubicBezTo>
                  <a:cubicBezTo>
                    <a:pt x="4537956" y="341202"/>
                    <a:pt x="4494352" y="335385"/>
                    <a:pt x="4523101" y="345818"/>
                  </a:cubicBezTo>
                  <a:cubicBezTo>
                    <a:pt x="4551850" y="356154"/>
                    <a:pt x="4619829" y="379903"/>
                    <a:pt x="4608339" y="380000"/>
                  </a:cubicBezTo>
                  <a:cubicBezTo>
                    <a:pt x="4596897" y="380000"/>
                    <a:pt x="4588725" y="382788"/>
                    <a:pt x="4606320" y="388942"/>
                  </a:cubicBezTo>
                  <a:cubicBezTo>
                    <a:pt x="4623964" y="395143"/>
                    <a:pt x="4634877" y="396634"/>
                    <a:pt x="4647762" y="397980"/>
                  </a:cubicBezTo>
                  <a:cubicBezTo>
                    <a:pt x="4660694" y="399278"/>
                    <a:pt x="4710164" y="421393"/>
                    <a:pt x="4714683" y="424758"/>
                  </a:cubicBezTo>
                  <a:cubicBezTo>
                    <a:pt x="4719250" y="428027"/>
                    <a:pt x="4754586" y="436344"/>
                    <a:pt x="4761365" y="438940"/>
                  </a:cubicBezTo>
                  <a:cubicBezTo>
                    <a:pt x="4768095" y="441488"/>
                    <a:pt x="4779729" y="451584"/>
                    <a:pt x="4791508" y="456103"/>
                  </a:cubicBezTo>
                  <a:cubicBezTo>
                    <a:pt x="4803287" y="460622"/>
                    <a:pt x="4808142" y="473074"/>
                    <a:pt x="4814873" y="475670"/>
                  </a:cubicBezTo>
                  <a:cubicBezTo>
                    <a:pt x="4821603" y="478266"/>
                    <a:pt x="4824969" y="484468"/>
                    <a:pt x="4837276" y="487641"/>
                  </a:cubicBezTo>
                  <a:cubicBezTo>
                    <a:pt x="4849583" y="490814"/>
                    <a:pt x="4878333" y="511198"/>
                    <a:pt x="4860160" y="513025"/>
                  </a:cubicBezTo>
                  <a:cubicBezTo>
                    <a:pt x="4842035" y="514804"/>
                    <a:pt x="4802229" y="513121"/>
                    <a:pt x="4791652" y="510717"/>
                  </a:cubicBezTo>
                  <a:cubicBezTo>
                    <a:pt x="4781076" y="508217"/>
                    <a:pt x="4733432" y="492497"/>
                    <a:pt x="4718962" y="490429"/>
                  </a:cubicBezTo>
                  <a:cubicBezTo>
                    <a:pt x="4704491" y="488266"/>
                    <a:pt x="4694876" y="493651"/>
                    <a:pt x="4681222" y="489420"/>
                  </a:cubicBezTo>
                  <a:cubicBezTo>
                    <a:pt x="4667569" y="485237"/>
                    <a:pt x="4656752" y="483651"/>
                    <a:pt x="4631752" y="479516"/>
                  </a:cubicBezTo>
                  <a:cubicBezTo>
                    <a:pt x="4606753" y="475334"/>
                    <a:pt x="4567283" y="475141"/>
                    <a:pt x="4599830" y="484228"/>
                  </a:cubicBezTo>
                  <a:cubicBezTo>
                    <a:pt x="4632377" y="493410"/>
                    <a:pt x="4638290" y="498025"/>
                    <a:pt x="4660406" y="499612"/>
                  </a:cubicBezTo>
                  <a:cubicBezTo>
                    <a:pt x="4682568" y="501198"/>
                    <a:pt x="4709346" y="516054"/>
                    <a:pt x="4710933" y="511823"/>
                  </a:cubicBezTo>
                  <a:cubicBezTo>
                    <a:pt x="4712520" y="507544"/>
                    <a:pt x="4732182" y="505958"/>
                    <a:pt x="4739202" y="512688"/>
                  </a:cubicBezTo>
                  <a:cubicBezTo>
                    <a:pt x="4746173" y="519419"/>
                    <a:pt x="4737327" y="517592"/>
                    <a:pt x="4775643" y="532303"/>
                  </a:cubicBezTo>
                  <a:cubicBezTo>
                    <a:pt x="4813959" y="547063"/>
                    <a:pt x="4831363" y="551582"/>
                    <a:pt x="4830016" y="555091"/>
                  </a:cubicBezTo>
                  <a:cubicBezTo>
                    <a:pt x="4828623" y="558649"/>
                    <a:pt x="4830016" y="564851"/>
                    <a:pt x="4851314" y="569274"/>
                  </a:cubicBezTo>
                  <a:cubicBezTo>
                    <a:pt x="4872659" y="573649"/>
                    <a:pt x="4895544" y="583792"/>
                    <a:pt x="4900832" y="585091"/>
                  </a:cubicBezTo>
                  <a:cubicBezTo>
                    <a:pt x="4906072" y="586389"/>
                    <a:pt x="4941937" y="602686"/>
                    <a:pt x="4973330" y="615907"/>
                  </a:cubicBezTo>
                  <a:cubicBezTo>
                    <a:pt x="5004724" y="629032"/>
                    <a:pt x="5050348" y="645474"/>
                    <a:pt x="5042271" y="646147"/>
                  </a:cubicBezTo>
                  <a:cubicBezTo>
                    <a:pt x="5034194" y="646820"/>
                    <a:pt x="5023281" y="649512"/>
                    <a:pt x="5051934" y="664415"/>
                  </a:cubicBezTo>
                  <a:cubicBezTo>
                    <a:pt x="5080635" y="679175"/>
                    <a:pt x="5163710" y="717395"/>
                    <a:pt x="5168614" y="724029"/>
                  </a:cubicBezTo>
                  <a:cubicBezTo>
                    <a:pt x="5173566" y="730472"/>
                    <a:pt x="5199286" y="738933"/>
                    <a:pt x="5208997" y="739317"/>
                  </a:cubicBezTo>
                  <a:cubicBezTo>
                    <a:pt x="5218756" y="739654"/>
                    <a:pt x="5233372" y="738116"/>
                    <a:pt x="5233324" y="733885"/>
                  </a:cubicBezTo>
                  <a:cubicBezTo>
                    <a:pt x="5233324" y="729654"/>
                    <a:pt x="5255150" y="738212"/>
                    <a:pt x="5274669" y="747538"/>
                  </a:cubicBezTo>
                  <a:cubicBezTo>
                    <a:pt x="5294235" y="756817"/>
                    <a:pt x="5317889" y="778403"/>
                    <a:pt x="5328899" y="784653"/>
                  </a:cubicBezTo>
                  <a:cubicBezTo>
                    <a:pt x="5339907" y="790855"/>
                    <a:pt x="5362167" y="806912"/>
                    <a:pt x="5367119" y="805133"/>
                  </a:cubicBezTo>
                  <a:cubicBezTo>
                    <a:pt x="5372022" y="803258"/>
                    <a:pt x="5417887" y="828738"/>
                    <a:pt x="5420098" y="832488"/>
                  </a:cubicBezTo>
                  <a:cubicBezTo>
                    <a:pt x="5422309" y="836142"/>
                    <a:pt x="5460144" y="861430"/>
                    <a:pt x="5447838" y="857680"/>
                  </a:cubicBezTo>
                  <a:cubicBezTo>
                    <a:pt x="5435578" y="853930"/>
                    <a:pt x="5466059" y="881573"/>
                    <a:pt x="5452501" y="876333"/>
                  </a:cubicBezTo>
                  <a:cubicBezTo>
                    <a:pt x="5438992" y="871093"/>
                    <a:pt x="5452694" y="891814"/>
                    <a:pt x="5435193" y="878545"/>
                  </a:cubicBezTo>
                  <a:cubicBezTo>
                    <a:pt x="5417694" y="865324"/>
                    <a:pt x="5421348" y="874026"/>
                    <a:pt x="5426011" y="880708"/>
                  </a:cubicBezTo>
                  <a:cubicBezTo>
                    <a:pt x="5430675" y="887391"/>
                    <a:pt x="5435771" y="899362"/>
                    <a:pt x="5442164" y="903544"/>
                  </a:cubicBezTo>
                  <a:cubicBezTo>
                    <a:pt x="5448559" y="907679"/>
                    <a:pt x="5454183" y="924265"/>
                    <a:pt x="5466876" y="930899"/>
                  </a:cubicBezTo>
                  <a:cubicBezTo>
                    <a:pt x="5479615" y="937534"/>
                    <a:pt x="5487019" y="938880"/>
                    <a:pt x="5490384" y="944072"/>
                  </a:cubicBezTo>
                  <a:cubicBezTo>
                    <a:pt x="5493749" y="949264"/>
                    <a:pt x="5508029" y="956812"/>
                    <a:pt x="5515768" y="957485"/>
                  </a:cubicBezTo>
                  <a:cubicBezTo>
                    <a:pt x="5523509" y="958158"/>
                    <a:pt x="5541393" y="951331"/>
                    <a:pt x="5548460" y="953399"/>
                  </a:cubicBezTo>
                  <a:cubicBezTo>
                    <a:pt x="5555527" y="955466"/>
                    <a:pt x="5572739" y="950033"/>
                    <a:pt x="5579421" y="960562"/>
                  </a:cubicBezTo>
                  <a:cubicBezTo>
                    <a:pt x="5586104" y="971090"/>
                    <a:pt x="5613074" y="997003"/>
                    <a:pt x="5646534" y="1014791"/>
                  </a:cubicBezTo>
                  <a:cubicBezTo>
                    <a:pt x="5679996" y="1032627"/>
                    <a:pt x="5694947" y="1024551"/>
                    <a:pt x="5705282" y="1035704"/>
                  </a:cubicBezTo>
                  <a:cubicBezTo>
                    <a:pt x="5712158" y="1043142"/>
                    <a:pt x="5715619" y="1046858"/>
                    <a:pt x="5715619" y="1046858"/>
                  </a:cubicBezTo>
                  <a:cubicBezTo>
                    <a:pt x="5715619" y="1046858"/>
                    <a:pt x="5748167" y="1062915"/>
                    <a:pt x="5752156" y="1070559"/>
                  </a:cubicBezTo>
                  <a:cubicBezTo>
                    <a:pt x="5756147" y="1078155"/>
                    <a:pt x="5769560" y="1094789"/>
                    <a:pt x="5774175" y="1090414"/>
                  </a:cubicBezTo>
                  <a:cubicBezTo>
                    <a:pt x="5778790" y="1086088"/>
                    <a:pt x="5794752" y="1087482"/>
                    <a:pt x="5809656" y="1098058"/>
                  </a:cubicBezTo>
                  <a:cubicBezTo>
                    <a:pt x="5824510" y="1108635"/>
                    <a:pt x="5837779" y="1125462"/>
                    <a:pt x="5839751" y="1122192"/>
                  </a:cubicBezTo>
                  <a:cubicBezTo>
                    <a:pt x="5841674" y="1118923"/>
                    <a:pt x="5859221" y="1110847"/>
                    <a:pt x="5843164" y="1098539"/>
                  </a:cubicBezTo>
                  <a:cubicBezTo>
                    <a:pt x="5827107" y="1086328"/>
                    <a:pt x="5840809" y="1091760"/>
                    <a:pt x="5865808" y="1106808"/>
                  </a:cubicBezTo>
                  <a:cubicBezTo>
                    <a:pt x="5890807" y="1121904"/>
                    <a:pt x="5899365" y="1125413"/>
                    <a:pt x="5902537" y="1120173"/>
                  </a:cubicBezTo>
                  <a:cubicBezTo>
                    <a:pt x="5905663" y="1114933"/>
                    <a:pt x="5928066" y="1121327"/>
                    <a:pt x="5920182" y="1110462"/>
                  </a:cubicBezTo>
                  <a:cubicBezTo>
                    <a:pt x="5912297" y="1099597"/>
                    <a:pt x="5907874" y="1090943"/>
                    <a:pt x="5917297" y="1093972"/>
                  </a:cubicBezTo>
                  <a:cubicBezTo>
                    <a:pt x="5926719" y="1097049"/>
                    <a:pt x="5914365" y="1088155"/>
                    <a:pt x="5906095" y="1077819"/>
                  </a:cubicBezTo>
                  <a:cubicBezTo>
                    <a:pt x="5897874" y="1067482"/>
                    <a:pt x="5882057" y="1040031"/>
                    <a:pt x="5870808" y="1034647"/>
                  </a:cubicBezTo>
                  <a:cubicBezTo>
                    <a:pt x="5859558" y="1029262"/>
                    <a:pt x="5844511" y="1024983"/>
                    <a:pt x="5829318" y="1012724"/>
                  </a:cubicBezTo>
                  <a:cubicBezTo>
                    <a:pt x="5814126" y="1000513"/>
                    <a:pt x="5810954" y="989407"/>
                    <a:pt x="5799607" y="981523"/>
                  </a:cubicBezTo>
                  <a:cubicBezTo>
                    <a:pt x="5788261" y="973638"/>
                    <a:pt x="5790713" y="966523"/>
                    <a:pt x="5798742" y="969167"/>
                  </a:cubicBezTo>
                  <a:cubicBezTo>
                    <a:pt x="5806771" y="971812"/>
                    <a:pt x="5800954" y="962533"/>
                    <a:pt x="5815810" y="967196"/>
                  </a:cubicBezTo>
                  <a:cubicBezTo>
                    <a:pt x="5830664" y="971908"/>
                    <a:pt x="5830375" y="972388"/>
                    <a:pt x="5849414" y="978254"/>
                  </a:cubicBezTo>
                  <a:cubicBezTo>
                    <a:pt x="5868404" y="984167"/>
                    <a:pt x="5872250" y="983109"/>
                    <a:pt x="5881866" y="994119"/>
                  </a:cubicBezTo>
                  <a:cubicBezTo>
                    <a:pt x="5891481" y="1005128"/>
                    <a:pt x="5914076" y="1018685"/>
                    <a:pt x="5915278" y="1022099"/>
                  </a:cubicBezTo>
                  <a:cubicBezTo>
                    <a:pt x="5916480" y="1025512"/>
                    <a:pt x="5921336" y="1041714"/>
                    <a:pt x="5931671" y="1045992"/>
                  </a:cubicBezTo>
                  <a:cubicBezTo>
                    <a:pt x="5942008" y="1050271"/>
                    <a:pt x="5959459" y="1045560"/>
                    <a:pt x="5968065" y="1050175"/>
                  </a:cubicBezTo>
                  <a:cubicBezTo>
                    <a:pt x="5976671" y="1054742"/>
                    <a:pt x="6000853" y="1081809"/>
                    <a:pt x="6009698" y="1085991"/>
                  </a:cubicBezTo>
                  <a:cubicBezTo>
                    <a:pt x="6018544" y="1090126"/>
                    <a:pt x="6048640" y="1105029"/>
                    <a:pt x="6056524" y="1113443"/>
                  </a:cubicBezTo>
                  <a:cubicBezTo>
                    <a:pt x="6064409" y="1121808"/>
                    <a:pt x="6099599" y="1147048"/>
                    <a:pt x="6105946" y="1152576"/>
                  </a:cubicBezTo>
                  <a:cubicBezTo>
                    <a:pt x="6112388" y="1158057"/>
                    <a:pt x="6139358" y="1183152"/>
                    <a:pt x="6147868" y="1185364"/>
                  </a:cubicBezTo>
                  <a:cubicBezTo>
                    <a:pt x="6156425" y="1187575"/>
                    <a:pt x="6179454" y="1211036"/>
                    <a:pt x="6182915" y="1213392"/>
                  </a:cubicBezTo>
                  <a:cubicBezTo>
                    <a:pt x="6186376" y="1215700"/>
                    <a:pt x="6204021" y="1221998"/>
                    <a:pt x="6215318" y="1230315"/>
                  </a:cubicBezTo>
                  <a:cubicBezTo>
                    <a:pt x="6226616" y="1238632"/>
                    <a:pt x="6225222" y="1243199"/>
                    <a:pt x="6239933" y="1253872"/>
                  </a:cubicBezTo>
                  <a:cubicBezTo>
                    <a:pt x="6254692" y="1264545"/>
                    <a:pt x="6289932" y="1287477"/>
                    <a:pt x="6294884" y="1295121"/>
                  </a:cubicBezTo>
                  <a:cubicBezTo>
                    <a:pt x="6299835" y="1302765"/>
                    <a:pt x="6304066" y="1318822"/>
                    <a:pt x="6266279" y="1289880"/>
                  </a:cubicBezTo>
                  <a:cubicBezTo>
                    <a:pt x="6228394" y="1260987"/>
                    <a:pt x="6192386" y="1239593"/>
                    <a:pt x="6190463" y="1234882"/>
                  </a:cubicBezTo>
                  <a:cubicBezTo>
                    <a:pt x="6188588" y="1230171"/>
                    <a:pt x="6164214" y="1213921"/>
                    <a:pt x="6158157" y="1207863"/>
                  </a:cubicBezTo>
                  <a:cubicBezTo>
                    <a:pt x="6152099" y="1201806"/>
                    <a:pt x="6147099" y="1191662"/>
                    <a:pt x="6141234" y="1187864"/>
                  </a:cubicBezTo>
                  <a:cubicBezTo>
                    <a:pt x="6135417" y="1184018"/>
                    <a:pt x="6109936" y="1159211"/>
                    <a:pt x="6098446" y="1153874"/>
                  </a:cubicBezTo>
                  <a:cubicBezTo>
                    <a:pt x="6087004" y="1148538"/>
                    <a:pt x="6083832" y="1158682"/>
                    <a:pt x="6070081" y="1149163"/>
                  </a:cubicBezTo>
                  <a:cubicBezTo>
                    <a:pt x="6056379" y="1139644"/>
                    <a:pt x="6022295" y="1120798"/>
                    <a:pt x="6019121" y="1115462"/>
                  </a:cubicBezTo>
                  <a:cubicBezTo>
                    <a:pt x="6015948" y="1110077"/>
                    <a:pt x="6017823" y="1096472"/>
                    <a:pt x="6012535" y="1094501"/>
                  </a:cubicBezTo>
                  <a:cubicBezTo>
                    <a:pt x="6007246" y="1092530"/>
                    <a:pt x="5991333" y="1073251"/>
                    <a:pt x="5989555" y="1078828"/>
                  </a:cubicBezTo>
                  <a:cubicBezTo>
                    <a:pt x="5987775" y="1084405"/>
                    <a:pt x="6018544" y="1119068"/>
                    <a:pt x="6010563" y="1116135"/>
                  </a:cubicBezTo>
                  <a:cubicBezTo>
                    <a:pt x="6002631" y="1113154"/>
                    <a:pt x="5987055" y="1104116"/>
                    <a:pt x="5976767" y="1094405"/>
                  </a:cubicBezTo>
                  <a:cubicBezTo>
                    <a:pt x="5966478" y="1084645"/>
                    <a:pt x="5937873" y="1073107"/>
                    <a:pt x="5932825" y="1068059"/>
                  </a:cubicBezTo>
                  <a:cubicBezTo>
                    <a:pt x="5927825" y="1063011"/>
                    <a:pt x="5926960" y="1072482"/>
                    <a:pt x="5912730" y="1058540"/>
                  </a:cubicBezTo>
                  <a:cubicBezTo>
                    <a:pt x="5898548" y="1044598"/>
                    <a:pt x="5878644" y="1032050"/>
                    <a:pt x="5884942" y="1040464"/>
                  </a:cubicBezTo>
                  <a:cubicBezTo>
                    <a:pt x="5891192" y="1048877"/>
                    <a:pt x="5903980" y="1070511"/>
                    <a:pt x="5919556" y="1079357"/>
                  </a:cubicBezTo>
                  <a:cubicBezTo>
                    <a:pt x="5935181" y="1088203"/>
                    <a:pt x="5918980" y="1085655"/>
                    <a:pt x="5923114" y="1089501"/>
                  </a:cubicBezTo>
                  <a:cubicBezTo>
                    <a:pt x="5927249" y="1093347"/>
                    <a:pt x="5932536" y="1100558"/>
                    <a:pt x="5950709" y="1113154"/>
                  </a:cubicBezTo>
                  <a:cubicBezTo>
                    <a:pt x="5968930" y="1125654"/>
                    <a:pt x="6018448" y="1166230"/>
                    <a:pt x="6002294" y="1160797"/>
                  </a:cubicBezTo>
                  <a:cubicBezTo>
                    <a:pt x="5986238" y="1155269"/>
                    <a:pt x="5938355" y="1117481"/>
                    <a:pt x="5934749" y="1120750"/>
                  </a:cubicBezTo>
                  <a:cubicBezTo>
                    <a:pt x="5931191" y="1123923"/>
                    <a:pt x="5911576" y="1119212"/>
                    <a:pt x="5922682" y="1127385"/>
                  </a:cubicBezTo>
                  <a:cubicBezTo>
                    <a:pt x="5933786" y="1135557"/>
                    <a:pt x="5928787" y="1138490"/>
                    <a:pt x="5940470" y="1145701"/>
                  </a:cubicBezTo>
                  <a:cubicBezTo>
                    <a:pt x="5952200" y="1152817"/>
                    <a:pt x="6010996" y="1188441"/>
                    <a:pt x="6023976" y="1198873"/>
                  </a:cubicBezTo>
                  <a:cubicBezTo>
                    <a:pt x="6037005" y="1209161"/>
                    <a:pt x="6070802" y="1233055"/>
                    <a:pt x="6082582" y="1242814"/>
                  </a:cubicBezTo>
                  <a:cubicBezTo>
                    <a:pt x="6094360" y="1252574"/>
                    <a:pt x="6083495" y="1251564"/>
                    <a:pt x="6076476" y="1249737"/>
                  </a:cubicBezTo>
                  <a:cubicBezTo>
                    <a:pt x="6069456" y="1247862"/>
                    <a:pt x="6055707" y="1246420"/>
                    <a:pt x="6073302" y="1257189"/>
                  </a:cubicBezTo>
                  <a:cubicBezTo>
                    <a:pt x="6090851" y="1268006"/>
                    <a:pt x="6105129" y="1263727"/>
                    <a:pt x="6126185" y="1276996"/>
                  </a:cubicBezTo>
                  <a:cubicBezTo>
                    <a:pt x="6147195" y="1290217"/>
                    <a:pt x="6181521" y="1308582"/>
                    <a:pt x="6188732" y="1317668"/>
                  </a:cubicBezTo>
                  <a:cubicBezTo>
                    <a:pt x="6195991" y="1326706"/>
                    <a:pt x="6234163" y="1359158"/>
                    <a:pt x="6223924" y="1356994"/>
                  </a:cubicBezTo>
                  <a:cubicBezTo>
                    <a:pt x="6213731" y="1354783"/>
                    <a:pt x="6210030" y="1357763"/>
                    <a:pt x="6222529" y="1366417"/>
                  </a:cubicBezTo>
                  <a:cubicBezTo>
                    <a:pt x="6235078" y="1374975"/>
                    <a:pt x="6288297" y="1417185"/>
                    <a:pt x="6289691" y="1422473"/>
                  </a:cubicBezTo>
                  <a:cubicBezTo>
                    <a:pt x="6291134" y="1427665"/>
                    <a:pt x="6292335" y="1435550"/>
                    <a:pt x="6300219" y="1441175"/>
                  </a:cubicBezTo>
                  <a:cubicBezTo>
                    <a:pt x="6308152" y="1446704"/>
                    <a:pt x="6365170" y="1490741"/>
                    <a:pt x="6371612" y="1491366"/>
                  </a:cubicBezTo>
                  <a:cubicBezTo>
                    <a:pt x="6378151" y="1491798"/>
                    <a:pt x="6419592" y="1531653"/>
                    <a:pt x="6426323" y="1531846"/>
                  </a:cubicBezTo>
                  <a:cubicBezTo>
                    <a:pt x="6433197" y="1531846"/>
                    <a:pt x="6484253" y="1568239"/>
                    <a:pt x="6496994" y="1583864"/>
                  </a:cubicBezTo>
                  <a:cubicBezTo>
                    <a:pt x="6509830" y="1599152"/>
                    <a:pt x="6588338" y="1659871"/>
                    <a:pt x="6573626" y="1665160"/>
                  </a:cubicBezTo>
                  <a:cubicBezTo>
                    <a:pt x="6559011" y="1670304"/>
                    <a:pt x="6554444" y="1673236"/>
                    <a:pt x="6562809" y="1679823"/>
                  </a:cubicBezTo>
                  <a:cubicBezTo>
                    <a:pt x="6571175" y="1686409"/>
                    <a:pt x="6593770" y="1707322"/>
                    <a:pt x="6592040" y="1714004"/>
                  </a:cubicBezTo>
                  <a:cubicBezTo>
                    <a:pt x="6590357" y="1720639"/>
                    <a:pt x="6601942" y="1730687"/>
                    <a:pt x="6607279" y="1726216"/>
                  </a:cubicBezTo>
                  <a:cubicBezTo>
                    <a:pt x="6612616" y="1721745"/>
                    <a:pt x="6624635" y="1737994"/>
                    <a:pt x="6638336" y="1743283"/>
                  </a:cubicBezTo>
                  <a:cubicBezTo>
                    <a:pt x="6652086" y="1748427"/>
                    <a:pt x="6705066" y="1796599"/>
                    <a:pt x="6709296" y="1802512"/>
                  </a:cubicBezTo>
                  <a:cubicBezTo>
                    <a:pt x="6713623" y="1808233"/>
                    <a:pt x="6768092" y="1846020"/>
                    <a:pt x="6779391" y="1861068"/>
                  </a:cubicBezTo>
                  <a:cubicBezTo>
                    <a:pt x="6790688" y="1876020"/>
                    <a:pt x="6798140" y="1884721"/>
                    <a:pt x="6803140" y="1885298"/>
                  </a:cubicBezTo>
                  <a:cubicBezTo>
                    <a:pt x="6808188" y="1885875"/>
                    <a:pt x="6839582" y="1905634"/>
                    <a:pt x="6844341" y="1917413"/>
                  </a:cubicBezTo>
                  <a:cubicBezTo>
                    <a:pt x="6849100" y="1929191"/>
                    <a:pt x="6850975" y="1939912"/>
                    <a:pt x="6864340" y="1952508"/>
                  </a:cubicBezTo>
                  <a:cubicBezTo>
                    <a:pt x="6877705" y="1965152"/>
                    <a:pt x="6876118" y="1979719"/>
                    <a:pt x="6902080" y="2001545"/>
                  </a:cubicBezTo>
                  <a:cubicBezTo>
                    <a:pt x="6927992" y="2023468"/>
                    <a:pt x="6934339" y="2001593"/>
                    <a:pt x="6926983" y="1994911"/>
                  </a:cubicBezTo>
                  <a:cubicBezTo>
                    <a:pt x="6919627" y="1988228"/>
                    <a:pt x="6925012" y="1980056"/>
                    <a:pt x="6934963" y="1986017"/>
                  </a:cubicBezTo>
                  <a:cubicBezTo>
                    <a:pt x="6944915" y="1991930"/>
                    <a:pt x="6970059" y="2017170"/>
                    <a:pt x="6980491" y="2026833"/>
                  </a:cubicBezTo>
                  <a:cubicBezTo>
                    <a:pt x="6991020" y="2036400"/>
                    <a:pt x="7034240" y="2082120"/>
                    <a:pt x="7050778" y="2097937"/>
                  </a:cubicBezTo>
                  <a:cubicBezTo>
                    <a:pt x="7067460" y="2113514"/>
                    <a:pt x="7125728" y="2172887"/>
                    <a:pt x="7125632" y="2172983"/>
                  </a:cubicBezTo>
                  <a:cubicBezTo>
                    <a:pt x="7125632" y="2172983"/>
                    <a:pt x="7156496" y="2207165"/>
                    <a:pt x="7161015" y="2214905"/>
                  </a:cubicBezTo>
                  <a:cubicBezTo>
                    <a:pt x="7165582" y="2222549"/>
                    <a:pt x="7204524" y="2263029"/>
                    <a:pt x="7205918" y="2267741"/>
                  </a:cubicBezTo>
                  <a:cubicBezTo>
                    <a:pt x="7207361" y="2272404"/>
                    <a:pt x="7223802" y="2294711"/>
                    <a:pt x="7229619" y="2307163"/>
                  </a:cubicBezTo>
                  <a:cubicBezTo>
                    <a:pt x="7235484" y="2319614"/>
                    <a:pt x="7257600" y="2342354"/>
                    <a:pt x="7260965" y="2349133"/>
                  </a:cubicBezTo>
                  <a:cubicBezTo>
                    <a:pt x="7264378" y="2355911"/>
                    <a:pt x="7277454" y="2379372"/>
                    <a:pt x="7284426" y="2386680"/>
                  </a:cubicBezTo>
                  <a:cubicBezTo>
                    <a:pt x="7291589" y="2393795"/>
                    <a:pt x="7353799" y="2488264"/>
                    <a:pt x="7356395" y="2495716"/>
                  </a:cubicBezTo>
                  <a:cubicBezTo>
                    <a:pt x="7359231" y="2502975"/>
                    <a:pt x="7354088" y="2511677"/>
                    <a:pt x="7360818" y="2523167"/>
                  </a:cubicBezTo>
                  <a:cubicBezTo>
                    <a:pt x="7367548" y="2534705"/>
                    <a:pt x="7351347" y="2522061"/>
                    <a:pt x="7354136" y="2529321"/>
                  </a:cubicBezTo>
                  <a:cubicBezTo>
                    <a:pt x="7356924" y="2536580"/>
                    <a:pt x="7372068" y="2559897"/>
                    <a:pt x="7375000" y="2557253"/>
                  </a:cubicBezTo>
                  <a:cubicBezTo>
                    <a:pt x="7377933" y="2554560"/>
                    <a:pt x="7373270" y="2533359"/>
                    <a:pt x="7381491" y="2541532"/>
                  </a:cubicBezTo>
                  <a:cubicBezTo>
                    <a:pt x="7389712" y="2549705"/>
                    <a:pt x="7411442" y="2571147"/>
                    <a:pt x="7408894" y="2573454"/>
                  </a:cubicBezTo>
                  <a:cubicBezTo>
                    <a:pt x="7406346" y="2575762"/>
                    <a:pt x="7407163" y="2580906"/>
                    <a:pt x="7411442" y="2584800"/>
                  </a:cubicBezTo>
                  <a:cubicBezTo>
                    <a:pt x="7415720" y="2588694"/>
                    <a:pt x="7421201" y="2589704"/>
                    <a:pt x="7427018" y="2596194"/>
                  </a:cubicBezTo>
                  <a:cubicBezTo>
                    <a:pt x="7432835" y="2602684"/>
                    <a:pt x="7459325" y="2631674"/>
                    <a:pt x="7463508" y="2641625"/>
                  </a:cubicBezTo>
                  <a:cubicBezTo>
                    <a:pt x="7467690" y="2651529"/>
                    <a:pt x="7474998" y="2678019"/>
                    <a:pt x="7485094" y="2690518"/>
                  </a:cubicBezTo>
                  <a:cubicBezTo>
                    <a:pt x="7495189" y="2703018"/>
                    <a:pt x="7498891" y="2715181"/>
                    <a:pt x="7492402" y="2711143"/>
                  </a:cubicBezTo>
                  <a:cubicBezTo>
                    <a:pt x="7485911" y="2707105"/>
                    <a:pt x="7475575" y="2706480"/>
                    <a:pt x="7466633" y="2698836"/>
                  </a:cubicBezTo>
                  <a:cubicBezTo>
                    <a:pt x="7457738" y="2691191"/>
                    <a:pt x="7448219" y="2672538"/>
                    <a:pt x="7446056" y="2674413"/>
                  </a:cubicBezTo>
                  <a:cubicBezTo>
                    <a:pt x="7443941" y="2676288"/>
                    <a:pt x="7419663" y="2651289"/>
                    <a:pt x="7411970" y="2642683"/>
                  </a:cubicBezTo>
                  <a:cubicBezTo>
                    <a:pt x="7404279" y="2634029"/>
                    <a:pt x="7403990" y="2643981"/>
                    <a:pt x="7403990" y="2643981"/>
                  </a:cubicBezTo>
                  <a:cubicBezTo>
                    <a:pt x="7403990" y="2643981"/>
                    <a:pt x="7401875" y="2653596"/>
                    <a:pt x="7393365" y="2645712"/>
                  </a:cubicBezTo>
                  <a:cubicBezTo>
                    <a:pt x="7384856" y="2637828"/>
                    <a:pt x="7370963" y="2623212"/>
                    <a:pt x="7375145" y="2633020"/>
                  </a:cubicBezTo>
                  <a:cubicBezTo>
                    <a:pt x="7379328" y="2642827"/>
                    <a:pt x="7382115" y="2651914"/>
                    <a:pt x="7378365" y="2649462"/>
                  </a:cubicBezTo>
                  <a:cubicBezTo>
                    <a:pt x="7374664" y="2647010"/>
                    <a:pt x="7360818" y="2632395"/>
                    <a:pt x="7355866" y="2625232"/>
                  </a:cubicBezTo>
                  <a:cubicBezTo>
                    <a:pt x="7350962" y="2618068"/>
                    <a:pt x="7331108" y="2601194"/>
                    <a:pt x="7329184" y="2593213"/>
                  </a:cubicBezTo>
                  <a:cubicBezTo>
                    <a:pt x="7327309" y="2585233"/>
                    <a:pt x="7326541" y="2574223"/>
                    <a:pt x="7313224" y="2563118"/>
                  </a:cubicBezTo>
                  <a:cubicBezTo>
                    <a:pt x="7299955" y="2551964"/>
                    <a:pt x="7281830" y="2525811"/>
                    <a:pt x="7287118" y="2524801"/>
                  </a:cubicBezTo>
                  <a:cubicBezTo>
                    <a:pt x="7292358" y="2523792"/>
                    <a:pt x="7296685" y="2515859"/>
                    <a:pt x="7280484" y="2497639"/>
                  </a:cubicBezTo>
                  <a:cubicBezTo>
                    <a:pt x="7264234" y="2479466"/>
                    <a:pt x="7260820" y="2470909"/>
                    <a:pt x="7252696" y="2464803"/>
                  </a:cubicBezTo>
                  <a:cubicBezTo>
                    <a:pt x="7244571" y="2458649"/>
                    <a:pt x="7211928" y="2428650"/>
                    <a:pt x="7213995" y="2426727"/>
                  </a:cubicBezTo>
                  <a:cubicBezTo>
                    <a:pt x="7216062" y="2424756"/>
                    <a:pt x="7212745" y="2418025"/>
                    <a:pt x="7210822" y="2411920"/>
                  </a:cubicBezTo>
                  <a:cubicBezTo>
                    <a:pt x="7208898" y="2405814"/>
                    <a:pt x="7222024" y="2403026"/>
                    <a:pt x="7216062" y="2396872"/>
                  </a:cubicBezTo>
                  <a:cubicBezTo>
                    <a:pt x="7210100" y="2390718"/>
                    <a:pt x="7200294" y="2386295"/>
                    <a:pt x="7194909" y="2381584"/>
                  </a:cubicBezTo>
                  <a:cubicBezTo>
                    <a:pt x="7189525" y="2376872"/>
                    <a:pt x="7177793" y="2384420"/>
                    <a:pt x="7181160" y="2387064"/>
                  </a:cubicBezTo>
                  <a:cubicBezTo>
                    <a:pt x="7184573" y="2389709"/>
                    <a:pt x="7185005" y="2403266"/>
                    <a:pt x="7177410" y="2398699"/>
                  </a:cubicBezTo>
                  <a:cubicBezTo>
                    <a:pt x="7169861" y="2394180"/>
                    <a:pt x="7153324" y="2380526"/>
                    <a:pt x="7143901" y="2375863"/>
                  </a:cubicBezTo>
                  <a:cubicBezTo>
                    <a:pt x="7134525" y="2371151"/>
                    <a:pt x="7096546" y="2349085"/>
                    <a:pt x="7098950" y="2346729"/>
                  </a:cubicBezTo>
                  <a:cubicBezTo>
                    <a:pt x="7101354" y="2344277"/>
                    <a:pt x="7091979" y="2331681"/>
                    <a:pt x="7087988" y="2327691"/>
                  </a:cubicBezTo>
                  <a:cubicBezTo>
                    <a:pt x="7083998" y="2323701"/>
                    <a:pt x="7069527" y="2298124"/>
                    <a:pt x="7064480" y="2293173"/>
                  </a:cubicBezTo>
                  <a:cubicBezTo>
                    <a:pt x="7059480" y="2288173"/>
                    <a:pt x="7017414" y="2256683"/>
                    <a:pt x="7028903" y="2271106"/>
                  </a:cubicBezTo>
                  <a:cubicBezTo>
                    <a:pt x="7040442" y="2285481"/>
                    <a:pt x="7054239" y="2293509"/>
                    <a:pt x="7058710" y="2301105"/>
                  </a:cubicBezTo>
                  <a:cubicBezTo>
                    <a:pt x="7063134" y="2308653"/>
                    <a:pt x="7057989" y="2321970"/>
                    <a:pt x="7065393" y="2328508"/>
                  </a:cubicBezTo>
                  <a:cubicBezTo>
                    <a:pt x="7072797" y="2335047"/>
                    <a:pt x="7089575" y="2342114"/>
                    <a:pt x="7086979" y="2346777"/>
                  </a:cubicBezTo>
                  <a:cubicBezTo>
                    <a:pt x="7084383" y="2351392"/>
                    <a:pt x="7084960" y="2356825"/>
                    <a:pt x="7090922" y="2366825"/>
                  </a:cubicBezTo>
                  <a:cubicBezTo>
                    <a:pt x="7096883" y="2376824"/>
                    <a:pt x="7077171" y="2362690"/>
                    <a:pt x="7084912" y="2372882"/>
                  </a:cubicBezTo>
                  <a:cubicBezTo>
                    <a:pt x="7092652" y="2383074"/>
                    <a:pt x="7085440" y="2386295"/>
                    <a:pt x="7093950" y="2395718"/>
                  </a:cubicBezTo>
                  <a:cubicBezTo>
                    <a:pt x="7102459" y="2405141"/>
                    <a:pt x="7084960" y="2394757"/>
                    <a:pt x="7092652" y="2404949"/>
                  </a:cubicBezTo>
                  <a:cubicBezTo>
                    <a:pt x="7100344" y="2415141"/>
                    <a:pt x="7102604" y="2424756"/>
                    <a:pt x="7092507" y="2416968"/>
                  </a:cubicBezTo>
                  <a:cubicBezTo>
                    <a:pt x="7082412" y="2409179"/>
                    <a:pt x="7079960" y="2415573"/>
                    <a:pt x="7070297" y="2403410"/>
                  </a:cubicBezTo>
                  <a:cubicBezTo>
                    <a:pt x="7060682" y="2391199"/>
                    <a:pt x="7021981" y="2348700"/>
                    <a:pt x="7021355" y="2343364"/>
                  </a:cubicBezTo>
                  <a:cubicBezTo>
                    <a:pt x="7020779" y="2337979"/>
                    <a:pt x="7010827" y="2340143"/>
                    <a:pt x="7003423" y="2333701"/>
                  </a:cubicBezTo>
                  <a:cubicBezTo>
                    <a:pt x="6996068" y="2327162"/>
                    <a:pt x="6945973" y="2292836"/>
                    <a:pt x="6935156" y="2284182"/>
                  </a:cubicBezTo>
                  <a:cubicBezTo>
                    <a:pt x="6924338" y="2275385"/>
                    <a:pt x="6894917" y="2256058"/>
                    <a:pt x="6889100" y="2252212"/>
                  </a:cubicBezTo>
                  <a:cubicBezTo>
                    <a:pt x="6883282" y="2248270"/>
                    <a:pt x="6870253" y="2239953"/>
                    <a:pt x="6863668" y="2236924"/>
                  </a:cubicBezTo>
                  <a:cubicBezTo>
                    <a:pt x="6857081" y="2233847"/>
                    <a:pt x="6835543" y="2224713"/>
                    <a:pt x="6833860" y="2228607"/>
                  </a:cubicBezTo>
                  <a:cubicBezTo>
                    <a:pt x="6832178" y="2232453"/>
                    <a:pt x="6816168" y="2215338"/>
                    <a:pt x="6808573" y="2211444"/>
                  </a:cubicBezTo>
                  <a:cubicBezTo>
                    <a:pt x="6800977" y="2207550"/>
                    <a:pt x="6780833" y="2192983"/>
                    <a:pt x="6771842" y="2188656"/>
                  </a:cubicBezTo>
                  <a:cubicBezTo>
                    <a:pt x="6762853" y="2184329"/>
                    <a:pt x="6751843" y="2184329"/>
                    <a:pt x="6750929" y="2187358"/>
                  </a:cubicBezTo>
                  <a:cubicBezTo>
                    <a:pt x="6750016" y="2190387"/>
                    <a:pt x="6731411" y="2174329"/>
                    <a:pt x="6730641" y="2169089"/>
                  </a:cubicBezTo>
                  <a:cubicBezTo>
                    <a:pt x="6729872" y="2163801"/>
                    <a:pt x="6730930" y="2150195"/>
                    <a:pt x="6719728" y="2140196"/>
                  </a:cubicBezTo>
                  <a:cubicBezTo>
                    <a:pt x="6708527" y="2130148"/>
                    <a:pt x="6667615" y="2094091"/>
                    <a:pt x="6656461" y="2088274"/>
                  </a:cubicBezTo>
                  <a:cubicBezTo>
                    <a:pt x="6645355" y="2082361"/>
                    <a:pt x="6627663" y="2082168"/>
                    <a:pt x="6619780" y="2076832"/>
                  </a:cubicBezTo>
                  <a:cubicBezTo>
                    <a:pt x="6611846" y="2071495"/>
                    <a:pt x="6590694" y="2050390"/>
                    <a:pt x="6595885" y="2052602"/>
                  </a:cubicBezTo>
                  <a:cubicBezTo>
                    <a:pt x="6601126" y="2054813"/>
                    <a:pt x="6616317" y="2053611"/>
                    <a:pt x="6611558" y="2048756"/>
                  </a:cubicBezTo>
                  <a:cubicBezTo>
                    <a:pt x="6606750" y="2043900"/>
                    <a:pt x="6580357" y="2028900"/>
                    <a:pt x="6574395" y="2027650"/>
                  </a:cubicBezTo>
                  <a:cubicBezTo>
                    <a:pt x="6568434" y="2026352"/>
                    <a:pt x="6557137" y="2027266"/>
                    <a:pt x="6554444" y="2022026"/>
                  </a:cubicBezTo>
                  <a:cubicBezTo>
                    <a:pt x="6551752" y="2016785"/>
                    <a:pt x="6546944" y="2012026"/>
                    <a:pt x="6540742" y="2006834"/>
                  </a:cubicBezTo>
                  <a:cubicBezTo>
                    <a:pt x="6534541" y="2001641"/>
                    <a:pt x="6526993" y="1991642"/>
                    <a:pt x="6518195" y="1989574"/>
                  </a:cubicBezTo>
                  <a:cubicBezTo>
                    <a:pt x="6509445" y="1987507"/>
                    <a:pt x="6487619" y="1988709"/>
                    <a:pt x="6482668" y="1990536"/>
                  </a:cubicBezTo>
                  <a:cubicBezTo>
                    <a:pt x="6477716" y="1992363"/>
                    <a:pt x="6459350" y="1978806"/>
                    <a:pt x="6450600" y="1978998"/>
                  </a:cubicBezTo>
                  <a:cubicBezTo>
                    <a:pt x="6441851" y="1979190"/>
                    <a:pt x="6424207" y="1988373"/>
                    <a:pt x="6433918" y="1995536"/>
                  </a:cubicBezTo>
                  <a:cubicBezTo>
                    <a:pt x="6443630" y="2002603"/>
                    <a:pt x="6479158" y="2026689"/>
                    <a:pt x="6466514" y="2027410"/>
                  </a:cubicBezTo>
                  <a:cubicBezTo>
                    <a:pt x="6453918" y="2028083"/>
                    <a:pt x="6433822" y="2018997"/>
                    <a:pt x="6433294" y="2028131"/>
                  </a:cubicBezTo>
                  <a:cubicBezTo>
                    <a:pt x="6432764" y="2037266"/>
                    <a:pt x="6457572" y="2051015"/>
                    <a:pt x="6450793" y="2057265"/>
                  </a:cubicBezTo>
                  <a:cubicBezTo>
                    <a:pt x="6444014" y="2063467"/>
                    <a:pt x="6425697" y="2056544"/>
                    <a:pt x="6424495" y="2049621"/>
                  </a:cubicBezTo>
                  <a:cubicBezTo>
                    <a:pt x="6423245" y="2042698"/>
                    <a:pt x="6430649" y="2039910"/>
                    <a:pt x="6416803" y="2033804"/>
                  </a:cubicBezTo>
                  <a:cubicBezTo>
                    <a:pt x="6403006" y="2027650"/>
                    <a:pt x="6380746" y="2025824"/>
                    <a:pt x="6379640" y="2029333"/>
                  </a:cubicBezTo>
                  <a:cubicBezTo>
                    <a:pt x="6378535" y="2032843"/>
                    <a:pt x="6374929" y="2039429"/>
                    <a:pt x="6378920" y="2049285"/>
                  </a:cubicBezTo>
                  <a:cubicBezTo>
                    <a:pt x="6382862" y="2059092"/>
                    <a:pt x="6364208" y="2057121"/>
                    <a:pt x="6358391" y="2051736"/>
                  </a:cubicBezTo>
                  <a:cubicBezTo>
                    <a:pt x="6352623" y="2046352"/>
                    <a:pt x="6345315" y="2028035"/>
                    <a:pt x="6333585" y="2023756"/>
                  </a:cubicBezTo>
                  <a:cubicBezTo>
                    <a:pt x="6321853" y="2019429"/>
                    <a:pt x="6283153" y="2017939"/>
                    <a:pt x="6287624" y="2022891"/>
                  </a:cubicBezTo>
                  <a:cubicBezTo>
                    <a:pt x="6292047" y="2027843"/>
                    <a:pt x="6288057" y="2041400"/>
                    <a:pt x="6283633" y="2038612"/>
                  </a:cubicBezTo>
                  <a:cubicBezTo>
                    <a:pt x="6279211" y="2035823"/>
                    <a:pt x="6259067" y="2017074"/>
                    <a:pt x="6249788" y="2012026"/>
                  </a:cubicBezTo>
                  <a:cubicBezTo>
                    <a:pt x="6240510" y="2006978"/>
                    <a:pt x="6229885" y="2001593"/>
                    <a:pt x="6226087" y="2006593"/>
                  </a:cubicBezTo>
                  <a:cubicBezTo>
                    <a:pt x="6222289" y="2011545"/>
                    <a:pt x="6208155" y="2021497"/>
                    <a:pt x="6204357" y="2020054"/>
                  </a:cubicBezTo>
                  <a:cubicBezTo>
                    <a:pt x="6200607" y="2018564"/>
                    <a:pt x="6175944" y="2008228"/>
                    <a:pt x="6170800" y="2008612"/>
                  </a:cubicBezTo>
                  <a:cubicBezTo>
                    <a:pt x="6165655" y="2008997"/>
                    <a:pt x="6146858" y="2003949"/>
                    <a:pt x="6139022" y="1999430"/>
                  </a:cubicBezTo>
                  <a:cubicBezTo>
                    <a:pt x="6131186" y="1994911"/>
                    <a:pt x="6147820" y="1966065"/>
                    <a:pt x="6147771" y="1959623"/>
                  </a:cubicBezTo>
                  <a:cubicBezTo>
                    <a:pt x="6147771" y="1953181"/>
                    <a:pt x="6148541" y="1925970"/>
                    <a:pt x="6150897" y="1920634"/>
                  </a:cubicBezTo>
                  <a:cubicBezTo>
                    <a:pt x="6153253" y="1915298"/>
                    <a:pt x="6158733" y="1885923"/>
                    <a:pt x="6162050" y="1879193"/>
                  </a:cubicBezTo>
                  <a:cubicBezTo>
                    <a:pt x="6165368" y="1872462"/>
                    <a:pt x="6192002" y="1851741"/>
                    <a:pt x="6199308" y="1852943"/>
                  </a:cubicBezTo>
                  <a:cubicBezTo>
                    <a:pt x="6206616" y="1854097"/>
                    <a:pt x="6244212" y="1865347"/>
                    <a:pt x="6249693" y="1858087"/>
                  </a:cubicBezTo>
                  <a:cubicBezTo>
                    <a:pt x="6255173" y="1850780"/>
                    <a:pt x="6278346" y="1870587"/>
                    <a:pt x="6279403" y="1869241"/>
                  </a:cubicBezTo>
                  <a:cubicBezTo>
                    <a:pt x="6280413" y="1867847"/>
                    <a:pt x="6295460" y="1876548"/>
                    <a:pt x="6301469" y="1881885"/>
                  </a:cubicBezTo>
                  <a:cubicBezTo>
                    <a:pt x="6307431" y="1887173"/>
                    <a:pt x="6344065" y="1891837"/>
                    <a:pt x="6349306" y="1895971"/>
                  </a:cubicBezTo>
                  <a:cubicBezTo>
                    <a:pt x="6354545" y="1900057"/>
                    <a:pt x="6370266" y="1903759"/>
                    <a:pt x="6372718" y="1900586"/>
                  </a:cubicBezTo>
                  <a:cubicBezTo>
                    <a:pt x="6375170" y="1897413"/>
                    <a:pt x="6409832" y="1916115"/>
                    <a:pt x="6418197" y="1916307"/>
                  </a:cubicBezTo>
                  <a:cubicBezTo>
                    <a:pt x="6426611" y="1916451"/>
                    <a:pt x="6454976" y="1930441"/>
                    <a:pt x="6461995" y="1930297"/>
                  </a:cubicBezTo>
                  <a:cubicBezTo>
                    <a:pt x="6469062" y="1930009"/>
                    <a:pt x="6527714" y="1966979"/>
                    <a:pt x="6531656" y="1964431"/>
                  </a:cubicBezTo>
                  <a:cubicBezTo>
                    <a:pt x="6535599" y="1961739"/>
                    <a:pt x="6562858" y="1975536"/>
                    <a:pt x="6558050" y="1968565"/>
                  </a:cubicBezTo>
                  <a:cubicBezTo>
                    <a:pt x="6553242" y="1961594"/>
                    <a:pt x="6578915" y="1949575"/>
                    <a:pt x="6589059" y="1956595"/>
                  </a:cubicBezTo>
                  <a:cubicBezTo>
                    <a:pt x="6599203" y="1963614"/>
                    <a:pt x="6576511" y="1943903"/>
                    <a:pt x="6570213" y="1938662"/>
                  </a:cubicBezTo>
                  <a:cubicBezTo>
                    <a:pt x="6563915" y="1933422"/>
                    <a:pt x="6537522" y="1920538"/>
                    <a:pt x="6535021" y="1923663"/>
                  </a:cubicBezTo>
                  <a:cubicBezTo>
                    <a:pt x="6532521" y="1926739"/>
                    <a:pt x="6541753" y="1949864"/>
                    <a:pt x="6533340" y="1942941"/>
                  </a:cubicBezTo>
                  <a:cubicBezTo>
                    <a:pt x="6524973" y="1936066"/>
                    <a:pt x="6523676" y="1926884"/>
                    <a:pt x="6512426" y="1921355"/>
                  </a:cubicBezTo>
                  <a:cubicBezTo>
                    <a:pt x="6501176" y="1915778"/>
                    <a:pt x="6456178" y="1902846"/>
                    <a:pt x="6449831" y="1897846"/>
                  </a:cubicBezTo>
                  <a:cubicBezTo>
                    <a:pt x="6443533" y="1892750"/>
                    <a:pt x="6422765" y="1886452"/>
                    <a:pt x="6417862" y="1881837"/>
                  </a:cubicBezTo>
                  <a:cubicBezTo>
                    <a:pt x="6412958" y="1877222"/>
                    <a:pt x="6415745" y="1869241"/>
                    <a:pt x="6414304" y="1864481"/>
                  </a:cubicBezTo>
                  <a:cubicBezTo>
                    <a:pt x="6412862" y="1859722"/>
                    <a:pt x="6434351" y="1858520"/>
                    <a:pt x="6423053" y="1848857"/>
                  </a:cubicBezTo>
                  <a:cubicBezTo>
                    <a:pt x="6411756" y="1839194"/>
                    <a:pt x="6409545" y="1826598"/>
                    <a:pt x="6398583" y="1820925"/>
                  </a:cubicBezTo>
                  <a:cubicBezTo>
                    <a:pt x="6387622" y="1815204"/>
                    <a:pt x="6361469" y="1805060"/>
                    <a:pt x="6356084" y="1796599"/>
                  </a:cubicBezTo>
                  <a:cubicBezTo>
                    <a:pt x="6350699" y="1788137"/>
                    <a:pt x="6342046" y="1777224"/>
                    <a:pt x="6338585" y="1779580"/>
                  </a:cubicBezTo>
                  <a:cubicBezTo>
                    <a:pt x="6335122" y="1781935"/>
                    <a:pt x="6310893" y="1764917"/>
                    <a:pt x="6307384" y="1765157"/>
                  </a:cubicBezTo>
                  <a:cubicBezTo>
                    <a:pt x="6303873" y="1765349"/>
                    <a:pt x="6283537" y="1765734"/>
                    <a:pt x="6277192" y="1763090"/>
                  </a:cubicBezTo>
                  <a:cubicBezTo>
                    <a:pt x="6270846" y="1760446"/>
                    <a:pt x="6247962" y="1755446"/>
                    <a:pt x="6240846" y="1751600"/>
                  </a:cubicBezTo>
                  <a:cubicBezTo>
                    <a:pt x="6233731" y="1747706"/>
                    <a:pt x="6203107" y="1740013"/>
                    <a:pt x="6197626" y="1743090"/>
                  </a:cubicBezTo>
                  <a:cubicBezTo>
                    <a:pt x="6192145" y="1746119"/>
                    <a:pt x="6196617" y="1755782"/>
                    <a:pt x="6209116" y="1765686"/>
                  </a:cubicBezTo>
                  <a:cubicBezTo>
                    <a:pt x="6221568" y="1775638"/>
                    <a:pt x="6206953" y="1775397"/>
                    <a:pt x="6200895" y="1770253"/>
                  </a:cubicBezTo>
                  <a:cubicBezTo>
                    <a:pt x="6194838" y="1765061"/>
                    <a:pt x="6194597" y="1756407"/>
                    <a:pt x="6190367" y="1755446"/>
                  </a:cubicBezTo>
                  <a:cubicBezTo>
                    <a:pt x="6186136" y="1754484"/>
                    <a:pt x="6169742" y="1752321"/>
                    <a:pt x="6163829" y="1742417"/>
                  </a:cubicBezTo>
                  <a:cubicBezTo>
                    <a:pt x="6157916" y="1732466"/>
                    <a:pt x="6148012" y="1728139"/>
                    <a:pt x="6138108" y="1723812"/>
                  </a:cubicBezTo>
                  <a:cubicBezTo>
                    <a:pt x="6128205" y="1719437"/>
                    <a:pt x="6088158" y="1700687"/>
                    <a:pt x="6083014" y="1694293"/>
                  </a:cubicBezTo>
                  <a:cubicBezTo>
                    <a:pt x="6077869" y="1687851"/>
                    <a:pt x="6076235" y="1683236"/>
                    <a:pt x="6099023" y="1694438"/>
                  </a:cubicBezTo>
                  <a:cubicBezTo>
                    <a:pt x="6121811" y="1705687"/>
                    <a:pt x="6080130" y="1668477"/>
                    <a:pt x="6077052" y="1663621"/>
                  </a:cubicBezTo>
                  <a:cubicBezTo>
                    <a:pt x="6074024" y="1658717"/>
                    <a:pt x="6065466" y="1661746"/>
                    <a:pt x="6057678" y="1652179"/>
                  </a:cubicBezTo>
                  <a:cubicBezTo>
                    <a:pt x="6049890" y="1642516"/>
                    <a:pt x="6012487" y="1615401"/>
                    <a:pt x="6011189" y="1617324"/>
                  </a:cubicBezTo>
                  <a:cubicBezTo>
                    <a:pt x="6009891" y="1619199"/>
                    <a:pt x="5986093" y="1621603"/>
                    <a:pt x="5980708" y="1613142"/>
                  </a:cubicBezTo>
                  <a:cubicBezTo>
                    <a:pt x="5975324" y="1604680"/>
                    <a:pt x="5980325" y="1601892"/>
                    <a:pt x="5970661" y="1597421"/>
                  </a:cubicBezTo>
                  <a:cubicBezTo>
                    <a:pt x="5960998" y="1592950"/>
                    <a:pt x="5943353" y="1588671"/>
                    <a:pt x="5941671" y="1584152"/>
                  </a:cubicBezTo>
                  <a:cubicBezTo>
                    <a:pt x="5939988" y="1579585"/>
                    <a:pt x="5926095" y="1560066"/>
                    <a:pt x="5918066" y="1560306"/>
                  </a:cubicBezTo>
                  <a:cubicBezTo>
                    <a:pt x="5910085" y="1560499"/>
                    <a:pt x="5885999" y="1549489"/>
                    <a:pt x="5886288" y="1544201"/>
                  </a:cubicBezTo>
                  <a:cubicBezTo>
                    <a:pt x="5886625" y="1538720"/>
                    <a:pt x="5803406" y="1486606"/>
                    <a:pt x="5790809" y="1482328"/>
                  </a:cubicBezTo>
                  <a:cubicBezTo>
                    <a:pt x="5778262" y="1477760"/>
                    <a:pt x="5745907" y="1465693"/>
                    <a:pt x="5741292" y="1468241"/>
                  </a:cubicBezTo>
                  <a:cubicBezTo>
                    <a:pt x="5736724" y="1470693"/>
                    <a:pt x="5695572" y="1450838"/>
                    <a:pt x="5687639" y="1454059"/>
                  </a:cubicBezTo>
                  <a:cubicBezTo>
                    <a:pt x="5679659" y="1457232"/>
                    <a:pt x="5677496" y="1465886"/>
                    <a:pt x="5662014" y="1456559"/>
                  </a:cubicBezTo>
                  <a:cubicBezTo>
                    <a:pt x="5646534" y="1447232"/>
                    <a:pt x="5641006" y="1456559"/>
                    <a:pt x="5633265" y="1451896"/>
                  </a:cubicBezTo>
                  <a:cubicBezTo>
                    <a:pt x="5625526" y="1447280"/>
                    <a:pt x="5612977" y="1443146"/>
                    <a:pt x="5604901" y="1441656"/>
                  </a:cubicBezTo>
                  <a:cubicBezTo>
                    <a:pt x="5596776" y="1440165"/>
                    <a:pt x="5562066" y="1446175"/>
                    <a:pt x="5542162" y="1437281"/>
                  </a:cubicBezTo>
                  <a:cubicBezTo>
                    <a:pt x="5522211" y="1428339"/>
                    <a:pt x="5496346" y="1422089"/>
                    <a:pt x="5488847" y="1425021"/>
                  </a:cubicBezTo>
                  <a:cubicBezTo>
                    <a:pt x="5481347" y="1427954"/>
                    <a:pt x="5451444" y="1411031"/>
                    <a:pt x="5449472" y="1414541"/>
                  </a:cubicBezTo>
                  <a:cubicBezTo>
                    <a:pt x="5447501" y="1418050"/>
                    <a:pt x="5448895" y="1431223"/>
                    <a:pt x="5458847" y="1436848"/>
                  </a:cubicBezTo>
                  <a:cubicBezTo>
                    <a:pt x="5468798" y="1442473"/>
                    <a:pt x="5495047" y="1450261"/>
                    <a:pt x="5493029" y="1456319"/>
                  </a:cubicBezTo>
                  <a:cubicBezTo>
                    <a:pt x="5491058" y="1462424"/>
                    <a:pt x="5482308" y="1475164"/>
                    <a:pt x="5494712" y="1479010"/>
                  </a:cubicBezTo>
                  <a:cubicBezTo>
                    <a:pt x="5507114" y="1482856"/>
                    <a:pt x="5507548" y="1471943"/>
                    <a:pt x="5515768" y="1478001"/>
                  </a:cubicBezTo>
                  <a:cubicBezTo>
                    <a:pt x="5523989" y="1484106"/>
                    <a:pt x="5528220" y="1493145"/>
                    <a:pt x="5519951" y="1492952"/>
                  </a:cubicBezTo>
                  <a:cubicBezTo>
                    <a:pt x="5511683" y="1492760"/>
                    <a:pt x="5512451" y="1496510"/>
                    <a:pt x="5523702" y="1502375"/>
                  </a:cubicBezTo>
                  <a:cubicBezTo>
                    <a:pt x="5534950" y="1508289"/>
                    <a:pt x="5537210" y="1504346"/>
                    <a:pt x="5548219" y="1508144"/>
                  </a:cubicBezTo>
                  <a:cubicBezTo>
                    <a:pt x="5559229" y="1511990"/>
                    <a:pt x="5543219" y="1493962"/>
                    <a:pt x="5562979" y="1505596"/>
                  </a:cubicBezTo>
                  <a:cubicBezTo>
                    <a:pt x="5582689" y="1517279"/>
                    <a:pt x="5593123" y="1522182"/>
                    <a:pt x="5598506" y="1528096"/>
                  </a:cubicBezTo>
                  <a:cubicBezTo>
                    <a:pt x="5603940" y="1533961"/>
                    <a:pt x="5627544" y="1568912"/>
                    <a:pt x="5638217" y="1578143"/>
                  </a:cubicBezTo>
                  <a:cubicBezTo>
                    <a:pt x="5648938" y="1587421"/>
                    <a:pt x="5638217" y="1592854"/>
                    <a:pt x="5631439" y="1589344"/>
                  </a:cubicBezTo>
                  <a:cubicBezTo>
                    <a:pt x="5624661" y="1585835"/>
                    <a:pt x="5627592" y="1595690"/>
                    <a:pt x="5629083" y="1600594"/>
                  </a:cubicBezTo>
                  <a:cubicBezTo>
                    <a:pt x="5630526" y="1605498"/>
                    <a:pt x="5626679" y="1611844"/>
                    <a:pt x="5637976" y="1612757"/>
                  </a:cubicBezTo>
                  <a:cubicBezTo>
                    <a:pt x="5649275" y="1613719"/>
                    <a:pt x="5656919" y="1603671"/>
                    <a:pt x="5659275" y="1599777"/>
                  </a:cubicBezTo>
                  <a:cubicBezTo>
                    <a:pt x="5661630" y="1595882"/>
                    <a:pt x="5674370" y="1597036"/>
                    <a:pt x="5681966" y="1601796"/>
                  </a:cubicBezTo>
                  <a:cubicBezTo>
                    <a:pt x="5689515" y="1606507"/>
                    <a:pt x="5694513" y="1581412"/>
                    <a:pt x="5701052" y="1585450"/>
                  </a:cubicBezTo>
                  <a:cubicBezTo>
                    <a:pt x="5707591" y="1589536"/>
                    <a:pt x="5715090" y="1601651"/>
                    <a:pt x="5709562" y="1612949"/>
                  </a:cubicBezTo>
                  <a:cubicBezTo>
                    <a:pt x="5704034" y="1624295"/>
                    <a:pt x="5714417" y="1638910"/>
                    <a:pt x="5705715" y="1640833"/>
                  </a:cubicBezTo>
                  <a:cubicBezTo>
                    <a:pt x="5697014" y="1642756"/>
                    <a:pt x="5687831" y="1655160"/>
                    <a:pt x="5693360" y="1665400"/>
                  </a:cubicBezTo>
                  <a:cubicBezTo>
                    <a:pt x="5698889" y="1675640"/>
                    <a:pt x="5685668" y="1680111"/>
                    <a:pt x="5685861" y="1686938"/>
                  </a:cubicBezTo>
                  <a:cubicBezTo>
                    <a:pt x="5686052" y="1693813"/>
                    <a:pt x="5685476" y="1708957"/>
                    <a:pt x="5686341" y="1716985"/>
                  </a:cubicBezTo>
                  <a:cubicBezTo>
                    <a:pt x="5687254" y="1725014"/>
                    <a:pt x="5691341" y="1760782"/>
                    <a:pt x="5689081" y="1757321"/>
                  </a:cubicBezTo>
                  <a:cubicBezTo>
                    <a:pt x="5686870" y="1753859"/>
                    <a:pt x="5678889" y="1735879"/>
                    <a:pt x="5670427" y="1730542"/>
                  </a:cubicBezTo>
                  <a:cubicBezTo>
                    <a:pt x="5661967" y="1725158"/>
                    <a:pt x="5636967" y="1710735"/>
                    <a:pt x="5633650" y="1716120"/>
                  </a:cubicBezTo>
                  <a:cubicBezTo>
                    <a:pt x="5630333" y="1721408"/>
                    <a:pt x="5599469" y="1731071"/>
                    <a:pt x="5608073" y="1743186"/>
                  </a:cubicBezTo>
                  <a:cubicBezTo>
                    <a:pt x="5616679" y="1755302"/>
                    <a:pt x="5608410" y="1770974"/>
                    <a:pt x="5617689" y="1779532"/>
                  </a:cubicBezTo>
                  <a:cubicBezTo>
                    <a:pt x="5626968" y="1788089"/>
                    <a:pt x="5626150" y="1801070"/>
                    <a:pt x="5619131" y="1795925"/>
                  </a:cubicBezTo>
                  <a:cubicBezTo>
                    <a:pt x="5612112" y="1790829"/>
                    <a:pt x="5603458" y="1776599"/>
                    <a:pt x="5598219" y="1773330"/>
                  </a:cubicBezTo>
                  <a:cubicBezTo>
                    <a:pt x="5592978" y="1770061"/>
                    <a:pt x="5586056" y="1767080"/>
                    <a:pt x="5580382" y="1771599"/>
                  </a:cubicBezTo>
                  <a:cubicBezTo>
                    <a:pt x="5574709" y="1776118"/>
                    <a:pt x="5560768" y="1772849"/>
                    <a:pt x="5562114" y="1768282"/>
                  </a:cubicBezTo>
                  <a:cubicBezTo>
                    <a:pt x="5563459" y="1763763"/>
                    <a:pt x="5582306" y="1725831"/>
                    <a:pt x="5587882" y="1728619"/>
                  </a:cubicBezTo>
                  <a:cubicBezTo>
                    <a:pt x="5593459" y="1731408"/>
                    <a:pt x="5590189" y="1715303"/>
                    <a:pt x="5592689" y="1708812"/>
                  </a:cubicBezTo>
                  <a:cubicBezTo>
                    <a:pt x="5595189" y="1702322"/>
                    <a:pt x="5612497" y="1695591"/>
                    <a:pt x="5616872" y="1690928"/>
                  </a:cubicBezTo>
                  <a:cubicBezTo>
                    <a:pt x="5621246" y="1686265"/>
                    <a:pt x="5618651" y="1659198"/>
                    <a:pt x="5626294" y="1661217"/>
                  </a:cubicBezTo>
                  <a:cubicBezTo>
                    <a:pt x="5633891" y="1663236"/>
                    <a:pt x="5641678" y="1638574"/>
                    <a:pt x="5637785" y="1632805"/>
                  </a:cubicBezTo>
                  <a:cubicBezTo>
                    <a:pt x="5633891" y="1627035"/>
                    <a:pt x="5638650" y="1619247"/>
                    <a:pt x="5621391" y="1616026"/>
                  </a:cubicBezTo>
                  <a:cubicBezTo>
                    <a:pt x="5604084" y="1612757"/>
                    <a:pt x="5566537" y="1631314"/>
                    <a:pt x="5565672" y="1640160"/>
                  </a:cubicBezTo>
                  <a:cubicBezTo>
                    <a:pt x="5564757" y="1648958"/>
                    <a:pt x="5555190" y="1662467"/>
                    <a:pt x="5549469" y="1662323"/>
                  </a:cubicBezTo>
                  <a:cubicBezTo>
                    <a:pt x="5543749" y="1662179"/>
                    <a:pt x="5537066" y="1678140"/>
                    <a:pt x="5528749" y="1675111"/>
                  </a:cubicBezTo>
                  <a:cubicBezTo>
                    <a:pt x="5520383" y="1672034"/>
                    <a:pt x="5485817" y="1671986"/>
                    <a:pt x="5480048" y="1674534"/>
                  </a:cubicBezTo>
                  <a:cubicBezTo>
                    <a:pt x="5474231" y="1677082"/>
                    <a:pt x="5462116" y="1675736"/>
                    <a:pt x="5453077" y="1674102"/>
                  </a:cubicBezTo>
                  <a:cubicBezTo>
                    <a:pt x="5444040" y="1672467"/>
                    <a:pt x="5442164" y="1687899"/>
                    <a:pt x="5433608" y="1685544"/>
                  </a:cubicBezTo>
                  <a:cubicBezTo>
                    <a:pt x="5425002" y="1683140"/>
                    <a:pt x="5397118" y="1687322"/>
                    <a:pt x="5387983" y="1686024"/>
                  </a:cubicBezTo>
                  <a:cubicBezTo>
                    <a:pt x="5378849" y="1684726"/>
                    <a:pt x="5370387" y="1679823"/>
                    <a:pt x="5364667" y="1682467"/>
                  </a:cubicBezTo>
                  <a:cubicBezTo>
                    <a:pt x="5358946" y="1685111"/>
                    <a:pt x="5345003" y="1684967"/>
                    <a:pt x="5336686" y="1684871"/>
                  </a:cubicBezTo>
                  <a:cubicBezTo>
                    <a:pt x="5328369" y="1684726"/>
                    <a:pt x="5311350" y="1690159"/>
                    <a:pt x="5297794" y="1687130"/>
                  </a:cubicBezTo>
                  <a:cubicBezTo>
                    <a:pt x="5284188" y="1684053"/>
                    <a:pt x="5263034" y="1689870"/>
                    <a:pt x="5251400" y="1683476"/>
                  </a:cubicBezTo>
                  <a:cubicBezTo>
                    <a:pt x="5239766" y="1676986"/>
                    <a:pt x="5195152" y="1668236"/>
                    <a:pt x="5192315" y="1655737"/>
                  </a:cubicBezTo>
                  <a:cubicBezTo>
                    <a:pt x="5189479" y="1643189"/>
                    <a:pt x="5188661" y="1639535"/>
                    <a:pt x="5181210" y="1635545"/>
                  </a:cubicBezTo>
                  <a:cubicBezTo>
                    <a:pt x="5173758" y="1631507"/>
                    <a:pt x="5143710" y="1639439"/>
                    <a:pt x="5134961" y="1635545"/>
                  </a:cubicBezTo>
                  <a:cubicBezTo>
                    <a:pt x="5126211" y="1631555"/>
                    <a:pt x="5122749" y="1630401"/>
                    <a:pt x="5111884" y="1630497"/>
                  </a:cubicBezTo>
                  <a:cubicBezTo>
                    <a:pt x="5101019" y="1630593"/>
                    <a:pt x="5090780" y="1625305"/>
                    <a:pt x="5085058" y="1631987"/>
                  </a:cubicBezTo>
                  <a:cubicBezTo>
                    <a:pt x="5079385" y="1638670"/>
                    <a:pt x="5079962" y="1653093"/>
                    <a:pt x="5066260" y="1651170"/>
                  </a:cubicBezTo>
                  <a:cubicBezTo>
                    <a:pt x="5052511" y="1649198"/>
                    <a:pt x="5019963" y="1653044"/>
                    <a:pt x="5012320" y="1649871"/>
                  </a:cubicBezTo>
                  <a:cubicBezTo>
                    <a:pt x="5004676" y="1646602"/>
                    <a:pt x="4982753" y="1640112"/>
                    <a:pt x="4979676" y="1643670"/>
                  </a:cubicBezTo>
                  <a:cubicBezTo>
                    <a:pt x="4976600" y="1647227"/>
                    <a:pt x="4984147" y="1661217"/>
                    <a:pt x="4984147" y="1661217"/>
                  </a:cubicBezTo>
                  <a:cubicBezTo>
                    <a:pt x="4999003" y="1676361"/>
                    <a:pt x="5004147" y="1697514"/>
                    <a:pt x="5003954" y="1708332"/>
                  </a:cubicBezTo>
                  <a:cubicBezTo>
                    <a:pt x="5003762" y="1719100"/>
                    <a:pt x="5018377" y="1734292"/>
                    <a:pt x="5015781" y="1739388"/>
                  </a:cubicBezTo>
                  <a:cubicBezTo>
                    <a:pt x="5013185" y="1744485"/>
                    <a:pt x="5006935" y="1761792"/>
                    <a:pt x="5006935" y="1766888"/>
                  </a:cubicBezTo>
                  <a:cubicBezTo>
                    <a:pt x="5006935" y="1772032"/>
                    <a:pt x="5000156" y="1782657"/>
                    <a:pt x="4991118" y="1782464"/>
                  </a:cubicBezTo>
                  <a:cubicBezTo>
                    <a:pt x="4982080" y="1782272"/>
                    <a:pt x="4964725" y="1770253"/>
                    <a:pt x="4958523" y="1772224"/>
                  </a:cubicBezTo>
                  <a:cubicBezTo>
                    <a:pt x="4952321" y="1774195"/>
                    <a:pt x="4944869" y="1773618"/>
                    <a:pt x="4939389" y="1766407"/>
                  </a:cubicBezTo>
                  <a:cubicBezTo>
                    <a:pt x="4933908" y="1759196"/>
                    <a:pt x="4934437" y="1763282"/>
                    <a:pt x="4929341" y="1765830"/>
                  </a:cubicBezTo>
                  <a:cubicBezTo>
                    <a:pt x="4924197" y="1768330"/>
                    <a:pt x="4919581" y="1769869"/>
                    <a:pt x="4913620" y="1766263"/>
                  </a:cubicBezTo>
                  <a:cubicBezTo>
                    <a:pt x="4907659" y="1762657"/>
                    <a:pt x="4909678" y="1758571"/>
                    <a:pt x="4897563" y="1757032"/>
                  </a:cubicBezTo>
                  <a:cubicBezTo>
                    <a:pt x="4885448" y="1755494"/>
                    <a:pt x="4865352" y="1751984"/>
                    <a:pt x="4871169" y="1747850"/>
                  </a:cubicBezTo>
                  <a:cubicBezTo>
                    <a:pt x="4877035" y="1743715"/>
                    <a:pt x="4885592" y="1747273"/>
                    <a:pt x="4886265" y="1740638"/>
                  </a:cubicBezTo>
                  <a:cubicBezTo>
                    <a:pt x="4886938" y="1733956"/>
                    <a:pt x="4897899" y="1724725"/>
                    <a:pt x="4905399" y="1725254"/>
                  </a:cubicBezTo>
                  <a:cubicBezTo>
                    <a:pt x="4912899" y="1725783"/>
                    <a:pt x="4912899" y="1707322"/>
                    <a:pt x="4906842" y="1701168"/>
                  </a:cubicBezTo>
                  <a:cubicBezTo>
                    <a:pt x="4900784" y="1695015"/>
                    <a:pt x="4903092" y="1679630"/>
                    <a:pt x="4912851" y="1688861"/>
                  </a:cubicBezTo>
                  <a:cubicBezTo>
                    <a:pt x="4922610" y="1698091"/>
                    <a:pt x="4931360" y="1693572"/>
                    <a:pt x="4930543" y="1689967"/>
                  </a:cubicBezTo>
                  <a:cubicBezTo>
                    <a:pt x="4929726" y="1686361"/>
                    <a:pt x="4924245" y="1670929"/>
                    <a:pt x="4919197" y="1667852"/>
                  </a:cubicBezTo>
                  <a:cubicBezTo>
                    <a:pt x="4914197" y="1664775"/>
                    <a:pt x="4901842" y="1660640"/>
                    <a:pt x="4900495" y="1658092"/>
                  </a:cubicBezTo>
                  <a:cubicBezTo>
                    <a:pt x="4899149" y="1655544"/>
                    <a:pt x="4886938" y="1656554"/>
                    <a:pt x="4883476" y="1652996"/>
                  </a:cubicBezTo>
                  <a:cubicBezTo>
                    <a:pt x="4880015" y="1649439"/>
                    <a:pt x="4868814" y="1640256"/>
                    <a:pt x="4869487" y="1636122"/>
                  </a:cubicBezTo>
                  <a:cubicBezTo>
                    <a:pt x="4870160" y="1631987"/>
                    <a:pt x="4883573" y="1628334"/>
                    <a:pt x="4887803" y="1630401"/>
                  </a:cubicBezTo>
                  <a:cubicBezTo>
                    <a:pt x="4892034" y="1632468"/>
                    <a:pt x="4891361" y="1617565"/>
                    <a:pt x="4897179" y="1619055"/>
                  </a:cubicBezTo>
                  <a:cubicBezTo>
                    <a:pt x="4902947" y="1620593"/>
                    <a:pt x="4902370" y="1608286"/>
                    <a:pt x="4896745" y="1603671"/>
                  </a:cubicBezTo>
                  <a:cubicBezTo>
                    <a:pt x="4891121" y="1599056"/>
                    <a:pt x="4876073" y="1595017"/>
                    <a:pt x="4871746" y="1584777"/>
                  </a:cubicBezTo>
                  <a:cubicBezTo>
                    <a:pt x="4867467" y="1574489"/>
                    <a:pt x="4842083" y="1575787"/>
                    <a:pt x="4832468" y="1571316"/>
                  </a:cubicBezTo>
                  <a:cubicBezTo>
                    <a:pt x="4822853" y="1566797"/>
                    <a:pt x="4786316" y="1567518"/>
                    <a:pt x="4777662" y="1566749"/>
                  </a:cubicBezTo>
                  <a:cubicBezTo>
                    <a:pt x="4769009" y="1565931"/>
                    <a:pt x="4746653" y="1561460"/>
                    <a:pt x="4752518" y="1559729"/>
                  </a:cubicBezTo>
                  <a:cubicBezTo>
                    <a:pt x="4758432" y="1557999"/>
                    <a:pt x="4766124" y="1555258"/>
                    <a:pt x="4762999" y="1550691"/>
                  </a:cubicBezTo>
                  <a:cubicBezTo>
                    <a:pt x="4759874" y="1546172"/>
                    <a:pt x="4777999" y="1537422"/>
                    <a:pt x="4789441" y="1540788"/>
                  </a:cubicBezTo>
                  <a:cubicBezTo>
                    <a:pt x="4800883" y="1544153"/>
                    <a:pt x="4807373" y="1532711"/>
                    <a:pt x="4802758" y="1528673"/>
                  </a:cubicBezTo>
                  <a:cubicBezTo>
                    <a:pt x="4798095" y="1524682"/>
                    <a:pt x="4790883" y="1511942"/>
                    <a:pt x="4781316" y="1510115"/>
                  </a:cubicBezTo>
                  <a:cubicBezTo>
                    <a:pt x="4771749" y="1508289"/>
                    <a:pt x="4741317" y="1512760"/>
                    <a:pt x="4730740" y="1510596"/>
                  </a:cubicBezTo>
                  <a:cubicBezTo>
                    <a:pt x="4720115" y="1508385"/>
                    <a:pt x="4700789" y="1508577"/>
                    <a:pt x="4691607" y="1512038"/>
                  </a:cubicBezTo>
                  <a:cubicBezTo>
                    <a:pt x="4682424" y="1515500"/>
                    <a:pt x="4669444" y="1516077"/>
                    <a:pt x="4661896" y="1512808"/>
                  </a:cubicBezTo>
                  <a:cubicBezTo>
                    <a:pt x="4654396" y="1509538"/>
                    <a:pt x="4643290" y="1499827"/>
                    <a:pt x="4636560" y="1500692"/>
                  </a:cubicBezTo>
                  <a:cubicBezTo>
                    <a:pt x="4629830" y="1501558"/>
                    <a:pt x="4615888" y="1513577"/>
                    <a:pt x="4626753" y="1523769"/>
                  </a:cubicBezTo>
                  <a:cubicBezTo>
                    <a:pt x="4637570" y="1533961"/>
                    <a:pt x="4659300" y="1536509"/>
                    <a:pt x="4661319" y="1543624"/>
                  </a:cubicBezTo>
                  <a:cubicBezTo>
                    <a:pt x="4663290" y="1550691"/>
                    <a:pt x="4650502" y="1556941"/>
                    <a:pt x="4658242" y="1565306"/>
                  </a:cubicBezTo>
                  <a:cubicBezTo>
                    <a:pt x="4666030" y="1573671"/>
                    <a:pt x="4678915" y="1581796"/>
                    <a:pt x="4685789" y="1580498"/>
                  </a:cubicBezTo>
                  <a:cubicBezTo>
                    <a:pt x="4692712" y="1579152"/>
                    <a:pt x="4719490" y="1576123"/>
                    <a:pt x="4727808" y="1580498"/>
                  </a:cubicBezTo>
                  <a:cubicBezTo>
                    <a:pt x="4736077" y="1584825"/>
                    <a:pt x="4733769" y="1590065"/>
                    <a:pt x="4743865" y="1595882"/>
                  </a:cubicBezTo>
                  <a:cubicBezTo>
                    <a:pt x="4754009" y="1601700"/>
                    <a:pt x="4784729" y="1615786"/>
                    <a:pt x="4783287" y="1618911"/>
                  </a:cubicBezTo>
                  <a:cubicBezTo>
                    <a:pt x="4781845" y="1622036"/>
                    <a:pt x="4774393" y="1629872"/>
                    <a:pt x="4769009" y="1624872"/>
                  </a:cubicBezTo>
                  <a:cubicBezTo>
                    <a:pt x="4763624" y="1619824"/>
                    <a:pt x="4721990" y="1610353"/>
                    <a:pt x="4717472" y="1612084"/>
                  </a:cubicBezTo>
                  <a:cubicBezTo>
                    <a:pt x="4712904" y="1613767"/>
                    <a:pt x="4704828" y="1623286"/>
                    <a:pt x="4697904" y="1618959"/>
                  </a:cubicBezTo>
                  <a:cubicBezTo>
                    <a:pt x="4690982" y="1614632"/>
                    <a:pt x="4683145" y="1617997"/>
                    <a:pt x="4679059" y="1618718"/>
                  </a:cubicBezTo>
                  <a:cubicBezTo>
                    <a:pt x="4674972" y="1619343"/>
                    <a:pt x="4638098" y="1623141"/>
                    <a:pt x="4639685" y="1628189"/>
                  </a:cubicBezTo>
                  <a:cubicBezTo>
                    <a:pt x="4641272" y="1633189"/>
                    <a:pt x="4670021" y="1653381"/>
                    <a:pt x="4669348" y="1660592"/>
                  </a:cubicBezTo>
                  <a:cubicBezTo>
                    <a:pt x="4668675" y="1667804"/>
                    <a:pt x="4663578" y="1707370"/>
                    <a:pt x="4672665" y="1712081"/>
                  </a:cubicBezTo>
                  <a:cubicBezTo>
                    <a:pt x="4681799" y="1716793"/>
                    <a:pt x="4699587" y="1743715"/>
                    <a:pt x="4692664" y="1742417"/>
                  </a:cubicBezTo>
                  <a:cubicBezTo>
                    <a:pt x="4685742" y="1741119"/>
                    <a:pt x="4664636" y="1727225"/>
                    <a:pt x="4667376" y="1732225"/>
                  </a:cubicBezTo>
                  <a:cubicBezTo>
                    <a:pt x="4670117" y="1737177"/>
                    <a:pt x="4687857" y="1755878"/>
                    <a:pt x="4686270" y="1762080"/>
                  </a:cubicBezTo>
                  <a:cubicBezTo>
                    <a:pt x="4684684" y="1768234"/>
                    <a:pt x="4663098" y="1766599"/>
                    <a:pt x="4657281" y="1765830"/>
                  </a:cubicBezTo>
                  <a:cubicBezTo>
                    <a:pt x="4651416" y="1765061"/>
                    <a:pt x="4636175" y="1768859"/>
                    <a:pt x="4644396" y="1772513"/>
                  </a:cubicBezTo>
                  <a:cubicBezTo>
                    <a:pt x="4649877" y="1774979"/>
                    <a:pt x="4652617" y="1776214"/>
                    <a:pt x="4652617" y="1776214"/>
                  </a:cubicBezTo>
                  <a:cubicBezTo>
                    <a:pt x="4652617" y="1776214"/>
                    <a:pt x="4667232" y="1782176"/>
                    <a:pt x="4671751" y="1788618"/>
                  </a:cubicBezTo>
                  <a:cubicBezTo>
                    <a:pt x="4676270" y="1795060"/>
                    <a:pt x="4680309" y="1805108"/>
                    <a:pt x="4675790" y="1804243"/>
                  </a:cubicBezTo>
                  <a:cubicBezTo>
                    <a:pt x="4671223" y="1803425"/>
                    <a:pt x="4669732" y="1812127"/>
                    <a:pt x="4666415" y="1811262"/>
                  </a:cubicBezTo>
                  <a:cubicBezTo>
                    <a:pt x="4663098" y="1810396"/>
                    <a:pt x="4655213" y="1804291"/>
                    <a:pt x="4657136" y="1812656"/>
                  </a:cubicBezTo>
                  <a:cubicBezTo>
                    <a:pt x="4659059" y="1821069"/>
                    <a:pt x="4647665" y="1815444"/>
                    <a:pt x="4649781" y="1823521"/>
                  </a:cubicBezTo>
                  <a:cubicBezTo>
                    <a:pt x="4651848" y="1831550"/>
                    <a:pt x="4637185" y="1833232"/>
                    <a:pt x="4634541" y="1828280"/>
                  </a:cubicBezTo>
                  <a:cubicBezTo>
                    <a:pt x="4631848" y="1823329"/>
                    <a:pt x="4612330" y="1828713"/>
                    <a:pt x="4609974" y="1832223"/>
                  </a:cubicBezTo>
                  <a:cubicBezTo>
                    <a:pt x="4607571" y="1835732"/>
                    <a:pt x="4583676" y="1842126"/>
                    <a:pt x="4583773" y="1845540"/>
                  </a:cubicBezTo>
                  <a:cubicBezTo>
                    <a:pt x="4583869" y="1848905"/>
                    <a:pt x="4568341" y="1845780"/>
                    <a:pt x="4568052" y="1842751"/>
                  </a:cubicBezTo>
                  <a:cubicBezTo>
                    <a:pt x="4567764" y="1839723"/>
                    <a:pt x="4569206" y="1851164"/>
                    <a:pt x="4563869" y="1850443"/>
                  </a:cubicBezTo>
                  <a:cubicBezTo>
                    <a:pt x="4558533" y="1849770"/>
                    <a:pt x="4545745" y="1849578"/>
                    <a:pt x="4550072" y="1854337"/>
                  </a:cubicBezTo>
                  <a:cubicBezTo>
                    <a:pt x="4554398" y="1859145"/>
                    <a:pt x="4563052" y="1874193"/>
                    <a:pt x="4555216" y="1871933"/>
                  </a:cubicBezTo>
                  <a:cubicBezTo>
                    <a:pt x="4547380" y="1869722"/>
                    <a:pt x="4533774" y="1864193"/>
                    <a:pt x="4537043" y="1867702"/>
                  </a:cubicBezTo>
                  <a:cubicBezTo>
                    <a:pt x="4540360" y="1871116"/>
                    <a:pt x="4598724" y="1902461"/>
                    <a:pt x="4606945" y="1902125"/>
                  </a:cubicBezTo>
                  <a:cubicBezTo>
                    <a:pt x="4615214" y="1901692"/>
                    <a:pt x="4625599" y="1914384"/>
                    <a:pt x="4624349" y="1917124"/>
                  </a:cubicBezTo>
                  <a:cubicBezTo>
                    <a:pt x="4623099" y="1919913"/>
                    <a:pt x="4617089" y="1933037"/>
                    <a:pt x="4611801" y="1932268"/>
                  </a:cubicBezTo>
                  <a:cubicBezTo>
                    <a:pt x="4606512" y="1931547"/>
                    <a:pt x="4600792" y="1940633"/>
                    <a:pt x="4597715" y="1943806"/>
                  </a:cubicBezTo>
                  <a:cubicBezTo>
                    <a:pt x="4594638" y="1947027"/>
                    <a:pt x="4585215" y="1950249"/>
                    <a:pt x="4583340" y="1954383"/>
                  </a:cubicBezTo>
                  <a:cubicBezTo>
                    <a:pt x="4582090" y="1957171"/>
                    <a:pt x="4581465" y="1958566"/>
                    <a:pt x="4581465" y="1958566"/>
                  </a:cubicBezTo>
                  <a:cubicBezTo>
                    <a:pt x="4581465" y="1958566"/>
                    <a:pt x="4581610" y="1965296"/>
                    <a:pt x="4574061" y="1964383"/>
                  </a:cubicBezTo>
                  <a:cubicBezTo>
                    <a:pt x="4566514" y="1963469"/>
                    <a:pt x="4563292" y="1967027"/>
                    <a:pt x="4560456" y="1969911"/>
                  </a:cubicBezTo>
                  <a:cubicBezTo>
                    <a:pt x="4557572" y="1972796"/>
                    <a:pt x="4547476" y="1974094"/>
                    <a:pt x="4545312" y="1966450"/>
                  </a:cubicBezTo>
                  <a:cubicBezTo>
                    <a:pt x="4543149" y="1958806"/>
                    <a:pt x="4534447" y="1951643"/>
                    <a:pt x="4536466" y="1947124"/>
                  </a:cubicBezTo>
                  <a:cubicBezTo>
                    <a:pt x="4538486" y="1942605"/>
                    <a:pt x="4531659" y="1929191"/>
                    <a:pt x="4537909" y="1929480"/>
                  </a:cubicBezTo>
                  <a:cubicBezTo>
                    <a:pt x="4544158" y="1929768"/>
                    <a:pt x="4549110" y="1920297"/>
                    <a:pt x="4556658" y="1919480"/>
                  </a:cubicBezTo>
                  <a:cubicBezTo>
                    <a:pt x="4564206" y="1918663"/>
                    <a:pt x="4584301" y="1900586"/>
                    <a:pt x="4590648" y="1902605"/>
                  </a:cubicBezTo>
                  <a:cubicBezTo>
                    <a:pt x="4596993" y="1904625"/>
                    <a:pt x="4591225" y="1899529"/>
                    <a:pt x="4575168" y="1892317"/>
                  </a:cubicBezTo>
                  <a:cubicBezTo>
                    <a:pt x="4559110" y="1885106"/>
                    <a:pt x="4538389" y="1870250"/>
                    <a:pt x="4533966" y="1871212"/>
                  </a:cubicBezTo>
                  <a:cubicBezTo>
                    <a:pt x="4529543" y="1872174"/>
                    <a:pt x="4524640" y="1868808"/>
                    <a:pt x="4522380" y="1870299"/>
                  </a:cubicBezTo>
                  <a:cubicBezTo>
                    <a:pt x="4520120" y="1871789"/>
                    <a:pt x="4509544" y="1883375"/>
                    <a:pt x="4506275" y="1879914"/>
                  </a:cubicBezTo>
                  <a:cubicBezTo>
                    <a:pt x="4503006" y="1876404"/>
                    <a:pt x="4491612" y="1867799"/>
                    <a:pt x="4489881" y="1869962"/>
                  </a:cubicBezTo>
                  <a:cubicBezTo>
                    <a:pt x="4488150" y="1872125"/>
                    <a:pt x="4484112" y="1881548"/>
                    <a:pt x="4480458" y="1880827"/>
                  </a:cubicBezTo>
                  <a:cubicBezTo>
                    <a:pt x="4476804" y="1880106"/>
                    <a:pt x="4462285" y="1882606"/>
                    <a:pt x="4460315" y="1881741"/>
                  </a:cubicBezTo>
                  <a:cubicBezTo>
                    <a:pt x="4458295" y="1880875"/>
                    <a:pt x="4451468" y="1885827"/>
                    <a:pt x="4445074" y="1882318"/>
                  </a:cubicBezTo>
                  <a:cubicBezTo>
                    <a:pt x="4438681" y="1878808"/>
                    <a:pt x="4433536" y="1887365"/>
                    <a:pt x="4428777" y="1887462"/>
                  </a:cubicBezTo>
                  <a:cubicBezTo>
                    <a:pt x="4424017" y="1887510"/>
                    <a:pt x="4413393" y="1890538"/>
                    <a:pt x="4408200" y="1887942"/>
                  </a:cubicBezTo>
                  <a:cubicBezTo>
                    <a:pt x="4403008" y="1885394"/>
                    <a:pt x="4394114" y="1884193"/>
                    <a:pt x="4390460" y="1883519"/>
                  </a:cubicBezTo>
                  <a:cubicBezTo>
                    <a:pt x="4386807" y="1882846"/>
                    <a:pt x="4378682" y="1879914"/>
                    <a:pt x="4376038" y="1876789"/>
                  </a:cubicBezTo>
                  <a:cubicBezTo>
                    <a:pt x="4373393" y="1873664"/>
                    <a:pt x="4365749" y="1877125"/>
                    <a:pt x="4361231" y="1874866"/>
                  </a:cubicBezTo>
                  <a:cubicBezTo>
                    <a:pt x="4356711" y="1872606"/>
                    <a:pt x="4343875" y="1865828"/>
                    <a:pt x="4343875" y="1871597"/>
                  </a:cubicBezTo>
                  <a:cubicBezTo>
                    <a:pt x="4343875" y="1877366"/>
                    <a:pt x="4334741" y="1876933"/>
                    <a:pt x="4331664" y="1869193"/>
                  </a:cubicBezTo>
                  <a:cubicBezTo>
                    <a:pt x="4328539" y="1861405"/>
                    <a:pt x="4330270" y="1855155"/>
                    <a:pt x="4327433" y="1854434"/>
                  </a:cubicBezTo>
                  <a:cubicBezTo>
                    <a:pt x="4324596" y="1853712"/>
                    <a:pt x="4319260" y="1849578"/>
                    <a:pt x="4319020" y="1858039"/>
                  </a:cubicBezTo>
                  <a:cubicBezTo>
                    <a:pt x="4318779" y="1866549"/>
                    <a:pt x="4319885" y="1873520"/>
                    <a:pt x="4313827" y="1871116"/>
                  </a:cubicBezTo>
                  <a:cubicBezTo>
                    <a:pt x="4307818" y="1868712"/>
                    <a:pt x="4303251" y="1868568"/>
                    <a:pt x="4298684" y="1868424"/>
                  </a:cubicBezTo>
                  <a:cubicBezTo>
                    <a:pt x="4294117" y="1868279"/>
                    <a:pt x="4287578" y="1877125"/>
                    <a:pt x="4283828" y="1872847"/>
                  </a:cubicBezTo>
                  <a:cubicBezTo>
                    <a:pt x="4280126" y="1868568"/>
                    <a:pt x="4279983" y="1864818"/>
                    <a:pt x="4273588" y="1863568"/>
                  </a:cubicBezTo>
                  <a:cubicBezTo>
                    <a:pt x="4267146" y="1862318"/>
                    <a:pt x="4262867" y="1861453"/>
                    <a:pt x="4257195" y="1862174"/>
                  </a:cubicBezTo>
                  <a:cubicBezTo>
                    <a:pt x="4251522" y="1862847"/>
                    <a:pt x="4247531" y="1865395"/>
                    <a:pt x="4242964" y="1863231"/>
                  </a:cubicBezTo>
                  <a:cubicBezTo>
                    <a:pt x="4238445" y="1861068"/>
                    <a:pt x="4228109" y="1855972"/>
                    <a:pt x="4224359" y="1855780"/>
                  </a:cubicBezTo>
                  <a:cubicBezTo>
                    <a:pt x="4220609" y="1855587"/>
                    <a:pt x="4209503" y="1852655"/>
                    <a:pt x="4207196" y="1854626"/>
                  </a:cubicBezTo>
                  <a:cubicBezTo>
                    <a:pt x="4204936" y="1856597"/>
                    <a:pt x="4208542" y="1863231"/>
                    <a:pt x="4204119" y="1862799"/>
                  </a:cubicBezTo>
                  <a:cubicBezTo>
                    <a:pt x="4199696" y="1862366"/>
                    <a:pt x="4194504" y="1866116"/>
                    <a:pt x="4195850" y="1870683"/>
                  </a:cubicBezTo>
                  <a:cubicBezTo>
                    <a:pt x="4197196" y="1875250"/>
                    <a:pt x="4200513" y="1880539"/>
                    <a:pt x="4195033" y="1878904"/>
                  </a:cubicBezTo>
                  <a:cubicBezTo>
                    <a:pt x="4189552" y="1877270"/>
                    <a:pt x="4184360" y="1881020"/>
                    <a:pt x="4191715" y="1885779"/>
                  </a:cubicBezTo>
                  <a:cubicBezTo>
                    <a:pt x="4199023" y="1890538"/>
                    <a:pt x="4213013" y="1893760"/>
                    <a:pt x="4211811" y="1899000"/>
                  </a:cubicBezTo>
                  <a:cubicBezTo>
                    <a:pt x="4210561" y="1904240"/>
                    <a:pt x="4199263" y="1904000"/>
                    <a:pt x="4196379" y="1907798"/>
                  </a:cubicBezTo>
                  <a:cubicBezTo>
                    <a:pt x="4193446" y="1911596"/>
                    <a:pt x="4187965" y="1922124"/>
                    <a:pt x="4184264" y="1921932"/>
                  </a:cubicBezTo>
                  <a:cubicBezTo>
                    <a:pt x="4180562" y="1921740"/>
                    <a:pt x="4167437" y="1926595"/>
                    <a:pt x="4162053" y="1925009"/>
                  </a:cubicBezTo>
                  <a:cubicBezTo>
                    <a:pt x="4156620" y="1923374"/>
                    <a:pt x="4138784" y="1922942"/>
                    <a:pt x="4132967" y="1916355"/>
                  </a:cubicBezTo>
                  <a:cubicBezTo>
                    <a:pt x="4127150" y="1909769"/>
                    <a:pt x="4120852" y="1902269"/>
                    <a:pt x="4122775" y="1896884"/>
                  </a:cubicBezTo>
                  <a:cubicBezTo>
                    <a:pt x="4124698" y="1891500"/>
                    <a:pt x="4126765" y="1883760"/>
                    <a:pt x="4133928" y="1884721"/>
                  </a:cubicBezTo>
                  <a:cubicBezTo>
                    <a:pt x="4141092" y="1885731"/>
                    <a:pt x="4143832" y="1880250"/>
                    <a:pt x="4154072" y="1879097"/>
                  </a:cubicBezTo>
                  <a:cubicBezTo>
                    <a:pt x="4164312" y="1877991"/>
                    <a:pt x="4180562" y="1885202"/>
                    <a:pt x="4181090" y="1883760"/>
                  </a:cubicBezTo>
                  <a:cubicBezTo>
                    <a:pt x="4181619" y="1882318"/>
                    <a:pt x="4185994" y="1878664"/>
                    <a:pt x="4181715" y="1875875"/>
                  </a:cubicBezTo>
                  <a:cubicBezTo>
                    <a:pt x="4177437" y="1873087"/>
                    <a:pt x="4182773" y="1866933"/>
                    <a:pt x="4178590" y="1861741"/>
                  </a:cubicBezTo>
                  <a:cubicBezTo>
                    <a:pt x="4174408" y="1856549"/>
                    <a:pt x="4180513" y="1846261"/>
                    <a:pt x="4185465" y="1847270"/>
                  </a:cubicBezTo>
                  <a:cubicBezTo>
                    <a:pt x="4190417" y="1848280"/>
                    <a:pt x="4184744" y="1836886"/>
                    <a:pt x="4180562" y="1835732"/>
                  </a:cubicBezTo>
                  <a:cubicBezTo>
                    <a:pt x="4176379" y="1834627"/>
                    <a:pt x="4170706" y="1839819"/>
                    <a:pt x="4167726" y="1837511"/>
                  </a:cubicBezTo>
                  <a:cubicBezTo>
                    <a:pt x="4164745" y="1835203"/>
                    <a:pt x="4162437" y="1829098"/>
                    <a:pt x="4157870" y="1827030"/>
                  </a:cubicBezTo>
                  <a:cubicBezTo>
                    <a:pt x="4153303" y="1824963"/>
                    <a:pt x="4147774" y="1821358"/>
                    <a:pt x="4143976" y="1821213"/>
                  </a:cubicBezTo>
                  <a:cubicBezTo>
                    <a:pt x="4140226" y="1821069"/>
                    <a:pt x="4130467" y="1822848"/>
                    <a:pt x="4127775" y="1821886"/>
                  </a:cubicBezTo>
                  <a:cubicBezTo>
                    <a:pt x="4125082" y="1820925"/>
                    <a:pt x="4113352" y="1815540"/>
                    <a:pt x="4108737" y="1819963"/>
                  </a:cubicBezTo>
                  <a:cubicBezTo>
                    <a:pt x="4104121" y="1824386"/>
                    <a:pt x="4096141" y="1823569"/>
                    <a:pt x="4089650" y="1820492"/>
                  </a:cubicBezTo>
                  <a:cubicBezTo>
                    <a:pt x="4083160" y="1817415"/>
                    <a:pt x="4081622" y="1826165"/>
                    <a:pt x="4077151" y="1828232"/>
                  </a:cubicBezTo>
                  <a:cubicBezTo>
                    <a:pt x="4072680" y="1830300"/>
                    <a:pt x="4070709" y="1838088"/>
                    <a:pt x="4063497" y="1837175"/>
                  </a:cubicBezTo>
                  <a:cubicBezTo>
                    <a:pt x="4056286" y="1836309"/>
                    <a:pt x="4039988" y="1842367"/>
                    <a:pt x="4035661" y="1850540"/>
                  </a:cubicBezTo>
                  <a:cubicBezTo>
                    <a:pt x="4031383" y="1858712"/>
                    <a:pt x="4026960" y="1862847"/>
                    <a:pt x="4029508" y="1864097"/>
                  </a:cubicBezTo>
                  <a:cubicBezTo>
                    <a:pt x="4032056" y="1865347"/>
                    <a:pt x="4026142" y="1871789"/>
                    <a:pt x="4030854" y="1875395"/>
                  </a:cubicBezTo>
                  <a:cubicBezTo>
                    <a:pt x="4035565" y="1879000"/>
                    <a:pt x="4048257" y="1887414"/>
                    <a:pt x="4046142" y="1893519"/>
                  </a:cubicBezTo>
                  <a:cubicBezTo>
                    <a:pt x="4044026" y="1899625"/>
                    <a:pt x="4044508" y="1904625"/>
                    <a:pt x="4049507" y="1911596"/>
                  </a:cubicBezTo>
                  <a:cubicBezTo>
                    <a:pt x="4054507" y="1918567"/>
                    <a:pt x="4067344" y="1934768"/>
                    <a:pt x="4070276" y="1941018"/>
                  </a:cubicBezTo>
                  <a:cubicBezTo>
                    <a:pt x="4073209" y="1947316"/>
                    <a:pt x="4081141" y="1952123"/>
                    <a:pt x="4084170" y="1956066"/>
                  </a:cubicBezTo>
                  <a:cubicBezTo>
                    <a:pt x="4087246" y="1959960"/>
                    <a:pt x="4097775" y="1983998"/>
                    <a:pt x="4098833" y="1989238"/>
                  </a:cubicBezTo>
                  <a:cubicBezTo>
                    <a:pt x="4099890" y="1994478"/>
                    <a:pt x="4095997" y="2025391"/>
                    <a:pt x="4100756" y="2028372"/>
                  </a:cubicBezTo>
                  <a:cubicBezTo>
                    <a:pt x="4105564" y="2031352"/>
                    <a:pt x="4100612" y="2056688"/>
                    <a:pt x="4095035" y="2057842"/>
                  </a:cubicBezTo>
                  <a:cubicBezTo>
                    <a:pt x="4089458" y="2059044"/>
                    <a:pt x="4083641" y="2060967"/>
                    <a:pt x="4082103" y="2067265"/>
                  </a:cubicBezTo>
                  <a:cubicBezTo>
                    <a:pt x="4080516" y="2073563"/>
                    <a:pt x="4075420" y="2089524"/>
                    <a:pt x="4070276" y="2089668"/>
                  </a:cubicBezTo>
                  <a:cubicBezTo>
                    <a:pt x="4065132" y="2089764"/>
                    <a:pt x="4035661" y="2093322"/>
                    <a:pt x="4032200" y="2096976"/>
                  </a:cubicBezTo>
                  <a:cubicBezTo>
                    <a:pt x="4028739" y="2100581"/>
                    <a:pt x="4018018" y="2100389"/>
                    <a:pt x="4010373" y="2099716"/>
                  </a:cubicBezTo>
                  <a:cubicBezTo>
                    <a:pt x="4002730" y="2099043"/>
                    <a:pt x="3995663" y="2088514"/>
                    <a:pt x="3991864" y="2093226"/>
                  </a:cubicBezTo>
                  <a:cubicBezTo>
                    <a:pt x="3988066" y="2097937"/>
                    <a:pt x="3988355" y="2105293"/>
                    <a:pt x="3983884" y="2105774"/>
                  </a:cubicBezTo>
                  <a:cubicBezTo>
                    <a:pt x="3979413" y="2106254"/>
                    <a:pt x="3976529" y="2114475"/>
                    <a:pt x="3972105" y="2112937"/>
                  </a:cubicBezTo>
                  <a:cubicBezTo>
                    <a:pt x="3967682" y="2111398"/>
                    <a:pt x="3961769" y="2105725"/>
                    <a:pt x="3960663" y="2108995"/>
                  </a:cubicBezTo>
                  <a:cubicBezTo>
                    <a:pt x="3959558" y="2112216"/>
                    <a:pt x="3947394" y="2114475"/>
                    <a:pt x="3938260" y="2114187"/>
                  </a:cubicBezTo>
                  <a:cubicBezTo>
                    <a:pt x="3929126" y="2113898"/>
                    <a:pt x="3925712" y="2121975"/>
                    <a:pt x="3920472" y="2120629"/>
                  </a:cubicBezTo>
                  <a:cubicBezTo>
                    <a:pt x="3915280" y="2119283"/>
                    <a:pt x="3909703" y="2117023"/>
                    <a:pt x="3911001" y="2113033"/>
                  </a:cubicBezTo>
                  <a:cubicBezTo>
                    <a:pt x="3912347" y="2109091"/>
                    <a:pt x="3922876" y="2086111"/>
                    <a:pt x="3926193" y="2086832"/>
                  </a:cubicBezTo>
                  <a:cubicBezTo>
                    <a:pt x="3929510" y="2087553"/>
                    <a:pt x="3925135" y="2077264"/>
                    <a:pt x="3918886" y="2074765"/>
                  </a:cubicBezTo>
                  <a:cubicBezTo>
                    <a:pt x="3912588" y="2072265"/>
                    <a:pt x="3914511" y="2064476"/>
                    <a:pt x="3906386" y="2061015"/>
                  </a:cubicBezTo>
                  <a:cubicBezTo>
                    <a:pt x="3898261" y="2057554"/>
                    <a:pt x="3884703" y="2059909"/>
                    <a:pt x="3886146" y="2055582"/>
                  </a:cubicBezTo>
                  <a:cubicBezTo>
                    <a:pt x="3887589" y="2051256"/>
                    <a:pt x="3890809" y="2039093"/>
                    <a:pt x="3884319" y="2039381"/>
                  </a:cubicBezTo>
                  <a:cubicBezTo>
                    <a:pt x="3877829" y="2039669"/>
                    <a:pt x="3876868" y="2033804"/>
                    <a:pt x="3880233" y="2030054"/>
                  </a:cubicBezTo>
                  <a:cubicBezTo>
                    <a:pt x="3883598" y="2026352"/>
                    <a:pt x="3877060" y="2017843"/>
                    <a:pt x="3875473" y="2011737"/>
                  </a:cubicBezTo>
                  <a:cubicBezTo>
                    <a:pt x="3873886" y="2005632"/>
                    <a:pt x="3864993" y="1993228"/>
                    <a:pt x="3857445" y="1987651"/>
                  </a:cubicBezTo>
                  <a:cubicBezTo>
                    <a:pt x="3849897" y="1982075"/>
                    <a:pt x="3823407" y="1977796"/>
                    <a:pt x="3822686" y="1973229"/>
                  </a:cubicBezTo>
                  <a:cubicBezTo>
                    <a:pt x="3821965" y="1968613"/>
                    <a:pt x="3830811" y="1949479"/>
                    <a:pt x="3818215" y="1946018"/>
                  </a:cubicBezTo>
                  <a:cubicBezTo>
                    <a:pt x="3805667" y="1942605"/>
                    <a:pt x="3795908" y="1946403"/>
                    <a:pt x="3796437" y="1951739"/>
                  </a:cubicBezTo>
                  <a:cubicBezTo>
                    <a:pt x="3796965" y="1957075"/>
                    <a:pt x="3791100" y="1976354"/>
                    <a:pt x="3788216" y="1978661"/>
                  </a:cubicBezTo>
                  <a:cubicBezTo>
                    <a:pt x="3785331" y="1980969"/>
                    <a:pt x="3753265" y="2014622"/>
                    <a:pt x="3752448" y="2017555"/>
                  </a:cubicBezTo>
                  <a:cubicBezTo>
                    <a:pt x="3751582" y="2020439"/>
                    <a:pt x="3738458" y="2043131"/>
                    <a:pt x="3744130" y="2045246"/>
                  </a:cubicBezTo>
                  <a:cubicBezTo>
                    <a:pt x="3749803" y="2047313"/>
                    <a:pt x="3760380" y="2049333"/>
                    <a:pt x="3759707" y="2053852"/>
                  </a:cubicBezTo>
                  <a:cubicBezTo>
                    <a:pt x="3759034" y="2058419"/>
                    <a:pt x="3756870" y="2072457"/>
                    <a:pt x="3762495" y="2074524"/>
                  </a:cubicBezTo>
                  <a:cubicBezTo>
                    <a:pt x="3768120" y="2076640"/>
                    <a:pt x="3768889" y="2085582"/>
                    <a:pt x="3767014" y="2089428"/>
                  </a:cubicBezTo>
                  <a:cubicBezTo>
                    <a:pt x="3765139" y="2093274"/>
                    <a:pt x="3756918" y="2095101"/>
                    <a:pt x="3758986" y="2099716"/>
                  </a:cubicBezTo>
                  <a:cubicBezTo>
                    <a:pt x="3761053" y="2104331"/>
                    <a:pt x="3764322" y="2114043"/>
                    <a:pt x="3773264" y="2118802"/>
                  </a:cubicBezTo>
                  <a:cubicBezTo>
                    <a:pt x="3782206" y="2123561"/>
                    <a:pt x="3782206" y="2127936"/>
                    <a:pt x="3786005" y="2129090"/>
                  </a:cubicBezTo>
                  <a:cubicBezTo>
                    <a:pt x="3789802" y="2130292"/>
                    <a:pt x="3800956" y="2152070"/>
                    <a:pt x="3805331" y="2153465"/>
                  </a:cubicBezTo>
                  <a:cubicBezTo>
                    <a:pt x="3809754" y="2154859"/>
                    <a:pt x="3815619" y="2160340"/>
                    <a:pt x="3815907" y="2165964"/>
                  </a:cubicBezTo>
                  <a:cubicBezTo>
                    <a:pt x="3816148" y="2171637"/>
                    <a:pt x="3834032" y="2178560"/>
                    <a:pt x="3833070" y="2181445"/>
                  </a:cubicBezTo>
                  <a:cubicBezTo>
                    <a:pt x="3832157" y="2184329"/>
                    <a:pt x="3832734" y="2197310"/>
                    <a:pt x="3835378" y="2199810"/>
                  </a:cubicBezTo>
                  <a:cubicBezTo>
                    <a:pt x="3838022" y="2202261"/>
                    <a:pt x="3816725" y="2250529"/>
                    <a:pt x="3820715" y="2255000"/>
                  </a:cubicBezTo>
                  <a:cubicBezTo>
                    <a:pt x="3824753" y="2259520"/>
                    <a:pt x="3835763" y="2300384"/>
                    <a:pt x="3830330" y="2298173"/>
                  </a:cubicBezTo>
                  <a:cubicBezTo>
                    <a:pt x="3824946" y="2295961"/>
                    <a:pt x="3814369" y="2290913"/>
                    <a:pt x="3810090" y="2291538"/>
                  </a:cubicBezTo>
                  <a:cubicBezTo>
                    <a:pt x="3805860" y="2292115"/>
                    <a:pt x="3786293" y="2266635"/>
                    <a:pt x="3778408" y="2261395"/>
                  </a:cubicBezTo>
                  <a:cubicBezTo>
                    <a:pt x="3770572" y="2256106"/>
                    <a:pt x="3766294" y="2239616"/>
                    <a:pt x="3760188" y="2237309"/>
                  </a:cubicBezTo>
                  <a:cubicBezTo>
                    <a:pt x="3754130" y="2235001"/>
                    <a:pt x="3757832" y="2216684"/>
                    <a:pt x="3754370" y="2212405"/>
                  </a:cubicBezTo>
                  <a:cubicBezTo>
                    <a:pt x="3750957" y="2208175"/>
                    <a:pt x="3743842" y="2193656"/>
                    <a:pt x="3746967" y="2187839"/>
                  </a:cubicBezTo>
                  <a:cubicBezTo>
                    <a:pt x="3750140" y="2182022"/>
                    <a:pt x="3755765" y="2163897"/>
                    <a:pt x="3748938" y="2161397"/>
                  </a:cubicBezTo>
                  <a:cubicBezTo>
                    <a:pt x="3742159" y="2158945"/>
                    <a:pt x="3753025" y="2150340"/>
                    <a:pt x="3751918" y="2147215"/>
                  </a:cubicBezTo>
                  <a:cubicBezTo>
                    <a:pt x="3750813" y="2144090"/>
                    <a:pt x="3750909" y="2125821"/>
                    <a:pt x="3746534" y="2126494"/>
                  </a:cubicBezTo>
                  <a:cubicBezTo>
                    <a:pt x="3742159" y="2127167"/>
                    <a:pt x="3732352" y="2127792"/>
                    <a:pt x="3732496" y="2125052"/>
                  </a:cubicBezTo>
                  <a:cubicBezTo>
                    <a:pt x="3732641" y="2122312"/>
                    <a:pt x="3739034" y="2119475"/>
                    <a:pt x="3739996" y="2116206"/>
                  </a:cubicBezTo>
                  <a:cubicBezTo>
                    <a:pt x="3741006" y="2112937"/>
                    <a:pt x="3737304" y="2093178"/>
                    <a:pt x="3730284" y="2091062"/>
                  </a:cubicBezTo>
                  <a:cubicBezTo>
                    <a:pt x="3723314" y="2088995"/>
                    <a:pt x="3720958" y="2064140"/>
                    <a:pt x="3714564" y="2066976"/>
                  </a:cubicBezTo>
                  <a:cubicBezTo>
                    <a:pt x="3708170" y="2069861"/>
                    <a:pt x="3708555" y="2077889"/>
                    <a:pt x="3703555" y="2076015"/>
                  </a:cubicBezTo>
                  <a:cubicBezTo>
                    <a:pt x="3698554" y="2074188"/>
                    <a:pt x="3700718" y="2047890"/>
                    <a:pt x="3706680" y="2048804"/>
                  </a:cubicBezTo>
                  <a:cubicBezTo>
                    <a:pt x="3712641" y="2049765"/>
                    <a:pt x="3724179" y="2027362"/>
                    <a:pt x="3725237" y="2021353"/>
                  </a:cubicBezTo>
                  <a:cubicBezTo>
                    <a:pt x="3726294" y="2015343"/>
                    <a:pt x="3726198" y="2001449"/>
                    <a:pt x="3732544" y="2001305"/>
                  </a:cubicBezTo>
                  <a:cubicBezTo>
                    <a:pt x="3738890" y="2001161"/>
                    <a:pt x="3753553" y="1961498"/>
                    <a:pt x="3749803" y="1950104"/>
                  </a:cubicBezTo>
                  <a:cubicBezTo>
                    <a:pt x="3746053" y="1938710"/>
                    <a:pt x="3747063" y="1920778"/>
                    <a:pt x="3741871" y="1916499"/>
                  </a:cubicBezTo>
                  <a:cubicBezTo>
                    <a:pt x="3736727" y="1912221"/>
                    <a:pt x="3744035" y="1889433"/>
                    <a:pt x="3738746" y="1885539"/>
                  </a:cubicBezTo>
                  <a:cubicBezTo>
                    <a:pt x="3733409" y="1881645"/>
                    <a:pt x="3746150" y="1857607"/>
                    <a:pt x="3744226" y="1854289"/>
                  </a:cubicBezTo>
                  <a:cubicBezTo>
                    <a:pt x="3742303" y="1850972"/>
                    <a:pt x="3748265" y="1840395"/>
                    <a:pt x="3742015" y="1837030"/>
                  </a:cubicBezTo>
                  <a:cubicBezTo>
                    <a:pt x="3735765" y="1833665"/>
                    <a:pt x="3739515" y="1812992"/>
                    <a:pt x="3731727" y="1812367"/>
                  </a:cubicBezTo>
                  <a:cubicBezTo>
                    <a:pt x="3723939" y="1811742"/>
                    <a:pt x="3726727" y="1829915"/>
                    <a:pt x="3720285" y="1829675"/>
                  </a:cubicBezTo>
                  <a:cubicBezTo>
                    <a:pt x="3713843" y="1829434"/>
                    <a:pt x="3707160" y="1830348"/>
                    <a:pt x="3705621" y="1827944"/>
                  </a:cubicBezTo>
                  <a:cubicBezTo>
                    <a:pt x="3704083" y="1825540"/>
                    <a:pt x="3697016" y="1833040"/>
                    <a:pt x="3690237" y="1831550"/>
                  </a:cubicBezTo>
                  <a:cubicBezTo>
                    <a:pt x="3683459" y="1830059"/>
                    <a:pt x="3676199" y="1843472"/>
                    <a:pt x="3671536" y="1842174"/>
                  </a:cubicBezTo>
                  <a:cubicBezTo>
                    <a:pt x="3666873" y="1840924"/>
                    <a:pt x="3663171" y="1834386"/>
                    <a:pt x="3661104" y="1835011"/>
                  </a:cubicBezTo>
                  <a:cubicBezTo>
                    <a:pt x="3659036" y="1835636"/>
                    <a:pt x="3651296" y="1835107"/>
                    <a:pt x="3649758" y="1830396"/>
                  </a:cubicBezTo>
                  <a:cubicBezTo>
                    <a:pt x="3648171" y="1825636"/>
                    <a:pt x="3634085" y="1830155"/>
                    <a:pt x="3633460" y="1824482"/>
                  </a:cubicBezTo>
                  <a:cubicBezTo>
                    <a:pt x="3632835" y="1818810"/>
                    <a:pt x="3637787" y="1808329"/>
                    <a:pt x="3642499" y="1806839"/>
                  </a:cubicBezTo>
                  <a:cubicBezTo>
                    <a:pt x="3647210" y="1805348"/>
                    <a:pt x="3654036" y="1790637"/>
                    <a:pt x="3655334" y="1785878"/>
                  </a:cubicBezTo>
                  <a:cubicBezTo>
                    <a:pt x="3656633" y="1781118"/>
                    <a:pt x="3656633" y="1751600"/>
                    <a:pt x="3652161" y="1749244"/>
                  </a:cubicBezTo>
                  <a:cubicBezTo>
                    <a:pt x="3647739" y="1746888"/>
                    <a:pt x="3629182" y="1729437"/>
                    <a:pt x="3634181" y="1729581"/>
                  </a:cubicBezTo>
                  <a:cubicBezTo>
                    <a:pt x="3639229" y="1729725"/>
                    <a:pt x="3648219" y="1731264"/>
                    <a:pt x="3644181" y="1724725"/>
                  </a:cubicBezTo>
                  <a:cubicBezTo>
                    <a:pt x="3640095" y="1718139"/>
                    <a:pt x="3638556" y="1704774"/>
                    <a:pt x="3631345" y="1707226"/>
                  </a:cubicBezTo>
                  <a:cubicBezTo>
                    <a:pt x="3624133" y="1709678"/>
                    <a:pt x="3614278" y="1711456"/>
                    <a:pt x="3616009" y="1707610"/>
                  </a:cubicBezTo>
                  <a:cubicBezTo>
                    <a:pt x="3617740" y="1703716"/>
                    <a:pt x="3619518" y="1691265"/>
                    <a:pt x="3613557" y="1688957"/>
                  </a:cubicBezTo>
                  <a:cubicBezTo>
                    <a:pt x="3607596" y="1686649"/>
                    <a:pt x="3596538" y="1678765"/>
                    <a:pt x="3598413" y="1674150"/>
                  </a:cubicBezTo>
                  <a:cubicBezTo>
                    <a:pt x="3600336" y="1669534"/>
                    <a:pt x="3588894" y="1660015"/>
                    <a:pt x="3592692" y="1659390"/>
                  </a:cubicBezTo>
                  <a:cubicBezTo>
                    <a:pt x="3596490" y="1658765"/>
                    <a:pt x="3607499" y="1644295"/>
                    <a:pt x="3602115" y="1639439"/>
                  </a:cubicBezTo>
                  <a:cubicBezTo>
                    <a:pt x="3596779" y="1634583"/>
                    <a:pt x="3590384" y="1622036"/>
                    <a:pt x="3587067" y="1623574"/>
                  </a:cubicBezTo>
                  <a:cubicBezTo>
                    <a:pt x="3583750" y="1625112"/>
                    <a:pt x="3571491" y="1624439"/>
                    <a:pt x="3570289" y="1620257"/>
                  </a:cubicBezTo>
                  <a:cubicBezTo>
                    <a:pt x="3569135" y="1616074"/>
                    <a:pt x="3558414" y="1602902"/>
                    <a:pt x="3556491" y="1607901"/>
                  </a:cubicBezTo>
                  <a:cubicBezTo>
                    <a:pt x="3554520" y="1612901"/>
                    <a:pt x="3556972" y="1620930"/>
                    <a:pt x="3563221" y="1625161"/>
                  </a:cubicBezTo>
                  <a:cubicBezTo>
                    <a:pt x="3569471" y="1629439"/>
                    <a:pt x="3555481" y="1635785"/>
                    <a:pt x="3555625" y="1632324"/>
                  </a:cubicBezTo>
                  <a:cubicBezTo>
                    <a:pt x="3555770" y="1628814"/>
                    <a:pt x="3549039" y="1626410"/>
                    <a:pt x="3548751" y="1630641"/>
                  </a:cubicBezTo>
                  <a:cubicBezTo>
                    <a:pt x="3548462" y="1634872"/>
                    <a:pt x="3541587" y="1639103"/>
                    <a:pt x="3537981" y="1635881"/>
                  </a:cubicBezTo>
                  <a:cubicBezTo>
                    <a:pt x="3534376" y="1632660"/>
                    <a:pt x="3534424" y="1626459"/>
                    <a:pt x="3531828" y="1628189"/>
                  </a:cubicBezTo>
                  <a:cubicBezTo>
                    <a:pt x="3529232" y="1629920"/>
                    <a:pt x="3516877" y="1632853"/>
                    <a:pt x="3511973" y="1632083"/>
                  </a:cubicBezTo>
                  <a:cubicBezTo>
                    <a:pt x="3507069" y="1631314"/>
                    <a:pt x="3498944" y="1634920"/>
                    <a:pt x="3494906" y="1630449"/>
                  </a:cubicBezTo>
                  <a:cubicBezTo>
                    <a:pt x="3490868" y="1626026"/>
                    <a:pt x="3487694" y="1627228"/>
                    <a:pt x="3481397" y="1626170"/>
                  </a:cubicBezTo>
                  <a:cubicBezTo>
                    <a:pt x="3475099" y="1625112"/>
                    <a:pt x="3463609" y="1618238"/>
                    <a:pt x="3458705" y="1620641"/>
                  </a:cubicBezTo>
                  <a:cubicBezTo>
                    <a:pt x="3453801" y="1623045"/>
                    <a:pt x="3440821" y="1622901"/>
                    <a:pt x="3434956" y="1620065"/>
                  </a:cubicBezTo>
                  <a:cubicBezTo>
                    <a:pt x="3429090" y="1617228"/>
                    <a:pt x="3420004" y="1628862"/>
                    <a:pt x="3422360" y="1634439"/>
                  </a:cubicBezTo>
                  <a:cubicBezTo>
                    <a:pt x="3424715" y="1640016"/>
                    <a:pt x="3416062" y="1646698"/>
                    <a:pt x="3414860" y="1648766"/>
                  </a:cubicBezTo>
                  <a:cubicBezTo>
                    <a:pt x="3413658" y="1650833"/>
                    <a:pt x="3398226" y="1659150"/>
                    <a:pt x="3393947" y="1659054"/>
                  </a:cubicBezTo>
                  <a:cubicBezTo>
                    <a:pt x="3389668" y="1658910"/>
                    <a:pt x="3374620" y="1652227"/>
                    <a:pt x="3367601" y="1655064"/>
                  </a:cubicBezTo>
                  <a:cubicBezTo>
                    <a:pt x="3360583" y="1657852"/>
                    <a:pt x="3350775" y="1663621"/>
                    <a:pt x="3346496" y="1666986"/>
                  </a:cubicBezTo>
                  <a:cubicBezTo>
                    <a:pt x="3342217" y="1670352"/>
                    <a:pt x="3329477" y="1673621"/>
                    <a:pt x="3328852" y="1676554"/>
                  </a:cubicBezTo>
                  <a:cubicBezTo>
                    <a:pt x="3328227" y="1679534"/>
                    <a:pt x="3318564" y="1688428"/>
                    <a:pt x="3313084" y="1687707"/>
                  </a:cubicBezTo>
                  <a:cubicBezTo>
                    <a:pt x="3307555" y="1686986"/>
                    <a:pt x="3300824" y="1685255"/>
                    <a:pt x="3295632" y="1690063"/>
                  </a:cubicBezTo>
                  <a:cubicBezTo>
                    <a:pt x="3290392" y="1694822"/>
                    <a:pt x="3257845" y="1706312"/>
                    <a:pt x="3252412" y="1705303"/>
                  </a:cubicBezTo>
                  <a:cubicBezTo>
                    <a:pt x="3246980" y="1704293"/>
                    <a:pt x="3246932" y="1726312"/>
                    <a:pt x="3241355" y="1726023"/>
                  </a:cubicBezTo>
                  <a:cubicBezTo>
                    <a:pt x="3235778" y="1725735"/>
                    <a:pt x="3221596" y="1726985"/>
                    <a:pt x="3219528" y="1723091"/>
                  </a:cubicBezTo>
                  <a:cubicBezTo>
                    <a:pt x="3217461" y="1719245"/>
                    <a:pt x="3210971" y="1716504"/>
                    <a:pt x="3209000" y="1719629"/>
                  </a:cubicBezTo>
                  <a:cubicBezTo>
                    <a:pt x="3207028" y="1722754"/>
                    <a:pt x="3201404" y="1734100"/>
                    <a:pt x="3195298" y="1733379"/>
                  </a:cubicBezTo>
                  <a:cubicBezTo>
                    <a:pt x="3189144" y="1732658"/>
                    <a:pt x="3182702" y="1726120"/>
                    <a:pt x="3175827" y="1729533"/>
                  </a:cubicBezTo>
                  <a:cubicBezTo>
                    <a:pt x="3168953" y="1732946"/>
                    <a:pt x="3158424" y="1756551"/>
                    <a:pt x="3161885" y="1760638"/>
                  </a:cubicBezTo>
                  <a:cubicBezTo>
                    <a:pt x="3165299" y="1764724"/>
                    <a:pt x="3157126" y="1791022"/>
                    <a:pt x="3168039" y="1795300"/>
                  </a:cubicBezTo>
                  <a:cubicBezTo>
                    <a:pt x="3178952" y="1799531"/>
                    <a:pt x="3151020" y="1820829"/>
                    <a:pt x="3147078" y="1824002"/>
                  </a:cubicBezTo>
                  <a:cubicBezTo>
                    <a:pt x="3143088" y="1827175"/>
                    <a:pt x="3135347" y="1836213"/>
                    <a:pt x="3135204" y="1840828"/>
                  </a:cubicBezTo>
                  <a:cubicBezTo>
                    <a:pt x="3135107" y="1845444"/>
                    <a:pt x="3140251" y="1877173"/>
                    <a:pt x="3132896" y="1876693"/>
                  </a:cubicBezTo>
                  <a:cubicBezTo>
                    <a:pt x="3125540" y="1876164"/>
                    <a:pt x="3114579" y="1873135"/>
                    <a:pt x="3112752" y="1879770"/>
                  </a:cubicBezTo>
                  <a:cubicBezTo>
                    <a:pt x="3110925" y="1886404"/>
                    <a:pt x="3099099" y="1888231"/>
                    <a:pt x="3101310" y="1891308"/>
                  </a:cubicBezTo>
                  <a:cubicBezTo>
                    <a:pt x="3103473" y="1894385"/>
                    <a:pt x="3111695" y="1901163"/>
                    <a:pt x="3114338" y="1901596"/>
                  </a:cubicBezTo>
                  <a:cubicBezTo>
                    <a:pt x="3116983" y="1902029"/>
                    <a:pt x="3129723" y="1909624"/>
                    <a:pt x="3134050" y="1908086"/>
                  </a:cubicBezTo>
                  <a:cubicBezTo>
                    <a:pt x="3138376" y="1906548"/>
                    <a:pt x="3140155" y="1900298"/>
                    <a:pt x="3140828" y="1896548"/>
                  </a:cubicBezTo>
                  <a:cubicBezTo>
                    <a:pt x="3141501" y="1892798"/>
                    <a:pt x="3154290" y="1893135"/>
                    <a:pt x="3160635" y="1902750"/>
                  </a:cubicBezTo>
                  <a:cubicBezTo>
                    <a:pt x="3166982" y="1912365"/>
                    <a:pt x="3176404" y="1926836"/>
                    <a:pt x="3176212" y="1934960"/>
                  </a:cubicBezTo>
                  <a:cubicBezTo>
                    <a:pt x="3176020" y="1943037"/>
                    <a:pt x="3180587" y="1961642"/>
                    <a:pt x="3185250" y="1965248"/>
                  </a:cubicBezTo>
                  <a:cubicBezTo>
                    <a:pt x="3189914" y="1968806"/>
                    <a:pt x="3182462" y="1990248"/>
                    <a:pt x="3177702" y="1990921"/>
                  </a:cubicBezTo>
                  <a:cubicBezTo>
                    <a:pt x="3172895" y="1991546"/>
                    <a:pt x="3142511" y="1997603"/>
                    <a:pt x="3138040" y="1996786"/>
                  </a:cubicBezTo>
                  <a:cubicBezTo>
                    <a:pt x="3133569" y="1995969"/>
                    <a:pt x="3125012" y="1988276"/>
                    <a:pt x="3124050" y="1982363"/>
                  </a:cubicBezTo>
                  <a:cubicBezTo>
                    <a:pt x="3123137" y="1976402"/>
                    <a:pt x="3123377" y="1956402"/>
                    <a:pt x="3122319" y="1951210"/>
                  </a:cubicBezTo>
                  <a:cubicBezTo>
                    <a:pt x="3121262" y="1946018"/>
                    <a:pt x="3120492" y="1938951"/>
                    <a:pt x="3124435" y="1935778"/>
                  </a:cubicBezTo>
                  <a:cubicBezTo>
                    <a:pt x="3128329" y="1932605"/>
                    <a:pt x="3135684" y="1918086"/>
                    <a:pt x="3133377" y="1915730"/>
                  </a:cubicBezTo>
                  <a:cubicBezTo>
                    <a:pt x="3131117" y="1913374"/>
                    <a:pt x="3115396" y="1903327"/>
                    <a:pt x="3108137" y="1902509"/>
                  </a:cubicBezTo>
                  <a:cubicBezTo>
                    <a:pt x="3100878" y="1901644"/>
                    <a:pt x="3089484" y="1897461"/>
                    <a:pt x="3082272" y="1900490"/>
                  </a:cubicBezTo>
                  <a:cubicBezTo>
                    <a:pt x="3075061" y="1903519"/>
                    <a:pt x="3071215" y="1918326"/>
                    <a:pt x="3062946" y="1919672"/>
                  </a:cubicBezTo>
                  <a:cubicBezTo>
                    <a:pt x="3054677" y="1921018"/>
                    <a:pt x="3045446" y="1924528"/>
                    <a:pt x="3042129" y="1920201"/>
                  </a:cubicBezTo>
                  <a:cubicBezTo>
                    <a:pt x="3038860" y="1915826"/>
                    <a:pt x="3013764" y="1896933"/>
                    <a:pt x="3015735" y="1888808"/>
                  </a:cubicBezTo>
                  <a:cubicBezTo>
                    <a:pt x="3017706" y="1880635"/>
                    <a:pt x="3016649" y="1865876"/>
                    <a:pt x="3013812" y="1862366"/>
                  </a:cubicBezTo>
                  <a:cubicBezTo>
                    <a:pt x="3011024" y="1858857"/>
                    <a:pt x="3003764" y="1835876"/>
                    <a:pt x="3006505" y="1831309"/>
                  </a:cubicBezTo>
                  <a:cubicBezTo>
                    <a:pt x="3009245" y="1826694"/>
                    <a:pt x="2994726" y="1815348"/>
                    <a:pt x="2993813" y="1812512"/>
                  </a:cubicBezTo>
                  <a:cubicBezTo>
                    <a:pt x="2992899" y="1809675"/>
                    <a:pt x="2995303" y="1798137"/>
                    <a:pt x="2989678" y="1795012"/>
                  </a:cubicBezTo>
                  <a:cubicBezTo>
                    <a:pt x="2984005" y="1791887"/>
                    <a:pt x="2990736" y="1778666"/>
                    <a:pt x="2985688" y="1776022"/>
                  </a:cubicBezTo>
                  <a:cubicBezTo>
                    <a:pt x="2980640" y="1773378"/>
                    <a:pt x="2984726" y="1759388"/>
                    <a:pt x="2980928" y="1752705"/>
                  </a:cubicBezTo>
                  <a:cubicBezTo>
                    <a:pt x="2977131" y="1746023"/>
                    <a:pt x="2978140" y="1734292"/>
                    <a:pt x="2972708" y="1729293"/>
                  </a:cubicBezTo>
                  <a:cubicBezTo>
                    <a:pt x="2967275" y="1724293"/>
                    <a:pt x="2964967" y="1716312"/>
                    <a:pt x="2963958" y="1708908"/>
                  </a:cubicBezTo>
                  <a:cubicBezTo>
                    <a:pt x="2962948" y="1701457"/>
                    <a:pt x="2950160" y="1694341"/>
                    <a:pt x="2946939" y="1687803"/>
                  </a:cubicBezTo>
                  <a:cubicBezTo>
                    <a:pt x="2943718" y="1681217"/>
                    <a:pt x="2939583" y="1676073"/>
                    <a:pt x="2943862" y="1670159"/>
                  </a:cubicBezTo>
                  <a:cubicBezTo>
                    <a:pt x="2948141" y="1664246"/>
                    <a:pt x="2950208" y="1649535"/>
                    <a:pt x="2946025" y="1644391"/>
                  </a:cubicBezTo>
                  <a:cubicBezTo>
                    <a:pt x="2941843" y="1639247"/>
                    <a:pt x="2947275" y="1625401"/>
                    <a:pt x="2943333" y="1623334"/>
                  </a:cubicBezTo>
                  <a:cubicBezTo>
                    <a:pt x="2939391" y="1621266"/>
                    <a:pt x="2936988" y="1608334"/>
                    <a:pt x="2944006" y="1608094"/>
                  </a:cubicBezTo>
                  <a:cubicBezTo>
                    <a:pt x="2951025" y="1607901"/>
                    <a:pt x="2946073" y="1603382"/>
                    <a:pt x="2941603" y="1600113"/>
                  </a:cubicBezTo>
                  <a:cubicBezTo>
                    <a:pt x="2937131" y="1596844"/>
                    <a:pt x="2937131" y="1586508"/>
                    <a:pt x="2934968" y="1581604"/>
                  </a:cubicBezTo>
                  <a:cubicBezTo>
                    <a:pt x="2932804" y="1576700"/>
                    <a:pt x="2950593" y="1564874"/>
                    <a:pt x="2949920" y="1559778"/>
                  </a:cubicBezTo>
                  <a:cubicBezTo>
                    <a:pt x="2949198" y="1554682"/>
                    <a:pt x="2940305" y="1542038"/>
                    <a:pt x="2945016" y="1538432"/>
                  </a:cubicBezTo>
                  <a:cubicBezTo>
                    <a:pt x="2949775" y="1534826"/>
                    <a:pt x="2945401" y="1530451"/>
                    <a:pt x="2943958" y="1525259"/>
                  </a:cubicBezTo>
                  <a:cubicBezTo>
                    <a:pt x="2942516" y="1520067"/>
                    <a:pt x="2935256" y="1510740"/>
                    <a:pt x="2934103" y="1514010"/>
                  </a:cubicBezTo>
                  <a:cubicBezTo>
                    <a:pt x="2932949" y="1517327"/>
                    <a:pt x="2922565" y="1520596"/>
                    <a:pt x="2927084" y="1524202"/>
                  </a:cubicBezTo>
                  <a:cubicBezTo>
                    <a:pt x="2931555" y="1527855"/>
                    <a:pt x="2924439" y="1538816"/>
                    <a:pt x="2920834" y="1539490"/>
                  </a:cubicBezTo>
                  <a:cubicBezTo>
                    <a:pt x="2917180" y="1540163"/>
                    <a:pt x="2897421" y="1551124"/>
                    <a:pt x="2891940" y="1550066"/>
                  </a:cubicBezTo>
                  <a:cubicBezTo>
                    <a:pt x="2886412" y="1549009"/>
                    <a:pt x="2867807" y="1546028"/>
                    <a:pt x="2860403" y="1537134"/>
                  </a:cubicBezTo>
                  <a:cubicBezTo>
                    <a:pt x="2852999" y="1528240"/>
                    <a:pt x="2843961" y="1527230"/>
                    <a:pt x="2839538" y="1522519"/>
                  </a:cubicBezTo>
                  <a:cubicBezTo>
                    <a:pt x="2835163" y="1517807"/>
                    <a:pt x="2811846" y="1498818"/>
                    <a:pt x="2820404" y="1498241"/>
                  </a:cubicBezTo>
                  <a:cubicBezTo>
                    <a:pt x="2828961" y="1497616"/>
                    <a:pt x="2847278" y="1498914"/>
                    <a:pt x="2850451" y="1495837"/>
                  </a:cubicBezTo>
                  <a:cubicBezTo>
                    <a:pt x="2853672" y="1492760"/>
                    <a:pt x="2863960" y="1489731"/>
                    <a:pt x="2858335" y="1489106"/>
                  </a:cubicBezTo>
                  <a:cubicBezTo>
                    <a:pt x="2852711" y="1488433"/>
                    <a:pt x="2838961" y="1490741"/>
                    <a:pt x="2834586" y="1485645"/>
                  </a:cubicBezTo>
                  <a:cubicBezTo>
                    <a:pt x="2830211" y="1480549"/>
                    <a:pt x="2807423" y="1474684"/>
                    <a:pt x="2808481" y="1471366"/>
                  </a:cubicBezTo>
                  <a:cubicBezTo>
                    <a:pt x="2809539" y="1468049"/>
                    <a:pt x="2810260" y="1461607"/>
                    <a:pt x="2803241" y="1460886"/>
                  </a:cubicBezTo>
                  <a:cubicBezTo>
                    <a:pt x="2796174" y="1460165"/>
                    <a:pt x="2802471" y="1454684"/>
                    <a:pt x="2786270" y="1453001"/>
                  </a:cubicBezTo>
                  <a:cubicBezTo>
                    <a:pt x="2770068" y="1451367"/>
                    <a:pt x="2764396" y="1443963"/>
                    <a:pt x="2765741" y="1438002"/>
                  </a:cubicBezTo>
                  <a:cubicBezTo>
                    <a:pt x="2767088" y="1432040"/>
                    <a:pt x="2758482" y="1425069"/>
                    <a:pt x="2752232" y="1423339"/>
                  </a:cubicBezTo>
                  <a:cubicBezTo>
                    <a:pt x="2745982" y="1421608"/>
                    <a:pt x="2750502" y="1404878"/>
                    <a:pt x="2744925" y="1403195"/>
                  </a:cubicBezTo>
                  <a:cubicBezTo>
                    <a:pt x="2739348" y="1401512"/>
                    <a:pt x="2726752" y="1398099"/>
                    <a:pt x="2720022" y="1401320"/>
                  </a:cubicBezTo>
                  <a:cubicBezTo>
                    <a:pt x="2713243" y="1404541"/>
                    <a:pt x="2702619" y="1403195"/>
                    <a:pt x="2694830" y="1402570"/>
                  </a:cubicBezTo>
                  <a:cubicBezTo>
                    <a:pt x="2686994" y="1401897"/>
                    <a:pt x="2682330" y="1406464"/>
                    <a:pt x="2677379" y="1405695"/>
                  </a:cubicBezTo>
                  <a:cubicBezTo>
                    <a:pt x="2672427" y="1404926"/>
                    <a:pt x="2665312" y="1395936"/>
                    <a:pt x="2659398" y="1398532"/>
                  </a:cubicBezTo>
                  <a:cubicBezTo>
                    <a:pt x="2653437" y="1401128"/>
                    <a:pt x="2641178" y="1402426"/>
                    <a:pt x="2637572" y="1402955"/>
                  </a:cubicBezTo>
                  <a:cubicBezTo>
                    <a:pt x="2633966" y="1403387"/>
                    <a:pt x="2586900" y="1402714"/>
                    <a:pt x="2579929" y="1400407"/>
                  </a:cubicBezTo>
                  <a:cubicBezTo>
                    <a:pt x="2572958" y="1398051"/>
                    <a:pt x="2566275" y="1401416"/>
                    <a:pt x="2562189" y="1398868"/>
                  </a:cubicBezTo>
                  <a:cubicBezTo>
                    <a:pt x="2558103" y="1396320"/>
                    <a:pt x="2537286" y="1387090"/>
                    <a:pt x="2537045" y="1390118"/>
                  </a:cubicBezTo>
                  <a:cubicBezTo>
                    <a:pt x="2536853" y="1393147"/>
                    <a:pt x="2523344" y="1392763"/>
                    <a:pt x="2518488" y="1390215"/>
                  </a:cubicBezTo>
                  <a:cubicBezTo>
                    <a:pt x="2513633" y="1387667"/>
                    <a:pt x="2488922" y="1382955"/>
                    <a:pt x="2484595" y="1383869"/>
                  </a:cubicBezTo>
                  <a:cubicBezTo>
                    <a:pt x="2480268" y="1384782"/>
                    <a:pt x="2474115" y="1379542"/>
                    <a:pt x="2467720" y="1379253"/>
                  </a:cubicBezTo>
                  <a:cubicBezTo>
                    <a:pt x="2461326" y="1378917"/>
                    <a:pt x="2435558" y="1380119"/>
                    <a:pt x="2427433" y="1370311"/>
                  </a:cubicBezTo>
                  <a:cubicBezTo>
                    <a:pt x="2419308" y="1360504"/>
                    <a:pt x="2426327" y="1347091"/>
                    <a:pt x="2419356" y="1342235"/>
                  </a:cubicBezTo>
                  <a:cubicBezTo>
                    <a:pt x="2412385" y="1337379"/>
                    <a:pt x="2390415" y="1329783"/>
                    <a:pt x="2389597" y="1332812"/>
                  </a:cubicBezTo>
                  <a:cubicBezTo>
                    <a:pt x="2388780" y="1335841"/>
                    <a:pt x="2389886" y="1344206"/>
                    <a:pt x="2381953" y="1345841"/>
                  </a:cubicBezTo>
                  <a:cubicBezTo>
                    <a:pt x="2374021" y="1347475"/>
                    <a:pt x="2358925" y="1349302"/>
                    <a:pt x="2356185" y="1345456"/>
                  </a:cubicBezTo>
                  <a:cubicBezTo>
                    <a:pt x="2353445" y="1341562"/>
                    <a:pt x="2347387" y="1352042"/>
                    <a:pt x="2342387" y="1351177"/>
                  </a:cubicBezTo>
                  <a:cubicBezTo>
                    <a:pt x="2337387" y="1350264"/>
                    <a:pt x="2321089" y="1345696"/>
                    <a:pt x="2316042" y="1345600"/>
                  </a:cubicBezTo>
                  <a:cubicBezTo>
                    <a:pt x="2311041" y="1345504"/>
                    <a:pt x="2295273" y="1345600"/>
                    <a:pt x="2288975" y="1339014"/>
                  </a:cubicBezTo>
                  <a:cubicBezTo>
                    <a:pt x="2282677" y="1332427"/>
                    <a:pt x="2259072" y="1326803"/>
                    <a:pt x="2261283" y="1323053"/>
                  </a:cubicBezTo>
                  <a:cubicBezTo>
                    <a:pt x="2263495" y="1319303"/>
                    <a:pt x="2252774" y="1316851"/>
                    <a:pt x="2247005" y="1315697"/>
                  </a:cubicBezTo>
                  <a:cubicBezTo>
                    <a:pt x="2241284" y="1314495"/>
                    <a:pt x="2226861" y="1317428"/>
                    <a:pt x="2224746" y="1312861"/>
                  </a:cubicBezTo>
                  <a:cubicBezTo>
                    <a:pt x="2222630" y="1308294"/>
                    <a:pt x="2213400" y="1297621"/>
                    <a:pt x="2209073" y="1292284"/>
                  </a:cubicBezTo>
                  <a:cubicBezTo>
                    <a:pt x="2204746" y="1286948"/>
                    <a:pt x="2208448" y="1279737"/>
                    <a:pt x="2201237" y="1277092"/>
                  </a:cubicBezTo>
                  <a:cubicBezTo>
                    <a:pt x="2194025" y="1274400"/>
                    <a:pt x="2186093" y="1263006"/>
                    <a:pt x="2182487" y="1259977"/>
                  </a:cubicBezTo>
                  <a:cubicBezTo>
                    <a:pt x="2178881" y="1256949"/>
                    <a:pt x="2170180" y="1249737"/>
                    <a:pt x="2165084" y="1251276"/>
                  </a:cubicBezTo>
                  <a:cubicBezTo>
                    <a:pt x="2159987" y="1252814"/>
                    <a:pt x="2145469" y="1248343"/>
                    <a:pt x="2143257" y="1247237"/>
                  </a:cubicBezTo>
                  <a:cubicBezTo>
                    <a:pt x="2141094" y="1246132"/>
                    <a:pt x="2133786" y="1243872"/>
                    <a:pt x="2129459" y="1248487"/>
                  </a:cubicBezTo>
                  <a:cubicBezTo>
                    <a:pt x="2125133" y="1253103"/>
                    <a:pt x="2123691" y="1258054"/>
                    <a:pt x="2117921" y="1258487"/>
                  </a:cubicBezTo>
                  <a:cubicBezTo>
                    <a:pt x="2112104" y="1258920"/>
                    <a:pt x="2117249" y="1265698"/>
                    <a:pt x="2110710" y="1265795"/>
                  </a:cubicBezTo>
                  <a:cubicBezTo>
                    <a:pt x="2104172" y="1265891"/>
                    <a:pt x="2091191" y="1267958"/>
                    <a:pt x="2099172" y="1271275"/>
                  </a:cubicBezTo>
                  <a:cubicBezTo>
                    <a:pt x="2107152" y="1274592"/>
                    <a:pt x="2113931" y="1274641"/>
                    <a:pt x="2113066" y="1285121"/>
                  </a:cubicBezTo>
                </a:path>
              </a:pathLst>
            </a:custGeom>
            <a:grpFill/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" name="Freihandform: Form 44">
              <a:extLst>
                <a:ext uri="{FF2B5EF4-FFF2-40B4-BE49-F238E27FC236}">
                  <a16:creationId xmlns:a16="http://schemas.microsoft.com/office/drawing/2014/main" id="{69521A3F-A754-F1FF-C4B4-9146994F0BCA}"/>
                </a:ext>
              </a:extLst>
            </p:cNvPr>
            <p:cNvSpPr/>
            <p:nvPr/>
          </p:nvSpPr>
          <p:spPr>
            <a:xfrm>
              <a:off x="4648192" y="5651749"/>
              <a:ext cx="2261415" cy="1869386"/>
            </a:xfrm>
            <a:custGeom>
              <a:avLst/>
              <a:gdLst>
                <a:gd name="connsiteX0" fmla="*/ 1582516 w 2261415"/>
                <a:gd name="connsiteY0" fmla="*/ 29514 h 1869386"/>
                <a:gd name="connsiteX1" fmla="*/ 1532517 w 2261415"/>
                <a:gd name="connsiteY1" fmla="*/ 35043 h 1869386"/>
                <a:gd name="connsiteX2" fmla="*/ 1473528 w 2261415"/>
                <a:gd name="connsiteY2" fmla="*/ 57014 h 1869386"/>
                <a:gd name="connsiteX3" fmla="*/ 1422520 w 2261415"/>
                <a:gd name="connsiteY3" fmla="*/ 53648 h 1869386"/>
                <a:gd name="connsiteX4" fmla="*/ 1373531 w 2261415"/>
                <a:gd name="connsiteY4" fmla="*/ 50235 h 1869386"/>
                <a:gd name="connsiteX5" fmla="*/ 1328628 w 2261415"/>
                <a:gd name="connsiteY5" fmla="*/ 45716 h 1869386"/>
                <a:gd name="connsiteX6" fmla="*/ 1281898 w 2261415"/>
                <a:gd name="connsiteY6" fmla="*/ 44754 h 1869386"/>
                <a:gd name="connsiteX7" fmla="*/ 1231659 w 2261415"/>
                <a:gd name="connsiteY7" fmla="*/ 36629 h 1869386"/>
                <a:gd name="connsiteX8" fmla="*/ 1162238 w 2261415"/>
                <a:gd name="connsiteY8" fmla="*/ 61052 h 1869386"/>
                <a:gd name="connsiteX9" fmla="*/ 1167718 w 2261415"/>
                <a:gd name="connsiteY9" fmla="*/ 92445 h 1869386"/>
                <a:gd name="connsiteX10" fmla="*/ 1124691 w 2261415"/>
                <a:gd name="connsiteY10" fmla="*/ 124416 h 1869386"/>
                <a:gd name="connsiteX11" fmla="*/ 1074260 w 2261415"/>
                <a:gd name="connsiteY11" fmla="*/ 115329 h 1869386"/>
                <a:gd name="connsiteX12" fmla="*/ 1008011 w 2261415"/>
                <a:gd name="connsiteY12" fmla="*/ 117925 h 1869386"/>
                <a:gd name="connsiteX13" fmla="*/ 987338 w 2261415"/>
                <a:gd name="connsiteY13" fmla="*/ 93070 h 1869386"/>
                <a:gd name="connsiteX14" fmla="*/ 924648 w 2261415"/>
                <a:gd name="connsiteY14" fmla="*/ 93840 h 1869386"/>
                <a:gd name="connsiteX15" fmla="*/ 890226 w 2261415"/>
                <a:gd name="connsiteY15" fmla="*/ 101291 h 1869386"/>
                <a:gd name="connsiteX16" fmla="*/ 851380 w 2261415"/>
                <a:gd name="connsiteY16" fmla="*/ 99128 h 1869386"/>
                <a:gd name="connsiteX17" fmla="*/ 802680 w 2261415"/>
                <a:gd name="connsiteY17" fmla="*/ 83455 h 1869386"/>
                <a:gd name="connsiteX18" fmla="*/ 822871 w 2261415"/>
                <a:gd name="connsiteY18" fmla="*/ 47206 h 1869386"/>
                <a:gd name="connsiteX19" fmla="*/ 796814 w 2261415"/>
                <a:gd name="connsiteY19" fmla="*/ 26726 h 1869386"/>
                <a:gd name="connsiteX20" fmla="*/ 809266 w 2261415"/>
                <a:gd name="connsiteY20" fmla="*/ 1246 h 1869386"/>
                <a:gd name="connsiteX21" fmla="*/ 784411 w 2261415"/>
                <a:gd name="connsiteY21" fmla="*/ 6967 h 1869386"/>
                <a:gd name="connsiteX22" fmla="*/ 757296 w 2261415"/>
                <a:gd name="connsiteY22" fmla="*/ 2496 h 1869386"/>
                <a:gd name="connsiteX23" fmla="*/ 728354 w 2261415"/>
                <a:gd name="connsiteY23" fmla="*/ 22735 h 1869386"/>
                <a:gd name="connsiteX24" fmla="*/ 693355 w 2261415"/>
                <a:gd name="connsiteY24" fmla="*/ 30572 h 1869386"/>
                <a:gd name="connsiteX25" fmla="*/ 673260 w 2261415"/>
                <a:gd name="connsiteY25" fmla="*/ 36389 h 1869386"/>
                <a:gd name="connsiteX26" fmla="*/ 651193 w 2261415"/>
                <a:gd name="connsiteY26" fmla="*/ 40475 h 1869386"/>
                <a:gd name="connsiteX27" fmla="*/ 622973 w 2261415"/>
                <a:gd name="connsiteY27" fmla="*/ 56437 h 1869386"/>
                <a:gd name="connsiteX28" fmla="*/ 592926 w 2261415"/>
                <a:gd name="connsiteY28" fmla="*/ 59658 h 1869386"/>
                <a:gd name="connsiteX29" fmla="*/ 542879 w 2261415"/>
                <a:gd name="connsiteY29" fmla="*/ 74801 h 1869386"/>
                <a:gd name="connsiteX30" fmla="*/ 489947 w 2261415"/>
                <a:gd name="connsiteY30" fmla="*/ 95955 h 1869386"/>
                <a:gd name="connsiteX31" fmla="*/ 452592 w 2261415"/>
                <a:gd name="connsiteY31" fmla="*/ 117012 h 1869386"/>
                <a:gd name="connsiteX32" fmla="*/ 432016 w 2261415"/>
                <a:gd name="connsiteY32" fmla="*/ 136531 h 1869386"/>
                <a:gd name="connsiteX33" fmla="*/ 381248 w 2261415"/>
                <a:gd name="connsiteY33" fmla="*/ 168501 h 1869386"/>
                <a:gd name="connsiteX34" fmla="*/ 336922 w 2261415"/>
                <a:gd name="connsiteY34" fmla="*/ 175905 h 1869386"/>
                <a:gd name="connsiteX35" fmla="*/ 311201 w 2261415"/>
                <a:gd name="connsiteY35" fmla="*/ 188020 h 1869386"/>
                <a:gd name="connsiteX36" fmla="*/ 279664 w 2261415"/>
                <a:gd name="connsiteY36" fmla="*/ 201385 h 1869386"/>
                <a:gd name="connsiteX37" fmla="*/ 233031 w 2261415"/>
                <a:gd name="connsiteY37" fmla="*/ 197539 h 1869386"/>
                <a:gd name="connsiteX38" fmla="*/ 222502 w 2261415"/>
                <a:gd name="connsiteY38" fmla="*/ 245086 h 1869386"/>
                <a:gd name="connsiteX39" fmla="*/ 168705 w 2261415"/>
                <a:gd name="connsiteY39" fmla="*/ 292440 h 1869386"/>
                <a:gd name="connsiteX40" fmla="*/ 151494 w 2261415"/>
                <a:gd name="connsiteY40" fmla="*/ 318593 h 1869386"/>
                <a:gd name="connsiteX41" fmla="*/ 147456 w 2261415"/>
                <a:gd name="connsiteY41" fmla="*/ 337728 h 1869386"/>
                <a:gd name="connsiteX42" fmla="*/ 138321 w 2261415"/>
                <a:gd name="connsiteY42" fmla="*/ 368400 h 1869386"/>
                <a:gd name="connsiteX43" fmla="*/ 154427 w 2261415"/>
                <a:gd name="connsiteY43" fmla="*/ 391668 h 1869386"/>
                <a:gd name="connsiteX44" fmla="*/ 145052 w 2261415"/>
                <a:gd name="connsiteY44" fmla="*/ 416812 h 1869386"/>
                <a:gd name="connsiteX45" fmla="*/ 113082 w 2261415"/>
                <a:gd name="connsiteY45" fmla="*/ 451090 h 1869386"/>
                <a:gd name="connsiteX46" fmla="*/ 82313 w 2261415"/>
                <a:gd name="connsiteY46" fmla="*/ 479551 h 1869386"/>
                <a:gd name="connsiteX47" fmla="*/ 63564 w 2261415"/>
                <a:gd name="connsiteY47" fmla="*/ 502868 h 1869386"/>
                <a:gd name="connsiteX48" fmla="*/ 40151 w 2261415"/>
                <a:gd name="connsiteY48" fmla="*/ 545222 h 1869386"/>
                <a:gd name="connsiteX49" fmla="*/ 35151 w 2261415"/>
                <a:gd name="connsiteY49" fmla="*/ 567530 h 1869386"/>
                <a:gd name="connsiteX50" fmla="*/ 35776 w 2261415"/>
                <a:gd name="connsiteY50" fmla="*/ 588490 h 1869386"/>
                <a:gd name="connsiteX51" fmla="*/ 14094 w 2261415"/>
                <a:gd name="connsiteY51" fmla="*/ 625605 h 1869386"/>
                <a:gd name="connsiteX52" fmla="*/ 12315 w 2261415"/>
                <a:gd name="connsiteY52" fmla="*/ 647576 h 1869386"/>
                <a:gd name="connsiteX53" fmla="*/ 5825 w 2261415"/>
                <a:gd name="connsiteY53" fmla="*/ 676373 h 1869386"/>
                <a:gd name="connsiteX54" fmla="*/ 3084 w 2261415"/>
                <a:gd name="connsiteY54" fmla="*/ 710218 h 1869386"/>
                <a:gd name="connsiteX55" fmla="*/ 17699 w 2261415"/>
                <a:gd name="connsiteY55" fmla="*/ 716564 h 1869386"/>
                <a:gd name="connsiteX56" fmla="*/ 39718 w 2261415"/>
                <a:gd name="connsiteY56" fmla="*/ 726516 h 1869386"/>
                <a:gd name="connsiteX57" fmla="*/ 34862 w 2261415"/>
                <a:gd name="connsiteY57" fmla="*/ 744015 h 1869386"/>
                <a:gd name="connsiteX58" fmla="*/ 59477 w 2261415"/>
                <a:gd name="connsiteY58" fmla="*/ 757044 h 1869386"/>
                <a:gd name="connsiteX59" fmla="*/ 69429 w 2261415"/>
                <a:gd name="connsiteY59" fmla="*/ 774351 h 1869386"/>
                <a:gd name="connsiteX60" fmla="*/ 68996 w 2261415"/>
                <a:gd name="connsiteY60" fmla="*/ 817042 h 1869386"/>
                <a:gd name="connsiteX61" fmla="*/ 78804 w 2261415"/>
                <a:gd name="connsiteY61" fmla="*/ 837619 h 1869386"/>
                <a:gd name="connsiteX62" fmla="*/ 63660 w 2261415"/>
                <a:gd name="connsiteY62" fmla="*/ 875695 h 1869386"/>
                <a:gd name="connsiteX63" fmla="*/ 88803 w 2261415"/>
                <a:gd name="connsiteY63" fmla="*/ 890887 h 1869386"/>
                <a:gd name="connsiteX64" fmla="*/ 95582 w 2261415"/>
                <a:gd name="connsiteY64" fmla="*/ 911079 h 1869386"/>
                <a:gd name="connsiteX65" fmla="*/ 100919 w 2261415"/>
                <a:gd name="connsiteY65" fmla="*/ 920549 h 1869386"/>
                <a:gd name="connsiteX66" fmla="*/ 113514 w 2261415"/>
                <a:gd name="connsiteY66" fmla="*/ 926751 h 1869386"/>
                <a:gd name="connsiteX67" fmla="*/ 133466 w 2261415"/>
                <a:gd name="connsiteY67" fmla="*/ 933482 h 1869386"/>
                <a:gd name="connsiteX68" fmla="*/ 155773 w 2261415"/>
                <a:gd name="connsiteY68" fmla="*/ 931992 h 1869386"/>
                <a:gd name="connsiteX69" fmla="*/ 170292 w 2261415"/>
                <a:gd name="connsiteY69" fmla="*/ 943385 h 1869386"/>
                <a:gd name="connsiteX70" fmla="*/ 193128 w 2261415"/>
                <a:gd name="connsiteY70" fmla="*/ 950789 h 1869386"/>
                <a:gd name="connsiteX71" fmla="*/ 226829 w 2261415"/>
                <a:gd name="connsiteY71" fmla="*/ 957327 h 1869386"/>
                <a:gd name="connsiteX72" fmla="*/ 244953 w 2261415"/>
                <a:gd name="connsiteY72" fmla="*/ 971510 h 1869386"/>
                <a:gd name="connsiteX73" fmla="*/ 258559 w 2261415"/>
                <a:gd name="connsiteY73" fmla="*/ 992326 h 1869386"/>
                <a:gd name="connsiteX74" fmla="*/ 278077 w 2261415"/>
                <a:gd name="connsiteY74" fmla="*/ 1006845 h 1869386"/>
                <a:gd name="connsiteX75" fmla="*/ 332067 w 2261415"/>
                <a:gd name="connsiteY75" fmla="*/ 1010259 h 1869386"/>
                <a:gd name="connsiteX76" fmla="*/ 360335 w 2261415"/>
                <a:gd name="connsiteY76" fmla="*/ 1012086 h 1869386"/>
                <a:gd name="connsiteX77" fmla="*/ 412208 w 2261415"/>
                <a:gd name="connsiteY77" fmla="*/ 1030643 h 1869386"/>
                <a:gd name="connsiteX78" fmla="*/ 462304 w 2261415"/>
                <a:gd name="connsiteY78" fmla="*/ 1026124 h 1869386"/>
                <a:gd name="connsiteX79" fmla="*/ 504370 w 2261415"/>
                <a:gd name="connsiteY79" fmla="*/ 994298 h 1869386"/>
                <a:gd name="connsiteX80" fmla="*/ 549609 w 2261415"/>
                <a:gd name="connsiteY80" fmla="*/ 975500 h 1869386"/>
                <a:gd name="connsiteX81" fmla="*/ 591964 w 2261415"/>
                <a:gd name="connsiteY81" fmla="*/ 964394 h 1869386"/>
                <a:gd name="connsiteX82" fmla="*/ 620905 w 2261415"/>
                <a:gd name="connsiteY82" fmla="*/ 966510 h 1869386"/>
                <a:gd name="connsiteX83" fmla="*/ 654799 w 2261415"/>
                <a:gd name="connsiteY83" fmla="*/ 941126 h 1869386"/>
                <a:gd name="connsiteX84" fmla="*/ 668020 w 2261415"/>
                <a:gd name="connsiteY84" fmla="*/ 926895 h 1869386"/>
                <a:gd name="connsiteX85" fmla="*/ 699076 w 2261415"/>
                <a:gd name="connsiteY85" fmla="*/ 909059 h 1869386"/>
                <a:gd name="connsiteX86" fmla="*/ 757921 w 2261415"/>
                <a:gd name="connsiteY86" fmla="*/ 879733 h 1869386"/>
                <a:gd name="connsiteX87" fmla="*/ 818737 w 2261415"/>
                <a:gd name="connsiteY87" fmla="*/ 871849 h 1869386"/>
                <a:gd name="connsiteX88" fmla="*/ 835612 w 2261415"/>
                <a:gd name="connsiteY88" fmla="*/ 890166 h 1869386"/>
                <a:gd name="connsiteX89" fmla="*/ 861380 w 2261415"/>
                <a:gd name="connsiteY89" fmla="*/ 907473 h 1869386"/>
                <a:gd name="connsiteX90" fmla="*/ 890274 w 2261415"/>
                <a:gd name="connsiteY90" fmla="*/ 896415 h 1869386"/>
                <a:gd name="connsiteX91" fmla="*/ 935753 w 2261415"/>
                <a:gd name="connsiteY91" fmla="*/ 882762 h 1869386"/>
                <a:gd name="connsiteX92" fmla="*/ 963685 w 2261415"/>
                <a:gd name="connsiteY92" fmla="*/ 894733 h 1869386"/>
                <a:gd name="connsiteX93" fmla="*/ 985271 w 2261415"/>
                <a:gd name="connsiteY93" fmla="*/ 908338 h 1869386"/>
                <a:gd name="connsiteX94" fmla="*/ 990656 w 2261415"/>
                <a:gd name="connsiteY94" fmla="*/ 942184 h 1869386"/>
                <a:gd name="connsiteX95" fmla="*/ 984021 w 2261415"/>
                <a:gd name="connsiteY95" fmla="*/ 968721 h 1869386"/>
                <a:gd name="connsiteX96" fmla="*/ 992050 w 2261415"/>
                <a:gd name="connsiteY96" fmla="*/ 969923 h 1869386"/>
                <a:gd name="connsiteX97" fmla="*/ 988588 w 2261415"/>
                <a:gd name="connsiteY97" fmla="*/ 987904 h 1869386"/>
                <a:gd name="connsiteX98" fmla="*/ 983541 w 2261415"/>
                <a:gd name="connsiteY98" fmla="*/ 993817 h 1869386"/>
                <a:gd name="connsiteX99" fmla="*/ 983108 w 2261415"/>
                <a:gd name="connsiteY99" fmla="*/ 1013432 h 1869386"/>
                <a:gd name="connsiteX100" fmla="*/ 974117 w 2261415"/>
                <a:gd name="connsiteY100" fmla="*/ 1018720 h 1869386"/>
                <a:gd name="connsiteX101" fmla="*/ 987915 w 2261415"/>
                <a:gd name="connsiteY101" fmla="*/ 1033335 h 1869386"/>
                <a:gd name="connsiteX102" fmla="*/ 1000944 w 2261415"/>
                <a:gd name="connsiteY102" fmla="*/ 1045017 h 1869386"/>
                <a:gd name="connsiteX103" fmla="*/ 1003059 w 2261415"/>
                <a:gd name="connsiteY103" fmla="*/ 1053863 h 1869386"/>
                <a:gd name="connsiteX104" fmla="*/ 1057385 w 2261415"/>
                <a:gd name="connsiteY104" fmla="*/ 1085545 h 1869386"/>
                <a:gd name="connsiteX105" fmla="*/ 1086182 w 2261415"/>
                <a:gd name="connsiteY105" fmla="*/ 1101555 h 1869386"/>
                <a:gd name="connsiteX106" fmla="*/ 1100364 w 2261415"/>
                <a:gd name="connsiteY106" fmla="*/ 1120160 h 1869386"/>
                <a:gd name="connsiteX107" fmla="*/ 1115124 w 2261415"/>
                <a:gd name="connsiteY107" fmla="*/ 1141746 h 1869386"/>
                <a:gd name="connsiteX108" fmla="*/ 1133008 w 2261415"/>
                <a:gd name="connsiteY108" fmla="*/ 1161120 h 1869386"/>
                <a:gd name="connsiteX109" fmla="*/ 1144738 w 2261415"/>
                <a:gd name="connsiteY109" fmla="*/ 1181072 h 1869386"/>
                <a:gd name="connsiteX110" fmla="*/ 1152190 w 2261415"/>
                <a:gd name="connsiteY110" fmla="*/ 1209773 h 1869386"/>
                <a:gd name="connsiteX111" fmla="*/ 1156565 w 2261415"/>
                <a:gd name="connsiteY111" fmla="*/ 1224340 h 1869386"/>
                <a:gd name="connsiteX112" fmla="*/ 1175026 w 2261415"/>
                <a:gd name="connsiteY112" fmla="*/ 1253762 h 1869386"/>
                <a:gd name="connsiteX113" fmla="*/ 1183102 w 2261415"/>
                <a:gd name="connsiteY113" fmla="*/ 1274531 h 1869386"/>
                <a:gd name="connsiteX114" fmla="*/ 1171949 w 2261415"/>
                <a:gd name="connsiteY114" fmla="*/ 1311886 h 1869386"/>
                <a:gd name="connsiteX115" fmla="*/ 1161036 w 2261415"/>
                <a:gd name="connsiteY115" fmla="*/ 1332943 h 1869386"/>
                <a:gd name="connsiteX116" fmla="*/ 1159786 w 2261415"/>
                <a:gd name="connsiteY116" fmla="*/ 1359625 h 1869386"/>
                <a:gd name="connsiteX117" fmla="*/ 1152815 w 2261415"/>
                <a:gd name="connsiteY117" fmla="*/ 1402412 h 1869386"/>
                <a:gd name="connsiteX118" fmla="*/ 1172334 w 2261415"/>
                <a:gd name="connsiteY118" fmla="*/ 1473468 h 1869386"/>
                <a:gd name="connsiteX119" fmla="*/ 1230072 w 2261415"/>
                <a:gd name="connsiteY119" fmla="*/ 1526832 h 1869386"/>
                <a:gd name="connsiteX120" fmla="*/ 1266033 w 2261415"/>
                <a:gd name="connsiteY120" fmla="*/ 1562649 h 1869386"/>
                <a:gd name="connsiteX121" fmla="*/ 1265889 w 2261415"/>
                <a:gd name="connsiteY121" fmla="*/ 1583610 h 1869386"/>
                <a:gd name="connsiteX122" fmla="*/ 1282619 w 2261415"/>
                <a:gd name="connsiteY122" fmla="*/ 1617311 h 1869386"/>
                <a:gd name="connsiteX123" fmla="*/ 1288965 w 2261415"/>
                <a:gd name="connsiteY123" fmla="*/ 1647791 h 1869386"/>
                <a:gd name="connsiteX124" fmla="*/ 1311465 w 2261415"/>
                <a:gd name="connsiteY124" fmla="*/ 1685771 h 1869386"/>
                <a:gd name="connsiteX125" fmla="*/ 1349493 w 2261415"/>
                <a:gd name="connsiteY125" fmla="*/ 1717597 h 1869386"/>
                <a:gd name="connsiteX126" fmla="*/ 1374588 w 2261415"/>
                <a:gd name="connsiteY126" fmla="*/ 1757548 h 1869386"/>
                <a:gd name="connsiteX127" fmla="*/ 1416510 w 2261415"/>
                <a:gd name="connsiteY127" fmla="*/ 1809854 h 1869386"/>
                <a:gd name="connsiteX128" fmla="*/ 1406174 w 2261415"/>
                <a:gd name="connsiteY128" fmla="*/ 1822594 h 1869386"/>
                <a:gd name="connsiteX129" fmla="*/ 1424827 w 2261415"/>
                <a:gd name="connsiteY129" fmla="*/ 1849228 h 1869386"/>
                <a:gd name="connsiteX130" fmla="*/ 1440164 w 2261415"/>
                <a:gd name="connsiteY130" fmla="*/ 1858747 h 1869386"/>
                <a:gd name="connsiteX131" fmla="*/ 1462903 w 2261415"/>
                <a:gd name="connsiteY131" fmla="*/ 1869275 h 1869386"/>
                <a:gd name="connsiteX132" fmla="*/ 1488528 w 2261415"/>
                <a:gd name="connsiteY132" fmla="*/ 1854757 h 1869386"/>
                <a:gd name="connsiteX133" fmla="*/ 1529969 w 2261415"/>
                <a:gd name="connsiteY133" fmla="*/ 1833988 h 1869386"/>
                <a:gd name="connsiteX134" fmla="*/ 1548670 w 2261415"/>
                <a:gd name="connsiteY134" fmla="*/ 1833315 h 1869386"/>
                <a:gd name="connsiteX135" fmla="*/ 1583958 w 2261415"/>
                <a:gd name="connsiteY135" fmla="*/ 1832546 h 1869386"/>
                <a:gd name="connsiteX136" fmla="*/ 1596313 w 2261415"/>
                <a:gd name="connsiteY136" fmla="*/ 1824565 h 1869386"/>
                <a:gd name="connsiteX137" fmla="*/ 1616794 w 2261415"/>
                <a:gd name="connsiteY137" fmla="*/ 1814710 h 1869386"/>
                <a:gd name="connsiteX138" fmla="*/ 1651456 w 2261415"/>
                <a:gd name="connsiteY138" fmla="*/ 1793124 h 1869386"/>
                <a:gd name="connsiteX139" fmla="*/ 1677946 w 2261415"/>
                <a:gd name="connsiteY139" fmla="*/ 1770576 h 1869386"/>
                <a:gd name="connsiteX140" fmla="*/ 1704868 w 2261415"/>
                <a:gd name="connsiteY140" fmla="*/ 1740529 h 1869386"/>
                <a:gd name="connsiteX141" fmla="*/ 1734579 w 2261415"/>
                <a:gd name="connsiteY141" fmla="*/ 1673703 h 1869386"/>
                <a:gd name="connsiteX142" fmla="*/ 1762319 w 2261415"/>
                <a:gd name="connsiteY142" fmla="*/ 1641733 h 1869386"/>
                <a:gd name="connsiteX143" fmla="*/ 1763377 w 2261415"/>
                <a:gd name="connsiteY143" fmla="*/ 1587456 h 1869386"/>
                <a:gd name="connsiteX144" fmla="*/ 1781261 w 2261415"/>
                <a:gd name="connsiteY144" fmla="*/ 1558226 h 1869386"/>
                <a:gd name="connsiteX145" fmla="*/ 1831933 w 2261415"/>
                <a:gd name="connsiteY145" fmla="*/ 1523082 h 1869386"/>
                <a:gd name="connsiteX146" fmla="*/ 1829817 w 2261415"/>
                <a:gd name="connsiteY146" fmla="*/ 1497362 h 1869386"/>
                <a:gd name="connsiteX147" fmla="*/ 1827894 w 2261415"/>
                <a:gd name="connsiteY147" fmla="*/ 1473901 h 1869386"/>
                <a:gd name="connsiteX148" fmla="*/ 1811837 w 2261415"/>
                <a:gd name="connsiteY148" fmla="*/ 1442556 h 1869386"/>
                <a:gd name="connsiteX149" fmla="*/ 1796597 w 2261415"/>
                <a:gd name="connsiteY149" fmla="*/ 1422604 h 1869386"/>
                <a:gd name="connsiteX150" fmla="*/ 1824481 w 2261415"/>
                <a:gd name="connsiteY150" fmla="*/ 1391932 h 1869386"/>
                <a:gd name="connsiteX151" fmla="*/ 1875056 w 2261415"/>
                <a:gd name="connsiteY151" fmla="*/ 1339193 h 1869386"/>
                <a:gd name="connsiteX152" fmla="*/ 1922844 w 2261415"/>
                <a:gd name="connsiteY152" fmla="*/ 1316886 h 1869386"/>
                <a:gd name="connsiteX153" fmla="*/ 1950824 w 2261415"/>
                <a:gd name="connsiteY153" fmla="*/ 1282463 h 1869386"/>
                <a:gd name="connsiteX154" fmla="*/ 1958276 w 2261415"/>
                <a:gd name="connsiteY154" fmla="*/ 1248570 h 1869386"/>
                <a:gd name="connsiteX155" fmla="*/ 1948372 w 2261415"/>
                <a:gd name="connsiteY155" fmla="*/ 1193619 h 1869386"/>
                <a:gd name="connsiteX156" fmla="*/ 1942507 w 2261415"/>
                <a:gd name="connsiteY156" fmla="*/ 1171889 h 1869386"/>
                <a:gd name="connsiteX157" fmla="*/ 1944430 w 2261415"/>
                <a:gd name="connsiteY157" fmla="*/ 1142130 h 1869386"/>
                <a:gd name="connsiteX158" fmla="*/ 1917651 w 2261415"/>
                <a:gd name="connsiteY158" fmla="*/ 1111025 h 1869386"/>
                <a:gd name="connsiteX159" fmla="*/ 1904094 w 2261415"/>
                <a:gd name="connsiteY159" fmla="*/ 1085257 h 1869386"/>
                <a:gd name="connsiteX160" fmla="*/ 1906306 w 2261415"/>
                <a:gd name="connsiteY160" fmla="*/ 1062277 h 1869386"/>
                <a:gd name="connsiteX161" fmla="*/ 1893517 w 2261415"/>
                <a:gd name="connsiteY161" fmla="*/ 1031893 h 1869386"/>
                <a:gd name="connsiteX162" fmla="*/ 1895681 w 2261415"/>
                <a:gd name="connsiteY162" fmla="*/ 988384 h 1869386"/>
                <a:gd name="connsiteX163" fmla="*/ 1911449 w 2261415"/>
                <a:gd name="connsiteY163" fmla="*/ 964539 h 1869386"/>
                <a:gd name="connsiteX164" fmla="*/ 1923276 w 2261415"/>
                <a:gd name="connsiteY164" fmla="*/ 934155 h 1869386"/>
                <a:gd name="connsiteX165" fmla="*/ 1944045 w 2261415"/>
                <a:gd name="connsiteY165" fmla="*/ 920790 h 1869386"/>
                <a:gd name="connsiteX166" fmla="*/ 1957794 w 2261415"/>
                <a:gd name="connsiteY166" fmla="*/ 905598 h 1869386"/>
                <a:gd name="connsiteX167" fmla="*/ 1974285 w 2261415"/>
                <a:gd name="connsiteY167" fmla="*/ 884973 h 1869386"/>
                <a:gd name="connsiteX168" fmla="*/ 2092022 w 2261415"/>
                <a:gd name="connsiteY168" fmla="*/ 791610 h 1869386"/>
                <a:gd name="connsiteX169" fmla="*/ 2171491 w 2261415"/>
                <a:gd name="connsiteY169" fmla="*/ 716420 h 1869386"/>
                <a:gd name="connsiteX170" fmla="*/ 2198414 w 2261415"/>
                <a:gd name="connsiteY170" fmla="*/ 659210 h 1869386"/>
                <a:gd name="connsiteX171" fmla="*/ 2215385 w 2261415"/>
                <a:gd name="connsiteY171" fmla="*/ 637864 h 1869386"/>
                <a:gd name="connsiteX172" fmla="*/ 2232451 w 2261415"/>
                <a:gd name="connsiteY172" fmla="*/ 616567 h 1869386"/>
                <a:gd name="connsiteX173" fmla="*/ 2240432 w 2261415"/>
                <a:gd name="connsiteY173" fmla="*/ 601375 h 1869386"/>
                <a:gd name="connsiteX174" fmla="*/ 2251201 w 2261415"/>
                <a:gd name="connsiteY174" fmla="*/ 569501 h 1869386"/>
                <a:gd name="connsiteX175" fmla="*/ 2259374 w 2261415"/>
                <a:gd name="connsiteY175" fmla="*/ 543684 h 1869386"/>
                <a:gd name="connsiteX176" fmla="*/ 2250191 w 2261415"/>
                <a:gd name="connsiteY176" fmla="*/ 524646 h 1869386"/>
                <a:gd name="connsiteX177" fmla="*/ 2220817 w 2261415"/>
                <a:gd name="connsiteY177" fmla="*/ 533732 h 1869386"/>
                <a:gd name="connsiteX178" fmla="*/ 2190193 w 2261415"/>
                <a:gd name="connsiteY178" fmla="*/ 541472 h 1869386"/>
                <a:gd name="connsiteX179" fmla="*/ 2156972 w 2261415"/>
                <a:gd name="connsiteY179" fmla="*/ 543347 h 1869386"/>
                <a:gd name="connsiteX180" fmla="*/ 2133079 w 2261415"/>
                <a:gd name="connsiteY180" fmla="*/ 545270 h 1869386"/>
                <a:gd name="connsiteX181" fmla="*/ 2102791 w 2261415"/>
                <a:gd name="connsiteY181" fmla="*/ 559549 h 1869386"/>
                <a:gd name="connsiteX182" fmla="*/ 2051350 w 2261415"/>
                <a:gd name="connsiteY182" fmla="*/ 568587 h 1869386"/>
                <a:gd name="connsiteX183" fmla="*/ 1998755 w 2261415"/>
                <a:gd name="connsiteY183" fmla="*/ 543972 h 1869386"/>
                <a:gd name="connsiteX184" fmla="*/ 2000246 w 2261415"/>
                <a:gd name="connsiteY184" fmla="*/ 512771 h 1869386"/>
                <a:gd name="connsiteX185" fmla="*/ 1965823 w 2261415"/>
                <a:gd name="connsiteY185" fmla="*/ 490753 h 1869386"/>
                <a:gd name="connsiteX186" fmla="*/ 1940680 w 2261415"/>
                <a:gd name="connsiteY186" fmla="*/ 470705 h 1869386"/>
                <a:gd name="connsiteX187" fmla="*/ 1914238 w 2261415"/>
                <a:gd name="connsiteY187" fmla="*/ 455417 h 1869386"/>
                <a:gd name="connsiteX188" fmla="*/ 1887556 w 2261415"/>
                <a:gd name="connsiteY188" fmla="*/ 438735 h 1869386"/>
                <a:gd name="connsiteX189" fmla="*/ 1860153 w 2261415"/>
                <a:gd name="connsiteY189" fmla="*/ 413062 h 1869386"/>
                <a:gd name="connsiteX190" fmla="*/ 1834048 w 2261415"/>
                <a:gd name="connsiteY190" fmla="*/ 369169 h 1869386"/>
                <a:gd name="connsiteX191" fmla="*/ 1804289 w 2261415"/>
                <a:gd name="connsiteY191" fmla="*/ 356862 h 1869386"/>
                <a:gd name="connsiteX192" fmla="*/ 1786934 w 2261415"/>
                <a:gd name="connsiteY192" fmla="*/ 307921 h 1869386"/>
                <a:gd name="connsiteX193" fmla="*/ 1779626 w 2261415"/>
                <a:gd name="connsiteY193" fmla="*/ 284123 h 1869386"/>
                <a:gd name="connsiteX194" fmla="*/ 1768280 w 2261415"/>
                <a:gd name="connsiteY194" fmla="*/ 263691 h 1869386"/>
                <a:gd name="connsiteX195" fmla="*/ 1723907 w 2261415"/>
                <a:gd name="connsiteY195" fmla="*/ 219365 h 1869386"/>
                <a:gd name="connsiteX196" fmla="*/ 1688138 w 2261415"/>
                <a:gd name="connsiteY196" fmla="*/ 182924 h 1869386"/>
                <a:gd name="connsiteX197" fmla="*/ 1660350 w 2261415"/>
                <a:gd name="connsiteY197" fmla="*/ 144367 h 1869386"/>
                <a:gd name="connsiteX198" fmla="*/ 1640735 w 2261415"/>
                <a:gd name="connsiteY198" fmla="*/ 119560 h 1869386"/>
                <a:gd name="connsiteX199" fmla="*/ 1616794 w 2261415"/>
                <a:gd name="connsiteY199" fmla="*/ 96003 h 1869386"/>
                <a:gd name="connsiteX200" fmla="*/ 1613332 w 2261415"/>
                <a:gd name="connsiteY200" fmla="*/ 75763 h 1869386"/>
                <a:gd name="connsiteX201" fmla="*/ 1633092 w 2261415"/>
                <a:gd name="connsiteY201" fmla="*/ 99705 h 1869386"/>
                <a:gd name="connsiteX202" fmla="*/ 1666360 w 2261415"/>
                <a:gd name="connsiteY202" fmla="*/ 115570 h 1869386"/>
                <a:gd name="connsiteX203" fmla="*/ 1680927 w 2261415"/>
                <a:gd name="connsiteY203" fmla="*/ 84513 h 1869386"/>
                <a:gd name="connsiteX204" fmla="*/ 1684196 w 2261415"/>
                <a:gd name="connsiteY204" fmla="*/ 64033 h 1869386"/>
                <a:gd name="connsiteX205" fmla="*/ 1671600 w 2261415"/>
                <a:gd name="connsiteY205" fmla="*/ 48792 h 1869386"/>
                <a:gd name="connsiteX206" fmla="*/ 1661456 w 2261415"/>
                <a:gd name="connsiteY206" fmla="*/ 29322 h 1869386"/>
                <a:gd name="connsiteX207" fmla="*/ 1654918 w 2261415"/>
                <a:gd name="connsiteY207" fmla="*/ 21726 h 1869386"/>
                <a:gd name="connsiteX208" fmla="*/ 1629005 w 2261415"/>
                <a:gd name="connsiteY208" fmla="*/ 30139 h 1869386"/>
                <a:gd name="connsiteX209" fmla="*/ 1598862 w 2261415"/>
                <a:gd name="connsiteY209" fmla="*/ 32447 h 1869386"/>
                <a:gd name="connsiteX210" fmla="*/ 1582420 w 2261415"/>
                <a:gd name="connsiteY210" fmla="*/ 29033 h 186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</a:cxnLst>
              <a:rect l="l" t="t" r="r" b="b"/>
              <a:pathLst>
                <a:path w="2261415" h="1869386">
                  <a:moveTo>
                    <a:pt x="1582516" y="29514"/>
                  </a:moveTo>
                  <a:cubicBezTo>
                    <a:pt x="1582516" y="29514"/>
                    <a:pt x="1555160" y="20957"/>
                    <a:pt x="1532517" y="35043"/>
                  </a:cubicBezTo>
                  <a:cubicBezTo>
                    <a:pt x="1509873" y="49081"/>
                    <a:pt x="1486653" y="56485"/>
                    <a:pt x="1473528" y="57014"/>
                  </a:cubicBezTo>
                  <a:cubicBezTo>
                    <a:pt x="1460403" y="57494"/>
                    <a:pt x="1437856" y="53167"/>
                    <a:pt x="1422520" y="53648"/>
                  </a:cubicBezTo>
                  <a:cubicBezTo>
                    <a:pt x="1407184" y="54129"/>
                    <a:pt x="1388770" y="48744"/>
                    <a:pt x="1373531" y="50235"/>
                  </a:cubicBezTo>
                  <a:cubicBezTo>
                    <a:pt x="1358291" y="51725"/>
                    <a:pt x="1327330" y="51629"/>
                    <a:pt x="1328628" y="45716"/>
                  </a:cubicBezTo>
                  <a:cubicBezTo>
                    <a:pt x="1329974" y="39754"/>
                    <a:pt x="1297090" y="42350"/>
                    <a:pt x="1281898" y="44754"/>
                  </a:cubicBezTo>
                  <a:cubicBezTo>
                    <a:pt x="1266706" y="47158"/>
                    <a:pt x="1269158" y="33985"/>
                    <a:pt x="1231659" y="36629"/>
                  </a:cubicBezTo>
                  <a:cubicBezTo>
                    <a:pt x="1194160" y="39274"/>
                    <a:pt x="1169690" y="52831"/>
                    <a:pt x="1162238" y="61052"/>
                  </a:cubicBezTo>
                  <a:cubicBezTo>
                    <a:pt x="1154738" y="69321"/>
                    <a:pt x="1157334" y="83888"/>
                    <a:pt x="1167718" y="92445"/>
                  </a:cubicBezTo>
                  <a:cubicBezTo>
                    <a:pt x="1178007" y="101003"/>
                    <a:pt x="1142575" y="125762"/>
                    <a:pt x="1124691" y="124416"/>
                  </a:cubicBezTo>
                  <a:cubicBezTo>
                    <a:pt x="1106759" y="123069"/>
                    <a:pt x="1104691" y="111868"/>
                    <a:pt x="1074260" y="115329"/>
                  </a:cubicBezTo>
                  <a:cubicBezTo>
                    <a:pt x="1043827" y="118839"/>
                    <a:pt x="1023251" y="116002"/>
                    <a:pt x="1008011" y="117925"/>
                  </a:cubicBezTo>
                  <a:cubicBezTo>
                    <a:pt x="992771" y="119848"/>
                    <a:pt x="1003492" y="95618"/>
                    <a:pt x="987338" y="93070"/>
                  </a:cubicBezTo>
                  <a:cubicBezTo>
                    <a:pt x="971137" y="90522"/>
                    <a:pt x="937388" y="90282"/>
                    <a:pt x="924648" y="93840"/>
                  </a:cubicBezTo>
                  <a:cubicBezTo>
                    <a:pt x="911908" y="97349"/>
                    <a:pt x="899600" y="92590"/>
                    <a:pt x="890226" y="101291"/>
                  </a:cubicBezTo>
                  <a:cubicBezTo>
                    <a:pt x="880899" y="109993"/>
                    <a:pt x="862149" y="96676"/>
                    <a:pt x="851380" y="99128"/>
                  </a:cubicBezTo>
                  <a:cubicBezTo>
                    <a:pt x="840659" y="101532"/>
                    <a:pt x="801525" y="96580"/>
                    <a:pt x="802680" y="83455"/>
                  </a:cubicBezTo>
                  <a:cubicBezTo>
                    <a:pt x="803882" y="70282"/>
                    <a:pt x="828640" y="59129"/>
                    <a:pt x="822871" y="47206"/>
                  </a:cubicBezTo>
                  <a:cubicBezTo>
                    <a:pt x="817103" y="35283"/>
                    <a:pt x="789507" y="34658"/>
                    <a:pt x="796814" y="26726"/>
                  </a:cubicBezTo>
                  <a:cubicBezTo>
                    <a:pt x="804122" y="18793"/>
                    <a:pt x="823641" y="-2841"/>
                    <a:pt x="809266" y="1246"/>
                  </a:cubicBezTo>
                  <a:cubicBezTo>
                    <a:pt x="794891" y="5332"/>
                    <a:pt x="793353" y="12688"/>
                    <a:pt x="784411" y="6967"/>
                  </a:cubicBezTo>
                  <a:cubicBezTo>
                    <a:pt x="775517" y="1294"/>
                    <a:pt x="766815" y="-2889"/>
                    <a:pt x="757296" y="2496"/>
                  </a:cubicBezTo>
                  <a:cubicBezTo>
                    <a:pt x="747825" y="7880"/>
                    <a:pt x="742873" y="19226"/>
                    <a:pt x="728354" y="22735"/>
                  </a:cubicBezTo>
                  <a:cubicBezTo>
                    <a:pt x="713835" y="26293"/>
                    <a:pt x="701721" y="33216"/>
                    <a:pt x="693355" y="30572"/>
                  </a:cubicBezTo>
                  <a:cubicBezTo>
                    <a:pt x="684990" y="27976"/>
                    <a:pt x="681384" y="32014"/>
                    <a:pt x="673260" y="36389"/>
                  </a:cubicBezTo>
                  <a:cubicBezTo>
                    <a:pt x="665135" y="40812"/>
                    <a:pt x="659125" y="35283"/>
                    <a:pt x="651193" y="40475"/>
                  </a:cubicBezTo>
                  <a:cubicBezTo>
                    <a:pt x="643261" y="45620"/>
                    <a:pt x="627299" y="55283"/>
                    <a:pt x="622973" y="56437"/>
                  </a:cubicBezTo>
                  <a:cubicBezTo>
                    <a:pt x="618646" y="57590"/>
                    <a:pt x="606963" y="54369"/>
                    <a:pt x="592926" y="59658"/>
                  </a:cubicBezTo>
                  <a:cubicBezTo>
                    <a:pt x="578887" y="64946"/>
                    <a:pt x="548888" y="68407"/>
                    <a:pt x="542879" y="74801"/>
                  </a:cubicBezTo>
                  <a:cubicBezTo>
                    <a:pt x="536869" y="81147"/>
                    <a:pt x="504274" y="91820"/>
                    <a:pt x="489947" y="95955"/>
                  </a:cubicBezTo>
                  <a:cubicBezTo>
                    <a:pt x="475573" y="100041"/>
                    <a:pt x="458314" y="115329"/>
                    <a:pt x="452592" y="117012"/>
                  </a:cubicBezTo>
                  <a:cubicBezTo>
                    <a:pt x="446871" y="118695"/>
                    <a:pt x="437689" y="134848"/>
                    <a:pt x="432016" y="136531"/>
                  </a:cubicBezTo>
                  <a:cubicBezTo>
                    <a:pt x="426343" y="138213"/>
                    <a:pt x="408603" y="146627"/>
                    <a:pt x="381248" y="168501"/>
                  </a:cubicBezTo>
                  <a:cubicBezTo>
                    <a:pt x="353941" y="190424"/>
                    <a:pt x="345961" y="169895"/>
                    <a:pt x="336922" y="175905"/>
                  </a:cubicBezTo>
                  <a:cubicBezTo>
                    <a:pt x="327932" y="181914"/>
                    <a:pt x="323220" y="186626"/>
                    <a:pt x="311201" y="188020"/>
                  </a:cubicBezTo>
                  <a:cubicBezTo>
                    <a:pt x="299182" y="189462"/>
                    <a:pt x="292356" y="202058"/>
                    <a:pt x="279664" y="201385"/>
                  </a:cubicBezTo>
                  <a:cubicBezTo>
                    <a:pt x="266972" y="200712"/>
                    <a:pt x="242165" y="187299"/>
                    <a:pt x="233031" y="197539"/>
                  </a:cubicBezTo>
                  <a:cubicBezTo>
                    <a:pt x="223896" y="207779"/>
                    <a:pt x="232886" y="234413"/>
                    <a:pt x="222502" y="245086"/>
                  </a:cubicBezTo>
                  <a:cubicBezTo>
                    <a:pt x="212117" y="255855"/>
                    <a:pt x="207454" y="274123"/>
                    <a:pt x="168705" y="292440"/>
                  </a:cubicBezTo>
                  <a:cubicBezTo>
                    <a:pt x="153321" y="301863"/>
                    <a:pt x="157648" y="314026"/>
                    <a:pt x="151494" y="318593"/>
                  </a:cubicBezTo>
                  <a:cubicBezTo>
                    <a:pt x="145340" y="323161"/>
                    <a:pt x="154427" y="331237"/>
                    <a:pt x="147456" y="337728"/>
                  </a:cubicBezTo>
                  <a:cubicBezTo>
                    <a:pt x="140437" y="344218"/>
                    <a:pt x="131687" y="358689"/>
                    <a:pt x="138321" y="368400"/>
                  </a:cubicBezTo>
                  <a:cubicBezTo>
                    <a:pt x="144956" y="378111"/>
                    <a:pt x="160821" y="383736"/>
                    <a:pt x="154427" y="391668"/>
                  </a:cubicBezTo>
                  <a:cubicBezTo>
                    <a:pt x="148033" y="399601"/>
                    <a:pt x="158225" y="406428"/>
                    <a:pt x="145052" y="416812"/>
                  </a:cubicBezTo>
                  <a:cubicBezTo>
                    <a:pt x="131927" y="427197"/>
                    <a:pt x="115582" y="441283"/>
                    <a:pt x="113082" y="451090"/>
                  </a:cubicBezTo>
                  <a:cubicBezTo>
                    <a:pt x="110582" y="460897"/>
                    <a:pt x="98947" y="470849"/>
                    <a:pt x="82313" y="479551"/>
                  </a:cubicBezTo>
                  <a:cubicBezTo>
                    <a:pt x="65631" y="488253"/>
                    <a:pt x="62170" y="487195"/>
                    <a:pt x="63564" y="502868"/>
                  </a:cubicBezTo>
                  <a:cubicBezTo>
                    <a:pt x="65006" y="518588"/>
                    <a:pt x="56785" y="533059"/>
                    <a:pt x="40151" y="545222"/>
                  </a:cubicBezTo>
                  <a:cubicBezTo>
                    <a:pt x="23516" y="557385"/>
                    <a:pt x="39093" y="561953"/>
                    <a:pt x="35151" y="567530"/>
                  </a:cubicBezTo>
                  <a:cubicBezTo>
                    <a:pt x="31257" y="573106"/>
                    <a:pt x="36978" y="579885"/>
                    <a:pt x="35776" y="588490"/>
                  </a:cubicBezTo>
                  <a:cubicBezTo>
                    <a:pt x="34574" y="597096"/>
                    <a:pt x="23372" y="618634"/>
                    <a:pt x="14094" y="625605"/>
                  </a:cubicBezTo>
                  <a:cubicBezTo>
                    <a:pt x="4767" y="632624"/>
                    <a:pt x="21641" y="640605"/>
                    <a:pt x="12315" y="647576"/>
                  </a:cubicBezTo>
                  <a:cubicBezTo>
                    <a:pt x="3036" y="654595"/>
                    <a:pt x="17122" y="666902"/>
                    <a:pt x="5825" y="676373"/>
                  </a:cubicBezTo>
                  <a:cubicBezTo>
                    <a:pt x="-5425" y="685844"/>
                    <a:pt x="3084" y="702863"/>
                    <a:pt x="3084" y="710218"/>
                  </a:cubicBezTo>
                  <a:cubicBezTo>
                    <a:pt x="3084" y="717574"/>
                    <a:pt x="9959" y="719689"/>
                    <a:pt x="17699" y="716564"/>
                  </a:cubicBezTo>
                  <a:cubicBezTo>
                    <a:pt x="25440" y="713439"/>
                    <a:pt x="35872" y="720699"/>
                    <a:pt x="39718" y="726516"/>
                  </a:cubicBezTo>
                  <a:cubicBezTo>
                    <a:pt x="43564" y="732333"/>
                    <a:pt x="32170" y="740987"/>
                    <a:pt x="34862" y="744015"/>
                  </a:cubicBezTo>
                  <a:cubicBezTo>
                    <a:pt x="37603" y="746996"/>
                    <a:pt x="54093" y="751034"/>
                    <a:pt x="59477" y="757044"/>
                  </a:cubicBezTo>
                  <a:cubicBezTo>
                    <a:pt x="64862" y="763053"/>
                    <a:pt x="67842" y="766803"/>
                    <a:pt x="69429" y="774351"/>
                  </a:cubicBezTo>
                  <a:cubicBezTo>
                    <a:pt x="70967" y="781899"/>
                    <a:pt x="71592" y="805360"/>
                    <a:pt x="68996" y="817042"/>
                  </a:cubicBezTo>
                  <a:cubicBezTo>
                    <a:pt x="66400" y="828725"/>
                    <a:pt x="81880" y="830696"/>
                    <a:pt x="78804" y="837619"/>
                  </a:cubicBezTo>
                  <a:cubicBezTo>
                    <a:pt x="75727" y="844542"/>
                    <a:pt x="60343" y="871272"/>
                    <a:pt x="63660" y="875695"/>
                  </a:cubicBezTo>
                  <a:cubicBezTo>
                    <a:pt x="66929" y="880118"/>
                    <a:pt x="81448" y="879925"/>
                    <a:pt x="88803" y="890887"/>
                  </a:cubicBezTo>
                  <a:cubicBezTo>
                    <a:pt x="96159" y="901848"/>
                    <a:pt x="93851" y="906848"/>
                    <a:pt x="95582" y="911079"/>
                  </a:cubicBezTo>
                  <a:cubicBezTo>
                    <a:pt x="97313" y="915309"/>
                    <a:pt x="95726" y="921992"/>
                    <a:pt x="100919" y="920549"/>
                  </a:cubicBezTo>
                  <a:cubicBezTo>
                    <a:pt x="106111" y="919107"/>
                    <a:pt x="106207" y="926415"/>
                    <a:pt x="113514" y="926751"/>
                  </a:cubicBezTo>
                  <a:cubicBezTo>
                    <a:pt x="120822" y="927088"/>
                    <a:pt x="124139" y="938818"/>
                    <a:pt x="133466" y="933482"/>
                  </a:cubicBezTo>
                  <a:cubicBezTo>
                    <a:pt x="142792" y="928145"/>
                    <a:pt x="155196" y="923242"/>
                    <a:pt x="155773" y="931992"/>
                  </a:cubicBezTo>
                  <a:cubicBezTo>
                    <a:pt x="156398" y="940741"/>
                    <a:pt x="165388" y="945357"/>
                    <a:pt x="170292" y="943385"/>
                  </a:cubicBezTo>
                  <a:cubicBezTo>
                    <a:pt x="175243" y="941462"/>
                    <a:pt x="189955" y="946318"/>
                    <a:pt x="193128" y="950789"/>
                  </a:cubicBezTo>
                  <a:cubicBezTo>
                    <a:pt x="196301" y="955212"/>
                    <a:pt x="224617" y="951654"/>
                    <a:pt x="226829" y="957327"/>
                  </a:cubicBezTo>
                  <a:cubicBezTo>
                    <a:pt x="228992" y="963000"/>
                    <a:pt x="226973" y="968625"/>
                    <a:pt x="244953" y="971510"/>
                  </a:cubicBezTo>
                  <a:cubicBezTo>
                    <a:pt x="262933" y="974442"/>
                    <a:pt x="246155" y="985644"/>
                    <a:pt x="258559" y="992326"/>
                  </a:cubicBezTo>
                  <a:cubicBezTo>
                    <a:pt x="270914" y="999009"/>
                    <a:pt x="261395" y="1010691"/>
                    <a:pt x="278077" y="1006845"/>
                  </a:cubicBezTo>
                  <a:cubicBezTo>
                    <a:pt x="278077" y="1006845"/>
                    <a:pt x="312451" y="1002038"/>
                    <a:pt x="332067" y="1010259"/>
                  </a:cubicBezTo>
                  <a:cubicBezTo>
                    <a:pt x="351633" y="1018480"/>
                    <a:pt x="349374" y="1016076"/>
                    <a:pt x="360335" y="1012086"/>
                  </a:cubicBezTo>
                  <a:cubicBezTo>
                    <a:pt x="371296" y="1008143"/>
                    <a:pt x="390142" y="1033623"/>
                    <a:pt x="412208" y="1030643"/>
                  </a:cubicBezTo>
                  <a:cubicBezTo>
                    <a:pt x="434371" y="1027710"/>
                    <a:pt x="444660" y="1037806"/>
                    <a:pt x="462304" y="1026124"/>
                  </a:cubicBezTo>
                  <a:cubicBezTo>
                    <a:pt x="479948" y="1014441"/>
                    <a:pt x="495812" y="997134"/>
                    <a:pt x="504370" y="994298"/>
                  </a:cubicBezTo>
                  <a:cubicBezTo>
                    <a:pt x="512879" y="991413"/>
                    <a:pt x="540330" y="976077"/>
                    <a:pt x="549609" y="975500"/>
                  </a:cubicBezTo>
                  <a:cubicBezTo>
                    <a:pt x="558888" y="974875"/>
                    <a:pt x="581002" y="963866"/>
                    <a:pt x="591964" y="964394"/>
                  </a:cubicBezTo>
                  <a:cubicBezTo>
                    <a:pt x="602925" y="964923"/>
                    <a:pt x="616578" y="974202"/>
                    <a:pt x="620905" y="966510"/>
                  </a:cubicBezTo>
                  <a:cubicBezTo>
                    <a:pt x="625232" y="958818"/>
                    <a:pt x="646386" y="944443"/>
                    <a:pt x="654799" y="941126"/>
                  </a:cubicBezTo>
                  <a:cubicBezTo>
                    <a:pt x="663212" y="937809"/>
                    <a:pt x="654847" y="932376"/>
                    <a:pt x="668020" y="926895"/>
                  </a:cubicBezTo>
                  <a:cubicBezTo>
                    <a:pt x="681192" y="921415"/>
                    <a:pt x="693548" y="917809"/>
                    <a:pt x="699076" y="909059"/>
                  </a:cubicBezTo>
                  <a:cubicBezTo>
                    <a:pt x="704557" y="900310"/>
                    <a:pt x="740229" y="883820"/>
                    <a:pt x="757921" y="879733"/>
                  </a:cubicBezTo>
                  <a:cubicBezTo>
                    <a:pt x="775565" y="875599"/>
                    <a:pt x="804939" y="865311"/>
                    <a:pt x="818737" y="871849"/>
                  </a:cubicBezTo>
                  <a:cubicBezTo>
                    <a:pt x="832487" y="878387"/>
                    <a:pt x="830419" y="890742"/>
                    <a:pt x="835612" y="890166"/>
                  </a:cubicBezTo>
                  <a:cubicBezTo>
                    <a:pt x="840755" y="889589"/>
                    <a:pt x="844265" y="907761"/>
                    <a:pt x="861380" y="907473"/>
                  </a:cubicBezTo>
                  <a:cubicBezTo>
                    <a:pt x="878495" y="907232"/>
                    <a:pt x="877870" y="899588"/>
                    <a:pt x="890274" y="896415"/>
                  </a:cubicBezTo>
                  <a:cubicBezTo>
                    <a:pt x="902677" y="893242"/>
                    <a:pt x="935753" y="888194"/>
                    <a:pt x="935753" y="882762"/>
                  </a:cubicBezTo>
                  <a:cubicBezTo>
                    <a:pt x="935753" y="877281"/>
                    <a:pt x="957483" y="896223"/>
                    <a:pt x="963685" y="894733"/>
                  </a:cubicBezTo>
                  <a:cubicBezTo>
                    <a:pt x="969887" y="893242"/>
                    <a:pt x="980367" y="898579"/>
                    <a:pt x="985271" y="908338"/>
                  </a:cubicBezTo>
                  <a:cubicBezTo>
                    <a:pt x="990175" y="918098"/>
                    <a:pt x="984502" y="938145"/>
                    <a:pt x="990656" y="942184"/>
                  </a:cubicBezTo>
                  <a:cubicBezTo>
                    <a:pt x="996761" y="946174"/>
                    <a:pt x="975896" y="967519"/>
                    <a:pt x="984021" y="968721"/>
                  </a:cubicBezTo>
                  <a:cubicBezTo>
                    <a:pt x="989406" y="969524"/>
                    <a:pt x="992098" y="969923"/>
                    <a:pt x="992050" y="969923"/>
                  </a:cubicBezTo>
                  <a:cubicBezTo>
                    <a:pt x="992050" y="969923"/>
                    <a:pt x="993636" y="982038"/>
                    <a:pt x="988588" y="987904"/>
                  </a:cubicBezTo>
                  <a:cubicBezTo>
                    <a:pt x="985223" y="991812"/>
                    <a:pt x="983541" y="993783"/>
                    <a:pt x="983541" y="993817"/>
                  </a:cubicBezTo>
                  <a:cubicBezTo>
                    <a:pt x="983541" y="993817"/>
                    <a:pt x="992146" y="1008143"/>
                    <a:pt x="983108" y="1013432"/>
                  </a:cubicBezTo>
                  <a:cubicBezTo>
                    <a:pt x="977098" y="1016956"/>
                    <a:pt x="974117" y="1018720"/>
                    <a:pt x="974117" y="1018720"/>
                  </a:cubicBezTo>
                  <a:cubicBezTo>
                    <a:pt x="974117" y="1018720"/>
                    <a:pt x="981858" y="1034777"/>
                    <a:pt x="987915" y="1033335"/>
                  </a:cubicBezTo>
                  <a:cubicBezTo>
                    <a:pt x="993973" y="1031893"/>
                    <a:pt x="998828" y="1036172"/>
                    <a:pt x="1000944" y="1045017"/>
                  </a:cubicBezTo>
                  <a:lnTo>
                    <a:pt x="1003059" y="1053863"/>
                  </a:lnTo>
                  <a:cubicBezTo>
                    <a:pt x="1003059" y="1053863"/>
                    <a:pt x="1053202" y="1077901"/>
                    <a:pt x="1057385" y="1085545"/>
                  </a:cubicBezTo>
                  <a:cubicBezTo>
                    <a:pt x="1061664" y="1093093"/>
                    <a:pt x="1083298" y="1094391"/>
                    <a:pt x="1086182" y="1101555"/>
                  </a:cubicBezTo>
                  <a:cubicBezTo>
                    <a:pt x="1089019" y="1108718"/>
                    <a:pt x="1092576" y="1118766"/>
                    <a:pt x="1100364" y="1120160"/>
                  </a:cubicBezTo>
                  <a:cubicBezTo>
                    <a:pt x="1108153" y="1121506"/>
                    <a:pt x="1120556" y="1138236"/>
                    <a:pt x="1115124" y="1141746"/>
                  </a:cubicBezTo>
                  <a:cubicBezTo>
                    <a:pt x="1109691" y="1145303"/>
                    <a:pt x="1126133" y="1157947"/>
                    <a:pt x="1133008" y="1161120"/>
                  </a:cubicBezTo>
                  <a:cubicBezTo>
                    <a:pt x="1139882" y="1164293"/>
                    <a:pt x="1134739" y="1174726"/>
                    <a:pt x="1144738" y="1181072"/>
                  </a:cubicBezTo>
                  <a:cubicBezTo>
                    <a:pt x="1154738" y="1187466"/>
                    <a:pt x="1163200" y="1204244"/>
                    <a:pt x="1152190" y="1209773"/>
                  </a:cubicBezTo>
                  <a:cubicBezTo>
                    <a:pt x="1141181" y="1215254"/>
                    <a:pt x="1154113" y="1218667"/>
                    <a:pt x="1156565" y="1224340"/>
                  </a:cubicBezTo>
                  <a:cubicBezTo>
                    <a:pt x="1159017" y="1230013"/>
                    <a:pt x="1166132" y="1251791"/>
                    <a:pt x="1175026" y="1253762"/>
                  </a:cubicBezTo>
                  <a:cubicBezTo>
                    <a:pt x="1183920" y="1255733"/>
                    <a:pt x="1186756" y="1269098"/>
                    <a:pt x="1183102" y="1274531"/>
                  </a:cubicBezTo>
                  <a:cubicBezTo>
                    <a:pt x="1179449" y="1279964"/>
                    <a:pt x="1188295" y="1299001"/>
                    <a:pt x="1171949" y="1311886"/>
                  </a:cubicBezTo>
                  <a:cubicBezTo>
                    <a:pt x="1155603" y="1324770"/>
                    <a:pt x="1166709" y="1326261"/>
                    <a:pt x="1161036" y="1332943"/>
                  </a:cubicBezTo>
                  <a:cubicBezTo>
                    <a:pt x="1155363" y="1339625"/>
                    <a:pt x="1164642" y="1349241"/>
                    <a:pt x="1159786" y="1359625"/>
                  </a:cubicBezTo>
                  <a:cubicBezTo>
                    <a:pt x="1154978" y="1370057"/>
                    <a:pt x="1160315" y="1399191"/>
                    <a:pt x="1152815" y="1402412"/>
                  </a:cubicBezTo>
                  <a:cubicBezTo>
                    <a:pt x="1145315" y="1405681"/>
                    <a:pt x="1164642" y="1475199"/>
                    <a:pt x="1172334" y="1473468"/>
                  </a:cubicBezTo>
                  <a:cubicBezTo>
                    <a:pt x="1180074" y="1471738"/>
                    <a:pt x="1206083" y="1489285"/>
                    <a:pt x="1230072" y="1526832"/>
                  </a:cubicBezTo>
                  <a:cubicBezTo>
                    <a:pt x="1254062" y="1564379"/>
                    <a:pt x="1264014" y="1552985"/>
                    <a:pt x="1266033" y="1562649"/>
                  </a:cubicBezTo>
                  <a:cubicBezTo>
                    <a:pt x="1268052" y="1572312"/>
                    <a:pt x="1264495" y="1576927"/>
                    <a:pt x="1265889" y="1583610"/>
                  </a:cubicBezTo>
                  <a:cubicBezTo>
                    <a:pt x="1267283" y="1590292"/>
                    <a:pt x="1278004" y="1612840"/>
                    <a:pt x="1282619" y="1617311"/>
                  </a:cubicBezTo>
                  <a:cubicBezTo>
                    <a:pt x="1287235" y="1621782"/>
                    <a:pt x="1281418" y="1645483"/>
                    <a:pt x="1288965" y="1647791"/>
                  </a:cubicBezTo>
                  <a:cubicBezTo>
                    <a:pt x="1296465" y="1650098"/>
                    <a:pt x="1304109" y="1681876"/>
                    <a:pt x="1311465" y="1685771"/>
                  </a:cubicBezTo>
                  <a:cubicBezTo>
                    <a:pt x="1318869" y="1689665"/>
                    <a:pt x="1332666" y="1714760"/>
                    <a:pt x="1349493" y="1717597"/>
                  </a:cubicBezTo>
                  <a:cubicBezTo>
                    <a:pt x="1366368" y="1720481"/>
                    <a:pt x="1369733" y="1749231"/>
                    <a:pt x="1374588" y="1757548"/>
                  </a:cubicBezTo>
                  <a:cubicBezTo>
                    <a:pt x="1379492" y="1765865"/>
                    <a:pt x="1412520" y="1788172"/>
                    <a:pt x="1416510" y="1809854"/>
                  </a:cubicBezTo>
                  <a:cubicBezTo>
                    <a:pt x="1420548" y="1831488"/>
                    <a:pt x="1401607" y="1814950"/>
                    <a:pt x="1406174" y="1822594"/>
                  </a:cubicBezTo>
                  <a:cubicBezTo>
                    <a:pt x="1410789" y="1830238"/>
                    <a:pt x="1424491" y="1841536"/>
                    <a:pt x="1424827" y="1849228"/>
                  </a:cubicBezTo>
                  <a:cubicBezTo>
                    <a:pt x="1425212" y="1856872"/>
                    <a:pt x="1434106" y="1859853"/>
                    <a:pt x="1440164" y="1858747"/>
                  </a:cubicBezTo>
                  <a:cubicBezTo>
                    <a:pt x="1446221" y="1857641"/>
                    <a:pt x="1454875" y="1870718"/>
                    <a:pt x="1462903" y="1869275"/>
                  </a:cubicBezTo>
                  <a:cubicBezTo>
                    <a:pt x="1470980" y="1867833"/>
                    <a:pt x="1480403" y="1856151"/>
                    <a:pt x="1488528" y="1854757"/>
                  </a:cubicBezTo>
                  <a:cubicBezTo>
                    <a:pt x="1496605" y="1853315"/>
                    <a:pt x="1526267" y="1843795"/>
                    <a:pt x="1529969" y="1833988"/>
                  </a:cubicBezTo>
                  <a:cubicBezTo>
                    <a:pt x="1533623" y="1824181"/>
                    <a:pt x="1540498" y="1834613"/>
                    <a:pt x="1548670" y="1833315"/>
                  </a:cubicBezTo>
                  <a:cubicBezTo>
                    <a:pt x="1556795" y="1832017"/>
                    <a:pt x="1577853" y="1833411"/>
                    <a:pt x="1583958" y="1832546"/>
                  </a:cubicBezTo>
                  <a:cubicBezTo>
                    <a:pt x="1590063" y="1831632"/>
                    <a:pt x="1587275" y="1826680"/>
                    <a:pt x="1596313" y="1824565"/>
                  </a:cubicBezTo>
                  <a:cubicBezTo>
                    <a:pt x="1605400" y="1822498"/>
                    <a:pt x="1603525" y="1816633"/>
                    <a:pt x="1616794" y="1814710"/>
                  </a:cubicBezTo>
                  <a:cubicBezTo>
                    <a:pt x="1630063" y="1812835"/>
                    <a:pt x="1645350" y="1802354"/>
                    <a:pt x="1651456" y="1793124"/>
                  </a:cubicBezTo>
                  <a:cubicBezTo>
                    <a:pt x="1657610" y="1783893"/>
                    <a:pt x="1669004" y="1791585"/>
                    <a:pt x="1677946" y="1770576"/>
                  </a:cubicBezTo>
                  <a:cubicBezTo>
                    <a:pt x="1686936" y="1749567"/>
                    <a:pt x="1691984" y="1747404"/>
                    <a:pt x="1704868" y="1740529"/>
                  </a:cubicBezTo>
                  <a:cubicBezTo>
                    <a:pt x="1717753" y="1733654"/>
                    <a:pt x="1721743" y="1684280"/>
                    <a:pt x="1734579" y="1673703"/>
                  </a:cubicBezTo>
                  <a:cubicBezTo>
                    <a:pt x="1747319" y="1663127"/>
                    <a:pt x="1763617" y="1654569"/>
                    <a:pt x="1762319" y="1641733"/>
                  </a:cubicBezTo>
                  <a:cubicBezTo>
                    <a:pt x="1760973" y="1628897"/>
                    <a:pt x="1772222" y="1588850"/>
                    <a:pt x="1763377" y="1587456"/>
                  </a:cubicBezTo>
                  <a:cubicBezTo>
                    <a:pt x="1754531" y="1586110"/>
                    <a:pt x="1761165" y="1565533"/>
                    <a:pt x="1781261" y="1558226"/>
                  </a:cubicBezTo>
                  <a:cubicBezTo>
                    <a:pt x="1801308" y="1550870"/>
                    <a:pt x="1832990" y="1536688"/>
                    <a:pt x="1831933" y="1523082"/>
                  </a:cubicBezTo>
                  <a:cubicBezTo>
                    <a:pt x="1830827" y="1509477"/>
                    <a:pt x="1826548" y="1511352"/>
                    <a:pt x="1829817" y="1497362"/>
                  </a:cubicBezTo>
                  <a:cubicBezTo>
                    <a:pt x="1833086" y="1483372"/>
                    <a:pt x="1832942" y="1481112"/>
                    <a:pt x="1827894" y="1473901"/>
                  </a:cubicBezTo>
                  <a:cubicBezTo>
                    <a:pt x="1822846" y="1466738"/>
                    <a:pt x="1813808" y="1452267"/>
                    <a:pt x="1811837" y="1442556"/>
                  </a:cubicBezTo>
                  <a:cubicBezTo>
                    <a:pt x="1809866" y="1432796"/>
                    <a:pt x="1791838" y="1432171"/>
                    <a:pt x="1796597" y="1422604"/>
                  </a:cubicBezTo>
                  <a:cubicBezTo>
                    <a:pt x="1801357" y="1413037"/>
                    <a:pt x="1816933" y="1397124"/>
                    <a:pt x="1824481" y="1391932"/>
                  </a:cubicBezTo>
                  <a:cubicBezTo>
                    <a:pt x="1831884" y="1386692"/>
                    <a:pt x="1860586" y="1346308"/>
                    <a:pt x="1875056" y="1339193"/>
                  </a:cubicBezTo>
                  <a:cubicBezTo>
                    <a:pt x="1889431" y="1332029"/>
                    <a:pt x="1913324" y="1330395"/>
                    <a:pt x="1922844" y="1316886"/>
                  </a:cubicBezTo>
                  <a:cubicBezTo>
                    <a:pt x="1932315" y="1303328"/>
                    <a:pt x="1950054" y="1290107"/>
                    <a:pt x="1950824" y="1282463"/>
                  </a:cubicBezTo>
                  <a:cubicBezTo>
                    <a:pt x="1951545" y="1274819"/>
                    <a:pt x="1968035" y="1257176"/>
                    <a:pt x="1958276" y="1248570"/>
                  </a:cubicBezTo>
                  <a:cubicBezTo>
                    <a:pt x="1948564" y="1240013"/>
                    <a:pt x="1942795" y="1199244"/>
                    <a:pt x="1948372" y="1193619"/>
                  </a:cubicBezTo>
                  <a:cubicBezTo>
                    <a:pt x="1953949" y="1187995"/>
                    <a:pt x="1938228" y="1180495"/>
                    <a:pt x="1942507" y="1171889"/>
                  </a:cubicBezTo>
                  <a:cubicBezTo>
                    <a:pt x="1946737" y="1163284"/>
                    <a:pt x="1951785" y="1146265"/>
                    <a:pt x="1944430" y="1142130"/>
                  </a:cubicBezTo>
                  <a:cubicBezTo>
                    <a:pt x="1937074" y="1137996"/>
                    <a:pt x="1924382" y="1144053"/>
                    <a:pt x="1917651" y="1111025"/>
                  </a:cubicBezTo>
                  <a:cubicBezTo>
                    <a:pt x="1910921" y="1077949"/>
                    <a:pt x="1897315" y="1092564"/>
                    <a:pt x="1904094" y="1085257"/>
                  </a:cubicBezTo>
                  <a:cubicBezTo>
                    <a:pt x="1910873" y="1077997"/>
                    <a:pt x="1899430" y="1068046"/>
                    <a:pt x="1906306" y="1062277"/>
                  </a:cubicBezTo>
                  <a:cubicBezTo>
                    <a:pt x="1913229" y="1056508"/>
                    <a:pt x="1906113" y="1038672"/>
                    <a:pt x="1893517" y="1031893"/>
                  </a:cubicBezTo>
                  <a:cubicBezTo>
                    <a:pt x="1880921" y="1025114"/>
                    <a:pt x="1887412" y="993480"/>
                    <a:pt x="1895681" y="988384"/>
                  </a:cubicBezTo>
                  <a:cubicBezTo>
                    <a:pt x="1903950" y="983288"/>
                    <a:pt x="1911979" y="973673"/>
                    <a:pt x="1911449" y="964539"/>
                  </a:cubicBezTo>
                  <a:cubicBezTo>
                    <a:pt x="1910921" y="955452"/>
                    <a:pt x="1922555" y="943337"/>
                    <a:pt x="1923276" y="934155"/>
                  </a:cubicBezTo>
                  <a:cubicBezTo>
                    <a:pt x="1923998" y="924972"/>
                    <a:pt x="1942314" y="926992"/>
                    <a:pt x="1944045" y="920790"/>
                  </a:cubicBezTo>
                  <a:cubicBezTo>
                    <a:pt x="1945776" y="914588"/>
                    <a:pt x="1946786" y="909973"/>
                    <a:pt x="1957794" y="905598"/>
                  </a:cubicBezTo>
                  <a:cubicBezTo>
                    <a:pt x="1968756" y="901223"/>
                    <a:pt x="1972122" y="891944"/>
                    <a:pt x="1974285" y="884973"/>
                  </a:cubicBezTo>
                  <a:cubicBezTo>
                    <a:pt x="1976352" y="878051"/>
                    <a:pt x="2027697" y="819110"/>
                    <a:pt x="2092022" y="791610"/>
                  </a:cubicBezTo>
                  <a:cubicBezTo>
                    <a:pt x="2110916" y="784351"/>
                    <a:pt x="2121541" y="747477"/>
                    <a:pt x="2171491" y="716420"/>
                  </a:cubicBezTo>
                  <a:cubicBezTo>
                    <a:pt x="2188125" y="705603"/>
                    <a:pt x="2190625" y="665364"/>
                    <a:pt x="2198414" y="659210"/>
                  </a:cubicBezTo>
                  <a:cubicBezTo>
                    <a:pt x="2206202" y="653104"/>
                    <a:pt x="2210096" y="647768"/>
                    <a:pt x="2215385" y="637864"/>
                  </a:cubicBezTo>
                  <a:cubicBezTo>
                    <a:pt x="2220625" y="627961"/>
                    <a:pt x="2228509" y="621903"/>
                    <a:pt x="2232451" y="616567"/>
                  </a:cubicBezTo>
                  <a:cubicBezTo>
                    <a:pt x="2236394" y="611230"/>
                    <a:pt x="2231201" y="604404"/>
                    <a:pt x="2240432" y="601375"/>
                  </a:cubicBezTo>
                  <a:cubicBezTo>
                    <a:pt x="2249663" y="598346"/>
                    <a:pt x="2241874" y="578587"/>
                    <a:pt x="2251201" y="569501"/>
                  </a:cubicBezTo>
                  <a:cubicBezTo>
                    <a:pt x="2260528" y="560414"/>
                    <a:pt x="2261922" y="555126"/>
                    <a:pt x="2259374" y="543684"/>
                  </a:cubicBezTo>
                  <a:cubicBezTo>
                    <a:pt x="2256778" y="532290"/>
                    <a:pt x="2270239" y="524742"/>
                    <a:pt x="2250191" y="524646"/>
                  </a:cubicBezTo>
                  <a:cubicBezTo>
                    <a:pt x="2230144" y="524646"/>
                    <a:pt x="2232788" y="532242"/>
                    <a:pt x="2220817" y="533732"/>
                  </a:cubicBezTo>
                  <a:cubicBezTo>
                    <a:pt x="2208846" y="535271"/>
                    <a:pt x="2198173" y="541424"/>
                    <a:pt x="2190193" y="541472"/>
                  </a:cubicBezTo>
                  <a:cubicBezTo>
                    <a:pt x="2182212" y="541521"/>
                    <a:pt x="2162261" y="540222"/>
                    <a:pt x="2156972" y="543347"/>
                  </a:cubicBezTo>
                  <a:cubicBezTo>
                    <a:pt x="2151684" y="546472"/>
                    <a:pt x="2139665" y="541328"/>
                    <a:pt x="2133079" y="545270"/>
                  </a:cubicBezTo>
                  <a:cubicBezTo>
                    <a:pt x="2126493" y="549165"/>
                    <a:pt x="2113367" y="558539"/>
                    <a:pt x="2102791" y="559549"/>
                  </a:cubicBezTo>
                  <a:cubicBezTo>
                    <a:pt x="2092215" y="560559"/>
                    <a:pt x="2073561" y="557241"/>
                    <a:pt x="2051350" y="568587"/>
                  </a:cubicBezTo>
                  <a:cubicBezTo>
                    <a:pt x="2029235" y="579933"/>
                    <a:pt x="2000438" y="551472"/>
                    <a:pt x="1998755" y="543972"/>
                  </a:cubicBezTo>
                  <a:cubicBezTo>
                    <a:pt x="1997121" y="536425"/>
                    <a:pt x="2014092" y="525848"/>
                    <a:pt x="2000246" y="512771"/>
                  </a:cubicBezTo>
                  <a:cubicBezTo>
                    <a:pt x="1986352" y="499646"/>
                    <a:pt x="1966112" y="497579"/>
                    <a:pt x="1965823" y="490753"/>
                  </a:cubicBezTo>
                  <a:cubicBezTo>
                    <a:pt x="1965535" y="483926"/>
                    <a:pt x="1943805" y="479647"/>
                    <a:pt x="1940680" y="470705"/>
                  </a:cubicBezTo>
                  <a:cubicBezTo>
                    <a:pt x="1937555" y="461763"/>
                    <a:pt x="1926450" y="456234"/>
                    <a:pt x="1914238" y="455417"/>
                  </a:cubicBezTo>
                  <a:cubicBezTo>
                    <a:pt x="1902027" y="454600"/>
                    <a:pt x="1894287" y="437533"/>
                    <a:pt x="1887556" y="438735"/>
                  </a:cubicBezTo>
                  <a:cubicBezTo>
                    <a:pt x="1880825" y="439888"/>
                    <a:pt x="1858759" y="433687"/>
                    <a:pt x="1860153" y="413062"/>
                  </a:cubicBezTo>
                  <a:cubicBezTo>
                    <a:pt x="1861643" y="392438"/>
                    <a:pt x="1843855" y="371525"/>
                    <a:pt x="1834048" y="369169"/>
                  </a:cubicBezTo>
                  <a:cubicBezTo>
                    <a:pt x="1824289" y="366813"/>
                    <a:pt x="1809770" y="356429"/>
                    <a:pt x="1804289" y="356862"/>
                  </a:cubicBezTo>
                  <a:cubicBezTo>
                    <a:pt x="1798808" y="357246"/>
                    <a:pt x="1790731" y="322103"/>
                    <a:pt x="1786934" y="307921"/>
                  </a:cubicBezTo>
                  <a:cubicBezTo>
                    <a:pt x="1783136" y="293738"/>
                    <a:pt x="1788039" y="284988"/>
                    <a:pt x="1779626" y="284123"/>
                  </a:cubicBezTo>
                  <a:cubicBezTo>
                    <a:pt x="1771165" y="283258"/>
                    <a:pt x="1778280" y="265951"/>
                    <a:pt x="1768280" y="263691"/>
                  </a:cubicBezTo>
                  <a:cubicBezTo>
                    <a:pt x="1758377" y="261383"/>
                    <a:pt x="1714147" y="236961"/>
                    <a:pt x="1723907" y="219365"/>
                  </a:cubicBezTo>
                  <a:cubicBezTo>
                    <a:pt x="1733762" y="201769"/>
                    <a:pt x="1703138" y="207442"/>
                    <a:pt x="1688138" y="182924"/>
                  </a:cubicBezTo>
                  <a:cubicBezTo>
                    <a:pt x="1673138" y="158357"/>
                    <a:pt x="1658139" y="151434"/>
                    <a:pt x="1660350" y="144367"/>
                  </a:cubicBezTo>
                  <a:cubicBezTo>
                    <a:pt x="1662562" y="137252"/>
                    <a:pt x="1637130" y="126771"/>
                    <a:pt x="1640735" y="119560"/>
                  </a:cubicBezTo>
                  <a:cubicBezTo>
                    <a:pt x="1644389" y="112301"/>
                    <a:pt x="1617467" y="102782"/>
                    <a:pt x="1616794" y="96003"/>
                  </a:cubicBezTo>
                  <a:cubicBezTo>
                    <a:pt x="1616121" y="89176"/>
                    <a:pt x="1601314" y="71628"/>
                    <a:pt x="1613332" y="75763"/>
                  </a:cubicBezTo>
                  <a:cubicBezTo>
                    <a:pt x="1625351" y="79897"/>
                    <a:pt x="1622515" y="95426"/>
                    <a:pt x="1633092" y="99705"/>
                  </a:cubicBezTo>
                  <a:cubicBezTo>
                    <a:pt x="1643620" y="103983"/>
                    <a:pt x="1658187" y="120906"/>
                    <a:pt x="1666360" y="115570"/>
                  </a:cubicBezTo>
                  <a:cubicBezTo>
                    <a:pt x="1674485" y="110233"/>
                    <a:pt x="1685542" y="87878"/>
                    <a:pt x="1680927" y="84513"/>
                  </a:cubicBezTo>
                  <a:cubicBezTo>
                    <a:pt x="1676263" y="81147"/>
                    <a:pt x="1687994" y="68792"/>
                    <a:pt x="1684196" y="64033"/>
                  </a:cubicBezTo>
                  <a:cubicBezTo>
                    <a:pt x="1684196" y="64033"/>
                    <a:pt x="1671456" y="55667"/>
                    <a:pt x="1671600" y="48792"/>
                  </a:cubicBezTo>
                  <a:cubicBezTo>
                    <a:pt x="1671696" y="41918"/>
                    <a:pt x="1666552" y="32879"/>
                    <a:pt x="1661456" y="29322"/>
                  </a:cubicBezTo>
                  <a:cubicBezTo>
                    <a:pt x="1656360" y="25812"/>
                    <a:pt x="1663091" y="18889"/>
                    <a:pt x="1654918" y="21726"/>
                  </a:cubicBezTo>
                  <a:cubicBezTo>
                    <a:pt x="1646745" y="24610"/>
                    <a:pt x="1637370" y="29899"/>
                    <a:pt x="1629005" y="30139"/>
                  </a:cubicBezTo>
                  <a:cubicBezTo>
                    <a:pt x="1620591" y="30380"/>
                    <a:pt x="1602611" y="33360"/>
                    <a:pt x="1598862" y="32447"/>
                  </a:cubicBezTo>
                  <a:cubicBezTo>
                    <a:pt x="1595112" y="31485"/>
                    <a:pt x="1587179" y="30187"/>
                    <a:pt x="1582420" y="29033"/>
                  </a:cubicBezTo>
                </a:path>
              </a:pathLst>
            </a:custGeom>
            <a:grpFill/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C23A0D45-2458-5163-9ABF-E29B3B80526E}"/>
                </a:ext>
              </a:extLst>
            </p:cNvPr>
            <p:cNvSpPr/>
            <p:nvPr/>
          </p:nvSpPr>
          <p:spPr>
            <a:xfrm>
              <a:off x="4558339" y="5226671"/>
              <a:ext cx="460515" cy="266247"/>
            </a:xfrm>
            <a:custGeom>
              <a:avLst/>
              <a:gdLst>
                <a:gd name="connsiteX0" fmla="*/ 188464 w 460515"/>
                <a:gd name="connsiteY0" fmla="*/ 11093 h 266247"/>
                <a:gd name="connsiteX1" fmla="*/ 223511 w 460515"/>
                <a:gd name="connsiteY1" fmla="*/ 7872 h 266247"/>
                <a:gd name="connsiteX2" fmla="*/ 243030 w 460515"/>
                <a:gd name="connsiteY2" fmla="*/ 20805 h 266247"/>
                <a:gd name="connsiteX3" fmla="*/ 287308 w 460515"/>
                <a:gd name="connsiteY3" fmla="*/ 20516 h 266247"/>
                <a:gd name="connsiteX4" fmla="*/ 261924 w 460515"/>
                <a:gd name="connsiteY4" fmla="*/ 48256 h 266247"/>
                <a:gd name="connsiteX5" fmla="*/ 256299 w 460515"/>
                <a:gd name="connsiteY5" fmla="*/ 64361 h 266247"/>
                <a:gd name="connsiteX6" fmla="*/ 306009 w 460515"/>
                <a:gd name="connsiteY6" fmla="*/ 62438 h 266247"/>
                <a:gd name="connsiteX7" fmla="*/ 359421 w 460515"/>
                <a:gd name="connsiteY7" fmla="*/ 79553 h 266247"/>
                <a:gd name="connsiteX8" fmla="*/ 387305 w 460515"/>
                <a:gd name="connsiteY8" fmla="*/ 94216 h 266247"/>
                <a:gd name="connsiteX9" fmla="*/ 403458 w 460515"/>
                <a:gd name="connsiteY9" fmla="*/ 109216 h 266247"/>
                <a:gd name="connsiteX10" fmla="*/ 457736 w 460515"/>
                <a:gd name="connsiteY10" fmla="*/ 101380 h 266247"/>
                <a:gd name="connsiteX11" fmla="*/ 440429 w 460515"/>
                <a:gd name="connsiteY11" fmla="*/ 133206 h 266247"/>
                <a:gd name="connsiteX12" fmla="*/ 450814 w 460515"/>
                <a:gd name="connsiteY12" fmla="*/ 140465 h 266247"/>
                <a:gd name="connsiteX13" fmla="*/ 436823 w 460515"/>
                <a:gd name="connsiteY13" fmla="*/ 154792 h 266247"/>
                <a:gd name="connsiteX14" fmla="*/ 363412 w 460515"/>
                <a:gd name="connsiteY14" fmla="*/ 180608 h 266247"/>
                <a:gd name="connsiteX15" fmla="*/ 306490 w 460515"/>
                <a:gd name="connsiteY15" fmla="*/ 205319 h 266247"/>
                <a:gd name="connsiteX16" fmla="*/ 287212 w 460515"/>
                <a:gd name="connsiteY16" fmla="*/ 217771 h 266247"/>
                <a:gd name="connsiteX17" fmla="*/ 243559 w 460515"/>
                <a:gd name="connsiteY17" fmla="*/ 231809 h 266247"/>
                <a:gd name="connsiteX18" fmla="*/ 210963 w 460515"/>
                <a:gd name="connsiteY18" fmla="*/ 244068 h 266247"/>
                <a:gd name="connsiteX19" fmla="*/ 239569 w 460515"/>
                <a:gd name="connsiteY19" fmla="*/ 219550 h 266247"/>
                <a:gd name="connsiteX20" fmla="*/ 281346 w 460515"/>
                <a:gd name="connsiteY20" fmla="*/ 194166 h 266247"/>
                <a:gd name="connsiteX21" fmla="*/ 288798 w 460515"/>
                <a:gd name="connsiteY21" fmla="*/ 186233 h 266247"/>
                <a:gd name="connsiteX22" fmla="*/ 248847 w 460515"/>
                <a:gd name="connsiteY22" fmla="*/ 191810 h 266247"/>
                <a:gd name="connsiteX23" fmla="*/ 210723 w 460515"/>
                <a:gd name="connsiteY23" fmla="*/ 193012 h 266247"/>
                <a:gd name="connsiteX24" fmla="*/ 244857 w 460515"/>
                <a:gd name="connsiteY24" fmla="*/ 169166 h 266247"/>
                <a:gd name="connsiteX25" fmla="*/ 224617 w 460515"/>
                <a:gd name="connsiteY25" fmla="*/ 153349 h 266247"/>
                <a:gd name="connsiteX26" fmla="*/ 254616 w 460515"/>
                <a:gd name="connsiteY26" fmla="*/ 142100 h 266247"/>
                <a:gd name="connsiteX27" fmla="*/ 276491 w 460515"/>
                <a:gd name="connsiteY27" fmla="*/ 126427 h 266247"/>
                <a:gd name="connsiteX28" fmla="*/ 252982 w 460515"/>
                <a:gd name="connsiteY28" fmla="*/ 110754 h 266247"/>
                <a:gd name="connsiteX29" fmla="*/ 234521 w 460515"/>
                <a:gd name="connsiteY29" fmla="*/ 100706 h 266247"/>
                <a:gd name="connsiteX30" fmla="*/ 178753 w 460515"/>
                <a:gd name="connsiteY30" fmla="*/ 122004 h 266247"/>
                <a:gd name="connsiteX31" fmla="*/ 174041 w 460515"/>
                <a:gd name="connsiteY31" fmla="*/ 136331 h 266247"/>
                <a:gd name="connsiteX32" fmla="*/ 155196 w 460515"/>
                <a:gd name="connsiteY32" fmla="*/ 153013 h 266247"/>
                <a:gd name="connsiteX33" fmla="*/ 164811 w 460515"/>
                <a:gd name="connsiteY33" fmla="*/ 181810 h 266247"/>
                <a:gd name="connsiteX34" fmla="*/ 156830 w 460515"/>
                <a:gd name="connsiteY34" fmla="*/ 207723 h 266247"/>
                <a:gd name="connsiteX35" fmla="*/ 121351 w 460515"/>
                <a:gd name="connsiteY35" fmla="*/ 222194 h 266247"/>
                <a:gd name="connsiteX36" fmla="*/ 98755 w 460515"/>
                <a:gd name="connsiteY36" fmla="*/ 239645 h 266247"/>
                <a:gd name="connsiteX37" fmla="*/ 82746 w 460515"/>
                <a:gd name="connsiteY37" fmla="*/ 251664 h 266247"/>
                <a:gd name="connsiteX38" fmla="*/ 41785 w 460515"/>
                <a:gd name="connsiteY38" fmla="*/ 264597 h 266247"/>
                <a:gd name="connsiteX39" fmla="*/ 35968 w 460515"/>
                <a:gd name="connsiteY39" fmla="*/ 257818 h 266247"/>
                <a:gd name="connsiteX40" fmla="*/ 22939 w 460515"/>
                <a:gd name="connsiteY40" fmla="*/ 259260 h 266247"/>
                <a:gd name="connsiteX41" fmla="*/ 26305 w 460515"/>
                <a:gd name="connsiteY41" fmla="*/ 245126 h 266247"/>
                <a:gd name="connsiteX42" fmla="*/ 41737 w 460515"/>
                <a:gd name="connsiteY42" fmla="*/ 231521 h 266247"/>
                <a:gd name="connsiteX43" fmla="*/ 36737 w 460515"/>
                <a:gd name="connsiteY43" fmla="*/ 231713 h 266247"/>
                <a:gd name="connsiteX44" fmla="*/ 47458 w 460515"/>
                <a:gd name="connsiteY44" fmla="*/ 214213 h 266247"/>
                <a:gd name="connsiteX45" fmla="*/ 4334 w 460515"/>
                <a:gd name="connsiteY45" fmla="*/ 215127 h 266247"/>
                <a:gd name="connsiteX46" fmla="*/ 29670 w 460515"/>
                <a:gd name="connsiteY46" fmla="*/ 197964 h 266247"/>
                <a:gd name="connsiteX47" fmla="*/ 15055 w 460515"/>
                <a:gd name="connsiteY47" fmla="*/ 199983 h 266247"/>
                <a:gd name="connsiteX48" fmla="*/ 12219 w 460515"/>
                <a:gd name="connsiteY48" fmla="*/ 192098 h 266247"/>
                <a:gd name="connsiteX49" fmla="*/ 66833 w 460515"/>
                <a:gd name="connsiteY49" fmla="*/ 172772 h 266247"/>
                <a:gd name="connsiteX50" fmla="*/ 57217 w 460515"/>
                <a:gd name="connsiteY50" fmla="*/ 160080 h 266247"/>
                <a:gd name="connsiteX51" fmla="*/ 85438 w 460515"/>
                <a:gd name="connsiteY51" fmla="*/ 143061 h 266247"/>
                <a:gd name="connsiteX52" fmla="*/ 107841 w 460515"/>
                <a:gd name="connsiteY52" fmla="*/ 133783 h 266247"/>
                <a:gd name="connsiteX53" fmla="*/ 153657 w 460515"/>
                <a:gd name="connsiteY53" fmla="*/ 123158 h 266247"/>
                <a:gd name="connsiteX54" fmla="*/ 184762 w 460515"/>
                <a:gd name="connsiteY54" fmla="*/ 114456 h 266247"/>
                <a:gd name="connsiteX55" fmla="*/ 181060 w 460515"/>
                <a:gd name="connsiteY55" fmla="*/ 87726 h 266247"/>
                <a:gd name="connsiteX56" fmla="*/ 160532 w 460515"/>
                <a:gd name="connsiteY56" fmla="*/ 108062 h 266247"/>
                <a:gd name="connsiteX57" fmla="*/ 123658 w 460515"/>
                <a:gd name="connsiteY57" fmla="*/ 109985 h 266247"/>
                <a:gd name="connsiteX58" fmla="*/ 138177 w 460515"/>
                <a:gd name="connsiteY58" fmla="*/ 92293 h 266247"/>
                <a:gd name="connsiteX59" fmla="*/ 132215 w 460515"/>
                <a:gd name="connsiteY59" fmla="*/ 84697 h 266247"/>
                <a:gd name="connsiteX60" fmla="*/ 129379 w 460515"/>
                <a:gd name="connsiteY60" fmla="*/ 71236 h 266247"/>
                <a:gd name="connsiteX61" fmla="*/ 100774 w 460515"/>
                <a:gd name="connsiteY61" fmla="*/ 68063 h 266247"/>
                <a:gd name="connsiteX62" fmla="*/ 144186 w 460515"/>
                <a:gd name="connsiteY62" fmla="*/ 59121 h 266247"/>
                <a:gd name="connsiteX63" fmla="*/ 137408 w 460515"/>
                <a:gd name="connsiteY63" fmla="*/ 54169 h 266247"/>
                <a:gd name="connsiteX64" fmla="*/ 142985 w 460515"/>
                <a:gd name="connsiteY64" fmla="*/ 45131 h 266247"/>
                <a:gd name="connsiteX65" fmla="*/ 153369 w 460515"/>
                <a:gd name="connsiteY65" fmla="*/ 29747 h 266247"/>
                <a:gd name="connsiteX66" fmla="*/ 188560 w 460515"/>
                <a:gd name="connsiteY66" fmla="*/ 11093 h 266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460515" h="266247">
                  <a:moveTo>
                    <a:pt x="188464" y="11093"/>
                  </a:moveTo>
                  <a:cubicBezTo>
                    <a:pt x="204233" y="6526"/>
                    <a:pt x="245434" y="-9435"/>
                    <a:pt x="223511" y="7872"/>
                  </a:cubicBezTo>
                  <a:cubicBezTo>
                    <a:pt x="201637" y="25228"/>
                    <a:pt x="202214" y="32151"/>
                    <a:pt x="243030" y="20805"/>
                  </a:cubicBezTo>
                  <a:cubicBezTo>
                    <a:pt x="283942" y="9555"/>
                    <a:pt x="298173" y="6093"/>
                    <a:pt x="287308" y="20516"/>
                  </a:cubicBezTo>
                  <a:cubicBezTo>
                    <a:pt x="276491" y="34987"/>
                    <a:pt x="274952" y="40996"/>
                    <a:pt x="261924" y="48256"/>
                  </a:cubicBezTo>
                  <a:cubicBezTo>
                    <a:pt x="248895" y="55515"/>
                    <a:pt x="234857" y="67919"/>
                    <a:pt x="256299" y="64361"/>
                  </a:cubicBezTo>
                  <a:cubicBezTo>
                    <a:pt x="277741" y="60804"/>
                    <a:pt x="284279" y="55611"/>
                    <a:pt x="306009" y="62438"/>
                  </a:cubicBezTo>
                  <a:cubicBezTo>
                    <a:pt x="327740" y="69265"/>
                    <a:pt x="340287" y="82918"/>
                    <a:pt x="359421" y="79553"/>
                  </a:cubicBezTo>
                  <a:cubicBezTo>
                    <a:pt x="378556" y="76188"/>
                    <a:pt x="382690" y="90034"/>
                    <a:pt x="387305" y="94216"/>
                  </a:cubicBezTo>
                  <a:cubicBezTo>
                    <a:pt x="391873" y="98399"/>
                    <a:pt x="394661" y="113399"/>
                    <a:pt x="403458" y="109216"/>
                  </a:cubicBezTo>
                  <a:cubicBezTo>
                    <a:pt x="412209" y="105033"/>
                    <a:pt x="447112" y="93303"/>
                    <a:pt x="457736" y="101380"/>
                  </a:cubicBezTo>
                  <a:cubicBezTo>
                    <a:pt x="468313" y="109408"/>
                    <a:pt x="445669" y="128542"/>
                    <a:pt x="440429" y="133206"/>
                  </a:cubicBezTo>
                  <a:cubicBezTo>
                    <a:pt x="435189" y="137917"/>
                    <a:pt x="440621" y="139456"/>
                    <a:pt x="450814" y="140465"/>
                  </a:cubicBezTo>
                  <a:cubicBezTo>
                    <a:pt x="461006" y="141475"/>
                    <a:pt x="448554" y="149792"/>
                    <a:pt x="436823" y="154792"/>
                  </a:cubicBezTo>
                  <a:cubicBezTo>
                    <a:pt x="425044" y="159744"/>
                    <a:pt x="385863" y="172964"/>
                    <a:pt x="363412" y="180608"/>
                  </a:cubicBezTo>
                  <a:cubicBezTo>
                    <a:pt x="340960" y="188204"/>
                    <a:pt x="314471" y="204406"/>
                    <a:pt x="306490" y="205319"/>
                  </a:cubicBezTo>
                  <a:cubicBezTo>
                    <a:pt x="298461" y="206233"/>
                    <a:pt x="288846" y="212483"/>
                    <a:pt x="287212" y="217771"/>
                  </a:cubicBezTo>
                  <a:cubicBezTo>
                    <a:pt x="285577" y="223059"/>
                    <a:pt x="254616" y="224982"/>
                    <a:pt x="243559" y="231809"/>
                  </a:cubicBezTo>
                  <a:cubicBezTo>
                    <a:pt x="232453" y="238588"/>
                    <a:pt x="205675" y="248203"/>
                    <a:pt x="210963" y="244068"/>
                  </a:cubicBezTo>
                  <a:cubicBezTo>
                    <a:pt x="216252" y="239934"/>
                    <a:pt x="234617" y="229934"/>
                    <a:pt x="239569" y="219550"/>
                  </a:cubicBezTo>
                  <a:cubicBezTo>
                    <a:pt x="244520" y="209165"/>
                    <a:pt x="266203" y="198973"/>
                    <a:pt x="281346" y="194166"/>
                  </a:cubicBezTo>
                  <a:cubicBezTo>
                    <a:pt x="296490" y="189358"/>
                    <a:pt x="303750" y="180753"/>
                    <a:pt x="288798" y="186233"/>
                  </a:cubicBezTo>
                  <a:cubicBezTo>
                    <a:pt x="273895" y="191762"/>
                    <a:pt x="262501" y="187435"/>
                    <a:pt x="248847" y="191810"/>
                  </a:cubicBezTo>
                  <a:cubicBezTo>
                    <a:pt x="235242" y="196137"/>
                    <a:pt x="194570" y="199935"/>
                    <a:pt x="210723" y="193012"/>
                  </a:cubicBezTo>
                  <a:cubicBezTo>
                    <a:pt x="226876" y="186089"/>
                    <a:pt x="248463" y="175176"/>
                    <a:pt x="244857" y="169166"/>
                  </a:cubicBezTo>
                  <a:cubicBezTo>
                    <a:pt x="241251" y="163157"/>
                    <a:pt x="213367" y="160224"/>
                    <a:pt x="224617" y="153349"/>
                  </a:cubicBezTo>
                  <a:cubicBezTo>
                    <a:pt x="235867" y="146523"/>
                    <a:pt x="243944" y="145513"/>
                    <a:pt x="254616" y="142100"/>
                  </a:cubicBezTo>
                  <a:cubicBezTo>
                    <a:pt x="265289" y="138686"/>
                    <a:pt x="278558" y="132917"/>
                    <a:pt x="276491" y="126427"/>
                  </a:cubicBezTo>
                  <a:cubicBezTo>
                    <a:pt x="274423" y="119889"/>
                    <a:pt x="261587" y="111187"/>
                    <a:pt x="252982" y="110754"/>
                  </a:cubicBezTo>
                  <a:cubicBezTo>
                    <a:pt x="244376" y="110322"/>
                    <a:pt x="248943" y="92918"/>
                    <a:pt x="234521" y="100706"/>
                  </a:cubicBezTo>
                  <a:cubicBezTo>
                    <a:pt x="220050" y="108447"/>
                    <a:pt x="179666" y="124840"/>
                    <a:pt x="178753" y="122004"/>
                  </a:cubicBezTo>
                  <a:cubicBezTo>
                    <a:pt x="177791" y="119119"/>
                    <a:pt x="179859" y="131187"/>
                    <a:pt x="174041" y="136331"/>
                  </a:cubicBezTo>
                  <a:cubicBezTo>
                    <a:pt x="168224" y="141475"/>
                    <a:pt x="151446" y="147052"/>
                    <a:pt x="155196" y="153013"/>
                  </a:cubicBezTo>
                  <a:cubicBezTo>
                    <a:pt x="158898" y="158974"/>
                    <a:pt x="163080" y="172003"/>
                    <a:pt x="164811" y="181810"/>
                  </a:cubicBezTo>
                  <a:cubicBezTo>
                    <a:pt x="166542" y="191618"/>
                    <a:pt x="170436" y="203156"/>
                    <a:pt x="156830" y="207723"/>
                  </a:cubicBezTo>
                  <a:cubicBezTo>
                    <a:pt x="143225" y="212290"/>
                    <a:pt x="129427" y="216232"/>
                    <a:pt x="121351" y="222194"/>
                  </a:cubicBezTo>
                  <a:cubicBezTo>
                    <a:pt x="113322" y="228155"/>
                    <a:pt x="108514" y="238636"/>
                    <a:pt x="98755" y="239645"/>
                  </a:cubicBezTo>
                  <a:cubicBezTo>
                    <a:pt x="88995" y="240655"/>
                    <a:pt x="93274" y="248011"/>
                    <a:pt x="82746" y="251664"/>
                  </a:cubicBezTo>
                  <a:cubicBezTo>
                    <a:pt x="72217" y="255318"/>
                    <a:pt x="47602" y="271375"/>
                    <a:pt x="41785" y="264597"/>
                  </a:cubicBezTo>
                  <a:cubicBezTo>
                    <a:pt x="37906" y="260078"/>
                    <a:pt x="35968" y="257818"/>
                    <a:pt x="35968" y="257818"/>
                  </a:cubicBezTo>
                  <a:cubicBezTo>
                    <a:pt x="35968" y="257818"/>
                    <a:pt x="14718" y="264645"/>
                    <a:pt x="22939" y="259260"/>
                  </a:cubicBezTo>
                  <a:cubicBezTo>
                    <a:pt x="31160" y="253876"/>
                    <a:pt x="12795" y="250030"/>
                    <a:pt x="26305" y="245126"/>
                  </a:cubicBezTo>
                  <a:cubicBezTo>
                    <a:pt x="39814" y="240270"/>
                    <a:pt x="46785" y="231376"/>
                    <a:pt x="41737" y="231521"/>
                  </a:cubicBezTo>
                  <a:cubicBezTo>
                    <a:pt x="38405" y="231650"/>
                    <a:pt x="36737" y="231713"/>
                    <a:pt x="36737" y="231713"/>
                  </a:cubicBezTo>
                  <a:cubicBezTo>
                    <a:pt x="36737" y="231713"/>
                    <a:pt x="58756" y="212579"/>
                    <a:pt x="47458" y="214213"/>
                  </a:cubicBezTo>
                  <a:cubicBezTo>
                    <a:pt x="36160" y="215752"/>
                    <a:pt x="-15040" y="220511"/>
                    <a:pt x="4334" y="215127"/>
                  </a:cubicBezTo>
                  <a:cubicBezTo>
                    <a:pt x="23709" y="209742"/>
                    <a:pt x="44333" y="195993"/>
                    <a:pt x="29670" y="197964"/>
                  </a:cubicBezTo>
                  <a:cubicBezTo>
                    <a:pt x="19925" y="199310"/>
                    <a:pt x="15055" y="199983"/>
                    <a:pt x="15055" y="199983"/>
                  </a:cubicBezTo>
                  <a:cubicBezTo>
                    <a:pt x="15055" y="199983"/>
                    <a:pt x="-425" y="195031"/>
                    <a:pt x="12219" y="192098"/>
                  </a:cubicBezTo>
                  <a:cubicBezTo>
                    <a:pt x="24863" y="189166"/>
                    <a:pt x="66544" y="176858"/>
                    <a:pt x="66833" y="172772"/>
                  </a:cubicBezTo>
                  <a:cubicBezTo>
                    <a:pt x="67121" y="168686"/>
                    <a:pt x="49621" y="162724"/>
                    <a:pt x="57217" y="160080"/>
                  </a:cubicBezTo>
                  <a:cubicBezTo>
                    <a:pt x="64813" y="157436"/>
                    <a:pt x="77553" y="144936"/>
                    <a:pt x="85438" y="143061"/>
                  </a:cubicBezTo>
                  <a:cubicBezTo>
                    <a:pt x="93322" y="141138"/>
                    <a:pt x="102505" y="133158"/>
                    <a:pt x="107841" y="133783"/>
                  </a:cubicBezTo>
                  <a:cubicBezTo>
                    <a:pt x="113129" y="134359"/>
                    <a:pt x="149138" y="119841"/>
                    <a:pt x="153657" y="123158"/>
                  </a:cubicBezTo>
                  <a:cubicBezTo>
                    <a:pt x="158176" y="126475"/>
                    <a:pt x="163994" y="138879"/>
                    <a:pt x="184762" y="114456"/>
                  </a:cubicBezTo>
                  <a:cubicBezTo>
                    <a:pt x="205627" y="90082"/>
                    <a:pt x="186974" y="84986"/>
                    <a:pt x="181060" y="87726"/>
                  </a:cubicBezTo>
                  <a:cubicBezTo>
                    <a:pt x="175147" y="90466"/>
                    <a:pt x="169186" y="108399"/>
                    <a:pt x="160532" y="108062"/>
                  </a:cubicBezTo>
                  <a:cubicBezTo>
                    <a:pt x="151878" y="107678"/>
                    <a:pt x="120004" y="114408"/>
                    <a:pt x="123658" y="109985"/>
                  </a:cubicBezTo>
                  <a:cubicBezTo>
                    <a:pt x="127264" y="105562"/>
                    <a:pt x="142456" y="94841"/>
                    <a:pt x="138177" y="92293"/>
                  </a:cubicBezTo>
                  <a:cubicBezTo>
                    <a:pt x="133898" y="89697"/>
                    <a:pt x="122648" y="91909"/>
                    <a:pt x="132215" y="84697"/>
                  </a:cubicBezTo>
                  <a:cubicBezTo>
                    <a:pt x="141783" y="77486"/>
                    <a:pt x="142936" y="70707"/>
                    <a:pt x="129379" y="71236"/>
                  </a:cubicBezTo>
                  <a:cubicBezTo>
                    <a:pt x="115822" y="71765"/>
                    <a:pt x="89957" y="71717"/>
                    <a:pt x="100774" y="68063"/>
                  </a:cubicBezTo>
                  <a:cubicBezTo>
                    <a:pt x="111591" y="64361"/>
                    <a:pt x="151013" y="64025"/>
                    <a:pt x="144186" y="59121"/>
                  </a:cubicBezTo>
                  <a:cubicBezTo>
                    <a:pt x="139667" y="55818"/>
                    <a:pt x="137408" y="54169"/>
                    <a:pt x="137408" y="54169"/>
                  </a:cubicBezTo>
                  <a:cubicBezTo>
                    <a:pt x="137408" y="54169"/>
                    <a:pt x="129523" y="51189"/>
                    <a:pt x="142985" y="45131"/>
                  </a:cubicBezTo>
                  <a:cubicBezTo>
                    <a:pt x="156446" y="39073"/>
                    <a:pt x="160147" y="34699"/>
                    <a:pt x="153369" y="29747"/>
                  </a:cubicBezTo>
                  <a:cubicBezTo>
                    <a:pt x="146590" y="24843"/>
                    <a:pt x="148802" y="22583"/>
                    <a:pt x="188560" y="11093"/>
                  </a:cubicBezTo>
                </a:path>
              </a:pathLst>
            </a:custGeom>
            <a:grpFill/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" name="Freihandform: Form 46">
              <a:extLst>
                <a:ext uri="{FF2B5EF4-FFF2-40B4-BE49-F238E27FC236}">
                  <a16:creationId xmlns:a16="http://schemas.microsoft.com/office/drawing/2014/main" id="{875B46AE-15AE-8822-54B0-DD57968D19C4}"/>
                </a:ext>
              </a:extLst>
            </p:cNvPr>
            <p:cNvSpPr/>
            <p:nvPr/>
          </p:nvSpPr>
          <p:spPr>
            <a:xfrm>
              <a:off x="616613" y="5761281"/>
              <a:ext cx="1717553" cy="2142659"/>
            </a:xfrm>
            <a:custGeom>
              <a:avLst/>
              <a:gdLst>
                <a:gd name="connsiteX0" fmla="*/ 776765 w 1717553"/>
                <a:gd name="connsiteY0" fmla="*/ 1191153 h 2142659"/>
                <a:gd name="connsiteX1" fmla="*/ 779553 w 1717553"/>
                <a:gd name="connsiteY1" fmla="*/ 1186633 h 2142659"/>
                <a:gd name="connsiteX2" fmla="*/ 778640 w 1717553"/>
                <a:gd name="connsiteY2" fmla="*/ 1182258 h 2142659"/>
                <a:gd name="connsiteX3" fmla="*/ 730805 w 1717553"/>
                <a:gd name="connsiteY3" fmla="*/ 1199326 h 2142659"/>
                <a:gd name="connsiteX4" fmla="*/ 679123 w 1717553"/>
                <a:gd name="connsiteY4" fmla="*/ 1248074 h 2142659"/>
                <a:gd name="connsiteX5" fmla="*/ 657537 w 1717553"/>
                <a:gd name="connsiteY5" fmla="*/ 1279516 h 2142659"/>
                <a:gd name="connsiteX6" fmla="*/ 633788 w 1717553"/>
                <a:gd name="connsiteY6" fmla="*/ 1304371 h 2142659"/>
                <a:gd name="connsiteX7" fmla="*/ 608404 w 1717553"/>
                <a:gd name="connsiteY7" fmla="*/ 1335043 h 2142659"/>
                <a:gd name="connsiteX8" fmla="*/ 602587 w 1717553"/>
                <a:gd name="connsiteY8" fmla="*/ 1332591 h 2142659"/>
                <a:gd name="connsiteX9" fmla="*/ 590424 w 1717553"/>
                <a:gd name="connsiteY9" fmla="*/ 1336630 h 2142659"/>
                <a:gd name="connsiteX10" fmla="*/ 554944 w 1717553"/>
                <a:gd name="connsiteY10" fmla="*/ 1380282 h 2142659"/>
                <a:gd name="connsiteX11" fmla="*/ 508791 w 1717553"/>
                <a:gd name="connsiteY11" fmla="*/ 1427108 h 2142659"/>
                <a:gd name="connsiteX12" fmla="*/ 476244 w 1717553"/>
                <a:gd name="connsiteY12" fmla="*/ 1452492 h 2142659"/>
                <a:gd name="connsiteX13" fmla="*/ 447254 w 1717553"/>
                <a:gd name="connsiteY13" fmla="*/ 1508500 h 2142659"/>
                <a:gd name="connsiteX14" fmla="*/ 445619 w 1717553"/>
                <a:gd name="connsiteY14" fmla="*/ 1539413 h 2142659"/>
                <a:gd name="connsiteX15" fmla="*/ 425764 w 1717553"/>
                <a:gd name="connsiteY15" fmla="*/ 1576912 h 2142659"/>
                <a:gd name="connsiteX16" fmla="*/ 380717 w 1717553"/>
                <a:gd name="connsiteY16" fmla="*/ 1629651 h 2142659"/>
                <a:gd name="connsiteX17" fmla="*/ 348843 w 1717553"/>
                <a:gd name="connsiteY17" fmla="*/ 1680948 h 2142659"/>
                <a:gd name="connsiteX18" fmla="*/ 334901 w 1717553"/>
                <a:gd name="connsiteY18" fmla="*/ 1715899 h 2142659"/>
                <a:gd name="connsiteX19" fmla="*/ 265864 w 1717553"/>
                <a:gd name="connsiteY19" fmla="*/ 1819262 h 2142659"/>
                <a:gd name="connsiteX20" fmla="*/ 243605 w 1717553"/>
                <a:gd name="connsiteY20" fmla="*/ 1832819 h 2142659"/>
                <a:gd name="connsiteX21" fmla="*/ 247355 w 1717553"/>
                <a:gd name="connsiteY21" fmla="*/ 1808637 h 2142659"/>
                <a:gd name="connsiteX22" fmla="*/ 232356 w 1717553"/>
                <a:gd name="connsiteY22" fmla="*/ 1825031 h 2142659"/>
                <a:gd name="connsiteX23" fmla="*/ 214616 w 1717553"/>
                <a:gd name="connsiteY23" fmla="*/ 1861857 h 2142659"/>
                <a:gd name="connsiteX24" fmla="*/ 204616 w 1717553"/>
                <a:gd name="connsiteY24" fmla="*/ 1886183 h 2142659"/>
                <a:gd name="connsiteX25" fmla="*/ 155915 w 1717553"/>
                <a:gd name="connsiteY25" fmla="*/ 1933297 h 2142659"/>
                <a:gd name="connsiteX26" fmla="*/ 166925 w 1717553"/>
                <a:gd name="connsiteY26" fmla="*/ 1902913 h 2142659"/>
                <a:gd name="connsiteX27" fmla="*/ 154810 w 1717553"/>
                <a:gd name="connsiteY27" fmla="*/ 1898491 h 2142659"/>
                <a:gd name="connsiteX28" fmla="*/ 145819 w 1717553"/>
                <a:gd name="connsiteY28" fmla="*/ 1898683 h 2142659"/>
                <a:gd name="connsiteX29" fmla="*/ 135868 w 1717553"/>
                <a:gd name="connsiteY29" fmla="*/ 1933297 h 2142659"/>
                <a:gd name="connsiteX30" fmla="*/ 114137 w 1717553"/>
                <a:gd name="connsiteY30" fmla="*/ 1987575 h 2142659"/>
                <a:gd name="connsiteX31" fmla="*/ 107118 w 1717553"/>
                <a:gd name="connsiteY31" fmla="*/ 1983007 h 2142659"/>
                <a:gd name="connsiteX32" fmla="*/ 116205 w 1717553"/>
                <a:gd name="connsiteY32" fmla="*/ 1942480 h 2142659"/>
                <a:gd name="connsiteX33" fmla="*/ 93946 w 1717553"/>
                <a:gd name="connsiteY33" fmla="*/ 1965556 h 2142659"/>
                <a:gd name="connsiteX34" fmla="*/ 84811 w 1717553"/>
                <a:gd name="connsiteY34" fmla="*/ 1999450 h 2142659"/>
                <a:gd name="connsiteX35" fmla="*/ 69571 w 1717553"/>
                <a:gd name="connsiteY35" fmla="*/ 2020507 h 2142659"/>
                <a:gd name="connsiteX36" fmla="*/ 75436 w 1717553"/>
                <a:gd name="connsiteY36" fmla="*/ 2039689 h 2142659"/>
                <a:gd name="connsiteX37" fmla="*/ 54908 w 1717553"/>
                <a:gd name="connsiteY37" fmla="*/ 2055169 h 2142659"/>
                <a:gd name="connsiteX38" fmla="*/ 52600 w 1717553"/>
                <a:gd name="connsiteY38" fmla="*/ 2060313 h 2142659"/>
                <a:gd name="connsiteX39" fmla="*/ 823 w 1717553"/>
                <a:gd name="connsiteY39" fmla="*/ 2139783 h 2142659"/>
                <a:gd name="connsiteX40" fmla="*/ 33178 w 1717553"/>
                <a:gd name="connsiteY40" fmla="*/ 2061227 h 2142659"/>
                <a:gd name="connsiteX41" fmla="*/ 51927 w 1717553"/>
                <a:gd name="connsiteY41" fmla="*/ 2018007 h 2142659"/>
                <a:gd name="connsiteX42" fmla="*/ 69619 w 1717553"/>
                <a:gd name="connsiteY42" fmla="*/ 1969643 h 2142659"/>
                <a:gd name="connsiteX43" fmla="*/ 98369 w 1717553"/>
                <a:gd name="connsiteY43" fmla="*/ 1923971 h 2142659"/>
                <a:gd name="connsiteX44" fmla="*/ 120820 w 1717553"/>
                <a:gd name="connsiteY44" fmla="*/ 1889837 h 2142659"/>
                <a:gd name="connsiteX45" fmla="*/ 134522 w 1717553"/>
                <a:gd name="connsiteY45" fmla="*/ 1861039 h 2142659"/>
                <a:gd name="connsiteX46" fmla="*/ 142166 w 1717553"/>
                <a:gd name="connsiteY46" fmla="*/ 1872914 h 2142659"/>
                <a:gd name="connsiteX47" fmla="*/ 166107 w 1717553"/>
                <a:gd name="connsiteY47" fmla="*/ 1864501 h 2142659"/>
                <a:gd name="connsiteX48" fmla="*/ 208029 w 1717553"/>
                <a:gd name="connsiteY48" fmla="*/ 1808156 h 2142659"/>
                <a:gd name="connsiteX49" fmla="*/ 256490 w 1717553"/>
                <a:gd name="connsiteY49" fmla="*/ 1747677 h 2142659"/>
                <a:gd name="connsiteX50" fmla="*/ 293989 w 1717553"/>
                <a:gd name="connsiteY50" fmla="*/ 1715755 h 2142659"/>
                <a:gd name="connsiteX51" fmla="*/ 366246 w 1717553"/>
                <a:gd name="connsiteY51" fmla="*/ 1630228 h 2142659"/>
                <a:gd name="connsiteX52" fmla="*/ 336536 w 1717553"/>
                <a:gd name="connsiteY52" fmla="*/ 1651526 h 2142659"/>
                <a:gd name="connsiteX53" fmla="*/ 316248 w 1717553"/>
                <a:gd name="connsiteY53" fmla="*/ 1654843 h 2142659"/>
                <a:gd name="connsiteX54" fmla="*/ 334709 w 1717553"/>
                <a:gd name="connsiteY54" fmla="*/ 1604604 h 2142659"/>
                <a:gd name="connsiteX55" fmla="*/ 364852 w 1717553"/>
                <a:gd name="connsiteY55" fmla="*/ 1595037 h 2142659"/>
                <a:gd name="connsiteX56" fmla="*/ 397928 w 1717553"/>
                <a:gd name="connsiteY56" fmla="*/ 1567249 h 2142659"/>
                <a:gd name="connsiteX57" fmla="*/ 416822 w 1717553"/>
                <a:gd name="connsiteY57" fmla="*/ 1533404 h 2142659"/>
                <a:gd name="connsiteX58" fmla="*/ 437975 w 1717553"/>
                <a:gd name="connsiteY58" fmla="*/ 1508212 h 2142659"/>
                <a:gd name="connsiteX59" fmla="*/ 473167 w 1717553"/>
                <a:gd name="connsiteY59" fmla="*/ 1445425 h 2142659"/>
                <a:gd name="connsiteX60" fmla="*/ 533454 w 1717553"/>
                <a:gd name="connsiteY60" fmla="*/ 1381629 h 2142659"/>
                <a:gd name="connsiteX61" fmla="*/ 539559 w 1717553"/>
                <a:gd name="connsiteY61" fmla="*/ 1363167 h 2142659"/>
                <a:gd name="connsiteX62" fmla="*/ 559126 w 1717553"/>
                <a:gd name="connsiteY62" fmla="*/ 1315669 h 2142659"/>
                <a:gd name="connsiteX63" fmla="*/ 609894 w 1717553"/>
                <a:gd name="connsiteY63" fmla="*/ 1272641 h 2142659"/>
                <a:gd name="connsiteX64" fmla="*/ 639701 w 1717553"/>
                <a:gd name="connsiteY64" fmla="*/ 1231248 h 2142659"/>
                <a:gd name="connsiteX65" fmla="*/ 677344 w 1717553"/>
                <a:gd name="connsiteY65" fmla="*/ 1175047 h 2142659"/>
                <a:gd name="connsiteX66" fmla="*/ 734603 w 1717553"/>
                <a:gd name="connsiteY66" fmla="*/ 1109472 h 2142659"/>
                <a:gd name="connsiteX67" fmla="*/ 784601 w 1717553"/>
                <a:gd name="connsiteY67" fmla="*/ 1061877 h 2142659"/>
                <a:gd name="connsiteX68" fmla="*/ 848446 w 1717553"/>
                <a:gd name="connsiteY68" fmla="*/ 995340 h 2142659"/>
                <a:gd name="connsiteX69" fmla="*/ 868493 w 1717553"/>
                <a:gd name="connsiteY69" fmla="*/ 962168 h 2142659"/>
                <a:gd name="connsiteX70" fmla="*/ 917627 w 1717553"/>
                <a:gd name="connsiteY70" fmla="*/ 901785 h 2142659"/>
                <a:gd name="connsiteX71" fmla="*/ 924934 w 1717553"/>
                <a:gd name="connsiteY71" fmla="*/ 878757 h 2142659"/>
                <a:gd name="connsiteX72" fmla="*/ 933924 w 1717553"/>
                <a:gd name="connsiteY72" fmla="*/ 849719 h 2142659"/>
                <a:gd name="connsiteX73" fmla="*/ 960799 w 1717553"/>
                <a:gd name="connsiteY73" fmla="*/ 817797 h 2142659"/>
                <a:gd name="connsiteX74" fmla="*/ 925752 w 1717553"/>
                <a:gd name="connsiteY74" fmla="*/ 841786 h 2142659"/>
                <a:gd name="connsiteX75" fmla="*/ 963587 w 1717553"/>
                <a:gd name="connsiteY75" fmla="*/ 782413 h 2142659"/>
                <a:gd name="connsiteX76" fmla="*/ 962770 w 1717553"/>
                <a:gd name="connsiteY76" fmla="*/ 763759 h 2142659"/>
                <a:gd name="connsiteX77" fmla="*/ 926905 w 1717553"/>
                <a:gd name="connsiteY77" fmla="*/ 817652 h 2142659"/>
                <a:gd name="connsiteX78" fmla="*/ 901185 w 1717553"/>
                <a:gd name="connsiteY78" fmla="*/ 858469 h 2142659"/>
                <a:gd name="connsiteX79" fmla="*/ 892483 w 1717553"/>
                <a:gd name="connsiteY79" fmla="*/ 875247 h 2142659"/>
                <a:gd name="connsiteX80" fmla="*/ 876714 w 1717553"/>
                <a:gd name="connsiteY80" fmla="*/ 902843 h 2142659"/>
                <a:gd name="connsiteX81" fmla="*/ 840754 w 1717553"/>
                <a:gd name="connsiteY81" fmla="*/ 928803 h 2142659"/>
                <a:gd name="connsiteX82" fmla="*/ 824023 w 1717553"/>
                <a:gd name="connsiteY82" fmla="*/ 957889 h 2142659"/>
                <a:gd name="connsiteX83" fmla="*/ 790322 w 1717553"/>
                <a:gd name="connsiteY83" fmla="*/ 991061 h 2142659"/>
                <a:gd name="connsiteX84" fmla="*/ 751285 w 1717553"/>
                <a:gd name="connsiteY84" fmla="*/ 1017022 h 2142659"/>
                <a:gd name="connsiteX85" fmla="*/ 716286 w 1717553"/>
                <a:gd name="connsiteY85" fmla="*/ 1046877 h 2142659"/>
                <a:gd name="connsiteX86" fmla="*/ 693017 w 1717553"/>
                <a:gd name="connsiteY86" fmla="*/ 1101828 h 2142659"/>
                <a:gd name="connsiteX87" fmla="*/ 682392 w 1717553"/>
                <a:gd name="connsiteY87" fmla="*/ 1131250 h 2142659"/>
                <a:gd name="connsiteX88" fmla="*/ 631336 w 1717553"/>
                <a:gd name="connsiteY88" fmla="*/ 1181105 h 2142659"/>
                <a:gd name="connsiteX89" fmla="*/ 614942 w 1717553"/>
                <a:gd name="connsiteY89" fmla="*/ 1186297 h 2142659"/>
                <a:gd name="connsiteX90" fmla="*/ 587924 w 1717553"/>
                <a:gd name="connsiteY90" fmla="*/ 1199373 h 2142659"/>
                <a:gd name="connsiteX91" fmla="*/ 557876 w 1717553"/>
                <a:gd name="connsiteY91" fmla="*/ 1248267 h 2142659"/>
                <a:gd name="connsiteX92" fmla="*/ 581241 w 1717553"/>
                <a:gd name="connsiteY92" fmla="*/ 1251103 h 2142659"/>
                <a:gd name="connsiteX93" fmla="*/ 529415 w 1717553"/>
                <a:gd name="connsiteY93" fmla="*/ 1303169 h 2142659"/>
                <a:gd name="connsiteX94" fmla="*/ 498166 w 1717553"/>
                <a:gd name="connsiteY94" fmla="*/ 1332014 h 2142659"/>
                <a:gd name="connsiteX95" fmla="*/ 448792 w 1717553"/>
                <a:gd name="connsiteY95" fmla="*/ 1386532 h 2142659"/>
                <a:gd name="connsiteX96" fmla="*/ 418745 w 1717553"/>
                <a:gd name="connsiteY96" fmla="*/ 1426050 h 2142659"/>
                <a:gd name="connsiteX97" fmla="*/ 385621 w 1717553"/>
                <a:gd name="connsiteY97" fmla="*/ 1435281 h 2142659"/>
                <a:gd name="connsiteX98" fmla="*/ 413168 w 1717553"/>
                <a:gd name="connsiteY98" fmla="*/ 1391244 h 2142659"/>
                <a:gd name="connsiteX99" fmla="*/ 462013 w 1717553"/>
                <a:gd name="connsiteY99" fmla="*/ 1343024 h 2142659"/>
                <a:gd name="connsiteX100" fmla="*/ 498984 w 1717553"/>
                <a:gd name="connsiteY100" fmla="*/ 1299611 h 2142659"/>
                <a:gd name="connsiteX101" fmla="*/ 524031 w 1717553"/>
                <a:gd name="connsiteY101" fmla="*/ 1279756 h 2142659"/>
                <a:gd name="connsiteX102" fmla="*/ 614606 w 1717553"/>
                <a:gd name="connsiteY102" fmla="*/ 1166826 h 2142659"/>
                <a:gd name="connsiteX103" fmla="*/ 654316 w 1717553"/>
                <a:gd name="connsiteY103" fmla="*/ 1133462 h 2142659"/>
                <a:gd name="connsiteX104" fmla="*/ 682488 w 1717553"/>
                <a:gd name="connsiteY104" fmla="*/ 1102309 h 2142659"/>
                <a:gd name="connsiteX105" fmla="*/ 709940 w 1717553"/>
                <a:gd name="connsiteY105" fmla="*/ 1043704 h 2142659"/>
                <a:gd name="connsiteX106" fmla="*/ 760035 w 1717553"/>
                <a:gd name="connsiteY106" fmla="*/ 980244 h 2142659"/>
                <a:gd name="connsiteX107" fmla="*/ 680613 w 1717553"/>
                <a:gd name="connsiteY107" fmla="*/ 1064136 h 2142659"/>
                <a:gd name="connsiteX108" fmla="*/ 653355 w 1717553"/>
                <a:gd name="connsiteY108" fmla="*/ 1098655 h 2142659"/>
                <a:gd name="connsiteX109" fmla="*/ 617250 w 1717553"/>
                <a:gd name="connsiteY109" fmla="*/ 1115866 h 2142659"/>
                <a:gd name="connsiteX110" fmla="*/ 614365 w 1717553"/>
                <a:gd name="connsiteY110" fmla="*/ 1113366 h 2142659"/>
                <a:gd name="connsiteX111" fmla="*/ 638980 w 1717553"/>
                <a:gd name="connsiteY111" fmla="*/ 1088511 h 2142659"/>
                <a:gd name="connsiteX112" fmla="*/ 627201 w 1717553"/>
                <a:gd name="connsiteY112" fmla="*/ 1090434 h 2142659"/>
                <a:gd name="connsiteX113" fmla="*/ 633067 w 1717553"/>
                <a:gd name="connsiteY113" fmla="*/ 1068704 h 2142659"/>
                <a:gd name="connsiteX114" fmla="*/ 650133 w 1717553"/>
                <a:gd name="connsiteY114" fmla="*/ 1046973 h 2142659"/>
                <a:gd name="connsiteX115" fmla="*/ 639701 w 1717553"/>
                <a:gd name="connsiteY115" fmla="*/ 1042695 h 2142659"/>
                <a:gd name="connsiteX116" fmla="*/ 683739 w 1717553"/>
                <a:gd name="connsiteY116" fmla="*/ 993177 h 2142659"/>
                <a:gd name="connsiteX117" fmla="*/ 688594 w 1717553"/>
                <a:gd name="connsiteY117" fmla="*/ 975245 h 2142659"/>
                <a:gd name="connsiteX118" fmla="*/ 747535 w 1717553"/>
                <a:gd name="connsiteY118" fmla="*/ 931976 h 2142659"/>
                <a:gd name="connsiteX119" fmla="*/ 795370 w 1717553"/>
                <a:gd name="connsiteY119" fmla="*/ 893852 h 2142659"/>
                <a:gd name="connsiteX120" fmla="*/ 833831 w 1717553"/>
                <a:gd name="connsiteY120" fmla="*/ 859670 h 2142659"/>
                <a:gd name="connsiteX121" fmla="*/ 856955 w 1717553"/>
                <a:gd name="connsiteY121" fmla="*/ 846402 h 2142659"/>
                <a:gd name="connsiteX122" fmla="*/ 878205 w 1717553"/>
                <a:gd name="connsiteY122" fmla="*/ 818758 h 2142659"/>
                <a:gd name="connsiteX123" fmla="*/ 902531 w 1717553"/>
                <a:gd name="connsiteY123" fmla="*/ 806739 h 2142659"/>
                <a:gd name="connsiteX124" fmla="*/ 920319 w 1717553"/>
                <a:gd name="connsiteY124" fmla="*/ 788470 h 2142659"/>
                <a:gd name="connsiteX125" fmla="*/ 912675 w 1717553"/>
                <a:gd name="connsiteY125" fmla="*/ 781019 h 2142659"/>
                <a:gd name="connsiteX126" fmla="*/ 992096 w 1717553"/>
                <a:gd name="connsiteY126" fmla="*/ 703232 h 2142659"/>
                <a:gd name="connsiteX127" fmla="*/ 1033297 w 1717553"/>
                <a:gd name="connsiteY127" fmla="*/ 659483 h 2142659"/>
                <a:gd name="connsiteX128" fmla="*/ 1019595 w 1717553"/>
                <a:gd name="connsiteY128" fmla="*/ 655877 h 2142659"/>
                <a:gd name="connsiteX129" fmla="*/ 980462 w 1717553"/>
                <a:gd name="connsiteY129" fmla="*/ 701886 h 2142659"/>
                <a:gd name="connsiteX130" fmla="*/ 903012 w 1717553"/>
                <a:gd name="connsiteY130" fmla="*/ 776740 h 2142659"/>
                <a:gd name="connsiteX131" fmla="*/ 912050 w 1717553"/>
                <a:gd name="connsiteY131" fmla="*/ 752317 h 2142659"/>
                <a:gd name="connsiteX132" fmla="*/ 884839 w 1717553"/>
                <a:gd name="connsiteY132" fmla="*/ 792172 h 2142659"/>
                <a:gd name="connsiteX133" fmla="*/ 822581 w 1717553"/>
                <a:gd name="connsiteY133" fmla="*/ 851594 h 2142659"/>
                <a:gd name="connsiteX134" fmla="*/ 789649 w 1717553"/>
                <a:gd name="connsiteY134" fmla="*/ 870968 h 2142659"/>
                <a:gd name="connsiteX135" fmla="*/ 754169 w 1717553"/>
                <a:gd name="connsiteY135" fmla="*/ 895631 h 2142659"/>
                <a:gd name="connsiteX136" fmla="*/ 731382 w 1717553"/>
                <a:gd name="connsiteY136" fmla="*/ 904621 h 2142659"/>
                <a:gd name="connsiteX137" fmla="*/ 807774 w 1717553"/>
                <a:gd name="connsiteY137" fmla="*/ 827412 h 2142659"/>
                <a:gd name="connsiteX138" fmla="*/ 843302 w 1717553"/>
                <a:gd name="connsiteY138" fmla="*/ 782557 h 2142659"/>
                <a:gd name="connsiteX139" fmla="*/ 882820 w 1717553"/>
                <a:gd name="connsiteY139" fmla="*/ 744096 h 2142659"/>
                <a:gd name="connsiteX140" fmla="*/ 891281 w 1717553"/>
                <a:gd name="connsiteY140" fmla="*/ 716357 h 2142659"/>
                <a:gd name="connsiteX141" fmla="*/ 961135 w 1717553"/>
                <a:gd name="connsiteY141" fmla="*/ 645926 h 2142659"/>
                <a:gd name="connsiteX142" fmla="*/ 1003442 w 1717553"/>
                <a:gd name="connsiteY142" fmla="*/ 607850 h 2142659"/>
                <a:gd name="connsiteX143" fmla="*/ 1019499 w 1717553"/>
                <a:gd name="connsiteY143" fmla="*/ 579629 h 2142659"/>
                <a:gd name="connsiteX144" fmla="*/ 1073632 w 1717553"/>
                <a:gd name="connsiteY144" fmla="*/ 524775 h 2142659"/>
                <a:gd name="connsiteX145" fmla="*/ 1154688 w 1717553"/>
                <a:gd name="connsiteY145" fmla="*/ 447854 h 2142659"/>
                <a:gd name="connsiteX146" fmla="*/ 1175120 w 1717553"/>
                <a:gd name="connsiteY146" fmla="*/ 418624 h 2142659"/>
                <a:gd name="connsiteX147" fmla="*/ 1292473 w 1717553"/>
                <a:gd name="connsiteY147" fmla="*/ 327616 h 2142659"/>
                <a:gd name="connsiteX148" fmla="*/ 1349876 w 1717553"/>
                <a:gd name="connsiteY148" fmla="*/ 271176 h 2142659"/>
                <a:gd name="connsiteX149" fmla="*/ 1456748 w 1717553"/>
                <a:gd name="connsiteY149" fmla="*/ 179976 h 2142659"/>
                <a:gd name="connsiteX150" fmla="*/ 1524775 w 1717553"/>
                <a:gd name="connsiteY150" fmla="*/ 130795 h 2142659"/>
                <a:gd name="connsiteX151" fmla="*/ 1574677 w 1717553"/>
                <a:gd name="connsiteY151" fmla="*/ 97045 h 2142659"/>
                <a:gd name="connsiteX152" fmla="*/ 1618138 w 1717553"/>
                <a:gd name="connsiteY152" fmla="*/ 61181 h 2142659"/>
                <a:gd name="connsiteX153" fmla="*/ 1655397 w 1717553"/>
                <a:gd name="connsiteY153" fmla="*/ 44018 h 2142659"/>
                <a:gd name="connsiteX154" fmla="*/ 1716164 w 1717553"/>
                <a:gd name="connsiteY154" fmla="*/ 3682 h 2142659"/>
                <a:gd name="connsiteX155" fmla="*/ 1673329 w 1717553"/>
                <a:gd name="connsiteY155" fmla="*/ 49450 h 2142659"/>
                <a:gd name="connsiteX156" fmla="*/ 1663714 w 1717553"/>
                <a:gd name="connsiteY156" fmla="*/ 57768 h 2142659"/>
                <a:gd name="connsiteX157" fmla="*/ 1614484 w 1717553"/>
                <a:gd name="connsiteY157" fmla="*/ 103536 h 2142659"/>
                <a:gd name="connsiteX158" fmla="*/ 1573187 w 1717553"/>
                <a:gd name="connsiteY158" fmla="*/ 136035 h 2142659"/>
                <a:gd name="connsiteX159" fmla="*/ 1590254 w 1717553"/>
                <a:gd name="connsiteY159" fmla="*/ 128391 h 2142659"/>
                <a:gd name="connsiteX160" fmla="*/ 1587418 w 1717553"/>
                <a:gd name="connsiteY160" fmla="*/ 142237 h 2142659"/>
                <a:gd name="connsiteX161" fmla="*/ 1523477 w 1717553"/>
                <a:gd name="connsiteY161" fmla="*/ 201226 h 2142659"/>
                <a:gd name="connsiteX162" fmla="*/ 1456411 w 1717553"/>
                <a:gd name="connsiteY162" fmla="*/ 278964 h 2142659"/>
                <a:gd name="connsiteX163" fmla="*/ 1420595 w 1717553"/>
                <a:gd name="connsiteY163" fmla="*/ 314973 h 2142659"/>
                <a:gd name="connsiteX164" fmla="*/ 1410595 w 1717553"/>
                <a:gd name="connsiteY164" fmla="*/ 339395 h 2142659"/>
                <a:gd name="connsiteX165" fmla="*/ 1342472 w 1717553"/>
                <a:gd name="connsiteY165" fmla="*/ 393048 h 2142659"/>
                <a:gd name="connsiteX166" fmla="*/ 1349491 w 1717553"/>
                <a:gd name="connsiteY166" fmla="*/ 401076 h 2142659"/>
                <a:gd name="connsiteX167" fmla="*/ 1314203 w 1717553"/>
                <a:gd name="connsiteY167" fmla="*/ 431989 h 2142659"/>
                <a:gd name="connsiteX168" fmla="*/ 1305598 w 1717553"/>
                <a:gd name="connsiteY168" fmla="*/ 454873 h 2142659"/>
                <a:gd name="connsiteX169" fmla="*/ 1325309 w 1717553"/>
                <a:gd name="connsiteY169" fmla="*/ 452613 h 2142659"/>
                <a:gd name="connsiteX170" fmla="*/ 1298098 w 1717553"/>
                <a:gd name="connsiteY170" fmla="*/ 486988 h 2142659"/>
                <a:gd name="connsiteX171" fmla="*/ 1286416 w 1717553"/>
                <a:gd name="connsiteY171" fmla="*/ 516939 h 2142659"/>
                <a:gd name="connsiteX172" fmla="*/ 1225360 w 1717553"/>
                <a:gd name="connsiteY172" fmla="*/ 572658 h 2142659"/>
                <a:gd name="connsiteX173" fmla="*/ 1198389 w 1717553"/>
                <a:gd name="connsiteY173" fmla="*/ 617465 h 2142659"/>
                <a:gd name="connsiteX174" fmla="*/ 1205696 w 1717553"/>
                <a:gd name="connsiteY174" fmla="*/ 625205 h 2142659"/>
                <a:gd name="connsiteX175" fmla="*/ 1238484 w 1717553"/>
                <a:gd name="connsiteY175" fmla="*/ 594677 h 2142659"/>
                <a:gd name="connsiteX176" fmla="*/ 1229686 w 1717553"/>
                <a:gd name="connsiteY176" fmla="*/ 619388 h 2142659"/>
                <a:gd name="connsiteX177" fmla="*/ 1170842 w 1717553"/>
                <a:gd name="connsiteY177" fmla="*/ 687367 h 2142659"/>
                <a:gd name="connsiteX178" fmla="*/ 1144304 w 1717553"/>
                <a:gd name="connsiteY178" fmla="*/ 695925 h 2142659"/>
                <a:gd name="connsiteX179" fmla="*/ 1084834 w 1717553"/>
                <a:gd name="connsiteY179" fmla="*/ 763327 h 2142659"/>
                <a:gd name="connsiteX180" fmla="*/ 1043393 w 1717553"/>
                <a:gd name="connsiteY180" fmla="*/ 798037 h 2142659"/>
                <a:gd name="connsiteX181" fmla="*/ 990846 w 1717553"/>
                <a:gd name="connsiteY181" fmla="*/ 852219 h 2142659"/>
                <a:gd name="connsiteX182" fmla="*/ 964164 w 1717553"/>
                <a:gd name="connsiteY182" fmla="*/ 883997 h 2142659"/>
                <a:gd name="connsiteX183" fmla="*/ 931184 w 1717553"/>
                <a:gd name="connsiteY183" fmla="*/ 917217 h 2142659"/>
                <a:gd name="connsiteX184" fmla="*/ 902387 w 1717553"/>
                <a:gd name="connsiteY184" fmla="*/ 942024 h 2142659"/>
                <a:gd name="connsiteX185" fmla="*/ 879791 w 1717553"/>
                <a:gd name="connsiteY185" fmla="*/ 972744 h 2142659"/>
                <a:gd name="connsiteX186" fmla="*/ 920511 w 1717553"/>
                <a:gd name="connsiteY186" fmla="*/ 961591 h 2142659"/>
                <a:gd name="connsiteX187" fmla="*/ 953924 w 1717553"/>
                <a:gd name="connsiteY187" fmla="*/ 926448 h 2142659"/>
                <a:gd name="connsiteX188" fmla="*/ 985029 w 1717553"/>
                <a:gd name="connsiteY188" fmla="*/ 894141 h 2142659"/>
                <a:gd name="connsiteX189" fmla="*/ 1027047 w 1717553"/>
                <a:gd name="connsiteY189" fmla="*/ 852507 h 2142659"/>
                <a:gd name="connsiteX190" fmla="*/ 1057527 w 1717553"/>
                <a:gd name="connsiteY190" fmla="*/ 817172 h 2142659"/>
                <a:gd name="connsiteX191" fmla="*/ 1089882 w 1717553"/>
                <a:gd name="connsiteY191" fmla="*/ 778615 h 2142659"/>
                <a:gd name="connsiteX192" fmla="*/ 1127381 w 1717553"/>
                <a:gd name="connsiteY192" fmla="*/ 737606 h 2142659"/>
                <a:gd name="connsiteX193" fmla="*/ 1165601 w 1717553"/>
                <a:gd name="connsiteY193" fmla="*/ 710251 h 2142659"/>
                <a:gd name="connsiteX194" fmla="*/ 1210696 w 1717553"/>
                <a:gd name="connsiteY194" fmla="*/ 674771 h 2142659"/>
                <a:gd name="connsiteX195" fmla="*/ 1227283 w 1717553"/>
                <a:gd name="connsiteY195" fmla="*/ 666358 h 2142659"/>
                <a:gd name="connsiteX196" fmla="*/ 1215504 w 1717553"/>
                <a:gd name="connsiteY196" fmla="*/ 700492 h 2142659"/>
                <a:gd name="connsiteX197" fmla="*/ 1167044 w 1717553"/>
                <a:gd name="connsiteY197" fmla="*/ 755346 h 2142659"/>
                <a:gd name="connsiteX198" fmla="*/ 1121660 w 1717553"/>
                <a:gd name="connsiteY198" fmla="*/ 787893 h 2142659"/>
                <a:gd name="connsiteX199" fmla="*/ 1111420 w 1717553"/>
                <a:gd name="connsiteY199" fmla="*/ 805441 h 2142659"/>
                <a:gd name="connsiteX200" fmla="*/ 1015894 w 1717553"/>
                <a:gd name="connsiteY200" fmla="*/ 901641 h 2142659"/>
                <a:gd name="connsiteX201" fmla="*/ 967674 w 1717553"/>
                <a:gd name="connsiteY201" fmla="*/ 949476 h 2142659"/>
                <a:gd name="connsiteX202" fmla="*/ 937674 w 1717553"/>
                <a:gd name="connsiteY202" fmla="*/ 977744 h 2142659"/>
                <a:gd name="connsiteX203" fmla="*/ 898925 w 1717553"/>
                <a:gd name="connsiteY203" fmla="*/ 1022455 h 2142659"/>
                <a:gd name="connsiteX204" fmla="*/ 874791 w 1717553"/>
                <a:gd name="connsiteY204" fmla="*/ 1044089 h 2142659"/>
                <a:gd name="connsiteX205" fmla="*/ 837292 w 1717553"/>
                <a:gd name="connsiteY205" fmla="*/ 1068175 h 2142659"/>
                <a:gd name="connsiteX206" fmla="*/ 835658 w 1717553"/>
                <a:gd name="connsiteY206" fmla="*/ 1049666 h 2142659"/>
                <a:gd name="connsiteX207" fmla="*/ 783063 w 1717553"/>
                <a:gd name="connsiteY207" fmla="*/ 1072598 h 2142659"/>
                <a:gd name="connsiteX208" fmla="*/ 743112 w 1717553"/>
                <a:gd name="connsiteY208" fmla="*/ 1126587 h 2142659"/>
                <a:gd name="connsiteX209" fmla="*/ 696286 w 1717553"/>
                <a:gd name="connsiteY209" fmla="*/ 1167403 h 2142659"/>
                <a:gd name="connsiteX210" fmla="*/ 683354 w 1717553"/>
                <a:gd name="connsiteY210" fmla="*/ 1175384 h 2142659"/>
                <a:gd name="connsiteX211" fmla="*/ 672777 w 1717553"/>
                <a:gd name="connsiteY211" fmla="*/ 1183028 h 2142659"/>
                <a:gd name="connsiteX212" fmla="*/ 654893 w 1717553"/>
                <a:gd name="connsiteY212" fmla="*/ 1225046 h 2142659"/>
                <a:gd name="connsiteX213" fmla="*/ 678787 w 1717553"/>
                <a:gd name="connsiteY213" fmla="*/ 1223988 h 2142659"/>
                <a:gd name="connsiteX214" fmla="*/ 674556 w 1717553"/>
                <a:gd name="connsiteY214" fmla="*/ 1241872 h 2142659"/>
                <a:gd name="connsiteX215" fmla="*/ 717872 w 1717553"/>
                <a:gd name="connsiteY215" fmla="*/ 1207643 h 2142659"/>
                <a:gd name="connsiteX216" fmla="*/ 741237 w 1717553"/>
                <a:gd name="connsiteY216" fmla="*/ 1161057 h 2142659"/>
                <a:gd name="connsiteX217" fmla="*/ 762198 w 1717553"/>
                <a:gd name="connsiteY217" fmla="*/ 1131443 h 2142659"/>
                <a:gd name="connsiteX218" fmla="*/ 787149 w 1717553"/>
                <a:gd name="connsiteY218" fmla="*/ 1110193 h 2142659"/>
                <a:gd name="connsiteX219" fmla="*/ 807822 w 1717553"/>
                <a:gd name="connsiteY219" fmla="*/ 1119039 h 2142659"/>
                <a:gd name="connsiteX220" fmla="*/ 757246 w 1717553"/>
                <a:gd name="connsiteY220" fmla="*/ 1172740 h 2142659"/>
                <a:gd name="connsiteX221" fmla="*/ 735468 w 1717553"/>
                <a:gd name="connsiteY221" fmla="*/ 1191922 h 2142659"/>
                <a:gd name="connsiteX222" fmla="*/ 776909 w 1717553"/>
                <a:gd name="connsiteY222" fmla="*/ 1178028 h 2142659"/>
                <a:gd name="connsiteX223" fmla="*/ 840129 w 1717553"/>
                <a:gd name="connsiteY223" fmla="*/ 1107116 h 2142659"/>
                <a:gd name="connsiteX224" fmla="*/ 869118 w 1717553"/>
                <a:gd name="connsiteY224" fmla="*/ 1080242 h 2142659"/>
                <a:gd name="connsiteX225" fmla="*/ 925127 w 1717553"/>
                <a:gd name="connsiteY225" fmla="*/ 1025628 h 2142659"/>
                <a:gd name="connsiteX226" fmla="*/ 901762 w 1717553"/>
                <a:gd name="connsiteY226" fmla="*/ 1081059 h 2142659"/>
                <a:gd name="connsiteX227" fmla="*/ 873109 w 1717553"/>
                <a:gd name="connsiteY227" fmla="*/ 1124904 h 2142659"/>
                <a:gd name="connsiteX228" fmla="*/ 840417 w 1717553"/>
                <a:gd name="connsiteY228" fmla="*/ 1162644 h 2142659"/>
                <a:gd name="connsiteX229" fmla="*/ 852340 w 1717553"/>
                <a:gd name="connsiteY229" fmla="*/ 1168509 h 2142659"/>
                <a:gd name="connsiteX230" fmla="*/ 827004 w 1717553"/>
                <a:gd name="connsiteY230" fmla="*/ 1203172 h 2142659"/>
                <a:gd name="connsiteX231" fmla="*/ 784986 w 1717553"/>
                <a:gd name="connsiteY231" fmla="*/ 1213796 h 2142659"/>
                <a:gd name="connsiteX232" fmla="*/ 770467 w 1717553"/>
                <a:gd name="connsiteY232" fmla="*/ 1201248 h 2142659"/>
                <a:gd name="connsiteX233" fmla="*/ 774890 w 1717553"/>
                <a:gd name="connsiteY233" fmla="*/ 1194999 h 2142659"/>
                <a:gd name="connsiteX234" fmla="*/ 776765 w 1717553"/>
                <a:gd name="connsiteY234" fmla="*/ 1191297 h 2142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</a:cxnLst>
              <a:rect l="l" t="t" r="r" b="b"/>
              <a:pathLst>
                <a:path w="1717553" h="2142659">
                  <a:moveTo>
                    <a:pt x="776765" y="1191153"/>
                  </a:moveTo>
                  <a:cubicBezTo>
                    <a:pt x="777534" y="1189662"/>
                    <a:pt x="778544" y="1188172"/>
                    <a:pt x="779553" y="1186633"/>
                  </a:cubicBezTo>
                  <a:cubicBezTo>
                    <a:pt x="781428" y="1183845"/>
                    <a:pt x="781188" y="1181345"/>
                    <a:pt x="778640" y="1182258"/>
                  </a:cubicBezTo>
                  <a:cubicBezTo>
                    <a:pt x="762679" y="1187883"/>
                    <a:pt x="746766" y="1193556"/>
                    <a:pt x="730805" y="1199326"/>
                  </a:cubicBezTo>
                  <a:cubicBezTo>
                    <a:pt x="730805" y="1199277"/>
                    <a:pt x="690229" y="1233796"/>
                    <a:pt x="679123" y="1248074"/>
                  </a:cubicBezTo>
                  <a:cubicBezTo>
                    <a:pt x="668018" y="1262353"/>
                    <a:pt x="668595" y="1272256"/>
                    <a:pt x="657537" y="1279516"/>
                  </a:cubicBezTo>
                  <a:cubicBezTo>
                    <a:pt x="646480" y="1286727"/>
                    <a:pt x="640134" y="1293217"/>
                    <a:pt x="633788" y="1304371"/>
                  </a:cubicBezTo>
                  <a:cubicBezTo>
                    <a:pt x="627442" y="1315573"/>
                    <a:pt x="614269" y="1337495"/>
                    <a:pt x="608404" y="1335043"/>
                  </a:cubicBezTo>
                  <a:lnTo>
                    <a:pt x="602587" y="1332591"/>
                  </a:lnTo>
                  <a:cubicBezTo>
                    <a:pt x="602587" y="1332591"/>
                    <a:pt x="600183" y="1323553"/>
                    <a:pt x="590424" y="1336630"/>
                  </a:cubicBezTo>
                  <a:cubicBezTo>
                    <a:pt x="580664" y="1349706"/>
                    <a:pt x="565184" y="1367542"/>
                    <a:pt x="554944" y="1380282"/>
                  </a:cubicBezTo>
                  <a:cubicBezTo>
                    <a:pt x="544655" y="1392926"/>
                    <a:pt x="512877" y="1428021"/>
                    <a:pt x="508791" y="1427108"/>
                  </a:cubicBezTo>
                  <a:cubicBezTo>
                    <a:pt x="504656" y="1426147"/>
                    <a:pt x="480138" y="1446242"/>
                    <a:pt x="476244" y="1452492"/>
                  </a:cubicBezTo>
                  <a:cubicBezTo>
                    <a:pt x="472301" y="1458694"/>
                    <a:pt x="445812" y="1502779"/>
                    <a:pt x="447254" y="1508500"/>
                  </a:cubicBezTo>
                  <a:cubicBezTo>
                    <a:pt x="448648" y="1514173"/>
                    <a:pt x="457638" y="1521144"/>
                    <a:pt x="445619" y="1539413"/>
                  </a:cubicBezTo>
                  <a:cubicBezTo>
                    <a:pt x="433601" y="1557730"/>
                    <a:pt x="436725" y="1562393"/>
                    <a:pt x="425764" y="1576912"/>
                  </a:cubicBezTo>
                  <a:cubicBezTo>
                    <a:pt x="414803" y="1591383"/>
                    <a:pt x="384323" y="1620949"/>
                    <a:pt x="380717" y="1629651"/>
                  </a:cubicBezTo>
                  <a:cubicBezTo>
                    <a:pt x="377112" y="1638353"/>
                    <a:pt x="359516" y="1666141"/>
                    <a:pt x="348843" y="1680948"/>
                  </a:cubicBezTo>
                  <a:cubicBezTo>
                    <a:pt x="338122" y="1695755"/>
                    <a:pt x="343843" y="1702149"/>
                    <a:pt x="334901" y="1715899"/>
                  </a:cubicBezTo>
                  <a:cubicBezTo>
                    <a:pt x="325767" y="1729552"/>
                    <a:pt x="274614" y="1814166"/>
                    <a:pt x="265864" y="1819262"/>
                  </a:cubicBezTo>
                  <a:cubicBezTo>
                    <a:pt x="256922" y="1824165"/>
                    <a:pt x="243605" y="1832819"/>
                    <a:pt x="243605" y="1832819"/>
                  </a:cubicBezTo>
                  <a:cubicBezTo>
                    <a:pt x="243605" y="1832819"/>
                    <a:pt x="259614" y="1801522"/>
                    <a:pt x="247355" y="1808637"/>
                  </a:cubicBezTo>
                  <a:cubicBezTo>
                    <a:pt x="235048" y="1815752"/>
                    <a:pt x="236105" y="1814214"/>
                    <a:pt x="232356" y="1825031"/>
                  </a:cubicBezTo>
                  <a:cubicBezTo>
                    <a:pt x="228606" y="1835848"/>
                    <a:pt x="220769" y="1852722"/>
                    <a:pt x="214616" y="1861857"/>
                  </a:cubicBezTo>
                  <a:cubicBezTo>
                    <a:pt x="208414" y="1870991"/>
                    <a:pt x="217452" y="1879356"/>
                    <a:pt x="204616" y="1886183"/>
                  </a:cubicBezTo>
                  <a:cubicBezTo>
                    <a:pt x="191780" y="1892962"/>
                    <a:pt x="160963" y="1925557"/>
                    <a:pt x="155915" y="1933297"/>
                  </a:cubicBezTo>
                  <a:cubicBezTo>
                    <a:pt x="150819" y="1940989"/>
                    <a:pt x="166732" y="1907288"/>
                    <a:pt x="166925" y="1902913"/>
                  </a:cubicBezTo>
                  <a:cubicBezTo>
                    <a:pt x="167117" y="1897962"/>
                    <a:pt x="153800" y="1909740"/>
                    <a:pt x="154810" y="1898491"/>
                  </a:cubicBezTo>
                  <a:cubicBezTo>
                    <a:pt x="155386" y="1892193"/>
                    <a:pt x="151540" y="1891760"/>
                    <a:pt x="145819" y="1898683"/>
                  </a:cubicBezTo>
                  <a:cubicBezTo>
                    <a:pt x="136781" y="1909596"/>
                    <a:pt x="139185" y="1924932"/>
                    <a:pt x="135868" y="1933297"/>
                  </a:cubicBezTo>
                  <a:cubicBezTo>
                    <a:pt x="133031" y="1940317"/>
                    <a:pt x="123368" y="1975989"/>
                    <a:pt x="114137" y="1987575"/>
                  </a:cubicBezTo>
                  <a:cubicBezTo>
                    <a:pt x="104859" y="1999161"/>
                    <a:pt x="98369" y="1999401"/>
                    <a:pt x="107118" y="1983007"/>
                  </a:cubicBezTo>
                  <a:cubicBezTo>
                    <a:pt x="115868" y="1966614"/>
                    <a:pt x="121781" y="1939499"/>
                    <a:pt x="116205" y="1942480"/>
                  </a:cubicBezTo>
                  <a:cubicBezTo>
                    <a:pt x="110628" y="1945460"/>
                    <a:pt x="94907" y="1952864"/>
                    <a:pt x="93946" y="1965556"/>
                  </a:cubicBezTo>
                  <a:cubicBezTo>
                    <a:pt x="92984" y="1978248"/>
                    <a:pt x="92984" y="1993680"/>
                    <a:pt x="84811" y="1999450"/>
                  </a:cubicBezTo>
                  <a:cubicBezTo>
                    <a:pt x="76638" y="2005171"/>
                    <a:pt x="63514" y="2014449"/>
                    <a:pt x="69571" y="2020507"/>
                  </a:cubicBezTo>
                  <a:cubicBezTo>
                    <a:pt x="75629" y="2026612"/>
                    <a:pt x="89090" y="2030843"/>
                    <a:pt x="75436" y="2039689"/>
                  </a:cubicBezTo>
                  <a:cubicBezTo>
                    <a:pt x="61735" y="2048535"/>
                    <a:pt x="57216" y="2050073"/>
                    <a:pt x="54908" y="2055169"/>
                  </a:cubicBezTo>
                  <a:cubicBezTo>
                    <a:pt x="53370" y="2058597"/>
                    <a:pt x="52600" y="2060313"/>
                    <a:pt x="52600" y="2060313"/>
                  </a:cubicBezTo>
                  <a:cubicBezTo>
                    <a:pt x="52600" y="2060313"/>
                    <a:pt x="-7686" y="2160744"/>
                    <a:pt x="823" y="2139783"/>
                  </a:cubicBezTo>
                  <a:cubicBezTo>
                    <a:pt x="9140" y="2118677"/>
                    <a:pt x="33370" y="2067957"/>
                    <a:pt x="33178" y="2061227"/>
                  </a:cubicBezTo>
                  <a:cubicBezTo>
                    <a:pt x="32889" y="2054448"/>
                    <a:pt x="51158" y="2028583"/>
                    <a:pt x="51927" y="2018007"/>
                  </a:cubicBezTo>
                  <a:cubicBezTo>
                    <a:pt x="52649" y="2007430"/>
                    <a:pt x="62552" y="1980604"/>
                    <a:pt x="69619" y="1969643"/>
                  </a:cubicBezTo>
                  <a:cubicBezTo>
                    <a:pt x="76686" y="1958681"/>
                    <a:pt x="84619" y="1939403"/>
                    <a:pt x="98369" y="1923971"/>
                  </a:cubicBezTo>
                  <a:cubicBezTo>
                    <a:pt x="112070" y="1908538"/>
                    <a:pt x="122983" y="1893491"/>
                    <a:pt x="120820" y="1889837"/>
                  </a:cubicBezTo>
                  <a:cubicBezTo>
                    <a:pt x="118705" y="1886183"/>
                    <a:pt x="125387" y="1870559"/>
                    <a:pt x="134522" y="1861039"/>
                  </a:cubicBezTo>
                  <a:cubicBezTo>
                    <a:pt x="143608" y="1851521"/>
                    <a:pt x="138175" y="1874693"/>
                    <a:pt x="142166" y="1872914"/>
                  </a:cubicBezTo>
                  <a:cubicBezTo>
                    <a:pt x="146108" y="1871087"/>
                    <a:pt x="155771" y="1879837"/>
                    <a:pt x="166107" y="1864501"/>
                  </a:cubicBezTo>
                  <a:cubicBezTo>
                    <a:pt x="176395" y="1849117"/>
                    <a:pt x="198606" y="1815127"/>
                    <a:pt x="208029" y="1808156"/>
                  </a:cubicBezTo>
                  <a:cubicBezTo>
                    <a:pt x="217356" y="1801137"/>
                    <a:pt x="249471" y="1756186"/>
                    <a:pt x="256490" y="1747677"/>
                  </a:cubicBezTo>
                  <a:cubicBezTo>
                    <a:pt x="263461" y="1739071"/>
                    <a:pt x="284229" y="1726812"/>
                    <a:pt x="293989" y="1715755"/>
                  </a:cubicBezTo>
                  <a:cubicBezTo>
                    <a:pt x="303604" y="1704505"/>
                    <a:pt x="367641" y="1635757"/>
                    <a:pt x="366246" y="1630228"/>
                  </a:cubicBezTo>
                  <a:cubicBezTo>
                    <a:pt x="364756" y="1624555"/>
                    <a:pt x="345574" y="1646766"/>
                    <a:pt x="336536" y="1651526"/>
                  </a:cubicBezTo>
                  <a:cubicBezTo>
                    <a:pt x="327449" y="1656237"/>
                    <a:pt x="325623" y="1654891"/>
                    <a:pt x="316248" y="1654843"/>
                  </a:cubicBezTo>
                  <a:cubicBezTo>
                    <a:pt x="306825" y="1654843"/>
                    <a:pt x="319373" y="1618401"/>
                    <a:pt x="334709" y="1604604"/>
                  </a:cubicBezTo>
                  <a:cubicBezTo>
                    <a:pt x="349997" y="1590806"/>
                    <a:pt x="352978" y="1602152"/>
                    <a:pt x="364852" y="1595037"/>
                  </a:cubicBezTo>
                  <a:cubicBezTo>
                    <a:pt x="376727" y="1587921"/>
                    <a:pt x="391342" y="1575999"/>
                    <a:pt x="397928" y="1567249"/>
                  </a:cubicBezTo>
                  <a:cubicBezTo>
                    <a:pt x="404515" y="1558499"/>
                    <a:pt x="411390" y="1543067"/>
                    <a:pt x="416822" y="1533404"/>
                  </a:cubicBezTo>
                  <a:cubicBezTo>
                    <a:pt x="422255" y="1523740"/>
                    <a:pt x="437975" y="1508212"/>
                    <a:pt x="437975" y="1508212"/>
                  </a:cubicBezTo>
                  <a:cubicBezTo>
                    <a:pt x="437927" y="1508164"/>
                    <a:pt x="474513" y="1453406"/>
                    <a:pt x="473167" y="1445425"/>
                  </a:cubicBezTo>
                  <a:cubicBezTo>
                    <a:pt x="471676" y="1437252"/>
                    <a:pt x="523550" y="1385282"/>
                    <a:pt x="533454" y="1381629"/>
                  </a:cubicBezTo>
                  <a:cubicBezTo>
                    <a:pt x="543309" y="1377878"/>
                    <a:pt x="532781" y="1376388"/>
                    <a:pt x="539559" y="1363167"/>
                  </a:cubicBezTo>
                  <a:cubicBezTo>
                    <a:pt x="546338" y="1349947"/>
                    <a:pt x="542684" y="1328120"/>
                    <a:pt x="559126" y="1315669"/>
                  </a:cubicBezTo>
                  <a:cubicBezTo>
                    <a:pt x="575616" y="1303217"/>
                    <a:pt x="597683" y="1293217"/>
                    <a:pt x="609894" y="1272641"/>
                  </a:cubicBezTo>
                  <a:cubicBezTo>
                    <a:pt x="622105" y="1252064"/>
                    <a:pt x="630278" y="1249468"/>
                    <a:pt x="639701" y="1231248"/>
                  </a:cubicBezTo>
                  <a:cubicBezTo>
                    <a:pt x="649124" y="1213027"/>
                    <a:pt x="663402" y="1194181"/>
                    <a:pt x="677344" y="1175047"/>
                  </a:cubicBezTo>
                  <a:cubicBezTo>
                    <a:pt x="691238" y="1155817"/>
                    <a:pt x="724266" y="1117212"/>
                    <a:pt x="734603" y="1109472"/>
                  </a:cubicBezTo>
                  <a:cubicBezTo>
                    <a:pt x="744939" y="1101635"/>
                    <a:pt x="772005" y="1072406"/>
                    <a:pt x="784601" y="1061877"/>
                  </a:cubicBezTo>
                  <a:cubicBezTo>
                    <a:pt x="797053" y="1051204"/>
                    <a:pt x="851667" y="986062"/>
                    <a:pt x="848446" y="995340"/>
                  </a:cubicBezTo>
                  <a:cubicBezTo>
                    <a:pt x="845081" y="1004523"/>
                    <a:pt x="859023" y="970677"/>
                    <a:pt x="868493" y="962168"/>
                  </a:cubicBezTo>
                  <a:cubicBezTo>
                    <a:pt x="877868" y="953610"/>
                    <a:pt x="904839" y="919525"/>
                    <a:pt x="917627" y="901785"/>
                  </a:cubicBezTo>
                  <a:cubicBezTo>
                    <a:pt x="930415" y="884045"/>
                    <a:pt x="939742" y="875439"/>
                    <a:pt x="924934" y="878757"/>
                  </a:cubicBezTo>
                  <a:cubicBezTo>
                    <a:pt x="910127" y="882122"/>
                    <a:pt x="926329" y="857555"/>
                    <a:pt x="933924" y="849719"/>
                  </a:cubicBezTo>
                  <a:cubicBezTo>
                    <a:pt x="941472" y="841882"/>
                    <a:pt x="972193" y="813758"/>
                    <a:pt x="960799" y="817797"/>
                  </a:cubicBezTo>
                  <a:cubicBezTo>
                    <a:pt x="949357" y="821787"/>
                    <a:pt x="928492" y="852026"/>
                    <a:pt x="925752" y="841786"/>
                  </a:cubicBezTo>
                  <a:cubicBezTo>
                    <a:pt x="922915" y="831498"/>
                    <a:pt x="953347" y="792701"/>
                    <a:pt x="963587" y="782413"/>
                  </a:cubicBezTo>
                  <a:cubicBezTo>
                    <a:pt x="973779" y="772125"/>
                    <a:pt x="975414" y="745635"/>
                    <a:pt x="962770" y="763759"/>
                  </a:cubicBezTo>
                  <a:cubicBezTo>
                    <a:pt x="950126" y="781884"/>
                    <a:pt x="929790" y="810297"/>
                    <a:pt x="926905" y="817652"/>
                  </a:cubicBezTo>
                  <a:cubicBezTo>
                    <a:pt x="923973" y="824960"/>
                    <a:pt x="907531" y="859526"/>
                    <a:pt x="901185" y="858469"/>
                  </a:cubicBezTo>
                  <a:cubicBezTo>
                    <a:pt x="894839" y="857411"/>
                    <a:pt x="894599" y="869766"/>
                    <a:pt x="892483" y="875247"/>
                  </a:cubicBezTo>
                  <a:cubicBezTo>
                    <a:pt x="890368" y="880776"/>
                    <a:pt x="889166" y="899621"/>
                    <a:pt x="876714" y="902843"/>
                  </a:cubicBezTo>
                  <a:cubicBezTo>
                    <a:pt x="864263" y="906016"/>
                    <a:pt x="833687" y="929669"/>
                    <a:pt x="840754" y="928803"/>
                  </a:cubicBezTo>
                  <a:cubicBezTo>
                    <a:pt x="847821" y="927938"/>
                    <a:pt x="835562" y="948803"/>
                    <a:pt x="824023" y="957889"/>
                  </a:cubicBezTo>
                  <a:cubicBezTo>
                    <a:pt x="812485" y="967023"/>
                    <a:pt x="809216" y="973850"/>
                    <a:pt x="790322" y="991061"/>
                  </a:cubicBezTo>
                  <a:cubicBezTo>
                    <a:pt x="771477" y="1008321"/>
                    <a:pt x="761717" y="1004378"/>
                    <a:pt x="751285" y="1017022"/>
                  </a:cubicBezTo>
                  <a:cubicBezTo>
                    <a:pt x="740852" y="1029666"/>
                    <a:pt x="728209" y="1040387"/>
                    <a:pt x="716286" y="1046877"/>
                  </a:cubicBezTo>
                  <a:cubicBezTo>
                    <a:pt x="704315" y="1053368"/>
                    <a:pt x="693161" y="1094713"/>
                    <a:pt x="693017" y="1101828"/>
                  </a:cubicBezTo>
                  <a:cubicBezTo>
                    <a:pt x="692825" y="1108943"/>
                    <a:pt x="694940" y="1118077"/>
                    <a:pt x="682392" y="1131250"/>
                  </a:cubicBezTo>
                  <a:cubicBezTo>
                    <a:pt x="669796" y="1144423"/>
                    <a:pt x="630038" y="1189566"/>
                    <a:pt x="631336" y="1181105"/>
                  </a:cubicBezTo>
                  <a:cubicBezTo>
                    <a:pt x="632634" y="1172595"/>
                    <a:pt x="632586" y="1174951"/>
                    <a:pt x="614942" y="1186297"/>
                  </a:cubicBezTo>
                  <a:cubicBezTo>
                    <a:pt x="597298" y="1197691"/>
                    <a:pt x="593885" y="1187595"/>
                    <a:pt x="587924" y="1199373"/>
                  </a:cubicBezTo>
                  <a:cubicBezTo>
                    <a:pt x="581914" y="1211056"/>
                    <a:pt x="542059" y="1254180"/>
                    <a:pt x="557876" y="1248267"/>
                  </a:cubicBezTo>
                  <a:cubicBezTo>
                    <a:pt x="573693" y="1242353"/>
                    <a:pt x="590616" y="1239901"/>
                    <a:pt x="581241" y="1251103"/>
                  </a:cubicBezTo>
                  <a:cubicBezTo>
                    <a:pt x="571866" y="1262305"/>
                    <a:pt x="539896" y="1299852"/>
                    <a:pt x="529415" y="1303169"/>
                  </a:cubicBezTo>
                  <a:cubicBezTo>
                    <a:pt x="518935" y="1306390"/>
                    <a:pt x="509656" y="1317784"/>
                    <a:pt x="498166" y="1332014"/>
                  </a:cubicBezTo>
                  <a:cubicBezTo>
                    <a:pt x="486628" y="1346245"/>
                    <a:pt x="459658" y="1373984"/>
                    <a:pt x="448792" y="1386532"/>
                  </a:cubicBezTo>
                  <a:cubicBezTo>
                    <a:pt x="437927" y="1399032"/>
                    <a:pt x="425283" y="1428791"/>
                    <a:pt x="418745" y="1426050"/>
                  </a:cubicBezTo>
                  <a:cubicBezTo>
                    <a:pt x="412207" y="1423262"/>
                    <a:pt x="380813" y="1450185"/>
                    <a:pt x="385621" y="1435281"/>
                  </a:cubicBezTo>
                  <a:cubicBezTo>
                    <a:pt x="390429" y="1420329"/>
                    <a:pt x="402303" y="1403839"/>
                    <a:pt x="413168" y="1391244"/>
                  </a:cubicBezTo>
                  <a:cubicBezTo>
                    <a:pt x="423985" y="1378600"/>
                    <a:pt x="454417" y="1343937"/>
                    <a:pt x="462013" y="1343024"/>
                  </a:cubicBezTo>
                  <a:cubicBezTo>
                    <a:pt x="469561" y="1342014"/>
                    <a:pt x="486676" y="1306198"/>
                    <a:pt x="498984" y="1299611"/>
                  </a:cubicBezTo>
                  <a:cubicBezTo>
                    <a:pt x="511243" y="1292977"/>
                    <a:pt x="514704" y="1291150"/>
                    <a:pt x="524031" y="1279756"/>
                  </a:cubicBezTo>
                  <a:cubicBezTo>
                    <a:pt x="533117" y="1268218"/>
                    <a:pt x="603740" y="1174374"/>
                    <a:pt x="614606" y="1166826"/>
                  </a:cubicBezTo>
                  <a:cubicBezTo>
                    <a:pt x="625230" y="1159038"/>
                    <a:pt x="641816" y="1144423"/>
                    <a:pt x="654316" y="1133462"/>
                  </a:cubicBezTo>
                  <a:cubicBezTo>
                    <a:pt x="666816" y="1122548"/>
                    <a:pt x="676960" y="1112068"/>
                    <a:pt x="682488" y="1102309"/>
                  </a:cubicBezTo>
                  <a:cubicBezTo>
                    <a:pt x="687969" y="1092549"/>
                    <a:pt x="702584" y="1051877"/>
                    <a:pt x="709940" y="1043704"/>
                  </a:cubicBezTo>
                  <a:cubicBezTo>
                    <a:pt x="717103" y="1035387"/>
                    <a:pt x="776621" y="965293"/>
                    <a:pt x="760035" y="980244"/>
                  </a:cubicBezTo>
                  <a:cubicBezTo>
                    <a:pt x="743256" y="995004"/>
                    <a:pt x="686094" y="1054281"/>
                    <a:pt x="680613" y="1064136"/>
                  </a:cubicBezTo>
                  <a:cubicBezTo>
                    <a:pt x="675037" y="1073896"/>
                    <a:pt x="664460" y="1098655"/>
                    <a:pt x="653355" y="1098655"/>
                  </a:cubicBezTo>
                  <a:cubicBezTo>
                    <a:pt x="642249" y="1098655"/>
                    <a:pt x="620134" y="1118318"/>
                    <a:pt x="617250" y="1115866"/>
                  </a:cubicBezTo>
                  <a:lnTo>
                    <a:pt x="614365" y="1113366"/>
                  </a:lnTo>
                  <a:cubicBezTo>
                    <a:pt x="614365" y="1113366"/>
                    <a:pt x="630519" y="1098174"/>
                    <a:pt x="638980" y="1088511"/>
                  </a:cubicBezTo>
                  <a:cubicBezTo>
                    <a:pt x="647441" y="1078848"/>
                    <a:pt x="637201" y="1089376"/>
                    <a:pt x="627201" y="1090434"/>
                  </a:cubicBezTo>
                  <a:cubicBezTo>
                    <a:pt x="617202" y="1091492"/>
                    <a:pt x="619846" y="1079136"/>
                    <a:pt x="633067" y="1068704"/>
                  </a:cubicBezTo>
                  <a:cubicBezTo>
                    <a:pt x="646239" y="1058223"/>
                    <a:pt x="660181" y="1043608"/>
                    <a:pt x="650133" y="1046973"/>
                  </a:cubicBezTo>
                  <a:cubicBezTo>
                    <a:pt x="640086" y="1050339"/>
                    <a:pt x="631192" y="1052358"/>
                    <a:pt x="639701" y="1042695"/>
                  </a:cubicBezTo>
                  <a:cubicBezTo>
                    <a:pt x="648162" y="1032935"/>
                    <a:pt x="696238" y="987119"/>
                    <a:pt x="683739" y="993177"/>
                  </a:cubicBezTo>
                  <a:cubicBezTo>
                    <a:pt x="671191" y="999234"/>
                    <a:pt x="672681" y="990677"/>
                    <a:pt x="688594" y="975245"/>
                  </a:cubicBezTo>
                  <a:cubicBezTo>
                    <a:pt x="704507" y="959860"/>
                    <a:pt x="729507" y="940341"/>
                    <a:pt x="747535" y="931976"/>
                  </a:cubicBezTo>
                  <a:cubicBezTo>
                    <a:pt x="765563" y="923611"/>
                    <a:pt x="784649" y="906352"/>
                    <a:pt x="795370" y="893852"/>
                  </a:cubicBezTo>
                  <a:cubicBezTo>
                    <a:pt x="806043" y="881256"/>
                    <a:pt x="827437" y="858661"/>
                    <a:pt x="833831" y="859670"/>
                  </a:cubicBezTo>
                  <a:cubicBezTo>
                    <a:pt x="840225" y="860680"/>
                    <a:pt x="860128" y="851882"/>
                    <a:pt x="856955" y="846402"/>
                  </a:cubicBezTo>
                  <a:cubicBezTo>
                    <a:pt x="853782" y="840873"/>
                    <a:pt x="877291" y="815297"/>
                    <a:pt x="878205" y="818758"/>
                  </a:cubicBezTo>
                  <a:cubicBezTo>
                    <a:pt x="879118" y="822171"/>
                    <a:pt x="899262" y="803566"/>
                    <a:pt x="902531" y="806739"/>
                  </a:cubicBezTo>
                  <a:cubicBezTo>
                    <a:pt x="905800" y="809912"/>
                    <a:pt x="927963" y="795874"/>
                    <a:pt x="920319" y="788470"/>
                  </a:cubicBezTo>
                  <a:cubicBezTo>
                    <a:pt x="912675" y="781019"/>
                    <a:pt x="902291" y="793855"/>
                    <a:pt x="912675" y="781019"/>
                  </a:cubicBezTo>
                  <a:cubicBezTo>
                    <a:pt x="922963" y="768086"/>
                    <a:pt x="983490" y="712607"/>
                    <a:pt x="992096" y="703232"/>
                  </a:cubicBezTo>
                  <a:cubicBezTo>
                    <a:pt x="1000606" y="693665"/>
                    <a:pt x="1032864" y="669435"/>
                    <a:pt x="1033297" y="659483"/>
                  </a:cubicBezTo>
                  <a:cubicBezTo>
                    <a:pt x="1033730" y="649532"/>
                    <a:pt x="1031037" y="641503"/>
                    <a:pt x="1019595" y="655877"/>
                  </a:cubicBezTo>
                  <a:cubicBezTo>
                    <a:pt x="1008153" y="670252"/>
                    <a:pt x="999884" y="682608"/>
                    <a:pt x="980462" y="701886"/>
                  </a:cubicBezTo>
                  <a:cubicBezTo>
                    <a:pt x="960895" y="720972"/>
                    <a:pt x="892916" y="792364"/>
                    <a:pt x="903012" y="776740"/>
                  </a:cubicBezTo>
                  <a:cubicBezTo>
                    <a:pt x="913060" y="761019"/>
                    <a:pt x="926136" y="737991"/>
                    <a:pt x="912050" y="752317"/>
                  </a:cubicBezTo>
                  <a:cubicBezTo>
                    <a:pt x="897964" y="766692"/>
                    <a:pt x="900848" y="774576"/>
                    <a:pt x="884839" y="792172"/>
                  </a:cubicBezTo>
                  <a:cubicBezTo>
                    <a:pt x="868782" y="809672"/>
                    <a:pt x="829312" y="855440"/>
                    <a:pt x="822581" y="851594"/>
                  </a:cubicBezTo>
                  <a:cubicBezTo>
                    <a:pt x="815802" y="847652"/>
                    <a:pt x="794216" y="872747"/>
                    <a:pt x="789649" y="870968"/>
                  </a:cubicBezTo>
                  <a:cubicBezTo>
                    <a:pt x="785034" y="869190"/>
                    <a:pt x="766381" y="886929"/>
                    <a:pt x="754169" y="895631"/>
                  </a:cubicBezTo>
                  <a:cubicBezTo>
                    <a:pt x="741958" y="904333"/>
                    <a:pt x="717632" y="919525"/>
                    <a:pt x="731382" y="904621"/>
                  </a:cubicBezTo>
                  <a:cubicBezTo>
                    <a:pt x="745035" y="889574"/>
                    <a:pt x="804264" y="834190"/>
                    <a:pt x="807774" y="827412"/>
                  </a:cubicBezTo>
                  <a:cubicBezTo>
                    <a:pt x="811187" y="820537"/>
                    <a:pt x="823975" y="797124"/>
                    <a:pt x="843302" y="782557"/>
                  </a:cubicBezTo>
                  <a:cubicBezTo>
                    <a:pt x="862628" y="767990"/>
                    <a:pt x="889358" y="742847"/>
                    <a:pt x="882820" y="744096"/>
                  </a:cubicBezTo>
                  <a:cubicBezTo>
                    <a:pt x="876234" y="745395"/>
                    <a:pt x="877676" y="726212"/>
                    <a:pt x="891281" y="716357"/>
                  </a:cubicBezTo>
                  <a:cubicBezTo>
                    <a:pt x="904791" y="706453"/>
                    <a:pt x="942001" y="652753"/>
                    <a:pt x="961135" y="645926"/>
                  </a:cubicBezTo>
                  <a:cubicBezTo>
                    <a:pt x="980125" y="639051"/>
                    <a:pt x="1000846" y="615686"/>
                    <a:pt x="1003442" y="607850"/>
                  </a:cubicBezTo>
                  <a:cubicBezTo>
                    <a:pt x="1006038" y="600013"/>
                    <a:pt x="1002288" y="585639"/>
                    <a:pt x="1019499" y="579629"/>
                  </a:cubicBezTo>
                  <a:cubicBezTo>
                    <a:pt x="1036662" y="573668"/>
                    <a:pt x="1051229" y="538477"/>
                    <a:pt x="1073632" y="524775"/>
                  </a:cubicBezTo>
                  <a:cubicBezTo>
                    <a:pt x="1095940" y="511073"/>
                    <a:pt x="1129304" y="466267"/>
                    <a:pt x="1154688" y="447854"/>
                  </a:cubicBezTo>
                  <a:cubicBezTo>
                    <a:pt x="1180072" y="429489"/>
                    <a:pt x="1142910" y="445835"/>
                    <a:pt x="1175120" y="418624"/>
                  </a:cubicBezTo>
                  <a:cubicBezTo>
                    <a:pt x="1207283" y="391221"/>
                    <a:pt x="1291271" y="334491"/>
                    <a:pt x="1292473" y="327616"/>
                  </a:cubicBezTo>
                  <a:cubicBezTo>
                    <a:pt x="1293531" y="320549"/>
                    <a:pt x="1333963" y="280647"/>
                    <a:pt x="1349876" y="271176"/>
                  </a:cubicBezTo>
                  <a:cubicBezTo>
                    <a:pt x="1365596" y="261464"/>
                    <a:pt x="1441460" y="187284"/>
                    <a:pt x="1456748" y="179976"/>
                  </a:cubicBezTo>
                  <a:cubicBezTo>
                    <a:pt x="1471795" y="172428"/>
                    <a:pt x="1524727" y="130698"/>
                    <a:pt x="1524775" y="130795"/>
                  </a:cubicBezTo>
                  <a:cubicBezTo>
                    <a:pt x="1524775" y="130746"/>
                    <a:pt x="1567466" y="108439"/>
                    <a:pt x="1574677" y="97045"/>
                  </a:cubicBezTo>
                  <a:cubicBezTo>
                    <a:pt x="1581841" y="85555"/>
                    <a:pt x="1609532" y="67815"/>
                    <a:pt x="1618138" y="61181"/>
                  </a:cubicBezTo>
                  <a:cubicBezTo>
                    <a:pt x="1626744" y="54498"/>
                    <a:pt x="1641070" y="49210"/>
                    <a:pt x="1655397" y="44018"/>
                  </a:cubicBezTo>
                  <a:cubicBezTo>
                    <a:pt x="1664339" y="40605"/>
                    <a:pt x="1727654" y="-14538"/>
                    <a:pt x="1716164" y="3682"/>
                  </a:cubicBezTo>
                  <a:cubicBezTo>
                    <a:pt x="1704626" y="21807"/>
                    <a:pt x="1682944" y="41133"/>
                    <a:pt x="1673329" y="49450"/>
                  </a:cubicBezTo>
                  <a:cubicBezTo>
                    <a:pt x="1666920" y="54993"/>
                    <a:pt x="1663714" y="57768"/>
                    <a:pt x="1663714" y="57768"/>
                  </a:cubicBezTo>
                  <a:cubicBezTo>
                    <a:pt x="1663714" y="57768"/>
                    <a:pt x="1620109" y="99065"/>
                    <a:pt x="1614484" y="103536"/>
                  </a:cubicBezTo>
                  <a:cubicBezTo>
                    <a:pt x="1608715" y="107911"/>
                    <a:pt x="1556120" y="143679"/>
                    <a:pt x="1573187" y="136035"/>
                  </a:cubicBezTo>
                  <a:cubicBezTo>
                    <a:pt x="1584567" y="130905"/>
                    <a:pt x="1590254" y="128357"/>
                    <a:pt x="1590254" y="128391"/>
                  </a:cubicBezTo>
                  <a:cubicBezTo>
                    <a:pt x="1590254" y="128391"/>
                    <a:pt x="1594485" y="136660"/>
                    <a:pt x="1587418" y="142237"/>
                  </a:cubicBezTo>
                  <a:cubicBezTo>
                    <a:pt x="1580302" y="147765"/>
                    <a:pt x="1534150" y="188533"/>
                    <a:pt x="1523477" y="201226"/>
                  </a:cubicBezTo>
                  <a:cubicBezTo>
                    <a:pt x="1512660" y="213773"/>
                    <a:pt x="1469776" y="269637"/>
                    <a:pt x="1456411" y="278964"/>
                  </a:cubicBezTo>
                  <a:cubicBezTo>
                    <a:pt x="1442950" y="288194"/>
                    <a:pt x="1423287" y="309732"/>
                    <a:pt x="1420595" y="314973"/>
                  </a:cubicBezTo>
                  <a:cubicBezTo>
                    <a:pt x="1417951" y="320213"/>
                    <a:pt x="1424345" y="327713"/>
                    <a:pt x="1410595" y="339395"/>
                  </a:cubicBezTo>
                  <a:cubicBezTo>
                    <a:pt x="1396797" y="351029"/>
                    <a:pt x="1352424" y="385259"/>
                    <a:pt x="1342472" y="393048"/>
                  </a:cubicBezTo>
                  <a:cubicBezTo>
                    <a:pt x="1332424" y="400788"/>
                    <a:pt x="1359010" y="392759"/>
                    <a:pt x="1349491" y="401076"/>
                  </a:cubicBezTo>
                  <a:cubicBezTo>
                    <a:pt x="1339972" y="409345"/>
                    <a:pt x="1318819" y="420835"/>
                    <a:pt x="1314203" y="431989"/>
                  </a:cubicBezTo>
                  <a:cubicBezTo>
                    <a:pt x="1309588" y="443142"/>
                    <a:pt x="1294781" y="464440"/>
                    <a:pt x="1305598" y="454873"/>
                  </a:cubicBezTo>
                  <a:cubicBezTo>
                    <a:pt x="1316367" y="445306"/>
                    <a:pt x="1334587" y="441412"/>
                    <a:pt x="1325309" y="452613"/>
                  </a:cubicBezTo>
                  <a:cubicBezTo>
                    <a:pt x="1316030" y="463863"/>
                    <a:pt x="1294877" y="480690"/>
                    <a:pt x="1298098" y="486988"/>
                  </a:cubicBezTo>
                  <a:cubicBezTo>
                    <a:pt x="1301319" y="493285"/>
                    <a:pt x="1297040" y="507324"/>
                    <a:pt x="1286416" y="516939"/>
                  </a:cubicBezTo>
                  <a:cubicBezTo>
                    <a:pt x="1275695" y="526458"/>
                    <a:pt x="1224350" y="566216"/>
                    <a:pt x="1225360" y="572658"/>
                  </a:cubicBezTo>
                  <a:cubicBezTo>
                    <a:pt x="1226369" y="579004"/>
                    <a:pt x="1224590" y="592946"/>
                    <a:pt x="1198389" y="617465"/>
                  </a:cubicBezTo>
                  <a:cubicBezTo>
                    <a:pt x="1172188" y="642032"/>
                    <a:pt x="1193918" y="636263"/>
                    <a:pt x="1205696" y="625205"/>
                  </a:cubicBezTo>
                  <a:cubicBezTo>
                    <a:pt x="1217475" y="614196"/>
                    <a:pt x="1234878" y="590783"/>
                    <a:pt x="1238484" y="594677"/>
                  </a:cubicBezTo>
                  <a:cubicBezTo>
                    <a:pt x="1242090" y="598571"/>
                    <a:pt x="1235215" y="612177"/>
                    <a:pt x="1229686" y="619388"/>
                  </a:cubicBezTo>
                  <a:cubicBezTo>
                    <a:pt x="1224061" y="626503"/>
                    <a:pt x="1175216" y="689338"/>
                    <a:pt x="1170842" y="687367"/>
                  </a:cubicBezTo>
                  <a:cubicBezTo>
                    <a:pt x="1166371" y="685300"/>
                    <a:pt x="1148198" y="692223"/>
                    <a:pt x="1144304" y="695925"/>
                  </a:cubicBezTo>
                  <a:cubicBezTo>
                    <a:pt x="1140362" y="699578"/>
                    <a:pt x="1094209" y="755010"/>
                    <a:pt x="1084834" y="763327"/>
                  </a:cubicBezTo>
                  <a:cubicBezTo>
                    <a:pt x="1075363" y="771596"/>
                    <a:pt x="1051085" y="782797"/>
                    <a:pt x="1043393" y="798037"/>
                  </a:cubicBezTo>
                  <a:cubicBezTo>
                    <a:pt x="1035701" y="813181"/>
                    <a:pt x="999836" y="848421"/>
                    <a:pt x="990846" y="852219"/>
                  </a:cubicBezTo>
                  <a:cubicBezTo>
                    <a:pt x="981808" y="855969"/>
                    <a:pt x="972049" y="879093"/>
                    <a:pt x="964164" y="883997"/>
                  </a:cubicBezTo>
                  <a:cubicBezTo>
                    <a:pt x="956232" y="888852"/>
                    <a:pt x="941376" y="912025"/>
                    <a:pt x="931184" y="917217"/>
                  </a:cubicBezTo>
                  <a:cubicBezTo>
                    <a:pt x="920992" y="922409"/>
                    <a:pt x="913925" y="933130"/>
                    <a:pt x="902387" y="942024"/>
                  </a:cubicBezTo>
                  <a:cubicBezTo>
                    <a:pt x="890800" y="950918"/>
                    <a:pt x="867292" y="978321"/>
                    <a:pt x="879791" y="972744"/>
                  </a:cubicBezTo>
                  <a:cubicBezTo>
                    <a:pt x="892291" y="967168"/>
                    <a:pt x="909406" y="973369"/>
                    <a:pt x="920511" y="961591"/>
                  </a:cubicBezTo>
                  <a:cubicBezTo>
                    <a:pt x="931617" y="949861"/>
                    <a:pt x="941761" y="934717"/>
                    <a:pt x="953924" y="926448"/>
                  </a:cubicBezTo>
                  <a:cubicBezTo>
                    <a:pt x="966039" y="918179"/>
                    <a:pt x="967193" y="909333"/>
                    <a:pt x="985029" y="894141"/>
                  </a:cubicBezTo>
                  <a:cubicBezTo>
                    <a:pt x="1002865" y="878997"/>
                    <a:pt x="1026326" y="856834"/>
                    <a:pt x="1027047" y="852507"/>
                  </a:cubicBezTo>
                  <a:cubicBezTo>
                    <a:pt x="1027768" y="848180"/>
                    <a:pt x="1045941" y="830921"/>
                    <a:pt x="1057527" y="817172"/>
                  </a:cubicBezTo>
                  <a:cubicBezTo>
                    <a:pt x="1069113" y="803422"/>
                    <a:pt x="1078584" y="787605"/>
                    <a:pt x="1089882" y="778615"/>
                  </a:cubicBezTo>
                  <a:cubicBezTo>
                    <a:pt x="1101132" y="769625"/>
                    <a:pt x="1116035" y="746500"/>
                    <a:pt x="1127381" y="737606"/>
                  </a:cubicBezTo>
                  <a:cubicBezTo>
                    <a:pt x="1138727" y="728712"/>
                    <a:pt x="1157861" y="717655"/>
                    <a:pt x="1165601" y="710251"/>
                  </a:cubicBezTo>
                  <a:cubicBezTo>
                    <a:pt x="1173293" y="702799"/>
                    <a:pt x="1208389" y="674916"/>
                    <a:pt x="1210696" y="674771"/>
                  </a:cubicBezTo>
                  <a:cubicBezTo>
                    <a:pt x="1212956" y="674579"/>
                    <a:pt x="1237955" y="654291"/>
                    <a:pt x="1227283" y="666358"/>
                  </a:cubicBezTo>
                  <a:cubicBezTo>
                    <a:pt x="1216658" y="678473"/>
                    <a:pt x="1226321" y="691261"/>
                    <a:pt x="1215504" y="700492"/>
                  </a:cubicBezTo>
                  <a:cubicBezTo>
                    <a:pt x="1204591" y="709722"/>
                    <a:pt x="1179351" y="747606"/>
                    <a:pt x="1167044" y="755346"/>
                  </a:cubicBezTo>
                  <a:cubicBezTo>
                    <a:pt x="1154688" y="763038"/>
                    <a:pt x="1130698" y="784336"/>
                    <a:pt x="1121660" y="787893"/>
                  </a:cubicBezTo>
                  <a:cubicBezTo>
                    <a:pt x="1112622" y="791451"/>
                    <a:pt x="1127189" y="790970"/>
                    <a:pt x="1111420" y="805441"/>
                  </a:cubicBezTo>
                  <a:cubicBezTo>
                    <a:pt x="1095507" y="819720"/>
                    <a:pt x="1018922" y="897073"/>
                    <a:pt x="1015894" y="901641"/>
                  </a:cubicBezTo>
                  <a:cubicBezTo>
                    <a:pt x="1012672" y="905967"/>
                    <a:pt x="974068" y="948130"/>
                    <a:pt x="967674" y="949476"/>
                  </a:cubicBezTo>
                  <a:cubicBezTo>
                    <a:pt x="961183" y="950726"/>
                    <a:pt x="939117" y="971735"/>
                    <a:pt x="937674" y="977744"/>
                  </a:cubicBezTo>
                  <a:cubicBezTo>
                    <a:pt x="936184" y="983706"/>
                    <a:pt x="904214" y="1020003"/>
                    <a:pt x="898925" y="1022455"/>
                  </a:cubicBezTo>
                  <a:cubicBezTo>
                    <a:pt x="893589" y="1024811"/>
                    <a:pt x="879647" y="1038801"/>
                    <a:pt x="874791" y="1044089"/>
                  </a:cubicBezTo>
                  <a:cubicBezTo>
                    <a:pt x="869936" y="1049329"/>
                    <a:pt x="840658" y="1071204"/>
                    <a:pt x="837292" y="1068175"/>
                  </a:cubicBezTo>
                  <a:cubicBezTo>
                    <a:pt x="833927" y="1065098"/>
                    <a:pt x="840225" y="1051396"/>
                    <a:pt x="835658" y="1049666"/>
                  </a:cubicBezTo>
                  <a:cubicBezTo>
                    <a:pt x="831091" y="1047887"/>
                    <a:pt x="792822" y="1059425"/>
                    <a:pt x="783063" y="1072598"/>
                  </a:cubicBezTo>
                  <a:cubicBezTo>
                    <a:pt x="773303" y="1085674"/>
                    <a:pt x="751958" y="1119952"/>
                    <a:pt x="743112" y="1126587"/>
                  </a:cubicBezTo>
                  <a:cubicBezTo>
                    <a:pt x="734218" y="1133173"/>
                    <a:pt x="709219" y="1159422"/>
                    <a:pt x="696286" y="1167403"/>
                  </a:cubicBezTo>
                  <a:cubicBezTo>
                    <a:pt x="687666" y="1172725"/>
                    <a:pt x="683354" y="1175384"/>
                    <a:pt x="683354" y="1175384"/>
                  </a:cubicBezTo>
                  <a:cubicBezTo>
                    <a:pt x="679796" y="1177932"/>
                    <a:pt x="676287" y="1180480"/>
                    <a:pt x="672777" y="1183028"/>
                  </a:cubicBezTo>
                  <a:cubicBezTo>
                    <a:pt x="672777" y="1183028"/>
                    <a:pt x="649028" y="1222450"/>
                    <a:pt x="654893" y="1225046"/>
                  </a:cubicBezTo>
                  <a:cubicBezTo>
                    <a:pt x="660710" y="1227594"/>
                    <a:pt x="678787" y="1223988"/>
                    <a:pt x="678787" y="1223988"/>
                  </a:cubicBezTo>
                  <a:cubicBezTo>
                    <a:pt x="678787" y="1223988"/>
                    <a:pt x="668114" y="1245911"/>
                    <a:pt x="674556" y="1241872"/>
                  </a:cubicBezTo>
                  <a:cubicBezTo>
                    <a:pt x="680998" y="1237786"/>
                    <a:pt x="707824" y="1225094"/>
                    <a:pt x="717872" y="1207643"/>
                  </a:cubicBezTo>
                  <a:cubicBezTo>
                    <a:pt x="727968" y="1190143"/>
                    <a:pt x="726478" y="1174470"/>
                    <a:pt x="741237" y="1161057"/>
                  </a:cubicBezTo>
                  <a:cubicBezTo>
                    <a:pt x="755996" y="1147644"/>
                    <a:pt x="766861" y="1130770"/>
                    <a:pt x="762198" y="1131443"/>
                  </a:cubicBezTo>
                  <a:cubicBezTo>
                    <a:pt x="757535" y="1132115"/>
                    <a:pt x="776765" y="1108126"/>
                    <a:pt x="787149" y="1110193"/>
                  </a:cubicBezTo>
                  <a:cubicBezTo>
                    <a:pt x="797582" y="1112212"/>
                    <a:pt x="807389" y="1113799"/>
                    <a:pt x="807822" y="1119039"/>
                  </a:cubicBezTo>
                  <a:cubicBezTo>
                    <a:pt x="808206" y="1124183"/>
                    <a:pt x="764890" y="1164999"/>
                    <a:pt x="757246" y="1172740"/>
                  </a:cubicBezTo>
                  <a:cubicBezTo>
                    <a:pt x="749554" y="1180336"/>
                    <a:pt x="735468" y="1191922"/>
                    <a:pt x="735468" y="1191922"/>
                  </a:cubicBezTo>
                  <a:cubicBezTo>
                    <a:pt x="735468" y="1191922"/>
                    <a:pt x="767390" y="1191104"/>
                    <a:pt x="776909" y="1178028"/>
                  </a:cubicBezTo>
                  <a:cubicBezTo>
                    <a:pt x="786332" y="1164807"/>
                    <a:pt x="831716" y="1116395"/>
                    <a:pt x="840129" y="1107116"/>
                  </a:cubicBezTo>
                  <a:cubicBezTo>
                    <a:pt x="848494" y="1097789"/>
                    <a:pt x="855513" y="1096876"/>
                    <a:pt x="869118" y="1080242"/>
                  </a:cubicBezTo>
                  <a:cubicBezTo>
                    <a:pt x="882628" y="1063464"/>
                    <a:pt x="933011" y="1009282"/>
                    <a:pt x="925127" y="1025628"/>
                  </a:cubicBezTo>
                  <a:cubicBezTo>
                    <a:pt x="917194" y="1041926"/>
                    <a:pt x="904502" y="1069088"/>
                    <a:pt x="901762" y="1081059"/>
                  </a:cubicBezTo>
                  <a:cubicBezTo>
                    <a:pt x="899022" y="1093078"/>
                    <a:pt x="892099" y="1108414"/>
                    <a:pt x="873109" y="1124904"/>
                  </a:cubicBezTo>
                  <a:cubicBezTo>
                    <a:pt x="854119" y="1141346"/>
                    <a:pt x="835177" y="1167547"/>
                    <a:pt x="840417" y="1162644"/>
                  </a:cubicBezTo>
                  <a:cubicBezTo>
                    <a:pt x="845657" y="1157740"/>
                    <a:pt x="860128" y="1156394"/>
                    <a:pt x="852340" y="1168509"/>
                  </a:cubicBezTo>
                  <a:cubicBezTo>
                    <a:pt x="844552" y="1180672"/>
                    <a:pt x="836908" y="1197691"/>
                    <a:pt x="827004" y="1203172"/>
                  </a:cubicBezTo>
                  <a:cubicBezTo>
                    <a:pt x="817100" y="1208652"/>
                    <a:pt x="794361" y="1207691"/>
                    <a:pt x="784986" y="1213796"/>
                  </a:cubicBezTo>
                  <a:cubicBezTo>
                    <a:pt x="776236" y="1219469"/>
                    <a:pt x="759458" y="1214085"/>
                    <a:pt x="770467" y="1201248"/>
                  </a:cubicBezTo>
                  <a:cubicBezTo>
                    <a:pt x="772198" y="1199229"/>
                    <a:pt x="773832" y="1197114"/>
                    <a:pt x="774890" y="1194999"/>
                  </a:cubicBezTo>
                  <a:cubicBezTo>
                    <a:pt x="775515" y="1193749"/>
                    <a:pt x="776140" y="1192547"/>
                    <a:pt x="776765" y="1191297"/>
                  </a:cubicBezTo>
                </a:path>
              </a:pathLst>
            </a:custGeom>
            <a:grpFill/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" name="Freihandform: Form 47">
              <a:extLst>
                <a:ext uri="{FF2B5EF4-FFF2-40B4-BE49-F238E27FC236}">
                  <a16:creationId xmlns:a16="http://schemas.microsoft.com/office/drawing/2014/main" id="{B566D652-4E3E-9AD9-897F-A28572CE5F13}"/>
                </a:ext>
              </a:extLst>
            </p:cNvPr>
            <p:cNvSpPr/>
            <p:nvPr/>
          </p:nvSpPr>
          <p:spPr>
            <a:xfrm>
              <a:off x="1206288" y="7014398"/>
              <a:ext cx="188855" cy="196312"/>
            </a:xfrm>
            <a:custGeom>
              <a:avLst/>
              <a:gdLst>
                <a:gd name="connsiteX0" fmla="*/ 128630 w 188855"/>
                <a:gd name="connsiteY0" fmla="*/ 1447 h 196312"/>
                <a:gd name="connsiteX1" fmla="*/ 132235 w 188855"/>
                <a:gd name="connsiteY1" fmla="*/ 2745 h 196312"/>
                <a:gd name="connsiteX2" fmla="*/ 128486 w 188855"/>
                <a:gd name="connsiteY2" fmla="*/ 27696 h 196312"/>
                <a:gd name="connsiteX3" fmla="*/ 135456 w 188855"/>
                <a:gd name="connsiteY3" fmla="*/ 33610 h 196312"/>
                <a:gd name="connsiteX4" fmla="*/ 168869 w 188855"/>
                <a:gd name="connsiteY4" fmla="*/ 8514 h 196312"/>
                <a:gd name="connsiteX5" fmla="*/ 182186 w 188855"/>
                <a:gd name="connsiteY5" fmla="*/ 8178 h 196312"/>
                <a:gd name="connsiteX6" fmla="*/ 183051 w 188855"/>
                <a:gd name="connsiteY6" fmla="*/ 25389 h 196312"/>
                <a:gd name="connsiteX7" fmla="*/ 147668 w 188855"/>
                <a:gd name="connsiteY7" fmla="*/ 73272 h 196312"/>
                <a:gd name="connsiteX8" fmla="*/ 130360 w 188855"/>
                <a:gd name="connsiteY8" fmla="*/ 106877 h 196312"/>
                <a:gd name="connsiteX9" fmla="*/ 70698 w 188855"/>
                <a:gd name="connsiteY9" fmla="*/ 143222 h 196312"/>
                <a:gd name="connsiteX10" fmla="*/ 14450 w 188855"/>
                <a:gd name="connsiteY10" fmla="*/ 194519 h 196312"/>
                <a:gd name="connsiteX11" fmla="*/ 3777 w 188855"/>
                <a:gd name="connsiteY11" fmla="*/ 185962 h 196312"/>
                <a:gd name="connsiteX12" fmla="*/ 44209 w 188855"/>
                <a:gd name="connsiteY12" fmla="*/ 151636 h 196312"/>
                <a:gd name="connsiteX13" fmla="*/ 65170 w 188855"/>
                <a:gd name="connsiteY13" fmla="*/ 122405 h 196312"/>
                <a:gd name="connsiteX14" fmla="*/ 55795 w 188855"/>
                <a:gd name="connsiteY14" fmla="*/ 117021 h 196312"/>
                <a:gd name="connsiteX15" fmla="*/ 22527 w 188855"/>
                <a:gd name="connsiteY15" fmla="*/ 140915 h 196312"/>
                <a:gd name="connsiteX16" fmla="*/ 58343 w 188855"/>
                <a:gd name="connsiteY16" fmla="*/ 86445 h 196312"/>
                <a:gd name="connsiteX17" fmla="*/ 83391 w 188855"/>
                <a:gd name="connsiteY17" fmla="*/ 51109 h 196312"/>
                <a:gd name="connsiteX18" fmla="*/ 115890 w 188855"/>
                <a:gd name="connsiteY18" fmla="*/ 12649 h 196312"/>
                <a:gd name="connsiteX19" fmla="*/ 128678 w 188855"/>
                <a:gd name="connsiteY19" fmla="*/ 1351 h 196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8855" h="196312">
                  <a:moveTo>
                    <a:pt x="128630" y="1447"/>
                  </a:moveTo>
                  <a:cubicBezTo>
                    <a:pt x="131418" y="-1005"/>
                    <a:pt x="133341" y="-188"/>
                    <a:pt x="132235" y="2745"/>
                  </a:cubicBezTo>
                  <a:cubicBezTo>
                    <a:pt x="129159" y="10966"/>
                    <a:pt x="142860" y="1303"/>
                    <a:pt x="128486" y="27696"/>
                  </a:cubicBezTo>
                  <a:cubicBezTo>
                    <a:pt x="110890" y="60244"/>
                    <a:pt x="121178" y="51590"/>
                    <a:pt x="135456" y="33610"/>
                  </a:cubicBezTo>
                  <a:cubicBezTo>
                    <a:pt x="149735" y="15629"/>
                    <a:pt x="163052" y="17649"/>
                    <a:pt x="168869" y="8514"/>
                  </a:cubicBezTo>
                  <a:cubicBezTo>
                    <a:pt x="174686" y="-620"/>
                    <a:pt x="176417" y="3226"/>
                    <a:pt x="182186" y="8178"/>
                  </a:cubicBezTo>
                  <a:cubicBezTo>
                    <a:pt x="187955" y="13129"/>
                    <a:pt x="193340" y="8370"/>
                    <a:pt x="183051" y="25389"/>
                  </a:cubicBezTo>
                  <a:cubicBezTo>
                    <a:pt x="172763" y="42407"/>
                    <a:pt x="145504" y="67503"/>
                    <a:pt x="147668" y="73272"/>
                  </a:cubicBezTo>
                  <a:cubicBezTo>
                    <a:pt x="149783" y="78993"/>
                    <a:pt x="141851" y="100243"/>
                    <a:pt x="130360" y="106877"/>
                  </a:cubicBezTo>
                  <a:cubicBezTo>
                    <a:pt x="118870" y="113512"/>
                    <a:pt x="86035" y="125675"/>
                    <a:pt x="70698" y="143222"/>
                  </a:cubicBezTo>
                  <a:cubicBezTo>
                    <a:pt x="55362" y="160722"/>
                    <a:pt x="24209" y="190817"/>
                    <a:pt x="14450" y="194519"/>
                  </a:cubicBezTo>
                  <a:cubicBezTo>
                    <a:pt x="4691" y="198173"/>
                    <a:pt x="-5790" y="196682"/>
                    <a:pt x="3777" y="185962"/>
                  </a:cubicBezTo>
                  <a:cubicBezTo>
                    <a:pt x="13392" y="175193"/>
                    <a:pt x="36901" y="164183"/>
                    <a:pt x="44209" y="151636"/>
                  </a:cubicBezTo>
                  <a:cubicBezTo>
                    <a:pt x="51516" y="139040"/>
                    <a:pt x="60074" y="129809"/>
                    <a:pt x="65170" y="122405"/>
                  </a:cubicBezTo>
                  <a:cubicBezTo>
                    <a:pt x="70266" y="115002"/>
                    <a:pt x="71852" y="99954"/>
                    <a:pt x="55795" y="117021"/>
                  </a:cubicBezTo>
                  <a:cubicBezTo>
                    <a:pt x="39786" y="134088"/>
                    <a:pt x="10652" y="156780"/>
                    <a:pt x="22527" y="140915"/>
                  </a:cubicBezTo>
                  <a:cubicBezTo>
                    <a:pt x="34401" y="125050"/>
                    <a:pt x="42141" y="96445"/>
                    <a:pt x="58343" y="86445"/>
                  </a:cubicBezTo>
                  <a:cubicBezTo>
                    <a:pt x="74496" y="76493"/>
                    <a:pt x="76179" y="59138"/>
                    <a:pt x="83391" y="51109"/>
                  </a:cubicBezTo>
                  <a:cubicBezTo>
                    <a:pt x="90554" y="43032"/>
                    <a:pt x="115842" y="12601"/>
                    <a:pt x="115890" y="12649"/>
                  </a:cubicBezTo>
                  <a:cubicBezTo>
                    <a:pt x="120168" y="8899"/>
                    <a:pt x="124399" y="5149"/>
                    <a:pt x="128678" y="1351"/>
                  </a:cubicBezTo>
                </a:path>
              </a:pathLst>
            </a:custGeom>
            <a:grpFill/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" name="Freihandform: Form 48">
              <a:extLst>
                <a:ext uri="{FF2B5EF4-FFF2-40B4-BE49-F238E27FC236}">
                  <a16:creationId xmlns:a16="http://schemas.microsoft.com/office/drawing/2014/main" id="{CEDAC70C-5A12-1E3A-875D-698234DD9332}"/>
                </a:ext>
              </a:extLst>
            </p:cNvPr>
            <p:cNvSpPr/>
            <p:nvPr/>
          </p:nvSpPr>
          <p:spPr>
            <a:xfrm>
              <a:off x="621535" y="7218277"/>
              <a:ext cx="688312" cy="865010"/>
            </a:xfrm>
            <a:custGeom>
              <a:avLst/>
              <a:gdLst>
                <a:gd name="connsiteX0" fmla="*/ 1718 w 688312"/>
                <a:gd name="connsiteY0" fmla="*/ 771149 h 865010"/>
                <a:gd name="connsiteX1" fmla="*/ 17343 w 688312"/>
                <a:gd name="connsiteY1" fmla="*/ 780572 h 865010"/>
                <a:gd name="connsiteX2" fmla="*/ 33111 w 688312"/>
                <a:gd name="connsiteY2" fmla="*/ 798696 h 865010"/>
                <a:gd name="connsiteX3" fmla="*/ 24650 w 688312"/>
                <a:gd name="connsiteY3" fmla="*/ 862252 h 865010"/>
                <a:gd name="connsiteX4" fmla="*/ 70274 w 688312"/>
                <a:gd name="connsiteY4" fmla="*/ 789995 h 865010"/>
                <a:gd name="connsiteX5" fmla="*/ 113206 w 688312"/>
                <a:gd name="connsiteY5" fmla="*/ 758313 h 865010"/>
                <a:gd name="connsiteX6" fmla="*/ 157964 w 688312"/>
                <a:gd name="connsiteY6" fmla="*/ 673267 h 865010"/>
                <a:gd name="connsiteX7" fmla="*/ 156522 w 688312"/>
                <a:gd name="connsiteY7" fmla="*/ 630143 h 865010"/>
                <a:gd name="connsiteX8" fmla="*/ 190992 w 688312"/>
                <a:gd name="connsiteY8" fmla="*/ 551203 h 865010"/>
                <a:gd name="connsiteX9" fmla="*/ 193252 w 688312"/>
                <a:gd name="connsiteY9" fmla="*/ 591923 h 865010"/>
                <a:gd name="connsiteX10" fmla="*/ 227530 w 688312"/>
                <a:gd name="connsiteY10" fmla="*/ 555626 h 865010"/>
                <a:gd name="connsiteX11" fmla="*/ 225174 w 688312"/>
                <a:gd name="connsiteY11" fmla="*/ 580192 h 865010"/>
                <a:gd name="connsiteX12" fmla="*/ 397237 w 688312"/>
                <a:gd name="connsiteY12" fmla="*/ 355102 h 865010"/>
                <a:gd name="connsiteX13" fmla="*/ 327335 w 688312"/>
                <a:gd name="connsiteY13" fmla="*/ 465676 h 865010"/>
                <a:gd name="connsiteX14" fmla="*/ 276134 w 688312"/>
                <a:gd name="connsiteY14" fmla="*/ 558510 h 865010"/>
                <a:gd name="connsiteX15" fmla="*/ 369113 w 688312"/>
                <a:gd name="connsiteY15" fmla="*/ 455195 h 865010"/>
                <a:gd name="connsiteX16" fmla="*/ 396564 w 688312"/>
                <a:gd name="connsiteY16" fmla="*/ 441542 h 865010"/>
                <a:gd name="connsiteX17" fmla="*/ 497571 w 688312"/>
                <a:gd name="connsiteY17" fmla="*/ 299766 h 865010"/>
                <a:gd name="connsiteX18" fmla="*/ 554781 w 688312"/>
                <a:gd name="connsiteY18" fmla="*/ 192414 h 865010"/>
                <a:gd name="connsiteX19" fmla="*/ 609251 w 688312"/>
                <a:gd name="connsiteY19" fmla="*/ 140107 h 865010"/>
                <a:gd name="connsiteX20" fmla="*/ 670403 w 688312"/>
                <a:gd name="connsiteY20" fmla="*/ 76599 h 865010"/>
                <a:gd name="connsiteX21" fmla="*/ 673720 w 688312"/>
                <a:gd name="connsiteY21" fmla="*/ 41792 h 865010"/>
                <a:gd name="connsiteX22" fmla="*/ 651653 w 688312"/>
                <a:gd name="connsiteY22" fmla="*/ 54773 h 865010"/>
                <a:gd name="connsiteX23" fmla="*/ 688287 w 688312"/>
                <a:gd name="connsiteY23" fmla="*/ 5591 h 865010"/>
                <a:gd name="connsiteX24" fmla="*/ 657374 w 688312"/>
                <a:gd name="connsiteY24" fmla="*/ 14822 h 865010"/>
                <a:gd name="connsiteX25" fmla="*/ 598626 w 688312"/>
                <a:gd name="connsiteY25" fmla="*/ 74003 h 865010"/>
                <a:gd name="connsiteX26" fmla="*/ 568483 w 688312"/>
                <a:gd name="connsiteY26" fmla="*/ 81022 h 865010"/>
                <a:gd name="connsiteX27" fmla="*/ 507138 w 688312"/>
                <a:gd name="connsiteY27" fmla="*/ 91358 h 865010"/>
                <a:gd name="connsiteX28" fmla="*/ 508388 w 688312"/>
                <a:gd name="connsiteY28" fmla="*/ 58042 h 865010"/>
                <a:gd name="connsiteX29" fmla="*/ 460456 w 688312"/>
                <a:gd name="connsiteY29" fmla="*/ 120492 h 865010"/>
                <a:gd name="connsiteX30" fmla="*/ 472235 w 688312"/>
                <a:gd name="connsiteY30" fmla="*/ 129482 h 865010"/>
                <a:gd name="connsiteX31" fmla="*/ 435794 w 688312"/>
                <a:gd name="connsiteY31" fmla="*/ 166549 h 865010"/>
                <a:gd name="connsiteX32" fmla="*/ 480216 w 688312"/>
                <a:gd name="connsiteY32" fmla="*/ 179673 h 865010"/>
                <a:gd name="connsiteX33" fmla="*/ 442620 w 688312"/>
                <a:gd name="connsiteY33" fmla="*/ 208903 h 865010"/>
                <a:gd name="connsiteX34" fmla="*/ 391708 w 688312"/>
                <a:gd name="connsiteY34" fmla="*/ 245489 h 865010"/>
                <a:gd name="connsiteX35" fmla="*/ 374545 w 688312"/>
                <a:gd name="connsiteY35" fmla="*/ 286786 h 865010"/>
                <a:gd name="connsiteX36" fmla="*/ 334642 w 688312"/>
                <a:gd name="connsiteY36" fmla="*/ 325151 h 865010"/>
                <a:gd name="connsiteX37" fmla="*/ 298393 w 688312"/>
                <a:gd name="connsiteY37" fmla="*/ 372986 h 865010"/>
                <a:gd name="connsiteX38" fmla="*/ 287913 w 688312"/>
                <a:gd name="connsiteY38" fmla="*/ 402264 h 865010"/>
                <a:gd name="connsiteX39" fmla="*/ 260894 w 688312"/>
                <a:gd name="connsiteY39" fmla="*/ 413466 h 865010"/>
                <a:gd name="connsiteX40" fmla="*/ 227001 w 688312"/>
                <a:gd name="connsiteY40" fmla="*/ 453368 h 865010"/>
                <a:gd name="connsiteX41" fmla="*/ 164358 w 688312"/>
                <a:gd name="connsiteY41" fmla="*/ 510675 h 865010"/>
                <a:gd name="connsiteX42" fmla="*/ 139022 w 688312"/>
                <a:gd name="connsiteY42" fmla="*/ 566587 h 865010"/>
                <a:gd name="connsiteX43" fmla="*/ 97244 w 688312"/>
                <a:gd name="connsiteY43" fmla="*/ 615191 h 865010"/>
                <a:gd name="connsiteX44" fmla="*/ 61140 w 688312"/>
                <a:gd name="connsiteY44" fmla="*/ 657883 h 865010"/>
                <a:gd name="connsiteX45" fmla="*/ 1670 w 688312"/>
                <a:gd name="connsiteY45" fmla="*/ 771245 h 865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688312" h="865010">
                  <a:moveTo>
                    <a:pt x="1718" y="771149"/>
                  </a:moveTo>
                  <a:cubicBezTo>
                    <a:pt x="-6695" y="792014"/>
                    <a:pt x="18593" y="765091"/>
                    <a:pt x="17343" y="780572"/>
                  </a:cubicBezTo>
                  <a:cubicBezTo>
                    <a:pt x="16141" y="796004"/>
                    <a:pt x="41957" y="777110"/>
                    <a:pt x="33111" y="798696"/>
                  </a:cubicBezTo>
                  <a:cubicBezTo>
                    <a:pt x="24217" y="820282"/>
                    <a:pt x="13737" y="878262"/>
                    <a:pt x="24650" y="862252"/>
                  </a:cubicBezTo>
                  <a:cubicBezTo>
                    <a:pt x="35467" y="846195"/>
                    <a:pt x="57438" y="798264"/>
                    <a:pt x="70274" y="789995"/>
                  </a:cubicBezTo>
                  <a:cubicBezTo>
                    <a:pt x="83110" y="781678"/>
                    <a:pt x="98542" y="784706"/>
                    <a:pt x="113206" y="758313"/>
                  </a:cubicBezTo>
                  <a:cubicBezTo>
                    <a:pt x="127869" y="731871"/>
                    <a:pt x="152820" y="686151"/>
                    <a:pt x="157964" y="673267"/>
                  </a:cubicBezTo>
                  <a:cubicBezTo>
                    <a:pt x="163060" y="660334"/>
                    <a:pt x="149214" y="641729"/>
                    <a:pt x="156522" y="630143"/>
                  </a:cubicBezTo>
                  <a:cubicBezTo>
                    <a:pt x="163733" y="618509"/>
                    <a:pt x="187242" y="542213"/>
                    <a:pt x="190992" y="551203"/>
                  </a:cubicBezTo>
                  <a:cubicBezTo>
                    <a:pt x="194598" y="560145"/>
                    <a:pt x="179550" y="609134"/>
                    <a:pt x="193252" y="591923"/>
                  </a:cubicBezTo>
                  <a:cubicBezTo>
                    <a:pt x="206905" y="574711"/>
                    <a:pt x="227530" y="555626"/>
                    <a:pt x="227530" y="555626"/>
                  </a:cubicBezTo>
                  <a:cubicBezTo>
                    <a:pt x="227530" y="555626"/>
                    <a:pt x="210607" y="590192"/>
                    <a:pt x="225174" y="580192"/>
                  </a:cubicBezTo>
                  <a:cubicBezTo>
                    <a:pt x="238443" y="568750"/>
                    <a:pt x="407958" y="331256"/>
                    <a:pt x="397237" y="355102"/>
                  </a:cubicBezTo>
                  <a:cubicBezTo>
                    <a:pt x="385266" y="377601"/>
                    <a:pt x="337863" y="449907"/>
                    <a:pt x="327335" y="465676"/>
                  </a:cubicBezTo>
                  <a:cubicBezTo>
                    <a:pt x="316470" y="481156"/>
                    <a:pt x="257962" y="569183"/>
                    <a:pt x="276134" y="558510"/>
                  </a:cubicBezTo>
                  <a:cubicBezTo>
                    <a:pt x="294114" y="547645"/>
                    <a:pt x="337623" y="498800"/>
                    <a:pt x="369113" y="455195"/>
                  </a:cubicBezTo>
                  <a:cubicBezTo>
                    <a:pt x="400650" y="411591"/>
                    <a:pt x="374449" y="465435"/>
                    <a:pt x="396564" y="441542"/>
                  </a:cubicBezTo>
                  <a:cubicBezTo>
                    <a:pt x="418342" y="417408"/>
                    <a:pt x="490985" y="308132"/>
                    <a:pt x="497571" y="299766"/>
                  </a:cubicBezTo>
                  <a:cubicBezTo>
                    <a:pt x="503773" y="291065"/>
                    <a:pt x="538724" y="217124"/>
                    <a:pt x="554781" y="192414"/>
                  </a:cubicBezTo>
                  <a:cubicBezTo>
                    <a:pt x="570742" y="167606"/>
                    <a:pt x="596943" y="154145"/>
                    <a:pt x="609251" y="140107"/>
                  </a:cubicBezTo>
                  <a:cubicBezTo>
                    <a:pt x="621558" y="126021"/>
                    <a:pt x="663096" y="94483"/>
                    <a:pt x="670403" y="76599"/>
                  </a:cubicBezTo>
                  <a:cubicBezTo>
                    <a:pt x="677711" y="58667"/>
                    <a:pt x="684633" y="30062"/>
                    <a:pt x="673720" y="41792"/>
                  </a:cubicBezTo>
                  <a:cubicBezTo>
                    <a:pt x="662855" y="53523"/>
                    <a:pt x="642711" y="71503"/>
                    <a:pt x="651653" y="54773"/>
                  </a:cubicBezTo>
                  <a:cubicBezTo>
                    <a:pt x="660596" y="37994"/>
                    <a:pt x="687566" y="11889"/>
                    <a:pt x="688287" y="5591"/>
                  </a:cubicBezTo>
                  <a:cubicBezTo>
                    <a:pt x="689008" y="-707"/>
                    <a:pt x="674105" y="-5947"/>
                    <a:pt x="657374" y="14822"/>
                  </a:cubicBezTo>
                  <a:cubicBezTo>
                    <a:pt x="640596" y="35591"/>
                    <a:pt x="611222" y="63474"/>
                    <a:pt x="598626" y="74003"/>
                  </a:cubicBezTo>
                  <a:cubicBezTo>
                    <a:pt x="586030" y="84532"/>
                    <a:pt x="577761" y="74628"/>
                    <a:pt x="568483" y="81022"/>
                  </a:cubicBezTo>
                  <a:cubicBezTo>
                    <a:pt x="559204" y="87272"/>
                    <a:pt x="494686" y="105589"/>
                    <a:pt x="507138" y="91358"/>
                  </a:cubicBezTo>
                  <a:cubicBezTo>
                    <a:pt x="519590" y="77080"/>
                    <a:pt x="519253" y="45927"/>
                    <a:pt x="508388" y="58042"/>
                  </a:cubicBezTo>
                  <a:cubicBezTo>
                    <a:pt x="497427" y="70061"/>
                    <a:pt x="444976" y="125684"/>
                    <a:pt x="460456" y="120492"/>
                  </a:cubicBezTo>
                  <a:cubicBezTo>
                    <a:pt x="475937" y="115204"/>
                    <a:pt x="485552" y="115781"/>
                    <a:pt x="472235" y="129482"/>
                  </a:cubicBezTo>
                  <a:cubicBezTo>
                    <a:pt x="458966" y="143232"/>
                    <a:pt x="443005" y="154962"/>
                    <a:pt x="435794" y="166549"/>
                  </a:cubicBezTo>
                  <a:cubicBezTo>
                    <a:pt x="428582" y="178039"/>
                    <a:pt x="487523" y="168183"/>
                    <a:pt x="480216" y="179673"/>
                  </a:cubicBezTo>
                  <a:cubicBezTo>
                    <a:pt x="472956" y="191067"/>
                    <a:pt x="454543" y="204288"/>
                    <a:pt x="442620" y="208903"/>
                  </a:cubicBezTo>
                  <a:cubicBezTo>
                    <a:pt x="430698" y="213471"/>
                    <a:pt x="403823" y="230730"/>
                    <a:pt x="391708" y="245489"/>
                  </a:cubicBezTo>
                  <a:cubicBezTo>
                    <a:pt x="379593" y="260200"/>
                    <a:pt x="382478" y="275729"/>
                    <a:pt x="374545" y="286786"/>
                  </a:cubicBezTo>
                  <a:cubicBezTo>
                    <a:pt x="366613" y="297795"/>
                    <a:pt x="344979" y="312410"/>
                    <a:pt x="334642" y="325151"/>
                  </a:cubicBezTo>
                  <a:cubicBezTo>
                    <a:pt x="324258" y="337794"/>
                    <a:pt x="295220" y="367457"/>
                    <a:pt x="298393" y="372986"/>
                  </a:cubicBezTo>
                  <a:cubicBezTo>
                    <a:pt x="301518" y="378514"/>
                    <a:pt x="295028" y="403899"/>
                    <a:pt x="287913" y="402264"/>
                  </a:cubicBezTo>
                  <a:cubicBezTo>
                    <a:pt x="280749" y="400629"/>
                    <a:pt x="271663" y="397649"/>
                    <a:pt x="260894" y="413466"/>
                  </a:cubicBezTo>
                  <a:cubicBezTo>
                    <a:pt x="250077" y="429282"/>
                    <a:pt x="230174" y="458801"/>
                    <a:pt x="227001" y="453368"/>
                  </a:cubicBezTo>
                  <a:cubicBezTo>
                    <a:pt x="223780" y="447840"/>
                    <a:pt x="180944" y="485243"/>
                    <a:pt x="164358" y="510675"/>
                  </a:cubicBezTo>
                  <a:cubicBezTo>
                    <a:pt x="147772" y="536059"/>
                    <a:pt x="147868" y="559183"/>
                    <a:pt x="139022" y="566587"/>
                  </a:cubicBezTo>
                  <a:cubicBezTo>
                    <a:pt x="130128" y="573942"/>
                    <a:pt x="106475" y="604711"/>
                    <a:pt x="97244" y="615191"/>
                  </a:cubicBezTo>
                  <a:cubicBezTo>
                    <a:pt x="87966" y="625672"/>
                    <a:pt x="70899" y="637835"/>
                    <a:pt x="61140" y="657883"/>
                  </a:cubicBezTo>
                  <a:cubicBezTo>
                    <a:pt x="51188" y="677786"/>
                    <a:pt x="1478" y="771101"/>
                    <a:pt x="1670" y="771245"/>
                  </a:cubicBezTo>
                </a:path>
              </a:pathLst>
            </a:custGeom>
            <a:grpFill/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40" name="Gruppieren 139">
            <a:extLst>
              <a:ext uri="{FF2B5EF4-FFF2-40B4-BE49-F238E27FC236}">
                <a16:creationId xmlns:a16="http://schemas.microsoft.com/office/drawing/2014/main" id="{F9B81730-7D84-322F-2947-533FE7116CD6}"/>
              </a:ext>
            </a:extLst>
          </p:cNvPr>
          <p:cNvGrpSpPr/>
          <p:nvPr/>
        </p:nvGrpSpPr>
        <p:grpSpPr>
          <a:xfrm>
            <a:off x="988018" y="5204779"/>
            <a:ext cx="4088266" cy="2143893"/>
            <a:chOff x="677189" y="5090480"/>
            <a:chExt cx="3097966" cy="1624578"/>
          </a:xfrm>
        </p:grpSpPr>
        <p:grpSp>
          <p:nvGrpSpPr>
            <p:cNvPr id="76" name="Gruppieren 75">
              <a:extLst>
                <a:ext uri="{FF2B5EF4-FFF2-40B4-BE49-F238E27FC236}">
                  <a16:creationId xmlns:a16="http://schemas.microsoft.com/office/drawing/2014/main" id="{169238A9-7125-DB53-1797-CDD6A145775F}"/>
                </a:ext>
              </a:extLst>
            </p:cNvPr>
            <p:cNvGrpSpPr/>
            <p:nvPr/>
          </p:nvGrpSpPr>
          <p:grpSpPr>
            <a:xfrm>
              <a:off x="776147" y="5603081"/>
              <a:ext cx="126761" cy="300208"/>
              <a:chOff x="776147" y="5603081"/>
              <a:chExt cx="126761" cy="300208"/>
            </a:xfrm>
          </p:grpSpPr>
          <p:sp>
            <p:nvSpPr>
              <p:cNvPr id="63" name="Freihandform: Form 62">
                <a:extLst>
                  <a:ext uri="{FF2B5EF4-FFF2-40B4-BE49-F238E27FC236}">
                    <a16:creationId xmlns:a16="http://schemas.microsoft.com/office/drawing/2014/main" id="{FA224D9E-DD85-0FF4-A12F-06DC9D211B88}"/>
                  </a:ext>
                </a:extLst>
              </p:cNvPr>
              <p:cNvSpPr/>
              <p:nvPr/>
            </p:nvSpPr>
            <p:spPr>
              <a:xfrm>
                <a:off x="778888" y="5603081"/>
                <a:ext cx="124020" cy="292894"/>
              </a:xfrm>
              <a:custGeom>
                <a:avLst/>
                <a:gdLst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178594 w 178594"/>
                  <a:gd name="csY0" fmla="*/ 0 h 252413"/>
                  <a:gd name="csX1" fmla="*/ 0 w 178594"/>
                  <a:gd name="csY1" fmla="*/ 252413 h 252413"/>
                  <a:gd name="csX0" fmla="*/ 157163 w 157163"/>
                  <a:gd name="csY0" fmla="*/ 0 h 307182"/>
                  <a:gd name="csX1" fmla="*/ 0 w 157163"/>
                  <a:gd name="csY1" fmla="*/ 307182 h 307182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23348 w 123348"/>
                  <a:gd name="csY0" fmla="*/ 0 h 292894"/>
                  <a:gd name="csX1" fmla="*/ 4285 w 123348"/>
                  <a:gd name="csY1" fmla="*/ 292894 h 292894"/>
                  <a:gd name="csX0" fmla="*/ 131690 w 131690"/>
                  <a:gd name="csY0" fmla="*/ 0 h 292894"/>
                  <a:gd name="csX1" fmla="*/ 12627 w 131690"/>
                  <a:gd name="csY1" fmla="*/ 292894 h 292894"/>
                  <a:gd name="csX0" fmla="*/ 124020 w 124020"/>
                  <a:gd name="csY0" fmla="*/ 0 h 292894"/>
                  <a:gd name="csX1" fmla="*/ 4957 w 124020"/>
                  <a:gd name="csY1" fmla="*/ 292894 h 2928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24020" h="292894">
                    <a:moveTo>
                      <a:pt x="124020" y="0"/>
                    </a:moveTo>
                    <a:cubicBezTo>
                      <a:pt x="-10125" y="104775"/>
                      <a:pt x="-6155" y="221457"/>
                      <a:pt x="4957" y="292894"/>
                    </a:cubicBezTo>
                  </a:path>
                </a:pathLst>
              </a:custGeom>
              <a:noFill/>
              <a:ln w="6350" cap="flat" cmpd="sng" algn="ctr">
                <a:solidFill>
                  <a:schemeClr val="tx2"/>
                </a:solidFill>
                <a:prstDash val="solid"/>
                <a:miter lim="800000"/>
                <a:tailEnd type="none" w="sm" len="sm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5" name="Freihandform: Form 74">
                <a:extLst>
                  <a:ext uri="{FF2B5EF4-FFF2-40B4-BE49-F238E27FC236}">
                    <a16:creationId xmlns:a16="http://schemas.microsoft.com/office/drawing/2014/main" id="{6D89D092-FB4E-3E63-DB74-336FF9958A5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76147" y="5885289"/>
                <a:ext cx="18000" cy="18000"/>
              </a:xfrm>
              <a:custGeom>
                <a:avLst/>
                <a:gdLst>
                  <a:gd name="connsiteX0" fmla="*/ 45340 w 90680"/>
                  <a:gd name="connsiteY0" fmla="*/ 90681 h 90680"/>
                  <a:gd name="connsiteX1" fmla="*/ 90681 w 90680"/>
                  <a:gd name="connsiteY1" fmla="*/ 45340 h 90680"/>
                  <a:gd name="connsiteX2" fmla="*/ 45340 w 90680"/>
                  <a:gd name="connsiteY2" fmla="*/ 0 h 90680"/>
                  <a:gd name="connsiteX3" fmla="*/ 0 w 90680"/>
                  <a:gd name="connsiteY3" fmla="*/ 45340 h 90680"/>
                  <a:gd name="connsiteX4" fmla="*/ 45340 w 90680"/>
                  <a:gd name="connsiteY4" fmla="*/ 90681 h 9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80" h="90680">
                    <a:moveTo>
                      <a:pt x="45340" y="90681"/>
                    </a:moveTo>
                    <a:cubicBezTo>
                      <a:pt x="70378" y="90681"/>
                      <a:pt x="90681" y="70379"/>
                      <a:pt x="90681" y="45340"/>
                    </a:cubicBezTo>
                    <a:cubicBezTo>
                      <a:pt x="90681" y="20303"/>
                      <a:pt x="70378" y="0"/>
                      <a:pt x="45340" y="0"/>
                    </a:cubicBezTo>
                    <a:cubicBezTo>
                      <a:pt x="20302" y="0"/>
                      <a:pt x="0" y="20303"/>
                      <a:pt x="0" y="45340"/>
                    </a:cubicBezTo>
                    <a:cubicBezTo>
                      <a:pt x="0" y="70379"/>
                      <a:pt x="20302" y="90681"/>
                      <a:pt x="45340" y="90681"/>
                    </a:cubicBezTo>
                  </a:path>
                </a:pathLst>
              </a:custGeom>
              <a:solidFill>
                <a:schemeClr val="tx2"/>
              </a:solidFill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78" name="Gruppieren 77">
              <a:extLst>
                <a:ext uri="{FF2B5EF4-FFF2-40B4-BE49-F238E27FC236}">
                  <a16:creationId xmlns:a16="http://schemas.microsoft.com/office/drawing/2014/main" id="{D55EFD1F-F9B2-C8BB-D0D2-A1F4D20E7E01}"/>
                </a:ext>
              </a:extLst>
            </p:cNvPr>
            <p:cNvGrpSpPr/>
            <p:nvPr/>
          </p:nvGrpSpPr>
          <p:grpSpPr>
            <a:xfrm>
              <a:off x="680897" y="5598319"/>
              <a:ext cx="240647" cy="271632"/>
              <a:chOff x="680897" y="5598319"/>
              <a:chExt cx="240647" cy="271632"/>
            </a:xfrm>
          </p:grpSpPr>
          <p:sp>
            <p:nvSpPr>
              <p:cNvPr id="62" name="Freihandform: Form 61">
                <a:extLst>
                  <a:ext uri="{FF2B5EF4-FFF2-40B4-BE49-F238E27FC236}">
                    <a16:creationId xmlns:a16="http://schemas.microsoft.com/office/drawing/2014/main" id="{543ED794-1F8F-1D34-4B6A-DBFBE4E855F6}"/>
                  </a:ext>
                </a:extLst>
              </p:cNvPr>
              <p:cNvSpPr/>
              <p:nvPr/>
            </p:nvSpPr>
            <p:spPr>
              <a:xfrm>
                <a:off x="690563" y="5598319"/>
                <a:ext cx="230981" cy="257175"/>
              </a:xfrm>
              <a:custGeom>
                <a:avLst/>
                <a:gdLst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230981" h="257175">
                    <a:moveTo>
                      <a:pt x="230981" y="0"/>
                    </a:moveTo>
                    <a:cubicBezTo>
                      <a:pt x="84930" y="57150"/>
                      <a:pt x="29369" y="135732"/>
                      <a:pt x="0" y="257175"/>
                    </a:cubicBezTo>
                  </a:path>
                </a:pathLst>
              </a:custGeom>
              <a:noFill/>
              <a:ln w="6350" cap="flat" cmpd="sng" algn="ctr">
                <a:solidFill>
                  <a:schemeClr val="tx2"/>
                </a:solidFill>
                <a:prstDash val="solid"/>
                <a:miter lim="800000"/>
                <a:tailEnd type="none" w="sm" len="sm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7" name="Freihandform: Form 76">
                <a:extLst>
                  <a:ext uri="{FF2B5EF4-FFF2-40B4-BE49-F238E27FC236}">
                    <a16:creationId xmlns:a16="http://schemas.microsoft.com/office/drawing/2014/main" id="{90317571-0949-A1D3-E9F0-44132C3E64B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80897" y="5851951"/>
                <a:ext cx="18000" cy="18000"/>
              </a:xfrm>
              <a:custGeom>
                <a:avLst/>
                <a:gdLst>
                  <a:gd name="connsiteX0" fmla="*/ 45340 w 90680"/>
                  <a:gd name="connsiteY0" fmla="*/ 90681 h 90680"/>
                  <a:gd name="connsiteX1" fmla="*/ 90681 w 90680"/>
                  <a:gd name="connsiteY1" fmla="*/ 45340 h 90680"/>
                  <a:gd name="connsiteX2" fmla="*/ 45340 w 90680"/>
                  <a:gd name="connsiteY2" fmla="*/ 0 h 90680"/>
                  <a:gd name="connsiteX3" fmla="*/ 0 w 90680"/>
                  <a:gd name="connsiteY3" fmla="*/ 45340 h 90680"/>
                  <a:gd name="connsiteX4" fmla="*/ 45340 w 90680"/>
                  <a:gd name="connsiteY4" fmla="*/ 90681 h 9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80" h="90680">
                    <a:moveTo>
                      <a:pt x="45340" y="90681"/>
                    </a:moveTo>
                    <a:cubicBezTo>
                      <a:pt x="70378" y="90681"/>
                      <a:pt x="90681" y="70379"/>
                      <a:pt x="90681" y="45340"/>
                    </a:cubicBezTo>
                    <a:cubicBezTo>
                      <a:pt x="90681" y="20303"/>
                      <a:pt x="70378" y="0"/>
                      <a:pt x="45340" y="0"/>
                    </a:cubicBezTo>
                    <a:cubicBezTo>
                      <a:pt x="20302" y="0"/>
                      <a:pt x="0" y="20303"/>
                      <a:pt x="0" y="45340"/>
                    </a:cubicBezTo>
                    <a:cubicBezTo>
                      <a:pt x="0" y="70379"/>
                      <a:pt x="20302" y="90681"/>
                      <a:pt x="45340" y="90681"/>
                    </a:cubicBezTo>
                  </a:path>
                </a:pathLst>
              </a:custGeom>
              <a:solidFill>
                <a:schemeClr val="tx2"/>
              </a:solidFill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80" name="Gruppieren 79">
              <a:extLst>
                <a:ext uri="{FF2B5EF4-FFF2-40B4-BE49-F238E27FC236}">
                  <a16:creationId xmlns:a16="http://schemas.microsoft.com/office/drawing/2014/main" id="{B7E621BC-A41A-9B67-2B2E-FC8D2E14CA8C}"/>
                </a:ext>
              </a:extLst>
            </p:cNvPr>
            <p:cNvGrpSpPr/>
            <p:nvPr/>
          </p:nvGrpSpPr>
          <p:grpSpPr>
            <a:xfrm>
              <a:off x="816628" y="5604383"/>
              <a:ext cx="91626" cy="167937"/>
              <a:chOff x="816628" y="5604383"/>
              <a:chExt cx="91626" cy="167937"/>
            </a:xfrm>
          </p:grpSpPr>
          <p:sp>
            <p:nvSpPr>
              <p:cNvPr id="65" name="Freihandform: Form 64">
                <a:extLst>
                  <a:ext uri="{FF2B5EF4-FFF2-40B4-BE49-F238E27FC236}">
                    <a16:creationId xmlns:a16="http://schemas.microsoft.com/office/drawing/2014/main" id="{5854821B-47F0-255E-9548-FDAE0D131DB1}"/>
                  </a:ext>
                </a:extLst>
              </p:cNvPr>
              <p:cNvSpPr/>
              <p:nvPr/>
            </p:nvSpPr>
            <p:spPr>
              <a:xfrm>
                <a:off x="826996" y="5604383"/>
                <a:ext cx="81258" cy="154054"/>
              </a:xfrm>
              <a:custGeom>
                <a:avLst/>
                <a:gdLst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178594 w 178594"/>
                  <a:gd name="csY0" fmla="*/ 0 h 252413"/>
                  <a:gd name="csX1" fmla="*/ 0 w 178594"/>
                  <a:gd name="csY1" fmla="*/ 252413 h 252413"/>
                  <a:gd name="csX0" fmla="*/ 157163 w 157163"/>
                  <a:gd name="csY0" fmla="*/ 0 h 307182"/>
                  <a:gd name="csX1" fmla="*/ 0 w 157163"/>
                  <a:gd name="csY1" fmla="*/ 307182 h 307182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23348 w 123348"/>
                  <a:gd name="csY0" fmla="*/ 0 h 292894"/>
                  <a:gd name="csX1" fmla="*/ 4285 w 123348"/>
                  <a:gd name="csY1" fmla="*/ 292894 h 292894"/>
                  <a:gd name="csX0" fmla="*/ 131690 w 131690"/>
                  <a:gd name="csY0" fmla="*/ 0 h 292894"/>
                  <a:gd name="csX1" fmla="*/ 12627 w 131690"/>
                  <a:gd name="csY1" fmla="*/ 292894 h 292894"/>
                  <a:gd name="csX0" fmla="*/ 124020 w 124020"/>
                  <a:gd name="csY0" fmla="*/ 0 h 292894"/>
                  <a:gd name="csX1" fmla="*/ 4957 w 124020"/>
                  <a:gd name="csY1" fmla="*/ 292894 h 292894"/>
                  <a:gd name="csX0" fmla="*/ 91648 w 91649"/>
                  <a:gd name="csY0" fmla="*/ 0 h 292894"/>
                  <a:gd name="csX1" fmla="*/ 18079 w 91649"/>
                  <a:gd name="csY1" fmla="*/ 292894 h 292894"/>
                  <a:gd name="csX0" fmla="*/ 98862 w 98862"/>
                  <a:gd name="csY0" fmla="*/ 0 h 292894"/>
                  <a:gd name="csX1" fmla="*/ 25293 w 98862"/>
                  <a:gd name="csY1" fmla="*/ 292894 h 292894"/>
                  <a:gd name="csX0" fmla="*/ 131478 w 131477"/>
                  <a:gd name="csY0" fmla="*/ 0 h 226402"/>
                  <a:gd name="csX1" fmla="*/ 12415 w 131477"/>
                  <a:gd name="csY1" fmla="*/ 226402 h 226402"/>
                  <a:gd name="csX0" fmla="*/ 126612 w 126613"/>
                  <a:gd name="csY0" fmla="*/ 0 h 226402"/>
                  <a:gd name="csX1" fmla="*/ 7549 w 126613"/>
                  <a:gd name="csY1" fmla="*/ 226402 h 226402"/>
                  <a:gd name="csX0" fmla="*/ 119420 w 119419"/>
                  <a:gd name="csY0" fmla="*/ 0 h 226402"/>
                  <a:gd name="csX1" fmla="*/ 357 w 119419"/>
                  <a:gd name="csY1" fmla="*/ 226402 h 2264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19419" h="226402">
                    <a:moveTo>
                      <a:pt x="119420" y="0"/>
                    </a:moveTo>
                    <a:cubicBezTo>
                      <a:pt x="27269" y="62781"/>
                      <a:pt x="-3755" y="158464"/>
                      <a:pt x="357" y="226402"/>
                    </a:cubicBezTo>
                  </a:path>
                </a:pathLst>
              </a:custGeom>
              <a:noFill/>
              <a:ln w="6350" cap="flat" cmpd="sng" algn="ctr">
                <a:solidFill>
                  <a:schemeClr val="tx2"/>
                </a:solidFill>
                <a:prstDash val="solid"/>
                <a:miter lim="800000"/>
                <a:tailEnd type="none" w="sm" len="sm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79" name="Freihandform: Form 78">
                <a:extLst>
                  <a:ext uri="{FF2B5EF4-FFF2-40B4-BE49-F238E27FC236}">
                    <a16:creationId xmlns:a16="http://schemas.microsoft.com/office/drawing/2014/main" id="{A19BB226-9312-7D93-30CF-8882A37461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6628" y="5754320"/>
                <a:ext cx="18000" cy="18000"/>
              </a:xfrm>
              <a:custGeom>
                <a:avLst/>
                <a:gdLst>
                  <a:gd name="connsiteX0" fmla="*/ 45340 w 90680"/>
                  <a:gd name="connsiteY0" fmla="*/ 90681 h 90680"/>
                  <a:gd name="connsiteX1" fmla="*/ 90681 w 90680"/>
                  <a:gd name="connsiteY1" fmla="*/ 45340 h 90680"/>
                  <a:gd name="connsiteX2" fmla="*/ 45340 w 90680"/>
                  <a:gd name="connsiteY2" fmla="*/ 0 h 90680"/>
                  <a:gd name="connsiteX3" fmla="*/ 0 w 90680"/>
                  <a:gd name="connsiteY3" fmla="*/ 45340 h 90680"/>
                  <a:gd name="connsiteX4" fmla="*/ 45340 w 90680"/>
                  <a:gd name="connsiteY4" fmla="*/ 90681 h 9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80" h="90680">
                    <a:moveTo>
                      <a:pt x="45340" y="90681"/>
                    </a:moveTo>
                    <a:cubicBezTo>
                      <a:pt x="70378" y="90681"/>
                      <a:pt x="90681" y="70379"/>
                      <a:pt x="90681" y="45340"/>
                    </a:cubicBezTo>
                    <a:cubicBezTo>
                      <a:pt x="90681" y="20303"/>
                      <a:pt x="70378" y="0"/>
                      <a:pt x="45340" y="0"/>
                    </a:cubicBezTo>
                    <a:cubicBezTo>
                      <a:pt x="20302" y="0"/>
                      <a:pt x="0" y="20303"/>
                      <a:pt x="0" y="45340"/>
                    </a:cubicBezTo>
                    <a:cubicBezTo>
                      <a:pt x="0" y="70379"/>
                      <a:pt x="20302" y="90681"/>
                      <a:pt x="45340" y="90681"/>
                    </a:cubicBezTo>
                  </a:path>
                </a:pathLst>
              </a:custGeom>
              <a:solidFill>
                <a:schemeClr val="tx2"/>
              </a:solidFill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82" name="Gruppieren 81">
              <a:extLst>
                <a:ext uri="{FF2B5EF4-FFF2-40B4-BE49-F238E27FC236}">
                  <a16:creationId xmlns:a16="http://schemas.microsoft.com/office/drawing/2014/main" id="{DF6E99F8-3E7D-F868-6CC1-AFC3B92162C6}"/>
                </a:ext>
              </a:extLst>
            </p:cNvPr>
            <p:cNvGrpSpPr/>
            <p:nvPr/>
          </p:nvGrpSpPr>
          <p:grpSpPr>
            <a:xfrm>
              <a:off x="840930" y="5601209"/>
              <a:ext cx="67270" cy="206830"/>
              <a:chOff x="840930" y="5601209"/>
              <a:chExt cx="67270" cy="206830"/>
            </a:xfrm>
          </p:grpSpPr>
          <p:sp>
            <p:nvSpPr>
              <p:cNvPr id="64" name="Freihandform: Form 63">
                <a:extLst>
                  <a:ext uri="{FF2B5EF4-FFF2-40B4-BE49-F238E27FC236}">
                    <a16:creationId xmlns:a16="http://schemas.microsoft.com/office/drawing/2014/main" id="{92EA8024-7187-EB73-3A41-2107C108701A}"/>
                  </a:ext>
                </a:extLst>
              </p:cNvPr>
              <p:cNvSpPr/>
              <p:nvPr/>
            </p:nvSpPr>
            <p:spPr>
              <a:xfrm>
                <a:off x="840930" y="5601209"/>
                <a:ext cx="67270" cy="199298"/>
              </a:xfrm>
              <a:custGeom>
                <a:avLst/>
                <a:gdLst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178594 w 178594"/>
                  <a:gd name="csY0" fmla="*/ 0 h 252413"/>
                  <a:gd name="csX1" fmla="*/ 0 w 178594"/>
                  <a:gd name="csY1" fmla="*/ 252413 h 252413"/>
                  <a:gd name="csX0" fmla="*/ 157163 w 157163"/>
                  <a:gd name="csY0" fmla="*/ 0 h 307182"/>
                  <a:gd name="csX1" fmla="*/ 0 w 157163"/>
                  <a:gd name="csY1" fmla="*/ 307182 h 307182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23348 w 123348"/>
                  <a:gd name="csY0" fmla="*/ 0 h 292894"/>
                  <a:gd name="csX1" fmla="*/ 4285 w 123348"/>
                  <a:gd name="csY1" fmla="*/ 292894 h 292894"/>
                  <a:gd name="csX0" fmla="*/ 131690 w 131690"/>
                  <a:gd name="csY0" fmla="*/ 0 h 292894"/>
                  <a:gd name="csX1" fmla="*/ 12627 w 131690"/>
                  <a:gd name="csY1" fmla="*/ 292894 h 292894"/>
                  <a:gd name="csX0" fmla="*/ 124020 w 124020"/>
                  <a:gd name="csY0" fmla="*/ 0 h 292894"/>
                  <a:gd name="csX1" fmla="*/ 4957 w 124020"/>
                  <a:gd name="csY1" fmla="*/ 292894 h 292894"/>
                  <a:gd name="csX0" fmla="*/ 91648 w 91649"/>
                  <a:gd name="csY0" fmla="*/ 0 h 292894"/>
                  <a:gd name="csX1" fmla="*/ 18079 w 91649"/>
                  <a:gd name="csY1" fmla="*/ 292894 h 292894"/>
                  <a:gd name="csX0" fmla="*/ 98862 w 98862"/>
                  <a:gd name="csY0" fmla="*/ 0 h 292894"/>
                  <a:gd name="csX1" fmla="*/ 25293 w 98862"/>
                  <a:gd name="csY1" fmla="*/ 292894 h 2928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8862" h="292894">
                    <a:moveTo>
                      <a:pt x="98862" y="0"/>
                    </a:moveTo>
                    <a:cubicBezTo>
                      <a:pt x="-35283" y="104775"/>
                      <a:pt x="-3316" y="231956"/>
                      <a:pt x="25293" y="292894"/>
                    </a:cubicBezTo>
                  </a:path>
                </a:pathLst>
              </a:custGeom>
              <a:noFill/>
              <a:ln w="6350" cap="flat" cmpd="sng" algn="ctr">
                <a:solidFill>
                  <a:schemeClr val="tx2"/>
                </a:solidFill>
                <a:prstDash val="solid"/>
                <a:miter lim="800000"/>
                <a:tailEnd type="none" w="sm" len="sm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1" name="Freihandform: Form 80">
                <a:extLst>
                  <a:ext uri="{FF2B5EF4-FFF2-40B4-BE49-F238E27FC236}">
                    <a16:creationId xmlns:a16="http://schemas.microsoft.com/office/drawing/2014/main" id="{0D42291B-413A-2855-268A-ED588B063C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49966" y="5790039"/>
                <a:ext cx="18000" cy="18000"/>
              </a:xfrm>
              <a:custGeom>
                <a:avLst/>
                <a:gdLst>
                  <a:gd name="connsiteX0" fmla="*/ 45340 w 90680"/>
                  <a:gd name="connsiteY0" fmla="*/ 90681 h 90680"/>
                  <a:gd name="connsiteX1" fmla="*/ 90681 w 90680"/>
                  <a:gd name="connsiteY1" fmla="*/ 45340 h 90680"/>
                  <a:gd name="connsiteX2" fmla="*/ 45340 w 90680"/>
                  <a:gd name="connsiteY2" fmla="*/ 0 h 90680"/>
                  <a:gd name="connsiteX3" fmla="*/ 0 w 90680"/>
                  <a:gd name="connsiteY3" fmla="*/ 45340 h 90680"/>
                  <a:gd name="connsiteX4" fmla="*/ 45340 w 90680"/>
                  <a:gd name="connsiteY4" fmla="*/ 90681 h 9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80" h="90680">
                    <a:moveTo>
                      <a:pt x="45340" y="90681"/>
                    </a:moveTo>
                    <a:cubicBezTo>
                      <a:pt x="70378" y="90681"/>
                      <a:pt x="90681" y="70379"/>
                      <a:pt x="90681" y="45340"/>
                    </a:cubicBezTo>
                    <a:cubicBezTo>
                      <a:pt x="90681" y="20303"/>
                      <a:pt x="70378" y="0"/>
                      <a:pt x="45340" y="0"/>
                    </a:cubicBezTo>
                    <a:cubicBezTo>
                      <a:pt x="20302" y="0"/>
                      <a:pt x="0" y="20303"/>
                      <a:pt x="0" y="45340"/>
                    </a:cubicBezTo>
                    <a:cubicBezTo>
                      <a:pt x="0" y="70379"/>
                      <a:pt x="20302" y="90681"/>
                      <a:pt x="45340" y="90681"/>
                    </a:cubicBezTo>
                  </a:path>
                </a:pathLst>
              </a:custGeom>
              <a:solidFill>
                <a:schemeClr val="tx2"/>
              </a:solidFill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84" name="Gruppieren 83">
              <a:extLst>
                <a:ext uri="{FF2B5EF4-FFF2-40B4-BE49-F238E27FC236}">
                  <a16:creationId xmlns:a16="http://schemas.microsoft.com/office/drawing/2014/main" id="{7223869A-13CA-CB46-CDB8-EB52FD8CB40A}"/>
                </a:ext>
              </a:extLst>
            </p:cNvPr>
            <p:cNvGrpSpPr/>
            <p:nvPr/>
          </p:nvGrpSpPr>
          <p:grpSpPr>
            <a:xfrm>
              <a:off x="883385" y="5611392"/>
              <a:ext cx="69459" cy="144260"/>
              <a:chOff x="883385" y="5611392"/>
              <a:chExt cx="69459" cy="144260"/>
            </a:xfrm>
          </p:grpSpPr>
          <p:sp>
            <p:nvSpPr>
              <p:cNvPr id="68" name="Freihandform: Form 67">
                <a:extLst>
                  <a:ext uri="{FF2B5EF4-FFF2-40B4-BE49-F238E27FC236}">
                    <a16:creationId xmlns:a16="http://schemas.microsoft.com/office/drawing/2014/main" id="{38BC221C-7FF6-86D6-3348-0E1CB32965DB}"/>
                  </a:ext>
                </a:extLst>
              </p:cNvPr>
              <p:cNvSpPr/>
              <p:nvPr/>
            </p:nvSpPr>
            <p:spPr>
              <a:xfrm rot="18288397">
                <a:off x="856210" y="5638567"/>
                <a:ext cx="123810" cy="69459"/>
              </a:xfrm>
              <a:custGeom>
                <a:avLst/>
                <a:gdLst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178594 w 178594"/>
                  <a:gd name="csY0" fmla="*/ 0 h 252413"/>
                  <a:gd name="csX1" fmla="*/ 0 w 178594"/>
                  <a:gd name="csY1" fmla="*/ 252413 h 252413"/>
                  <a:gd name="csX0" fmla="*/ 157163 w 157163"/>
                  <a:gd name="csY0" fmla="*/ 0 h 307182"/>
                  <a:gd name="csX1" fmla="*/ 0 w 157163"/>
                  <a:gd name="csY1" fmla="*/ 307182 h 307182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23348 w 123348"/>
                  <a:gd name="csY0" fmla="*/ 0 h 292894"/>
                  <a:gd name="csX1" fmla="*/ 4285 w 123348"/>
                  <a:gd name="csY1" fmla="*/ 292894 h 292894"/>
                  <a:gd name="csX0" fmla="*/ 131690 w 131690"/>
                  <a:gd name="csY0" fmla="*/ 0 h 292894"/>
                  <a:gd name="csX1" fmla="*/ 12627 w 131690"/>
                  <a:gd name="csY1" fmla="*/ 292894 h 292894"/>
                  <a:gd name="csX0" fmla="*/ 124020 w 124020"/>
                  <a:gd name="csY0" fmla="*/ 0 h 292894"/>
                  <a:gd name="csX1" fmla="*/ 4957 w 124020"/>
                  <a:gd name="csY1" fmla="*/ 292894 h 292894"/>
                  <a:gd name="csX0" fmla="*/ 91648 w 91649"/>
                  <a:gd name="csY0" fmla="*/ 0 h 292894"/>
                  <a:gd name="csX1" fmla="*/ 18079 w 91649"/>
                  <a:gd name="csY1" fmla="*/ 292894 h 292894"/>
                  <a:gd name="csX0" fmla="*/ 98862 w 98862"/>
                  <a:gd name="csY0" fmla="*/ 0 h 292894"/>
                  <a:gd name="csX1" fmla="*/ 25293 w 98862"/>
                  <a:gd name="csY1" fmla="*/ 292894 h 292894"/>
                  <a:gd name="csX0" fmla="*/ 131478 w 131477"/>
                  <a:gd name="csY0" fmla="*/ 0 h 226402"/>
                  <a:gd name="csX1" fmla="*/ 12415 w 131477"/>
                  <a:gd name="csY1" fmla="*/ 226402 h 226402"/>
                  <a:gd name="csX0" fmla="*/ 126612 w 126613"/>
                  <a:gd name="csY0" fmla="*/ 0 h 226402"/>
                  <a:gd name="csX1" fmla="*/ 7549 w 126613"/>
                  <a:gd name="csY1" fmla="*/ 226402 h 226402"/>
                  <a:gd name="csX0" fmla="*/ 119420 w 119419"/>
                  <a:gd name="csY0" fmla="*/ 0 h 226402"/>
                  <a:gd name="csX1" fmla="*/ 357 w 119419"/>
                  <a:gd name="csY1" fmla="*/ 226402 h 226402"/>
                  <a:gd name="csX0" fmla="*/ 238129 w 238130"/>
                  <a:gd name="csY0" fmla="*/ 0 h 121416"/>
                  <a:gd name="csX1" fmla="*/ 82 w 238130"/>
                  <a:gd name="csY1" fmla="*/ 121416 h 121416"/>
                  <a:gd name="csX0" fmla="*/ 238047 w 238046"/>
                  <a:gd name="csY0" fmla="*/ 0 h 121416"/>
                  <a:gd name="csX1" fmla="*/ 0 w 238046"/>
                  <a:gd name="csY1" fmla="*/ 121416 h 121416"/>
                  <a:gd name="csX0" fmla="*/ 238047 w 238047"/>
                  <a:gd name="csY0" fmla="*/ 0 h 121416"/>
                  <a:gd name="csX1" fmla="*/ 0 w 238047"/>
                  <a:gd name="csY1" fmla="*/ 121416 h 121416"/>
                  <a:gd name="csX0" fmla="*/ 238047 w 238047"/>
                  <a:gd name="csY0" fmla="*/ 0 h 121416"/>
                  <a:gd name="csX1" fmla="*/ 0 w 238047"/>
                  <a:gd name="csY1" fmla="*/ 121416 h 1214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238047" h="121416">
                    <a:moveTo>
                      <a:pt x="238047" y="0"/>
                    </a:moveTo>
                    <a:cubicBezTo>
                      <a:pt x="124898" y="10287"/>
                      <a:pt x="62380" y="35981"/>
                      <a:pt x="0" y="121416"/>
                    </a:cubicBezTo>
                  </a:path>
                </a:pathLst>
              </a:custGeom>
              <a:noFill/>
              <a:ln w="6350" cap="flat" cmpd="sng" algn="ctr">
                <a:solidFill>
                  <a:schemeClr val="tx2"/>
                </a:solidFill>
                <a:prstDash val="solid"/>
                <a:miter lim="800000"/>
                <a:tailEnd type="none" w="sm" len="sm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3" name="Freihandform: Form 82">
                <a:extLst>
                  <a:ext uri="{FF2B5EF4-FFF2-40B4-BE49-F238E27FC236}">
                    <a16:creationId xmlns:a16="http://schemas.microsoft.com/office/drawing/2014/main" id="{88E19789-26A2-C019-201B-78D0A1DD2A8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04735" y="5737652"/>
                <a:ext cx="18000" cy="18000"/>
              </a:xfrm>
              <a:custGeom>
                <a:avLst/>
                <a:gdLst>
                  <a:gd name="connsiteX0" fmla="*/ 45340 w 90680"/>
                  <a:gd name="connsiteY0" fmla="*/ 90681 h 90680"/>
                  <a:gd name="connsiteX1" fmla="*/ 90681 w 90680"/>
                  <a:gd name="connsiteY1" fmla="*/ 45340 h 90680"/>
                  <a:gd name="connsiteX2" fmla="*/ 45340 w 90680"/>
                  <a:gd name="connsiteY2" fmla="*/ 0 h 90680"/>
                  <a:gd name="connsiteX3" fmla="*/ 0 w 90680"/>
                  <a:gd name="connsiteY3" fmla="*/ 45340 h 90680"/>
                  <a:gd name="connsiteX4" fmla="*/ 45340 w 90680"/>
                  <a:gd name="connsiteY4" fmla="*/ 90681 h 9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80" h="90680">
                    <a:moveTo>
                      <a:pt x="45340" y="90681"/>
                    </a:moveTo>
                    <a:cubicBezTo>
                      <a:pt x="70378" y="90681"/>
                      <a:pt x="90681" y="70379"/>
                      <a:pt x="90681" y="45340"/>
                    </a:cubicBezTo>
                    <a:cubicBezTo>
                      <a:pt x="90681" y="20303"/>
                      <a:pt x="70378" y="0"/>
                      <a:pt x="45340" y="0"/>
                    </a:cubicBezTo>
                    <a:cubicBezTo>
                      <a:pt x="20302" y="0"/>
                      <a:pt x="0" y="20303"/>
                      <a:pt x="0" y="45340"/>
                    </a:cubicBezTo>
                    <a:cubicBezTo>
                      <a:pt x="0" y="70379"/>
                      <a:pt x="20302" y="90681"/>
                      <a:pt x="45340" y="90681"/>
                    </a:cubicBezTo>
                  </a:path>
                </a:pathLst>
              </a:custGeom>
              <a:solidFill>
                <a:schemeClr val="tx2"/>
              </a:solidFill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86" name="Gruppieren 85">
              <a:extLst>
                <a:ext uri="{FF2B5EF4-FFF2-40B4-BE49-F238E27FC236}">
                  <a16:creationId xmlns:a16="http://schemas.microsoft.com/office/drawing/2014/main" id="{3D72B5C8-5360-64E8-A3F0-B6536A164831}"/>
                </a:ext>
              </a:extLst>
            </p:cNvPr>
            <p:cNvGrpSpPr/>
            <p:nvPr/>
          </p:nvGrpSpPr>
          <p:grpSpPr>
            <a:xfrm>
              <a:off x="885150" y="5279991"/>
              <a:ext cx="230981" cy="296950"/>
              <a:chOff x="885150" y="5279991"/>
              <a:chExt cx="230981" cy="296950"/>
            </a:xfrm>
          </p:grpSpPr>
          <p:sp>
            <p:nvSpPr>
              <p:cNvPr id="69" name="Freihandform: Form 68">
                <a:extLst>
                  <a:ext uri="{FF2B5EF4-FFF2-40B4-BE49-F238E27FC236}">
                    <a16:creationId xmlns:a16="http://schemas.microsoft.com/office/drawing/2014/main" id="{923891A2-0CA1-F6E1-A20E-FC5676809A36}"/>
                  </a:ext>
                </a:extLst>
              </p:cNvPr>
              <p:cNvSpPr/>
              <p:nvPr/>
            </p:nvSpPr>
            <p:spPr>
              <a:xfrm rot="20701577">
                <a:off x="885150" y="5319766"/>
                <a:ext cx="230981" cy="257175"/>
              </a:xfrm>
              <a:custGeom>
                <a:avLst/>
                <a:gdLst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230981" h="257175">
                    <a:moveTo>
                      <a:pt x="230981" y="0"/>
                    </a:moveTo>
                    <a:cubicBezTo>
                      <a:pt x="84930" y="57150"/>
                      <a:pt x="29369" y="135732"/>
                      <a:pt x="0" y="257175"/>
                    </a:cubicBezTo>
                  </a:path>
                </a:pathLst>
              </a:custGeom>
              <a:noFill/>
              <a:ln w="6350" cap="flat" cmpd="sng" algn="ctr">
                <a:solidFill>
                  <a:schemeClr val="tx2"/>
                </a:solidFill>
                <a:prstDash val="solid"/>
                <a:miter lim="800000"/>
                <a:tailEnd type="none" w="sm" len="sm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5" name="Freihandform: Form 84">
                <a:extLst>
                  <a:ext uri="{FF2B5EF4-FFF2-40B4-BE49-F238E27FC236}">
                    <a16:creationId xmlns:a16="http://schemas.microsoft.com/office/drawing/2014/main" id="{7AA54439-227B-857F-7B85-028DE6F6192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78186" y="5279991"/>
                <a:ext cx="18000" cy="18000"/>
              </a:xfrm>
              <a:custGeom>
                <a:avLst/>
                <a:gdLst>
                  <a:gd name="connsiteX0" fmla="*/ 45340 w 90680"/>
                  <a:gd name="connsiteY0" fmla="*/ 90681 h 90680"/>
                  <a:gd name="connsiteX1" fmla="*/ 90681 w 90680"/>
                  <a:gd name="connsiteY1" fmla="*/ 45340 h 90680"/>
                  <a:gd name="connsiteX2" fmla="*/ 45340 w 90680"/>
                  <a:gd name="connsiteY2" fmla="*/ 0 h 90680"/>
                  <a:gd name="connsiteX3" fmla="*/ 0 w 90680"/>
                  <a:gd name="connsiteY3" fmla="*/ 45340 h 90680"/>
                  <a:gd name="connsiteX4" fmla="*/ 45340 w 90680"/>
                  <a:gd name="connsiteY4" fmla="*/ 90681 h 9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80" h="90680">
                    <a:moveTo>
                      <a:pt x="45340" y="90681"/>
                    </a:moveTo>
                    <a:cubicBezTo>
                      <a:pt x="70378" y="90681"/>
                      <a:pt x="90681" y="70379"/>
                      <a:pt x="90681" y="45340"/>
                    </a:cubicBezTo>
                    <a:cubicBezTo>
                      <a:pt x="90681" y="20303"/>
                      <a:pt x="70378" y="0"/>
                      <a:pt x="45340" y="0"/>
                    </a:cubicBezTo>
                    <a:cubicBezTo>
                      <a:pt x="20302" y="0"/>
                      <a:pt x="0" y="20303"/>
                      <a:pt x="0" y="45340"/>
                    </a:cubicBezTo>
                    <a:cubicBezTo>
                      <a:pt x="0" y="70379"/>
                      <a:pt x="20302" y="90681"/>
                      <a:pt x="45340" y="90681"/>
                    </a:cubicBezTo>
                  </a:path>
                </a:pathLst>
              </a:custGeom>
              <a:solidFill>
                <a:schemeClr val="tx2"/>
              </a:solidFill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90" name="Gruppieren 89">
              <a:extLst>
                <a:ext uri="{FF2B5EF4-FFF2-40B4-BE49-F238E27FC236}">
                  <a16:creationId xmlns:a16="http://schemas.microsoft.com/office/drawing/2014/main" id="{B39B541F-8103-BA78-A8B1-CAAC9751665D}"/>
                </a:ext>
              </a:extLst>
            </p:cNvPr>
            <p:cNvGrpSpPr/>
            <p:nvPr/>
          </p:nvGrpSpPr>
          <p:grpSpPr>
            <a:xfrm>
              <a:off x="916363" y="5399662"/>
              <a:ext cx="174535" cy="196662"/>
              <a:chOff x="916363" y="5399662"/>
              <a:chExt cx="174535" cy="196662"/>
            </a:xfrm>
          </p:grpSpPr>
          <p:sp>
            <p:nvSpPr>
              <p:cNvPr id="73" name="Freihandform: Form 72">
                <a:extLst>
                  <a:ext uri="{FF2B5EF4-FFF2-40B4-BE49-F238E27FC236}">
                    <a16:creationId xmlns:a16="http://schemas.microsoft.com/office/drawing/2014/main" id="{0E544A1A-34DC-CE33-F81C-B739A9572AD2}"/>
                  </a:ext>
                </a:extLst>
              </p:cNvPr>
              <p:cNvSpPr/>
              <p:nvPr/>
            </p:nvSpPr>
            <p:spPr>
              <a:xfrm rot="21448715">
                <a:off x="916363" y="5416338"/>
                <a:ext cx="161654" cy="179986"/>
              </a:xfrm>
              <a:custGeom>
                <a:avLst/>
                <a:gdLst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230981" h="257175">
                    <a:moveTo>
                      <a:pt x="230981" y="0"/>
                    </a:moveTo>
                    <a:cubicBezTo>
                      <a:pt x="84930" y="57150"/>
                      <a:pt x="29369" y="135732"/>
                      <a:pt x="0" y="257175"/>
                    </a:cubicBezTo>
                  </a:path>
                </a:pathLst>
              </a:custGeom>
              <a:noFill/>
              <a:ln w="6350" cap="flat" cmpd="sng" algn="ctr">
                <a:solidFill>
                  <a:schemeClr val="tx2"/>
                </a:solidFill>
                <a:prstDash val="solid"/>
                <a:miter lim="800000"/>
                <a:tailEnd type="none" w="sm" len="sm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7" name="Freihandform: Form 86">
                <a:extLst>
                  <a:ext uri="{FF2B5EF4-FFF2-40B4-BE49-F238E27FC236}">
                    <a16:creationId xmlns:a16="http://schemas.microsoft.com/office/drawing/2014/main" id="{6320E1E8-5FD0-D3E8-6956-8411D240391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72898" y="5399662"/>
                <a:ext cx="18000" cy="18000"/>
              </a:xfrm>
              <a:custGeom>
                <a:avLst/>
                <a:gdLst>
                  <a:gd name="connsiteX0" fmla="*/ 45340 w 90680"/>
                  <a:gd name="connsiteY0" fmla="*/ 90681 h 90680"/>
                  <a:gd name="connsiteX1" fmla="*/ 90681 w 90680"/>
                  <a:gd name="connsiteY1" fmla="*/ 45340 h 90680"/>
                  <a:gd name="connsiteX2" fmla="*/ 45340 w 90680"/>
                  <a:gd name="connsiteY2" fmla="*/ 0 h 90680"/>
                  <a:gd name="connsiteX3" fmla="*/ 0 w 90680"/>
                  <a:gd name="connsiteY3" fmla="*/ 45340 h 90680"/>
                  <a:gd name="connsiteX4" fmla="*/ 45340 w 90680"/>
                  <a:gd name="connsiteY4" fmla="*/ 90681 h 9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80" h="90680">
                    <a:moveTo>
                      <a:pt x="45340" y="90681"/>
                    </a:moveTo>
                    <a:cubicBezTo>
                      <a:pt x="70378" y="90681"/>
                      <a:pt x="90681" y="70379"/>
                      <a:pt x="90681" y="45340"/>
                    </a:cubicBezTo>
                    <a:cubicBezTo>
                      <a:pt x="90681" y="20303"/>
                      <a:pt x="70378" y="0"/>
                      <a:pt x="45340" y="0"/>
                    </a:cubicBezTo>
                    <a:cubicBezTo>
                      <a:pt x="20302" y="0"/>
                      <a:pt x="0" y="20303"/>
                      <a:pt x="0" y="45340"/>
                    </a:cubicBezTo>
                    <a:cubicBezTo>
                      <a:pt x="0" y="70379"/>
                      <a:pt x="20302" y="90681"/>
                      <a:pt x="45340" y="90681"/>
                    </a:cubicBezTo>
                  </a:path>
                </a:pathLst>
              </a:custGeom>
              <a:solidFill>
                <a:schemeClr val="tx2"/>
              </a:solidFill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89" name="Gruppieren 88">
              <a:extLst>
                <a:ext uri="{FF2B5EF4-FFF2-40B4-BE49-F238E27FC236}">
                  <a16:creationId xmlns:a16="http://schemas.microsoft.com/office/drawing/2014/main" id="{8D6E4ADF-DB00-B9CC-EC34-0309F76F73BC}"/>
                </a:ext>
              </a:extLst>
            </p:cNvPr>
            <p:cNvGrpSpPr/>
            <p:nvPr/>
          </p:nvGrpSpPr>
          <p:grpSpPr>
            <a:xfrm>
              <a:off x="914710" y="5314157"/>
              <a:ext cx="239144" cy="274009"/>
              <a:chOff x="914710" y="5314157"/>
              <a:chExt cx="239144" cy="274009"/>
            </a:xfrm>
          </p:grpSpPr>
          <p:sp>
            <p:nvSpPr>
              <p:cNvPr id="72" name="Freihandform: Form 71">
                <a:extLst>
                  <a:ext uri="{FF2B5EF4-FFF2-40B4-BE49-F238E27FC236}">
                    <a16:creationId xmlns:a16="http://schemas.microsoft.com/office/drawing/2014/main" id="{16E212CB-04C7-02AE-7F56-6973E8A77570}"/>
                  </a:ext>
                </a:extLst>
              </p:cNvPr>
              <p:cNvSpPr/>
              <p:nvPr/>
            </p:nvSpPr>
            <p:spPr>
              <a:xfrm rot="21448715">
                <a:off x="914710" y="5330991"/>
                <a:ext cx="230981" cy="257175"/>
              </a:xfrm>
              <a:custGeom>
                <a:avLst/>
                <a:gdLst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230981" h="257175">
                    <a:moveTo>
                      <a:pt x="230981" y="0"/>
                    </a:moveTo>
                    <a:cubicBezTo>
                      <a:pt x="84930" y="57150"/>
                      <a:pt x="29369" y="135732"/>
                      <a:pt x="0" y="257175"/>
                    </a:cubicBezTo>
                  </a:path>
                </a:pathLst>
              </a:custGeom>
              <a:noFill/>
              <a:ln w="6350" cap="flat" cmpd="sng" algn="ctr">
                <a:solidFill>
                  <a:schemeClr val="tx2"/>
                </a:solidFill>
                <a:prstDash val="solid"/>
                <a:miter lim="800000"/>
                <a:tailEnd type="none" w="sm" len="sm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8" name="Freihandform: Form 87">
                <a:extLst>
                  <a:ext uri="{FF2B5EF4-FFF2-40B4-BE49-F238E27FC236}">
                    <a16:creationId xmlns:a16="http://schemas.microsoft.com/office/drawing/2014/main" id="{B63BF1F0-2547-552F-922C-144809098CA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35854" y="5314157"/>
                <a:ext cx="18000" cy="18000"/>
              </a:xfrm>
              <a:custGeom>
                <a:avLst/>
                <a:gdLst>
                  <a:gd name="connsiteX0" fmla="*/ 45340 w 90680"/>
                  <a:gd name="connsiteY0" fmla="*/ 90681 h 90680"/>
                  <a:gd name="connsiteX1" fmla="*/ 90681 w 90680"/>
                  <a:gd name="connsiteY1" fmla="*/ 45340 h 90680"/>
                  <a:gd name="connsiteX2" fmla="*/ 45340 w 90680"/>
                  <a:gd name="connsiteY2" fmla="*/ 0 h 90680"/>
                  <a:gd name="connsiteX3" fmla="*/ 0 w 90680"/>
                  <a:gd name="connsiteY3" fmla="*/ 45340 h 90680"/>
                  <a:gd name="connsiteX4" fmla="*/ 45340 w 90680"/>
                  <a:gd name="connsiteY4" fmla="*/ 90681 h 9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80" h="90680">
                    <a:moveTo>
                      <a:pt x="45340" y="90681"/>
                    </a:moveTo>
                    <a:cubicBezTo>
                      <a:pt x="70378" y="90681"/>
                      <a:pt x="90681" y="70379"/>
                      <a:pt x="90681" y="45340"/>
                    </a:cubicBezTo>
                    <a:cubicBezTo>
                      <a:pt x="90681" y="20303"/>
                      <a:pt x="70378" y="0"/>
                      <a:pt x="45340" y="0"/>
                    </a:cubicBezTo>
                    <a:cubicBezTo>
                      <a:pt x="20302" y="0"/>
                      <a:pt x="0" y="20303"/>
                      <a:pt x="0" y="45340"/>
                    </a:cubicBezTo>
                    <a:cubicBezTo>
                      <a:pt x="0" y="70379"/>
                      <a:pt x="20302" y="90681"/>
                      <a:pt x="45340" y="90681"/>
                    </a:cubicBezTo>
                  </a:path>
                </a:pathLst>
              </a:custGeom>
              <a:solidFill>
                <a:schemeClr val="tx2"/>
              </a:solidFill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92" name="Gruppieren 91">
              <a:extLst>
                <a:ext uri="{FF2B5EF4-FFF2-40B4-BE49-F238E27FC236}">
                  <a16:creationId xmlns:a16="http://schemas.microsoft.com/office/drawing/2014/main" id="{13BD88C9-5B29-25B1-FF94-641E2663B75A}"/>
                </a:ext>
              </a:extLst>
            </p:cNvPr>
            <p:cNvGrpSpPr/>
            <p:nvPr/>
          </p:nvGrpSpPr>
          <p:grpSpPr>
            <a:xfrm>
              <a:off x="926888" y="5463108"/>
              <a:ext cx="179177" cy="170929"/>
              <a:chOff x="926888" y="5463108"/>
              <a:chExt cx="179177" cy="170929"/>
            </a:xfrm>
          </p:grpSpPr>
          <p:sp>
            <p:nvSpPr>
              <p:cNvPr id="74" name="Freihandform: Form 73">
                <a:extLst>
                  <a:ext uri="{FF2B5EF4-FFF2-40B4-BE49-F238E27FC236}">
                    <a16:creationId xmlns:a16="http://schemas.microsoft.com/office/drawing/2014/main" id="{40DCF419-124E-1729-B3E8-054CC36E67AB}"/>
                  </a:ext>
                </a:extLst>
              </p:cNvPr>
              <p:cNvSpPr/>
              <p:nvPr/>
            </p:nvSpPr>
            <p:spPr>
              <a:xfrm rot="601570">
                <a:off x="926888" y="5463108"/>
                <a:ext cx="151327" cy="170929"/>
              </a:xfrm>
              <a:custGeom>
                <a:avLst/>
                <a:gdLst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43400 w 243400"/>
                  <a:gd name="csY0" fmla="*/ 1 h 274931"/>
                  <a:gd name="csX1" fmla="*/ 0 w 243400"/>
                  <a:gd name="csY1" fmla="*/ 274931 h 274931"/>
                  <a:gd name="csX0" fmla="*/ 243400 w 243400"/>
                  <a:gd name="csY0" fmla="*/ -1 h 274929"/>
                  <a:gd name="csX1" fmla="*/ 0 w 243400"/>
                  <a:gd name="csY1" fmla="*/ 274929 h 2749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243400" h="274929">
                    <a:moveTo>
                      <a:pt x="243400" y="-1"/>
                    </a:moveTo>
                    <a:cubicBezTo>
                      <a:pt x="77615" y="99531"/>
                      <a:pt x="29369" y="153486"/>
                      <a:pt x="0" y="274929"/>
                    </a:cubicBezTo>
                  </a:path>
                </a:pathLst>
              </a:custGeom>
              <a:noFill/>
              <a:ln w="6350" cap="flat" cmpd="sng" algn="ctr">
                <a:solidFill>
                  <a:schemeClr val="tx2"/>
                </a:solidFill>
                <a:prstDash val="solid"/>
                <a:miter lim="800000"/>
                <a:tailEnd type="none" w="sm" len="sm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91" name="Freihandform: Form 90">
                <a:extLst>
                  <a:ext uri="{FF2B5EF4-FFF2-40B4-BE49-F238E27FC236}">
                    <a16:creationId xmlns:a16="http://schemas.microsoft.com/office/drawing/2014/main" id="{83C46190-4A34-5996-6C28-3D5C0B80638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88065" y="5468867"/>
                <a:ext cx="18000" cy="18000"/>
              </a:xfrm>
              <a:custGeom>
                <a:avLst/>
                <a:gdLst>
                  <a:gd name="connsiteX0" fmla="*/ 45340 w 90680"/>
                  <a:gd name="connsiteY0" fmla="*/ 90681 h 90680"/>
                  <a:gd name="connsiteX1" fmla="*/ 90681 w 90680"/>
                  <a:gd name="connsiteY1" fmla="*/ 45340 h 90680"/>
                  <a:gd name="connsiteX2" fmla="*/ 45340 w 90680"/>
                  <a:gd name="connsiteY2" fmla="*/ 0 h 90680"/>
                  <a:gd name="connsiteX3" fmla="*/ 0 w 90680"/>
                  <a:gd name="connsiteY3" fmla="*/ 45340 h 90680"/>
                  <a:gd name="connsiteX4" fmla="*/ 45340 w 90680"/>
                  <a:gd name="connsiteY4" fmla="*/ 90681 h 9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80" h="90680">
                    <a:moveTo>
                      <a:pt x="45340" y="90681"/>
                    </a:moveTo>
                    <a:cubicBezTo>
                      <a:pt x="70378" y="90681"/>
                      <a:pt x="90681" y="70379"/>
                      <a:pt x="90681" y="45340"/>
                    </a:cubicBezTo>
                    <a:cubicBezTo>
                      <a:pt x="90681" y="20303"/>
                      <a:pt x="70378" y="0"/>
                      <a:pt x="45340" y="0"/>
                    </a:cubicBezTo>
                    <a:cubicBezTo>
                      <a:pt x="20302" y="0"/>
                      <a:pt x="0" y="20303"/>
                      <a:pt x="0" y="45340"/>
                    </a:cubicBezTo>
                    <a:cubicBezTo>
                      <a:pt x="0" y="70379"/>
                      <a:pt x="20302" y="90681"/>
                      <a:pt x="45340" y="90681"/>
                    </a:cubicBezTo>
                  </a:path>
                </a:pathLst>
              </a:custGeom>
              <a:solidFill>
                <a:schemeClr val="tx2"/>
              </a:solidFill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94" name="Gruppieren 93">
              <a:extLst>
                <a:ext uri="{FF2B5EF4-FFF2-40B4-BE49-F238E27FC236}">
                  <a16:creationId xmlns:a16="http://schemas.microsoft.com/office/drawing/2014/main" id="{1DC4A082-3A27-94BF-4393-EF43EF266641}"/>
                </a:ext>
              </a:extLst>
            </p:cNvPr>
            <p:cNvGrpSpPr/>
            <p:nvPr/>
          </p:nvGrpSpPr>
          <p:grpSpPr>
            <a:xfrm>
              <a:off x="915292" y="5598824"/>
              <a:ext cx="228370" cy="145494"/>
              <a:chOff x="915292" y="5598824"/>
              <a:chExt cx="228370" cy="145494"/>
            </a:xfrm>
          </p:grpSpPr>
          <p:sp>
            <p:nvSpPr>
              <p:cNvPr id="67" name="Freihandform: Form 66">
                <a:extLst>
                  <a:ext uri="{FF2B5EF4-FFF2-40B4-BE49-F238E27FC236}">
                    <a16:creationId xmlns:a16="http://schemas.microsoft.com/office/drawing/2014/main" id="{D28084C7-68B1-77EB-97F0-0D3EEA6D94CD}"/>
                  </a:ext>
                </a:extLst>
              </p:cNvPr>
              <p:cNvSpPr/>
              <p:nvPr/>
            </p:nvSpPr>
            <p:spPr>
              <a:xfrm flipH="1">
                <a:off x="915292" y="5598824"/>
                <a:ext cx="216746" cy="127861"/>
              </a:xfrm>
              <a:custGeom>
                <a:avLst/>
                <a:gdLst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178594 w 178594"/>
                  <a:gd name="csY0" fmla="*/ 0 h 252413"/>
                  <a:gd name="csX1" fmla="*/ 0 w 178594"/>
                  <a:gd name="csY1" fmla="*/ 252413 h 252413"/>
                  <a:gd name="csX0" fmla="*/ 157163 w 157163"/>
                  <a:gd name="csY0" fmla="*/ 0 h 307182"/>
                  <a:gd name="csX1" fmla="*/ 0 w 157163"/>
                  <a:gd name="csY1" fmla="*/ 307182 h 307182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23348 w 123348"/>
                  <a:gd name="csY0" fmla="*/ 0 h 292894"/>
                  <a:gd name="csX1" fmla="*/ 4285 w 123348"/>
                  <a:gd name="csY1" fmla="*/ 292894 h 292894"/>
                  <a:gd name="csX0" fmla="*/ 131690 w 131690"/>
                  <a:gd name="csY0" fmla="*/ 0 h 292894"/>
                  <a:gd name="csX1" fmla="*/ 12627 w 131690"/>
                  <a:gd name="csY1" fmla="*/ 292894 h 292894"/>
                  <a:gd name="csX0" fmla="*/ 124020 w 124020"/>
                  <a:gd name="csY0" fmla="*/ 0 h 292894"/>
                  <a:gd name="csX1" fmla="*/ 4957 w 124020"/>
                  <a:gd name="csY1" fmla="*/ 292894 h 292894"/>
                  <a:gd name="csX0" fmla="*/ 91648 w 91649"/>
                  <a:gd name="csY0" fmla="*/ 0 h 292894"/>
                  <a:gd name="csX1" fmla="*/ 18079 w 91649"/>
                  <a:gd name="csY1" fmla="*/ 292894 h 292894"/>
                  <a:gd name="csX0" fmla="*/ 98862 w 98862"/>
                  <a:gd name="csY0" fmla="*/ 0 h 292894"/>
                  <a:gd name="csX1" fmla="*/ 25293 w 98862"/>
                  <a:gd name="csY1" fmla="*/ 292894 h 292894"/>
                  <a:gd name="csX0" fmla="*/ 131478 w 131477"/>
                  <a:gd name="csY0" fmla="*/ 0 h 226402"/>
                  <a:gd name="csX1" fmla="*/ 12415 w 131477"/>
                  <a:gd name="csY1" fmla="*/ 226402 h 226402"/>
                  <a:gd name="csX0" fmla="*/ 126612 w 126613"/>
                  <a:gd name="csY0" fmla="*/ 0 h 226402"/>
                  <a:gd name="csX1" fmla="*/ 7549 w 126613"/>
                  <a:gd name="csY1" fmla="*/ 226402 h 226402"/>
                  <a:gd name="csX0" fmla="*/ 119420 w 119419"/>
                  <a:gd name="csY0" fmla="*/ 0 h 226402"/>
                  <a:gd name="csX1" fmla="*/ 357 w 119419"/>
                  <a:gd name="csY1" fmla="*/ 226402 h 226402"/>
                  <a:gd name="csX0" fmla="*/ 238129 w 238130"/>
                  <a:gd name="csY0" fmla="*/ 0 h 121416"/>
                  <a:gd name="csX1" fmla="*/ 82 w 238130"/>
                  <a:gd name="csY1" fmla="*/ 121416 h 121416"/>
                  <a:gd name="csX0" fmla="*/ 238047 w 238046"/>
                  <a:gd name="csY0" fmla="*/ 0 h 121416"/>
                  <a:gd name="csX1" fmla="*/ 0 w 238046"/>
                  <a:gd name="csY1" fmla="*/ 121416 h 121416"/>
                  <a:gd name="csX0" fmla="*/ 238047 w 238047"/>
                  <a:gd name="csY0" fmla="*/ 0 h 121416"/>
                  <a:gd name="csX1" fmla="*/ 0 w 238047"/>
                  <a:gd name="csY1" fmla="*/ 121416 h 121416"/>
                  <a:gd name="csX0" fmla="*/ 238047 w 238047"/>
                  <a:gd name="csY0" fmla="*/ 0 h 121416"/>
                  <a:gd name="csX1" fmla="*/ 0 w 238047"/>
                  <a:gd name="csY1" fmla="*/ 121416 h 121416"/>
                  <a:gd name="csX0" fmla="*/ 318535 w 318535"/>
                  <a:gd name="csY0" fmla="*/ 0 h 187908"/>
                  <a:gd name="csX1" fmla="*/ 0 w 318535"/>
                  <a:gd name="csY1" fmla="*/ 187908 h 18790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318535" h="187908">
                    <a:moveTo>
                      <a:pt x="318535" y="0"/>
                    </a:moveTo>
                    <a:cubicBezTo>
                      <a:pt x="205386" y="10287"/>
                      <a:pt x="62380" y="102473"/>
                      <a:pt x="0" y="187908"/>
                    </a:cubicBezTo>
                  </a:path>
                </a:pathLst>
              </a:custGeom>
              <a:noFill/>
              <a:ln w="6350" cap="flat" cmpd="sng" algn="ctr">
                <a:solidFill>
                  <a:schemeClr val="tx2"/>
                </a:solidFill>
                <a:prstDash val="solid"/>
                <a:miter lim="800000"/>
                <a:tailEnd type="none" w="sm" len="sm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93" name="Freihandform: Form 92">
                <a:extLst>
                  <a:ext uri="{FF2B5EF4-FFF2-40B4-BE49-F238E27FC236}">
                    <a16:creationId xmlns:a16="http://schemas.microsoft.com/office/drawing/2014/main" id="{452B255E-9232-F5F2-7788-7D146F76641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25662" y="5726318"/>
                <a:ext cx="18000" cy="18000"/>
              </a:xfrm>
              <a:custGeom>
                <a:avLst/>
                <a:gdLst>
                  <a:gd name="connsiteX0" fmla="*/ 45340 w 90680"/>
                  <a:gd name="connsiteY0" fmla="*/ 90681 h 90680"/>
                  <a:gd name="connsiteX1" fmla="*/ 90681 w 90680"/>
                  <a:gd name="connsiteY1" fmla="*/ 45340 h 90680"/>
                  <a:gd name="connsiteX2" fmla="*/ 45340 w 90680"/>
                  <a:gd name="connsiteY2" fmla="*/ 0 h 90680"/>
                  <a:gd name="connsiteX3" fmla="*/ 0 w 90680"/>
                  <a:gd name="connsiteY3" fmla="*/ 45340 h 90680"/>
                  <a:gd name="connsiteX4" fmla="*/ 45340 w 90680"/>
                  <a:gd name="connsiteY4" fmla="*/ 90681 h 9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80" h="90680">
                    <a:moveTo>
                      <a:pt x="45340" y="90681"/>
                    </a:moveTo>
                    <a:cubicBezTo>
                      <a:pt x="70378" y="90681"/>
                      <a:pt x="90681" y="70379"/>
                      <a:pt x="90681" y="45340"/>
                    </a:cubicBezTo>
                    <a:cubicBezTo>
                      <a:pt x="90681" y="20303"/>
                      <a:pt x="70378" y="0"/>
                      <a:pt x="45340" y="0"/>
                    </a:cubicBezTo>
                    <a:cubicBezTo>
                      <a:pt x="20302" y="0"/>
                      <a:pt x="0" y="20303"/>
                      <a:pt x="0" y="45340"/>
                    </a:cubicBezTo>
                    <a:cubicBezTo>
                      <a:pt x="0" y="70379"/>
                      <a:pt x="20302" y="90681"/>
                      <a:pt x="45340" y="90681"/>
                    </a:cubicBezTo>
                  </a:path>
                </a:pathLst>
              </a:custGeom>
              <a:solidFill>
                <a:schemeClr val="tx2"/>
              </a:solidFill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96" name="Gruppieren 95">
              <a:extLst>
                <a:ext uri="{FF2B5EF4-FFF2-40B4-BE49-F238E27FC236}">
                  <a16:creationId xmlns:a16="http://schemas.microsoft.com/office/drawing/2014/main" id="{F0061789-B0B4-2BB5-4358-5D81877B73FC}"/>
                </a:ext>
              </a:extLst>
            </p:cNvPr>
            <p:cNvGrpSpPr/>
            <p:nvPr/>
          </p:nvGrpSpPr>
          <p:grpSpPr>
            <a:xfrm>
              <a:off x="910007" y="5602760"/>
              <a:ext cx="161549" cy="94630"/>
              <a:chOff x="910007" y="5602760"/>
              <a:chExt cx="161549" cy="94630"/>
            </a:xfrm>
          </p:grpSpPr>
          <p:sp>
            <p:nvSpPr>
              <p:cNvPr id="66" name="Freihandform: Form 65">
                <a:extLst>
                  <a:ext uri="{FF2B5EF4-FFF2-40B4-BE49-F238E27FC236}">
                    <a16:creationId xmlns:a16="http://schemas.microsoft.com/office/drawing/2014/main" id="{6B72CB55-EF08-AA81-A9DB-D0FCBA744968}"/>
                  </a:ext>
                </a:extLst>
              </p:cNvPr>
              <p:cNvSpPr/>
              <p:nvPr/>
            </p:nvSpPr>
            <p:spPr>
              <a:xfrm flipH="1">
                <a:off x="910007" y="5602760"/>
                <a:ext cx="147264" cy="82617"/>
              </a:xfrm>
              <a:custGeom>
                <a:avLst/>
                <a:gdLst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178594 w 178594"/>
                  <a:gd name="csY0" fmla="*/ 0 h 252413"/>
                  <a:gd name="csX1" fmla="*/ 0 w 178594"/>
                  <a:gd name="csY1" fmla="*/ 252413 h 252413"/>
                  <a:gd name="csX0" fmla="*/ 157163 w 157163"/>
                  <a:gd name="csY0" fmla="*/ 0 h 307182"/>
                  <a:gd name="csX1" fmla="*/ 0 w 157163"/>
                  <a:gd name="csY1" fmla="*/ 307182 h 307182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23348 w 123348"/>
                  <a:gd name="csY0" fmla="*/ 0 h 292894"/>
                  <a:gd name="csX1" fmla="*/ 4285 w 123348"/>
                  <a:gd name="csY1" fmla="*/ 292894 h 292894"/>
                  <a:gd name="csX0" fmla="*/ 131690 w 131690"/>
                  <a:gd name="csY0" fmla="*/ 0 h 292894"/>
                  <a:gd name="csX1" fmla="*/ 12627 w 131690"/>
                  <a:gd name="csY1" fmla="*/ 292894 h 292894"/>
                  <a:gd name="csX0" fmla="*/ 124020 w 124020"/>
                  <a:gd name="csY0" fmla="*/ 0 h 292894"/>
                  <a:gd name="csX1" fmla="*/ 4957 w 124020"/>
                  <a:gd name="csY1" fmla="*/ 292894 h 292894"/>
                  <a:gd name="csX0" fmla="*/ 91648 w 91649"/>
                  <a:gd name="csY0" fmla="*/ 0 h 292894"/>
                  <a:gd name="csX1" fmla="*/ 18079 w 91649"/>
                  <a:gd name="csY1" fmla="*/ 292894 h 292894"/>
                  <a:gd name="csX0" fmla="*/ 98862 w 98862"/>
                  <a:gd name="csY0" fmla="*/ 0 h 292894"/>
                  <a:gd name="csX1" fmla="*/ 25293 w 98862"/>
                  <a:gd name="csY1" fmla="*/ 292894 h 292894"/>
                  <a:gd name="csX0" fmla="*/ 131478 w 131477"/>
                  <a:gd name="csY0" fmla="*/ 0 h 226402"/>
                  <a:gd name="csX1" fmla="*/ 12415 w 131477"/>
                  <a:gd name="csY1" fmla="*/ 226402 h 226402"/>
                  <a:gd name="csX0" fmla="*/ 126612 w 126613"/>
                  <a:gd name="csY0" fmla="*/ 0 h 226402"/>
                  <a:gd name="csX1" fmla="*/ 7549 w 126613"/>
                  <a:gd name="csY1" fmla="*/ 226402 h 226402"/>
                  <a:gd name="csX0" fmla="*/ 119420 w 119419"/>
                  <a:gd name="csY0" fmla="*/ 0 h 226402"/>
                  <a:gd name="csX1" fmla="*/ 357 w 119419"/>
                  <a:gd name="csY1" fmla="*/ 226402 h 226402"/>
                  <a:gd name="csX0" fmla="*/ 238129 w 238130"/>
                  <a:gd name="csY0" fmla="*/ 0 h 121416"/>
                  <a:gd name="csX1" fmla="*/ 82 w 238130"/>
                  <a:gd name="csY1" fmla="*/ 121416 h 121416"/>
                  <a:gd name="csX0" fmla="*/ 238047 w 238046"/>
                  <a:gd name="csY0" fmla="*/ 0 h 121416"/>
                  <a:gd name="csX1" fmla="*/ 0 w 238046"/>
                  <a:gd name="csY1" fmla="*/ 121416 h 121416"/>
                  <a:gd name="csX0" fmla="*/ 238047 w 238047"/>
                  <a:gd name="csY0" fmla="*/ 0 h 121416"/>
                  <a:gd name="csX1" fmla="*/ 0 w 238047"/>
                  <a:gd name="csY1" fmla="*/ 121416 h 121416"/>
                  <a:gd name="csX0" fmla="*/ 238047 w 238047"/>
                  <a:gd name="csY0" fmla="*/ 0 h 121416"/>
                  <a:gd name="csX1" fmla="*/ 0 w 238047"/>
                  <a:gd name="csY1" fmla="*/ 121416 h 1214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238047" h="121416">
                    <a:moveTo>
                      <a:pt x="238047" y="0"/>
                    </a:moveTo>
                    <a:cubicBezTo>
                      <a:pt x="124898" y="10287"/>
                      <a:pt x="62380" y="35981"/>
                      <a:pt x="0" y="121416"/>
                    </a:cubicBezTo>
                  </a:path>
                </a:pathLst>
              </a:custGeom>
              <a:noFill/>
              <a:ln w="6350" cap="flat" cmpd="sng" algn="ctr">
                <a:solidFill>
                  <a:schemeClr val="tx2"/>
                </a:solidFill>
                <a:prstDash val="solid"/>
                <a:miter lim="800000"/>
                <a:tailEnd type="none" w="sm" len="sm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95" name="Freihandform: Form 94">
                <a:extLst>
                  <a:ext uri="{FF2B5EF4-FFF2-40B4-BE49-F238E27FC236}">
                    <a16:creationId xmlns:a16="http://schemas.microsoft.com/office/drawing/2014/main" id="{A5B5DABC-8ADC-9931-4D82-72116F92C18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53556" y="5679390"/>
                <a:ext cx="18000" cy="18000"/>
              </a:xfrm>
              <a:custGeom>
                <a:avLst/>
                <a:gdLst>
                  <a:gd name="connsiteX0" fmla="*/ 45340 w 90680"/>
                  <a:gd name="connsiteY0" fmla="*/ 90681 h 90680"/>
                  <a:gd name="connsiteX1" fmla="*/ 90681 w 90680"/>
                  <a:gd name="connsiteY1" fmla="*/ 45340 h 90680"/>
                  <a:gd name="connsiteX2" fmla="*/ 45340 w 90680"/>
                  <a:gd name="connsiteY2" fmla="*/ 0 h 90680"/>
                  <a:gd name="connsiteX3" fmla="*/ 0 w 90680"/>
                  <a:gd name="connsiteY3" fmla="*/ 45340 h 90680"/>
                  <a:gd name="connsiteX4" fmla="*/ 45340 w 90680"/>
                  <a:gd name="connsiteY4" fmla="*/ 90681 h 9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80" h="90680">
                    <a:moveTo>
                      <a:pt x="45340" y="90681"/>
                    </a:moveTo>
                    <a:cubicBezTo>
                      <a:pt x="70378" y="90681"/>
                      <a:pt x="90681" y="70379"/>
                      <a:pt x="90681" y="45340"/>
                    </a:cubicBezTo>
                    <a:cubicBezTo>
                      <a:pt x="90681" y="20303"/>
                      <a:pt x="70378" y="0"/>
                      <a:pt x="45340" y="0"/>
                    </a:cubicBezTo>
                    <a:cubicBezTo>
                      <a:pt x="20302" y="0"/>
                      <a:pt x="0" y="20303"/>
                      <a:pt x="0" y="45340"/>
                    </a:cubicBezTo>
                    <a:cubicBezTo>
                      <a:pt x="0" y="70379"/>
                      <a:pt x="20302" y="90681"/>
                      <a:pt x="45340" y="90681"/>
                    </a:cubicBezTo>
                  </a:path>
                </a:pathLst>
              </a:custGeom>
              <a:solidFill>
                <a:schemeClr val="tx2"/>
              </a:solidFill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97" name="Gruppieren 96">
              <a:extLst>
                <a:ext uri="{FF2B5EF4-FFF2-40B4-BE49-F238E27FC236}">
                  <a16:creationId xmlns:a16="http://schemas.microsoft.com/office/drawing/2014/main" id="{A0077AA6-8AE5-D557-3847-0913B2E42D6B}"/>
                </a:ext>
              </a:extLst>
            </p:cNvPr>
            <p:cNvGrpSpPr/>
            <p:nvPr/>
          </p:nvGrpSpPr>
          <p:grpSpPr>
            <a:xfrm flipH="1">
              <a:off x="853748" y="5554781"/>
              <a:ext cx="67374" cy="57552"/>
              <a:chOff x="917733" y="5566896"/>
              <a:chExt cx="67374" cy="57552"/>
            </a:xfrm>
          </p:grpSpPr>
          <p:sp>
            <p:nvSpPr>
              <p:cNvPr id="98" name="Freihandform: Form 97">
                <a:extLst>
                  <a:ext uri="{FF2B5EF4-FFF2-40B4-BE49-F238E27FC236}">
                    <a16:creationId xmlns:a16="http://schemas.microsoft.com/office/drawing/2014/main" id="{ECFD1A9D-ACE6-B452-DFF3-C97DF5217728}"/>
                  </a:ext>
                </a:extLst>
              </p:cNvPr>
              <p:cNvSpPr/>
              <p:nvPr/>
            </p:nvSpPr>
            <p:spPr>
              <a:xfrm rot="601570">
                <a:off x="917733" y="5567475"/>
                <a:ext cx="51170" cy="56973"/>
              </a:xfrm>
              <a:custGeom>
                <a:avLst/>
                <a:gdLst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230981" h="257175">
                    <a:moveTo>
                      <a:pt x="230981" y="0"/>
                    </a:moveTo>
                    <a:cubicBezTo>
                      <a:pt x="84930" y="57150"/>
                      <a:pt x="29369" y="135732"/>
                      <a:pt x="0" y="257175"/>
                    </a:cubicBezTo>
                  </a:path>
                </a:pathLst>
              </a:custGeom>
              <a:noFill/>
              <a:ln w="6350" cap="flat" cmpd="sng" algn="ctr">
                <a:solidFill>
                  <a:schemeClr val="tx2"/>
                </a:solidFill>
                <a:prstDash val="solid"/>
                <a:miter lim="800000"/>
                <a:tailEnd type="none" w="sm" len="sm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99" name="Freihandform: Form 98">
                <a:extLst>
                  <a:ext uri="{FF2B5EF4-FFF2-40B4-BE49-F238E27FC236}">
                    <a16:creationId xmlns:a16="http://schemas.microsoft.com/office/drawing/2014/main" id="{5C6FD792-E9EF-3BFA-4BD2-BE4B1D1A3A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67107" y="5566896"/>
                <a:ext cx="18000" cy="18000"/>
              </a:xfrm>
              <a:custGeom>
                <a:avLst/>
                <a:gdLst>
                  <a:gd name="connsiteX0" fmla="*/ 45340 w 90680"/>
                  <a:gd name="connsiteY0" fmla="*/ 90681 h 90680"/>
                  <a:gd name="connsiteX1" fmla="*/ 90681 w 90680"/>
                  <a:gd name="connsiteY1" fmla="*/ 45340 h 90680"/>
                  <a:gd name="connsiteX2" fmla="*/ 45340 w 90680"/>
                  <a:gd name="connsiteY2" fmla="*/ 0 h 90680"/>
                  <a:gd name="connsiteX3" fmla="*/ 0 w 90680"/>
                  <a:gd name="connsiteY3" fmla="*/ 45340 h 90680"/>
                  <a:gd name="connsiteX4" fmla="*/ 45340 w 90680"/>
                  <a:gd name="connsiteY4" fmla="*/ 90681 h 9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80" h="90680">
                    <a:moveTo>
                      <a:pt x="45340" y="90681"/>
                    </a:moveTo>
                    <a:cubicBezTo>
                      <a:pt x="70378" y="90681"/>
                      <a:pt x="90681" y="70379"/>
                      <a:pt x="90681" y="45340"/>
                    </a:cubicBezTo>
                    <a:cubicBezTo>
                      <a:pt x="90681" y="20303"/>
                      <a:pt x="70378" y="0"/>
                      <a:pt x="45340" y="0"/>
                    </a:cubicBezTo>
                    <a:cubicBezTo>
                      <a:pt x="20302" y="0"/>
                      <a:pt x="0" y="20303"/>
                      <a:pt x="0" y="45340"/>
                    </a:cubicBezTo>
                    <a:cubicBezTo>
                      <a:pt x="0" y="70379"/>
                      <a:pt x="20302" y="90681"/>
                      <a:pt x="45340" y="90681"/>
                    </a:cubicBezTo>
                  </a:path>
                </a:pathLst>
              </a:custGeom>
              <a:solidFill>
                <a:schemeClr val="tx2"/>
              </a:solidFill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01" name="Gruppieren 100">
              <a:extLst>
                <a:ext uri="{FF2B5EF4-FFF2-40B4-BE49-F238E27FC236}">
                  <a16:creationId xmlns:a16="http://schemas.microsoft.com/office/drawing/2014/main" id="{B0F0C43A-C592-1F60-449E-F417ED302A2D}"/>
                </a:ext>
              </a:extLst>
            </p:cNvPr>
            <p:cNvGrpSpPr/>
            <p:nvPr/>
          </p:nvGrpSpPr>
          <p:grpSpPr>
            <a:xfrm rot="20463364" flipH="1">
              <a:off x="839345" y="5566945"/>
              <a:ext cx="67374" cy="57552"/>
              <a:chOff x="917733" y="5566896"/>
              <a:chExt cx="67374" cy="57552"/>
            </a:xfrm>
          </p:grpSpPr>
          <p:sp>
            <p:nvSpPr>
              <p:cNvPr id="102" name="Freihandform: Form 101">
                <a:extLst>
                  <a:ext uri="{FF2B5EF4-FFF2-40B4-BE49-F238E27FC236}">
                    <a16:creationId xmlns:a16="http://schemas.microsoft.com/office/drawing/2014/main" id="{3F426B30-70BF-F62E-2FF7-3B311C6811EC}"/>
                  </a:ext>
                </a:extLst>
              </p:cNvPr>
              <p:cNvSpPr/>
              <p:nvPr/>
            </p:nvSpPr>
            <p:spPr>
              <a:xfrm rot="601570">
                <a:off x="917733" y="5567475"/>
                <a:ext cx="51170" cy="56973"/>
              </a:xfrm>
              <a:custGeom>
                <a:avLst/>
                <a:gdLst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230981" h="257175">
                    <a:moveTo>
                      <a:pt x="230981" y="0"/>
                    </a:moveTo>
                    <a:cubicBezTo>
                      <a:pt x="84930" y="57150"/>
                      <a:pt x="29369" y="135732"/>
                      <a:pt x="0" y="257175"/>
                    </a:cubicBezTo>
                  </a:path>
                </a:pathLst>
              </a:custGeom>
              <a:noFill/>
              <a:ln w="6350" cap="flat" cmpd="sng" algn="ctr">
                <a:solidFill>
                  <a:schemeClr val="tx2"/>
                </a:solidFill>
                <a:prstDash val="solid"/>
                <a:miter lim="800000"/>
                <a:tailEnd type="none" w="sm" len="sm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03" name="Freihandform: Form 102">
                <a:extLst>
                  <a:ext uri="{FF2B5EF4-FFF2-40B4-BE49-F238E27FC236}">
                    <a16:creationId xmlns:a16="http://schemas.microsoft.com/office/drawing/2014/main" id="{F71C7E83-5211-C8A3-898F-5FE5FCCFB7C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67107" y="5566896"/>
                <a:ext cx="18000" cy="18000"/>
              </a:xfrm>
              <a:custGeom>
                <a:avLst/>
                <a:gdLst>
                  <a:gd name="connsiteX0" fmla="*/ 45340 w 90680"/>
                  <a:gd name="connsiteY0" fmla="*/ 90681 h 90680"/>
                  <a:gd name="connsiteX1" fmla="*/ 90681 w 90680"/>
                  <a:gd name="connsiteY1" fmla="*/ 45340 h 90680"/>
                  <a:gd name="connsiteX2" fmla="*/ 45340 w 90680"/>
                  <a:gd name="connsiteY2" fmla="*/ 0 h 90680"/>
                  <a:gd name="connsiteX3" fmla="*/ 0 w 90680"/>
                  <a:gd name="connsiteY3" fmla="*/ 45340 h 90680"/>
                  <a:gd name="connsiteX4" fmla="*/ 45340 w 90680"/>
                  <a:gd name="connsiteY4" fmla="*/ 90681 h 9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80" h="90680">
                    <a:moveTo>
                      <a:pt x="45340" y="90681"/>
                    </a:moveTo>
                    <a:cubicBezTo>
                      <a:pt x="70378" y="90681"/>
                      <a:pt x="90681" y="70379"/>
                      <a:pt x="90681" y="45340"/>
                    </a:cubicBezTo>
                    <a:cubicBezTo>
                      <a:pt x="90681" y="20303"/>
                      <a:pt x="70378" y="0"/>
                      <a:pt x="45340" y="0"/>
                    </a:cubicBezTo>
                    <a:cubicBezTo>
                      <a:pt x="20302" y="0"/>
                      <a:pt x="0" y="20303"/>
                      <a:pt x="0" y="45340"/>
                    </a:cubicBezTo>
                    <a:cubicBezTo>
                      <a:pt x="0" y="70379"/>
                      <a:pt x="20302" y="90681"/>
                      <a:pt x="45340" y="90681"/>
                    </a:cubicBezTo>
                  </a:path>
                </a:pathLst>
              </a:custGeom>
              <a:solidFill>
                <a:schemeClr val="tx2"/>
              </a:solidFill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04" name="Gruppieren 103">
              <a:extLst>
                <a:ext uri="{FF2B5EF4-FFF2-40B4-BE49-F238E27FC236}">
                  <a16:creationId xmlns:a16="http://schemas.microsoft.com/office/drawing/2014/main" id="{23E6D482-8361-6894-9037-AA691C8A4762}"/>
                </a:ext>
              </a:extLst>
            </p:cNvPr>
            <p:cNvGrpSpPr/>
            <p:nvPr/>
          </p:nvGrpSpPr>
          <p:grpSpPr>
            <a:xfrm rot="19742412">
              <a:off x="938396" y="5530561"/>
              <a:ext cx="228370" cy="145494"/>
              <a:chOff x="915292" y="5598824"/>
              <a:chExt cx="228370" cy="145494"/>
            </a:xfrm>
          </p:grpSpPr>
          <p:sp>
            <p:nvSpPr>
              <p:cNvPr id="105" name="Freihandform: Form 104">
                <a:extLst>
                  <a:ext uri="{FF2B5EF4-FFF2-40B4-BE49-F238E27FC236}">
                    <a16:creationId xmlns:a16="http://schemas.microsoft.com/office/drawing/2014/main" id="{3330DA7A-5A30-5CB3-B4CC-6E43312EE324}"/>
                  </a:ext>
                </a:extLst>
              </p:cNvPr>
              <p:cNvSpPr/>
              <p:nvPr/>
            </p:nvSpPr>
            <p:spPr>
              <a:xfrm flipH="1">
                <a:off x="915292" y="5598824"/>
                <a:ext cx="216746" cy="127861"/>
              </a:xfrm>
              <a:custGeom>
                <a:avLst/>
                <a:gdLst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178594 w 178594"/>
                  <a:gd name="csY0" fmla="*/ 0 h 252413"/>
                  <a:gd name="csX1" fmla="*/ 0 w 178594"/>
                  <a:gd name="csY1" fmla="*/ 252413 h 252413"/>
                  <a:gd name="csX0" fmla="*/ 157163 w 157163"/>
                  <a:gd name="csY0" fmla="*/ 0 h 307182"/>
                  <a:gd name="csX1" fmla="*/ 0 w 157163"/>
                  <a:gd name="csY1" fmla="*/ 307182 h 307182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23348 w 123348"/>
                  <a:gd name="csY0" fmla="*/ 0 h 292894"/>
                  <a:gd name="csX1" fmla="*/ 4285 w 123348"/>
                  <a:gd name="csY1" fmla="*/ 292894 h 292894"/>
                  <a:gd name="csX0" fmla="*/ 131690 w 131690"/>
                  <a:gd name="csY0" fmla="*/ 0 h 292894"/>
                  <a:gd name="csX1" fmla="*/ 12627 w 131690"/>
                  <a:gd name="csY1" fmla="*/ 292894 h 292894"/>
                  <a:gd name="csX0" fmla="*/ 124020 w 124020"/>
                  <a:gd name="csY0" fmla="*/ 0 h 292894"/>
                  <a:gd name="csX1" fmla="*/ 4957 w 124020"/>
                  <a:gd name="csY1" fmla="*/ 292894 h 292894"/>
                  <a:gd name="csX0" fmla="*/ 91648 w 91649"/>
                  <a:gd name="csY0" fmla="*/ 0 h 292894"/>
                  <a:gd name="csX1" fmla="*/ 18079 w 91649"/>
                  <a:gd name="csY1" fmla="*/ 292894 h 292894"/>
                  <a:gd name="csX0" fmla="*/ 98862 w 98862"/>
                  <a:gd name="csY0" fmla="*/ 0 h 292894"/>
                  <a:gd name="csX1" fmla="*/ 25293 w 98862"/>
                  <a:gd name="csY1" fmla="*/ 292894 h 292894"/>
                  <a:gd name="csX0" fmla="*/ 131478 w 131477"/>
                  <a:gd name="csY0" fmla="*/ 0 h 226402"/>
                  <a:gd name="csX1" fmla="*/ 12415 w 131477"/>
                  <a:gd name="csY1" fmla="*/ 226402 h 226402"/>
                  <a:gd name="csX0" fmla="*/ 126612 w 126613"/>
                  <a:gd name="csY0" fmla="*/ 0 h 226402"/>
                  <a:gd name="csX1" fmla="*/ 7549 w 126613"/>
                  <a:gd name="csY1" fmla="*/ 226402 h 226402"/>
                  <a:gd name="csX0" fmla="*/ 119420 w 119419"/>
                  <a:gd name="csY0" fmla="*/ 0 h 226402"/>
                  <a:gd name="csX1" fmla="*/ 357 w 119419"/>
                  <a:gd name="csY1" fmla="*/ 226402 h 226402"/>
                  <a:gd name="csX0" fmla="*/ 238129 w 238130"/>
                  <a:gd name="csY0" fmla="*/ 0 h 121416"/>
                  <a:gd name="csX1" fmla="*/ 82 w 238130"/>
                  <a:gd name="csY1" fmla="*/ 121416 h 121416"/>
                  <a:gd name="csX0" fmla="*/ 238047 w 238046"/>
                  <a:gd name="csY0" fmla="*/ 0 h 121416"/>
                  <a:gd name="csX1" fmla="*/ 0 w 238046"/>
                  <a:gd name="csY1" fmla="*/ 121416 h 121416"/>
                  <a:gd name="csX0" fmla="*/ 238047 w 238047"/>
                  <a:gd name="csY0" fmla="*/ 0 h 121416"/>
                  <a:gd name="csX1" fmla="*/ 0 w 238047"/>
                  <a:gd name="csY1" fmla="*/ 121416 h 121416"/>
                  <a:gd name="csX0" fmla="*/ 238047 w 238047"/>
                  <a:gd name="csY0" fmla="*/ 0 h 121416"/>
                  <a:gd name="csX1" fmla="*/ 0 w 238047"/>
                  <a:gd name="csY1" fmla="*/ 121416 h 121416"/>
                  <a:gd name="csX0" fmla="*/ 318535 w 318535"/>
                  <a:gd name="csY0" fmla="*/ 0 h 187908"/>
                  <a:gd name="csX1" fmla="*/ 0 w 318535"/>
                  <a:gd name="csY1" fmla="*/ 187908 h 18790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318535" h="187908">
                    <a:moveTo>
                      <a:pt x="318535" y="0"/>
                    </a:moveTo>
                    <a:cubicBezTo>
                      <a:pt x="205386" y="10287"/>
                      <a:pt x="62380" y="102473"/>
                      <a:pt x="0" y="187908"/>
                    </a:cubicBezTo>
                  </a:path>
                </a:pathLst>
              </a:custGeom>
              <a:noFill/>
              <a:ln w="6350" cap="flat" cmpd="sng" algn="ctr">
                <a:solidFill>
                  <a:schemeClr val="tx2"/>
                </a:solidFill>
                <a:prstDash val="solid"/>
                <a:miter lim="800000"/>
                <a:tailEnd type="none" w="sm" len="sm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06" name="Freihandform: Form 105">
                <a:extLst>
                  <a:ext uri="{FF2B5EF4-FFF2-40B4-BE49-F238E27FC236}">
                    <a16:creationId xmlns:a16="http://schemas.microsoft.com/office/drawing/2014/main" id="{E9D4E94F-78EE-C9CE-1D0B-5044DB21D33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25662" y="5726318"/>
                <a:ext cx="18000" cy="18000"/>
              </a:xfrm>
              <a:custGeom>
                <a:avLst/>
                <a:gdLst>
                  <a:gd name="connsiteX0" fmla="*/ 45340 w 90680"/>
                  <a:gd name="connsiteY0" fmla="*/ 90681 h 90680"/>
                  <a:gd name="connsiteX1" fmla="*/ 90681 w 90680"/>
                  <a:gd name="connsiteY1" fmla="*/ 45340 h 90680"/>
                  <a:gd name="connsiteX2" fmla="*/ 45340 w 90680"/>
                  <a:gd name="connsiteY2" fmla="*/ 0 h 90680"/>
                  <a:gd name="connsiteX3" fmla="*/ 0 w 90680"/>
                  <a:gd name="connsiteY3" fmla="*/ 45340 h 90680"/>
                  <a:gd name="connsiteX4" fmla="*/ 45340 w 90680"/>
                  <a:gd name="connsiteY4" fmla="*/ 90681 h 9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80" h="90680">
                    <a:moveTo>
                      <a:pt x="45340" y="90681"/>
                    </a:moveTo>
                    <a:cubicBezTo>
                      <a:pt x="70378" y="90681"/>
                      <a:pt x="90681" y="70379"/>
                      <a:pt x="90681" y="45340"/>
                    </a:cubicBezTo>
                    <a:cubicBezTo>
                      <a:pt x="90681" y="20303"/>
                      <a:pt x="70378" y="0"/>
                      <a:pt x="45340" y="0"/>
                    </a:cubicBezTo>
                    <a:cubicBezTo>
                      <a:pt x="20302" y="0"/>
                      <a:pt x="0" y="20303"/>
                      <a:pt x="0" y="45340"/>
                    </a:cubicBezTo>
                    <a:cubicBezTo>
                      <a:pt x="0" y="70379"/>
                      <a:pt x="20302" y="90681"/>
                      <a:pt x="45340" y="90681"/>
                    </a:cubicBezTo>
                  </a:path>
                </a:pathLst>
              </a:custGeom>
              <a:solidFill>
                <a:schemeClr val="tx2"/>
              </a:solidFill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07" name="Gruppieren 106">
              <a:extLst>
                <a:ext uri="{FF2B5EF4-FFF2-40B4-BE49-F238E27FC236}">
                  <a16:creationId xmlns:a16="http://schemas.microsoft.com/office/drawing/2014/main" id="{47BB10A8-DC1B-4984-8E33-FF988DAB4060}"/>
                </a:ext>
              </a:extLst>
            </p:cNvPr>
            <p:cNvGrpSpPr/>
            <p:nvPr/>
          </p:nvGrpSpPr>
          <p:grpSpPr>
            <a:xfrm rot="18756789">
              <a:off x="946130" y="5480604"/>
              <a:ext cx="259424" cy="168696"/>
              <a:chOff x="915291" y="5598825"/>
              <a:chExt cx="259424" cy="168696"/>
            </a:xfrm>
          </p:grpSpPr>
          <p:sp>
            <p:nvSpPr>
              <p:cNvPr id="108" name="Freihandform: Form 107">
                <a:extLst>
                  <a:ext uri="{FF2B5EF4-FFF2-40B4-BE49-F238E27FC236}">
                    <a16:creationId xmlns:a16="http://schemas.microsoft.com/office/drawing/2014/main" id="{21C35186-4D73-7C4A-5C8F-704CCC385913}"/>
                  </a:ext>
                </a:extLst>
              </p:cNvPr>
              <p:cNvSpPr/>
              <p:nvPr/>
            </p:nvSpPr>
            <p:spPr>
              <a:xfrm flipH="1">
                <a:off x="915291" y="5598825"/>
                <a:ext cx="245905" cy="156041"/>
              </a:xfrm>
              <a:custGeom>
                <a:avLst/>
                <a:gdLst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178594 w 178594"/>
                  <a:gd name="csY0" fmla="*/ 0 h 252413"/>
                  <a:gd name="csX1" fmla="*/ 0 w 178594"/>
                  <a:gd name="csY1" fmla="*/ 252413 h 252413"/>
                  <a:gd name="csX0" fmla="*/ 157163 w 157163"/>
                  <a:gd name="csY0" fmla="*/ 0 h 307182"/>
                  <a:gd name="csX1" fmla="*/ 0 w 157163"/>
                  <a:gd name="csY1" fmla="*/ 307182 h 307182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23348 w 123348"/>
                  <a:gd name="csY0" fmla="*/ 0 h 292894"/>
                  <a:gd name="csX1" fmla="*/ 4285 w 123348"/>
                  <a:gd name="csY1" fmla="*/ 292894 h 292894"/>
                  <a:gd name="csX0" fmla="*/ 131690 w 131690"/>
                  <a:gd name="csY0" fmla="*/ 0 h 292894"/>
                  <a:gd name="csX1" fmla="*/ 12627 w 131690"/>
                  <a:gd name="csY1" fmla="*/ 292894 h 292894"/>
                  <a:gd name="csX0" fmla="*/ 124020 w 124020"/>
                  <a:gd name="csY0" fmla="*/ 0 h 292894"/>
                  <a:gd name="csX1" fmla="*/ 4957 w 124020"/>
                  <a:gd name="csY1" fmla="*/ 292894 h 292894"/>
                  <a:gd name="csX0" fmla="*/ 91648 w 91649"/>
                  <a:gd name="csY0" fmla="*/ 0 h 292894"/>
                  <a:gd name="csX1" fmla="*/ 18079 w 91649"/>
                  <a:gd name="csY1" fmla="*/ 292894 h 292894"/>
                  <a:gd name="csX0" fmla="*/ 98862 w 98862"/>
                  <a:gd name="csY0" fmla="*/ 0 h 292894"/>
                  <a:gd name="csX1" fmla="*/ 25293 w 98862"/>
                  <a:gd name="csY1" fmla="*/ 292894 h 292894"/>
                  <a:gd name="csX0" fmla="*/ 131478 w 131477"/>
                  <a:gd name="csY0" fmla="*/ 0 h 226402"/>
                  <a:gd name="csX1" fmla="*/ 12415 w 131477"/>
                  <a:gd name="csY1" fmla="*/ 226402 h 226402"/>
                  <a:gd name="csX0" fmla="*/ 126612 w 126613"/>
                  <a:gd name="csY0" fmla="*/ 0 h 226402"/>
                  <a:gd name="csX1" fmla="*/ 7549 w 126613"/>
                  <a:gd name="csY1" fmla="*/ 226402 h 226402"/>
                  <a:gd name="csX0" fmla="*/ 119420 w 119419"/>
                  <a:gd name="csY0" fmla="*/ 0 h 226402"/>
                  <a:gd name="csX1" fmla="*/ 357 w 119419"/>
                  <a:gd name="csY1" fmla="*/ 226402 h 226402"/>
                  <a:gd name="csX0" fmla="*/ 238129 w 238130"/>
                  <a:gd name="csY0" fmla="*/ 0 h 121416"/>
                  <a:gd name="csX1" fmla="*/ 82 w 238130"/>
                  <a:gd name="csY1" fmla="*/ 121416 h 121416"/>
                  <a:gd name="csX0" fmla="*/ 238047 w 238046"/>
                  <a:gd name="csY0" fmla="*/ 0 h 121416"/>
                  <a:gd name="csX1" fmla="*/ 0 w 238046"/>
                  <a:gd name="csY1" fmla="*/ 121416 h 121416"/>
                  <a:gd name="csX0" fmla="*/ 238047 w 238047"/>
                  <a:gd name="csY0" fmla="*/ 0 h 121416"/>
                  <a:gd name="csX1" fmla="*/ 0 w 238047"/>
                  <a:gd name="csY1" fmla="*/ 121416 h 121416"/>
                  <a:gd name="csX0" fmla="*/ 238047 w 238047"/>
                  <a:gd name="csY0" fmla="*/ 0 h 121416"/>
                  <a:gd name="csX1" fmla="*/ 0 w 238047"/>
                  <a:gd name="csY1" fmla="*/ 121416 h 121416"/>
                  <a:gd name="csX0" fmla="*/ 318535 w 318535"/>
                  <a:gd name="csY0" fmla="*/ 0 h 187908"/>
                  <a:gd name="csX1" fmla="*/ 0 w 318535"/>
                  <a:gd name="csY1" fmla="*/ 187908 h 187908"/>
                  <a:gd name="csX0" fmla="*/ 361386 w 361386"/>
                  <a:gd name="csY0" fmla="*/ 0 h 229322"/>
                  <a:gd name="csX1" fmla="*/ -1 w 361386"/>
                  <a:gd name="csY1" fmla="*/ 229322 h 229322"/>
                  <a:gd name="csX0" fmla="*/ 361387 w 361387"/>
                  <a:gd name="csY0" fmla="*/ 0 h 229322"/>
                  <a:gd name="csX1" fmla="*/ 0 w 361387"/>
                  <a:gd name="csY1" fmla="*/ 229322 h 2293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361387" h="229322">
                    <a:moveTo>
                      <a:pt x="361387" y="0"/>
                    </a:moveTo>
                    <a:cubicBezTo>
                      <a:pt x="248238" y="10287"/>
                      <a:pt x="77009" y="138325"/>
                      <a:pt x="0" y="229322"/>
                    </a:cubicBezTo>
                  </a:path>
                </a:pathLst>
              </a:custGeom>
              <a:noFill/>
              <a:ln w="6350" cap="flat" cmpd="sng" algn="ctr">
                <a:solidFill>
                  <a:schemeClr val="tx2"/>
                </a:solidFill>
                <a:prstDash val="solid"/>
                <a:miter lim="800000"/>
                <a:tailEnd type="none" w="sm" len="sm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09" name="Freihandform: Form 108">
                <a:extLst>
                  <a:ext uri="{FF2B5EF4-FFF2-40B4-BE49-F238E27FC236}">
                    <a16:creationId xmlns:a16="http://schemas.microsoft.com/office/drawing/2014/main" id="{0ABE23E5-19EF-F2E8-17E2-DED6C1C2AD4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56715" y="5749521"/>
                <a:ext cx="18000" cy="18000"/>
              </a:xfrm>
              <a:custGeom>
                <a:avLst/>
                <a:gdLst>
                  <a:gd name="connsiteX0" fmla="*/ 45340 w 90680"/>
                  <a:gd name="connsiteY0" fmla="*/ 90681 h 90680"/>
                  <a:gd name="connsiteX1" fmla="*/ 90681 w 90680"/>
                  <a:gd name="connsiteY1" fmla="*/ 45340 h 90680"/>
                  <a:gd name="connsiteX2" fmla="*/ 45340 w 90680"/>
                  <a:gd name="connsiteY2" fmla="*/ 0 h 90680"/>
                  <a:gd name="connsiteX3" fmla="*/ 0 w 90680"/>
                  <a:gd name="connsiteY3" fmla="*/ 45340 h 90680"/>
                  <a:gd name="connsiteX4" fmla="*/ 45340 w 90680"/>
                  <a:gd name="connsiteY4" fmla="*/ 90681 h 9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80" h="90680">
                    <a:moveTo>
                      <a:pt x="45340" y="90681"/>
                    </a:moveTo>
                    <a:cubicBezTo>
                      <a:pt x="70378" y="90681"/>
                      <a:pt x="90681" y="70379"/>
                      <a:pt x="90681" y="45340"/>
                    </a:cubicBezTo>
                    <a:cubicBezTo>
                      <a:pt x="90681" y="20303"/>
                      <a:pt x="70378" y="0"/>
                      <a:pt x="45340" y="0"/>
                    </a:cubicBezTo>
                    <a:cubicBezTo>
                      <a:pt x="20302" y="0"/>
                      <a:pt x="0" y="20303"/>
                      <a:pt x="0" y="45340"/>
                    </a:cubicBezTo>
                    <a:cubicBezTo>
                      <a:pt x="0" y="70379"/>
                      <a:pt x="20302" y="90681"/>
                      <a:pt x="45340" y="90681"/>
                    </a:cubicBezTo>
                  </a:path>
                </a:pathLst>
              </a:custGeom>
              <a:solidFill>
                <a:schemeClr val="tx2"/>
              </a:solidFill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10" name="Gruppieren 109">
              <a:extLst>
                <a:ext uri="{FF2B5EF4-FFF2-40B4-BE49-F238E27FC236}">
                  <a16:creationId xmlns:a16="http://schemas.microsoft.com/office/drawing/2014/main" id="{647F27C8-EE24-D85B-563C-EEAE98F5EDAD}"/>
                </a:ext>
              </a:extLst>
            </p:cNvPr>
            <p:cNvGrpSpPr/>
            <p:nvPr/>
          </p:nvGrpSpPr>
          <p:grpSpPr>
            <a:xfrm rot="20536467">
              <a:off x="927834" y="5571135"/>
              <a:ext cx="188899" cy="120377"/>
              <a:chOff x="915292" y="5598824"/>
              <a:chExt cx="188899" cy="120377"/>
            </a:xfrm>
          </p:grpSpPr>
          <p:sp>
            <p:nvSpPr>
              <p:cNvPr id="111" name="Freihandform: Form 110">
                <a:extLst>
                  <a:ext uri="{FF2B5EF4-FFF2-40B4-BE49-F238E27FC236}">
                    <a16:creationId xmlns:a16="http://schemas.microsoft.com/office/drawing/2014/main" id="{B86ADE53-B8B5-1858-9756-7B10247261AC}"/>
                  </a:ext>
                </a:extLst>
              </p:cNvPr>
              <p:cNvSpPr/>
              <p:nvPr/>
            </p:nvSpPr>
            <p:spPr>
              <a:xfrm flipH="1">
                <a:off x="915292" y="5598824"/>
                <a:ext cx="177360" cy="104627"/>
              </a:xfrm>
              <a:custGeom>
                <a:avLst/>
                <a:gdLst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178594 w 178594"/>
                  <a:gd name="csY0" fmla="*/ 0 h 252413"/>
                  <a:gd name="csX1" fmla="*/ 0 w 178594"/>
                  <a:gd name="csY1" fmla="*/ 252413 h 252413"/>
                  <a:gd name="csX0" fmla="*/ 157163 w 157163"/>
                  <a:gd name="csY0" fmla="*/ 0 h 307182"/>
                  <a:gd name="csX1" fmla="*/ 0 w 157163"/>
                  <a:gd name="csY1" fmla="*/ 307182 h 307182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23348 w 123348"/>
                  <a:gd name="csY0" fmla="*/ 0 h 292894"/>
                  <a:gd name="csX1" fmla="*/ 4285 w 123348"/>
                  <a:gd name="csY1" fmla="*/ 292894 h 292894"/>
                  <a:gd name="csX0" fmla="*/ 131690 w 131690"/>
                  <a:gd name="csY0" fmla="*/ 0 h 292894"/>
                  <a:gd name="csX1" fmla="*/ 12627 w 131690"/>
                  <a:gd name="csY1" fmla="*/ 292894 h 292894"/>
                  <a:gd name="csX0" fmla="*/ 124020 w 124020"/>
                  <a:gd name="csY0" fmla="*/ 0 h 292894"/>
                  <a:gd name="csX1" fmla="*/ 4957 w 124020"/>
                  <a:gd name="csY1" fmla="*/ 292894 h 292894"/>
                  <a:gd name="csX0" fmla="*/ 91648 w 91649"/>
                  <a:gd name="csY0" fmla="*/ 0 h 292894"/>
                  <a:gd name="csX1" fmla="*/ 18079 w 91649"/>
                  <a:gd name="csY1" fmla="*/ 292894 h 292894"/>
                  <a:gd name="csX0" fmla="*/ 98862 w 98862"/>
                  <a:gd name="csY0" fmla="*/ 0 h 292894"/>
                  <a:gd name="csX1" fmla="*/ 25293 w 98862"/>
                  <a:gd name="csY1" fmla="*/ 292894 h 292894"/>
                  <a:gd name="csX0" fmla="*/ 131478 w 131477"/>
                  <a:gd name="csY0" fmla="*/ 0 h 226402"/>
                  <a:gd name="csX1" fmla="*/ 12415 w 131477"/>
                  <a:gd name="csY1" fmla="*/ 226402 h 226402"/>
                  <a:gd name="csX0" fmla="*/ 126612 w 126613"/>
                  <a:gd name="csY0" fmla="*/ 0 h 226402"/>
                  <a:gd name="csX1" fmla="*/ 7549 w 126613"/>
                  <a:gd name="csY1" fmla="*/ 226402 h 226402"/>
                  <a:gd name="csX0" fmla="*/ 119420 w 119419"/>
                  <a:gd name="csY0" fmla="*/ 0 h 226402"/>
                  <a:gd name="csX1" fmla="*/ 357 w 119419"/>
                  <a:gd name="csY1" fmla="*/ 226402 h 226402"/>
                  <a:gd name="csX0" fmla="*/ 238129 w 238130"/>
                  <a:gd name="csY0" fmla="*/ 0 h 121416"/>
                  <a:gd name="csX1" fmla="*/ 82 w 238130"/>
                  <a:gd name="csY1" fmla="*/ 121416 h 121416"/>
                  <a:gd name="csX0" fmla="*/ 238047 w 238046"/>
                  <a:gd name="csY0" fmla="*/ 0 h 121416"/>
                  <a:gd name="csX1" fmla="*/ 0 w 238046"/>
                  <a:gd name="csY1" fmla="*/ 121416 h 121416"/>
                  <a:gd name="csX0" fmla="*/ 238047 w 238047"/>
                  <a:gd name="csY0" fmla="*/ 0 h 121416"/>
                  <a:gd name="csX1" fmla="*/ 0 w 238047"/>
                  <a:gd name="csY1" fmla="*/ 121416 h 121416"/>
                  <a:gd name="csX0" fmla="*/ 238047 w 238047"/>
                  <a:gd name="csY0" fmla="*/ 0 h 121416"/>
                  <a:gd name="csX1" fmla="*/ 0 w 238047"/>
                  <a:gd name="csY1" fmla="*/ 121416 h 121416"/>
                  <a:gd name="csX0" fmla="*/ 318535 w 318535"/>
                  <a:gd name="csY0" fmla="*/ 0 h 187908"/>
                  <a:gd name="csX1" fmla="*/ 0 w 318535"/>
                  <a:gd name="csY1" fmla="*/ 187908 h 18790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318535" h="187908">
                    <a:moveTo>
                      <a:pt x="318535" y="0"/>
                    </a:moveTo>
                    <a:cubicBezTo>
                      <a:pt x="205386" y="10287"/>
                      <a:pt x="62380" y="102473"/>
                      <a:pt x="0" y="187908"/>
                    </a:cubicBezTo>
                  </a:path>
                </a:pathLst>
              </a:custGeom>
              <a:noFill/>
              <a:ln w="6350" cap="flat" cmpd="sng" algn="ctr">
                <a:solidFill>
                  <a:schemeClr val="tx2"/>
                </a:solidFill>
                <a:prstDash val="solid"/>
                <a:miter lim="800000"/>
                <a:tailEnd type="none" w="sm" len="sm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12" name="Freihandform: Form 111">
                <a:extLst>
                  <a:ext uri="{FF2B5EF4-FFF2-40B4-BE49-F238E27FC236}">
                    <a16:creationId xmlns:a16="http://schemas.microsoft.com/office/drawing/2014/main" id="{48386969-1F68-E54C-993E-C8FB389F032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86191" y="5701201"/>
                <a:ext cx="18000" cy="18000"/>
              </a:xfrm>
              <a:custGeom>
                <a:avLst/>
                <a:gdLst>
                  <a:gd name="connsiteX0" fmla="*/ 45340 w 90680"/>
                  <a:gd name="connsiteY0" fmla="*/ 90681 h 90680"/>
                  <a:gd name="connsiteX1" fmla="*/ 90681 w 90680"/>
                  <a:gd name="connsiteY1" fmla="*/ 45340 h 90680"/>
                  <a:gd name="connsiteX2" fmla="*/ 45340 w 90680"/>
                  <a:gd name="connsiteY2" fmla="*/ 0 h 90680"/>
                  <a:gd name="connsiteX3" fmla="*/ 0 w 90680"/>
                  <a:gd name="connsiteY3" fmla="*/ 45340 h 90680"/>
                  <a:gd name="connsiteX4" fmla="*/ 45340 w 90680"/>
                  <a:gd name="connsiteY4" fmla="*/ 90681 h 9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80" h="90680">
                    <a:moveTo>
                      <a:pt x="45340" y="90681"/>
                    </a:moveTo>
                    <a:cubicBezTo>
                      <a:pt x="70378" y="90681"/>
                      <a:pt x="90681" y="70379"/>
                      <a:pt x="90681" y="45340"/>
                    </a:cubicBezTo>
                    <a:cubicBezTo>
                      <a:pt x="90681" y="20303"/>
                      <a:pt x="70378" y="0"/>
                      <a:pt x="45340" y="0"/>
                    </a:cubicBezTo>
                    <a:cubicBezTo>
                      <a:pt x="20302" y="0"/>
                      <a:pt x="0" y="20303"/>
                      <a:pt x="0" y="45340"/>
                    </a:cubicBezTo>
                    <a:cubicBezTo>
                      <a:pt x="0" y="70379"/>
                      <a:pt x="20302" y="90681"/>
                      <a:pt x="45340" y="90681"/>
                    </a:cubicBezTo>
                  </a:path>
                </a:pathLst>
              </a:custGeom>
              <a:solidFill>
                <a:schemeClr val="tx2"/>
              </a:solidFill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13" name="Gruppieren 112">
              <a:extLst>
                <a:ext uri="{FF2B5EF4-FFF2-40B4-BE49-F238E27FC236}">
                  <a16:creationId xmlns:a16="http://schemas.microsoft.com/office/drawing/2014/main" id="{2B2266C8-0051-E1D1-0B21-38A0040BD655}"/>
                </a:ext>
              </a:extLst>
            </p:cNvPr>
            <p:cNvGrpSpPr/>
            <p:nvPr/>
          </p:nvGrpSpPr>
          <p:grpSpPr>
            <a:xfrm rot="18978511">
              <a:off x="969537" y="5400084"/>
              <a:ext cx="446179" cy="281120"/>
              <a:chOff x="915290" y="5598824"/>
              <a:chExt cx="446179" cy="281120"/>
            </a:xfrm>
          </p:grpSpPr>
          <p:sp>
            <p:nvSpPr>
              <p:cNvPr id="114" name="Freihandform: Form 113">
                <a:extLst>
                  <a:ext uri="{FF2B5EF4-FFF2-40B4-BE49-F238E27FC236}">
                    <a16:creationId xmlns:a16="http://schemas.microsoft.com/office/drawing/2014/main" id="{BA90681A-52D0-658D-B888-A1B6B361D7B5}"/>
                  </a:ext>
                </a:extLst>
              </p:cNvPr>
              <p:cNvSpPr/>
              <p:nvPr/>
            </p:nvSpPr>
            <p:spPr>
              <a:xfrm rot="126388" flipH="1">
                <a:off x="915290" y="5598824"/>
                <a:ext cx="437059" cy="257826"/>
              </a:xfrm>
              <a:custGeom>
                <a:avLst/>
                <a:gdLst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178594 w 178594"/>
                  <a:gd name="csY0" fmla="*/ 0 h 252413"/>
                  <a:gd name="csX1" fmla="*/ 0 w 178594"/>
                  <a:gd name="csY1" fmla="*/ 252413 h 252413"/>
                  <a:gd name="csX0" fmla="*/ 157163 w 157163"/>
                  <a:gd name="csY0" fmla="*/ 0 h 307182"/>
                  <a:gd name="csX1" fmla="*/ 0 w 157163"/>
                  <a:gd name="csY1" fmla="*/ 307182 h 307182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23348 w 123348"/>
                  <a:gd name="csY0" fmla="*/ 0 h 292894"/>
                  <a:gd name="csX1" fmla="*/ 4285 w 123348"/>
                  <a:gd name="csY1" fmla="*/ 292894 h 292894"/>
                  <a:gd name="csX0" fmla="*/ 131690 w 131690"/>
                  <a:gd name="csY0" fmla="*/ 0 h 292894"/>
                  <a:gd name="csX1" fmla="*/ 12627 w 131690"/>
                  <a:gd name="csY1" fmla="*/ 292894 h 292894"/>
                  <a:gd name="csX0" fmla="*/ 124020 w 124020"/>
                  <a:gd name="csY0" fmla="*/ 0 h 292894"/>
                  <a:gd name="csX1" fmla="*/ 4957 w 124020"/>
                  <a:gd name="csY1" fmla="*/ 292894 h 292894"/>
                  <a:gd name="csX0" fmla="*/ 91648 w 91649"/>
                  <a:gd name="csY0" fmla="*/ 0 h 292894"/>
                  <a:gd name="csX1" fmla="*/ 18079 w 91649"/>
                  <a:gd name="csY1" fmla="*/ 292894 h 292894"/>
                  <a:gd name="csX0" fmla="*/ 98862 w 98862"/>
                  <a:gd name="csY0" fmla="*/ 0 h 292894"/>
                  <a:gd name="csX1" fmla="*/ 25293 w 98862"/>
                  <a:gd name="csY1" fmla="*/ 292894 h 292894"/>
                  <a:gd name="csX0" fmla="*/ 131478 w 131477"/>
                  <a:gd name="csY0" fmla="*/ 0 h 226402"/>
                  <a:gd name="csX1" fmla="*/ 12415 w 131477"/>
                  <a:gd name="csY1" fmla="*/ 226402 h 226402"/>
                  <a:gd name="csX0" fmla="*/ 126612 w 126613"/>
                  <a:gd name="csY0" fmla="*/ 0 h 226402"/>
                  <a:gd name="csX1" fmla="*/ 7549 w 126613"/>
                  <a:gd name="csY1" fmla="*/ 226402 h 226402"/>
                  <a:gd name="csX0" fmla="*/ 119420 w 119419"/>
                  <a:gd name="csY0" fmla="*/ 0 h 226402"/>
                  <a:gd name="csX1" fmla="*/ 357 w 119419"/>
                  <a:gd name="csY1" fmla="*/ 226402 h 226402"/>
                  <a:gd name="csX0" fmla="*/ 238129 w 238130"/>
                  <a:gd name="csY0" fmla="*/ 0 h 121416"/>
                  <a:gd name="csX1" fmla="*/ 82 w 238130"/>
                  <a:gd name="csY1" fmla="*/ 121416 h 121416"/>
                  <a:gd name="csX0" fmla="*/ 238047 w 238046"/>
                  <a:gd name="csY0" fmla="*/ 0 h 121416"/>
                  <a:gd name="csX1" fmla="*/ 0 w 238046"/>
                  <a:gd name="csY1" fmla="*/ 121416 h 121416"/>
                  <a:gd name="csX0" fmla="*/ 238047 w 238047"/>
                  <a:gd name="csY0" fmla="*/ 0 h 121416"/>
                  <a:gd name="csX1" fmla="*/ 0 w 238047"/>
                  <a:gd name="csY1" fmla="*/ 121416 h 121416"/>
                  <a:gd name="csX0" fmla="*/ 238047 w 238047"/>
                  <a:gd name="csY0" fmla="*/ 0 h 121416"/>
                  <a:gd name="csX1" fmla="*/ 0 w 238047"/>
                  <a:gd name="csY1" fmla="*/ 121416 h 121416"/>
                  <a:gd name="csX0" fmla="*/ 318535 w 318535"/>
                  <a:gd name="csY0" fmla="*/ 0 h 187908"/>
                  <a:gd name="csX1" fmla="*/ 0 w 318535"/>
                  <a:gd name="csY1" fmla="*/ 187908 h 187908"/>
                  <a:gd name="csX0" fmla="*/ 318535 w 318535"/>
                  <a:gd name="csY0" fmla="*/ 0 h 187908"/>
                  <a:gd name="csX1" fmla="*/ 0 w 318535"/>
                  <a:gd name="csY1" fmla="*/ 187908 h 187908"/>
                  <a:gd name="csX0" fmla="*/ 318535 w 318535"/>
                  <a:gd name="csY0" fmla="*/ 0 h 187908"/>
                  <a:gd name="csX1" fmla="*/ 0 w 318535"/>
                  <a:gd name="csY1" fmla="*/ 187908 h 18790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318535" h="187908">
                    <a:moveTo>
                      <a:pt x="318535" y="0"/>
                    </a:moveTo>
                    <a:cubicBezTo>
                      <a:pt x="204801" y="20088"/>
                      <a:pt x="99861" y="92416"/>
                      <a:pt x="0" y="187908"/>
                    </a:cubicBezTo>
                  </a:path>
                </a:pathLst>
              </a:custGeom>
              <a:noFill/>
              <a:ln w="6350" cap="flat" cmpd="sng" algn="ctr">
                <a:solidFill>
                  <a:schemeClr val="tx2"/>
                </a:solidFill>
                <a:prstDash val="solid"/>
                <a:miter lim="800000"/>
                <a:tailEnd type="none" w="sm" len="sm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15" name="Freihandform: Form 114">
                <a:extLst>
                  <a:ext uri="{FF2B5EF4-FFF2-40B4-BE49-F238E27FC236}">
                    <a16:creationId xmlns:a16="http://schemas.microsoft.com/office/drawing/2014/main" id="{2A0DFD11-4843-F4E3-AC32-2DF0F9D2796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343469" y="5861944"/>
                <a:ext cx="18000" cy="18000"/>
              </a:xfrm>
              <a:custGeom>
                <a:avLst/>
                <a:gdLst>
                  <a:gd name="connsiteX0" fmla="*/ 45340 w 90680"/>
                  <a:gd name="connsiteY0" fmla="*/ 90681 h 90680"/>
                  <a:gd name="connsiteX1" fmla="*/ 90681 w 90680"/>
                  <a:gd name="connsiteY1" fmla="*/ 45340 h 90680"/>
                  <a:gd name="connsiteX2" fmla="*/ 45340 w 90680"/>
                  <a:gd name="connsiteY2" fmla="*/ 0 h 90680"/>
                  <a:gd name="connsiteX3" fmla="*/ 0 w 90680"/>
                  <a:gd name="connsiteY3" fmla="*/ 45340 h 90680"/>
                  <a:gd name="connsiteX4" fmla="*/ 45340 w 90680"/>
                  <a:gd name="connsiteY4" fmla="*/ 90681 h 9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80" h="90680">
                    <a:moveTo>
                      <a:pt x="45340" y="90681"/>
                    </a:moveTo>
                    <a:cubicBezTo>
                      <a:pt x="70378" y="90681"/>
                      <a:pt x="90681" y="70379"/>
                      <a:pt x="90681" y="45340"/>
                    </a:cubicBezTo>
                    <a:cubicBezTo>
                      <a:pt x="90681" y="20303"/>
                      <a:pt x="70378" y="0"/>
                      <a:pt x="45340" y="0"/>
                    </a:cubicBezTo>
                    <a:cubicBezTo>
                      <a:pt x="20302" y="0"/>
                      <a:pt x="0" y="20303"/>
                      <a:pt x="0" y="45340"/>
                    </a:cubicBezTo>
                    <a:cubicBezTo>
                      <a:pt x="0" y="70379"/>
                      <a:pt x="20302" y="90681"/>
                      <a:pt x="45340" y="90681"/>
                    </a:cubicBezTo>
                  </a:path>
                </a:pathLst>
              </a:custGeom>
              <a:solidFill>
                <a:schemeClr val="tx2"/>
              </a:solidFill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16" name="Gruppieren 115">
              <a:extLst>
                <a:ext uri="{FF2B5EF4-FFF2-40B4-BE49-F238E27FC236}">
                  <a16:creationId xmlns:a16="http://schemas.microsoft.com/office/drawing/2014/main" id="{99DB090B-F48C-0704-516F-FDF169663763}"/>
                </a:ext>
              </a:extLst>
            </p:cNvPr>
            <p:cNvGrpSpPr/>
            <p:nvPr/>
          </p:nvGrpSpPr>
          <p:grpSpPr>
            <a:xfrm>
              <a:off x="946943" y="5338562"/>
              <a:ext cx="442116" cy="290019"/>
              <a:chOff x="935305" y="5367137"/>
              <a:chExt cx="442116" cy="290019"/>
            </a:xfrm>
          </p:grpSpPr>
          <p:sp>
            <p:nvSpPr>
              <p:cNvPr id="117" name="Freihandform: Form 116">
                <a:extLst>
                  <a:ext uri="{FF2B5EF4-FFF2-40B4-BE49-F238E27FC236}">
                    <a16:creationId xmlns:a16="http://schemas.microsoft.com/office/drawing/2014/main" id="{5A4902E1-8F1E-AD16-B9DF-514F6AAA1AE5}"/>
                  </a:ext>
                </a:extLst>
              </p:cNvPr>
              <p:cNvSpPr/>
              <p:nvPr/>
            </p:nvSpPr>
            <p:spPr>
              <a:xfrm rot="601570">
                <a:off x="935305" y="5367137"/>
                <a:ext cx="406453" cy="290019"/>
              </a:xfrm>
              <a:custGeom>
                <a:avLst/>
                <a:gdLst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334193 w 334193"/>
                  <a:gd name="csY0" fmla="*/ 0 h 227443"/>
                  <a:gd name="csX1" fmla="*/ 0 w 334193"/>
                  <a:gd name="csY1" fmla="*/ 227443 h 227443"/>
                  <a:gd name="csX0" fmla="*/ 336013 w 336013"/>
                  <a:gd name="csY0" fmla="*/ 0 h 239759"/>
                  <a:gd name="csX1" fmla="*/ 0 w 336013"/>
                  <a:gd name="csY1" fmla="*/ 239759 h 239759"/>
                  <a:gd name="csX0" fmla="*/ 336013 w 336013"/>
                  <a:gd name="csY0" fmla="*/ 0 h 239759"/>
                  <a:gd name="csX1" fmla="*/ 0 w 336013"/>
                  <a:gd name="csY1" fmla="*/ 239759 h 2397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336013" h="239759">
                    <a:moveTo>
                      <a:pt x="336013" y="0"/>
                    </a:moveTo>
                    <a:cubicBezTo>
                      <a:pt x="192918" y="28640"/>
                      <a:pt x="29369" y="118316"/>
                      <a:pt x="0" y="239759"/>
                    </a:cubicBezTo>
                  </a:path>
                </a:pathLst>
              </a:custGeom>
              <a:noFill/>
              <a:ln w="6350" cap="flat" cmpd="sng" algn="ctr">
                <a:solidFill>
                  <a:schemeClr val="tx2"/>
                </a:solidFill>
                <a:prstDash val="solid"/>
                <a:miter lim="800000"/>
                <a:tailEnd type="none" w="sm" len="sm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18" name="Freihandform: Form 117">
                <a:extLst>
                  <a:ext uri="{FF2B5EF4-FFF2-40B4-BE49-F238E27FC236}">
                    <a16:creationId xmlns:a16="http://schemas.microsoft.com/office/drawing/2014/main" id="{A0936323-C5E6-839E-8A2C-C6B9D3D1BE8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359421" y="5397429"/>
                <a:ext cx="18000" cy="18000"/>
              </a:xfrm>
              <a:custGeom>
                <a:avLst/>
                <a:gdLst>
                  <a:gd name="connsiteX0" fmla="*/ 45340 w 90680"/>
                  <a:gd name="connsiteY0" fmla="*/ 90681 h 90680"/>
                  <a:gd name="connsiteX1" fmla="*/ 90681 w 90680"/>
                  <a:gd name="connsiteY1" fmla="*/ 45340 h 90680"/>
                  <a:gd name="connsiteX2" fmla="*/ 45340 w 90680"/>
                  <a:gd name="connsiteY2" fmla="*/ 0 h 90680"/>
                  <a:gd name="connsiteX3" fmla="*/ 0 w 90680"/>
                  <a:gd name="connsiteY3" fmla="*/ 45340 h 90680"/>
                  <a:gd name="connsiteX4" fmla="*/ 45340 w 90680"/>
                  <a:gd name="connsiteY4" fmla="*/ 90681 h 9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80" h="90680">
                    <a:moveTo>
                      <a:pt x="45340" y="90681"/>
                    </a:moveTo>
                    <a:cubicBezTo>
                      <a:pt x="70378" y="90681"/>
                      <a:pt x="90681" y="70379"/>
                      <a:pt x="90681" y="45340"/>
                    </a:cubicBezTo>
                    <a:cubicBezTo>
                      <a:pt x="90681" y="20303"/>
                      <a:pt x="70378" y="0"/>
                      <a:pt x="45340" y="0"/>
                    </a:cubicBezTo>
                    <a:cubicBezTo>
                      <a:pt x="20302" y="0"/>
                      <a:pt x="0" y="20303"/>
                      <a:pt x="0" y="45340"/>
                    </a:cubicBezTo>
                    <a:cubicBezTo>
                      <a:pt x="0" y="70379"/>
                      <a:pt x="20302" y="90681"/>
                      <a:pt x="45340" y="90681"/>
                    </a:cubicBezTo>
                  </a:path>
                </a:pathLst>
              </a:custGeom>
              <a:solidFill>
                <a:schemeClr val="tx2"/>
              </a:solidFill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19" name="Gruppieren 118">
              <a:extLst>
                <a:ext uri="{FF2B5EF4-FFF2-40B4-BE49-F238E27FC236}">
                  <a16:creationId xmlns:a16="http://schemas.microsoft.com/office/drawing/2014/main" id="{AAA72027-B4B1-A66B-72BF-616AC94E969B}"/>
                </a:ext>
              </a:extLst>
            </p:cNvPr>
            <p:cNvGrpSpPr/>
            <p:nvPr/>
          </p:nvGrpSpPr>
          <p:grpSpPr>
            <a:xfrm rot="19397531">
              <a:off x="1033846" y="5398057"/>
              <a:ext cx="487198" cy="494973"/>
              <a:chOff x="915292" y="5598824"/>
              <a:chExt cx="487198" cy="494973"/>
            </a:xfrm>
          </p:grpSpPr>
          <p:sp>
            <p:nvSpPr>
              <p:cNvPr id="120" name="Freihandform: Form 119">
                <a:extLst>
                  <a:ext uri="{FF2B5EF4-FFF2-40B4-BE49-F238E27FC236}">
                    <a16:creationId xmlns:a16="http://schemas.microsoft.com/office/drawing/2014/main" id="{F0607034-C8E4-390C-1E89-02E5A5AD3820}"/>
                  </a:ext>
                </a:extLst>
              </p:cNvPr>
              <p:cNvSpPr/>
              <p:nvPr/>
            </p:nvSpPr>
            <p:spPr>
              <a:xfrm flipH="1">
                <a:off x="915292" y="5598824"/>
                <a:ext cx="477783" cy="482881"/>
              </a:xfrm>
              <a:custGeom>
                <a:avLst/>
                <a:gdLst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178594 w 178594"/>
                  <a:gd name="csY0" fmla="*/ 0 h 252413"/>
                  <a:gd name="csX1" fmla="*/ 0 w 178594"/>
                  <a:gd name="csY1" fmla="*/ 252413 h 252413"/>
                  <a:gd name="csX0" fmla="*/ 157163 w 157163"/>
                  <a:gd name="csY0" fmla="*/ 0 h 307182"/>
                  <a:gd name="csX1" fmla="*/ 0 w 157163"/>
                  <a:gd name="csY1" fmla="*/ 307182 h 307182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23348 w 123348"/>
                  <a:gd name="csY0" fmla="*/ 0 h 292894"/>
                  <a:gd name="csX1" fmla="*/ 4285 w 123348"/>
                  <a:gd name="csY1" fmla="*/ 292894 h 292894"/>
                  <a:gd name="csX0" fmla="*/ 131690 w 131690"/>
                  <a:gd name="csY0" fmla="*/ 0 h 292894"/>
                  <a:gd name="csX1" fmla="*/ 12627 w 131690"/>
                  <a:gd name="csY1" fmla="*/ 292894 h 292894"/>
                  <a:gd name="csX0" fmla="*/ 124020 w 124020"/>
                  <a:gd name="csY0" fmla="*/ 0 h 292894"/>
                  <a:gd name="csX1" fmla="*/ 4957 w 124020"/>
                  <a:gd name="csY1" fmla="*/ 292894 h 292894"/>
                  <a:gd name="csX0" fmla="*/ 91648 w 91649"/>
                  <a:gd name="csY0" fmla="*/ 0 h 292894"/>
                  <a:gd name="csX1" fmla="*/ 18079 w 91649"/>
                  <a:gd name="csY1" fmla="*/ 292894 h 292894"/>
                  <a:gd name="csX0" fmla="*/ 98862 w 98862"/>
                  <a:gd name="csY0" fmla="*/ 0 h 292894"/>
                  <a:gd name="csX1" fmla="*/ 25293 w 98862"/>
                  <a:gd name="csY1" fmla="*/ 292894 h 292894"/>
                  <a:gd name="csX0" fmla="*/ 131478 w 131477"/>
                  <a:gd name="csY0" fmla="*/ 0 h 226402"/>
                  <a:gd name="csX1" fmla="*/ 12415 w 131477"/>
                  <a:gd name="csY1" fmla="*/ 226402 h 226402"/>
                  <a:gd name="csX0" fmla="*/ 126612 w 126613"/>
                  <a:gd name="csY0" fmla="*/ 0 h 226402"/>
                  <a:gd name="csX1" fmla="*/ 7549 w 126613"/>
                  <a:gd name="csY1" fmla="*/ 226402 h 226402"/>
                  <a:gd name="csX0" fmla="*/ 119420 w 119419"/>
                  <a:gd name="csY0" fmla="*/ 0 h 226402"/>
                  <a:gd name="csX1" fmla="*/ 357 w 119419"/>
                  <a:gd name="csY1" fmla="*/ 226402 h 226402"/>
                  <a:gd name="csX0" fmla="*/ 238129 w 238130"/>
                  <a:gd name="csY0" fmla="*/ 0 h 121416"/>
                  <a:gd name="csX1" fmla="*/ 82 w 238130"/>
                  <a:gd name="csY1" fmla="*/ 121416 h 121416"/>
                  <a:gd name="csX0" fmla="*/ 238047 w 238046"/>
                  <a:gd name="csY0" fmla="*/ 0 h 121416"/>
                  <a:gd name="csX1" fmla="*/ 0 w 238046"/>
                  <a:gd name="csY1" fmla="*/ 121416 h 121416"/>
                  <a:gd name="csX0" fmla="*/ 238047 w 238047"/>
                  <a:gd name="csY0" fmla="*/ 0 h 121416"/>
                  <a:gd name="csX1" fmla="*/ 0 w 238047"/>
                  <a:gd name="csY1" fmla="*/ 121416 h 121416"/>
                  <a:gd name="csX0" fmla="*/ 238047 w 238047"/>
                  <a:gd name="csY0" fmla="*/ 0 h 121416"/>
                  <a:gd name="csX1" fmla="*/ 0 w 238047"/>
                  <a:gd name="csY1" fmla="*/ 121416 h 121416"/>
                  <a:gd name="csX0" fmla="*/ 318535 w 318535"/>
                  <a:gd name="csY0" fmla="*/ 0 h 187908"/>
                  <a:gd name="csX1" fmla="*/ 0 w 318535"/>
                  <a:gd name="csY1" fmla="*/ 187908 h 187908"/>
                  <a:gd name="csX0" fmla="*/ 702163 w 702163"/>
                  <a:gd name="csY0" fmla="*/ 0 h 709657"/>
                  <a:gd name="csX1" fmla="*/ 1 w 702163"/>
                  <a:gd name="csY1" fmla="*/ 709656 h 709657"/>
                  <a:gd name="csX0" fmla="*/ 702162 w 702162"/>
                  <a:gd name="csY0" fmla="*/ 0 h 709656"/>
                  <a:gd name="csX1" fmla="*/ 0 w 702162"/>
                  <a:gd name="csY1" fmla="*/ 709656 h 7096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702162" h="709656">
                    <a:moveTo>
                      <a:pt x="702162" y="0"/>
                    </a:moveTo>
                    <a:cubicBezTo>
                      <a:pt x="589013" y="10287"/>
                      <a:pt x="110868" y="308698"/>
                      <a:pt x="0" y="709656"/>
                    </a:cubicBezTo>
                  </a:path>
                </a:pathLst>
              </a:custGeom>
              <a:noFill/>
              <a:ln w="6350" cap="flat" cmpd="sng" algn="ctr">
                <a:solidFill>
                  <a:schemeClr val="tx2"/>
                </a:solidFill>
                <a:prstDash val="solid"/>
                <a:miter lim="800000"/>
                <a:tailEnd type="none" w="sm" len="sm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21" name="Freihandform: Form 120">
                <a:extLst>
                  <a:ext uri="{FF2B5EF4-FFF2-40B4-BE49-F238E27FC236}">
                    <a16:creationId xmlns:a16="http://schemas.microsoft.com/office/drawing/2014/main" id="{E108E6C1-23D7-F86E-0483-9BA165360F5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384490" y="6075797"/>
                <a:ext cx="18000" cy="18000"/>
              </a:xfrm>
              <a:custGeom>
                <a:avLst/>
                <a:gdLst>
                  <a:gd name="connsiteX0" fmla="*/ 45340 w 90680"/>
                  <a:gd name="connsiteY0" fmla="*/ 90681 h 90680"/>
                  <a:gd name="connsiteX1" fmla="*/ 90681 w 90680"/>
                  <a:gd name="connsiteY1" fmla="*/ 45340 h 90680"/>
                  <a:gd name="connsiteX2" fmla="*/ 45340 w 90680"/>
                  <a:gd name="connsiteY2" fmla="*/ 0 h 90680"/>
                  <a:gd name="connsiteX3" fmla="*/ 0 w 90680"/>
                  <a:gd name="connsiteY3" fmla="*/ 45340 h 90680"/>
                  <a:gd name="connsiteX4" fmla="*/ 45340 w 90680"/>
                  <a:gd name="connsiteY4" fmla="*/ 90681 h 9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80" h="90680">
                    <a:moveTo>
                      <a:pt x="45340" y="90681"/>
                    </a:moveTo>
                    <a:cubicBezTo>
                      <a:pt x="70378" y="90681"/>
                      <a:pt x="90681" y="70379"/>
                      <a:pt x="90681" y="45340"/>
                    </a:cubicBezTo>
                    <a:cubicBezTo>
                      <a:pt x="90681" y="20303"/>
                      <a:pt x="70378" y="0"/>
                      <a:pt x="45340" y="0"/>
                    </a:cubicBezTo>
                    <a:cubicBezTo>
                      <a:pt x="20302" y="0"/>
                      <a:pt x="0" y="20303"/>
                      <a:pt x="0" y="45340"/>
                    </a:cubicBezTo>
                    <a:cubicBezTo>
                      <a:pt x="0" y="70379"/>
                      <a:pt x="20302" y="90681"/>
                      <a:pt x="45340" y="90681"/>
                    </a:cubicBezTo>
                  </a:path>
                </a:pathLst>
              </a:custGeom>
              <a:solidFill>
                <a:schemeClr val="tx2"/>
              </a:solidFill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22" name="Gruppieren 121">
              <a:extLst>
                <a:ext uri="{FF2B5EF4-FFF2-40B4-BE49-F238E27FC236}">
                  <a16:creationId xmlns:a16="http://schemas.microsoft.com/office/drawing/2014/main" id="{B052512A-C1D7-E830-FCEC-6F0CA2910F3B}"/>
                </a:ext>
              </a:extLst>
            </p:cNvPr>
            <p:cNvGrpSpPr/>
            <p:nvPr/>
          </p:nvGrpSpPr>
          <p:grpSpPr>
            <a:xfrm rot="18756789">
              <a:off x="1048259" y="5348828"/>
              <a:ext cx="451493" cy="457397"/>
              <a:chOff x="915292" y="5598825"/>
              <a:chExt cx="451493" cy="457397"/>
            </a:xfrm>
          </p:grpSpPr>
          <p:sp>
            <p:nvSpPr>
              <p:cNvPr id="123" name="Freihandform: Form 122">
                <a:extLst>
                  <a:ext uri="{FF2B5EF4-FFF2-40B4-BE49-F238E27FC236}">
                    <a16:creationId xmlns:a16="http://schemas.microsoft.com/office/drawing/2014/main" id="{042A61E9-4A26-1742-5648-6FEE56C0A319}"/>
                  </a:ext>
                </a:extLst>
              </p:cNvPr>
              <p:cNvSpPr/>
              <p:nvPr/>
            </p:nvSpPr>
            <p:spPr>
              <a:xfrm flipH="1">
                <a:off x="915292" y="5598825"/>
                <a:ext cx="448131" cy="439166"/>
              </a:xfrm>
              <a:custGeom>
                <a:avLst/>
                <a:gdLst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178594 w 178594"/>
                  <a:gd name="csY0" fmla="*/ 0 h 252413"/>
                  <a:gd name="csX1" fmla="*/ 0 w 178594"/>
                  <a:gd name="csY1" fmla="*/ 252413 h 252413"/>
                  <a:gd name="csX0" fmla="*/ 157163 w 157163"/>
                  <a:gd name="csY0" fmla="*/ 0 h 307182"/>
                  <a:gd name="csX1" fmla="*/ 0 w 157163"/>
                  <a:gd name="csY1" fmla="*/ 307182 h 307182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23348 w 123348"/>
                  <a:gd name="csY0" fmla="*/ 0 h 292894"/>
                  <a:gd name="csX1" fmla="*/ 4285 w 123348"/>
                  <a:gd name="csY1" fmla="*/ 292894 h 292894"/>
                  <a:gd name="csX0" fmla="*/ 131690 w 131690"/>
                  <a:gd name="csY0" fmla="*/ 0 h 292894"/>
                  <a:gd name="csX1" fmla="*/ 12627 w 131690"/>
                  <a:gd name="csY1" fmla="*/ 292894 h 292894"/>
                  <a:gd name="csX0" fmla="*/ 124020 w 124020"/>
                  <a:gd name="csY0" fmla="*/ 0 h 292894"/>
                  <a:gd name="csX1" fmla="*/ 4957 w 124020"/>
                  <a:gd name="csY1" fmla="*/ 292894 h 292894"/>
                  <a:gd name="csX0" fmla="*/ 91648 w 91649"/>
                  <a:gd name="csY0" fmla="*/ 0 h 292894"/>
                  <a:gd name="csX1" fmla="*/ 18079 w 91649"/>
                  <a:gd name="csY1" fmla="*/ 292894 h 292894"/>
                  <a:gd name="csX0" fmla="*/ 98862 w 98862"/>
                  <a:gd name="csY0" fmla="*/ 0 h 292894"/>
                  <a:gd name="csX1" fmla="*/ 25293 w 98862"/>
                  <a:gd name="csY1" fmla="*/ 292894 h 292894"/>
                  <a:gd name="csX0" fmla="*/ 131478 w 131477"/>
                  <a:gd name="csY0" fmla="*/ 0 h 226402"/>
                  <a:gd name="csX1" fmla="*/ 12415 w 131477"/>
                  <a:gd name="csY1" fmla="*/ 226402 h 226402"/>
                  <a:gd name="csX0" fmla="*/ 126612 w 126613"/>
                  <a:gd name="csY0" fmla="*/ 0 h 226402"/>
                  <a:gd name="csX1" fmla="*/ 7549 w 126613"/>
                  <a:gd name="csY1" fmla="*/ 226402 h 226402"/>
                  <a:gd name="csX0" fmla="*/ 119420 w 119419"/>
                  <a:gd name="csY0" fmla="*/ 0 h 226402"/>
                  <a:gd name="csX1" fmla="*/ 357 w 119419"/>
                  <a:gd name="csY1" fmla="*/ 226402 h 226402"/>
                  <a:gd name="csX0" fmla="*/ 238129 w 238130"/>
                  <a:gd name="csY0" fmla="*/ 0 h 121416"/>
                  <a:gd name="csX1" fmla="*/ 82 w 238130"/>
                  <a:gd name="csY1" fmla="*/ 121416 h 121416"/>
                  <a:gd name="csX0" fmla="*/ 238047 w 238046"/>
                  <a:gd name="csY0" fmla="*/ 0 h 121416"/>
                  <a:gd name="csX1" fmla="*/ 0 w 238046"/>
                  <a:gd name="csY1" fmla="*/ 121416 h 121416"/>
                  <a:gd name="csX0" fmla="*/ 238047 w 238047"/>
                  <a:gd name="csY0" fmla="*/ 0 h 121416"/>
                  <a:gd name="csX1" fmla="*/ 0 w 238047"/>
                  <a:gd name="csY1" fmla="*/ 121416 h 121416"/>
                  <a:gd name="csX0" fmla="*/ 238047 w 238047"/>
                  <a:gd name="csY0" fmla="*/ 0 h 121416"/>
                  <a:gd name="csX1" fmla="*/ 0 w 238047"/>
                  <a:gd name="csY1" fmla="*/ 121416 h 121416"/>
                  <a:gd name="csX0" fmla="*/ 318535 w 318535"/>
                  <a:gd name="csY0" fmla="*/ 0 h 187908"/>
                  <a:gd name="csX1" fmla="*/ 0 w 318535"/>
                  <a:gd name="csY1" fmla="*/ 187908 h 187908"/>
                  <a:gd name="csX0" fmla="*/ 618822 w 618822"/>
                  <a:gd name="csY0" fmla="*/ 0 h 648708"/>
                  <a:gd name="csX1" fmla="*/ 1 w 618822"/>
                  <a:gd name="csY1" fmla="*/ 648708 h 648708"/>
                  <a:gd name="csX0" fmla="*/ 618821 w 618821"/>
                  <a:gd name="csY0" fmla="*/ 0 h 648708"/>
                  <a:gd name="csX1" fmla="*/ 0 w 618821"/>
                  <a:gd name="csY1" fmla="*/ 648708 h 648708"/>
                  <a:gd name="csX0" fmla="*/ 658585 w 658585"/>
                  <a:gd name="csY0" fmla="*/ 0 h 645412"/>
                  <a:gd name="csX1" fmla="*/ 0 w 658585"/>
                  <a:gd name="csY1" fmla="*/ 645411 h 645412"/>
                  <a:gd name="csX0" fmla="*/ 658585 w 658585"/>
                  <a:gd name="csY0" fmla="*/ 0 h 645411"/>
                  <a:gd name="csX1" fmla="*/ 0 w 658585"/>
                  <a:gd name="csY1" fmla="*/ 645411 h 64541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58585" h="645411">
                    <a:moveTo>
                      <a:pt x="658585" y="0"/>
                    </a:moveTo>
                    <a:cubicBezTo>
                      <a:pt x="545436" y="10287"/>
                      <a:pt x="191355" y="207860"/>
                      <a:pt x="0" y="645411"/>
                    </a:cubicBezTo>
                  </a:path>
                </a:pathLst>
              </a:custGeom>
              <a:noFill/>
              <a:ln w="6350" cap="flat" cmpd="sng" algn="ctr">
                <a:solidFill>
                  <a:schemeClr val="tx2"/>
                </a:solidFill>
                <a:prstDash val="solid"/>
                <a:miter lim="800000"/>
                <a:tailEnd type="none" w="sm" len="sm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24" name="Freihandform: Form 123">
                <a:extLst>
                  <a:ext uri="{FF2B5EF4-FFF2-40B4-BE49-F238E27FC236}">
                    <a16:creationId xmlns:a16="http://schemas.microsoft.com/office/drawing/2014/main" id="{E2892F03-05E8-998C-C7BA-9F066D7E3D5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348785" y="6038222"/>
                <a:ext cx="18000" cy="18000"/>
              </a:xfrm>
              <a:custGeom>
                <a:avLst/>
                <a:gdLst>
                  <a:gd name="connsiteX0" fmla="*/ 45340 w 90680"/>
                  <a:gd name="connsiteY0" fmla="*/ 90681 h 90680"/>
                  <a:gd name="connsiteX1" fmla="*/ 90681 w 90680"/>
                  <a:gd name="connsiteY1" fmla="*/ 45340 h 90680"/>
                  <a:gd name="connsiteX2" fmla="*/ 45340 w 90680"/>
                  <a:gd name="connsiteY2" fmla="*/ 0 h 90680"/>
                  <a:gd name="connsiteX3" fmla="*/ 0 w 90680"/>
                  <a:gd name="connsiteY3" fmla="*/ 45340 h 90680"/>
                  <a:gd name="connsiteX4" fmla="*/ 45340 w 90680"/>
                  <a:gd name="connsiteY4" fmla="*/ 90681 h 9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80" h="90680">
                    <a:moveTo>
                      <a:pt x="45340" y="90681"/>
                    </a:moveTo>
                    <a:cubicBezTo>
                      <a:pt x="70378" y="90681"/>
                      <a:pt x="90681" y="70379"/>
                      <a:pt x="90681" y="45340"/>
                    </a:cubicBezTo>
                    <a:cubicBezTo>
                      <a:pt x="90681" y="20303"/>
                      <a:pt x="70378" y="0"/>
                      <a:pt x="45340" y="0"/>
                    </a:cubicBezTo>
                    <a:cubicBezTo>
                      <a:pt x="20302" y="0"/>
                      <a:pt x="0" y="20303"/>
                      <a:pt x="0" y="45340"/>
                    </a:cubicBezTo>
                    <a:cubicBezTo>
                      <a:pt x="0" y="70379"/>
                      <a:pt x="20302" y="90681"/>
                      <a:pt x="45340" y="90681"/>
                    </a:cubicBezTo>
                  </a:path>
                </a:pathLst>
              </a:custGeom>
              <a:solidFill>
                <a:schemeClr val="tx2"/>
              </a:solidFill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25" name="Gruppieren 124">
              <a:extLst>
                <a:ext uri="{FF2B5EF4-FFF2-40B4-BE49-F238E27FC236}">
                  <a16:creationId xmlns:a16="http://schemas.microsoft.com/office/drawing/2014/main" id="{C7F34E54-6C7C-D5E7-78EC-4BDCD380E21D}"/>
                </a:ext>
              </a:extLst>
            </p:cNvPr>
            <p:cNvGrpSpPr/>
            <p:nvPr/>
          </p:nvGrpSpPr>
          <p:grpSpPr>
            <a:xfrm rot="19743470" flipH="1">
              <a:off x="677189" y="5558230"/>
              <a:ext cx="236230" cy="131860"/>
              <a:chOff x="911195" y="5505761"/>
              <a:chExt cx="236230" cy="131860"/>
            </a:xfrm>
          </p:grpSpPr>
          <p:sp>
            <p:nvSpPr>
              <p:cNvPr id="126" name="Freihandform: Form 125">
                <a:extLst>
                  <a:ext uri="{FF2B5EF4-FFF2-40B4-BE49-F238E27FC236}">
                    <a16:creationId xmlns:a16="http://schemas.microsoft.com/office/drawing/2014/main" id="{97872B44-FD7F-ECB2-C4BC-13E81ACEB7CE}"/>
                  </a:ext>
                </a:extLst>
              </p:cNvPr>
              <p:cNvSpPr/>
              <p:nvPr/>
            </p:nvSpPr>
            <p:spPr>
              <a:xfrm rot="601570">
                <a:off x="911195" y="5505761"/>
                <a:ext cx="210054" cy="131860"/>
              </a:xfrm>
              <a:custGeom>
                <a:avLst/>
                <a:gdLst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870660 w 870659"/>
                  <a:gd name="csY0" fmla="*/ -2 h 684495"/>
                  <a:gd name="csX1" fmla="*/ 0 w 870659"/>
                  <a:gd name="csY1" fmla="*/ 684495 h 684495"/>
                  <a:gd name="csX0" fmla="*/ 870660 w 870659"/>
                  <a:gd name="csY0" fmla="*/ -2 h 684495"/>
                  <a:gd name="csX1" fmla="*/ 0 w 870659"/>
                  <a:gd name="csY1" fmla="*/ 684495 h 684495"/>
                  <a:gd name="csX0" fmla="*/ 924268 w 924267"/>
                  <a:gd name="csY0" fmla="*/ -2 h 688332"/>
                  <a:gd name="csX1" fmla="*/ 0 w 924267"/>
                  <a:gd name="csY1" fmla="*/ 688332 h 688332"/>
                  <a:gd name="csX0" fmla="*/ 948183 w 948182"/>
                  <a:gd name="csY0" fmla="*/ 1 h 595213"/>
                  <a:gd name="csX1" fmla="*/ 0 w 948182"/>
                  <a:gd name="csY1" fmla="*/ 595213 h 59521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948182" h="595213">
                    <a:moveTo>
                      <a:pt x="948183" y="1"/>
                    </a:moveTo>
                    <a:cubicBezTo>
                      <a:pt x="619099" y="59485"/>
                      <a:pt x="29369" y="473770"/>
                      <a:pt x="0" y="595213"/>
                    </a:cubicBezTo>
                  </a:path>
                </a:pathLst>
              </a:custGeom>
              <a:noFill/>
              <a:ln w="6350" cap="flat" cmpd="sng" algn="ctr">
                <a:solidFill>
                  <a:schemeClr val="tx2"/>
                </a:solidFill>
                <a:prstDash val="solid"/>
                <a:miter lim="800000"/>
                <a:tailEnd type="none" w="sm" len="sm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27" name="Freihandform: Form 126">
                <a:extLst>
                  <a:ext uri="{FF2B5EF4-FFF2-40B4-BE49-F238E27FC236}">
                    <a16:creationId xmlns:a16="http://schemas.microsoft.com/office/drawing/2014/main" id="{3A2AE460-1099-36BE-B893-3B28A0B179D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29425" y="5519277"/>
                <a:ext cx="18000" cy="18000"/>
              </a:xfrm>
              <a:custGeom>
                <a:avLst/>
                <a:gdLst>
                  <a:gd name="connsiteX0" fmla="*/ 45340 w 90680"/>
                  <a:gd name="connsiteY0" fmla="*/ 90681 h 90680"/>
                  <a:gd name="connsiteX1" fmla="*/ 90681 w 90680"/>
                  <a:gd name="connsiteY1" fmla="*/ 45340 h 90680"/>
                  <a:gd name="connsiteX2" fmla="*/ 45340 w 90680"/>
                  <a:gd name="connsiteY2" fmla="*/ 0 h 90680"/>
                  <a:gd name="connsiteX3" fmla="*/ 0 w 90680"/>
                  <a:gd name="connsiteY3" fmla="*/ 45340 h 90680"/>
                  <a:gd name="connsiteX4" fmla="*/ 45340 w 90680"/>
                  <a:gd name="connsiteY4" fmla="*/ 90681 h 9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80" h="90680">
                    <a:moveTo>
                      <a:pt x="45340" y="90681"/>
                    </a:moveTo>
                    <a:cubicBezTo>
                      <a:pt x="70378" y="90681"/>
                      <a:pt x="90681" y="70379"/>
                      <a:pt x="90681" y="45340"/>
                    </a:cubicBezTo>
                    <a:cubicBezTo>
                      <a:pt x="90681" y="20303"/>
                      <a:pt x="70378" y="0"/>
                      <a:pt x="45340" y="0"/>
                    </a:cubicBezTo>
                    <a:cubicBezTo>
                      <a:pt x="20302" y="0"/>
                      <a:pt x="0" y="20303"/>
                      <a:pt x="0" y="45340"/>
                    </a:cubicBezTo>
                    <a:cubicBezTo>
                      <a:pt x="0" y="70379"/>
                      <a:pt x="20302" y="90681"/>
                      <a:pt x="45340" y="90681"/>
                    </a:cubicBezTo>
                  </a:path>
                </a:pathLst>
              </a:custGeom>
              <a:solidFill>
                <a:schemeClr val="tx2"/>
              </a:solidFill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28" name="Gruppieren 127">
              <a:extLst>
                <a:ext uri="{FF2B5EF4-FFF2-40B4-BE49-F238E27FC236}">
                  <a16:creationId xmlns:a16="http://schemas.microsoft.com/office/drawing/2014/main" id="{68212176-EE38-BD21-69BF-96A14A1596AF}"/>
                </a:ext>
              </a:extLst>
            </p:cNvPr>
            <p:cNvGrpSpPr/>
            <p:nvPr/>
          </p:nvGrpSpPr>
          <p:grpSpPr>
            <a:xfrm rot="19228695">
              <a:off x="1334114" y="5090480"/>
              <a:ext cx="1000900" cy="1624578"/>
              <a:chOff x="915293" y="5598140"/>
              <a:chExt cx="1000900" cy="1624578"/>
            </a:xfrm>
          </p:grpSpPr>
          <p:sp>
            <p:nvSpPr>
              <p:cNvPr id="129" name="Freihandform: Form 128">
                <a:extLst>
                  <a:ext uri="{FF2B5EF4-FFF2-40B4-BE49-F238E27FC236}">
                    <a16:creationId xmlns:a16="http://schemas.microsoft.com/office/drawing/2014/main" id="{BE18FD0C-0E3A-04A5-C88C-9B00B885B4DE}"/>
                  </a:ext>
                </a:extLst>
              </p:cNvPr>
              <p:cNvSpPr/>
              <p:nvPr/>
            </p:nvSpPr>
            <p:spPr>
              <a:xfrm flipH="1">
                <a:off x="915293" y="5598140"/>
                <a:ext cx="991074" cy="1602619"/>
              </a:xfrm>
              <a:custGeom>
                <a:avLst/>
                <a:gdLst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178594 w 178594"/>
                  <a:gd name="csY0" fmla="*/ 0 h 252413"/>
                  <a:gd name="csX1" fmla="*/ 0 w 178594"/>
                  <a:gd name="csY1" fmla="*/ 252413 h 252413"/>
                  <a:gd name="csX0" fmla="*/ 157163 w 157163"/>
                  <a:gd name="csY0" fmla="*/ 0 h 307182"/>
                  <a:gd name="csX1" fmla="*/ 0 w 157163"/>
                  <a:gd name="csY1" fmla="*/ 307182 h 307182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23348 w 123348"/>
                  <a:gd name="csY0" fmla="*/ 0 h 292894"/>
                  <a:gd name="csX1" fmla="*/ 4285 w 123348"/>
                  <a:gd name="csY1" fmla="*/ 292894 h 292894"/>
                  <a:gd name="csX0" fmla="*/ 131690 w 131690"/>
                  <a:gd name="csY0" fmla="*/ 0 h 292894"/>
                  <a:gd name="csX1" fmla="*/ 12627 w 131690"/>
                  <a:gd name="csY1" fmla="*/ 292894 h 292894"/>
                  <a:gd name="csX0" fmla="*/ 124020 w 124020"/>
                  <a:gd name="csY0" fmla="*/ 0 h 292894"/>
                  <a:gd name="csX1" fmla="*/ 4957 w 124020"/>
                  <a:gd name="csY1" fmla="*/ 292894 h 292894"/>
                  <a:gd name="csX0" fmla="*/ 91648 w 91649"/>
                  <a:gd name="csY0" fmla="*/ 0 h 292894"/>
                  <a:gd name="csX1" fmla="*/ 18079 w 91649"/>
                  <a:gd name="csY1" fmla="*/ 292894 h 292894"/>
                  <a:gd name="csX0" fmla="*/ 98862 w 98862"/>
                  <a:gd name="csY0" fmla="*/ 0 h 292894"/>
                  <a:gd name="csX1" fmla="*/ 25293 w 98862"/>
                  <a:gd name="csY1" fmla="*/ 292894 h 292894"/>
                  <a:gd name="csX0" fmla="*/ 131478 w 131477"/>
                  <a:gd name="csY0" fmla="*/ 0 h 226402"/>
                  <a:gd name="csX1" fmla="*/ 12415 w 131477"/>
                  <a:gd name="csY1" fmla="*/ 226402 h 226402"/>
                  <a:gd name="csX0" fmla="*/ 126612 w 126613"/>
                  <a:gd name="csY0" fmla="*/ 0 h 226402"/>
                  <a:gd name="csX1" fmla="*/ 7549 w 126613"/>
                  <a:gd name="csY1" fmla="*/ 226402 h 226402"/>
                  <a:gd name="csX0" fmla="*/ 119420 w 119419"/>
                  <a:gd name="csY0" fmla="*/ 0 h 226402"/>
                  <a:gd name="csX1" fmla="*/ 357 w 119419"/>
                  <a:gd name="csY1" fmla="*/ 226402 h 226402"/>
                  <a:gd name="csX0" fmla="*/ 238129 w 238130"/>
                  <a:gd name="csY0" fmla="*/ 0 h 121416"/>
                  <a:gd name="csX1" fmla="*/ 82 w 238130"/>
                  <a:gd name="csY1" fmla="*/ 121416 h 121416"/>
                  <a:gd name="csX0" fmla="*/ 238047 w 238046"/>
                  <a:gd name="csY0" fmla="*/ 0 h 121416"/>
                  <a:gd name="csX1" fmla="*/ 0 w 238046"/>
                  <a:gd name="csY1" fmla="*/ 121416 h 121416"/>
                  <a:gd name="csX0" fmla="*/ 238047 w 238047"/>
                  <a:gd name="csY0" fmla="*/ 0 h 121416"/>
                  <a:gd name="csX1" fmla="*/ 0 w 238047"/>
                  <a:gd name="csY1" fmla="*/ 121416 h 121416"/>
                  <a:gd name="csX0" fmla="*/ 238047 w 238047"/>
                  <a:gd name="csY0" fmla="*/ 0 h 121416"/>
                  <a:gd name="csX1" fmla="*/ 0 w 238047"/>
                  <a:gd name="csY1" fmla="*/ 121416 h 121416"/>
                  <a:gd name="csX0" fmla="*/ 318535 w 318535"/>
                  <a:gd name="csY0" fmla="*/ 0 h 187908"/>
                  <a:gd name="csX1" fmla="*/ 0 w 318535"/>
                  <a:gd name="csY1" fmla="*/ 187908 h 187908"/>
                  <a:gd name="csX0" fmla="*/ 702163 w 702163"/>
                  <a:gd name="csY0" fmla="*/ 0 h 709657"/>
                  <a:gd name="csX1" fmla="*/ 1 w 702163"/>
                  <a:gd name="csY1" fmla="*/ 709656 h 709657"/>
                  <a:gd name="csX0" fmla="*/ 702162 w 702162"/>
                  <a:gd name="csY0" fmla="*/ 0 h 709656"/>
                  <a:gd name="csX1" fmla="*/ 0 w 702162"/>
                  <a:gd name="csY1" fmla="*/ 709656 h 709656"/>
                  <a:gd name="csX0" fmla="*/ 1458846 w 1458846"/>
                  <a:gd name="csY0" fmla="*/ 0 h 2344081"/>
                  <a:gd name="csX1" fmla="*/ 0 w 1458846"/>
                  <a:gd name="csY1" fmla="*/ 2344080 h 2344081"/>
                  <a:gd name="csX0" fmla="*/ 1458846 w 1458846"/>
                  <a:gd name="csY0" fmla="*/ 0 h 2344080"/>
                  <a:gd name="csX1" fmla="*/ 0 w 1458846"/>
                  <a:gd name="csY1" fmla="*/ 2344080 h 2344080"/>
                  <a:gd name="csX0" fmla="*/ 1476843 w 1476843"/>
                  <a:gd name="csY0" fmla="*/ 0 h 2358928"/>
                  <a:gd name="csX1" fmla="*/ 0 w 1476843"/>
                  <a:gd name="csY1" fmla="*/ 2358928 h 2358928"/>
                  <a:gd name="csX0" fmla="*/ 1476843 w 1476843"/>
                  <a:gd name="csY0" fmla="*/ 0 h 2358928"/>
                  <a:gd name="csX1" fmla="*/ 0 w 1476843"/>
                  <a:gd name="csY1" fmla="*/ 2358928 h 2358928"/>
                  <a:gd name="csX0" fmla="*/ 1476843 w 1476843"/>
                  <a:gd name="csY0" fmla="*/ 0 h 2358928"/>
                  <a:gd name="csX1" fmla="*/ 0 w 1476843"/>
                  <a:gd name="csY1" fmla="*/ 2358928 h 2358928"/>
                  <a:gd name="csX0" fmla="*/ 1476843 w 1476843"/>
                  <a:gd name="csY0" fmla="*/ 0 h 2358928"/>
                  <a:gd name="csX1" fmla="*/ 0 w 1476843"/>
                  <a:gd name="csY1" fmla="*/ 2358928 h 2358928"/>
                  <a:gd name="csX0" fmla="*/ 1476843 w 1476843"/>
                  <a:gd name="csY0" fmla="*/ 1001 h 2359929"/>
                  <a:gd name="csX1" fmla="*/ 0 w 1476843"/>
                  <a:gd name="csY1" fmla="*/ 2359929 h 2359929"/>
                  <a:gd name="csX0" fmla="*/ 1456508 w 1456508"/>
                  <a:gd name="csY0" fmla="*/ 1008 h 2355257"/>
                  <a:gd name="csX1" fmla="*/ 0 w 1456508"/>
                  <a:gd name="csY1" fmla="*/ 2355257 h 235525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456508" h="2355257">
                    <a:moveTo>
                      <a:pt x="1456508" y="1008"/>
                    </a:moveTo>
                    <a:cubicBezTo>
                      <a:pt x="1280823" y="-27848"/>
                      <a:pt x="440405" y="557334"/>
                      <a:pt x="0" y="2355257"/>
                    </a:cubicBezTo>
                  </a:path>
                </a:pathLst>
              </a:custGeom>
              <a:noFill/>
              <a:ln w="6350" cap="flat" cmpd="sng" algn="ctr">
                <a:solidFill>
                  <a:schemeClr val="tx2"/>
                </a:solidFill>
                <a:prstDash val="solid"/>
                <a:miter lim="800000"/>
                <a:tailEnd type="none" w="sm" len="sm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30" name="Freihandform: Form 129">
                <a:extLst>
                  <a:ext uri="{FF2B5EF4-FFF2-40B4-BE49-F238E27FC236}">
                    <a16:creationId xmlns:a16="http://schemas.microsoft.com/office/drawing/2014/main" id="{9D525B36-5131-0A66-D99D-36CA5A79DB2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898193" y="7204718"/>
                <a:ext cx="18000" cy="18000"/>
              </a:xfrm>
              <a:custGeom>
                <a:avLst/>
                <a:gdLst>
                  <a:gd name="connsiteX0" fmla="*/ 45340 w 90680"/>
                  <a:gd name="connsiteY0" fmla="*/ 90681 h 90680"/>
                  <a:gd name="connsiteX1" fmla="*/ 90681 w 90680"/>
                  <a:gd name="connsiteY1" fmla="*/ 45340 h 90680"/>
                  <a:gd name="connsiteX2" fmla="*/ 45340 w 90680"/>
                  <a:gd name="connsiteY2" fmla="*/ 0 h 90680"/>
                  <a:gd name="connsiteX3" fmla="*/ 0 w 90680"/>
                  <a:gd name="connsiteY3" fmla="*/ 45340 h 90680"/>
                  <a:gd name="connsiteX4" fmla="*/ 45340 w 90680"/>
                  <a:gd name="connsiteY4" fmla="*/ 90681 h 9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80" h="90680">
                    <a:moveTo>
                      <a:pt x="45340" y="90681"/>
                    </a:moveTo>
                    <a:cubicBezTo>
                      <a:pt x="70378" y="90681"/>
                      <a:pt x="90681" y="70379"/>
                      <a:pt x="90681" y="45340"/>
                    </a:cubicBezTo>
                    <a:cubicBezTo>
                      <a:pt x="90681" y="20303"/>
                      <a:pt x="70378" y="0"/>
                      <a:pt x="45340" y="0"/>
                    </a:cubicBezTo>
                    <a:cubicBezTo>
                      <a:pt x="20302" y="0"/>
                      <a:pt x="0" y="20303"/>
                      <a:pt x="0" y="45340"/>
                    </a:cubicBezTo>
                    <a:cubicBezTo>
                      <a:pt x="0" y="70379"/>
                      <a:pt x="20302" y="90681"/>
                      <a:pt x="45340" y="90681"/>
                    </a:cubicBezTo>
                  </a:path>
                </a:pathLst>
              </a:custGeom>
              <a:solidFill>
                <a:schemeClr val="tx2"/>
              </a:solidFill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31" name="Gruppieren 130">
              <a:extLst>
                <a:ext uri="{FF2B5EF4-FFF2-40B4-BE49-F238E27FC236}">
                  <a16:creationId xmlns:a16="http://schemas.microsoft.com/office/drawing/2014/main" id="{A1B66F0D-86F7-BADD-FA39-0DFC3614F5C6}"/>
                </a:ext>
              </a:extLst>
            </p:cNvPr>
            <p:cNvGrpSpPr/>
            <p:nvPr/>
          </p:nvGrpSpPr>
          <p:grpSpPr>
            <a:xfrm rot="18520435">
              <a:off x="1420092" y="4934927"/>
              <a:ext cx="938736" cy="1737924"/>
              <a:chOff x="888630" y="5604184"/>
              <a:chExt cx="938736" cy="1737924"/>
            </a:xfrm>
          </p:grpSpPr>
          <p:sp>
            <p:nvSpPr>
              <p:cNvPr id="132" name="Freihandform: Form 131">
                <a:extLst>
                  <a:ext uri="{FF2B5EF4-FFF2-40B4-BE49-F238E27FC236}">
                    <a16:creationId xmlns:a16="http://schemas.microsoft.com/office/drawing/2014/main" id="{6FB78694-4C3F-54F3-84DE-8706B5F36AC8}"/>
                  </a:ext>
                </a:extLst>
              </p:cNvPr>
              <p:cNvSpPr/>
              <p:nvPr/>
            </p:nvSpPr>
            <p:spPr>
              <a:xfrm rot="126388" flipH="1">
                <a:off x="888630" y="5604184"/>
                <a:ext cx="938736" cy="1706032"/>
              </a:xfrm>
              <a:custGeom>
                <a:avLst/>
                <a:gdLst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178594 w 178594"/>
                  <a:gd name="csY0" fmla="*/ 0 h 252413"/>
                  <a:gd name="csX1" fmla="*/ 0 w 178594"/>
                  <a:gd name="csY1" fmla="*/ 252413 h 252413"/>
                  <a:gd name="csX0" fmla="*/ 157163 w 157163"/>
                  <a:gd name="csY0" fmla="*/ 0 h 307182"/>
                  <a:gd name="csX1" fmla="*/ 0 w 157163"/>
                  <a:gd name="csY1" fmla="*/ 307182 h 307182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23348 w 123348"/>
                  <a:gd name="csY0" fmla="*/ 0 h 292894"/>
                  <a:gd name="csX1" fmla="*/ 4285 w 123348"/>
                  <a:gd name="csY1" fmla="*/ 292894 h 292894"/>
                  <a:gd name="csX0" fmla="*/ 131690 w 131690"/>
                  <a:gd name="csY0" fmla="*/ 0 h 292894"/>
                  <a:gd name="csX1" fmla="*/ 12627 w 131690"/>
                  <a:gd name="csY1" fmla="*/ 292894 h 292894"/>
                  <a:gd name="csX0" fmla="*/ 124020 w 124020"/>
                  <a:gd name="csY0" fmla="*/ 0 h 292894"/>
                  <a:gd name="csX1" fmla="*/ 4957 w 124020"/>
                  <a:gd name="csY1" fmla="*/ 292894 h 292894"/>
                  <a:gd name="csX0" fmla="*/ 91648 w 91649"/>
                  <a:gd name="csY0" fmla="*/ 0 h 292894"/>
                  <a:gd name="csX1" fmla="*/ 18079 w 91649"/>
                  <a:gd name="csY1" fmla="*/ 292894 h 292894"/>
                  <a:gd name="csX0" fmla="*/ 98862 w 98862"/>
                  <a:gd name="csY0" fmla="*/ 0 h 292894"/>
                  <a:gd name="csX1" fmla="*/ 25293 w 98862"/>
                  <a:gd name="csY1" fmla="*/ 292894 h 292894"/>
                  <a:gd name="csX0" fmla="*/ 131478 w 131477"/>
                  <a:gd name="csY0" fmla="*/ 0 h 226402"/>
                  <a:gd name="csX1" fmla="*/ 12415 w 131477"/>
                  <a:gd name="csY1" fmla="*/ 226402 h 226402"/>
                  <a:gd name="csX0" fmla="*/ 126612 w 126613"/>
                  <a:gd name="csY0" fmla="*/ 0 h 226402"/>
                  <a:gd name="csX1" fmla="*/ 7549 w 126613"/>
                  <a:gd name="csY1" fmla="*/ 226402 h 226402"/>
                  <a:gd name="csX0" fmla="*/ 119420 w 119419"/>
                  <a:gd name="csY0" fmla="*/ 0 h 226402"/>
                  <a:gd name="csX1" fmla="*/ 357 w 119419"/>
                  <a:gd name="csY1" fmla="*/ 226402 h 226402"/>
                  <a:gd name="csX0" fmla="*/ 238129 w 238130"/>
                  <a:gd name="csY0" fmla="*/ 0 h 121416"/>
                  <a:gd name="csX1" fmla="*/ 82 w 238130"/>
                  <a:gd name="csY1" fmla="*/ 121416 h 121416"/>
                  <a:gd name="csX0" fmla="*/ 238047 w 238046"/>
                  <a:gd name="csY0" fmla="*/ 0 h 121416"/>
                  <a:gd name="csX1" fmla="*/ 0 w 238046"/>
                  <a:gd name="csY1" fmla="*/ 121416 h 121416"/>
                  <a:gd name="csX0" fmla="*/ 238047 w 238047"/>
                  <a:gd name="csY0" fmla="*/ 0 h 121416"/>
                  <a:gd name="csX1" fmla="*/ 0 w 238047"/>
                  <a:gd name="csY1" fmla="*/ 121416 h 121416"/>
                  <a:gd name="csX0" fmla="*/ 238047 w 238047"/>
                  <a:gd name="csY0" fmla="*/ 0 h 121416"/>
                  <a:gd name="csX1" fmla="*/ 0 w 238047"/>
                  <a:gd name="csY1" fmla="*/ 121416 h 121416"/>
                  <a:gd name="csX0" fmla="*/ 318535 w 318535"/>
                  <a:gd name="csY0" fmla="*/ 0 h 187908"/>
                  <a:gd name="csX1" fmla="*/ 0 w 318535"/>
                  <a:gd name="csY1" fmla="*/ 187908 h 187908"/>
                  <a:gd name="csX0" fmla="*/ 681367 w 681367"/>
                  <a:gd name="csY0" fmla="*/ 0 h 1240927"/>
                  <a:gd name="csX1" fmla="*/ 0 w 681367"/>
                  <a:gd name="csY1" fmla="*/ 1240927 h 1240927"/>
                  <a:gd name="csX0" fmla="*/ 694264 w 694264"/>
                  <a:gd name="csY0" fmla="*/ 0 h 1240927"/>
                  <a:gd name="csX1" fmla="*/ 12897 w 694264"/>
                  <a:gd name="csY1" fmla="*/ 1240927 h 1240927"/>
                  <a:gd name="csX0" fmla="*/ 695390 w 695390"/>
                  <a:gd name="csY0" fmla="*/ 2410 h 1243337"/>
                  <a:gd name="csX1" fmla="*/ 14023 w 695390"/>
                  <a:gd name="csY1" fmla="*/ 1243337 h 1243337"/>
                  <a:gd name="csX0" fmla="*/ 684164 w 684164"/>
                  <a:gd name="csY0" fmla="*/ 2458 h 1243385"/>
                  <a:gd name="csX1" fmla="*/ 2797 w 684164"/>
                  <a:gd name="csY1" fmla="*/ 1243385 h 12433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84164" h="1243385">
                    <a:moveTo>
                      <a:pt x="684164" y="2458"/>
                    </a:moveTo>
                    <a:cubicBezTo>
                      <a:pt x="507574" y="-46560"/>
                      <a:pt x="-43912" y="646722"/>
                      <a:pt x="2797" y="1243385"/>
                    </a:cubicBezTo>
                  </a:path>
                </a:pathLst>
              </a:custGeom>
              <a:noFill/>
              <a:ln w="6350" cap="flat" cmpd="sng" algn="ctr">
                <a:solidFill>
                  <a:schemeClr val="tx2"/>
                </a:solidFill>
                <a:prstDash val="solid"/>
                <a:miter lim="800000"/>
                <a:tailEnd type="none" w="sm" len="sm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33" name="Freihandform: Form 132">
                <a:extLst>
                  <a:ext uri="{FF2B5EF4-FFF2-40B4-BE49-F238E27FC236}">
                    <a16:creationId xmlns:a16="http://schemas.microsoft.com/office/drawing/2014/main" id="{0D13CE5D-D427-AF94-9E65-60F28915EC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781770" y="7324108"/>
                <a:ext cx="18000" cy="18000"/>
              </a:xfrm>
              <a:custGeom>
                <a:avLst/>
                <a:gdLst>
                  <a:gd name="connsiteX0" fmla="*/ 45340 w 90680"/>
                  <a:gd name="connsiteY0" fmla="*/ 90681 h 90680"/>
                  <a:gd name="connsiteX1" fmla="*/ 90681 w 90680"/>
                  <a:gd name="connsiteY1" fmla="*/ 45340 h 90680"/>
                  <a:gd name="connsiteX2" fmla="*/ 45340 w 90680"/>
                  <a:gd name="connsiteY2" fmla="*/ 0 h 90680"/>
                  <a:gd name="connsiteX3" fmla="*/ 0 w 90680"/>
                  <a:gd name="connsiteY3" fmla="*/ 45340 h 90680"/>
                  <a:gd name="connsiteX4" fmla="*/ 45340 w 90680"/>
                  <a:gd name="connsiteY4" fmla="*/ 90681 h 9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80" h="90680">
                    <a:moveTo>
                      <a:pt x="45340" y="90681"/>
                    </a:moveTo>
                    <a:cubicBezTo>
                      <a:pt x="70378" y="90681"/>
                      <a:pt x="90681" y="70379"/>
                      <a:pt x="90681" y="45340"/>
                    </a:cubicBezTo>
                    <a:cubicBezTo>
                      <a:pt x="90681" y="20303"/>
                      <a:pt x="70378" y="0"/>
                      <a:pt x="45340" y="0"/>
                    </a:cubicBezTo>
                    <a:cubicBezTo>
                      <a:pt x="20302" y="0"/>
                      <a:pt x="0" y="20303"/>
                      <a:pt x="0" y="45340"/>
                    </a:cubicBezTo>
                    <a:cubicBezTo>
                      <a:pt x="0" y="70379"/>
                      <a:pt x="20302" y="90681"/>
                      <a:pt x="45340" y="90681"/>
                    </a:cubicBezTo>
                  </a:path>
                </a:pathLst>
              </a:custGeom>
              <a:solidFill>
                <a:schemeClr val="tx2"/>
              </a:solidFill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37" name="Gruppieren 136">
              <a:extLst>
                <a:ext uri="{FF2B5EF4-FFF2-40B4-BE49-F238E27FC236}">
                  <a16:creationId xmlns:a16="http://schemas.microsoft.com/office/drawing/2014/main" id="{0B314F75-AFF9-661E-2FC5-1860282114CD}"/>
                </a:ext>
              </a:extLst>
            </p:cNvPr>
            <p:cNvGrpSpPr/>
            <p:nvPr/>
          </p:nvGrpSpPr>
          <p:grpSpPr>
            <a:xfrm rot="18417980">
              <a:off x="1724205" y="4558861"/>
              <a:ext cx="1389746" cy="2712154"/>
              <a:chOff x="868099" y="5583548"/>
              <a:chExt cx="1389746" cy="2712154"/>
            </a:xfrm>
          </p:grpSpPr>
          <p:sp>
            <p:nvSpPr>
              <p:cNvPr id="138" name="Freihandform: Form 137">
                <a:extLst>
                  <a:ext uri="{FF2B5EF4-FFF2-40B4-BE49-F238E27FC236}">
                    <a16:creationId xmlns:a16="http://schemas.microsoft.com/office/drawing/2014/main" id="{8A5F0199-FEC6-973C-1569-7AB6D5E10FAA}"/>
                  </a:ext>
                </a:extLst>
              </p:cNvPr>
              <p:cNvSpPr/>
              <p:nvPr/>
            </p:nvSpPr>
            <p:spPr>
              <a:xfrm rot="126388" flipH="1">
                <a:off x="868099" y="5583548"/>
                <a:ext cx="1389746" cy="2671456"/>
              </a:xfrm>
              <a:custGeom>
                <a:avLst/>
                <a:gdLst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230981 w 230981"/>
                  <a:gd name="csY0" fmla="*/ 0 h 257175"/>
                  <a:gd name="csX1" fmla="*/ 0 w 230981"/>
                  <a:gd name="csY1" fmla="*/ 257175 h 257175"/>
                  <a:gd name="csX0" fmla="*/ 178594 w 178594"/>
                  <a:gd name="csY0" fmla="*/ 0 h 252413"/>
                  <a:gd name="csX1" fmla="*/ 0 w 178594"/>
                  <a:gd name="csY1" fmla="*/ 252413 h 252413"/>
                  <a:gd name="csX0" fmla="*/ 157163 w 157163"/>
                  <a:gd name="csY0" fmla="*/ 0 h 307182"/>
                  <a:gd name="csX1" fmla="*/ 0 w 157163"/>
                  <a:gd name="csY1" fmla="*/ 307182 h 307182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47638 w 147638"/>
                  <a:gd name="csY0" fmla="*/ 0 h 295275"/>
                  <a:gd name="csX1" fmla="*/ 0 w 147638"/>
                  <a:gd name="csY1" fmla="*/ 295275 h 295275"/>
                  <a:gd name="csX0" fmla="*/ 123348 w 123348"/>
                  <a:gd name="csY0" fmla="*/ 0 h 292894"/>
                  <a:gd name="csX1" fmla="*/ 4285 w 123348"/>
                  <a:gd name="csY1" fmla="*/ 292894 h 292894"/>
                  <a:gd name="csX0" fmla="*/ 131690 w 131690"/>
                  <a:gd name="csY0" fmla="*/ 0 h 292894"/>
                  <a:gd name="csX1" fmla="*/ 12627 w 131690"/>
                  <a:gd name="csY1" fmla="*/ 292894 h 292894"/>
                  <a:gd name="csX0" fmla="*/ 124020 w 124020"/>
                  <a:gd name="csY0" fmla="*/ 0 h 292894"/>
                  <a:gd name="csX1" fmla="*/ 4957 w 124020"/>
                  <a:gd name="csY1" fmla="*/ 292894 h 292894"/>
                  <a:gd name="csX0" fmla="*/ 91648 w 91649"/>
                  <a:gd name="csY0" fmla="*/ 0 h 292894"/>
                  <a:gd name="csX1" fmla="*/ 18079 w 91649"/>
                  <a:gd name="csY1" fmla="*/ 292894 h 292894"/>
                  <a:gd name="csX0" fmla="*/ 98862 w 98862"/>
                  <a:gd name="csY0" fmla="*/ 0 h 292894"/>
                  <a:gd name="csX1" fmla="*/ 25293 w 98862"/>
                  <a:gd name="csY1" fmla="*/ 292894 h 292894"/>
                  <a:gd name="csX0" fmla="*/ 131478 w 131477"/>
                  <a:gd name="csY0" fmla="*/ 0 h 226402"/>
                  <a:gd name="csX1" fmla="*/ 12415 w 131477"/>
                  <a:gd name="csY1" fmla="*/ 226402 h 226402"/>
                  <a:gd name="csX0" fmla="*/ 126612 w 126613"/>
                  <a:gd name="csY0" fmla="*/ 0 h 226402"/>
                  <a:gd name="csX1" fmla="*/ 7549 w 126613"/>
                  <a:gd name="csY1" fmla="*/ 226402 h 226402"/>
                  <a:gd name="csX0" fmla="*/ 119420 w 119419"/>
                  <a:gd name="csY0" fmla="*/ 0 h 226402"/>
                  <a:gd name="csX1" fmla="*/ 357 w 119419"/>
                  <a:gd name="csY1" fmla="*/ 226402 h 226402"/>
                  <a:gd name="csX0" fmla="*/ 238129 w 238130"/>
                  <a:gd name="csY0" fmla="*/ 0 h 121416"/>
                  <a:gd name="csX1" fmla="*/ 82 w 238130"/>
                  <a:gd name="csY1" fmla="*/ 121416 h 121416"/>
                  <a:gd name="csX0" fmla="*/ 238047 w 238046"/>
                  <a:gd name="csY0" fmla="*/ 0 h 121416"/>
                  <a:gd name="csX1" fmla="*/ 0 w 238046"/>
                  <a:gd name="csY1" fmla="*/ 121416 h 121416"/>
                  <a:gd name="csX0" fmla="*/ 238047 w 238047"/>
                  <a:gd name="csY0" fmla="*/ 0 h 121416"/>
                  <a:gd name="csX1" fmla="*/ 0 w 238047"/>
                  <a:gd name="csY1" fmla="*/ 121416 h 121416"/>
                  <a:gd name="csX0" fmla="*/ 238047 w 238047"/>
                  <a:gd name="csY0" fmla="*/ 0 h 121416"/>
                  <a:gd name="csX1" fmla="*/ 0 w 238047"/>
                  <a:gd name="csY1" fmla="*/ 121416 h 121416"/>
                  <a:gd name="csX0" fmla="*/ 318535 w 318535"/>
                  <a:gd name="csY0" fmla="*/ 0 h 187908"/>
                  <a:gd name="csX1" fmla="*/ 0 w 318535"/>
                  <a:gd name="csY1" fmla="*/ 187908 h 187908"/>
                  <a:gd name="csX0" fmla="*/ 681367 w 681367"/>
                  <a:gd name="csY0" fmla="*/ 0 h 1240927"/>
                  <a:gd name="csX1" fmla="*/ 0 w 681367"/>
                  <a:gd name="csY1" fmla="*/ 1240927 h 1240927"/>
                  <a:gd name="csX0" fmla="*/ 694264 w 694264"/>
                  <a:gd name="csY0" fmla="*/ 0 h 1240927"/>
                  <a:gd name="csX1" fmla="*/ 12897 w 694264"/>
                  <a:gd name="csY1" fmla="*/ 1240927 h 1240927"/>
                  <a:gd name="csX0" fmla="*/ 695390 w 695390"/>
                  <a:gd name="csY0" fmla="*/ 2410 h 1243337"/>
                  <a:gd name="csX1" fmla="*/ 14023 w 695390"/>
                  <a:gd name="csY1" fmla="*/ 1243337 h 1243337"/>
                  <a:gd name="csX0" fmla="*/ 684164 w 684164"/>
                  <a:gd name="csY0" fmla="*/ 2458 h 1243385"/>
                  <a:gd name="csX1" fmla="*/ 2797 w 684164"/>
                  <a:gd name="csY1" fmla="*/ 1243385 h 1243385"/>
                  <a:gd name="csX0" fmla="*/ 1078802 w 1078802"/>
                  <a:gd name="csY0" fmla="*/ 1319 h 1879495"/>
                  <a:gd name="csX1" fmla="*/ 1669 w 1078802"/>
                  <a:gd name="csY1" fmla="*/ 1879495 h 1879495"/>
                  <a:gd name="csX0" fmla="*/ 1077133 w 1077133"/>
                  <a:gd name="csY0" fmla="*/ 2621 h 1880797"/>
                  <a:gd name="csX1" fmla="*/ 0 w 1077133"/>
                  <a:gd name="csY1" fmla="*/ 1880797 h 1880797"/>
                  <a:gd name="csX0" fmla="*/ 1077133 w 1077133"/>
                  <a:gd name="csY0" fmla="*/ 2835 h 1881011"/>
                  <a:gd name="csX1" fmla="*/ 0 w 1077133"/>
                  <a:gd name="csY1" fmla="*/ 1881011 h 1881011"/>
                  <a:gd name="csX0" fmla="*/ 1077198 w 1077198"/>
                  <a:gd name="csY0" fmla="*/ 1580 h 1879756"/>
                  <a:gd name="csX1" fmla="*/ 65 w 1077198"/>
                  <a:gd name="csY1" fmla="*/ 1879756 h 1879756"/>
                  <a:gd name="csX0" fmla="*/ 1087408 w 1087408"/>
                  <a:gd name="csY0" fmla="*/ 1562 h 1892313"/>
                  <a:gd name="csX1" fmla="*/ 65 w 1087408"/>
                  <a:gd name="csY1" fmla="*/ 1892313 h 1892313"/>
                  <a:gd name="csX0" fmla="*/ 1087414 w 1087414"/>
                  <a:gd name="csY0" fmla="*/ 1623 h 1892374"/>
                  <a:gd name="csX1" fmla="*/ 71 w 1087414"/>
                  <a:gd name="csY1" fmla="*/ 1892374 h 1892374"/>
                  <a:gd name="csX0" fmla="*/ 1060578 w 1060578"/>
                  <a:gd name="csY0" fmla="*/ 1574 h 1929020"/>
                  <a:gd name="csX1" fmla="*/ 74 w 1060578"/>
                  <a:gd name="csY1" fmla="*/ 1929020 h 1929020"/>
                  <a:gd name="csX0" fmla="*/ 1053054 w 1053054"/>
                  <a:gd name="csY0" fmla="*/ 1561 h 1938096"/>
                  <a:gd name="csX1" fmla="*/ 74 w 1053054"/>
                  <a:gd name="csY1" fmla="*/ 1938096 h 1938096"/>
                  <a:gd name="csX0" fmla="*/ 1012866 w 1012866"/>
                  <a:gd name="csY0" fmla="*/ 1551 h 1947002"/>
                  <a:gd name="csX1" fmla="*/ 78 w 1012866"/>
                  <a:gd name="csY1" fmla="*/ 1947002 h 19470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012866" h="1947002">
                    <a:moveTo>
                      <a:pt x="1012866" y="1551"/>
                    </a:moveTo>
                    <a:cubicBezTo>
                      <a:pt x="750633" y="-48446"/>
                      <a:pt x="-8844" y="1121705"/>
                      <a:pt x="78" y="1947002"/>
                    </a:cubicBezTo>
                  </a:path>
                </a:pathLst>
              </a:custGeom>
              <a:noFill/>
              <a:ln w="6350" cap="flat" cmpd="sng" algn="ctr">
                <a:solidFill>
                  <a:schemeClr val="tx2"/>
                </a:solidFill>
                <a:prstDash val="solid"/>
                <a:miter lim="800000"/>
                <a:tailEnd type="none" w="sm" len="sm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39" name="Freihandform: Form 138">
                <a:extLst>
                  <a:ext uri="{FF2B5EF4-FFF2-40B4-BE49-F238E27FC236}">
                    <a16:creationId xmlns:a16="http://schemas.microsoft.com/office/drawing/2014/main" id="{335397C1-618F-98A1-6A76-5F514A36DB9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195365" y="8277702"/>
                <a:ext cx="18000" cy="18000"/>
              </a:xfrm>
              <a:custGeom>
                <a:avLst/>
                <a:gdLst>
                  <a:gd name="connsiteX0" fmla="*/ 45340 w 90680"/>
                  <a:gd name="connsiteY0" fmla="*/ 90681 h 90680"/>
                  <a:gd name="connsiteX1" fmla="*/ 90681 w 90680"/>
                  <a:gd name="connsiteY1" fmla="*/ 45340 h 90680"/>
                  <a:gd name="connsiteX2" fmla="*/ 45340 w 90680"/>
                  <a:gd name="connsiteY2" fmla="*/ 0 h 90680"/>
                  <a:gd name="connsiteX3" fmla="*/ 0 w 90680"/>
                  <a:gd name="connsiteY3" fmla="*/ 45340 h 90680"/>
                  <a:gd name="connsiteX4" fmla="*/ 45340 w 90680"/>
                  <a:gd name="connsiteY4" fmla="*/ 90681 h 9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80" h="90680">
                    <a:moveTo>
                      <a:pt x="45340" y="90681"/>
                    </a:moveTo>
                    <a:cubicBezTo>
                      <a:pt x="70378" y="90681"/>
                      <a:pt x="90681" y="70379"/>
                      <a:pt x="90681" y="45340"/>
                    </a:cubicBezTo>
                    <a:cubicBezTo>
                      <a:pt x="90681" y="20303"/>
                      <a:pt x="70378" y="0"/>
                      <a:pt x="45340" y="0"/>
                    </a:cubicBezTo>
                    <a:cubicBezTo>
                      <a:pt x="20302" y="0"/>
                      <a:pt x="0" y="20303"/>
                      <a:pt x="0" y="45340"/>
                    </a:cubicBezTo>
                    <a:cubicBezTo>
                      <a:pt x="0" y="70379"/>
                      <a:pt x="20302" y="90681"/>
                      <a:pt x="45340" y="90681"/>
                    </a:cubicBezTo>
                  </a:path>
                </a:pathLst>
              </a:custGeom>
              <a:solidFill>
                <a:schemeClr val="tx2"/>
              </a:solidFill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</p:grpSp>
      <p:grpSp>
        <p:nvGrpSpPr>
          <p:cNvPr id="71" name="Gruppieren 70">
            <a:extLst>
              <a:ext uri="{FF2B5EF4-FFF2-40B4-BE49-F238E27FC236}">
                <a16:creationId xmlns:a16="http://schemas.microsoft.com/office/drawing/2014/main" id="{45627607-C056-F438-CBF9-7501CE2865DE}"/>
              </a:ext>
            </a:extLst>
          </p:cNvPr>
          <p:cNvGrpSpPr/>
          <p:nvPr/>
        </p:nvGrpSpPr>
        <p:grpSpPr>
          <a:xfrm>
            <a:off x="1251127" y="5705042"/>
            <a:ext cx="113340" cy="193103"/>
            <a:chOff x="880901" y="5456474"/>
            <a:chExt cx="85886" cy="146328"/>
          </a:xfrm>
        </p:grpSpPr>
        <p:sp>
          <p:nvSpPr>
            <p:cNvPr id="70" name="Freihandform: Form 69">
              <a:extLst>
                <a:ext uri="{FF2B5EF4-FFF2-40B4-BE49-F238E27FC236}">
                  <a16:creationId xmlns:a16="http://schemas.microsoft.com/office/drawing/2014/main" id="{EFB11183-37B1-43F6-88B9-4B323545A5A2}"/>
                </a:ext>
              </a:extLst>
            </p:cNvPr>
            <p:cNvSpPr/>
            <p:nvPr/>
          </p:nvSpPr>
          <p:spPr>
            <a:xfrm>
              <a:off x="888206" y="5460207"/>
              <a:ext cx="78581" cy="116681"/>
            </a:xfrm>
            <a:custGeom>
              <a:avLst/>
              <a:gdLst>
                <a:gd name="csX0" fmla="*/ 35719 w 78581"/>
                <a:gd name="csY0" fmla="*/ 116681 h 116681"/>
                <a:gd name="csX1" fmla="*/ 78581 w 78581"/>
                <a:gd name="csY1" fmla="*/ 47625 h 116681"/>
                <a:gd name="csX2" fmla="*/ 61913 w 78581"/>
                <a:gd name="csY2" fmla="*/ 9525 h 116681"/>
                <a:gd name="csX3" fmla="*/ 35719 w 78581"/>
                <a:gd name="csY3" fmla="*/ 0 h 116681"/>
                <a:gd name="csX4" fmla="*/ 11906 w 78581"/>
                <a:gd name="csY4" fmla="*/ 0 h 116681"/>
                <a:gd name="csX5" fmla="*/ 0 w 78581"/>
                <a:gd name="csY5" fmla="*/ 28575 h 116681"/>
                <a:gd name="csX6" fmla="*/ 4763 w 78581"/>
                <a:gd name="csY6" fmla="*/ 47625 h 116681"/>
                <a:gd name="csX7" fmla="*/ 35719 w 78581"/>
                <a:gd name="csY7" fmla="*/ 116681 h 1166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78581" h="116681">
                  <a:moveTo>
                    <a:pt x="35719" y="116681"/>
                  </a:moveTo>
                  <a:lnTo>
                    <a:pt x="78581" y="47625"/>
                  </a:lnTo>
                  <a:lnTo>
                    <a:pt x="61913" y="9525"/>
                  </a:lnTo>
                  <a:lnTo>
                    <a:pt x="35719" y="0"/>
                  </a:lnTo>
                  <a:lnTo>
                    <a:pt x="11906" y="0"/>
                  </a:lnTo>
                  <a:lnTo>
                    <a:pt x="0" y="28575"/>
                  </a:lnTo>
                  <a:lnTo>
                    <a:pt x="4763" y="47625"/>
                  </a:lnTo>
                  <a:lnTo>
                    <a:pt x="35719" y="116681"/>
                  </a:lnTo>
                  <a:close/>
                </a:path>
              </a:pathLst>
            </a:custGeom>
            <a:solidFill>
              <a:schemeClr val="bg1"/>
            </a:solid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8000" tIns="288000" rIns="288000" bIns="288000" rtlCol="0" anchor="ctr"/>
            <a:lstStyle/>
            <a:p>
              <a:pPr algn="ctr"/>
              <a:endParaRPr lang="en-GB" sz="1200" dirty="0">
                <a:solidFill>
                  <a:srgbClr val="FFFFFF"/>
                </a:solidFill>
                <a:latin typeface="Gilroy ExtraBold" panose="00000900000000000000" pitchFamily="50" charset="0"/>
              </a:endParaRPr>
            </a:p>
          </p:txBody>
        </p:sp>
        <p:sp>
          <p:nvSpPr>
            <p:cNvPr id="50" name="Vector">
              <a:extLst>
                <a:ext uri="{FF2B5EF4-FFF2-40B4-BE49-F238E27FC236}">
                  <a16:creationId xmlns:a16="http://schemas.microsoft.com/office/drawing/2014/main" id="{874EFD4E-33F0-55B5-B655-22594C548473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880901" y="5456474"/>
              <a:ext cx="84389" cy="146328"/>
            </a:xfrm>
            <a:custGeom>
              <a:avLst/>
              <a:gdLst>
                <a:gd name="connsiteX0" fmla="*/ 12573 w 228790"/>
                <a:gd name="connsiteY0" fmla="*/ 377667 h 396717"/>
                <a:gd name="connsiteX1" fmla="*/ 216217 w 228790"/>
                <a:gd name="connsiteY1" fmla="*/ 377667 h 396717"/>
                <a:gd name="connsiteX2" fmla="*/ 225742 w 228790"/>
                <a:gd name="connsiteY2" fmla="*/ 387192 h 396717"/>
                <a:gd name="connsiteX3" fmla="*/ 216217 w 228790"/>
                <a:gd name="connsiteY3" fmla="*/ 396717 h 396717"/>
                <a:gd name="connsiteX4" fmla="*/ 12573 w 228790"/>
                <a:gd name="connsiteY4" fmla="*/ 396717 h 396717"/>
                <a:gd name="connsiteX5" fmla="*/ 3048 w 228790"/>
                <a:gd name="connsiteY5" fmla="*/ 387192 h 396717"/>
                <a:gd name="connsiteX6" fmla="*/ 12573 w 228790"/>
                <a:gd name="connsiteY6" fmla="*/ 377667 h 396717"/>
                <a:gd name="connsiteX7" fmla="*/ 114395 w 228790"/>
                <a:gd name="connsiteY7" fmla="*/ 97822 h 396717"/>
                <a:gd name="connsiteX8" fmla="*/ 94774 w 228790"/>
                <a:gd name="connsiteY8" fmla="*/ 117444 h 396717"/>
                <a:gd name="connsiteX9" fmla="*/ 114395 w 228790"/>
                <a:gd name="connsiteY9" fmla="*/ 137065 h 396717"/>
                <a:gd name="connsiteX10" fmla="*/ 134017 w 228790"/>
                <a:gd name="connsiteY10" fmla="*/ 117444 h 396717"/>
                <a:gd name="connsiteX11" fmla="*/ 114395 w 228790"/>
                <a:gd name="connsiteY11" fmla="*/ 97822 h 396717"/>
                <a:gd name="connsiteX12" fmla="*/ 114395 w 228790"/>
                <a:gd name="connsiteY12" fmla="*/ 78772 h 396717"/>
                <a:gd name="connsiteX13" fmla="*/ 153067 w 228790"/>
                <a:gd name="connsiteY13" fmla="*/ 117444 h 396717"/>
                <a:gd name="connsiteX14" fmla="*/ 114395 w 228790"/>
                <a:gd name="connsiteY14" fmla="*/ 156115 h 396717"/>
                <a:gd name="connsiteX15" fmla="*/ 75724 w 228790"/>
                <a:gd name="connsiteY15" fmla="*/ 117444 h 396717"/>
                <a:gd name="connsiteX16" fmla="*/ 114395 w 228790"/>
                <a:gd name="connsiteY16" fmla="*/ 78772 h 396717"/>
                <a:gd name="connsiteX17" fmla="*/ 114395 w 228790"/>
                <a:gd name="connsiteY17" fmla="*/ 19050 h 396717"/>
                <a:gd name="connsiteX18" fmla="*/ 19050 w 228790"/>
                <a:gd name="connsiteY18" fmla="*/ 114395 h 396717"/>
                <a:gd name="connsiteX19" fmla="*/ 32957 w 228790"/>
                <a:gd name="connsiteY19" fmla="*/ 164116 h 396717"/>
                <a:gd name="connsiteX20" fmla="*/ 116777 w 228790"/>
                <a:gd name="connsiteY20" fmla="*/ 310706 h 396717"/>
                <a:gd name="connsiteX21" fmla="*/ 196882 w 228790"/>
                <a:gd name="connsiteY21" fmla="*/ 162401 h 396717"/>
                <a:gd name="connsiteX22" fmla="*/ 209740 w 228790"/>
                <a:gd name="connsiteY22" fmla="*/ 114491 h 396717"/>
                <a:gd name="connsiteX23" fmla="*/ 114395 w 228790"/>
                <a:gd name="connsiteY23" fmla="*/ 19050 h 396717"/>
                <a:gd name="connsiteX24" fmla="*/ 114395 w 228790"/>
                <a:gd name="connsiteY24" fmla="*/ 0 h 396717"/>
                <a:gd name="connsiteX25" fmla="*/ 228790 w 228790"/>
                <a:gd name="connsiteY25" fmla="*/ 114395 h 396717"/>
                <a:gd name="connsiteX26" fmla="*/ 213265 w 228790"/>
                <a:gd name="connsiteY26" fmla="*/ 172022 h 396717"/>
                <a:gd name="connsiteX27" fmla="*/ 212217 w 228790"/>
                <a:gd name="connsiteY27" fmla="*/ 173736 h 396717"/>
                <a:gd name="connsiteX28" fmla="*/ 125349 w 228790"/>
                <a:gd name="connsiteY28" fmla="*/ 334804 h 396717"/>
                <a:gd name="connsiteX29" fmla="*/ 117062 w 228790"/>
                <a:gd name="connsiteY29" fmla="*/ 339852 h 396717"/>
                <a:gd name="connsiteX30" fmla="*/ 117062 w 228790"/>
                <a:gd name="connsiteY30" fmla="*/ 339757 h 396717"/>
                <a:gd name="connsiteX31" fmla="*/ 108776 w 228790"/>
                <a:gd name="connsiteY31" fmla="*/ 334994 h 396717"/>
                <a:gd name="connsiteX32" fmla="*/ 16573 w 228790"/>
                <a:gd name="connsiteY32" fmla="*/ 173736 h 396717"/>
                <a:gd name="connsiteX33" fmla="*/ 0 w 228790"/>
                <a:gd name="connsiteY33" fmla="*/ 114395 h 396717"/>
                <a:gd name="connsiteX34" fmla="*/ 114395 w 228790"/>
                <a:gd name="connsiteY34" fmla="*/ 0 h 39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28790" h="396717">
                  <a:moveTo>
                    <a:pt x="12573" y="377667"/>
                  </a:moveTo>
                  <a:lnTo>
                    <a:pt x="216217" y="377667"/>
                  </a:lnTo>
                  <a:cubicBezTo>
                    <a:pt x="221456" y="377667"/>
                    <a:pt x="225742" y="381953"/>
                    <a:pt x="225742" y="387192"/>
                  </a:cubicBezTo>
                  <a:cubicBezTo>
                    <a:pt x="225742" y="392431"/>
                    <a:pt x="221456" y="396717"/>
                    <a:pt x="216217" y="396717"/>
                  </a:cubicBezTo>
                  <a:lnTo>
                    <a:pt x="12573" y="396717"/>
                  </a:lnTo>
                  <a:cubicBezTo>
                    <a:pt x="7334" y="396717"/>
                    <a:pt x="3048" y="392431"/>
                    <a:pt x="3048" y="387192"/>
                  </a:cubicBezTo>
                  <a:cubicBezTo>
                    <a:pt x="3048" y="381953"/>
                    <a:pt x="7334" y="377667"/>
                    <a:pt x="12573" y="377667"/>
                  </a:cubicBezTo>
                  <a:close/>
                  <a:moveTo>
                    <a:pt x="114395" y="97822"/>
                  </a:moveTo>
                  <a:cubicBezTo>
                    <a:pt x="103537" y="97822"/>
                    <a:pt x="94774" y="106585"/>
                    <a:pt x="94774" y="117444"/>
                  </a:cubicBezTo>
                  <a:cubicBezTo>
                    <a:pt x="94774" y="128302"/>
                    <a:pt x="103537" y="137065"/>
                    <a:pt x="114395" y="137065"/>
                  </a:cubicBezTo>
                  <a:cubicBezTo>
                    <a:pt x="125159" y="137065"/>
                    <a:pt x="134017" y="128302"/>
                    <a:pt x="134017" y="117444"/>
                  </a:cubicBezTo>
                  <a:cubicBezTo>
                    <a:pt x="134017" y="106585"/>
                    <a:pt x="125159" y="97822"/>
                    <a:pt x="114395" y="97822"/>
                  </a:cubicBezTo>
                  <a:close/>
                  <a:moveTo>
                    <a:pt x="114395" y="78772"/>
                  </a:moveTo>
                  <a:cubicBezTo>
                    <a:pt x="135731" y="78772"/>
                    <a:pt x="153067" y="96108"/>
                    <a:pt x="153067" y="117444"/>
                  </a:cubicBezTo>
                  <a:cubicBezTo>
                    <a:pt x="153067" y="138780"/>
                    <a:pt x="135731" y="156115"/>
                    <a:pt x="114395" y="156115"/>
                  </a:cubicBezTo>
                  <a:cubicBezTo>
                    <a:pt x="93059" y="156115"/>
                    <a:pt x="75724" y="138780"/>
                    <a:pt x="75724" y="117444"/>
                  </a:cubicBezTo>
                  <a:cubicBezTo>
                    <a:pt x="75724" y="96108"/>
                    <a:pt x="93059" y="78772"/>
                    <a:pt x="114395" y="78772"/>
                  </a:cubicBezTo>
                  <a:close/>
                  <a:moveTo>
                    <a:pt x="114395" y="19050"/>
                  </a:moveTo>
                  <a:cubicBezTo>
                    <a:pt x="61817" y="19050"/>
                    <a:pt x="19050" y="61817"/>
                    <a:pt x="19050" y="114395"/>
                  </a:cubicBezTo>
                  <a:cubicBezTo>
                    <a:pt x="19050" y="131921"/>
                    <a:pt x="23908" y="149066"/>
                    <a:pt x="32957" y="164116"/>
                  </a:cubicBezTo>
                  <a:lnTo>
                    <a:pt x="116777" y="310706"/>
                  </a:lnTo>
                  <a:lnTo>
                    <a:pt x="196882" y="162401"/>
                  </a:lnTo>
                  <a:cubicBezTo>
                    <a:pt x="205264" y="147923"/>
                    <a:pt x="209740" y="131350"/>
                    <a:pt x="209740" y="114491"/>
                  </a:cubicBezTo>
                  <a:cubicBezTo>
                    <a:pt x="209740" y="61817"/>
                    <a:pt x="166973" y="19050"/>
                    <a:pt x="114395" y="19050"/>
                  </a:cubicBezTo>
                  <a:close/>
                  <a:moveTo>
                    <a:pt x="114395" y="0"/>
                  </a:moveTo>
                  <a:cubicBezTo>
                    <a:pt x="177451" y="0"/>
                    <a:pt x="228790" y="51340"/>
                    <a:pt x="228790" y="114395"/>
                  </a:cubicBezTo>
                  <a:cubicBezTo>
                    <a:pt x="228790" y="134588"/>
                    <a:pt x="223457" y="154496"/>
                    <a:pt x="213265" y="172022"/>
                  </a:cubicBezTo>
                  <a:lnTo>
                    <a:pt x="212217" y="173736"/>
                  </a:lnTo>
                  <a:lnTo>
                    <a:pt x="125349" y="334804"/>
                  </a:lnTo>
                  <a:cubicBezTo>
                    <a:pt x="123730" y="337852"/>
                    <a:pt x="120587" y="339757"/>
                    <a:pt x="117062" y="339852"/>
                  </a:cubicBezTo>
                  <a:cubicBezTo>
                    <a:pt x="117158" y="339757"/>
                    <a:pt x="117062" y="339757"/>
                    <a:pt x="117062" y="339757"/>
                  </a:cubicBezTo>
                  <a:cubicBezTo>
                    <a:pt x="113633" y="339757"/>
                    <a:pt x="110490" y="337947"/>
                    <a:pt x="108776" y="334994"/>
                  </a:cubicBezTo>
                  <a:lnTo>
                    <a:pt x="16573" y="173736"/>
                  </a:lnTo>
                  <a:cubicBezTo>
                    <a:pt x="5810" y="156020"/>
                    <a:pt x="0" y="135350"/>
                    <a:pt x="0" y="114395"/>
                  </a:cubicBezTo>
                  <a:cubicBezTo>
                    <a:pt x="0" y="51340"/>
                    <a:pt x="51340" y="0"/>
                    <a:pt x="114395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400" dirty="0">
                <a:latin typeface="Gilroy ExtraBold" panose="00000900000000000000" pitchFamily="50" charset="0"/>
              </a:endParaRPr>
            </a:p>
          </p:txBody>
        </p:sp>
      </p:grpSp>
      <p:sp>
        <p:nvSpPr>
          <p:cNvPr id="6" name="!!DNA5">
            <a:extLst>
              <a:ext uri="{FF2B5EF4-FFF2-40B4-BE49-F238E27FC236}">
                <a16:creationId xmlns:a16="http://schemas.microsoft.com/office/drawing/2014/main" id="{4AD68B62-748B-3313-87AB-39E93F17A3D0}"/>
              </a:ext>
            </a:extLst>
          </p:cNvPr>
          <p:cNvSpPr>
            <a:spLocks noChangeAspect="1"/>
          </p:cNvSpPr>
          <p:nvPr/>
        </p:nvSpPr>
        <p:spPr>
          <a:xfrm rot="16200000">
            <a:off x="3872838" y="4279531"/>
            <a:ext cx="2712561" cy="2782655"/>
          </a:xfrm>
          <a:custGeom>
            <a:avLst/>
            <a:gdLst>
              <a:gd name="connsiteX0" fmla="*/ 774390 w 774390"/>
              <a:gd name="connsiteY0" fmla="*/ 0 h 794401"/>
              <a:gd name="connsiteX1" fmla="*/ 0 w 774390"/>
              <a:gd name="connsiteY1" fmla="*/ 595850 h 794401"/>
              <a:gd name="connsiteX2" fmla="*/ 0 w 774390"/>
              <a:gd name="connsiteY2" fmla="*/ 794401 h 794401"/>
              <a:gd name="connsiteX3" fmla="*/ 774390 w 774390"/>
              <a:gd name="connsiteY3" fmla="*/ 198616 h 794401"/>
              <a:gd name="connsiteX4" fmla="*/ 774390 w 774390"/>
              <a:gd name="connsiteY4" fmla="*/ 0 h 794401"/>
              <a:gd name="connsiteX5" fmla="*/ 774390 w 774390"/>
              <a:gd name="connsiteY5" fmla="*/ 0 h 79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01">
                <a:moveTo>
                  <a:pt x="774390" y="0"/>
                </a:moveTo>
                <a:lnTo>
                  <a:pt x="0" y="595850"/>
                </a:lnTo>
                <a:lnTo>
                  <a:pt x="0" y="794401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pic>
        <p:nvPicPr>
          <p:cNvPr id="10" name="Graphic 5">
            <a:extLst>
              <a:ext uri="{FF2B5EF4-FFF2-40B4-BE49-F238E27FC236}">
                <a16:creationId xmlns:a16="http://schemas.microsoft.com/office/drawing/2014/main" id="{D27B9154-48C8-5131-0BF1-1B9787CFEE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91538" y="505415"/>
            <a:ext cx="284524" cy="40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3301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224A1-1F6A-7A41-AD65-E5279C456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itel 5">
            <a:extLst>
              <a:ext uri="{FF2B5EF4-FFF2-40B4-BE49-F238E27FC236}">
                <a16:creationId xmlns:a16="http://schemas.microsoft.com/office/drawing/2014/main" id="{19B147E9-636E-9CF6-4D4B-C3B4F8E8D6A9}"/>
              </a:ext>
            </a:extLst>
          </p:cNvPr>
          <p:cNvSpPr txBox="1">
            <a:spLocks/>
          </p:cNvSpPr>
          <p:nvPr/>
        </p:nvSpPr>
        <p:spPr bwMode="auto">
          <a:xfrm>
            <a:off x="515938" y="476672"/>
            <a:ext cx="6523804" cy="108000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2">
              <a:lnSpc>
                <a:spcPct val="90000"/>
              </a:lnSpc>
              <a:defRPr/>
            </a:pPr>
            <a:r>
              <a:rPr lang="en-GB" sz="4400" cap="all" dirty="0">
                <a:ln w="6350">
                  <a:noFill/>
                </a:ln>
                <a:solidFill>
                  <a:srgbClr val="FEFFFF"/>
                </a:solidFill>
                <a:latin typeface="Gilroy ExtraBold"/>
              </a:rPr>
              <a:t>THE DIVERSITY OF OUR PORTFOLIO </a:t>
            </a:r>
            <a:endParaRPr kumimoji="0" lang="en-GB" sz="4400" b="0" i="0" u="none" strike="noStrike" kern="1200" cap="all" spc="0" normalizeH="0" noProof="0" dirty="0">
              <a:ln w="6350">
                <a:noFill/>
              </a:ln>
              <a:solidFill>
                <a:srgbClr val="FEFFFF"/>
              </a:solidFill>
              <a:effectLst/>
              <a:uLnTx/>
              <a:uFillTx/>
              <a:latin typeface="Gilroy ExtraBold"/>
            </a:endParaRPr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id="{AC211093-1212-EEC1-917A-A6D21ABB78F9}"/>
              </a:ext>
            </a:extLst>
          </p:cNvPr>
          <p:cNvSpPr txBox="1"/>
          <p:nvPr/>
        </p:nvSpPr>
        <p:spPr>
          <a:xfrm>
            <a:off x="3611724" y="1394027"/>
            <a:ext cx="3481715" cy="7478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lvl="2">
              <a:lnSpc>
                <a:spcPct val="90000"/>
              </a:lnSpc>
              <a:defRPr/>
            </a:pPr>
            <a:r>
              <a:rPr lang="en-GB" dirty="0">
                <a:ln w="6350">
                  <a:noFill/>
                </a:ln>
                <a:solidFill>
                  <a:srgbClr val="FEFFFF"/>
                </a:solidFill>
              </a:rPr>
              <a:t>That is what makes our </a:t>
            </a:r>
            <a:br>
              <a:rPr lang="en-GB" dirty="0">
                <a:ln w="6350">
                  <a:noFill/>
                </a:ln>
                <a:solidFill>
                  <a:srgbClr val="FEFFFF"/>
                </a:solidFill>
              </a:rPr>
            </a:br>
            <a:r>
              <a:rPr lang="en-GB" dirty="0">
                <a:ln w="6350">
                  <a:noFill/>
                </a:ln>
                <a:solidFill>
                  <a:srgbClr val="FEFFFF"/>
                </a:solidFill>
              </a:rPr>
              <a:t>entire port system so effective — from start to finish</a:t>
            </a:r>
            <a:endParaRPr kumimoji="0" lang="en-GB" b="0" i="0" u="none" strike="noStrike" kern="1200" cap="none" spc="0" normalizeH="0" baseline="0" noProof="0" dirty="0">
              <a:ln w="6350">
                <a:noFill/>
              </a:ln>
              <a:solidFill>
                <a:srgbClr val="FEFFFF"/>
              </a:solidFill>
              <a:effectLst/>
              <a:uLnTx/>
              <a:uFillTx/>
              <a:latin typeface="Gilroy Medium"/>
            </a:endParaRPr>
          </a:p>
        </p:txBody>
      </p:sp>
      <p:sp>
        <p:nvSpPr>
          <p:cNvPr id="37" name="!!DNA5">
            <a:extLst>
              <a:ext uri="{FF2B5EF4-FFF2-40B4-BE49-F238E27FC236}">
                <a16:creationId xmlns:a16="http://schemas.microsoft.com/office/drawing/2014/main" id="{14BA72EA-CE05-C890-7546-71EAB8E7C86F}"/>
              </a:ext>
            </a:extLst>
          </p:cNvPr>
          <p:cNvSpPr/>
          <p:nvPr/>
        </p:nvSpPr>
        <p:spPr>
          <a:xfrm rot="16200000">
            <a:off x="11850030" y="4296088"/>
            <a:ext cx="2565643" cy="2632153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2" name="!!DNA4">
            <a:extLst>
              <a:ext uri="{FF2B5EF4-FFF2-40B4-BE49-F238E27FC236}">
                <a16:creationId xmlns:a16="http://schemas.microsoft.com/office/drawing/2014/main" id="{2D72F3C3-6CE2-D75B-F99D-6D0783357641}"/>
              </a:ext>
            </a:extLst>
          </p:cNvPr>
          <p:cNvSpPr/>
          <p:nvPr/>
        </p:nvSpPr>
        <p:spPr>
          <a:xfrm rot="16200000">
            <a:off x="11832253" y="4918316"/>
            <a:ext cx="1284107" cy="1644988"/>
          </a:xfrm>
          <a:custGeom>
            <a:avLst/>
            <a:gdLst>
              <a:gd name="connsiteX0" fmla="*/ 387584 w 387583"/>
              <a:gd name="connsiteY0" fmla="*/ 0 h 496508"/>
              <a:gd name="connsiteX1" fmla="*/ 0 w 387583"/>
              <a:gd name="connsiteY1" fmla="*/ 297892 h 496508"/>
              <a:gd name="connsiteX2" fmla="*/ 0 w 387583"/>
              <a:gd name="connsiteY2" fmla="*/ 496509 h 496508"/>
              <a:gd name="connsiteX3" fmla="*/ 387584 w 387583"/>
              <a:gd name="connsiteY3" fmla="*/ 198616 h 496508"/>
              <a:gd name="connsiteX4" fmla="*/ 387584 w 387583"/>
              <a:gd name="connsiteY4" fmla="*/ 0 h 496508"/>
              <a:gd name="connsiteX5" fmla="*/ 387584 w 387583"/>
              <a:gd name="connsiteY5" fmla="*/ 0 h 496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83" h="496508">
                <a:moveTo>
                  <a:pt x="387584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7584" y="198616"/>
                </a:lnTo>
                <a:lnTo>
                  <a:pt x="387584" y="0"/>
                </a:lnTo>
                <a:lnTo>
                  <a:pt x="387584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30" name="!!DNA3">
            <a:extLst>
              <a:ext uri="{FF2B5EF4-FFF2-40B4-BE49-F238E27FC236}">
                <a16:creationId xmlns:a16="http://schemas.microsoft.com/office/drawing/2014/main" id="{8CBEA26A-8D91-D594-F32D-70E71B4DD7DE}"/>
              </a:ext>
            </a:extLst>
          </p:cNvPr>
          <p:cNvSpPr/>
          <p:nvPr/>
        </p:nvSpPr>
        <p:spPr>
          <a:xfrm rot="16200000">
            <a:off x="-655731" y="4259207"/>
            <a:ext cx="2565643" cy="2631942"/>
          </a:xfrm>
          <a:custGeom>
            <a:avLst/>
            <a:gdLst>
              <a:gd name="connsiteX0" fmla="*/ 774390 w 774390"/>
              <a:gd name="connsiteY0" fmla="*/ 0 h 794401"/>
              <a:gd name="connsiteX1" fmla="*/ 0 w 774390"/>
              <a:gd name="connsiteY1" fmla="*/ 595850 h 794401"/>
              <a:gd name="connsiteX2" fmla="*/ 0 w 774390"/>
              <a:gd name="connsiteY2" fmla="*/ 794401 h 794401"/>
              <a:gd name="connsiteX3" fmla="*/ 774390 w 774390"/>
              <a:gd name="connsiteY3" fmla="*/ 198616 h 794401"/>
              <a:gd name="connsiteX4" fmla="*/ 774390 w 774390"/>
              <a:gd name="connsiteY4" fmla="*/ 0 h 794401"/>
              <a:gd name="connsiteX5" fmla="*/ 774390 w 774390"/>
              <a:gd name="connsiteY5" fmla="*/ 0 h 79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01">
                <a:moveTo>
                  <a:pt x="774390" y="0"/>
                </a:moveTo>
                <a:lnTo>
                  <a:pt x="0" y="595850"/>
                </a:lnTo>
                <a:lnTo>
                  <a:pt x="0" y="794401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31" name="!!DNA2">
            <a:extLst>
              <a:ext uri="{FF2B5EF4-FFF2-40B4-BE49-F238E27FC236}">
                <a16:creationId xmlns:a16="http://schemas.microsoft.com/office/drawing/2014/main" id="{7FF299D4-B3FC-018F-F67B-EBE9056AE563}"/>
              </a:ext>
            </a:extLst>
          </p:cNvPr>
          <p:cNvSpPr/>
          <p:nvPr/>
        </p:nvSpPr>
        <p:spPr>
          <a:xfrm rot="16200000">
            <a:off x="-1387025" y="4259101"/>
            <a:ext cx="2565643" cy="2632153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29" name="!!DNA1">
            <a:extLst>
              <a:ext uri="{FF2B5EF4-FFF2-40B4-BE49-F238E27FC236}">
                <a16:creationId xmlns:a16="http://schemas.microsoft.com/office/drawing/2014/main" id="{F6ADBF42-32BF-C5E5-368F-B377FAAB706E}"/>
              </a:ext>
            </a:extLst>
          </p:cNvPr>
          <p:cNvSpPr/>
          <p:nvPr/>
        </p:nvSpPr>
        <p:spPr>
          <a:xfrm rot="16200000">
            <a:off x="-1355120" y="4913808"/>
            <a:ext cx="1281533" cy="1644988"/>
          </a:xfrm>
          <a:custGeom>
            <a:avLst/>
            <a:gdLst>
              <a:gd name="connsiteX0" fmla="*/ 386807 w 386806"/>
              <a:gd name="connsiteY0" fmla="*/ 0 h 496508"/>
              <a:gd name="connsiteX1" fmla="*/ 0 w 386806"/>
              <a:gd name="connsiteY1" fmla="*/ 297892 h 496508"/>
              <a:gd name="connsiteX2" fmla="*/ 0 w 386806"/>
              <a:gd name="connsiteY2" fmla="*/ 496509 h 496508"/>
              <a:gd name="connsiteX3" fmla="*/ 386807 w 386806"/>
              <a:gd name="connsiteY3" fmla="*/ 198616 h 496508"/>
              <a:gd name="connsiteX4" fmla="*/ 386807 w 386806"/>
              <a:gd name="connsiteY4" fmla="*/ 0 h 496508"/>
              <a:gd name="connsiteX5" fmla="*/ 386807 w 386806"/>
              <a:gd name="connsiteY5" fmla="*/ 0 h 496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6806" h="496508">
                <a:moveTo>
                  <a:pt x="386807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6807" y="198616"/>
                </a:lnTo>
                <a:lnTo>
                  <a:pt x="386807" y="0"/>
                </a:lnTo>
                <a:lnTo>
                  <a:pt x="386807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2283C1DB-ABF5-04EB-D79F-5CDA832EB333}"/>
              </a:ext>
            </a:extLst>
          </p:cNvPr>
          <p:cNvSpPr/>
          <p:nvPr/>
        </p:nvSpPr>
        <p:spPr>
          <a:xfrm rot="16200000">
            <a:off x="5514614" y="3834320"/>
            <a:ext cx="2565644" cy="3481716"/>
          </a:xfrm>
          <a:custGeom>
            <a:avLst/>
            <a:gdLst>
              <a:gd name="connsiteX0" fmla="*/ 1759247 w 2565644"/>
              <a:gd name="connsiteY0" fmla="*/ 0 h 3481716"/>
              <a:gd name="connsiteX1" fmla="*/ 1759247 w 2565644"/>
              <a:gd name="connsiteY1" fmla="*/ 658038 h 3481716"/>
              <a:gd name="connsiteX2" fmla="*/ 475136 w 2565644"/>
              <a:gd name="connsiteY2" fmla="*/ 1644992 h 3481716"/>
              <a:gd name="connsiteX3" fmla="*/ 475136 w 2565644"/>
              <a:gd name="connsiteY3" fmla="*/ 986951 h 3481716"/>
              <a:gd name="connsiteX4" fmla="*/ 2565644 w 2565644"/>
              <a:gd name="connsiteY4" fmla="*/ 849776 h 3481716"/>
              <a:gd name="connsiteX5" fmla="*/ 2565644 w 2565644"/>
              <a:gd name="connsiteY5" fmla="*/ 1507813 h 3481716"/>
              <a:gd name="connsiteX6" fmla="*/ 0 w 2565644"/>
              <a:gd name="connsiteY6" fmla="*/ 3481716 h 3481716"/>
              <a:gd name="connsiteX7" fmla="*/ 0 w 2565644"/>
              <a:gd name="connsiteY7" fmla="*/ 2823895 h 3481716"/>
              <a:gd name="connsiteX8" fmla="*/ 2565644 w 2565644"/>
              <a:gd name="connsiteY8" fmla="*/ 118376 h 3481716"/>
              <a:gd name="connsiteX9" fmla="*/ 2565644 w 2565644"/>
              <a:gd name="connsiteY9" fmla="*/ 776413 h 3481716"/>
              <a:gd name="connsiteX10" fmla="*/ 0 w 2565644"/>
              <a:gd name="connsiteY10" fmla="*/ 2750532 h 3481716"/>
              <a:gd name="connsiteX11" fmla="*/ 0 w 2565644"/>
              <a:gd name="connsiteY11" fmla="*/ 2092495 h 3481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65644" h="3481716">
                <a:moveTo>
                  <a:pt x="1759247" y="0"/>
                </a:moveTo>
                <a:lnTo>
                  <a:pt x="1759247" y="658038"/>
                </a:lnTo>
                <a:lnTo>
                  <a:pt x="475136" y="1644992"/>
                </a:lnTo>
                <a:lnTo>
                  <a:pt x="475136" y="986951"/>
                </a:lnTo>
                <a:close/>
                <a:moveTo>
                  <a:pt x="2565644" y="849776"/>
                </a:moveTo>
                <a:lnTo>
                  <a:pt x="2565644" y="1507813"/>
                </a:lnTo>
                <a:lnTo>
                  <a:pt x="0" y="3481716"/>
                </a:lnTo>
                <a:lnTo>
                  <a:pt x="0" y="2823895"/>
                </a:lnTo>
                <a:close/>
                <a:moveTo>
                  <a:pt x="2565644" y="118376"/>
                </a:moveTo>
                <a:lnTo>
                  <a:pt x="2565644" y="776413"/>
                </a:lnTo>
                <a:lnTo>
                  <a:pt x="0" y="2750532"/>
                </a:lnTo>
                <a:lnTo>
                  <a:pt x="0" y="2092495"/>
                </a:lnTo>
                <a:close/>
              </a:path>
            </a:pathLst>
          </a:custGeom>
          <a:blipFill dpi="0" rotWithShape="0">
            <a:blip r:embed="rId2"/>
            <a:srcRect/>
            <a:stretch>
              <a:fillRect l="-408" r="-10126"/>
            </a:stretch>
          </a:blipFill>
          <a:ln w="642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36E286C2-BD23-1AD2-5C2E-13175D4FF44B}"/>
              </a:ext>
            </a:extLst>
          </p:cNvPr>
          <p:cNvSpPr/>
          <p:nvPr/>
        </p:nvSpPr>
        <p:spPr>
          <a:xfrm rot="16200000">
            <a:off x="1104625" y="3838018"/>
            <a:ext cx="2565644" cy="3474321"/>
          </a:xfrm>
          <a:custGeom>
            <a:avLst/>
            <a:gdLst>
              <a:gd name="connsiteX0" fmla="*/ 1762468 w 2565644"/>
              <a:gd name="connsiteY0" fmla="*/ 0 h 3474321"/>
              <a:gd name="connsiteX1" fmla="*/ 1762468 w 2565644"/>
              <a:gd name="connsiteY1" fmla="*/ 658038 h 3474321"/>
              <a:gd name="connsiteX2" fmla="*/ 480931 w 2565644"/>
              <a:gd name="connsiteY2" fmla="*/ 1644991 h 3474321"/>
              <a:gd name="connsiteX3" fmla="*/ 480931 w 2565644"/>
              <a:gd name="connsiteY3" fmla="*/ 986950 h 3474321"/>
              <a:gd name="connsiteX4" fmla="*/ 2565643 w 2565644"/>
              <a:gd name="connsiteY4" fmla="*/ 842379 h 3474321"/>
              <a:gd name="connsiteX5" fmla="*/ 2565643 w 2565644"/>
              <a:gd name="connsiteY5" fmla="*/ 1500417 h 3474321"/>
              <a:gd name="connsiteX6" fmla="*/ 0 w 2565644"/>
              <a:gd name="connsiteY6" fmla="*/ 3474321 h 3474321"/>
              <a:gd name="connsiteX7" fmla="*/ 0 w 2565644"/>
              <a:gd name="connsiteY7" fmla="*/ 2816498 h 3474321"/>
              <a:gd name="connsiteX8" fmla="*/ 2565644 w 2565644"/>
              <a:gd name="connsiteY8" fmla="*/ 107998 h 3474321"/>
              <a:gd name="connsiteX9" fmla="*/ 2565644 w 2565644"/>
              <a:gd name="connsiteY9" fmla="*/ 766035 h 3474321"/>
              <a:gd name="connsiteX10" fmla="*/ 0 w 2565644"/>
              <a:gd name="connsiteY10" fmla="*/ 2740154 h 3474321"/>
              <a:gd name="connsiteX11" fmla="*/ 0 w 2565644"/>
              <a:gd name="connsiteY11" fmla="*/ 2082116 h 3474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65644" h="3474321">
                <a:moveTo>
                  <a:pt x="1762468" y="0"/>
                </a:moveTo>
                <a:lnTo>
                  <a:pt x="1762468" y="658038"/>
                </a:lnTo>
                <a:lnTo>
                  <a:pt x="480931" y="1644991"/>
                </a:lnTo>
                <a:lnTo>
                  <a:pt x="480931" y="986950"/>
                </a:lnTo>
                <a:close/>
                <a:moveTo>
                  <a:pt x="2565643" y="842379"/>
                </a:moveTo>
                <a:lnTo>
                  <a:pt x="2565643" y="1500417"/>
                </a:lnTo>
                <a:lnTo>
                  <a:pt x="0" y="3474321"/>
                </a:lnTo>
                <a:lnTo>
                  <a:pt x="0" y="2816498"/>
                </a:lnTo>
                <a:close/>
                <a:moveTo>
                  <a:pt x="2565644" y="107998"/>
                </a:moveTo>
                <a:lnTo>
                  <a:pt x="2565644" y="766035"/>
                </a:lnTo>
                <a:lnTo>
                  <a:pt x="0" y="2740154"/>
                </a:lnTo>
                <a:lnTo>
                  <a:pt x="0" y="2082116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 l="-5385" r="-5385"/>
            </a:stretch>
          </a:blipFill>
          <a:ln w="642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E69B837D-8811-0A04-1F59-E3E39C5B2E96}"/>
              </a:ext>
            </a:extLst>
          </p:cNvPr>
          <p:cNvSpPr/>
          <p:nvPr/>
        </p:nvSpPr>
        <p:spPr>
          <a:xfrm rot="16200000">
            <a:off x="3306056" y="3836303"/>
            <a:ext cx="2565644" cy="3477750"/>
          </a:xfrm>
          <a:custGeom>
            <a:avLst/>
            <a:gdLst>
              <a:gd name="connsiteX0" fmla="*/ 1759247 w 2565644"/>
              <a:gd name="connsiteY0" fmla="*/ 0 h 3477750"/>
              <a:gd name="connsiteX1" fmla="*/ 1759247 w 2565644"/>
              <a:gd name="connsiteY1" fmla="*/ 658038 h 3477750"/>
              <a:gd name="connsiteX2" fmla="*/ 475136 w 2565644"/>
              <a:gd name="connsiteY2" fmla="*/ 1644992 h 3477750"/>
              <a:gd name="connsiteX3" fmla="*/ 475136 w 2565644"/>
              <a:gd name="connsiteY3" fmla="*/ 986951 h 3477750"/>
              <a:gd name="connsiteX4" fmla="*/ 2565643 w 2565644"/>
              <a:gd name="connsiteY4" fmla="*/ 845808 h 3477750"/>
              <a:gd name="connsiteX5" fmla="*/ 2565643 w 2565644"/>
              <a:gd name="connsiteY5" fmla="*/ 1503846 h 3477750"/>
              <a:gd name="connsiteX6" fmla="*/ 0 w 2565644"/>
              <a:gd name="connsiteY6" fmla="*/ 3477750 h 3477750"/>
              <a:gd name="connsiteX7" fmla="*/ 0 w 2565644"/>
              <a:gd name="connsiteY7" fmla="*/ 2819928 h 3477750"/>
              <a:gd name="connsiteX8" fmla="*/ 2565644 w 2565644"/>
              <a:gd name="connsiteY8" fmla="*/ 111427 h 3477750"/>
              <a:gd name="connsiteX9" fmla="*/ 2565644 w 2565644"/>
              <a:gd name="connsiteY9" fmla="*/ 769464 h 3477750"/>
              <a:gd name="connsiteX10" fmla="*/ 0 w 2565644"/>
              <a:gd name="connsiteY10" fmla="*/ 2743583 h 3477750"/>
              <a:gd name="connsiteX11" fmla="*/ 0 w 2565644"/>
              <a:gd name="connsiteY11" fmla="*/ 2085546 h 347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65644" h="3477750">
                <a:moveTo>
                  <a:pt x="1759247" y="0"/>
                </a:moveTo>
                <a:lnTo>
                  <a:pt x="1759247" y="658038"/>
                </a:lnTo>
                <a:lnTo>
                  <a:pt x="475136" y="1644992"/>
                </a:lnTo>
                <a:lnTo>
                  <a:pt x="475136" y="986951"/>
                </a:lnTo>
                <a:close/>
                <a:moveTo>
                  <a:pt x="2565643" y="845808"/>
                </a:moveTo>
                <a:lnTo>
                  <a:pt x="2565643" y="1503846"/>
                </a:lnTo>
                <a:lnTo>
                  <a:pt x="0" y="3477750"/>
                </a:lnTo>
                <a:lnTo>
                  <a:pt x="0" y="2819928"/>
                </a:lnTo>
                <a:close/>
                <a:moveTo>
                  <a:pt x="2565644" y="111427"/>
                </a:moveTo>
                <a:lnTo>
                  <a:pt x="2565644" y="769464"/>
                </a:lnTo>
                <a:lnTo>
                  <a:pt x="0" y="2743583"/>
                </a:lnTo>
                <a:lnTo>
                  <a:pt x="0" y="2085546"/>
                </a:lnTo>
                <a:close/>
              </a:path>
            </a:pathLst>
          </a:custGeom>
          <a:blipFill dpi="0" rotWithShape="0">
            <a:blip r:embed="rId4"/>
            <a:srcRect/>
            <a:stretch>
              <a:fillRect l="-56178" t="-21294" r="-7216" b="-26327"/>
            </a:stretch>
          </a:blipFill>
          <a:ln w="642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9" name="Freihandform: Form 18">
            <a:extLst>
              <a:ext uri="{FF2B5EF4-FFF2-40B4-BE49-F238E27FC236}">
                <a16:creationId xmlns:a16="http://schemas.microsoft.com/office/drawing/2014/main" id="{19F57728-52C7-2936-C6BA-937DC1DC0CB0}"/>
              </a:ext>
            </a:extLst>
          </p:cNvPr>
          <p:cNvSpPr/>
          <p:nvPr/>
        </p:nvSpPr>
        <p:spPr>
          <a:xfrm rot="16200000">
            <a:off x="7699859" y="3838018"/>
            <a:ext cx="2565644" cy="3474320"/>
          </a:xfrm>
          <a:custGeom>
            <a:avLst/>
            <a:gdLst>
              <a:gd name="connsiteX0" fmla="*/ 1762468 w 2565644"/>
              <a:gd name="connsiteY0" fmla="*/ 0 h 3474320"/>
              <a:gd name="connsiteX1" fmla="*/ 1762467 w 2565644"/>
              <a:gd name="connsiteY1" fmla="*/ 658038 h 3474320"/>
              <a:gd name="connsiteX2" fmla="*/ 480931 w 2565644"/>
              <a:gd name="connsiteY2" fmla="*/ 1644991 h 3474320"/>
              <a:gd name="connsiteX3" fmla="*/ 480931 w 2565644"/>
              <a:gd name="connsiteY3" fmla="*/ 986951 h 3474320"/>
              <a:gd name="connsiteX4" fmla="*/ 2565643 w 2565644"/>
              <a:gd name="connsiteY4" fmla="*/ 842380 h 3474320"/>
              <a:gd name="connsiteX5" fmla="*/ 2565643 w 2565644"/>
              <a:gd name="connsiteY5" fmla="*/ 1500417 h 3474320"/>
              <a:gd name="connsiteX6" fmla="*/ 0 w 2565644"/>
              <a:gd name="connsiteY6" fmla="*/ 3474320 h 3474320"/>
              <a:gd name="connsiteX7" fmla="*/ 0 w 2565644"/>
              <a:gd name="connsiteY7" fmla="*/ 2816498 h 3474320"/>
              <a:gd name="connsiteX8" fmla="*/ 2565644 w 2565644"/>
              <a:gd name="connsiteY8" fmla="*/ 107998 h 3474320"/>
              <a:gd name="connsiteX9" fmla="*/ 2565643 w 2565644"/>
              <a:gd name="connsiteY9" fmla="*/ 766035 h 3474320"/>
              <a:gd name="connsiteX10" fmla="*/ 0 w 2565644"/>
              <a:gd name="connsiteY10" fmla="*/ 2740153 h 3474320"/>
              <a:gd name="connsiteX11" fmla="*/ 0 w 2565644"/>
              <a:gd name="connsiteY11" fmla="*/ 2082116 h 34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65644" h="3474320">
                <a:moveTo>
                  <a:pt x="1762468" y="0"/>
                </a:moveTo>
                <a:lnTo>
                  <a:pt x="1762467" y="658038"/>
                </a:lnTo>
                <a:lnTo>
                  <a:pt x="480931" y="1644991"/>
                </a:lnTo>
                <a:lnTo>
                  <a:pt x="480931" y="986951"/>
                </a:lnTo>
                <a:close/>
                <a:moveTo>
                  <a:pt x="2565643" y="842380"/>
                </a:moveTo>
                <a:lnTo>
                  <a:pt x="2565643" y="1500417"/>
                </a:lnTo>
                <a:lnTo>
                  <a:pt x="0" y="3474320"/>
                </a:lnTo>
                <a:lnTo>
                  <a:pt x="0" y="2816498"/>
                </a:lnTo>
                <a:close/>
                <a:moveTo>
                  <a:pt x="2565644" y="107998"/>
                </a:moveTo>
                <a:lnTo>
                  <a:pt x="2565643" y="766035"/>
                </a:lnTo>
                <a:lnTo>
                  <a:pt x="0" y="2740153"/>
                </a:lnTo>
                <a:lnTo>
                  <a:pt x="0" y="2082116"/>
                </a:lnTo>
                <a:close/>
              </a:path>
            </a:pathLst>
          </a:custGeom>
          <a:blipFill dpi="0" rotWithShape="0">
            <a:blip r:embed="rId5"/>
            <a:srcRect/>
            <a:stretch>
              <a:fillRect l="-38621" t="-21294" r="-13825" b="-16436"/>
            </a:stretch>
          </a:blipFill>
          <a:ln w="642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20" name="Freihandform: Form 19">
            <a:extLst>
              <a:ext uri="{FF2B5EF4-FFF2-40B4-BE49-F238E27FC236}">
                <a16:creationId xmlns:a16="http://schemas.microsoft.com/office/drawing/2014/main" id="{C3FCE445-727A-326D-27AE-1681AAE4C35A}"/>
              </a:ext>
            </a:extLst>
          </p:cNvPr>
          <p:cNvSpPr/>
          <p:nvPr/>
        </p:nvSpPr>
        <p:spPr>
          <a:xfrm rot="16200000">
            <a:off x="9901290" y="3836303"/>
            <a:ext cx="2565644" cy="3477750"/>
          </a:xfrm>
          <a:custGeom>
            <a:avLst/>
            <a:gdLst>
              <a:gd name="connsiteX0" fmla="*/ 1759247 w 2565644"/>
              <a:gd name="connsiteY0" fmla="*/ 0 h 3477750"/>
              <a:gd name="connsiteX1" fmla="*/ 1759247 w 2565644"/>
              <a:gd name="connsiteY1" fmla="*/ 658039 h 3477750"/>
              <a:gd name="connsiteX2" fmla="*/ 475136 w 2565644"/>
              <a:gd name="connsiteY2" fmla="*/ 1644993 h 3477750"/>
              <a:gd name="connsiteX3" fmla="*/ 475136 w 2565644"/>
              <a:gd name="connsiteY3" fmla="*/ 986952 h 3477750"/>
              <a:gd name="connsiteX4" fmla="*/ 2565644 w 2565644"/>
              <a:gd name="connsiteY4" fmla="*/ 845809 h 3477750"/>
              <a:gd name="connsiteX5" fmla="*/ 2565644 w 2565644"/>
              <a:gd name="connsiteY5" fmla="*/ 1503846 h 3477750"/>
              <a:gd name="connsiteX6" fmla="*/ 0 w 2565644"/>
              <a:gd name="connsiteY6" fmla="*/ 3477750 h 3477750"/>
              <a:gd name="connsiteX7" fmla="*/ 0 w 2565644"/>
              <a:gd name="connsiteY7" fmla="*/ 2819928 h 3477750"/>
              <a:gd name="connsiteX8" fmla="*/ 2565644 w 2565644"/>
              <a:gd name="connsiteY8" fmla="*/ 111427 h 3477750"/>
              <a:gd name="connsiteX9" fmla="*/ 2565644 w 2565644"/>
              <a:gd name="connsiteY9" fmla="*/ 769464 h 3477750"/>
              <a:gd name="connsiteX10" fmla="*/ 0 w 2565644"/>
              <a:gd name="connsiteY10" fmla="*/ 2743583 h 3477750"/>
              <a:gd name="connsiteX11" fmla="*/ 0 w 2565644"/>
              <a:gd name="connsiteY11" fmla="*/ 2085546 h 347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65644" h="3477750">
                <a:moveTo>
                  <a:pt x="1759247" y="0"/>
                </a:moveTo>
                <a:lnTo>
                  <a:pt x="1759247" y="658039"/>
                </a:lnTo>
                <a:lnTo>
                  <a:pt x="475136" y="1644993"/>
                </a:lnTo>
                <a:lnTo>
                  <a:pt x="475136" y="986952"/>
                </a:lnTo>
                <a:close/>
                <a:moveTo>
                  <a:pt x="2565644" y="845809"/>
                </a:moveTo>
                <a:lnTo>
                  <a:pt x="2565644" y="1503846"/>
                </a:lnTo>
                <a:lnTo>
                  <a:pt x="0" y="3477750"/>
                </a:lnTo>
                <a:lnTo>
                  <a:pt x="0" y="2819928"/>
                </a:lnTo>
                <a:close/>
                <a:moveTo>
                  <a:pt x="2565644" y="111427"/>
                </a:moveTo>
                <a:lnTo>
                  <a:pt x="2565644" y="769464"/>
                </a:lnTo>
                <a:lnTo>
                  <a:pt x="0" y="2743583"/>
                </a:lnTo>
                <a:lnTo>
                  <a:pt x="0" y="2085546"/>
                </a:lnTo>
                <a:close/>
              </a:path>
            </a:pathLst>
          </a:custGeom>
          <a:blipFill dpi="0" rotWithShape="0">
            <a:blip r:embed="rId6"/>
            <a:srcRect/>
            <a:stretch>
              <a:fillRect t="-49087" b="-20351"/>
            </a:stretch>
          </a:blipFill>
          <a:ln w="642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1C7C5B0C-1C4F-6503-6A86-68DD7E3AEA81}"/>
              </a:ext>
            </a:extLst>
          </p:cNvPr>
          <p:cNvGrpSpPr/>
          <p:nvPr/>
        </p:nvGrpSpPr>
        <p:grpSpPr>
          <a:xfrm>
            <a:off x="3220895" y="2948308"/>
            <a:ext cx="2170734" cy="2147948"/>
            <a:chOff x="3220895" y="3282695"/>
            <a:chExt cx="2170734" cy="2147948"/>
          </a:xfrm>
        </p:grpSpPr>
        <p:sp>
          <p:nvSpPr>
            <p:cNvPr id="57" name="Textfeld 56">
              <a:extLst>
                <a:ext uri="{FF2B5EF4-FFF2-40B4-BE49-F238E27FC236}">
                  <a16:creationId xmlns:a16="http://schemas.microsoft.com/office/drawing/2014/main" id="{57A12FD3-12D7-7062-07F2-08816966A8CF}"/>
                </a:ext>
              </a:extLst>
            </p:cNvPr>
            <p:cNvSpPr txBox="1"/>
            <p:nvPr/>
          </p:nvSpPr>
          <p:spPr>
            <a:xfrm>
              <a:off x="3220895" y="3282695"/>
              <a:ext cx="2170734" cy="747897"/>
            </a:xfrm>
            <a:prstGeom prst="rect">
              <a:avLst/>
            </a:prstGeom>
            <a:noFill/>
          </p:spPr>
          <p:txBody>
            <a:bodyPr wrap="square" lIns="72000" tIns="0" rIns="0" bIns="0" anchor="b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lang="en-GB" dirty="0">
                  <a:ln w="6350">
                    <a:noFill/>
                  </a:ln>
                  <a:solidFill>
                    <a:srgbClr val="FEFFFF"/>
                  </a:solidFill>
                </a:rPr>
                <a:t>Real estate </a:t>
              </a:r>
              <a:br>
                <a:rPr lang="en-GB" dirty="0">
                  <a:ln w="6350">
                    <a:noFill/>
                  </a:ln>
                  <a:solidFill>
                    <a:srgbClr val="FEFFFF"/>
                  </a:solidFill>
                </a:rPr>
              </a:br>
              <a:r>
                <a:rPr lang="en-GB" dirty="0">
                  <a:ln w="6350">
                    <a:noFill/>
                  </a:ln>
                  <a:solidFill>
                    <a:srgbClr val="FEFFFF"/>
                  </a:solidFill>
                </a:rPr>
                <a:t>&amp; land </a:t>
              </a:r>
              <a:br>
                <a:rPr lang="en-GB" dirty="0">
                  <a:ln w="6350">
                    <a:noFill/>
                  </a:ln>
                  <a:solidFill>
                    <a:srgbClr val="FEFFFF"/>
                  </a:solidFill>
                </a:rPr>
              </a:br>
              <a:r>
                <a:rPr lang="en-GB" dirty="0">
                  <a:ln w="6350">
                    <a:noFill/>
                  </a:ln>
                  <a:solidFill>
                    <a:srgbClr val="FEFFFF"/>
                  </a:solidFill>
                </a:rPr>
                <a:t>management</a:t>
              </a:r>
              <a:endParaRPr kumimoji="0" lang="en-GB" sz="1800" b="0" i="0" u="none" strike="noStrike" kern="1200" cap="none" spc="0" normalizeH="0" baseline="0" noProof="0" dirty="0">
                <a:ln w="6350"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Gilroy Medium"/>
                <a:ea typeface="+mn-ea"/>
                <a:cs typeface="+mn-cs"/>
              </a:endParaRPr>
            </a:p>
          </p:txBody>
        </p:sp>
        <p:cxnSp>
          <p:nvCxnSpPr>
            <p:cNvPr id="24" name="Gerader Verbinder 23">
              <a:extLst>
                <a:ext uri="{FF2B5EF4-FFF2-40B4-BE49-F238E27FC236}">
                  <a16:creationId xmlns:a16="http://schemas.microsoft.com/office/drawing/2014/main" id="{B07813F6-0C87-37F5-7A0A-68A8BA2FC5B8}"/>
                </a:ext>
              </a:extLst>
            </p:cNvPr>
            <p:cNvCxnSpPr>
              <a:cxnSpLocks/>
            </p:cNvCxnSpPr>
            <p:nvPr/>
          </p:nvCxnSpPr>
          <p:spPr>
            <a:xfrm>
              <a:off x="3220896" y="3282695"/>
              <a:ext cx="0" cy="2147948"/>
            </a:xfrm>
            <a:prstGeom prst="line">
              <a:avLst/>
            </a:prstGeom>
            <a:ln w="6350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A9717A14-896A-6CAC-4E86-9CA18E8500A8}"/>
              </a:ext>
            </a:extLst>
          </p:cNvPr>
          <p:cNvGrpSpPr/>
          <p:nvPr/>
        </p:nvGrpSpPr>
        <p:grpSpPr>
          <a:xfrm>
            <a:off x="1010282" y="3446906"/>
            <a:ext cx="2445863" cy="1649350"/>
            <a:chOff x="1010282" y="3781293"/>
            <a:chExt cx="2445863" cy="1649350"/>
          </a:xfrm>
        </p:grpSpPr>
        <p:sp>
          <p:nvSpPr>
            <p:cNvPr id="56" name="Textfeld 55">
              <a:extLst>
                <a:ext uri="{FF2B5EF4-FFF2-40B4-BE49-F238E27FC236}">
                  <a16:creationId xmlns:a16="http://schemas.microsoft.com/office/drawing/2014/main" id="{9B2BCBE6-2C6E-BA41-76D5-6125E62F7E23}"/>
                </a:ext>
              </a:extLst>
            </p:cNvPr>
            <p:cNvSpPr txBox="1"/>
            <p:nvPr/>
          </p:nvSpPr>
          <p:spPr>
            <a:xfrm>
              <a:off x="1010282" y="3781293"/>
              <a:ext cx="2445863" cy="249299"/>
            </a:xfrm>
            <a:prstGeom prst="rect">
              <a:avLst/>
            </a:prstGeom>
            <a:noFill/>
          </p:spPr>
          <p:txBody>
            <a:bodyPr wrap="square" lIns="72000" tIns="0" rIns="0" bIns="0" anchor="b" anchorCtr="0">
              <a:spAutoFit/>
            </a:bodyPr>
            <a:lstStyle/>
            <a:p>
              <a:pPr marL="0" marR="0" lvl="2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 w="6350"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Gilroy Medium"/>
                  <a:ea typeface="+mn-ea"/>
                  <a:cs typeface="+mn-cs"/>
                </a:rPr>
                <a:t>Infrastructure</a:t>
              </a:r>
              <a:endParaRPr kumimoji="0" lang="en-GB" sz="1800" b="0" i="0" u="none" strike="noStrike" kern="1200" cap="none" spc="0" normalizeH="0" baseline="0" noProof="0" dirty="0">
                <a:ln w="6350"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Gilroy Medium"/>
                <a:ea typeface="+mn-ea"/>
                <a:cs typeface="+mn-cs"/>
              </a:endParaRPr>
            </a:p>
          </p:txBody>
        </p:sp>
        <p:cxnSp>
          <p:nvCxnSpPr>
            <p:cNvPr id="23" name="Gerader Verbinder 22">
              <a:extLst>
                <a:ext uri="{FF2B5EF4-FFF2-40B4-BE49-F238E27FC236}">
                  <a16:creationId xmlns:a16="http://schemas.microsoft.com/office/drawing/2014/main" id="{9FF775B6-DE84-CEFA-4AE1-430E5D4360D2}"/>
                </a:ext>
              </a:extLst>
            </p:cNvPr>
            <p:cNvCxnSpPr>
              <a:cxnSpLocks/>
            </p:cNvCxnSpPr>
            <p:nvPr/>
          </p:nvCxnSpPr>
          <p:spPr>
            <a:xfrm>
              <a:off x="1019175" y="3801487"/>
              <a:ext cx="0" cy="1629156"/>
            </a:xfrm>
            <a:prstGeom prst="line">
              <a:avLst/>
            </a:prstGeom>
            <a:ln w="6350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28101373-9AC6-47E8-E1E9-C21CE798E383}"/>
              </a:ext>
            </a:extLst>
          </p:cNvPr>
          <p:cNvGrpSpPr/>
          <p:nvPr/>
        </p:nvGrpSpPr>
        <p:grpSpPr>
          <a:xfrm>
            <a:off x="5391628" y="3446906"/>
            <a:ext cx="1180460" cy="1661542"/>
            <a:chOff x="5391628" y="3781293"/>
            <a:chExt cx="1180460" cy="1661542"/>
          </a:xfrm>
        </p:grpSpPr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1CDB7CC0-3AF3-6873-9C43-E9F2C35271F3}"/>
                </a:ext>
              </a:extLst>
            </p:cNvPr>
            <p:cNvSpPr txBox="1"/>
            <p:nvPr/>
          </p:nvSpPr>
          <p:spPr>
            <a:xfrm>
              <a:off x="5401579" y="3781293"/>
              <a:ext cx="1170509" cy="249299"/>
            </a:xfrm>
            <a:prstGeom prst="rect">
              <a:avLst/>
            </a:prstGeom>
            <a:noFill/>
          </p:spPr>
          <p:txBody>
            <a:bodyPr wrap="square" lIns="72000" tIns="0" rIns="0" bIns="0" anchor="b" anchorCtr="0">
              <a:spAutoFit/>
            </a:bodyPr>
            <a:lstStyle/>
            <a:p>
              <a:pPr marL="0" marR="0" lvl="2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 w="6350"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Gilroy Medium"/>
                  <a:ea typeface="+mn-ea"/>
                  <a:cs typeface="+mn-cs"/>
                </a:rPr>
                <a:t>Transport</a:t>
              </a:r>
              <a:endParaRPr kumimoji="0" lang="en-GB" sz="1800" b="0" i="0" u="none" strike="noStrike" kern="1200" cap="none" spc="0" normalizeH="0" baseline="0" noProof="0" dirty="0">
                <a:ln w="6350"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Gilroy Medium"/>
                <a:ea typeface="+mn-ea"/>
                <a:cs typeface="+mn-cs"/>
              </a:endParaRPr>
            </a:p>
          </p:txBody>
        </p:sp>
        <p:cxnSp>
          <p:nvCxnSpPr>
            <p:cNvPr id="25" name="Gerader Verbinder 24">
              <a:extLst>
                <a:ext uri="{FF2B5EF4-FFF2-40B4-BE49-F238E27FC236}">
                  <a16:creationId xmlns:a16="http://schemas.microsoft.com/office/drawing/2014/main" id="{8CC0357C-A0AE-0386-CE03-9BC1FA185708}"/>
                </a:ext>
              </a:extLst>
            </p:cNvPr>
            <p:cNvCxnSpPr>
              <a:cxnSpLocks/>
            </p:cNvCxnSpPr>
            <p:nvPr/>
          </p:nvCxnSpPr>
          <p:spPr>
            <a:xfrm>
              <a:off x="5391628" y="3781293"/>
              <a:ext cx="0" cy="1661542"/>
            </a:xfrm>
            <a:prstGeom prst="line">
              <a:avLst/>
            </a:prstGeom>
            <a:ln w="6350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1F110BC6-6A50-3360-E547-09FECF4DE4F4}"/>
              </a:ext>
            </a:extLst>
          </p:cNvPr>
          <p:cNvGrpSpPr/>
          <p:nvPr/>
        </p:nvGrpSpPr>
        <p:grpSpPr>
          <a:xfrm>
            <a:off x="7608167" y="3197607"/>
            <a:ext cx="1620181" cy="1886457"/>
            <a:chOff x="7608167" y="3531994"/>
            <a:chExt cx="1620181" cy="1886457"/>
          </a:xfrm>
        </p:grpSpPr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E92E1FE8-2CBC-4E57-8CDA-ED2FC043C411}"/>
                </a:ext>
              </a:extLst>
            </p:cNvPr>
            <p:cNvSpPr txBox="1"/>
            <p:nvPr/>
          </p:nvSpPr>
          <p:spPr>
            <a:xfrm>
              <a:off x="7608167" y="3531994"/>
              <a:ext cx="1620181" cy="498598"/>
            </a:xfrm>
            <a:prstGeom prst="rect">
              <a:avLst/>
            </a:prstGeom>
            <a:noFill/>
          </p:spPr>
          <p:txBody>
            <a:bodyPr wrap="square" lIns="72000" tIns="0" rIns="0" bIns="0" anchor="b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lang="en-GB" dirty="0">
                  <a:ln w="6350">
                    <a:noFill/>
                  </a:ln>
                  <a:solidFill>
                    <a:srgbClr val="FEFFFF"/>
                  </a:solidFill>
                </a:rPr>
                <a:t>Warehousing &amp; logistics</a:t>
              </a:r>
              <a:endParaRPr kumimoji="0" lang="en-GB" sz="1800" b="0" i="0" u="none" strike="noStrike" kern="1200" cap="none" spc="0" normalizeH="0" baseline="0" noProof="0" dirty="0">
                <a:ln w="6350"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Gilroy Medium"/>
                <a:ea typeface="+mn-ea"/>
                <a:cs typeface="+mn-cs"/>
              </a:endParaRPr>
            </a:p>
          </p:txBody>
        </p:sp>
        <p:cxnSp>
          <p:nvCxnSpPr>
            <p:cNvPr id="27" name="Gerader Verbinder 26">
              <a:extLst>
                <a:ext uri="{FF2B5EF4-FFF2-40B4-BE49-F238E27FC236}">
                  <a16:creationId xmlns:a16="http://schemas.microsoft.com/office/drawing/2014/main" id="{88B41AB8-17A5-69FD-EA87-0BEF99331754}"/>
                </a:ext>
              </a:extLst>
            </p:cNvPr>
            <p:cNvCxnSpPr>
              <a:cxnSpLocks/>
            </p:cNvCxnSpPr>
            <p:nvPr/>
          </p:nvCxnSpPr>
          <p:spPr>
            <a:xfrm>
              <a:off x="7608168" y="3547487"/>
              <a:ext cx="0" cy="1870964"/>
            </a:xfrm>
            <a:prstGeom prst="line">
              <a:avLst/>
            </a:prstGeom>
            <a:ln w="6350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A557F891-61FA-AB89-5D3A-72C0A424C80B}"/>
              </a:ext>
            </a:extLst>
          </p:cNvPr>
          <p:cNvGrpSpPr/>
          <p:nvPr/>
        </p:nvGrpSpPr>
        <p:grpSpPr>
          <a:xfrm>
            <a:off x="9840416" y="3197607"/>
            <a:ext cx="1319101" cy="1886457"/>
            <a:chOff x="9840416" y="3531994"/>
            <a:chExt cx="1319101" cy="1886457"/>
          </a:xfrm>
        </p:grpSpPr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A6A238DE-FE58-0B80-51CA-F6F5628D5452}"/>
                </a:ext>
              </a:extLst>
            </p:cNvPr>
            <p:cNvSpPr txBox="1"/>
            <p:nvPr/>
          </p:nvSpPr>
          <p:spPr>
            <a:xfrm>
              <a:off x="9840417" y="3531994"/>
              <a:ext cx="1319100" cy="498598"/>
            </a:xfrm>
            <a:prstGeom prst="rect">
              <a:avLst/>
            </a:prstGeom>
            <a:noFill/>
          </p:spPr>
          <p:txBody>
            <a:bodyPr wrap="square" lIns="72000" tIns="0" rIns="0" bIns="0" anchor="b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lang="en-GB">
                  <a:ln w="6350">
                    <a:noFill/>
                  </a:ln>
                  <a:solidFill>
                    <a:srgbClr val="FEFFFF"/>
                  </a:solidFill>
                </a:rPr>
                <a:t>Industrial logistics</a:t>
              </a:r>
              <a:endParaRPr kumimoji="0" lang="en-GB" sz="1800" b="0" i="0" u="none" strike="noStrike" kern="1200" cap="none" spc="0" normalizeH="0" baseline="0" noProof="0" dirty="0">
                <a:ln w="6350"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Gilroy Medium"/>
                <a:ea typeface="+mn-ea"/>
                <a:cs typeface="+mn-cs"/>
              </a:endParaRPr>
            </a:p>
          </p:txBody>
        </p:sp>
        <p:cxnSp>
          <p:nvCxnSpPr>
            <p:cNvPr id="28" name="Gerader Verbinder 27">
              <a:extLst>
                <a:ext uri="{FF2B5EF4-FFF2-40B4-BE49-F238E27FC236}">
                  <a16:creationId xmlns:a16="http://schemas.microsoft.com/office/drawing/2014/main" id="{7CE99331-1657-9529-3AB8-6B8B700E46FE}"/>
                </a:ext>
              </a:extLst>
            </p:cNvPr>
            <p:cNvCxnSpPr>
              <a:cxnSpLocks/>
            </p:cNvCxnSpPr>
            <p:nvPr/>
          </p:nvCxnSpPr>
          <p:spPr>
            <a:xfrm>
              <a:off x="9840416" y="3547487"/>
              <a:ext cx="0" cy="1870964"/>
            </a:xfrm>
            <a:prstGeom prst="line">
              <a:avLst/>
            </a:prstGeom>
            <a:ln w="6350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Graphic 5">
            <a:extLst>
              <a:ext uri="{FF2B5EF4-FFF2-40B4-BE49-F238E27FC236}">
                <a16:creationId xmlns:a16="http://schemas.microsoft.com/office/drawing/2014/main" id="{883EEE1A-DA65-41F1-4045-5D3982CADF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391538" y="512676"/>
            <a:ext cx="284524" cy="40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013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B55D1-3D12-7649-8ACA-497711651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ihandform: Form 43">
            <a:extLst>
              <a:ext uri="{FF2B5EF4-FFF2-40B4-BE49-F238E27FC236}">
                <a16:creationId xmlns:a16="http://schemas.microsoft.com/office/drawing/2014/main" id="{D8495F4A-F87B-4A51-4A43-79D3835CB92A}"/>
              </a:ext>
            </a:extLst>
          </p:cNvPr>
          <p:cNvSpPr/>
          <p:nvPr/>
        </p:nvSpPr>
        <p:spPr>
          <a:xfrm rot="16200000">
            <a:off x="3775169" y="10686459"/>
            <a:ext cx="4276653" cy="4387518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0" name="Freihandform: Form 30">
            <a:extLst>
              <a:ext uri="{FF2B5EF4-FFF2-40B4-BE49-F238E27FC236}">
                <a16:creationId xmlns:a16="http://schemas.microsoft.com/office/drawing/2014/main" id="{AAF3BF57-DEDE-EA53-F485-FE4B8E613A55}"/>
              </a:ext>
            </a:extLst>
          </p:cNvPr>
          <p:cNvSpPr/>
          <p:nvPr/>
        </p:nvSpPr>
        <p:spPr>
          <a:xfrm rot="16200000">
            <a:off x="143734" y="10686459"/>
            <a:ext cx="4276653" cy="4387518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2" name="!!DNA5">
            <a:extLst>
              <a:ext uri="{FF2B5EF4-FFF2-40B4-BE49-F238E27FC236}">
                <a16:creationId xmlns:a16="http://schemas.microsoft.com/office/drawing/2014/main" id="{BC8FECD1-F62B-0AD7-DAEA-785BA31057B6}"/>
              </a:ext>
            </a:extLst>
          </p:cNvPr>
          <p:cNvSpPr/>
          <p:nvPr/>
        </p:nvSpPr>
        <p:spPr>
          <a:xfrm rot="16200000">
            <a:off x="7447577" y="10686459"/>
            <a:ext cx="4276653" cy="4387518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52A61CE-044C-B525-4110-D31D1C0B04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8" t="23729" r="2710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!! Transparenz">
            <a:extLst>
              <a:ext uri="{FF2B5EF4-FFF2-40B4-BE49-F238E27FC236}">
                <a16:creationId xmlns:a16="http://schemas.microsoft.com/office/drawing/2014/main" id="{47F6C666-5700-4083-F54A-C9A9B78FBBEF}"/>
              </a:ext>
            </a:extLst>
          </p:cNvPr>
          <p:cNvSpPr/>
          <p:nvPr/>
        </p:nvSpPr>
        <p:spPr bwMode="gray">
          <a:xfrm>
            <a:off x="0" y="0"/>
            <a:ext cx="11676063" cy="6858000"/>
          </a:xfrm>
          <a:prstGeom prst="rect">
            <a:avLst/>
          </a:prstGeom>
          <a:gradFill flip="none" rotWithShape="1">
            <a:gsLst>
              <a:gs pos="20000">
                <a:schemeClr val="tx1">
                  <a:alpha val="35000"/>
                </a:schemeClr>
              </a:gs>
              <a:gs pos="72000">
                <a:schemeClr val="tx1">
                  <a:alpha val="0"/>
                </a:schemeClr>
              </a:gs>
            </a:gsLst>
            <a:lin ang="18900000" scaled="1"/>
            <a:tileRect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625397" rtl="0" eaLnBrk="1" fontAlgn="auto" latinLnBrk="0" hangingPunct="1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4" name="Titel 5">
            <a:extLst>
              <a:ext uri="{FF2B5EF4-FFF2-40B4-BE49-F238E27FC236}">
                <a16:creationId xmlns:a16="http://schemas.microsoft.com/office/drawing/2014/main" id="{56CFBC0F-46A4-E16B-0684-00ABE8D096C4}"/>
              </a:ext>
            </a:extLst>
          </p:cNvPr>
          <p:cNvSpPr txBox="1">
            <a:spLocks/>
          </p:cNvSpPr>
          <p:nvPr/>
        </p:nvSpPr>
        <p:spPr bwMode="auto">
          <a:xfrm>
            <a:off x="1015342" y="4954974"/>
            <a:ext cx="8933086" cy="79200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2">
              <a:lnSpc>
                <a:spcPct val="90000"/>
              </a:lnSpc>
              <a:defRPr/>
            </a:pPr>
            <a:r>
              <a:rPr lang="en-GB" sz="6000" cap="all" dirty="0">
                <a:ln w="6350">
                  <a:noFill/>
                </a:ln>
                <a:solidFill>
                  <a:srgbClr val="FEFFFF"/>
                </a:solidFill>
                <a:latin typeface="Gilroy ExtraBold"/>
              </a:rPr>
              <a:t>INDUSTRIAL SOLUTIONS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1F80AE3-9FAF-DBEF-052D-62AAC152DBA1}"/>
              </a:ext>
            </a:extLst>
          </p:cNvPr>
          <p:cNvSpPr txBox="1"/>
          <p:nvPr/>
        </p:nvSpPr>
        <p:spPr>
          <a:xfrm>
            <a:off x="1037170" y="4250489"/>
            <a:ext cx="4626782" cy="5760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lvl="2">
              <a:lnSpc>
                <a:spcPct val="90000"/>
              </a:lnSpc>
              <a:defRPr/>
            </a:pPr>
            <a:r>
              <a:rPr lang="en-GB" sz="4400" dirty="0">
                <a:ln w="6350">
                  <a:noFill/>
                </a:ln>
                <a:solidFill>
                  <a:srgbClr val="FEFFFF"/>
                </a:solidFill>
              </a:rPr>
              <a:t>Perfectly coded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C6571E7-BBD8-F0CF-5A42-BA04D2F550DA}"/>
              </a:ext>
            </a:extLst>
          </p:cNvPr>
          <p:cNvSpPr txBox="1"/>
          <p:nvPr/>
        </p:nvSpPr>
        <p:spPr>
          <a:xfrm>
            <a:off x="1039209" y="5753476"/>
            <a:ext cx="5848879" cy="5760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lvl="2">
              <a:lnSpc>
                <a:spcPct val="90000"/>
              </a:lnSpc>
              <a:defRPr/>
            </a:pPr>
            <a:r>
              <a:rPr lang="en-GB" sz="4400" dirty="0">
                <a:ln w="6350">
                  <a:noFill/>
                </a:ln>
                <a:solidFill>
                  <a:srgbClr val="FEFFFF"/>
                </a:solidFill>
              </a:rPr>
              <a:t>for efficient logistics</a:t>
            </a:r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D471B2B6-6577-6CD0-8D3B-E400F19C1F19}"/>
              </a:ext>
            </a:extLst>
          </p:cNvPr>
          <p:cNvSpPr/>
          <p:nvPr/>
        </p:nvSpPr>
        <p:spPr>
          <a:xfrm rot="16200000">
            <a:off x="8671536" y="10686636"/>
            <a:ext cx="4276653" cy="4387165"/>
          </a:xfrm>
          <a:custGeom>
            <a:avLst/>
            <a:gdLst>
              <a:gd name="connsiteX0" fmla="*/ 774390 w 774390"/>
              <a:gd name="connsiteY0" fmla="*/ 0 h 794401"/>
              <a:gd name="connsiteX1" fmla="*/ 0 w 774390"/>
              <a:gd name="connsiteY1" fmla="*/ 595850 h 794401"/>
              <a:gd name="connsiteX2" fmla="*/ 0 w 774390"/>
              <a:gd name="connsiteY2" fmla="*/ 794401 h 794401"/>
              <a:gd name="connsiteX3" fmla="*/ 774390 w 774390"/>
              <a:gd name="connsiteY3" fmla="*/ 198616 h 794401"/>
              <a:gd name="connsiteX4" fmla="*/ 774390 w 774390"/>
              <a:gd name="connsiteY4" fmla="*/ 0 h 794401"/>
              <a:gd name="connsiteX5" fmla="*/ 774390 w 774390"/>
              <a:gd name="connsiteY5" fmla="*/ 0 h 79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01">
                <a:moveTo>
                  <a:pt x="774390" y="0"/>
                </a:moveTo>
                <a:lnTo>
                  <a:pt x="0" y="595850"/>
                </a:lnTo>
                <a:lnTo>
                  <a:pt x="0" y="794401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1" name="!!DNA4">
            <a:extLst>
              <a:ext uri="{FF2B5EF4-FFF2-40B4-BE49-F238E27FC236}">
                <a16:creationId xmlns:a16="http://schemas.microsoft.com/office/drawing/2014/main" id="{06B70F14-2939-8836-E8B0-AF3E78DC9C63}"/>
              </a:ext>
            </a:extLst>
          </p:cNvPr>
          <p:cNvSpPr/>
          <p:nvPr/>
        </p:nvSpPr>
        <p:spPr>
          <a:xfrm rot="16200000">
            <a:off x="196916" y="11777785"/>
            <a:ext cx="2136178" cy="2742019"/>
          </a:xfrm>
          <a:custGeom>
            <a:avLst/>
            <a:gdLst>
              <a:gd name="connsiteX0" fmla="*/ 386807 w 386806"/>
              <a:gd name="connsiteY0" fmla="*/ 0 h 496508"/>
              <a:gd name="connsiteX1" fmla="*/ 0 w 386806"/>
              <a:gd name="connsiteY1" fmla="*/ 297892 h 496508"/>
              <a:gd name="connsiteX2" fmla="*/ 0 w 386806"/>
              <a:gd name="connsiteY2" fmla="*/ 496509 h 496508"/>
              <a:gd name="connsiteX3" fmla="*/ 386807 w 386806"/>
              <a:gd name="connsiteY3" fmla="*/ 198616 h 496508"/>
              <a:gd name="connsiteX4" fmla="*/ 386807 w 386806"/>
              <a:gd name="connsiteY4" fmla="*/ 0 h 496508"/>
              <a:gd name="connsiteX5" fmla="*/ 386807 w 386806"/>
              <a:gd name="connsiteY5" fmla="*/ 0 h 496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6806" h="496508">
                <a:moveTo>
                  <a:pt x="386807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6807" y="198616"/>
                </a:lnTo>
                <a:lnTo>
                  <a:pt x="386807" y="0"/>
                </a:lnTo>
                <a:lnTo>
                  <a:pt x="386807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2" name="!!DNA3">
            <a:extLst>
              <a:ext uri="{FF2B5EF4-FFF2-40B4-BE49-F238E27FC236}">
                <a16:creationId xmlns:a16="http://schemas.microsoft.com/office/drawing/2014/main" id="{B7DB383B-14D2-F639-88A7-28C509F59D8C}"/>
              </a:ext>
            </a:extLst>
          </p:cNvPr>
          <p:cNvSpPr/>
          <p:nvPr/>
        </p:nvSpPr>
        <p:spPr>
          <a:xfrm rot="16200000">
            <a:off x="1362723" y="10686636"/>
            <a:ext cx="4276653" cy="4387165"/>
          </a:xfrm>
          <a:custGeom>
            <a:avLst/>
            <a:gdLst>
              <a:gd name="connsiteX0" fmla="*/ 774390 w 774390"/>
              <a:gd name="connsiteY0" fmla="*/ 0 h 794401"/>
              <a:gd name="connsiteX1" fmla="*/ 0 w 774390"/>
              <a:gd name="connsiteY1" fmla="*/ 595850 h 794401"/>
              <a:gd name="connsiteX2" fmla="*/ 0 w 774390"/>
              <a:gd name="connsiteY2" fmla="*/ 794401 h 794401"/>
              <a:gd name="connsiteX3" fmla="*/ 774390 w 774390"/>
              <a:gd name="connsiteY3" fmla="*/ 198616 h 794401"/>
              <a:gd name="connsiteX4" fmla="*/ 774390 w 774390"/>
              <a:gd name="connsiteY4" fmla="*/ 0 h 794401"/>
              <a:gd name="connsiteX5" fmla="*/ 774390 w 774390"/>
              <a:gd name="connsiteY5" fmla="*/ 0 h 79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01">
                <a:moveTo>
                  <a:pt x="774390" y="0"/>
                </a:moveTo>
                <a:lnTo>
                  <a:pt x="0" y="595850"/>
                </a:lnTo>
                <a:lnTo>
                  <a:pt x="0" y="794401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3" name="!!DNA2">
            <a:extLst>
              <a:ext uri="{FF2B5EF4-FFF2-40B4-BE49-F238E27FC236}">
                <a16:creationId xmlns:a16="http://schemas.microsoft.com/office/drawing/2014/main" id="{59DB058E-E2D3-071A-6A64-687B67290131}"/>
              </a:ext>
            </a:extLst>
          </p:cNvPr>
          <p:cNvSpPr/>
          <p:nvPr/>
        </p:nvSpPr>
        <p:spPr>
          <a:xfrm rot="16200000">
            <a:off x="4999129" y="10686636"/>
            <a:ext cx="4276653" cy="4387165"/>
          </a:xfrm>
          <a:custGeom>
            <a:avLst/>
            <a:gdLst>
              <a:gd name="connsiteX0" fmla="*/ 774390 w 774390"/>
              <a:gd name="connsiteY0" fmla="*/ 0 h 794401"/>
              <a:gd name="connsiteX1" fmla="*/ 0 w 774390"/>
              <a:gd name="connsiteY1" fmla="*/ 595850 h 794401"/>
              <a:gd name="connsiteX2" fmla="*/ 0 w 774390"/>
              <a:gd name="connsiteY2" fmla="*/ 794401 h 794401"/>
              <a:gd name="connsiteX3" fmla="*/ 774390 w 774390"/>
              <a:gd name="connsiteY3" fmla="*/ 198616 h 794401"/>
              <a:gd name="connsiteX4" fmla="*/ 774390 w 774390"/>
              <a:gd name="connsiteY4" fmla="*/ 0 h 794401"/>
              <a:gd name="connsiteX5" fmla="*/ 774390 w 774390"/>
              <a:gd name="connsiteY5" fmla="*/ 0 h 79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01">
                <a:moveTo>
                  <a:pt x="774390" y="0"/>
                </a:moveTo>
                <a:lnTo>
                  <a:pt x="0" y="595850"/>
                </a:lnTo>
                <a:lnTo>
                  <a:pt x="0" y="794401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3517798A-C5A7-650F-55B1-0FF5D62E8B5B}"/>
              </a:ext>
            </a:extLst>
          </p:cNvPr>
          <p:cNvSpPr/>
          <p:nvPr/>
        </p:nvSpPr>
        <p:spPr>
          <a:xfrm rot="16200000">
            <a:off x="11185307" y="11785299"/>
            <a:ext cx="2140469" cy="2742019"/>
          </a:xfrm>
          <a:custGeom>
            <a:avLst/>
            <a:gdLst>
              <a:gd name="connsiteX0" fmla="*/ 387584 w 387583"/>
              <a:gd name="connsiteY0" fmla="*/ 0 h 496508"/>
              <a:gd name="connsiteX1" fmla="*/ 0 w 387583"/>
              <a:gd name="connsiteY1" fmla="*/ 297892 h 496508"/>
              <a:gd name="connsiteX2" fmla="*/ 0 w 387583"/>
              <a:gd name="connsiteY2" fmla="*/ 496509 h 496508"/>
              <a:gd name="connsiteX3" fmla="*/ 387584 w 387583"/>
              <a:gd name="connsiteY3" fmla="*/ 198616 h 496508"/>
              <a:gd name="connsiteX4" fmla="*/ 387584 w 387583"/>
              <a:gd name="connsiteY4" fmla="*/ 0 h 496508"/>
              <a:gd name="connsiteX5" fmla="*/ 387584 w 387583"/>
              <a:gd name="connsiteY5" fmla="*/ 0 h 496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83" h="496508">
                <a:moveTo>
                  <a:pt x="387584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7584" y="198616"/>
                </a:lnTo>
                <a:lnTo>
                  <a:pt x="387584" y="0"/>
                </a:lnTo>
                <a:lnTo>
                  <a:pt x="387584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352E28B3-FBC5-0A5B-D2CB-A21FD8C36A05}"/>
              </a:ext>
            </a:extLst>
          </p:cNvPr>
          <p:cNvSpPr/>
          <p:nvPr/>
        </p:nvSpPr>
        <p:spPr>
          <a:xfrm rot="16200000">
            <a:off x="3842637" y="11777785"/>
            <a:ext cx="2136178" cy="2742019"/>
          </a:xfrm>
          <a:custGeom>
            <a:avLst/>
            <a:gdLst>
              <a:gd name="connsiteX0" fmla="*/ 386807 w 386806"/>
              <a:gd name="connsiteY0" fmla="*/ 0 h 496508"/>
              <a:gd name="connsiteX1" fmla="*/ 0 w 386806"/>
              <a:gd name="connsiteY1" fmla="*/ 297892 h 496508"/>
              <a:gd name="connsiteX2" fmla="*/ 0 w 386806"/>
              <a:gd name="connsiteY2" fmla="*/ 496509 h 496508"/>
              <a:gd name="connsiteX3" fmla="*/ 386807 w 386806"/>
              <a:gd name="connsiteY3" fmla="*/ 198616 h 496508"/>
              <a:gd name="connsiteX4" fmla="*/ 386807 w 386806"/>
              <a:gd name="connsiteY4" fmla="*/ 0 h 496508"/>
              <a:gd name="connsiteX5" fmla="*/ 386807 w 386806"/>
              <a:gd name="connsiteY5" fmla="*/ 0 h 496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6806" h="496508">
                <a:moveTo>
                  <a:pt x="386807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6807" y="198616"/>
                </a:lnTo>
                <a:lnTo>
                  <a:pt x="386807" y="0"/>
                </a:lnTo>
                <a:lnTo>
                  <a:pt x="386807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6" name="!!DNA1">
            <a:extLst>
              <a:ext uri="{FF2B5EF4-FFF2-40B4-BE49-F238E27FC236}">
                <a16:creationId xmlns:a16="http://schemas.microsoft.com/office/drawing/2014/main" id="{45391AAD-A320-2084-9484-56D99DF09CF7}"/>
              </a:ext>
            </a:extLst>
          </p:cNvPr>
          <p:cNvSpPr/>
          <p:nvPr/>
        </p:nvSpPr>
        <p:spPr>
          <a:xfrm rot="16200000">
            <a:off x="7507184" y="11785299"/>
            <a:ext cx="2140469" cy="2742019"/>
          </a:xfrm>
          <a:custGeom>
            <a:avLst/>
            <a:gdLst>
              <a:gd name="connsiteX0" fmla="*/ 387584 w 387583"/>
              <a:gd name="connsiteY0" fmla="*/ 0 h 496508"/>
              <a:gd name="connsiteX1" fmla="*/ 0 w 387583"/>
              <a:gd name="connsiteY1" fmla="*/ 297892 h 496508"/>
              <a:gd name="connsiteX2" fmla="*/ 0 w 387583"/>
              <a:gd name="connsiteY2" fmla="*/ 496509 h 496508"/>
              <a:gd name="connsiteX3" fmla="*/ 387584 w 387583"/>
              <a:gd name="connsiteY3" fmla="*/ 198616 h 496508"/>
              <a:gd name="connsiteX4" fmla="*/ 387584 w 387583"/>
              <a:gd name="connsiteY4" fmla="*/ 0 h 496508"/>
              <a:gd name="connsiteX5" fmla="*/ 387584 w 387583"/>
              <a:gd name="connsiteY5" fmla="*/ 0 h 496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83" h="496508">
                <a:moveTo>
                  <a:pt x="387584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7584" y="198616"/>
                </a:lnTo>
                <a:lnTo>
                  <a:pt x="387584" y="0"/>
                </a:lnTo>
                <a:lnTo>
                  <a:pt x="387584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pic>
        <p:nvPicPr>
          <p:cNvPr id="18" name="Graphic 8">
            <a:extLst>
              <a:ext uri="{FF2B5EF4-FFF2-40B4-BE49-F238E27FC236}">
                <a16:creationId xmlns:a16="http://schemas.microsoft.com/office/drawing/2014/main" id="{574C8BCD-D78F-6D43-2905-2EA091834B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8151" y="368660"/>
            <a:ext cx="2255521" cy="1120554"/>
          </a:xfrm>
          <a:prstGeom prst="rect">
            <a:avLst/>
          </a:prstGeom>
        </p:spPr>
      </p:pic>
      <p:sp>
        <p:nvSpPr>
          <p:cNvPr id="19" name="Freihandform: Form 18">
            <a:extLst>
              <a:ext uri="{FF2B5EF4-FFF2-40B4-BE49-F238E27FC236}">
                <a16:creationId xmlns:a16="http://schemas.microsoft.com/office/drawing/2014/main" id="{6F4C3D26-3B2B-9127-02AE-580EABFB1DC9}"/>
              </a:ext>
            </a:extLst>
          </p:cNvPr>
          <p:cNvSpPr/>
          <p:nvPr/>
        </p:nvSpPr>
        <p:spPr>
          <a:xfrm>
            <a:off x="1756875" y="9374996"/>
            <a:ext cx="547803" cy="879730"/>
          </a:xfrm>
          <a:custGeom>
            <a:avLst/>
            <a:gdLst>
              <a:gd name="csX0" fmla="*/ 427577 w 427577"/>
              <a:gd name="csY0" fmla="*/ 686657 h 686657"/>
              <a:gd name="csX1" fmla="*/ 0 w 427577"/>
              <a:gd name="csY1" fmla="*/ 440912 h 686657"/>
              <a:gd name="csX2" fmla="*/ 0 w 427577"/>
              <a:gd name="csY2" fmla="*/ 0 h 686657"/>
              <a:gd name="csX3" fmla="*/ 427577 w 427577"/>
              <a:gd name="csY3" fmla="*/ 246317 h 686657"/>
              <a:gd name="csX4" fmla="*/ 427577 w 427577"/>
              <a:gd name="csY4" fmla="*/ 246317 h 686657"/>
              <a:gd name="csX5" fmla="*/ 427577 w 427577"/>
              <a:gd name="csY5" fmla="*/ 686657 h 686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427577" h="686657">
                <a:moveTo>
                  <a:pt x="427577" y="686657"/>
                </a:moveTo>
                <a:lnTo>
                  <a:pt x="0" y="440912"/>
                </a:lnTo>
                <a:lnTo>
                  <a:pt x="0" y="0"/>
                </a:lnTo>
                <a:lnTo>
                  <a:pt x="427577" y="246317"/>
                </a:lnTo>
                <a:lnTo>
                  <a:pt x="427577" y="246317"/>
                </a:lnTo>
                <a:lnTo>
                  <a:pt x="427577" y="686657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20" name="Freihandform: Form 19">
            <a:extLst>
              <a:ext uri="{FF2B5EF4-FFF2-40B4-BE49-F238E27FC236}">
                <a16:creationId xmlns:a16="http://schemas.microsoft.com/office/drawing/2014/main" id="{766897DC-A66B-B978-33D4-0CECDCECC5C6}"/>
              </a:ext>
            </a:extLst>
          </p:cNvPr>
          <p:cNvSpPr/>
          <p:nvPr/>
        </p:nvSpPr>
        <p:spPr>
          <a:xfrm>
            <a:off x="2992035" y="9374996"/>
            <a:ext cx="547681" cy="879730"/>
          </a:xfrm>
          <a:custGeom>
            <a:avLst/>
            <a:gdLst>
              <a:gd name="csX0" fmla="*/ 427482 w 427482"/>
              <a:gd name="csY0" fmla="*/ 686657 h 686657"/>
              <a:gd name="csX1" fmla="*/ 0 w 427482"/>
              <a:gd name="csY1" fmla="*/ 440912 h 686657"/>
              <a:gd name="csX2" fmla="*/ 0 w 427482"/>
              <a:gd name="csY2" fmla="*/ 0 h 686657"/>
              <a:gd name="csX3" fmla="*/ 427482 w 427482"/>
              <a:gd name="csY3" fmla="*/ 246317 h 686657"/>
              <a:gd name="csX4" fmla="*/ 427482 w 427482"/>
              <a:gd name="csY4" fmla="*/ 686657 h 686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657">
                <a:moveTo>
                  <a:pt x="427482" y="686657"/>
                </a:moveTo>
                <a:lnTo>
                  <a:pt x="0" y="440912"/>
                </a:lnTo>
                <a:lnTo>
                  <a:pt x="0" y="0"/>
                </a:lnTo>
                <a:lnTo>
                  <a:pt x="427482" y="246317"/>
                </a:lnTo>
                <a:lnTo>
                  <a:pt x="427482" y="686657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98350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4E7D02-35F9-676A-2B91-6A6364A30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0" name="Freihandform: Form 2099">
            <a:extLst>
              <a:ext uri="{FF2B5EF4-FFF2-40B4-BE49-F238E27FC236}">
                <a16:creationId xmlns:a16="http://schemas.microsoft.com/office/drawing/2014/main" id="{65ED784A-6A6B-52E6-316D-FBA08A05FE15}"/>
              </a:ext>
            </a:extLst>
          </p:cNvPr>
          <p:cNvSpPr/>
          <p:nvPr/>
        </p:nvSpPr>
        <p:spPr>
          <a:xfrm>
            <a:off x="-107951" y="3700750"/>
            <a:ext cx="1174682" cy="627001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6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6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104" name="Freihandform: Form 2103">
            <a:extLst>
              <a:ext uri="{FF2B5EF4-FFF2-40B4-BE49-F238E27FC236}">
                <a16:creationId xmlns:a16="http://schemas.microsoft.com/office/drawing/2014/main" id="{C2D7BA85-A056-51BE-7EB3-BADBE957F6DF}"/>
              </a:ext>
            </a:extLst>
          </p:cNvPr>
          <p:cNvSpPr/>
          <p:nvPr/>
        </p:nvSpPr>
        <p:spPr>
          <a:xfrm>
            <a:off x="1128480" y="3700750"/>
            <a:ext cx="1174682" cy="627001"/>
          </a:xfrm>
          <a:custGeom>
            <a:avLst/>
            <a:gdLst>
              <a:gd name="csX0" fmla="*/ 0 w 916876"/>
              <a:gd name="csY0" fmla="*/ 265652 h 489394"/>
              <a:gd name="csX1" fmla="*/ 458153 w 916876"/>
              <a:gd name="csY1" fmla="*/ 489394 h 489394"/>
              <a:gd name="csX2" fmla="*/ 916877 w 916876"/>
              <a:gd name="csY2" fmla="*/ 265652 h 489394"/>
              <a:gd name="csX3" fmla="*/ 458153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153" y="489394"/>
                </a:lnTo>
                <a:lnTo>
                  <a:pt x="916877" y="265652"/>
                </a:lnTo>
                <a:lnTo>
                  <a:pt x="458153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52" name="Titel 5">
            <a:extLst>
              <a:ext uri="{FF2B5EF4-FFF2-40B4-BE49-F238E27FC236}">
                <a16:creationId xmlns:a16="http://schemas.microsoft.com/office/drawing/2014/main" id="{67912948-B989-C9CC-43D9-F16752CD2AD9}"/>
              </a:ext>
            </a:extLst>
          </p:cNvPr>
          <p:cNvSpPr txBox="1">
            <a:spLocks/>
          </p:cNvSpPr>
          <p:nvPr/>
        </p:nvSpPr>
        <p:spPr bwMode="auto">
          <a:xfrm>
            <a:off x="1559496" y="476672"/>
            <a:ext cx="6552000" cy="108000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2">
              <a:lnSpc>
                <a:spcPct val="90000"/>
              </a:lnSpc>
              <a:defRPr/>
            </a:pPr>
            <a:r>
              <a:rPr lang="en-GB" sz="4400" cap="all" dirty="0">
                <a:ln w="6350">
                  <a:noFill/>
                </a:ln>
                <a:solidFill>
                  <a:schemeClr val="bg1"/>
                </a:solidFill>
                <a:latin typeface="Gilroy ExtraBold"/>
              </a:rPr>
              <a:t>EFFICIENT SERVICES FROM A SINGLE SOURCE</a:t>
            </a:r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id="{384FDD9B-FB46-9D1F-8679-94C489C55DA4}"/>
              </a:ext>
            </a:extLst>
          </p:cNvPr>
          <p:cNvSpPr txBox="1"/>
          <p:nvPr/>
        </p:nvSpPr>
        <p:spPr>
          <a:xfrm>
            <a:off x="1559496" y="227025"/>
            <a:ext cx="4788000" cy="285651"/>
          </a:xfrm>
          <a:prstGeom prst="rect">
            <a:avLst/>
          </a:prstGeom>
          <a:noFill/>
        </p:spPr>
        <p:txBody>
          <a:bodyPr wrap="square" lIns="0" tIns="0" rIns="0" bIns="36000" anchor="b" anchorCtr="0">
            <a:spAutoFit/>
          </a:bodyPr>
          <a:lstStyle/>
          <a:p>
            <a:pPr marL="0" lvl="2">
              <a:lnSpc>
                <a:spcPct val="90000"/>
              </a:lnSpc>
              <a:defRPr/>
            </a:pPr>
            <a:r>
              <a:rPr lang="en-GB" dirty="0">
                <a:ln w="6350">
                  <a:noFill/>
                </a:ln>
                <a:solidFill>
                  <a:schemeClr val="bg1"/>
                </a:solidFill>
              </a:rPr>
              <a:t>We translate complex requirements into </a:t>
            </a:r>
            <a:endParaRPr lang="en-GB" sz="1800" dirty="0">
              <a:ln w="6350">
                <a:noFill/>
              </a:ln>
              <a:solidFill>
                <a:schemeClr val="bg1"/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FF645F5-060B-2A52-9F54-FBC1F9F307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3000"/>
                    </a14:imgEffect>
                    <a14:imgEffect>
                      <a14:brightnessContrast contras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5938" y="3644900"/>
            <a:ext cx="11160125" cy="321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98" name="!!DNA1">
            <a:extLst>
              <a:ext uri="{FF2B5EF4-FFF2-40B4-BE49-F238E27FC236}">
                <a16:creationId xmlns:a16="http://schemas.microsoft.com/office/drawing/2014/main" id="{3E8C1867-BC9D-C39D-FAB5-4E15F14A63B1}"/>
              </a:ext>
            </a:extLst>
          </p:cNvPr>
          <p:cNvSpPr/>
          <p:nvPr/>
        </p:nvSpPr>
        <p:spPr>
          <a:xfrm>
            <a:off x="-107951" y="3066670"/>
            <a:ext cx="547680" cy="879120"/>
          </a:xfrm>
          <a:custGeom>
            <a:avLst/>
            <a:gdLst>
              <a:gd name="csX0" fmla="*/ 0 w 427481"/>
              <a:gd name="csY0" fmla="*/ 686181 h 686181"/>
              <a:gd name="csX1" fmla="*/ 427482 w 427481"/>
              <a:gd name="csY1" fmla="*/ 442055 h 686181"/>
              <a:gd name="csX2" fmla="*/ 427482 w 427481"/>
              <a:gd name="csY2" fmla="*/ 0 h 686181"/>
              <a:gd name="csX3" fmla="*/ 0 w 427481"/>
              <a:gd name="csY3" fmla="*/ 244126 h 686181"/>
              <a:gd name="csX4" fmla="*/ 0 w 427481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1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099" name="Freihandform: Form 2098">
            <a:extLst>
              <a:ext uri="{FF2B5EF4-FFF2-40B4-BE49-F238E27FC236}">
                <a16:creationId xmlns:a16="http://schemas.microsoft.com/office/drawing/2014/main" id="{C61ABDA6-FB03-48C4-42D0-E51FAC291081}"/>
              </a:ext>
            </a:extLst>
          </p:cNvPr>
          <p:cNvSpPr/>
          <p:nvPr/>
        </p:nvSpPr>
        <p:spPr>
          <a:xfrm>
            <a:off x="1756875" y="3066060"/>
            <a:ext cx="547803" cy="879730"/>
          </a:xfrm>
          <a:custGeom>
            <a:avLst/>
            <a:gdLst>
              <a:gd name="csX0" fmla="*/ 427577 w 427577"/>
              <a:gd name="csY0" fmla="*/ 686657 h 686657"/>
              <a:gd name="csX1" fmla="*/ 0 w 427577"/>
              <a:gd name="csY1" fmla="*/ 440912 h 686657"/>
              <a:gd name="csX2" fmla="*/ 0 w 427577"/>
              <a:gd name="csY2" fmla="*/ 0 h 686657"/>
              <a:gd name="csX3" fmla="*/ 427577 w 427577"/>
              <a:gd name="csY3" fmla="*/ 246317 h 686657"/>
              <a:gd name="csX4" fmla="*/ 427577 w 427577"/>
              <a:gd name="csY4" fmla="*/ 246317 h 686657"/>
              <a:gd name="csX5" fmla="*/ 427577 w 427577"/>
              <a:gd name="csY5" fmla="*/ 686657 h 686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427577" h="686657">
                <a:moveTo>
                  <a:pt x="427577" y="686657"/>
                </a:moveTo>
                <a:lnTo>
                  <a:pt x="0" y="440912"/>
                </a:lnTo>
                <a:lnTo>
                  <a:pt x="0" y="0"/>
                </a:lnTo>
                <a:lnTo>
                  <a:pt x="427577" y="246317"/>
                </a:lnTo>
                <a:lnTo>
                  <a:pt x="427577" y="246317"/>
                </a:lnTo>
                <a:lnTo>
                  <a:pt x="427577" y="686657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102" name="!!DNA3">
            <a:extLst>
              <a:ext uri="{FF2B5EF4-FFF2-40B4-BE49-F238E27FC236}">
                <a16:creationId xmlns:a16="http://schemas.microsoft.com/office/drawing/2014/main" id="{4EDDE6CE-CBAE-2B29-4F3B-8EB7324A9104}"/>
              </a:ext>
            </a:extLst>
          </p:cNvPr>
          <p:cNvSpPr/>
          <p:nvPr/>
        </p:nvSpPr>
        <p:spPr>
          <a:xfrm>
            <a:off x="1128480" y="3066670"/>
            <a:ext cx="547681" cy="879120"/>
          </a:xfrm>
          <a:custGeom>
            <a:avLst/>
            <a:gdLst>
              <a:gd name="csX0" fmla="*/ 0 w 427482"/>
              <a:gd name="csY0" fmla="*/ 686181 h 686181"/>
              <a:gd name="csX1" fmla="*/ 427482 w 427482"/>
              <a:gd name="csY1" fmla="*/ 442055 h 686181"/>
              <a:gd name="csX2" fmla="*/ 427482 w 427482"/>
              <a:gd name="csY2" fmla="*/ 0 h 686181"/>
              <a:gd name="csX3" fmla="*/ 0 w 427482"/>
              <a:gd name="csY3" fmla="*/ 244126 h 686181"/>
              <a:gd name="csX4" fmla="*/ 0 w 427482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103" name="!!DNA2">
            <a:extLst>
              <a:ext uri="{FF2B5EF4-FFF2-40B4-BE49-F238E27FC236}">
                <a16:creationId xmlns:a16="http://schemas.microsoft.com/office/drawing/2014/main" id="{C71A51FE-3EDD-14E4-6BB7-D73E1B8E7991}"/>
              </a:ext>
            </a:extLst>
          </p:cNvPr>
          <p:cNvSpPr/>
          <p:nvPr/>
        </p:nvSpPr>
        <p:spPr>
          <a:xfrm>
            <a:off x="517660" y="981741"/>
            <a:ext cx="549428" cy="2964051"/>
          </a:xfrm>
          <a:custGeom>
            <a:avLst/>
            <a:gdLst>
              <a:gd name="csX0" fmla="*/ 427482 w 427482"/>
              <a:gd name="csY0" fmla="*/ 1603534 h 1603533"/>
              <a:gd name="csX1" fmla="*/ 0 w 427482"/>
              <a:gd name="csY1" fmla="*/ 1357789 h 1603533"/>
              <a:gd name="csX2" fmla="*/ 0 w 427482"/>
              <a:gd name="csY2" fmla="*/ 0 h 1603533"/>
              <a:gd name="csX3" fmla="*/ 427482 w 427482"/>
              <a:gd name="csY3" fmla="*/ 246412 h 1603533"/>
              <a:gd name="csX4" fmla="*/ 427482 w 427482"/>
              <a:gd name="csY4" fmla="*/ 1603534 h 1603533"/>
              <a:gd name="csX0" fmla="*/ 431200 w 431200"/>
              <a:gd name="csY0" fmla="*/ 1778247 h 1778247"/>
              <a:gd name="csX1" fmla="*/ 3718 w 431200"/>
              <a:gd name="csY1" fmla="*/ 1532502 h 1778247"/>
              <a:gd name="csX2" fmla="*/ 0 w 431200"/>
              <a:gd name="csY2" fmla="*/ 0 h 1778247"/>
              <a:gd name="csX3" fmla="*/ 431200 w 431200"/>
              <a:gd name="csY3" fmla="*/ 421125 h 1778247"/>
              <a:gd name="csX4" fmla="*/ 431200 w 431200"/>
              <a:gd name="csY4" fmla="*/ 1778247 h 1778247"/>
              <a:gd name="csX0" fmla="*/ 431200 w 431200"/>
              <a:gd name="csY0" fmla="*/ 1778247 h 1778247"/>
              <a:gd name="csX1" fmla="*/ 3718 w 431200"/>
              <a:gd name="csY1" fmla="*/ 1532502 h 1778247"/>
              <a:gd name="csX2" fmla="*/ 0 w 431200"/>
              <a:gd name="csY2" fmla="*/ 0 h 1778247"/>
              <a:gd name="csX3" fmla="*/ 420049 w 431200"/>
              <a:gd name="csY3" fmla="*/ 201805 h 1778247"/>
              <a:gd name="csX4" fmla="*/ 431200 w 431200"/>
              <a:gd name="csY4" fmla="*/ 1778247 h 1778247"/>
              <a:gd name="csX0" fmla="*/ 431200 w 431200"/>
              <a:gd name="csY0" fmla="*/ 1845158 h 1845158"/>
              <a:gd name="csX1" fmla="*/ 3718 w 431200"/>
              <a:gd name="csY1" fmla="*/ 1599413 h 1845158"/>
              <a:gd name="csX2" fmla="*/ 0 w 431200"/>
              <a:gd name="csY2" fmla="*/ 0 h 1845158"/>
              <a:gd name="csX3" fmla="*/ 420049 w 431200"/>
              <a:gd name="csY3" fmla="*/ 268716 h 1845158"/>
              <a:gd name="csX4" fmla="*/ 431200 w 431200"/>
              <a:gd name="csY4" fmla="*/ 1845158 h 1845158"/>
              <a:gd name="csX0" fmla="*/ 431200 w 431200"/>
              <a:gd name="csY0" fmla="*/ 1845158 h 1845158"/>
              <a:gd name="csX1" fmla="*/ 3718 w 431200"/>
              <a:gd name="csY1" fmla="*/ 1599413 h 1845158"/>
              <a:gd name="csX2" fmla="*/ 0 w 431200"/>
              <a:gd name="csY2" fmla="*/ 0 h 1845158"/>
              <a:gd name="csX3" fmla="*/ 416332 w 431200"/>
              <a:gd name="csY3" fmla="*/ 212957 h 1845158"/>
              <a:gd name="csX4" fmla="*/ 431200 w 431200"/>
              <a:gd name="csY4" fmla="*/ 1845158 h 1845158"/>
              <a:gd name="csX0" fmla="*/ 431200 w 434918"/>
              <a:gd name="csY0" fmla="*/ 1845158 h 1845158"/>
              <a:gd name="csX1" fmla="*/ 3718 w 434918"/>
              <a:gd name="csY1" fmla="*/ 1599413 h 1845158"/>
              <a:gd name="csX2" fmla="*/ 0 w 434918"/>
              <a:gd name="csY2" fmla="*/ 0 h 1845158"/>
              <a:gd name="csX3" fmla="*/ 434918 w 434918"/>
              <a:gd name="csY3" fmla="*/ 209240 h 1845158"/>
              <a:gd name="csX4" fmla="*/ 431200 w 434918"/>
              <a:gd name="csY4" fmla="*/ 1845158 h 1845158"/>
              <a:gd name="csX0" fmla="*/ 431200 w 434918"/>
              <a:gd name="csY0" fmla="*/ 2320970 h 2320970"/>
              <a:gd name="csX1" fmla="*/ 3718 w 434918"/>
              <a:gd name="csY1" fmla="*/ 2075225 h 2320970"/>
              <a:gd name="csX2" fmla="*/ 0 w 434918"/>
              <a:gd name="csY2" fmla="*/ 0 h 2320970"/>
              <a:gd name="csX3" fmla="*/ 434918 w 434918"/>
              <a:gd name="csY3" fmla="*/ 685052 h 2320970"/>
              <a:gd name="csX4" fmla="*/ 431200 w 434918"/>
              <a:gd name="csY4" fmla="*/ 2320970 h 2320970"/>
              <a:gd name="csX0" fmla="*/ 431200 w 431353"/>
              <a:gd name="csY0" fmla="*/ 2320970 h 2320970"/>
              <a:gd name="csX1" fmla="*/ 3718 w 431353"/>
              <a:gd name="csY1" fmla="*/ 2075225 h 2320970"/>
              <a:gd name="csX2" fmla="*/ 0 w 431353"/>
              <a:gd name="csY2" fmla="*/ 0 h 2320970"/>
              <a:gd name="csX3" fmla="*/ 426988 w 431353"/>
              <a:gd name="csY3" fmla="*/ 320263 h 2320970"/>
              <a:gd name="csX4" fmla="*/ 431200 w 431353"/>
              <a:gd name="csY4" fmla="*/ 2320970 h 2320970"/>
              <a:gd name="csX0" fmla="*/ 429341 w 429494"/>
              <a:gd name="csY0" fmla="*/ 2311677 h 2311677"/>
              <a:gd name="csX1" fmla="*/ 1859 w 429494"/>
              <a:gd name="csY1" fmla="*/ 2065932 h 2311677"/>
              <a:gd name="csX2" fmla="*/ 0 w 429494"/>
              <a:gd name="csY2" fmla="*/ 0 h 2311677"/>
              <a:gd name="csX3" fmla="*/ 425129 w 429494"/>
              <a:gd name="csY3" fmla="*/ 310970 h 2311677"/>
              <a:gd name="csX4" fmla="*/ 429341 w 429494"/>
              <a:gd name="csY4" fmla="*/ 2311677 h 2311677"/>
              <a:gd name="csX0" fmla="*/ 429341 w 429546"/>
              <a:gd name="csY0" fmla="*/ 2311677 h 2311677"/>
              <a:gd name="csX1" fmla="*/ 1859 w 429546"/>
              <a:gd name="csY1" fmla="*/ 2065932 h 2311677"/>
              <a:gd name="csX2" fmla="*/ 0 w 429546"/>
              <a:gd name="csY2" fmla="*/ 0 h 2311677"/>
              <a:gd name="csX3" fmla="*/ 426988 w 429546"/>
              <a:gd name="csY3" fmla="*/ 309111 h 2311677"/>
              <a:gd name="csX4" fmla="*/ 429341 w 429546"/>
              <a:gd name="csY4" fmla="*/ 2311677 h 2311677"/>
              <a:gd name="csX0" fmla="*/ 429341 w 430705"/>
              <a:gd name="csY0" fmla="*/ 2311677 h 2311677"/>
              <a:gd name="csX1" fmla="*/ 1859 w 430705"/>
              <a:gd name="csY1" fmla="*/ 2065932 h 2311677"/>
              <a:gd name="csX2" fmla="*/ 0 w 430705"/>
              <a:gd name="csY2" fmla="*/ 0 h 2311677"/>
              <a:gd name="csX3" fmla="*/ 430705 w 430705"/>
              <a:gd name="csY3" fmla="*/ 240341 h 2311677"/>
              <a:gd name="csX4" fmla="*/ 429341 w 430705"/>
              <a:gd name="csY4" fmla="*/ 2311677 h 2311677"/>
              <a:gd name="csX0" fmla="*/ 701427 w 702791"/>
              <a:gd name="csY0" fmla="*/ 2311677 h 2311677"/>
              <a:gd name="csX1" fmla="*/ 273945 w 702791"/>
              <a:gd name="csY1" fmla="*/ 2065932 h 2311677"/>
              <a:gd name="csX2" fmla="*/ 0 w 702791"/>
              <a:gd name="csY2" fmla="*/ 609115 h 2311677"/>
              <a:gd name="csX3" fmla="*/ 272086 w 702791"/>
              <a:gd name="csY3" fmla="*/ 0 h 2311677"/>
              <a:gd name="csX4" fmla="*/ 702791 w 702791"/>
              <a:gd name="csY4" fmla="*/ 240341 h 2311677"/>
              <a:gd name="csX5" fmla="*/ 701427 w 702791"/>
              <a:gd name="csY5" fmla="*/ 2311677 h 2311677"/>
              <a:gd name="csX0" fmla="*/ 701427 w 702791"/>
              <a:gd name="csY0" fmla="*/ 2313535 h 2313535"/>
              <a:gd name="csX1" fmla="*/ 273945 w 702791"/>
              <a:gd name="csY1" fmla="*/ 2067790 h 2313535"/>
              <a:gd name="csX2" fmla="*/ 0 w 702791"/>
              <a:gd name="csY2" fmla="*/ 610973 h 2313535"/>
              <a:gd name="csX3" fmla="*/ 275803 w 702791"/>
              <a:gd name="csY3" fmla="*/ 0 h 2313535"/>
              <a:gd name="csX4" fmla="*/ 702791 w 702791"/>
              <a:gd name="csY4" fmla="*/ 242199 h 2313535"/>
              <a:gd name="csX5" fmla="*/ 701427 w 702791"/>
              <a:gd name="csY5" fmla="*/ 2313535 h 2313535"/>
              <a:gd name="csX0" fmla="*/ 479964 w 481328"/>
              <a:gd name="csY0" fmla="*/ 2313535 h 2313535"/>
              <a:gd name="csX1" fmla="*/ 52482 w 481328"/>
              <a:gd name="csY1" fmla="*/ 2067790 h 2313535"/>
              <a:gd name="csX2" fmla="*/ 54340 w 481328"/>
              <a:gd name="csY2" fmla="*/ 0 h 2313535"/>
              <a:gd name="csX3" fmla="*/ 481328 w 481328"/>
              <a:gd name="csY3" fmla="*/ 242199 h 2313535"/>
              <a:gd name="csX4" fmla="*/ 479964 w 481328"/>
              <a:gd name="csY4" fmla="*/ 2313535 h 2313535"/>
              <a:gd name="csX0" fmla="*/ 458738 w 460102"/>
              <a:gd name="csY0" fmla="*/ 2313535 h 2313535"/>
              <a:gd name="csX1" fmla="*/ 31256 w 460102"/>
              <a:gd name="csY1" fmla="*/ 2067790 h 2313535"/>
              <a:gd name="csX2" fmla="*/ 33114 w 460102"/>
              <a:gd name="csY2" fmla="*/ 0 h 2313535"/>
              <a:gd name="csX3" fmla="*/ 460102 w 460102"/>
              <a:gd name="csY3" fmla="*/ 242199 h 2313535"/>
              <a:gd name="csX4" fmla="*/ 458738 w 460102"/>
              <a:gd name="csY4" fmla="*/ 2313535 h 2313535"/>
              <a:gd name="csX0" fmla="*/ 427482 w 428846"/>
              <a:gd name="csY0" fmla="*/ 2313535 h 2313535"/>
              <a:gd name="csX1" fmla="*/ 0 w 428846"/>
              <a:gd name="csY1" fmla="*/ 2067790 h 2313535"/>
              <a:gd name="csX2" fmla="*/ 1858 w 428846"/>
              <a:gd name="csY2" fmla="*/ 0 h 2313535"/>
              <a:gd name="csX3" fmla="*/ 428846 w 428846"/>
              <a:gd name="csY3" fmla="*/ 242199 h 2313535"/>
              <a:gd name="csX4" fmla="*/ 427482 w 428846"/>
              <a:gd name="csY4" fmla="*/ 2313535 h 23135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8846" h="2313535">
                <a:moveTo>
                  <a:pt x="427482" y="2313535"/>
                </a:moveTo>
                <a:lnTo>
                  <a:pt x="0" y="2067790"/>
                </a:lnTo>
                <a:lnTo>
                  <a:pt x="1858" y="0"/>
                </a:lnTo>
                <a:lnTo>
                  <a:pt x="428846" y="242199"/>
                </a:lnTo>
                <a:cubicBezTo>
                  <a:pt x="427607" y="787505"/>
                  <a:pt x="428721" y="1768229"/>
                  <a:pt x="427482" y="2313535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2106" name="!!DNA4">
            <a:extLst>
              <a:ext uri="{FF2B5EF4-FFF2-40B4-BE49-F238E27FC236}">
                <a16:creationId xmlns:a16="http://schemas.microsoft.com/office/drawing/2014/main" id="{4943D427-AEEF-708E-73EE-E662FB8876BE}"/>
              </a:ext>
            </a:extLst>
          </p:cNvPr>
          <p:cNvSpPr/>
          <p:nvPr/>
        </p:nvSpPr>
        <p:spPr>
          <a:xfrm>
            <a:off x="2365033" y="3066670"/>
            <a:ext cx="547681" cy="879120"/>
          </a:xfrm>
          <a:custGeom>
            <a:avLst/>
            <a:gdLst>
              <a:gd name="csX0" fmla="*/ 0 w 427482"/>
              <a:gd name="csY0" fmla="*/ 686181 h 686181"/>
              <a:gd name="csX1" fmla="*/ 427482 w 427482"/>
              <a:gd name="csY1" fmla="*/ 442055 h 686181"/>
              <a:gd name="csX2" fmla="*/ 427482 w 427482"/>
              <a:gd name="csY2" fmla="*/ 0 h 686181"/>
              <a:gd name="csX3" fmla="*/ 0 w 427482"/>
              <a:gd name="csY3" fmla="*/ 244126 h 686181"/>
              <a:gd name="csX4" fmla="*/ 0 w 427482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107" name="Freihandform: Form 2106">
            <a:extLst>
              <a:ext uri="{FF2B5EF4-FFF2-40B4-BE49-F238E27FC236}">
                <a16:creationId xmlns:a16="http://schemas.microsoft.com/office/drawing/2014/main" id="{6773AE06-75DA-7FCD-ED28-144AC88A7927}"/>
              </a:ext>
            </a:extLst>
          </p:cNvPr>
          <p:cNvSpPr/>
          <p:nvPr/>
        </p:nvSpPr>
        <p:spPr>
          <a:xfrm>
            <a:off x="2992035" y="3066060"/>
            <a:ext cx="547681" cy="879730"/>
          </a:xfrm>
          <a:custGeom>
            <a:avLst/>
            <a:gdLst>
              <a:gd name="csX0" fmla="*/ 427482 w 427482"/>
              <a:gd name="csY0" fmla="*/ 686657 h 686657"/>
              <a:gd name="csX1" fmla="*/ 0 w 427482"/>
              <a:gd name="csY1" fmla="*/ 440912 h 686657"/>
              <a:gd name="csX2" fmla="*/ 0 w 427482"/>
              <a:gd name="csY2" fmla="*/ 0 h 686657"/>
              <a:gd name="csX3" fmla="*/ 427482 w 427482"/>
              <a:gd name="csY3" fmla="*/ 246317 h 686657"/>
              <a:gd name="csX4" fmla="*/ 427482 w 427482"/>
              <a:gd name="csY4" fmla="*/ 686657 h 686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657">
                <a:moveTo>
                  <a:pt x="427482" y="686657"/>
                </a:moveTo>
                <a:lnTo>
                  <a:pt x="0" y="440912"/>
                </a:lnTo>
                <a:lnTo>
                  <a:pt x="0" y="0"/>
                </a:lnTo>
                <a:lnTo>
                  <a:pt x="427482" y="246317"/>
                </a:lnTo>
                <a:lnTo>
                  <a:pt x="427482" y="686657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C89D600C-CF91-46F9-6948-27FAAD6959D8}"/>
              </a:ext>
            </a:extLst>
          </p:cNvPr>
          <p:cNvSpPr txBox="1">
            <a:spLocks/>
          </p:cNvSpPr>
          <p:nvPr/>
        </p:nvSpPr>
        <p:spPr>
          <a:xfrm rot="16200000">
            <a:off x="-504328" y="2176958"/>
            <a:ext cx="2593406" cy="28977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spcBef>
                <a:spcPts val="1200"/>
              </a:spcBef>
              <a:defRPr/>
            </a:pPr>
            <a:r>
              <a:rPr lang="en-GB" sz="1400" dirty="0">
                <a:solidFill>
                  <a:schemeClr val="bg1"/>
                </a:solidFill>
                <a:ea typeface="+mn-ea"/>
                <a:cs typeface="+mn-cs"/>
              </a:rPr>
              <a:t> Reliable. High-quality. Sustainable.</a:t>
            </a:r>
          </a:p>
        </p:txBody>
      </p:sp>
      <p:sp>
        <p:nvSpPr>
          <p:cNvPr id="2108" name="!!DNA5">
            <a:extLst>
              <a:ext uri="{FF2B5EF4-FFF2-40B4-BE49-F238E27FC236}">
                <a16:creationId xmlns:a16="http://schemas.microsoft.com/office/drawing/2014/main" id="{55031DF6-A368-B625-0D0B-F1EC688DB656}"/>
              </a:ext>
            </a:extLst>
          </p:cNvPr>
          <p:cNvSpPr/>
          <p:nvPr/>
        </p:nvSpPr>
        <p:spPr>
          <a:xfrm>
            <a:off x="2365033" y="3700750"/>
            <a:ext cx="1174682" cy="627001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7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7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grpSp>
        <p:nvGrpSpPr>
          <p:cNvPr id="2118" name="Gruppieren 2117">
            <a:extLst>
              <a:ext uri="{FF2B5EF4-FFF2-40B4-BE49-F238E27FC236}">
                <a16:creationId xmlns:a16="http://schemas.microsoft.com/office/drawing/2014/main" id="{5E5FA0FD-B72A-FDCC-8F0E-58D1FFC79749}"/>
              </a:ext>
            </a:extLst>
          </p:cNvPr>
          <p:cNvGrpSpPr/>
          <p:nvPr/>
        </p:nvGrpSpPr>
        <p:grpSpPr>
          <a:xfrm>
            <a:off x="3729198" y="2387562"/>
            <a:ext cx="3520328" cy="2013546"/>
            <a:chOff x="3220894" y="3312597"/>
            <a:chExt cx="3520328" cy="2013546"/>
          </a:xfrm>
        </p:grpSpPr>
        <p:sp>
          <p:nvSpPr>
            <p:cNvPr id="2119" name="Textfeld 2118">
              <a:extLst>
                <a:ext uri="{FF2B5EF4-FFF2-40B4-BE49-F238E27FC236}">
                  <a16:creationId xmlns:a16="http://schemas.microsoft.com/office/drawing/2014/main" id="{4E5FA0D7-8B14-59A4-DCE6-47F204A783C5}"/>
                </a:ext>
              </a:extLst>
            </p:cNvPr>
            <p:cNvSpPr txBox="1"/>
            <p:nvPr/>
          </p:nvSpPr>
          <p:spPr>
            <a:xfrm>
              <a:off x="3220894" y="3312597"/>
              <a:ext cx="3520328" cy="498598"/>
            </a:xfrm>
            <a:prstGeom prst="rect">
              <a:avLst/>
            </a:prstGeom>
            <a:noFill/>
          </p:spPr>
          <p:txBody>
            <a:bodyPr wrap="square" lIns="72000" tIns="0" rIns="0" bIns="0" anchor="b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lang="en-GB" dirty="0">
                  <a:ln w="6350">
                    <a:noFill/>
                  </a:ln>
                  <a:solidFill>
                    <a:schemeClr val="bg1"/>
                  </a:solidFill>
                </a:rPr>
                <a:t>Packaging systems and packaging materials production</a:t>
              </a:r>
            </a:p>
          </p:txBody>
        </p:sp>
        <p:cxnSp>
          <p:nvCxnSpPr>
            <p:cNvPr id="2120" name="Gerader Verbinder 2119">
              <a:extLst>
                <a:ext uri="{FF2B5EF4-FFF2-40B4-BE49-F238E27FC236}">
                  <a16:creationId xmlns:a16="http://schemas.microsoft.com/office/drawing/2014/main" id="{18583A1D-374C-9AD9-EFF8-160204AF870D}"/>
                </a:ext>
              </a:extLst>
            </p:cNvPr>
            <p:cNvCxnSpPr>
              <a:cxnSpLocks/>
            </p:cNvCxnSpPr>
            <p:nvPr/>
          </p:nvCxnSpPr>
          <p:spPr>
            <a:xfrm>
              <a:off x="3220896" y="3312597"/>
              <a:ext cx="0" cy="2013546"/>
            </a:xfrm>
            <a:prstGeom prst="line">
              <a:avLst/>
            </a:prstGeom>
            <a:ln w="6350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24" name="Gruppieren 2123">
            <a:extLst>
              <a:ext uri="{FF2B5EF4-FFF2-40B4-BE49-F238E27FC236}">
                <a16:creationId xmlns:a16="http://schemas.microsoft.com/office/drawing/2014/main" id="{AE798803-B525-6EBA-D491-5CAD2BC153D6}"/>
              </a:ext>
            </a:extLst>
          </p:cNvPr>
          <p:cNvGrpSpPr/>
          <p:nvPr/>
        </p:nvGrpSpPr>
        <p:grpSpPr>
          <a:xfrm>
            <a:off x="7546553" y="2387562"/>
            <a:ext cx="2807755" cy="3129670"/>
            <a:chOff x="3220894" y="3312597"/>
            <a:chExt cx="2807755" cy="3129670"/>
          </a:xfrm>
        </p:grpSpPr>
        <p:sp>
          <p:nvSpPr>
            <p:cNvPr id="2125" name="Textfeld 2124">
              <a:extLst>
                <a:ext uri="{FF2B5EF4-FFF2-40B4-BE49-F238E27FC236}">
                  <a16:creationId xmlns:a16="http://schemas.microsoft.com/office/drawing/2014/main" id="{595ED323-3B7D-3F1E-977E-E93594A6EDFE}"/>
                </a:ext>
              </a:extLst>
            </p:cNvPr>
            <p:cNvSpPr txBox="1"/>
            <p:nvPr/>
          </p:nvSpPr>
          <p:spPr>
            <a:xfrm>
              <a:off x="3220894" y="3312597"/>
              <a:ext cx="2807755" cy="498598"/>
            </a:xfrm>
            <a:prstGeom prst="rect">
              <a:avLst/>
            </a:prstGeom>
            <a:noFill/>
          </p:spPr>
          <p:txBody>
            <a:bodyPr wrap="square" lIns="72000" tIns="0" rIns="0" bIns="0" anchor="b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lang="en-GB" dirty="0">
                  <a:ln w="6350">
                    <a:noFill/>
                  </a:ln>
                  <a:solidFill>
                    <a:schemeClr val="bg1"/>
                  </a:solidFill>
                </a:rPr>
                <a:t>Plant logistics and Value-Added Services</a:t>
              </a:r>
            </a:p>
          </p:txBody>
        </p:sp>
        <p:cxnSp>
          <p:nvCxnSpPr>
            <p:cNvPr id="2126" name="Gerader Verbinder 2125">
              <a:extLst>
                <a:ext uri="{FF2B5EF4-FFF2-40B4-BE49-F238E27FC236}">
                  <a16:creationId xmlns:a16="http://schemas.microsoft.com/office/drawing/2014/main" id="{94641C72-7B33-1B3A-1131-07B3D67791BE}"/>
                </a:ext>
              </a:extLst>
            </p:cNvPr>
            <p:cNvCxnSpPr>
              <a:cxnSpLocks/>
            </p:cNvCxnSpPr>
            <p:nvPr/>
          </p:nvCxnSpPr>
          <p:spPr>
            <a:xfrm>
              <a:off x="3220896" y="3312597"/>
              <a:ext cx="0" cy="3129670"/>
            </a:xfrm>
            <a:prstGeom prst="line">
              <a:avLst/>
            </a:prstGeom>
            <a:ln w="6350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27" name="Gruppieren 2126">
            <a:extLst>
              <a:ext uri="{FF2B5EF4-FFF2-40B4-BE49-F238E27FC236}">
                <a16:creationId xmlns:a16="http://schemas.microsoft.com/office/drawing/2014/main" id="{487CE15A-2FD2-65A4-7E09-E80E90D9EEFF}"/>
              </a:ext>
            </a:extLst>
          </p:cNvPr>
          <p:cNvGrpSpPr/>
          <p:nvPr/>
        </p:nvGrpSpPr>
        <p:grpSpPr>
          <a:xfrm>
            <a:off x="8762154" y="3032956"/>
            <a:ext cx="2921685" cy="1980220"/>
            <a:chOff x="3220894" y="3312597"/>
            <a:chExt cx="2921685" cy="1980220"/>
          </a:xfrm>
        </p:grpSpPr>
        <p:sp>
          <p:nvSpPr>
            <p:cNvPr id="2128" name="Textfeld 2127">
              <a:extLst>
                <a:ext uri="{FF2B5EF4-FFF2-40B4-BE49-F238E27FC236}">
                  <a16:creationId xmlns:a16="http://schemas.microsoft.com/office/drawing/2014/main" id="{5BD71298-998A-AAD5-7F8C-44A5CC8DC48B}"/>
                </a:ext>
              </a:extLst>
            </p:cNvPr>
            <p:cNvSpPr txBox="1"/>
            <p:nvPr/>
          </p:nvSpPr>
          <p:spPr>
            <a:xfrm>
              <a:off x="3220894" y="3312597"/>
              <a:ext cx="2921685" cy="498598"/>
            </a:xfrm>
            <a:prstGeom prst="rect">
              <a:avLst/>
            </a:prstGeom>
            <a:noFill/>
          </p:spPr>
          <p:txBody>
            <a:bodyPr wrap="square" lIns="72000" tIns="0" rIns="0" bIns="0" anchor="b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lang="en-GB" dirty="0">
                  <a:ln w="6350">
                    <a:noFill/>
                  </a:ln>
                  <a:solidFill>
                    <a:schemeClr val="bg1"/>
                  </a:solidFill>
                </a:rPr>
                <a:t>Freight Forwarding and </a:t>
              </a:r>
              <a:r>
                <a:rPr lang="en-GB" spc="-40" dirty="0">
                  <a:ln w="6350">
                    <a:noFill/>
                  </a:ln>
                  <a:solidFill>
                    <a:schemeClr val="bg1"/>
                  </a:solidFill>
                </a:rPr>
                <a:t>Lead Logistics Provider (LLP) </a:t>
              </a:r>
            </a:p>
          </p:txBody>
        </p:sp>
        <p:cxnSp>
          <p:nvCxnSpPr>
            <p:cNvPr id="2129" name="Gerader Verbinder 2128">
              <a:extLst>
                <a:ext uri="{FF2B5EF4-FFF2-40B4-BE49-F238E27FC236}">
                  <a16:creationId xmlns:a16="http://schemas.microsoft.com/office/drawing/2014/main" id="{87E85256-D9A3-B358-A382-CC7E7C0C82BD}"/>
                </a:ext>
              </a:extLst>
            </p:cNvPr>
            <p:cNvCxnSpPr>
              <a:cxnSpLocks/>
            </p:cNvCxnSpPr>
            <p:nvPr/>
          </p:nvCxnSpPr>
          <p:spPr>
            <a:xfrm>
              <a:off x="3220896" y="3312597"/>
              <a:ext cx="0" cy="1980220"/>
            </a:xfrm>
            <a:prstGeom prst="line">
              <a:avLst/>
            </a:prstGeom>
            <a:ln w="6350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35" name="Grafik 2134">
            <a:extLst>
              <a:ext uri="{FF2B5EF4-FFF2-40B4-BE49-F238E27FC236}">
                <a16:creationId xmlns:a16="http://schemas.microsoft.com/office/drawing/2014/main" id="{54C8EB60-8A73-1227-C119-681AF748332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3000"/>
                    </a14:imgEffect>
                    <a14:imgEffect>
                      <a14:brightnessContrast bright="3000" contras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0250" y="2669567"/>
            <a:ext cx="2862085" cy="2116047"/>
          </a:xfrm>
          <a:custGeom>
            <a:avLst/>
            <a:gdLst>
              <a:gd name="csX0" fmla="*/ 542 w 2862085"/>
              <a:gd name="csY0" fmla="*/ 0 h 2116047"/>
              <a:gd name="csX1" fmla="*/ 512111 w 2862085"/>
              <a:gd name="csY1" fmla="*/ 0 h 2116047"/>
              <a:gd name="csX2" fmla="*/ 187085 w 2862085"/>
              <a:gd name="csY2" fmla="*/ 968983 h 2116047"/>
              <a:gd name="csX3" fmla="*/ 1388583 w 2862085"/>
              <a:gd name="csY3" fmla="*/ 968983 h 2116047"/>
              <a:gd name="csX4" fmla="*/ 2594886 w 2862085"/>
              <a:gd name="csY4" fmla="*/ 559408 h 2116047"/>
              <a:gd name="csX5" fmla="*/ 2279880 w 2862085"/>
              <a:gd name="csY5" fmla="*/ 0 h 2116047"/>
              <a:gd name="csX6" fmla="*/ 2862085 w 2862085"/>
              <a:gd name="csY6" fmla="*/ 0 h 2116047"/>
              <a:gd name="csX7" fmla="*/ 2862085 w 2862085"/>
              <a:gd name="csY7" fmla="*/ 2116047 h 2116047"/>
              <a:gd name="csX8" fmla="*/ 542 w 2862085"/>
              <a:gd name="csY8" fmla="*/ 2116047 h 2116047"/>
              <a:gd name="csX9" fmla="*/ 542 w 2862085"/>
              <a:gd name="csY9" fmla="*/ 1546364 h 2116047"/>
              <a:gd name="csX10" fmla="*/ 0 w 2862085"/>
              <a:gd name="csY10" fmla="*/ 1521433 h 2116047"/>
              <a:gd name="csX11" fmla="*/ 0 w 2862085"/>
              <a:gd name="csY11" fmla="*/ 968983 h 2116047"/>
              <a:gd name="csX12" fmla="*/ 542 w 2862085"/>
              <a:gd name="csY12" fmla="*/ 968983 h 21160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862085" h="2116047">
                <a:moveTo>
                  <a:pt x="542" y="0"/>
                </a:moveTo>
                <a:lnTo>
                  <a:pt x="512111" y="0"/>
                </a:lnTo>
                <a:lnTo>
                  <a:pt x="187085" y="968983"/>
                </a:lnTo>
                <a:lnTo>
                  <a:pt x="1388583" y="968983"/>
                </a:lnTo>
                <a:lnTo>
                  <a:pt x="2594886" y="559408"/>
                </a:lnTo>
                <a:lnTo>
                  <a:pt x="2279880" y="0"/>
                </a:lnTo>
                <a:lnTo>
                  <a:pt x="2862085" y="0"/>
                </a:lnTo>
                <a:lnTo>
                  <a:pt x="2862085" y="2116047"/>
                </a:lnTo>
                <a:lnTo>
                  <a:pt x="542" y="2116047"/>
                </a:lnTo>
                <a:lnTo>
                  <a:pt x="542" y="1546364"/>
                </a:lnTo>
                <a:lnTo>
                  <a:pt x="0" y="1521433"/>
                </a:lnTo>
                <a:lnTo>
                  <a:pt x="0" y="968983"/>
                </a:lnTo>
                <a:lnTo>
                  <a:pt x="542" y="968983"/>
                </a:lnTo>
                <a:close/>
              </a:path>
            </a:pathLst>
          </a:custGeom>
        </p:spPr>
      </p:pic>
      <p:grpSp>
        <p:nvGrpSpPr>
          <p:cNvPr id="2121" name="Gruppieren 2120">
            <a:extLst>
              <a:ext uri="{FF2B5EF4-FFF2-40B4-BE49-F238E27FC236}">
                <a16:creationId xmlns:a16="http://schemas.microsoft.com/office/drawing/2014/main" id="{8957E6B6-4C5E-9F5E-FD9F-4A836096E9B2}"/>
              </a:ext>
            </a:extLst>
          </p:cNvPr>
          <p:cNvGrpSpPr/>
          <p:nvPr/>
        </p:nvGrpSpPr>
        <p:grpSpPr>
          <a:xfrm>
            <a:off x="5890756" y="3032956"/>
            <a:ext cx="1715058" cy="1044116"/>
            <a:chOff x="3220895" y="3312597"/>
            <a:chExt cx="1715058" cy="1044116"/>
          </a:xfrm>
        </p:grpSpPr>
        <p:sp>
          <p:nvSpPr>
            <p:cNvPr id="2122" name="Textfeld 2121">
              <a:extLst>
                <a:ext uri="{FF2B5EF4-FFF2-40B4-BE49-F238E27FC236}">
                  <a16:creationId xmlns:a16="http://schemas.microsoft.com/office/drawing/2014/main" id="{5C45CD6F-6F5F-FDD7-4C2C-5E8F4D8988E7}"/>
                </a:ext>
              </a:extLst>
            </p:cNvPr>
            <p:cNvSpPr txBox="1"/>
            <p:nvPr/>
          </p:nvSpPr>
          <p:spPr>
            <a:xfrm>
              <a:off x="3220895" y="3312597"/>
              <a:ext cx="1715058" cy="498598"/>
            </a:xfrm>
            <a:prstGeom prst="rect">
              <a:avLst/>
            </a:prstGeom>
            <a:noFill/>
          </p:spPr>
          <p:txBody>
            <a:bodyPr wrap="square" lIns="72000" tIns="0" rIns="0" bIns="0" anchor="b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lang="en-GB" dirty="0">
                  <a:ln w="6350">
                    <a:noFill/>
                  </a:ln>
                  <a:solidFill>
                    <a:schemeClr val="bg1"/>
                  </a:solidFill>
                </a:rPr>
                <a:t>Industrial packaging</a:t>
              </a:r>
            </a:p>
          </p:txBody>
        </p:sp>
        <p:cxnSp>
          <p:nvCxnSpPr>
            <p:cNvPr id="2123" name="Gerader Verbinder 2122">
              <a:extLst>
                <a:ext uri="{FF2B5EF4-FFF2-40B4-BE49-F238E27FC236}">
                  <a16:creationId xmlns:a16="http://schemas.microsoft.com/office/drawing/2014/main" id="{498C3C44-1AF2-4183-9E6B-039E338510A1}"/>
                </a:ext>
              </a:extLst>
            </p:cNvPr>
            <p:cNvCxnSpPr>
              <a:cxnSpLocks/>
            </p:cNvCxnSpPr>
            <p:nvPr/>
          </p:nvCxnSpPr>
          <p:spPr>
            <a:xfrm>
              <a:off x="3220896" y="3312597"/>
              <a:ext cx="0" cy="1044116"/>
            </a:xfrm>
            <a:prstGeom prst="line">
              <a:avLst/>
            </a:prstGeom>
            <a:ln w="6350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50" name="!! DNA Lang">
            <a:extLst>
              <a:ext uri="{FF2B5EF4-FFF2-40B4-BE49-F238E27FC236}">
                <a16:creationId xmlns:a16="http://schemas.microsoft.com/office/drawing/2014/main" id="{78F1DDF2-45C6-D6D5-7FE2-E018AC7173C0}"/>
              </a:ext>
            </a:extLst>
          </p:cNvPr>
          <p:cNvSpPr/>
          <p:nvPr/>
        </p:nvSpPr>
        <p:spPr>
          <a:xfrm flipV="1">
            <a:off x="9859372" y="9050534"/>
            <a:ext cx="648457" cy="1041373"/>
          </a:xfrm>
          <a:custGeom>
            <a:avLst/>
            <a:gdLst>
              <a:gd name="csX0" fmla="*/ 427577 w 427577"/>
              <a:gd name="csY0" fmla="*/ 686657 h 686657"/>
              <a:gd name="csX1" fmla="*/ 0 w 427577"/>
              <a:gd name="csY1" fmla="*/ 440912 h 686657"/>
              <a:gd name="csX2" fmla="*/ 0 w 427577"/>
              <a:gd name="csY2" fmla="*/ 0 h 686657"/>
              <a:gd name="csX3" fmla="*/ 427577 w 427577"/>
              <a:gd name="csY3" fmla="*/ 246317 h 686657"/>
              <a:gd name="csX4" fmla="*/ 427577 w 427577"/>
              <a:gd name="csY4" fmla="*/ 246317 h 686657"/>
              <a:gd name="csX5" fmla="*/ 427577 w 427577"/>
              <a:gd name="csY5" fmla="*/ 686657 h 686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427577" h="686657">
                <a:moveTo>
                  <a:pt x="427577" y="686657"/>
                </a:moveTo>
                <a:lnTo>
                  <a:pt x="0" y="440912"/>
                </a:lnTo>
                <a:lnTo>
                  <a:pt x="0" y="0"/>
                </a:lnTo>
                <a:lnTo>
                  <a:pt x="427577" y="246317"/>
                </a:lnTo>
                <a:lnTo>
                  <a:pt x="427577" y="246317"/>
                </a:lnTo>
                <a:lnTo>
                  <a:pt x="427577" y="686657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2151" name="Freihandform: Form 2150">
            <a:extLst>
              <a:ext uri="{FF2B5EF4-FFF2-40B4-BE49-F238E27FC236}">
                <a16:creationId xmlns:a16="http://schemas.microsoft.com/office/drawing/2014/main" id="{E579A52C-53B1-ED78-C6AA-D767A94BE511}"/>
              </a:ext>
            </a:extLst>
          </p:cNvPr>
          <p:cNvSpPr/>
          <p:nvPr/>
        </p:nvSpPr>
        <p:spPr>
          <a:xfrm flipV="1">
            <a:off x="6735326" y="8411563"/>
            <a:ext cx="1390521" cy="742207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6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6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2152" name="Freihandform: Form 2151">
            <a:extLst>
              <a:ext uri="{FF2B5EF4-FFF2-40B4-BE49-F238E27FC236}">
                <a16:creationId xmlns:a16="http://schemas.microsoft.com/office/drawing/2014/main" id="{26B985AC-3E11-8880-A48A-31DF41862419}"/>
              </a:ext>
            </a:extLst>
          </p:cNvPr>
          <p:cNvSpPr/>
          <p:nvPr/>
        </p:nvSpPr>
        <p:spPr>
          <a:xfrm flipV="1">
            <a:off x="8793080" y="8227289"/>
            <a:ext cx="1390521" cy="742207"/>
          </a:xfrm>
          <a:custGeom>
            <a:avLst/>
            <a:gdLst>
              <a:gd name="csX0" fmla="*/ 0 w 916876"/>
              <a:gd name="csY0" fmla="*/ 265652 h 489394"/>
              <a:gd name="csX1" fmla="*/ 458153 w 916876"/>
              <a:gd name="csY1" fmla="*/ 489394 h 489394"/>
              <a:gd name="csX2" fmla="*/ 916877 w 916876"/>
              <a:gd name="csY2" fmla="*/ 265652 h 489394"/>
              <a:gd name="csX3" fmla="*/ 458153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153" y="489394"/>
                </a:lnTo>
                <a:lnTo>
                  <a:pt x="916877" y="265652"/>
                </a:lnTo>
                <a:lnTo>
                  <a:pt x="458153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2153" name="Freihandform: Form 51">
            <a:extLst>
              <a:ext uri="{FF2B5EF4-FFF2-40B4-BE49-F238E27FC236}">
                <a16:creationId xmlns:a16="http://schemas.microsoft.com/office/drawing/2014/main" id="{F6AAC163-1A37-901E-ED5E-AB02C0E0F7E8}"/>
              </a:ext>
            </a:extLst>
          </p:cNvPr>
          <p:cNvSpPr/>
          <p:nvPr/>
        </p:nvSpPr>
        <p:spPr>
          <a:xfrm flipV="1">
            <a:off x="6045115" y="9050534"/>
            <a:ext cx="648312" cy="1040651"/>
          </a:xfrm>
          <a:custGeom>
            <a:avLst/>
            <a:gdLst>
              <a:gd name="csX0" fmla="*/ 0 w 427481"/>
              <a:gd name="csY0" fmla="*/ 686181 h 686181"/>
              <a:gd name="csX1" fmla="*/ 427482 w 427481"/>
              <a:gd name="csY1" fmla="*/ 442055 h 686181"/>
              <a:gd name="csX2" fmla="*/ 427482 w 427481"/>
              <a:gd name="csY2" fmla="*/ 0 h 686181"/>
              <a:gd name="csX3" fmla="*/ 0 w 427481"/>
              <a:gd name="csY3" fmla="*/ 244126 h 686181"/>
              <a:gd name="csX4" fmla="*/ 0 w 427481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1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2154" name="Freihandform: Form 2153">
            <a:extLst>
              <a:ext uri="{FF2B5EF4-FFF2-40B4-BE49-F238E27FC236}">
                <a16:creationId xmlns:a16="http://schemas.microsoft.com/office/drawing/2014/main" id="{E0AF54D7-F14C-8D98-FECF-3DF8B4CDBB7C}"/>
              </a:ext>
            </a:extLst>
          </p:cNvPr>
          <p:cNvSpPr/>
          <p:nvPr/>
        </p:nvSpPr>
        <p:spPr>
          <a:xfrm flipV="1">
            <a:off x="7358167" y="9570859"/>
            <a:ext cx="648457" cy="1041373"/>
          </a:xfrm>
          <a:custGeom>
            <a:avLst/>
            <a:gdLst>
              <a:gd name="csX0" fmla="*/ 427577 w 427577"/>
              <a:gd name="csY0" fmla="*/ 686657 h 686657"/>
              <a:gd name="csX1" fmla="*/ 0 w 427577"/>
              <a:gd name="csY1" fmla="*/ 440912 h 686657"/>
              <a:gd name="csX2" fmla="*/ 0 w 427577"/>
              <a:gd name="csY2" fmla="*/ 0 h 686657"/>
              <a:gd name="csX3" fmla="*/ 427577 w 427577"/>
              <a:gd name="csY3" fmla="*/ 246317 h 686657"/>
              <a:gd name="csX4" fmla="*/ 427577 w 427577"/>
              <a:gd name="csY4" fmla="*/ 246317 h 686657"/>
              <a:gd name="csX5" fmla="*/ 427577 w 427577"/>
              <a:gd name="csY5" fmla="*/ 686657 h 686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427577" h="686657">
                <a:moveTo>
                  <a:pt x="427577" y="686657"/>
                </a:moveTo>
                <a:lnTo>
                  <a:pt x="0" y="440912"/>
                </a:lnTo>
                <a:lnTo>
                  <a:pt x="0" y="0"/>
                </a:lnTo>
                <a:lnTo>
                  <a:pt x="427577" y="246317"/>
                </a:lnTo>
                <a:lnTo>
                  <a:pt x="427577" y="246317"/>
                </a:lnTo>
                <a:lnTo>
                  <a:pt x="427577" y="686657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2155" name="Freihandform: Form 55">
            <a:extLst>
              <a:ext uri="{FF2B5EF4-FFF2-40B4-BE49-F238E27FC236}">
                <a16:creationId xmlns:a16="http://schemas.microsoft.com/office/drawing/2014/main" id="{C0D167BF-F8D2-8354-909F-AF6356A65ABB}"/>
              </a:ext>
            </a:extLst>
          </p:cNvPr>
          <p:cNvSpPr/>
          <p:nvPr/>
        </p:nvSpPr>
        <p:spPr>
          <a:xfrm flipV="1">
            <a:off x="8869600" y="9521159"/>
            <a:ext cx="648313" cy="1040651"/>
          </a:xfrm>
          <a:custGeom>
            <a:avLst/>
            <a:gdLst>
              <a:gd name="csX0" fmla="*/ 0 w 427482"/>
              <a:gd name="csY0" fmla="*/ 686181 h 686181"/>
              <a:gd name="csX1" fmla="*/ 427482 w 427482"/>
              <a:gd name="csY1" fmla="*/ 442055 h 686181"/>
              <a:gd name="csX2" fmla="*/ 427482 w 427482"/>
              <a:gd name="csY2" fmla="*/ 0 h 686181"/>
              <a:gd name="csX3" fmla="*/ 0 w 427482"/>
              <a:gd name="csY3" fmla="*/ 244126 h 686181"/>
              <a:gd name="csX4" fmla="*/ 0 w 427482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2156" name="Freihandform: Form 50">
            <a:extLst>
              <a:ext uri="{FF2B5EF4-FFF2-40B4-BE49-F238E27FC236}">
                <a16:creationId xmlns:a16="http://schemas.microsoft.com/office/drawing/2014/main" id="{5C7E81BC-5D0F-1D8F-591F-977671AD3E1A}"/>
              </a:ext>
            </a:extLst>
          </p:cNvPr>
          <p:cNvSpPr/>
          <p:nvPr/>
        </p:nvSpPr>
        <p:spPr>
          <a:xfrm flipV="1">
            <a:off x="10562980" y="9552681"/>
            <a:ext cx="648313" cy="1040651"/>
          </a:xfrm>
          <a:custGeom>
            <a:avLst/>
            <a:gdLst>
              <a:gd name="csX0" fmla="*/ 0 w 427482"/>
              <a:gd name="csY0" fmla="*/ 686181 h 686181"/>
              <a:gd name="csX1" fmla="*/ 427482 w 427482"/>
              <a:gd name="csY1" fmla="*/ 442055 h 686181"/>
              <a:gd name="csX2" fmla="*/ 427482 w 427482"/>
              <a:gd name="csY2" fmla="*/ 0 h 686181"/>
              <a:gd name="csX3" fmla="*/ 0 w 427482"/>
              <a:gd name="csY3" fmla="*/ 244126 h 686181"/>
              <a:gd name="csX4" fmla="*/ 0 w 427482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2157" name="Freihandform: Form 2156">
            <a:extLst>
              <a:ext uri="{FF2B5EF4-FFF2-40B4-BE49-F238E27FC236}">
                <a16:creationId xmlns:a16="http://schemas.microsoft.com/office/drawing/2014/main" id="{C85F1D86-C50D-CB20-1874-DBF20437FF18}"/>
              </a:ext>
            </a:extLst>
          </p:cNvPr>
          <p:cNvSpPr/>
          <p:nvPr/>
        </p:nvSpPr>
        <p:spPr>
          <a:xfrm flipV="1">
            <a:off x="13101035" y="8857545"/>
            <a:ext cx="648313" cy="1041373"/>
          </a:xfrm>
          <a:custGeom>
            <a:avLst/>
            <a:gdLst>
              <a:gd name="csX0" fmla="*/ 427482 w 427482"/>
              <a:gd name="csY0" fmla="*/ 686657 h 686657"/>
              <a:gd name="csX1" fmla="*/ 0 w 427482"/>
              <a:gd name="csY1" fmla="*/ 440912 h 686657"/>
              <a:gd name="csX2" fmla="*/ 0 w 427482"/>
              <a:gd name="csY2" fmla="*/ 0 h 686657"/>
              <a:gd name="csX3" fmla="*/ 427482 w 427482"/>
              <a:gd name="csY3" fmla="*/ 246317 h 686657"/>
              <a:gd name="csX4" fmla="*/ 427482 w 427482"/>
              <a:gd name="csY4" fmla="*/ 686657 h 686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657">
                <a:moveTo>
                  <a:pt x="427482" y="686657"/>
                </a:moveTo>
                <a:lnTo>
                  <a:pt x="0" y="440912"/>
                </a:lnTo>
                <a:lnTo>
                  <a:pt x="0" y="0"/>
                </a:lnTo>
                <a:lnTo>
                  <a:pt x="427482" y="246317"/>
                </a:lnTo>
                <a:lnTo>
                  <a:pt x="427482" y="686657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2158" name="Freihandform: Form 51">
            <a:extLst>
              <a:ext uri="{FF2B5EF4-FFF2-40B4-BE49-F238E27FC236}">
                <a16:creationId xmlns:a16="http://schemas.microsoft.com/office/drawing/2014/main" id="{88702CBA-C656-473E-941D-05BF5B90563D}"/>
              </a:ext>
            </a:extLst>
          </p:cNvPr>
          <p:cNvSpPr/>
          <p:nvPr/>
        </p:nvSpPr>
        <p:spPr>
          <a:xfrm flipV="1">
            <a:off x="10562980" y="8115338"/>
            <a:ext cx="1390521" cy="742207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7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7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grpSp>
        <p:nvGrpSpPr>
          <p:cNvPr id="2" name="Gruppieren 56">
            <a:extLst>
              <a:ext uri="{FF2B5EF4-FFF2-40B4-BE49-F238E27FC236}">
                <a16:creationId xmlns:a16="http://schemas.microsoft.com/office/drawing/2014/main" id="{688A761B-73C1-5010-B11A-5E0BECFCC470}"/>
              </a:ext>
            </a:extLst>
          </p:cNvPr>
          <p:cNvGrpSpPr/>
          <p:nvPr/>
        </p:nvGrpSpPr>
        <p:grpSpPr>
          <a:xfrm>
            <a:off x="11423907" y="512676"/>
            <a:ext cx="255698" cy="395097"/>
            <a:chOff x="11431847" y="515617"/>
            <a:chExt cx="247805" cy="382899"/>
          </a:xfrm>
          <a:solidFill>
            <a:schemeClr val="bg1"/>
          </a:solidFill>
        </p:grpSpPr>
        <p:sp>
          <p:nvSpPr>
            <p:cNvPr id="3" name="Freihandform: Form 58">
              <a:extLst>
                <a:ext uri="{FF2B5EF4-FFF2-40B4-BE49-F238E27FC236}">
                  <a16:creationId xmlns:a16="http://schemas.microsoft.com/office/drawing/2014/main" id="{B1E0BF82-738A-5578-3730-1656BE09FEB3}"/>
                </a:ext>
              </a:extLst>
            </p:cNvPr>
            <p:cNvSpPr/>
            <p:nvPr/>
          </p:nvSpPr>
          <p:spPr>
            <a:xfrm>
              <a:off x="11431847" y="631813"/>
              <a:ext cx="115531" cy="187305"/>
            </a:xfrm>
            <a:custGeom>
              <a:avLst/>
              <a:gdLst>
                <a:gd name="connsiteX0" fmla="*/ 0 w 115531"/>
                <a:gd name="connsiteY0" fmla="*/ 66634 h 187305"/>
                <a:gd name="connsiteX1" fmla="*/ 0 w 115531"/>
                <a:gd name="connsiteY1" fmla="*/ 187306 h 187305"/>
                <a:gd name="connsiteX2" fmla="*/ 115532 w 115531"/>
                <a:gd name="connsiteY2" fmla="*/ 120671 h 187305"/>
                <a:gd name="connsiteX3" fmla="*/ 115532 w 115531"/>
                <a:gd name="connsiteY3" fmla="*/ 0 h 187305"/>
                <a:gd name="connsiteX4" fmla="*/ 0 w 115531"/>
                <a:gd name="connsiteY4" fmla="*/ 66634 h 18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531" h="187305">
                  <a:moveTo>
                    <a:pt x="0" y="66634"/>
                  </a:moveTo>
                  <a:lnTo>
                    <a:pt x="0" y="187306"/>
                  </a:lnTo>
                  <a:lnTo>
                    <a:pt x="115532" y="120671"/>
                  </a:lnTo>
                  <a:lnTo>
                    <a:pt x="115532" y="0"/>
                  </a:lnTo>
                  <a:lnTo>
                    <a:pt x="0" y="66634"/>
                  </a:lnTo>
                  <a:close/>
                </a:path>
              </a:pathLst>
            </a:custGeom>
            <a:grpFill/>
            <a:ln w="5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" name="Freihandform: Form 59">
              <a:extLst>
                <a:ext uri="{FF2B5EF4-FFF2-40B4-BE49-F238E27FC236}">
                  <a16:creationId xmlns:a16="http://schemas.microsoft.com/office/drawing/2014/main" id="{DC8888F5-6651-6C97-B498-EE044834DD2A}"/>
                </a:ext>
              </a:extLst>
            </p:cNvPr>
            <p:cNvSpPr/>
            <p:nvPr/>
          </p:nvSpPr>
          <p:spPr>
            <a:xfrm>
              <a:off x="11563955" y="515617"/>
              <a:ext cx="115697" cy="303501"/>
            </a:xfrm>
            <a:custGeom>
              <a:avLst/>
              <a:gdLst>
                <a:gd name="connsiteX0" fmla="*/ 115697 w 115697"/>
                <a:gd name="connsiteY0" fmla="*/ 66800 h 303501"/>
                <a:gd name="connsiteX1" fmla="*/ 115697 w 115697"/>
                <a:gd name="connsiteY1" fmla="*/ 303502 h 303501"/>
                <a:gd name="connsiteX2" fmla="*/ 0 w 115697"/>
                <a:gd name="connsiteY2" fmla="*/ 236867 h 303501"/>
                <a:gd name="connsiteX3" fmla="*/ 0 w 115697"/>
                <a:gd name="connsiteY3" fmla="*/ 0 h 303501"/>
                <a:gd name="connsiteX4" fmla="*/ 115697 w 115697"/>
                <a:gd name="connsiteY4" fmla="*/ 66800 h 30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697" h="303501">
                  <a:moveTo>
                    <a:pt x="115697" y="66800"/>
                  </a:moveTo>
                  <a:lnTo>
                    <a:pt x="115697" y="303502"/>
                  </a:lnTo>
                  <a:lnTo>
                    <a:pt x="0" y="236867"/>
                  </a:lnTo>
                  <a:lnTo>
                    <a:pt x="0" y="0"/>
                  </a:lnTo>
                  <a:lnTo>
                    <a:pt x="115697" y="66800"/>
                  </a:lnTo>
                  <a:close/>
                </a:path>
              </a:pathLst>
            </a:custGeom>
            <a:grpFill/>
            <a:ln w="5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" name="Freihandform: Form 62">
              <a:extLst>
                <a:ext uri="{FF2B5EF4-FFF2-40B4-BE49-F238E27FC236}">
                  <a16:creationId xmlns:a16="http://schemas.microsoft.com/office/drawing/2014/main" id="{7FCB2DEB-99BD-1554-F7D8-0FB57C684E37}"/>
                </a:ext>
              </a:extLst>
            </p:cNvPr>
            <p:cNvSpPr/>
            <p:nvPr/>
          </p:nvSpPr>
          <p:spPr>
            <a:xfrm>
              <a:off x="11431847" y="766905"/>
              <a:ext cx="247804" cy="131611"/>
            </a:xfrm>
            <a:custGeom>
              <a:avLst/>
              <a:gdLst>
                <a:gd name="connsiteX0" fmla="*/ 0 w 247804"/>
                <a:gd name="connsiteY0" fmla="*/ 71441 h 131611"/>
                <a:gd name="connsiteX1" fmla="*/ 123819 w 247804"/>
                <a:gd name="connsiteY1" fmla="*/ 131611 h 131611"/>
                <a:gd name="connsiteX2" fmla="*/ 247804 w 247804"/>
                <a:gd name="connsiteY2" fmla="*/ 71441 h 131611"/>
                <a:gd name="connsiteX3" fmla="*/ 123819 w 247804"/>
                <a:gd name="connsiteY3" fmla="*/ 0 h 131611"/>
                <a:gd name="connsiteX4" fmla="*/ 0 w 247804"/>
                <a:gd name="connsiteY4" fmla="*/ 71441 h 131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804" h="131611">
                  <a:moveTo>
                    <a:pt x="0" y="71441"/>
                  </a:moveTo>
                  <a:lnTo>
                    <a:pt x="123819" y="131611"/>
                  </a:lnTo>
                  <a:lnTo>
                    <a:pt x="247804" y="71441"/>
                  </a:lnTo>
                  <a:lnTo>
                    <a:pt x="123819" y="0"/>
                  </a:lnTo>
                  <a:lnTo>
                    <a:pt x="0" y="71441"/>
                  </a:lnTo>
                  <a:close/>
                </a:path>
              </a:pathLst>
            </a:custGeom>
            <a:grpFill/>
            <a:ln w="5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952199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4" grpId="0"/>
      <p:bldP spid="2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5BD5F-0A84-5BBA-7343-7D705DCA4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id="{89BFA5A2-FBDE-F7D4-3A3A-8ED94DEDD88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186489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9BFA5A2-FBDE-F7D4-3A3A-8ED94DEDD8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!! HG">
            <a:extLst>
              <a:ext uri="{FF2B5EF4-FFF2-40B4-BE49-F238E27FC236}">
                <a16:creationId xmlns:a16="http://schemas.microsoft.com/office/drawing/2014/main" id="{8D34E2B7-5F82-70C5-1611-BB7062A1DA27}"/>
              </a:ext>
            </a:extLst>
          </p:cNvPr>
          <p:cNvSpPr/>
          <p:nvPr/>
        </p:nvSpPr>
        <p:spPr>
          <a:xfrm>
            <a:off x="4749376" y="2096033"/>
            <a:ext cx="6405806" cy="4249205"/>
          </a:xfrm>
          <a:prstGeom prst="rect">
            <a:avLst/>
          </a:prstGeom>
          <a:solidFill>
            <a:schemeClr val="tx2"/>
          </a:solidFill>
          <a:ln w="635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61" name="!! HG">
            <a:extLst>
              <a:ext uri="{FF2B5EF4-FFF2-40B4-BE49-F238E27FC236}">
                <a16:creationId xmlns:a16="http://schemas.microsoft.com/office/drawing/2014/main" id="{5335B2F5-CD21-154C-4101-08366CB77B98}"/>
              </a:ext>
            </a:extLst>
          </p:cNvPr>
          <p:cNvSpPr/>
          <p:nvPr/>
        </p:nvSpPr>
        <p:spPr>
          <a:xfrm>
            <a:off x="503766" y="2096033"/>
            <a:ext cx="4515216" cy="4249205"/>
          </a:xfrm>
          <a:prstGeom prst="rect">
            <a:avLst/>
          </a:prstGeom>
          <a:pattFill prst="pct20">
            <a:fgClr>
              <a:schemeClr val="accent4"/>
            </a:fgClr>
            <a:bgClr>
              <a:schemeClr val="bg1"/>
            </a:bgClr>
          </a:pattFill>
          <a:ln w="635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44" name="Freihandform: Form 43">
            <a:extLst>
              <a:ext uri="{FF2B5EF4-FFF2-40B4-BE49-F238E27FC236}">
                <a16:creationId xmlns:a16="http://schemas.microsoft.com/office/drawing/2014/main" id="{6D5FF826-AC10-4235-3C6B-D20916E8617A}"/>
              </a:ext>
            </a:extLst>
          </p:cNvPr>
          <p:cNvSpPr/>
          <p:nvPr/>
        </p:nvSpPr>
        <p:spPr>
          <a:xfrm flipV="1">
            <a:off x="10295919" y="1304764"/>
            <a:ext cx="1390521" cy="742207"/>
          </a:xfrm>
          <a:custGeom>
            <a:avLst/>
            <a:gdLst>
              <a:gd name="csX0" fmla="*/ 0 w 916876"/>
              <a:gd name="csY0" fmla="*/ 265652 h 489394"/>
              <a:gd name="csX1" fmla="*/ 458153 w 916876"/>
              <a:gd name="csY1" fmla="*/ 489394 h 489394"/>
              <a:gd name="csX2" fmla="*/ 916877 w 916876"/>
              <a:gd name="csY2" fmla="*/ 265652 h 489394"/>
              <a:gd name="csX3" fmla="*/ 458153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153" y="489394"/>
                </a:lnTo>
                <a:lnTo>
                  <a:pt x="916877" y="265652"/>
                </a:lnTo>
                <a:lnTo>
                  <a:pt x="458153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49" name="!!DNA3">
            <a:extLst>
              <a:ext uri="{FF2B5EF4-FFF2-40B4-BE49-F238E27FC236}">
                <a16:creationId xmlns:a16="http://schemas.microsoft.com/office/drawing/2014/main" id="{0CE93B7E-1F29-8E61-89AB-F03049CC53EF}"/>
              </a:ext>
            </a:extLst>
          </p:cNvPr>
          <p:cNvSpPr/>
          <p:nvPr/>
        </p:nvSpPr>
        <p:spPr>
          <a:xfrm flipV="1">
            <a:off x="10295919" y="1756907"/>
            <a:ext cx="648313" cy="1040651"/>
          </a:xfrm>
          <a:custGeom>
            <a:avLst/>
            <a:gdLst>
              <a:gd name="csX0" fmla="*/ 0 w 427482"/>
              <a:gd name="csY0" fmla="*/ 686181 h 686181"/>
              <a:gd name="csX1" fmla="*/ 427482 w 427482"/>
              <a:gd name="csY1" fmla="*/ 442055 h 686181"/>
              <a:gd name="csX2" fmla="*/ 427482 w 427482"/>
              <a:gd name="csY2" fmla="*/ 0 h 686181"/>
              <a:gd name="csX3" fmla="*/ 0 w 427482"/>
              <a:gd name="csY3" fmla="*/ 244126 h 686181"/>
              <a:gd name="csX4" fmla="*/ 0 w 427482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51" name="!!DNA4">
            <a:extLst>
              <a:ext uri="{FF2B5EF4-FFF2-40B4-BE49-F238E27FC236}">
                <a16:creationId xmlns:a16="http://schemas.microsoft.com/office/drawing/2014/main" id="{87BE74AD-21B4-6F95-BF88-F141160115B5}"/>
              </a:ext>
            </a:extLst>
          </p:cNvPr>
          <p:cNvSpPr/>
          <p:nvPr/>
        </p:nvSpPr>
        <p:spPr>
          <a:xfrm flipV="1">
            <a:off x="11759679" y="1756907"/>
            <a:ext cx="648313" cy="1040651"/>
          </a:xfrm>
          <a:custGeom>
            <a:avLst/>
            <a:gdLst>
              <a:gd name="csX0" fmla="*/ 0 w 427482"/>
              <a:gd name="csY0" fmla="*/ 686181 h 686181"/>
              <a:gd name="csX1" fmla="*/ 427482 w 427482"/>
              <a:gd name="csY1" fmla="*/ 442055 h 686181"/>
              <a:gd name="csX2" fmla="*/ 427482 w 427482"/>
              <a:gd name="csY2" fmla="*/ 0 h 686181"/>
              <a:gd name="csX3" fmla="*/ 0 w 427482"/>
              <a:gd name="csY3" fmla="*/ 244126 h 686181"/>
              <a:gd name="csX4" fmla="*/ 0 w 427482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53" name="Freihandform: Form 52">
            <a:extLst>
              <a:ext uri="{FF2B5EF4-FFF2-40B4-BE49-F238E27FC236}">
                <a16:creationId xmlns:a16="http://schemas.microsoft.com/office/drawing/2014/main" id="{8F2A2129-1ED5-0AE9-E1C8-90CEFFCF8F6B}"/>
              </a:ext>
            </a:extLst>
          </p:cNvPr>
          <p:cNvSpPr/>
          <p:nvPr/>
        </p:nvSpPr>
        <p:spPr>
          <a:xfrm flipV="1">
            <a:off x="12501888" y="1756907"/>
            <a:ext cx="648313" cy="1041373"/>
          </a:xfrm>
          <a:custGeom>
            <a:avLst/>
            <a:gdLst>
              <a:gd name="csX0" fmla="*/ 427482 w 427482"/>
              <a:gd name="csY0" fmla="*/ 686657 h 686657"/>
              <a:gd name="csX1" fmla="*/ 0 w 427482"/>
              <a:gd name="csY1" fmla="*/ 440912 h 686657"/>
              <a:gd name="csX2" fmla="*/ 0 w 427482"/>
              <a:gd name="csY2" fmla="*/ 0 h 686657"/>
              <a:gd name="csX3" fmla="*/ 427482 w 427482"/>
              <a:gd name="csY3" fmla="*/ 246317 h 686657"/>
              <a:gd name="csX4" fmla="*/ 427482 w 427482"/>
              <a:gd name="csY4" fmla="*/ 686657 h 686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657">
                <a:moveTo>
                  <a:pt x="427482" y="686657"/>
                </a:moveTo>
                <a:lnTo>
                  <a:pt x="0" y="440912"/>
                </a:lnTo>
                <a:lnTo>
                  <a:pt x="0" y="0"/>
                </a:lnTo>
                <a:lnTo>
                  <a:pt x="427482" y="246317"/>
                </a:lnTo>
                <a:lnTo>
                  <a:pt x="427482" y="686657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54" name="Freihandform: Form 51">
            <a:extLst>
              <a:ext uri="{FF2B5EF4-FFF2-40B4-BE49-F238E27FC236}">
                <a16:creationId xmlns:a16="http://schemas.microsoft.com/office/drawing/2014/main" id="{25617AC7-0A41-8C9B-2FEE-0FB2473B2B29}"/>
              </a:ext>
            </a:extLst>
          </p:cNvPr>
          <p:cNvSpPr/>
          <p:nvPr/>
        </p:nvSpPr>
        <p:spPr>
          <a:xfrm flipV="1">
            <a:off x="11759679" y="1304764"/>
            <a:ext cx="1390521" cy="742207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7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7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EA3ACE2-73BE-BD9E-50CD-9D61081E6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12" y="476672"/>
            <a:ext cx="4860925" cy="864000"/>
          </a:xfrm>
        </p:spPr>
        <p:txBody>
          <a:bodyPr vert="horz" wrap="square">
            <a:noAutofit/>
          </a:bodyPr>
          <a:lstStyle/>
          <a:p>
            <a:r>
              <a:rPr lang="en-GB" sz="3600" cap="all" dirty="0"/>
              <a:t>With resilience and flexibility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97EE2F02-82D2-6BDA-E7E3-8BBB48F54044}"/>
              </a:ext>
            </a:extLst>
          </p:cNvPr>
          <p:cNvSpPr txBox="1">
            <a:spLocks/>
          </p:cNvSpPr>
          <p:nvPr/>
        </p:nvSpPr>
        <p:spPr>
          <a:xfrm>
            <a:off x="515380" y="246074"/>
            <a:ext cx="3060000" cy="266602"/>
          </a:xfrm>
          <a:prstGeom prst="rect">
            <a:avLst/>
          </a:prstGeom>
        </p:spPr>
        <p:txBody>
          <a:bodyPr vert="horz" wrap="square" lIns="0" tIns="0" rIns="0" bIns="72000" rtlCol="0" anchor="b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2EFF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Single Point of Contact </a:t>
            </a:r>
          </a:p>
        </p:txBody>
      </p:sp>
      <p:sp>
        <p:nvSpPr>
          <p:cNvPr id="3" name="Freihandform: Form 2">
            <a:extLst>
              <a:ext uri="{FF2B5EF4-FFF2-40B4-BE49-F238E27FC236}">
                <a16:creationId xmlns:a16="http://schemas.microsoft.com/office/drawing/2014/main" id="{B868BC69-9440-763E-1310-DA3A4A4C39F4}"/>
              </a:ext>
            </a:extLst>
          </p:cNvPr>
          <p:cNvSpPr/>
          <p:nvPr/>
        </p:nvSpPr>
        <p:spPr>
          <a:xfrm>
            <a:off x="287742" y="6647606"/>
            <a:ext cx="1390520" cy="742207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6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6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2F2F54EB-67FC-A18D-C04A-654640031009}"/>
              </a:ext>
            </a:extLst>
          </p:cNvPr>
          <p:cNvSpPr/>
          <p:nvPr/>
        </p:nvSpPr>
        <p:spPr>
          <a:xfrm>
            <a:off x="1751357" y="6647606"/>
            <a:ext cx="1390520" cy="742207"/>
          </a:xfrm>
          <a:custGeom>
            <a:avLst/>
            <a:gdLst>
              <a:gd name="csX0" fmla="*/ 0 w 916876"/>
              <a:gd name="csY0" fmla="*/ 265652 h 489394"/>
              <a:gd name="csX1" fmla="*/ 458153 w 916876"/>
              <a:gd name="csY1" fmla="*/ 489394 h 489394"/>
              <a:gd name="csX2" fmla="*/ 916877 w 916876"/>
              <a:gd name="csY2" fmla="*/ 265652 h 489394"/>
              <a:gd name="csX3" fmla="*/ 458153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153" y="489394"/>
                </a:lnTo>
                <a:lnTo>
                  <a:pt x="916877" y="265652"/>
                </a:lnTo>
                <a:lnTo>
                  <a:pt x="458153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6" name="Freihandform: Form 50">
            <a:extLst>
              <a:ext uri="{FF2B5EF4-FFF2-40B4-BE49-F238E27FC236}">
                <a16:creationId xmlns:a16="http://schemas.microsoft.com/office/drawing/2014/main" id="{DC293332-866D-AA5D-C18C-1450D8D008CB}"/>
              </a:ext>
            </a:extLst>
          </p:cNvPr>
          <p:cNvSpPr/>
          <p:nvPr/>
        </p:nvSpPr>
        <p:spPr>
          <a:xfrm>
            <a:off x="287742" y="5897018"/>
            <a:ext cx="648312" cy="1040651"/>
          </a:xfrm>
          <a:custGeom>
            <a:avLst/>
            <a:gdLst>
              <a:gd name="csX0" fmla="*/ 0 w 427481"/>
              <a:gd name="csY0" fmla="*/ 686181 h 686181"/>
              <a:gd name="csX1" fmla="*/ 427482 w 427481"/>
              <a:gd name="csY1" fmla="*/ 442055 h 686181"/>
              <a:gd name="csX2" fmla="*/ 427482 w 427481"/>
              <a:gd name="csY2" fmla="*/ 0 h 686181"/>
              <a:gd name="csX3" fmla="*/ 0 w 427481"/>
              <a:gd name="csY3" fmla="*/ 244126 h 686181"/>
              <a:gd name="csX4" fmla="*/ 0 w 427481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1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1E58FB6A-818D-C4E8-2780-CB6FEB52AC45}"/>
              </a:ext>
            </a:extLst>
          </p:cNvPr>
          <p:cNvSpPr/>
          <p:nvPr/>
        </p:nvSpPr>
        <p:spPr>
          <a:xfrm>
            <a:off x="2495215" y="5896296"/>
            <a:ext cx="648457" cy="1041373"/>
          </a:xfrm>
          <a:custGeom>
            <a:avLst/>
            <a:gdLst>
              <a:gd name="csX0" fmla="*/ 427577 w 427577"/>
              <a:gd name="csY0" fmla="*/ 686657 h 686657"/>
              <a:gd name="csX1" fmla="*/ 0 w 427577"/>
              <a:gd name="csY1" fmla="*/ 440912 h 686657"/>
              <a:gd name="csX2" fmla="*/ 0 w 427577"/>
              <a:gd name="csY2" fmla="*/ 0 h 686657"/>
              <a:gd name="csX3" fmla="*/ 427577 w 427577"/>
              <a:gd name="csY3" fmla="*/ 246317 h 686657"/>
              <a:gd name="csX4" fmla="*/ 427577 w 427577"/>
              <a:gd name="csY4" fmla="*/ 246317 h 686657"/>
              <a:gd name="csX5" fmla="*/ 427577 w 427577"/>
              <a:gd name="csY5" fmla="*/ 686657 h 686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427577" h="686657">
                <a:moveTo>
                  <a:pt x="427577" y="686657"/>
                </a:moveTo>
                <a:lnTo>
                  <a:pt x="0" y="440912"/>
                </a:lnTo>
                <a:lnTo>
                  <a:pt x="0" y="0"/>
                </a:lnTo>
                <a:lnTo>
                  <a:pt x="427577" y="246317"/>
                </a:lnTo>
                <a:lnTo>
                  <a:pt x="427577" y="246317"/>
                </a:lnTo>
                <a:lnTo>
                  <a:pt x="427577" y="686657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8" name="Freihandform: Form 55">
            <a:extLst>
              <a:ext uri="{FF2B5EF4-FFF2-40B4-BE49-F238E27FC236}">
                <a16:creationId xmlns:a16="http://schemas.microsoft.com/office/drawing/2014/main" id="{E9DD6F57-DF32-7D64-3E79-5469B90D7C6B}"/>
              </a:ext>
            </a:extLst>
          </p:cNvPr>
          <p:cNvSpPr/>
          <p:nvPr/>
        </p:nvSpPr>
        <p:spPr>
          <a:xfrm>
            <a:off x="1751357" y="5897018"/>
            <a:ext cx="648313" cy="1040651"/>
          </a:xfrm>
          <a:custGeom>
            <a:avLst/>
            <a:gdLst>
              <a:gd name="csX0" fmla="*/ 0 w 427482"/>
              <a:gd name="csY0" fmla="*/ 686181 h 686181"/>
              <a:gd name="csX1" fmla="*/ 427482 w 427482"/>
              <a:gd name="csY1" fmla="*/ 442055 h 686181"/>
              <a:gd name="csX2" fmla="*/ 427482 w 427482"/>
              <a:gd name="csY2" fmla="*/ 0 h 686181"/>
              <a:gd name="csX3" fmla="*/ 0 w 427482"/>
              <a:gd name="csY3" fmla="*/ 244126 h 686181"/>
              <a:gd name="csX4" fmla="*/ 0 w 427482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0" name="!!DNA4">
            <a:extLst>
              <a:ext uri="{FF2B5EF4-FFF2-40B4-BE49-F238E27FC236}">
                <a16:creationId xmlns:a16="http://schemas.microsoft.com/office/drawing/2014/main" id="{A80D7429-7298-C98A-AFAE-E0CF82031789}"/>
              </a:ext>
            </a:extLst>
          </p:cNvPr>
          <p:cNvSpPr/>
          <p:nvPr/>
        </p:nvSpPr>
        <p:spPr>
          <a:xfrm>
            <a:off x="-1192604" y="5897018"/>
            <a:ext cx="648313" cy="1040651"/>
          </a:xfrm>
          <a:custGeom>
            <a:avLst/>
            <a:gdLst>
              <a:gd name="csX0" fmla="*/ 0 w 427482"/>
              <a:gd name="csY0" fmla="*/ 686181 h 686181"/>
              <a:gd name="csX1" fmla="*/ 427482 w 427482"/>
              <a:gd name="csY1" fmla="*/ 442055 h 686181"/>
              <a:gd name="csX2" fmla="*/ 427482 w 427482"/>
              <a:gd name="csY2" fmla="*/ 0 h 686181"/>
              <a:gd name="csX3" fmla="*/ 0 w 427482"/>
              <a:gd name="csY3" fmla="*/ 244126 h 686181"/>
              <a:gd name="csX4" fmla="*/ 0 w 427482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CB045904-8808-C969-231B-8BCA956BD703}"/>
              </a:ext>
            </a:extLst>
          </p:cNvPr>
          <p:cNvSpPr/>
          <p:nvPr/>
        </p:nvSpPr>
        <p:spPr>
          <a:xfrm>
            <a:off x="-450395" y="5896296"/>
            <a:ext cx="648313" cy="1041373"/>
          </a:xfrm>
          <a:custGeom>
            <a:avLst/>
            <a:gdLst>
              <a:gd name="csX0" fmla="*/ 427482 w 427482"/>
              <a:gd name="csY0" fmla="*/ 686657 h 686657"/>
              <a:gd name="csX1" fmla="*/ 0 w 427482"/>
              <a:gd name="csY1" fmla="*/ 440912 h 686657"/>
              <a:gd name="csX2" fmla="*/ 0 w 427482"/>
              <a:gd name="csY2" fmla="*/ 0 h 686657"/>
              <a:gd name="csX3" fmla="*/ 427482 w 427482"/>
              <a:gd name="csY3" fmla="*/ 246317 h 686657"/>
              <a:gd name="csX4" fmla="*/ 427482 w 427482"/>
              <a:gd name="csY4" fmla="*/ 686657 h 686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657">
                <a:moveTo>
                  <a:pt x="427482" y="686657"/>
                </a:moveTo>
                <a:lnTo>
                  <a:pt x="0" y="440912"/>
                </a:lnTo>
                <a:lnTo>
                  <a:pt x="0" y="0"/>
                </a:lnTo>
                <a:lnTo>
                  <a:pt x="427482" y="246317"/>
                </a:lnTo>
                <a:lnTo>
                  <a:pt x="427482" y="686657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2" name="!!DNA5">
            <a:extLst>
              <a:ext uri="{FF2B5EF4-FFF2-40B4-BE49-F238E27FC236}">
                <a16:creationId xmlns:a16="http://schemas.microsoft.com/office/drawing/2014/main" id="{AD935FD2-4ACF-7D8E-D31E-2D21F5E96698}"/>
              </a:ext>
            </a:extLst>
          </p:cNvPr>
          <p:cNvSpPr/>
          <p:nvPr/>
        </p:nvSpPr>
        <p:spPr>
          <a:xfrm>
            <a:off x="-1192604" y="6647606"/>
            <a:ext cx="1390520" cy="742207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7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7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grpSp>
        <p:nvGrpSpPr>
          <p:cNvPr id="82" name="Gruppieren 81">
            <a:extLst>
              <a:ext uri="{FF2B5EF4-FFF2-40B4-BE49-F238E27FC236}">
                <a16:creationId xmlns:a16="http://schemas.microsoft.com/office/drawing/2014/main" id="{4AF72334-37FE-4357-0AA9-B57956283F4D}"/>
              </a:ext>
            </a:extLst>
          </p:cNvPr>
          <p:cNvGrpSpPr/>
          <p:nvPr/>
        </p:nvGrpSpPr>
        <p:grpSpPr>
          <a:xfrm>
            <a:off x="1847528" y="2190868"/>
            <a:ext cx="9307653" cy="914096"/>
            <a:chOff x="1847528" y="2301952"/>
            <a:chExt cx="9307653" cy="914096"/>
          </a:xfrm>
        </p:grpSpPr>
        <p:sp>
          <p:nvSpPr>
            <p:cNvPr id="64" name="Textfeld 63">
              <a:extLst>
                <a:ext uri="{FF2B5EF4-FFF2-40B4-BE49-F238E27FC236}">
                  <a16:creationId xmlns:a16="http://schemas.microsoft.com/office/drawing/2014/main" id="{13EFB837-B1BB-F5F5-0AFC-62F15DE7346C}"/>
                </a:ext>
              </a:extLst>
            </p:cNvPr>
            <p:cNvSpPr txBox="1"/>
            <p:nvPr/>
          </p:nvSpPr>
          <p:spPr>
            <a:xfrm>
              <a:off x="5382934" y="2301952"/>
              <a:ext cx="5772247" cy="9140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2">
                      <a:lumMod val="90000"/>
                    </a:schemeClr>
                  </a:solidFill>
                </a14:hiddenFill>
              </a:ext>
            </a:extLst>
          </p:spPr>
          <p:txBody>
            <a:bodyPr wrap="square" lIns="0" tIns="0" rIns="0" bIns="0" anchor="t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lang="en-GB" dirty="0">
                  <a:ln w="6350">
                    <a:noFill/>
                  </a:ln>
                  <a:solidFill>
                    <a:schemeClr val="bg1"/>
                  </a:solidFill>
                  <a:latin typeface="+mj-lt"/>
                </a:rPr>
                <a:t>One-Stop-Shop</a:t>
              </a:r>
              <a:r>
                <a:rPr lang="en-GB" sz="2400" dirty="0">
                  <a:ln w="6350">
                    <a:noFill/>
                  </a:ln>
                  <a:solidFill>
                    <a:schemeClr val="bg1"/>
                  </a:solidFill>
                  <a:latin typeface="+mj-lt"/>
                </a:rPr>
                <a:t> </a:t>
              </a:r>
              <a:br>
                <a:rPr lang="en-GB" sz="2400" dirty="0">
                  <a:ln w="6350">
                    <a:noFill/>
                  </a:ln>
                  <a:solidFill>
                    <a:schemeClr val="bg1"/>
                  </a:solidFill>
                  <a:latin typeface="+mj-lt"/>
                </a:rPr>
              </a:br>
              <a:r>
                <a:rPr lang="en-GB" sz="1400" dirty="0">
                  <a:ln w="6350">
                    <a:noFill/>
                  </a:ln>
                  <a:solidFill>
                    <a:schemeClr val="bg1"/>
                  </a:solidFill>
                </a:rPr>
                <a:t>We handle the entire supply chain. Managing delivery </a:t>
              </a:r>
              <a:br>
                <a:rPr lang="en-GB" sz="1400" dirty="0">
                  <a:ln w="6350">
                    <a:noFill/>
                  </a:ln>
                  <a:solidFill>
                    <a:schemeClr val="bg1"/>
                  </a:solidFill>
                </a:rPr>
              </a:br>
              <a:r>
                <a:rPr lang="en-GB" sz="1400" dirty="0">
                  <a:ln w="6350">
                    <a:noFill/>
                  </a:ln>
                  <a:solidFill>
                    <a:schemeClr val="bg1"/>
                  </a:solidFill>
                </a:rPr>
                <a:t>schedules, arranging transportation, packaging, </a:t>
              </a:r>
              <a:br>
                <a:rPr lang="en-GB" sz="1400" dirty="0">
                  <a:ln w="6350">
                    <a:noFill/>
                  </a:ln>
                  <a:solidFill>
                    <a:schemeClr val="bg1"/>
                  </a:solidFill>
                </a:rPr>
              </a:br>
              <a:r>
                <a:rPr lang="en-GB" sz="1400" dirty="0">
                  <a:ln w="6350">
                    <a:noFill/>
                  </a:ln>
                  <a:solidFill>
                    <a:schemeClr val="bg1"/>
                  </a:solidFill>
                </a:rPr>
                <a:t>and delivery to the construction site—it’s all part of our daily routine.</a:t>
              </a:r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76" name="Textfeld 75">
              <a:extLst>
                <a:ext uri="{FF2B5EF4-FFF2-40B4-BE49-F238E27FC236}">
                  <a16:creationId xmlns:a16="http://schemas.microsoft.com/office/drawing/2014/main" id="{A655744A-3C18-E1FA-E931-BDDE57D218C9}"/>
                </a:ext>
              </a:extLst>
            </p:cNvPr>
            <p:cNvSpPr txBox="1"/>
            <p:nvPr/>
          </p:nvSpPr>
          <p:spPr>
            <a:xfrm>
              <a:off x="1847528" y="2366119"/>
              <a:ext cx="2772000" cy="49859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lvl="2" defTabSz="468000">
                <a:lnSpc>
                  <a:spcPct val="90000"/>
                </a:lnSpc>
                <a:spcBef>
                  <a:spcPts val="1200"/>
                </a:spcBef>
                <a:buClr>
                  <a:schemeClr val="bg1"/>
                </a:buClr>
                <a:buSzPct val="80000"/>
                <a:defRPr/>
              </a:pPr>
              <a:r>
                <a:rPr lang="en-GB" dirty="0"/>
                <a:t>Fragmented </a:t>
              </a:r>
              <a:br>
                <a:rPr lang="en-GB" dirty="0"/>
              </a:br>
              <a:r>
                <a:rPr lang="en-GB" dirty="0"/>
                <a:t>supply chain</a:t>
              </a:r>
            </a:p>
          </p:txBody>
        </p:sp>
      </p:grpSp>
      <p:grpSp>
        <p:nvGrpSpPr>
          <p:cNvPr id="83" name="Gruppieren 82">
            <a:extLst>
              <a:ext uri="{FF2B5EF4-FFF2-40B4-BE49-F238E27FC236}">
                <a16:creationId xmlns:a16="http://schemas.microsoft.com/office/drawing/2014/main" id="{8DEC4B9D-AF9E-6DE7-05F7-87DD7D592237}"/>
              </a:ext>
            </a:extLst>
          </p:cNvPr>
          <p:cNvGrpSpPr/>
          <p:nvPr/>
        </p:nvGrpSpPr>
        <p:grpSpPr>
          <a:xfrm>
            <a:off x="1847528" y="3214007"/>
            <a:ext cx="9096704" cy="962944"/>
            <a:chOff x="1847528" y="3407015"/>
            <a:chExt cx="9096704" cy="962944"/>
          </a:xfrm>
          <a:noFill/>
        </p:grpSpPr>
        <p:sp>
          <p:nvSpPr>
            <p:cNvPr id="65" name="Textfeld 64">
              <a:extLst>
                <a:ext uri="{FF2B5EF4-FFF2-40B4-BE49-F238E27FC236}">
                  <a16:creationId xmlns:a16="http://schemas.microsoft.com/office/drawing/2014/main" id="{F5E7FC3B-20A2-E047-FD4B-89B1EBD9CF0B}"/>
                </a:ext>
              </a:extLst>
            </p:cNvPr>
            <p:cNvSpPr txBox="1"/>
            <p:nvPr/>
          </p:nvSpPr>
          <p:spPr>
            <a:xfrm>
              <a:off x="5382935" y="3455559"/>
              <a:ext cx="5184000" cy="91440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lang="en-GB" dirty="0">
                  <a:ln w="6350">
                    <a:noFill/>
                  </a:ln>
                  <a:solidFill>
                    <a:schemeClr val="bg1"/>
                  </a:solidFill>
                  <a:latin typeface="+mj-lt"/>
                </a:rPr>
                <a:t>Cost transparency</a:t>
              </a:r>
              <a:br>
                <a:rPr lang="en-GB" sz="2400" dirty="0">
                  <a:ln w="6350">
                    <a:noFill/>
                  </a:ln>
                  <a:solidFill>
                    <a:schemeClr val="bg1"/>
                  </a:solidFill>
                  <a:latin typeface="+mj-lt"/>
                </a:rPr>
              </a:br>
              <a:r>
                <a:rPr lang="en-GB" sz="1400" dirty="0">
                  <a:ln w="6350">
                    <a:noFill/>
                  </a:ln>
                  <a:solidFill>
                    <a:schemeClr val="bg1"/>
                  </a:solidFill>
                </a:rPr>
                <a:t>We are a lead logistics provider offering 100% cost transparency, starting right from the analysis phase of </a:t>
              </a:r>
              <a:br>
                <a:rPr lang="en-GB" sz="1400" dirty="0">
                  <a:ln w="6350">
                    <a:noFill/>
                  </a:ln>
                  <a:solidFill>
                    <a:schemeClr val="bg1"/>
                  </a:solidFill>
                </a:rPr>
              </a:br>
              <a:r>
                <a:rPr lang="en-GB" sz="1400" dirty="0">
                  <a:ln w="6350">
                    <a:noFill/>
                  </a:ln>
                  <a:solidFill>
                    <a:schemeClr val="bg1"/>
                  </a:solidFill>
                </a:rPr>
                <a:t>project planning.</a:t>
              </a:r>
            </a:p>
          </p:txBody>
        </p:sp>
        <p:sp>
          <p:nvSpPr>
            <p:cNvPr id="75" name="Textfeld 74">
              <a:extLst>
                <a:ext uri="{FF2B5EF4-FFF2-40B4-BE49-F238E27FC236}">
                  <a16:creationId xmlns:a16="http://schemas.microsoft.com/office/drawing/2014/main" id="{4B5D41F4-39D8-8815-F4A5-78F687D4B6BA}"/>
                </a:ext>
              </a:extLst>
            </p:cNvPr>
            <p:cNvSpPr txBox="1"/>
            <p:nvPr/>
          </p:nvSpPr>
          <p:spPr>
            <a:xfrm>
              <a:off x="1847528" y="3455898"/>
              <a:ext cx="2772000" cy="498598"/>
            </a:xfrm>
            <a:prstGeom prst="rect">
              <a:avLst/>
            </a:prstGeom>
            <a:grpFill/>
          </p:spPr>
          <p:txBody>
            <a:bodyPr wrap="square" lIns="0" tIns="0" rIns="0" bIns="0">
              <a:spAutoFit/>
            </a:bodyPr>
            <a:lstStyle/>
            <a:p>
              <a:pPr marL="0" lvl="2" defTabSz="468000">
                <a:lnSpc>
                  <a:spcPct val="90000"/>
                </a:lnSpc>
                <a:spcBef>
                  <a:spcPts val="1200"/>
                </a:spcBef>
                <a:buClr>
                  <a:schemeClr val="bg1"/>
                </a:buClr>
                <a:buSzPct val="80000"/>
                <a:defRPr/>
              </a:pPr>
              <a:r>
                <a:rPr lang="en-GB" dirty="0"/>
                <a:t>Unclear </a:t>
              </a:r>
              <a:br>
                <a:rPr lang="en-GB" dirty="0"/>
              </a:br>
              <a:r>
                <a:rPr lang="en-GB" dirty="0"/>
                <a:t>cost structure</a:t>
              </a:r>
            </a:p>
          </p:txBody>
        </p:sp>
        <p:cxnSp>
          <p:nvCxnSpPr>
            <p:cNvPr id="78" name="Gerader Verbinder 77">
              <a:extLst>
                <a:ext uri="{FF2B5EF4-FFF2-40B4-BE49-F238E27FC236}">
                  <a16:creationId xmlns:a16="http://schemas.microsoft.com/office/drawing/2014/main" id="{3A3449F6-8BA7-BC51-BCAF-165DEA1CEFBF}"/>
                </a:ext>
              </a:extLst>
            </p:cNvPr>
            <p:cNvCxnSpPr>
              <a:cxnSpLocks/>
            </p:cNvCxnSpPr>
            <p:nvPr/>
          </p:nvCxnSpPr>
          <p:spPr>
            <a:xfrm>
              <a:off x="1847528" y="3407015"/>
              <a:ext cx="9096704" cy="0"/>
            </a:xfrm>
            <a:prstGeom prst="line">
              <a:avLst/>
            </a:prstGeom>
            <a:grpFill/>
            <a:ln w="6350" cmpd="sng">
              <a:gradFill flip="none" rotWithShape="1">
                <a:gsLst>
                  <a:gs pos="32000">
                    <a:schemeClr val="accent4"/>
                  </a:gs>
                  <a:gs pos="37000">
                    <a:schemeClr val="bg1"/>
                  </a:gs>
                </a:gsLst>
                <a:lin ang="0" scaled="1"/>
                <a:tileRect/>
              </a:gra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uppieren 83">
            <a:extLst>
              <a:ext uri="{FF2B5EF4-FFF2-40B4-BE49-F238E27FC236}">
                <a16:creationId xmlns:a16="http://schemas.microsoft.com/office/drawing/2014/main" id="{ED241775-826E-D6FF-19F4-605B7E159699}"/>
              </a:ext>
            </a:extLst>
          </p:cNvPr>
          <p:cNvGrpSpPr/>
          <p:nvPr/>
        </p:nvGrpSpPr>
        <p:grpSpPr>
          <a:xfrm>
            <a:off x="1847527" y="4231280"/>
            <a:ext cx="9096705" cy="923703"/>
            <a:chOff x="1847527" y="4327785"/>
            <a:chExt cx="9096705" cy="923703"/>
          </a:xfrm>
        </p:grpSpPr>
        <p:sp>
          <p:nvSpPr>
            <p:cNvPr id="66" name="Textfeld 65">
              <a:extLst>
                <a:ext uri="{FF2B5EF4-FFF2-40B4-BE49-F238E27FC236}">
                  <a16:creationId xmlns:a16="http://schemas.microsoft.com/office/drawing/2014/main" id="{95F9B945-E691-19DC-654E-3D60EF3B505E}"/>
                </a:ext>
              </a:extLst>
            </p:cNvPr>
            <p:cNvSpPr txBox="1"/>
            <p:nvPr/>
          </p:nvSpPr>
          <p:spPr>
            <a:xfrm>
              <a:off x="5382935" y="4337392"/>
              <a:ext cx="5184000" cy="914096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lang="en-GB" dirty="0">
                  <a:ln w="6350">
                    <a:noFill/>
                  </a:ln>
                  <a:solidFill>
                    <a:schemeClr val="bg1"/>
                  </a:solidFill>
                  <a:latin typeface="+mj-lt"/>
                </a:rPr>
                <a:t>Resource efficiency</a:t>
              </a:r>
              <a:r>
                <a:rPr lang="en-GB" sz="2400" dirty="0">
                  <a:ln w="6350">
                    <a:noFill/>
                  </a:ln>
                  <a:solidFill>
                    <a:schemeClr val="bg1"/>
                  </a:solidFill>
                  <a:latin typeface="+mj-lt"/>
                </a:rPr>
                <a:t> </a:t>
              </a:r>
              <a:br>
                <a:rPr lang="en-GB" sz="2400" dirty="0">
                  <a:ln w="6350">
                    <a:noFill/>
                  </a:ln>
                  <a:solidFill>
                    <a:schemeClr val="bg1"/>
                  </a:solidFill>
                  <a:latin typeface="+mj-lt"/>
                </a:rPr>
              </a:br>
              <a:r>
                <a:rPr lang="en-GB" sz="1400" dirty="0">
                  <a:ln w="6350">
                    <a:noFill/>
                  </a:ln>
                  <a:solidFill>
                    <a:schemeClr val="bg1"/>
                  </a:solidFill>
                </a:rPr>
                <a:t>We assume the risk associated with fluctuating workload </a:t>
              </a:r>
              <a:br>
                <a:rPr lang="en-GB" sz="1400" dirty="0">
                  <a:ln w="6350">
                    <a:noFill/>
                  </a:ln>
                  <a:solidFill>
                    <a:schemeClr val="bg1"/>
                  </a:solidFill>
                </a:rPr>
              </a:br>
              <a:r>
                <a:rPr lang="en-GB" sz="1400" dirty="0">
                  <a:ln w="6350">
                    <a:noFill/>
                  </a:ln>
                  <a:solidFill>
                    <a:schemeClr val="bg1"/>
                  </a:solidFill>
                </a:rPr>
                <a:t>and provide all necessary functionalities on a performance-based basis.</a:t>
              </a:r>
            </a:p>
          </p:txBody>
        </p:sp>
        <p:sp>
          <p:nvSpPr>
            <p:cNvPr id="73" name="Textfeld 72">
              <a:extLst>
                <a:ext uri="{FF2B5EF4-FFF2-40B4-BE49-F238E27FC236}">
                  <a16:creationId xmlns:a16="http://schemas.microsoft.com/office/drawing/2014/main" id="{66276336-F569-4CE0-3620-484467C3AC7E}"/>
                </a:ext>
              </a:extLst>
            </p:cNvPr>
            <p:cNvSpPr txBox="1"/>
            <p:nvPr/>
          </p:nvSpPr>
          <p:spPr>
            <a:xfrm>
              <a:off x="1847527" y="4373291"/>
              <a:ext cx="3171455" cy="49859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lvl="2" defTabSz="468000">
                <a:lnSpc>
                  <a:spcPct val="90000"/>
                </a:lnSpc>
                <a:spcBef>
                  <a:spcPts val="1200"/>
                </a:spcBef>
                <a:buClr>
                  <a:schemeClr val="bg1"/>
                </a:buClr>
                <a:buSzPct val="80000"/>
                <a:defRPr/>
              </a:pPr>
              <a:r>
                <a:rPr lang="en-GB" dirty="0"/>
                <a:t>Administrative overhead </a:t>
              </a:r>
              <a:br>
                <a:rPr lang="en-GB" dirty="0"/>
              </a:br>
              <a:r>
                <a:rPr lang="en-GB" dirty="0"/>
                <a:t>and resource allocation</a:t>
              </a:r>
            </a:p>
          </p:txBody>
        </p:sp>
        <p:cxnSp>
          <p:nvCxnSpPr>
            <p:cNvPr id="80" name="Gerader Verbinder 79">
              <a:extLst>
                <a:ext uri="{FF2B5EF4-FFF2-40B4-BE49-F238E27FC236}">
                  <a16:creationId xmlns:a16="http://schemas.microsoft.com/office/drawing/2014/main" id="{EC3D2883-C81A-3DF1-41CE-08629FCB246A}"/>
                </a:ext>
              </a:extLst>
            </p:cNvPr>
            <p:cNvCxnSpPr>
              <a:cxnSpLocks/>
            </p:cNvCxnSpPr>
            <p:nvPr/>
          </p:nvCxnSpPr>
          <p:spPr>
            <a:xfrm>
              <a:off x="1847528" y="4327785"/>
              <a:ext cx="9096704" cy="0"/>
            </a:xfrm>
            <a:prstGeom prst="line">
              <a:avLst/>
            </a:prstGeom>
            <a:ln w="6350" cmpd="sng">
              <a:gradFill flip="none" rotWithShape="1">
                <a:gsLst>
                  <a:gs pos="32000">
                    <a:schemeClr val="accent4"/>
                  </a:gs>
                  <a:gs pos="37000">
                    <a:schemeClr val="bg1"/>
                  </a:gs>
                </a:gsLst>
                <a:lin ang="0" scaled="1"/>
                <a:tileRect/>
              </a:gra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uppieren 84">
            <a:extLst>
              <a:ext uri="{FF2B5EF4-FFF2-40B4-BE49-F238E27FC236}">
                <a16:creationId xmlns:a16="http://schemas.microsoft.com/office/drawing/2014/main" id="{22FBBB5E-4B48-5FCA-04D5-442D2BA95462}"/>
              </a:ext>
            </a:extLst>
          </p:cNvPr>
          <p:cNvGrpSpPr/>
          <p:nvPr/>
        </p:nvGrpSpPr>
        <p:grpSpPr>
          <a:xfrm>
            <a:off x="1847528" y="5261094"/>
            <a:ext cx="9096704" cy="907115"/>
            <a:chOff x="1847528" y="5261094"/>
            <a:chExt cx="9096704" cy="907115"/>
          </a:xfrm>
        </p:grpSpPr>
        <p:sp>
          <p:nvSpPr>
            <p:cNvPr id="67" name="Textfeld 66">
              <a:extLst>
                <a:ext uri="{FF2B5EF4-FFF2-40B4-BE49-F238E27FC236}">
                  <a16:creationId xmlns:a16="http://schemas.microsoft.com/office/drawing/2014/main" id="{00CEC8F8-6A4A-427A-5C18-B0B6D869DBFC}"/>
                </a:ext>
              </a:extLst>
            </p:cNvPr>
            <p:cNvSpPr txBox="1"/>
            <p:nvPr/>
          </p:nvSpPr>
          <p:spPr>
            <a:xfrm>
              <a:off x="5382935" y="5337212"/>
              <a:ext cx="5184000" cy="830997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lang="en-GB" dirty="0">
                  <a:ln w="6350">
                    <a:noFill/>
                  </a:ln>
                  <a:solidFill>
                    <a:schemeClr val="bg1"/>
                  </a:solidFill>
                  <a:latin typeface="+mj-lt"/>
                </a:rPr>
                <a:t>Compliance </a:t>
              </a:r>
              <a:endParaRPr lang="en-GB" sz="1400" dirty="0">
                <a:ln w="6350">
                  <a:noFill/>
                </a:ln>
                <a:solidFill>
                  <a:schemeClr val="bg1"/>
                </a:solidFill>
                <a:latin typeface="+mj-lt"/>
              </a:endParaRPr>
            </a:p>
            <a:p>
              <a:pPr marL="0" lvl="2">
                <a:lnSpc>
                  <a:spcPct val="90000"/>
                </a:lnSpc>
                <a:defRPr/>
              </a:pPr>
              <a:r>
                <a:rPr lang="en-GB" sz="1400" dirty="0">
                  <a:ln w="6350">
                    <a:noFill/>
                  </a:ln>
                  <a:solidFill>
                    <a:schemeClr val="bg1"/>
                  </a:solidFill>
                </a:rPr>
                <a:t>We offer local expertise and global reach. Not only in packaging, but also in shipping regulations, document management, and customs regulations.</a:t>
              </a:r>
            </a:p>
          </p:txBody>
        </p:sp>
        <p:sp>
          <p:nvSpPr>
            <p:cNvPr id="71" name="Textfeld 70">
              <a:extLst>
                <a:ext uri="{FF2B5EF4-FFF2-40B4-BE49-F238E27FC236}">
                  <a16:creationId xmlns:a16="http://schemas.microsoft.com/office/drawing/2014/main" id="{41DB08A9-9017-47A1-0454-31CBA1DDF836}"/>
                </a:ext>
              </a:extLst>
            </p:cNvPr>
            <p:cNvSpPr txBox="1"/>
            <p:nvPr/>
          </p:nvSpPr>
          <p:spPr>
            <a:xfrm>
              <a:off x="1847528" y="5337212"/>
              <a:ext cx="2772000" cy="2492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lvl="2" defTabSz="468000">
                <a:lnSpc>
                  <a:spcPct val="90000"/>
                </a:lnSpc>
                <a:spcBef>
                  <a:spcPts val="1200"/>
                </a:spcBef>
                <a:buClr>
                  <a:schemeClr val="bg1"/>
                </a:buClr>
                <a:buSzPct val="80000"/>
                <a:defRPr/>
              </a:pPr>
              <a:r>
                <a:rPr lang="en-GB" dirty="0"/>
                <a:t>Global compliance risks</a:t>
              </a:r>
            </a:p>
          </p:txBody>
        </p:sp>
        <p:cxnSp>
          <p:nvCxnSpPr>
            <p:cNvPr id="81" name="Gerader Verbinder 80">
              <a:extLst>
                <a:ext uri="{FF2B5EF4-FFF2-40B4-BE49-F238E27FC236}">
                  <a16:creationId xmlns:a16="http://schemas.microsoft.com/office/drawing/2014/main" id="{74C95BC1-4B5E-8C7D-436D-8B8137D72B1D}"/>
                </a:ext>
              </a:extLst>
            </p:cNvPr>
            <p:cNvCxnSpPr>
              <a:cxnSpLocks/>
            </p:cNvCxnSpPr>
            <p:nvPr/>
          </p:nvCxnSpPr>
          <p:spPr>
            <a:xfrm>
              <a:off x="1847528" y="5261094"/>
              <a:ext cx="9096704" cy="0"/>
            </a:xfrm>
            <a:prstGeom prst="line">
              <a:avLst/>
            </a:prstGeom>
            <a:ln w="6350" cmpd="sng">
              <a:gradFill flip="none" rotWithShape="1">
                <a:gsLst>
                  <a:gs pos="32000">
                    <a:schemeClr val="accent4"/>
                  </a:gs>
                  <a:gs pos="37000">
                    <a:schemeClr val="bg1"/>
                  </a:gs>
                </a:gsLst>
                <a:lin ang="0" scaled="1"/>
                <a:tileRect/>
              </a:gra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pieren 56">
            <a:extLst>
              <a:ext uri="{FF2B5EF4-FFF2-40B4-BE49-F238E27FC236}">
                <a16:creationId xmlns:a16="http://schemas.microsoft.com/office/drawing/2014/main" id="{36E061E7-91FD-5EE1-A900-39C284A472EF}"/>
              </a:ext>
            </a:extLst>
          </p:cNvPr>
          <p:cNvGrpSpPr/>
          <p:nvPr/>
        </p:nvGrpSpPr>
        <p:grpSpPr>
          <a:xfrm>
            <a:off x="11423907" y="512676"/>
            <a:ext cx="255698" cy="395097"/>
            <a:chOff x="11431847" y="515617"/>
            <a:chExt cx="247805" cy="382899"/>
          </a:xfrm>
          <a:solidFill>
            <a:schemeClr val="tx2"/>
          </a:solidFill>
        </p:grpSpPr>
        <p:sp>
          <p:nvSpPr>
            <p:cNvPr id="14" name="Freihandform: Form 58">
              <a:extLst>
                <a:ext uri="{FF2B5EF4-FFF2-40B4-BE49-F238E27FC236}">
                  <a16:creationId xmlns:a16="http://schemas.microsoft.com/office/drawing/2014/main" id="{2D4FC779-0463-E056-A702-DB5BB6703599}"/>
                </a:ext>
              </a:extLst>
            </p:cNvPr>
            <p:cNvSpPr/>
            <p:nvPr/>
          </p:nvSpPr>
          <p:spPr>
            <a:xfrm>
              <a:off x="11431847" y="631813"/>
              <a:ext cx="115531" cy="187305"/>
            </a:xfrm>
            <a:custGeom>
              <a:avLst/>
              <a:gdLst>
                <a:gd name="connsiteX0" fmla="*/ 0 w 115531"/>
                <a:gd name="connsiteY0" fmla="*/ 66634 h 187305"/>
                <a:gd name="connsiteX1" fmla="*/ 0 w 115531"/>
                <a:gd name="connsiteY1" fmla="*/ 187306 h 187305"/>
                <a:gd name="connsiteX2" fmla="*/ 115532 w 115531"/>
                <a:gd name="connsiteY2" fmla="*/ 120671 h 187305"/>
                <a:gd name="connsiteX3" fmla="*/ 115532 w 115531"/>
                <a:gd name="connsiteY3" fmla="*/ 0 h 187305"/>
                <a:gd name="connsiteX4" fmla="*/ 0 w 115531"/>
                <a:gd name="connsiteY4" fmla="*/ 66634 h 18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531" h="187305">
                  <a:moveTo>
                    <a:pt x="0" y="66634"/>
                  </a:moveTo>
                  <a:lnTo>
                    <a:pt x="0" y="187306"/>
                  </a:lnTo>
                  <a:lnTo>
                    <a:pt x="115532" y="120671"/>
                  </a:lnTo>
                  <a:lnTo>
                    <a:pt x="115532" y="0"/>
                  </a:lnTo>
                  <a:lnTo>
                    <a:pt x="0" y="66634"/>
                  </a:lnTo>
                  <a:close/>
                </a:path>
              </a:pathLst>
            </a:custGeom>
            <a:grpFill/>
            <a:ln w="5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5" name="Freihandform: Form 59">
              <a:extLst>
                <a:ext uri="{FF2B5EF4-FFF2-40B4-BE49-F238E27FC236}">
                  <a16:creationId xmlns:a16="http://schemas.microsoft.com/office/drawing/2014/main" id="{E1BE049F-E546-3690-5B8C-F3BE958901C4}"/>
                </a:ext>
              </a:extLst>
            </p:cNvPr>
            <p:cNvSpPr/>
            <p:nvPr/>
          </p:nvSpPr>
          <p:spPr>
            <a:xfrm>
              <a:off x="11563955" y="515617"/>
              <a:ext cx="115697" cy="303501"/>
            </a:xfrm>
            <a:custGeom>
              <a:avLst/>
              <a:gdLst>
                <a:gd name="connsiteX0" fmla="*/ 115697 w 115697"/>
                <a:gd name="connsiteY0" fmla="*/ 66800 h 303501"/>
                <a:gd name="connsiteX1" fmla="*/ 115697 w 115697"/>
                <a:gd name="connsiteY1" fmla="*/ 303502 h 303501"/>
                <a:gd name="connsiteX2" fmla="*/ 0 w 115697"/>
                <a:gd name="connsiteY2" fmla="*/ 236867 h 303501"/>
                <a:gd name="connsiteX3" fmla="*/ 0 w 115697"/>
                <a:gd name="connsiteY3" fmla="*/ 0 h 303501"/>
                <a:gd name="connsiteX4" fmla="*/ 115697 w 115697"/>
                <a:gd name="connsiteY4" fmla="*/ 66800 h 30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697" h="303501">
                  <a:moveTo>
                    <a:pt x="115697" y="66800"/>
                  </a:moveTo>
                  <a:lnTo>
                    <a:pt x="115697" y="303502"/>
                  </a:lnTo>
                  <a:lnTo>
                    <a:pt x="0" y="236867"/>
                  </a:lnTo>
                  <a:lnTo>
                    <a:pt x="0" y="0"/>
                  </a:lnTo>
                  <a:lnTo>
                    <a:pt x="115697" y="66800"/>
                  </a:lnTo>
                  <a:close/>
                </a:path>
              </a:pathLst>
            </a:custGeom>
            <a:grpFill/>
            <a:ln w="5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6" name="Freihandform: Form 62">
              <a:extLst>
                <a:ext uri="{FF2B5EF4-FFF2-40B4-BE49-F238E27FC236}">
                  <a16:creationId xmlns:a16="http://schemas.microsoft.com/office/drawing/2014/main" id="{ACDAFDDA-D7AE-263E-8BBD-91472520C73E}"/>
                </a:ext>
              </a:extLst>
            </p:cNvPr>
            <p:cNvSpPr/>
            <p:nvPr/>
          </p:nvSpPr>
          <p:spPr>
            <a:xfrm>
              <a:off x="11431847" y="766905"/>
              <a:ext cx="247804" cy="131611"/>
            </a:xfrm>
            <a:custGeom>
              <a:avLst/>
              <a:gdLst>
                <a:gd name="connsiteX0" fmla="*/ 0 w 247804"/>
                <a:gd name="connsiteY0" fmla="*/ 71441 h 131611"/>
                <a:gd name="connsiteX1" fmla="*/ 123819 w 247804"/>
                <a:gd name="connsiteY1" fmla="*/ 131611 h 131611"/>
                <a:gd name="connsiteX2" fmla="*/ 247804 w 247804"/>
                <a:gd name="connsiteY2" fmla="*/ 71441 h 131611"/>
                <a:gd name="connsiteX3" fmla="*/ 123819 w 247804"/>
                <a:gd name="connsiteY3" fmla="*/ 0 h 131611"/>
                <a:gd name="connsiteX4" fmla="*/ 0 w 247804"/>
                <a:gd name="connsiteY4" fmla="*/ 71441 h 131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804" h="131611">
                  <a:moveTo>
                    <a:pt x="0" y="71441"/>
                  </a:moveTo>
                  <a:lnTo>
                    <a:pt x="123819" y="131611"/>
                  </a:lnTo>
                  <a:lnTo>
                    <a:pt x="247804" y="71441"/>
                  </a:lnTo>
                  <a:lnTo>
                    <a:pt x="123819" y="0"/>
                  </a:lnTo>
                  <a:lnTo>
                    <a:pt x="0" y="71441"/>
                  </a:lnTo>
                  <a:close/>
                </a:path>
              </a:pathLst>
            </a:custGeom>
            <a:grpFill/>
            <a:ln w="5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901D846-B07D-1EED-70C5-85C278B41DE3}"/>
              </a:ext>
            </a:extLst>
          </p:cNvPr>
          <p:cNvSpPr/>
          <p:nvPr/>
        </p:nvSpPr>
        <p:spPr>
          <a:xfrm flipV="1">
            <a:off x="11037853" y="1756904"/>
            <a:ext cx="650381" cy="4789615"/>
          </a:xfrm>
          <a:custGeom>
            <a:avLst/>
            <a:gdLst>
              <a:gd name="csX0" fmla="*/ 648312 w 650381"/>
              <a:gd name="csY0" fmla="*/ 4789615 h 4789615"/>
              <a:gd name="csX1" fmla="*/ 650381 w 650381"/>
              <a:gd name="csY1" fmla="*/ 572333 h 4789615"/>
              <a:gd name="csX2" fmla="*/ 650103 w 650381"/>
              <a:gd name="csY2" fmla="*/ 572171 h 4789615"/>
              <a:gd name="csX3" fmla="*/ 650381 w 650381"/>
              <a:gd name="csY3" fmla="*/ 375986 h 4789615"/>
              <a:gd name="csX4" fmla="*/ 5197 w 650381"/>
              <a:gd name="csY4" fmla="*/ 0 h 4789615"/>
              <a:gd name="csX5" fmla="*/ 0 w 650381"/>
              <a:gd name="csY5" fmla="*/ 4211780 h 4789615"/>
              <a:gd name="csX6" fmla="*/ 242 w 650381"/>
              <a:gd name="csY6" fmla="*/ 4211922 h 4789615"/>
              <a:gd name="csX7" fmla="*/ 0 w 650381"/>
              <a:gd name="csY7" fmla="*/ 4408127 h 47896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650381" h="4789615">
                <a:moveTo>
                  <a:pt x="648312" y="4789615"/>
                </a:moveTo>
                <a:cubicBezTo>
                  <a:pt x="650191" y="3943095"/>
                  <a:pt x="648502" y="1418853"/>
                  <a:pt x="650381" y="572333"/>
                </a:cubicBezTo>
                <a:lnTo>
                  <a:pt x="650103" y="572171"/>
                </a:lnTo>
                <a:lnTo>
                  <a:pt x="650381" y="375986"/>
                </a:lnTo>
                <a:lnTo>
                  <a:pt x="5197" y="0"/>
                </a:lnTo>
                <a:cubicBezTo>
                  <a:pt x="3465" y="1403927"/>
                  <a:pt x="1732" y="2807853"/>
                  <a:pt x="0" y="4211780"/>
                </a:cubicBezTo>
                <a:lnTo>
                  <a:pt x="242" y="4211922"/>
                </a:lnTo>
                <a:lnTo>
                  <a:pt x="0" y="4408127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GB" dirty="0"/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F60A72B8-FE52-482D-E8DB-84FEA3845E07}"/>
              </a:ext>
            </a:extLst>
          </p:cNvPr>
          <p:cNvSpPr txBox="1"/>
          <p:nvPr/>
        </p:nvSpPr>
        <p:spPr>
          <a:xfrm rot="5400000">
            <a:off x="9209890" y="3991462"/>
            <a:ext cx="4246330" cy="221599"/>
          </a:xfrm>
          <a:prstGeom prst="rect">
            <a:avLst/>
          </a:prstGeom>
          <a:noFill/>
        </p:spPr>
        <p:txBody>
          <a:bodyPr wrap="square" lIns="0" tIns="0" rIns="0" bIns="0" anchor="b" anchorCtr="0">
            <a:spAutoFit/>
          </a:bodyPr>
          <a:lstStyle/>
          <a:p>
            <a:pPr marL="0" lvl="2" algn="ctr">
              <a:lnSpc>
                <a:spcPct val="90000"/>
              </a:lnSpc>
              <a:defRPr/>
            </a:pPr>
            <a:r>
              <a:rPr lang="en-GB" sz="1600" dirty="0">
                <a:ln w="6350">
                  <a:noFill/>
                </a:ln>
                <a:solidFill>
                  <a:schemeClr val="bg1"/>
                </a:solidFill>
                <a:latin typeface="+mj-lt"/>
              </a:rPr>
              <a:t>OUR SOLUTIONS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C87A18C-326A-0D2B-CFD9-99BC4931E3B5}"/>
              </a:ext>
            </a:extLst>
          </p:cNvPr>
          <p:cNvSpPr/>
          <p:nvPr/>
        </p:nvSpPr>
        <p:spPr>
          <a:xfrm>
            <a:off x="1028304" y="3119040"/>
            <a:ext cx="650381" cy="3818632"/>
          </a:xfrm>
          <a:custGeom>
            <a:avLst/>
            <a:gdLst>
              <a:gd name="csX0" fmla="*/ 2818 w 650381"/>
              <a:gd name="csY0" fmla="*/ 0 h 3818632"/>
              <a:gd name="csX1" fmla="*/ 650381 w 650381"/>
              <a:gd name="csY1" fmla="*/ 367315 h 3818632"/>
              <a:gd name="csX2" fmla="*/ 649877 w 650381"/>
              <a:gd name="csY2" fmla="*/ 676989 h 3818632"/>
              <a:gd name="csX3" fmla="*/ 650381 w 650381"/>
              <a:gd name="csY3" fmla="*/ 677275 h 3818632"/>
              <a:gd name="csX4" fmla="*/ 648312 w 650381"/>
              <a:gd name="csY4" fmla="*/ 3818632 h 3818632"/>
              <a:gd name="csX5" fmla="*/ 0 w 650381"/>
              <a:gd name="csY5" fmla="*/ 3445939 h 3818632"/>
              <a:gd name="csX6" fmla="*/ 278 w 650381"/>
              <a:gd name="csY6" fmla="*/ 3136139 h 3818632"/>
              <a:gd name="csX7" fmla="*/ 0 w 650381"/>
              <a:gd name="csY7" fmla="*/ 3135979 h 38186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650381" h="3818632">
                <a:moveTo>
                  <a:pt x="2818" y="0"/>
                </a:moveTo>
                <a:lnTo>
                  <a:pt x="650381" y="367315"/>
                </a:lnTo>
                <a:lnTo>
                  <a:pt x="649877" y="676989"/>
                </a:lnTo>
                <a:lnTo>
                  <a:pt x="650381" y="677275"/>
                </a:lnTo>
                <a:cubicBezTo>
                  <a:pt x="648502" y="1504278"/>
                  <a:pt x="650192" y="2991629"/>
                  <a:pt x="648312" y="3818632"/>
                </a:cubicBezTo>
                <a:lnTo>
                  <a:pt x="0" y="3445939"/>
                </a:lnTo>
                <a:lnTo>
                  <a:pt x="278" y="3136139"/>
                </a:lnTo>
                <a:lnTo>
                  <a:pt x="0" y="3135979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GB" dirty="0"/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CD8C46AB-EA3F-5B63-CF12-AC2BB26A5EB1}"/>
              </a:ext>
            </a:extLst>
          </p:cNvPr>
          <p:cNvSpPr txBox="1"/>
          <p:nvPr/>
        </p:nvSpPr>
        <p:spPr>
          <a:xfrm rot="16200000">
            <a:off x="-88792" y="4770129"/>
            <a:ext cx="2903854" cy="221599"/>
          </a:xfrm>
          <a:prstGeom prst="rect">
            <a:avLst/>
          </a:prstGeom>
          <a:noFill/>
        </p:spPr>
        <p:txBody>
          <a:bodyPr wrap="square" lIns="0" tIns="0" rIns="0" bIns="0" anchor="b" anchorCtr="0">
            <a:spAutoFit/>
          </a:bodyPr>
          <a:lstStyle/>
          <a:p>
            <a:pPr marL="0" lvl="2">
              <a:lnSpc>
                <a:spcPct val="90000"/>
              </a:lnSpc>
              <a:defRPr/>
            </a:pPr>
            <a:r>
              <a:rPr lang="en-GB" sz="1600" dirty="0">
                <a:ln w="6350">
                  <a:noFill/>
                </a:ln>
                <a:solidFill>
                  <a:schemeClr val="bg1"/>
                </a:solidFill>
                <a:latin typeface="+mj-lt"/>
              </a:rPr>
              <a:t>YOUR CHALLENGES</a:t>
            </a:r>
          </a:p>
        </p:txBody>
      </p:sp>
    </p:spTree>
    <p:extLst>
      <p:ext uri="{BB962C8B-B14F-4D97-AF65-F5344CB8AC3E}">
        <p14:creationId xmlns:p14="http://schemas.microsoft.com/office/powerpoint/2010/main" val="2898031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40" grpId="0" build="p"/>
      <p:bldP spid="3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6A8C6-56CF-9C03-B6BB-ABCC77CF7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think-cell data - do not delete" hidden="1">
            <a:extLst>
              <a:ext uri="{FF2B5EF4-FFF2-40B4-BE49-F238E27FC236}">
                <a16:creationId xmlns:a16="http://schemas.microsoft.com/office/drawing/2014/main" id="{1CE76F6E-09AC-AF56-0D78-DFEB71EBA3D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1129224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3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CE76F6E-09AC-AF56-0D78-DFEB71EBA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4EF8C84F-BA3B-623A-F25B-09BD9BB5E353}"/>
              </a:ext>
            </a:extLst>
          </p:cNvPr>
          <p:cNvGrpSpPr/>
          <p:nvPr/>
        </p:nvGrpSpPr>
        <p:grpSpPr>
          <a:xfrm>
            <a:off x="0" y="2384884"/>
            <a:ext cx="8796300" cy="3672408"/>
            <a:chOff x="0" y="2384884"/>
            <a:chExt cx="8796300" cy="3672408"/>
          </a:xfrm>
        </p:grpSpPr>
        <p:cxnSp>
          <p:nvCxnSpPr>
            <p:cNvPr id="37" name="Gerader Verbinder 35">
              <a:extLst>
                <a:ext uri="{FF2B5EF4-FFF2-40B4-BE49-F238E27FC236}">
                  <a16:creationId xmlns:a16="http://schemas.microsoft.com/office/drawing/2014/main" id="{CC2594E2-9E32-978E-6FFA-07832433FE7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193196"/>
              <a:ext cx="8796300" cy="0"/>
            </a:xfrm>
            <a:prstGeom prst="line">
              <a:avLst/>
            </a:prstGeom>
            <a:ln w="6350" cmpd="sng">
              <a:solidFill>
                <a:schemeClr val="accent4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feld 18">
              <a:extLst>
                <a:ext uri="{FF2B5EF4-FFF2-40B4-BE49-F238E27FC236}">
                  <a16:creationId xmlns:a16="http://schemas.microsoft.com/office/drawing/2014/main" id="{D7E44634-0919-C317-AFFE-97029BA454B2}"/>
                </a:ext>
              </a:extLst>
            </p:cNvPr>
            <p:cNvSpPr txBox="1"/>
            <p:nvPr/>
          </p:nvSpPr>
          <p:spPr>
            <a:xfrm>
              <a:off x="3395701" y="2385427"/>
              <a:ext cx="2448272" cy="907941"/>
            </a:xfrm>
            <a:prstGeom prst="rect">
              <a:avLst/>
            </a:prstGeom>
            <a:noFill/>
          </p:spPr>
          <p:txBody>
            <a:bodyPr wrap="square" lIns="72000" tIns="0" rIns="0" bIns="0" anchor="t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lang="en-GB" dirty="0">
                  <a:ln w="6350">
                    <a:noFill/>
                  </a:ln>
                  <a:latin typeface="+mj-lt"/>
                </a:rPr>
                <a:t>Global standards </a:t>
              </a:r>
            </a:p>
            <a:p>
              <a:pPr marL="0" lvl="2"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en-GB" sz="1400" dirty="0">
                  <a:solidFill>
                    <a:srgbClr val="000000"/>
                  </a:solidFill>
                </a:rPr>
                <a:t>in accordance with ISPM 15 and additional require-</a:t>
              </a:r>
              <a:r>
                <a:rPr lang="en-GB" sz="1400" dirty="0" err="1">
                  <a:solidFill>
                    <a:srgbClr val="000000"/>
                  </a:solidFill>
                </a:rPr>
                <a:t>ments</a:t>
              </a:r>
              <a:r>
                <a:rPr lang="en-GB" sz="1400" dirty="0">
                  <a:solidFill>
                    <a:srgbClr val="000000"/>
                  </a:solidFill>
                </a:rPr>
                <a:t>, 100% FSC-certified</a:t>
              </a:r>
            </a:p>
          </p:txBody>
        </p:sp>
        <p:sp>
          <p:nvSpPr>
            <p:cNvPr id="20" name="Textfeld 24">
              <a:extLst>
                <a:ext uri="{FF2B5EF4-FFF2-40B4-BE49-F238E27FC236}">
                  <a16:creationId xmlns:a16="http://schemas.microsoft.com/office/drawing/2014/main" id="{532F9C61-99AC-46AD-1943-6DEEC604E2C5}"/>
                </a:ext>
              </a:extLst>
            </p:cNvPr>
            <p:cNvSpPr txBox="1"/>
            <p:nvPr/>
          </p:nvSpPr>
          <p:spPr>
            <a:xfrm>
              <a:off x="515688" y="2393709"/>
              <a:ext cx="2772000" cy="907941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lvl="2"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en-GB" dirty="0">
                  <a:ln w="6350">
                    <a:noFill/>
                  </a:ln>
                  <a:latin typeface="+mj-lt"/>
                </a:rPr>
                <a:t>Packaging consulting</a:t>
              </a:r>
            </a:p>
            <a:p>
              <a:pPr marL="0" lvl="2"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en-GB" sz="1400" dirty="0">
                  <a:solidFill>
                    <a:srgbClr val="000000"/>
                  </a:solidFill>
                </a:rPr>
                <a:t>Packaging engineers provide consulting, plan, and handle complex requirements</a:t>
              </a:r>
            </a:p>
          </p:txBody>
        </p:sp>
        <p:sp>
          <p:nvSpPr>
            <p:cNvPr id="24" name="Textfeld 26">
              <a:extLst>
                <a:ext uri="{FF2B5EF4-FFF2-40B4-BE49-F238E27FC236}">
                  <a16:creationId xmlns:a16="http://schemas.microsoft.com/office/drawing/2014/main" id="{5C2AE866-15B3-2E75-DFC2-9C65D7F52B74}"/>
                </a:ext>
              </a:extLst>
            </p:cNvPr>
            <p:cNvSpPr txBox="1"/>
            <p:nvPr/>
          </p:nvSpPr>
          <p:spPr>
            <a:xfrm>
              <a:off x="515380" y="3825044"/>
              <a:ext cx="2772000" cy="714042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lang="en-GB" dirty="0">
                  <a:ln w="6350">
                    <a:noFill/>
                  </a:ln>
                  <a:latin typeface="+mj-lt"/>
                </a:rPr>
                <a:t>Batch tracking </a:t>
              </a:r>
            </a:p>
            <a:p>
              <a:pPr marL="0" lvl="2"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en-GB" sz="1400" dirty="0">
                  <a:solidFill>
                    <a:srgbClr val="000000"/>
                  </a:solidFill>
                </a:rPr>
                <a:t>Traceability of the wood used through the use of IT systems</a:t>
              </a:r>
            </a:p>
          </p:txBody>
        </p:sp>
        <p:sp>
          <p:nvSpPr>
            <p:cNvPr id="27" name="Textfeld 30">
              <a:extLst>
                <a:ext uri="{FF2B5EF4-FFF2-40B4-BE49-F238E27FC236}">
                  <a16:creationId xmlns:a16="http://schemas.microsoft.com/office/drawing/2014/main" id="{2713D864-043C-B2A1-BD5E-7C55BEB94D31}"/>
                </a:ext>
              </a:extLst>
            </p:cNvPr>
            <p:cNvSpPr txBox="1"/>
            <p:nvPr/>
          </p:nvSpPr>
          <p:spPr>
            <a:xfrm>
              <a:off x="3863956" y="3862092"/>
              <a:ext cx="1836000" cy="1151084"/>
            </a:xfrm>
            <a:prstGeom prst="rect">
              <a:avLst/>
            </a:prstGeom>
            <a:noFill/>
          </p:spPr>
          <p:txBody>
            <a:bodyPr wrap="square" lIns="72000" tIns="0" rIns="0" bIns="0" anchor="t" anchorCtr="0">
              <a:spAutoFit/>
            </a:bodyPr>
            <a:lstStyle/>
            <a:p>
              <a:pPr marL="0" lvl="2">
                <a:lnSpc>
                  <a:spcPct val="90000"/>
                </a:lnSpc>
                <a:spcBef>
                  <a:spcPts val="600"/>
                </a:spcBef>
                <a:buClr>
                  <a:srgbClr val="002EFF"/>
                </a:buClr>
                <a:buSzPct val="80000"/>
                <a:defRPr/>
              </a:pPr>
              <a:r>
                <a:rPr lang="en-GB" sz="2400" dirty="0">
                  <a:solidFill>
                    <a:schemeClr val="tx2"/>
                  </a:solidFill>
                  <a:latin typeface="+mj-lt"/>
                </a:rPr>
                <a:t>Tested.</a:t>
              </a:r>
            </a:p>
            <a:p>
              <a:pPr marL="0" lvl="2">
                <a:lnSpc>
                  <a:spcPct val="90000"/>
                </a:lnSpc>
                <a:spcBef>
                  <a:spcPts val="600"/>
                </a:spcBef>
                <a:buClr>
                  <a:srgbClr val="002EFF"/>
                </a:buClr>
                <a:buSzPct val="80000"/>
                <a:defRPr/>
              </a:pPr>
              <a:r>
                <a:rPr lang="en-GB" sz="2400" dirty="0">
                  <a:solidFill>
                    <a:schemeClr val="tx2"/>
                  </a:solidFill>
                  <a:latin typeface="+mj-lt"/>
                </a:rPr>
                <a:t>Certified.</a:t>
              </a:r>
            </a:p>
            <a:p>
              <a:pPr marL="0" lvl="2">
                <a:lnSpc>
                  <a:spcPct val="90000"/>
                </a:lnSpc>
                <a:spcBef>
                  <a:spcPts val="600"/>
                </a:spcBef>
                <a:buClr>
                  <a:srgbClr val="002EFF"/>
                </a:buClr>
                <a:buSzPct val="80000"/>
                <a:defRPr/>
              </a:pPr>
              <a:r>
                <a:rPr lang="en-GB" sz="2400" dirty="0">
                  <a:solidFill>
                    <a:schemeClr val="tx2"/>
                  </a:solidFill>
                  <a:latin typeface="+mj-lt"/>
                </a:rPr>
                <a:t>Audited.</a:t>
              </a:r>
            </a:p>
          </p:txBody>
        </p:sp>
        <p:sp>
          <p:nvSpPr>
            <p:cNvPr id="30" name="Textfeld 42">
              <a:extLst>
                <a:ext uri="{FF2B5EF4-FFF2-40B4-BE49-F238E27FC236}">
                  <a16:creationId xmlns:a16="http://schemas.microsoft.com/office/drawing/2014/main" id="{E2AE5F58-7188-1863-7E2C-938FF7A6CBB9}"/>
                </a:ext>
              </a:extLst>
            </p:cNvPr>
            <p:cNvSpPr txBox="1"/>
            <p:nvPr/>
          </p:nvSpPr>
          <p:spPr>
            <a:xfrm>
              <a:off x="5996708" y="2385427"/>
              <a:ext cx="2374888" cy="963341"/>
            </a:xfrm>
            <a:prstGeom prst="rect">
              <a:avLst/>
            </a:prstGeom>
            <a:noFill/>
          </p:spPr>
          <p:txBody>
            <a:bodyPr wrap="square" lIns="72000" tIns="0" rIns="0" bIns="0" anchor="t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lang="en-GB" dirty="0">
                  <a:ln w="6350">
                    <a:noFill/>
                  </a:ln>
                  <a:latin typeface="+mj-lt"/>
                </a:rPr>
                <a:t>Semi-automated manufacturing </a:t>
              </a:r>
            </a:p>
            <a:p>
              <a:pPr marL="0" lvl="2"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en-GB" sz="1400" dirty="0">
                  <a:solidFill>
                    <a:srgbClr val="000000"/>
                  </a:solidFill>
                </a:rPr>
                <a:t>Digital, fast, and transparent processes</a:t>
              </a:r>
            </a:p>
          </p:txBody>
        </p:sp>
        <p:cxnSp>
          <p:nvCxnSpPr>
            <p:cNvPr id="36" name="Gerader Verbinder 19">
              <a:extLst>
                <a:ext uri="{FF2B5EF4-FFF2-40B4-BE49-F238E27FC236}">
                  <a16:creationId xmlns:a16="http://schemas.microsoft.com/office/drawing/2014/main" id="{51DB04E4-7E13-D74D-0912-A2244D2E011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645024"/>
              <a:ext cx="8796300" cy="0"/>
            </a:xfrm>
            <a:prstGeom prst="line">
              <a:avLst/>
            </a:prstGeom>
            <a:ln w="6350" cmpd="sng">
              <a:solidFill>
                <a:schemeClr val="accent4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Gerader Verbinder 27">
              <a:extLst>
                <a:ext uri="{FF2B5EF4-FFF2-40B4-BE49-F238E27FC236}">
                  <a16:creationId xmlns:a16="http://schemas.microsoft.com/office/drawing/2014/main" id="{742C3C18-38BF-89D7-B608-6B40082C9CD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95700" y="2384884"/>
              <a:ext cx="0" cy="2808000"/>
            </a:xfrm>
            <a:prstGeom prst="line">
              <a:avLst/>
            </a:prstGeom>
            <a:ln w="6350" cmpd="sng">
              <a:solidFill>
                <a:schemeClr val="accent4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r Verbinder 27">
              <a:extLst>
                <a:ext uri="{FF2B5EF4-FFF2-40B4-BE49-F238E27FC236}">
                  <a16:creationId xmlns:a16="http://schemas.microsoft.com/office/drawing/2014/main" id="{070644E5-CF06-007B-3F3F-27BDFBC183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87988" y="2384884"/>
              <a:ext cx="0" cy="2808000"/>
            </a:xfrm>
            <a:prstGeom prst="line">
              <a:avLst/>
            </a:prstGeom>
            <a:ln w="6350" cmpd="sng">
              <a:solidFill>
                <a:schemeClr val="accent4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itel 1">
              <a:extLst>
                <a:ext uri="{FF2B5EF4-FFF2-40B4-BE49-F238E27FC236}">
                  <a16:creationId xmlns:a16="http://schemas.microsoft.com/office/drawing/2014/main" id="{EB28C57C-BF79-1663-EA94-C266EBC9428F}"/>
                </a:ext>
              </a:extLst>
            </p:cNvPr>
            <p:cNvSpPr txBox="1">
              <a:spLocks/>
            </p:cNvSpPr>
            <p:nvPr/>
          </p:nvSpPr>
          <p:spPr>
            <a:xfrm>
              <a:off x="528031" y="5343250"/>
              <a:ext cx="5352070" cy="714042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de-DE" sz="2400" b="1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spcAft>
                  <a:spcPts val="600"/>
                </a:spcAft>
                <a:defRPr/>
              </a:pPr>
              <a:r>
                <a:rPr lang="en-GB" sz="1800" dirty="0">
                  <a:ln w="6350">
                    <a:noFill/>
                  </a:ln>
                  <a:solidFill>
                    <a:schemeClr val="tx1"/>
                  </a:solidFill>
                  <a:ea typeface="+mn-ea"/>
                  <a:cs typeface="+mn-cs"/>
                </a:rPr>
                <a:t>Manufacturing versatility</a:t>
              </a:r>
            </a:p>
            <a:p>
              <a:pPr lvl="0">
                <a:spcAft>
                  <a:spcPts val="600"/>
                </a:spcAft>
                <a:defRPr/>
              </a:pPr>
              <a:r>
                <a:rPr lang="en-GB" sz="1400" b="0" dirty="0">
                  <a:ln w="6350">
                    <a:noFill/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Plywood | Screen printing plates | OSB | Multiplex | Glulam | </a:t>
              </a:r>
              <a:br>
                <a:rPr lang="en-GB" sz="1400" b="0" dirty="0">
                  <a:ln w="6350">
                    <a:noFill/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</a:br>
              <a:r>
                <a:rPr lang="en-GB" sz="1400" b="0" dirty="0">
                  <a:ln w="6350">
                    <a:noFill/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Solid wood | Composite packaging</a:t>
              </a:r>
            </a:p>
          </p:txBody>
        </p:sp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3A9B373C-5621-3F91-0DB0-E80CBFFA2AA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3519417" y="3836853"/>
              <a:ext cx="340459" cy="340459"/>
            </a:xfrm>
            <a:prstGeom prst="rect">
              <a:avLst/>
            </a:prstGeom>
          </p:spPr>
        </p:pic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68912743-6133-02A5-CA7C-451702B1B59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3503712" y="4240669"/>
              <a:ext cx="334877" cy="340459"/>
            </a:xfrm>
            <a:prstGeom prst="rect">
              <a:avLst/>
            </a:prstGeom>
          </p:spPr>
        </p:pic>
        <p:pic>
          <p:nvPicPr>
            <p:cNvPr id="21" name="Grafik 20">
              <a:extLst>
                <a:ext uri="{FF2B5EF4-FFF2-40B4-BE49-F238E27FC236}">
                  <a16:creationId xmlns:a16="http://schemas.microsoft.com/office/drawing/2014/main" id="{31571587-B93F-F120-2F80-00DD34D6F7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>
              <a:off x="3519417" y="4638820"/>
              <a:ext cx="340459" cy="340459"/>
            </a:xfrm>
            <a:prstGeom prst="rect">
              <a:avLst/>
            </a:prstGeom>
          </p:spPr>
        </p:pic>
        <p:sp>
          <p:nvSpPr>
            <p:cNvPr id="12" name="Textfeld 42">
              <a:extLst>
                <a:ext uri="{FF2B5EF4-FFF2-40B4-BE49-F238E27FC236}">
                  <a16:creationId xmlns:a16="http://schemas.microsoft.com/office/drawing/2014/main" id="{8EA98CDA-0591-5C28-1BAB-F37B9BAC8098}"/>
                </a:ext>
              </a:extLst>
            </p:cNvPr>
            <p:cNvSpPr txBox="1"/>
            <p:nvPr/>
          </p:nvSpPr>
          <p:spPr>
            <a:xfrm>
              <a:off x="5987988" y="3825044"/>
              <a:ext cx="2383607" cy="907941"/>
            </a:xfrm>
            <a:prstGeom prst="rect">
              <a:avLst/>
            </a:prstGeom>
            <a:noFill/>
          </p:spPr>
          <p:txBody>
            <a:bodyPr wrap="square" lIns="72000" tIns="0" rIns="0" bIns="0" anchor="t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lang="en-GB" dirty="0">
                  <a:ln w="6350">
                    <a:noFill/>
                  </a:ln>
                  <a:latin typeface="+mj-lt"/>
                </a:rPr>
                <a:t>Packaging systems</a:t>
              </a:r>
            </a:p>
            <a:p>
              <a:pPr marL="0" lvl="2"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en-GB" sz="1400" dirty="0">
                  <a:solidFill>
                    <a:srgbClr val="000000"/>
                  </a:solidFill>
                </a:rPr>
                <a:t>Reusable and tailored to the material, shipping method, and requirements</a:t>
              </a:r>
            </a:p>
          </p:txBody>
        </p:sp>
      </p:grpSp>
      <p:sp>
        <p:nvSpPr>
          <p:cNvPr id="47" name="Rechteck 21">
            <a:extLst>
              <a:ext uri="{FF2B5EF4-FFF2-40B4-BE49-F238E27FC236}">
                <a16:creationId xmlns:a16="http://schemas.microsoft.com/office/drawing/2014/main" id="{AF44720D-541D-F9B5-8021-18F59A65ED46}"/>
              </a:ext>
            </a:extLst>
          </p:cNvPr>
          <p:cNvSpPr/>
          <p:nvPr/>
        </p:nvSpPr>
        <p:spPr>
          <a:xfrm>
            <a:off x="8796620" y="1376363"/>
            <a:ext cx="2880000" cy="4968465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2000" tIns="288000" rIns="288000" bIns="288000" rtlCol="0" anchor="t" anchorCtr="0"/>
          <a:lstStyle/>
          <a:p>
            <a:pPr>
              <a:spcAft>
                <a:spcPts val="900"/>
              </a:spcAft>
            </a:pPr>
            <a:r>
              <a:rPr lang="en-GB" b="1" dirty="0">
                <a:solidFill>
                  <a:schemeClr val="bg1"/>
                </a:solidFill>
                <a:latin typeface="+mj-lt"/>
              </a:rPr>
              <a:t>Focus on sustainability </a:t>
            </a:r>
            <a:br>
              <a:rPr lang="en-GB" b="1" dirty="0">
                <a:solidFill>
                  <a:schemeClr val="bg1"/>
                </a:solidFill>
                <a:latin typeface="+mj-lt"/>
              </a:rPr>
            </a:br>
            <a:r>
              <a:rPr lang="en-GB" sz="1400" dirty="0">
                <a:solidFill>
                  <a:schemeClr val="bg1"/>
                </a:solidFill>
              </a:rPr>
              <a:t>Solar energy </a:t>
            </a:r>
            <a:br>
              <a:rPr lang="en-GB" sz="1400" dirty="0">
                <a:solidFill>
                  <a:schemeClr val="bg1"/>
                </a:solidFill>
              </a:rPr>
            </a:br>
            <a:r>
              <a:rPr lang="en-GB" sz="1400" dirty="0">
                <a:solidFill>
                  <a:schemeClr val="bg1"/>
                </a:solidFill>
              </a:rPr>
              <a:t>for manufacturing</a:t>
            </a:r>
          </a:p>
          <a:p>
            <a:pPr marL="216000" lvl="2" indent="-216000">
              <a:lnSpc>
                <a:spcPct val="90000"/>
              </a:lnSpc>
              <a:spcAft>
                <a:spcPts val="900"/>
              </a:spcAft>
              <a:buClr>
                <a:schemeClr val="bg1"/>
              </a:buClr>
              <a:buSzPct val="80000"/>
              <a:buFont typeface="Wingdings" panose="05000000000000000000" pitchFamily="2" charset="2"/>
              <a:buChar char=""/>
              <a:defRPr/>
            </a:pPr>
            <a:r>
              <a:rPr lang="en-GB" sz="1400" dirty="0">
                <a:solidFill>
                  <a:schemeClr val="bg1"/>
                </a:solidFill>
              </a:rPr>
              <a:t>Recycling of </a:t>
            </a:r>
            <a:br>
              <a:rPr lang="en-GB" sz="1400" dirty="0">
                <a:solidFill>
                  <a:schemeClr val="bg1"/>
                </a:solidFill>
              </a:rPr>
            </a:br>
            <a:r>
              <a:rPr lang="en-GB" sz="1400" dirty="0">
                <a:solidFill>
                  <a:schemeClr val="bg1"/>
                </a:solidFill>
              </a:rPr>
              <a:t>wood scraps</a:t>
            </a:r>
          </a:p>
          <a:p>
            <a:pPr marL="216000" lvl="2" indent="-216000">
              <a:lnSpc>
                <a:spcPct val="90000"/>
              </a:lnSpc>
              <a:spcAft>
                <a:spcPts val="900"/>
              </a:spcAft>
              <a:buClr>
                <a:schemeClr val="bg1"/>
              </a:buClr>
              <a:buSzPct val="80000"/>
              <a:buFont typeface="Wingdings" panose="05000000000000000000" pitchFamily="2" charset="2"/>
              <a:buChar char=""/>
              <a:defRPr/>
            </a:pPr>
            <a:r>
              <a:rPr lang="en-GB" sz="1400" dirty="0">
                <a:solidFill>
                  <a:schemeClr val="bg1"/>
                </a:solidFill>
              </a:rPr>
              <a:t>Packaging systems designed to last for decades (clip box)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8BB2A76-7D78-2E5A-EE34-6F982A698AFE}"/>
              </a:ext>
            </a:extLst>
          </p:cNvPr>
          <p:cNvSpPr/>
          <p:nvPr/>
        </p:nvSpPr>
        <p:spPr>
          <a:xfrm>
            <a:off x="8642942" y="2348879"/>
            <a:ext cx="600898" cy="4119684"/>
          </a:xfrm>
          <a:custGeom>
            <a:avLst/>
            <a:gdLst>
              <a:gd name="csX0" fmla="*/ 185 w 600898"/>
              <a:gd name="csY0" fmla="*/ 0 h 4119684"/>
              <a:gd name="csX1" fmla="*/ 600898 w 600898"/>
              <a:gd name="csY1" fmla="*/ 345330 h 4119684"/>
              <a:gd name="csX2" fmla="*/ 600550 w 600898"/>
              <a:gd name="csY2" fmla="*/ 593523 h 4119684"/>
              <a:gd name="csX3" fmla="*/ 600488 w 600898"/>
              <a:gd name="csY3" fmla="*/ 648374 h 4119684"/>
              <a:gd name="csX4" fmla="*/ 600898 w 600898"/>
              <a:gd name="csY4" fmla="*/ 648610 h 4119684"/>
              <a:gd name="csX5" fmla="*/ 600550 w 600898"/>
              <a:gd name="csY5" fmla="*/ 896803 h 4119684"/>
              <a:gd name="csX6" fmla="*/ 600341 w 600898"/>
              <a:gd name="csY6" fmla="*/ 1080591 h 4119684"/>
              <a:gd name="csX7" fmla="*/ 600898 w 600898"/>
              <a:gd name="csY7" fmla="*/ 1080911 h 4119684"/>
              <a:gd name="csX8" fmla="*/ 600550 w 600898"/>
              <a:gd name="csY8" fmla="*/ 1329104 h 4119684"/>
              <a:gd name="csX9" fmla="*/ 600488 w 600898"/>
              <a:gd name="csY9" fmla="*/ 1383955 h 4119684"/>
              <a:gd name="csX10" fmla="*/ 600898 w 600898"/>
              <a:gd name="csY10" fmla="*/ 1384191 h 4119684"/>
              <a:gd name="csX11" fmla="*/ 600550 w 600898"/>
              <a:gd name="csY11" fmla="*/ 1632384 h 4119684"/>
              <a:gd name="csX12" fmla="*/ 597419 w 600898"/>
              <a:gd name="csY12" fmla="*/ 4119684 h 4119684"/>
              <a:gd name="csX13" fmla="*/ 0 w 600898"/>
              <a:gd name="csY13" fmla="*/ 3776248 h 4119684"/>
              <a:gd name="csX14" fmla="*/ 21 w 600898"/>
              <a:gd name="csY14" fmla="*/ 3472980 h 4119684"/>
              <a:gd name="csX15" fmla="*/ 0 w 600898"/>
              <a:gd name="csY15" fmla="*/ 3472968 h 4119684"/>
              <a:gd name="csX16" fmla="*/ 29 w 600898"/>
              <a:gd name="csY16" fmla="*/ 3040684 h 4119684"/>
              <a:gd name="csX17" fmla="*/ 0 w 600898"/>
              <a:gd name="csY17" fmla="*/ 3040667 h 4119684"/>
              <a:gd name="csX18" fmla="*/ 21 w 600898"/>
              <a:gd name="csY18" fmla="*/ 2737399 h 4119684"/>
              <a:gd name="csX19" fmla="*/ 0 w 600898"/>
              <a:gd name="csY19" fmla="*/ 2737387 h 41196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600898" h="4119684">
                <a:moveTo>
                  <a:pt x="185" y="0"/>
                </a:moveTo>
                <a:lnTo>
                  <a:pt x="600898" y="345330"/>
                </a:lnTo>
                <a:lnTo>
                  <a:pt x="600550" y="593523"/>
                </a:lnTo>
                <a:lnTo>
                  <a:pt x="600488" y="648374"/>
                </a:lnTo>
                <a:lnTo>
                  <a:pt x="600898" y="648610"/>
                </a:lnTo>
                <a:lnTo>
                  <a:pt x="600550" y="896803"/>
                </a:lnTo>
                <a:lnTo>
                  <a:pt x="600341" y="1080591"/>
                </a:lnTo>
                <a:lnTo>
                  <a:pt x="600898" y="1080911"/>
                </a:lnTo>
                <a:lnTo>
                  <a:pt x="600550" y="1329104"/>
                </a:lnTo>
                <a:lnTo>
                  <a:pt x="600488" y="1383955"/>
                </a:lnTo>
                <a:lnTo>
                  <a:pt x="600898" y="1384191"/>
                </a:lnTo>
                <a:lnTo>
                  <a:pt x="600550" y="1632384"/>
                </a:lnTo>
                <a:cubicBezTo>
                  <a:pt x="599506" y="2461484"/>
                  <a:pt x="598718" y="3548123"/>
                  <a:pt x="597419" y="4119684"/>
                </a:cubicBezTo>
                <a:lnTo>
                  <a:pt x="0" y="3776248"/>
                </a:lnTo>
                <a:lnTo>
                  <a:pt x="21" y="3472980"/>
                </a:lnTo>
                <a:lnTo>
                  <a:pt x="0" y="3472968"/>
                </a:lnTo>
                <a:lnTo>
                  <a:pt x="29" y="3040684"/>
                </a:lnTo>
                <a:lnTo>
                  <a:pt x="0" y="3040667"/>
                </a:lnTo>
                <a:lnTo>
                  <a:pt x="21" y="2737399"/>
                </a:lnTo>
                <a:lnTo>
                  <a:pt x="0" y="2737387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GB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6C01609-F875-1630-CC29-B8884E386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76672"/>
            <a:ext cx="6376439" cy="864000"/>
          </a:xfrm>
        </p:spPr>
        <p:txBody>
          <a:bodyPr vert="horz">
            <a:noAutofit/>
          </a:bodyPr>
          <a:lstStyle/>
          <a:p>
            <a:r>
              <a:rPr lang="en-GB" sz="3600" cap="all" dirty="0"/>
              <a:t>AS UNIQUE AS YOUR FINGERPRINT</a:t>
            </a:r>
          </a:p>
        </p:txBody>
      </p:sp>
      <p:sp>
        <p:nvSpPr>
          <p:cNvPr id="23" name="Titel 1">
            <a:extLst>
              <a:ext uri="{FF2B5EF4-FFF2-40B4-BE49-F238E27FC236}">
                <a16:creationId xmlns:a16="http://schemas.microsoft.com/office/drawing/2014/main" id="{E5ACD706-A868-7251-9B85-12E180B48CC0}"/>
              </a:ext>
            </a:extLst>
          </p:cNvPr>
          <p:cNvSpPr txBox="1">
            <a:spLocks/>
          </p:cNvSpPr>
          <p:nvPr/>
        </p:nvSpPr>
        <p:spPr>
          <a:xfrm>
            <a:off x="515380" y="260676"/>
            <a:ext cx="5580620" cy="266602"/>
          </a:xfrm>
          <a:prstGeom prst="rect">
            <a:avLst/>
          </a:prstGeom>
        </p:spPr>
        <p:txBody>
          <a:bodyPr vert="horz" wrap="square" lIns="0" tIns="0" rIns="0" bIns="7200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GB" sz="1400" b="0" dirty="0">
                <a:latin typeface="+mn-lt"/>
              </a:rPr>
              <a:t>Innovative packaging systems and packaging materials production</a:t>
            </a:r>
          </a:p>
        </p:txBody>
      </p:sp>
      <p:sp>
        <p:nvSpPr>
          <p:cNvPr id="34" name="Freihandform: Form 33">
            <a:extLst>
              <a:ext uri="{FF2B5EF4-FFF2-40B4-BE49-F238E27FC236}">
                <a16:creationId xmlns:a16="http://schemas.microsoft.com/office/drawing/2014/main" id="{82F55267-AFDA-DCCB-172C-452C673AFE41}"/>
              </a:ext>
            </a:extLst>
          </p:cNvPr>
          <p:cNvSpPr/>
          <p:nvPr/>
        </p:nvSpPr>
        <p:spPr>
          <a:xfrm>
            <a:off x="7960515" y="6201268"/>
            <a:ext cx="1281363" cy="683943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6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6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38" name="Freihandform: Form 50">
            <a:extLst>
              <a:ext uri="{FF2B5EF4-FFF2-40B4-BE49-F238E27FC236}">
                <a16:creationId xmlns:a16="http://schemas.microsoft.com/office/drawing/2014/main" id="{9D0AFA44-44E5-FE0F-4A34-55D0A2C3709E}"/>
              </a:ext>
            </a:extLst>
          </p:cNvPr>
          <p:cNvSpPr/>
          <p:nvPr/>
        </p:nvSpPr>
        <p:spPr>
          <a:xfrm>
            <a:off x="7960515" y="5509602"/>
            <a:ext cx="597419" cy="958959"/>
          </a:xfrm>
          <a:custGeom>
            <a:avLst/>
            <a:gdLst>
              <a:gd name="csX0" fmla="*/ 0 w 427481"/>
              <a:gd name="csY0" fmla="*/ 686181 h 686181"/>
              <a:gd name="csX1" fmla="*/ 427482 w 427481"/>
              <a:gd name="csY1" fmla="*/ 442055 h 686181"/>
              <a:gd name="csX2" fmla="*/ 427482 w 427481"/>
              <a:gd name="csY2" fmla="*/ 0 h 686181"/>
              <a:gd name="csX3" fmla="*/ 0 w 427481"/>
              <a:gd name="csY3" fmla="*/ 244126 h 686181"/>
              <a:gd name="csX4" fmla="*/ 0 w 427481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1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43" name="!!DNA4">
            <a:extLst>
              <a:ext uri="{FF2B5EF4-FFF2-40B4-BE49-F238E27FC236}">
                <a16:creationId xmlns:a16="http://schemas.microsoft.com/office/drawing/2014/main" id="{20465C57-6B08-4E38-ACA2-573977256917}"/>
              </a:ext>
            </a:extLst>
          </p:cNvPr>
          <p:cNvSpPr/>
          <p:nvPr/>
        </p:nvSpPr>
        <p:spPr>
          <a:xfrm>
            <a:off x="6596377" y="5509602"/>
            <a:ext cx="597420" cy="958959"/>
          </a:xfrm>
          <a:custGeom>
            <a:avLst/>
            <a:gdLst>
              <a:gd name="csX0" fmla="*/ 0 w 427482"/>
              <a:gd name="csY0" fmla="*/ 686181 h 686181"/>
              <a:gd name="csX1" fmla="*/ 427482 w 427482"/>
              <a:gd name="csY1" fmla="*/ 442055 h 686181"/>
              <a:gd name="csX2" fmla="*/ 427482 w 427482"/>
              <a:gd name="csY2" fmla="*/ 0 h 686181"/>
              <a:gd name="csX3" fmla="*/ 0 w 427482"/>
              <a:gd name="csY3" fmla="*/ 244126 h 686181"/>
              <a:gd name="csX4" fmla="*/ 0 w 427482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44" name="Freihandform: Form 43">
            <a:extLst>
              <a:ext uri="{FF2B5EF4-FFF2-40B4-BE49-F238E27FC236}">
                <a16:creationId xmlns:a16="http://schemas.microsoft.com/office/drawing/2014/main" id="{74B7A651-C640-0AD5-041A-74FEB5BE60E0}"/>
              </a:ext>
            </a:extLst>
          </p:cNvPr>
          <p:cNvSpPr/>
          <p:nvPr/>
        </p:nvSpPr>
        <p:spPr>
          <a:xfrm>
            <a:off x="7280322" y="5508936"/>
            <a:ext cx="597420" cy="959624"/>
          </a:xfrm>
          <a:custGeom>
            <a:avLst/>
            <a:gdLst>
              <a:gd name="csX0" fmla="*/ 427482 w 427482"/>
              <a:gd name="csY0" fmla="*/ 686657 h 686657"/>
              <a:gd name="csX1" fmla="*/ 0 w 427482"/>
              <a:gd name="csY1" fmla="*/ 440912 h 686657"/>
              <a:gd name="csX2" fmla="*/ 0 w 427482"/>
              <a:gd name="csY2" fmla="*/ 0 h 686657"/>
              <a:gd name="csX3" fmla="*/ 427482 w 427482"/>
              <a:gd name="csY3" fmla="*/ 246317 h 686657"/>
              <a:gd name="csX4" fmla="*/ 427482 w 427482"/>
              <a:gd name="csY4" fmla="*/ 686657 h 686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657">
                <a:moveTo>
                  <a:pt x="427482" y="686657"/>
                </a:moveTo>
                <a:lnTo>
                  <a:pt x="0" y="440912"/>
                </a:lnTo>
                <a:lnTo>
                  <a:pt x="0" y="0"/>
                </a:lnTo>
                <a:lnTo>
                  <a:pt x="427482" y="246317"/>
                </a:lnTo>
                <a:lnTo>
                  <a:pt x="427482" y="686657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45" name="Freihandform: Form 14">
            <a:extLst>
              <a:ext uri="{FF2B5EF4-FFF2-40B4-BE49-F238E27FC236}">
                <a16:creationId xmlns:a16="http://schemas.microsoft.com/office/drawing/2014/main" id="{C93B521C-330D-1BA1-3863-8488BCEDE9A1}"/>
              </a:ext>
            </a:extLst>
          </p:cNvPr>
          <p:cNvSpPr/>
          <p:nvPr/>
        </p:nvSpPr>
        <p:spPr>
          <a:xfrm>
            <a:off x="6596377" y="6201268"/>
            <a:ext cx="1281363" cy="683943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7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7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AF9399F8-493C-DACF-F921-3E398CDB066D}"/>
              </a:ext>
            </a:extLst>
          </p:cNvPr>
          <p:cNvSpPr/>
          <p:nvPr/>
        </p:nvSpPr>
        <p:spPr>
          <a:xfrm rot="10800000" flipV="1">
            <a:off x="13101084" y="6201267"/>
            <a:ext cx="1281364" cy="683944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6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6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E4737BFD-B5B2-1510-2E48-36BB95B38D74}"/>
              </a:ext>
            </a:extLst>
          </p:cNvPr>
          <p:cNvSpPr/>
          <p:nvPr/>
        </p:nvSpPr>
        <p:spPr>
          <a:xfrm rot="10800000" flipV="1">
            <a:off x="11752362" y="6201267"/>
            <a:ext cx="1281364" cy="683944"/>
          </a:xfrm>
          <a:custGeom>
            <a:avLst/>
            <a:gdLst>
              <a:gd name="csX0" fmla="*/ 0 w 916876"/>
              <a:gd name="csY0" fmla="*/ 265652 h 489394"/>
              <a:gd name="csX1" fmla="*/ 458153 w 916876"/>
              <a:gd name="csY1" fmla="*/ 489394 h 489394"/>
              <a:gd name="csX2" fmla="*/ 916877 w 916876"/>
              <a:gd name="csY2" fmla="*/ 265652 h 489394"/>
              <a:gd name="csX3" fmla="*/ 458153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153" y="489394"/>
                </a:lnTo>
                <a:lnTo>
                  <a:pt x="916877" y="265652"/>
                </a:lnTo>
                <a:lnTo>
                  <a:pt x="458153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6" name="!!DNA1">
            <a:extLst>
              <a:ext uri="{FF2B5EF4-FFF2-40B4-BE49-F238E27FC236}">
                <a16:creationId xmlns:a16="http://schemas.microsoft.com/office/drawing/2014/main" id="{2481490D-08D4-C6BB-A5D9-C65BFF080CAA}"/>
              </a:ext>
            </a:extLst>
          </p:cNvPr>
          <p:cNvSpPr/>
          <p:nvPr/>
        </p:nvSpPr>
        <p:spPr>
          <a:xfrm rot="10800000" flipV="1">
            <a:off x="13785028" y="5509602"/>
            <a:ext cx="597420" cy="958959"/>
          </a:xfrm>
          <a:custGeom>
            <a:avLst/>
            <a:gdLst>
              <a:gd name="csX0" fmla="*/ 0 w 427481"/>
              <a:gd name="csY0" fmla="*/ 686181 h 686181"/>
              <a:gd name="csX1" fmla="*/ 427482 w 427481"/>
              <a:gd name="csY1" fmla="*/ 442055 h 686181"/>
              <a:gd name="csX2" fmla="*/ 427482 w 427481"/>
              <a:gd name="csY2" fmla="*/ 0 h 686181"/>
              <a:gd name="csX3" fmla="*/ 0 w 427481"/>
              <a:gd name="csY3" fmla="*/ 244126 h 686181"/>
              <a:gd name="csX4" fmla="*/ 0 w 427481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1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5" name="Freihandform: Form 24">
            <a:extLst>
              <a:ext uri="{FF2B5EF4-FFF2-40B4-BE49-F238E27FC236}">
                <a16:creationId xmlns:a16="http://schemas.microsoft.com/office/drawing/2014/main" id="{AEC1D8BE-35F2-7B44-0A75-D79BD3165066}"/>
              </a:ext>
            </a:extLst>
          </p:cNvPr>
          <p:cNvSpPr/>
          <p:nvPr/>
        </p:nvSpPr>
        <p:spPr>
          <a:xfrm rot="10800000" flipV="1">
            <a:off x="13111808" y="5508939"/>
            <a:ext cx="597553" cy="959624"/>
          </a:xfrm>
          <a:custGeom>
            <a:avLst/>
            <a:gdLst>
              <a:gd name="csX0" fmla="*/ 427577 w 427577"/>
              <a:gd name="csY0" fmla="*/ 686657 h 686657"/>
              <a:gd name="csX1" fmla="*/ 0 w 427577"/>
              <a:gd name="csY1" fmla="*/ 440912 h 686657"/>
              <a:gd name="csX2" fmla="*/ 0 w 427577"/>
              <a:gd name="csY2" fmla="*/ 0 h 686657"/>
              <a:gd name="csX3" fmla="*/ 427577 w 427577"/>
              <a:gd name="csY3" fmla="*/ 246317 h 686657"/>
              <a:gd name="csX4" fmla="*/ 427577 w 427577"/>
              <a:gd name="csY4" fmla="*/ 246317 h 686657"/>
              <a:gd name="csX5" fmla="*/ 427577 w 427577"/>
              <a:gd name="csY5" fmla="*/ 686657 h 686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427577" h="686657">
                <a:moveTo>
                  <a:pt x="427577" y="686657"/>
                </a:moveTo>
                <a:lnTo>
                  <a:pt x="0" y="440912"/>
                </a:lnTo>
                <a:lnTo>
                  <a:pt x="0" y="0"/>
                </a:lnTo>
                <a:lnTo>
                  <a:pt x="427577" y="246317"/>
                </a:lnTo>
                <a:lnTo>
                  <a:pt x="427577" y="246317"/>
                </a:lnTo>
                <a:lnTo>
                  <a:pt x="427577" y="686657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6" name="!!DNA3">
            <a:extLst>
              <a:ext uri="{FF2B5EF4-FFF2-40B4-BE49-F238E27FC236}">
                <a16:creationId xmlns:a16="http://schemas.microsoft.com/office/drawing/2014/main" id="{65BD7854-A4CD-5A11-3EA4-BE4806F06ECE}"/>
              </a:ext>
            </a:extLst>
          </p:cNvPr>
          <p:cNvSpPr/>
          <p:nvPr/>
        </p:nvSpPr>
        <p:spPr>
          <a:xfrm rot="10800000" flipV="1">
            <a:off x="12436307" y="5509602"/>
            <a:ext cx="597420" cy="958959"/>
          </a:xfrm>
          <a:custGeom>
            <a:avLst/>
            <a:gdLst>
              <a:gd name="csX0" fmla="*/ 0 w 427482"/>
              <a:gd name="csY0" fmla="*/ 686181 h 686181"/>
              <a:gd name="csX1" fmla="*/ 427482 w 427482"/>
              <a:gd name="csY1" fmla="*/ 442055 h 686181"/>
              <a:gd name="csX2" fmla="*/ 427482 w 427482"/>
              <a:gd name="csY2" fmla="*/ 0 h 686181"/>
              <a:gd name="csX3" fmla="*/ 0 w 427482"/>
              <a:gd name="csY3" fmla="*/ 244126 h 686181"/>
              <a:gd name="csX4" fmla="*/ 0 w 427482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49" name="!!DNA2">
            <a:extLst>
              <a:ext uri="{FF2B5EF4-FFF2-40B4-BE49-F238E27FC236}">
                <a16:creationId xmlns:a16="http://schemas.microsoft.com/office/drawing/2014/main" id="{0DE50213-4525-6F81-882A-269108DD5D97}"/>
              </a:ext>
            </a:extLst>
          </p:cNvPr>
          <p:cNvSpPr/>
          <p:nvPr/>
        </p:nvSpPr>
        <p:spPr>
          <a:xfrm rot="10800000" flipV="1">
            <a:off x="11761925" y="5508937"/>
            <a:ext cx="597420" cy="959624"/>
          </a:xfrm>
          <a:custGeom>
            <a:avLst/>
            <a:gdLst>
              <a:gd name="csX0" fmla="*/ 427482 w 427482"/>
              <a:gd name="csY0" fmla="*/ 686657 h 686657"/>
              <a:gd name="csX1" fmla="*/ 0 w 427482"/>
              <a:gd name="csY1" fmla="*/ 440912 h 686657"/>
              <a:gd name="csX2" fmla="*/ 0 w 427482"/>
              <a:gd name="csY2" fmla="*/ 0 h 686657"/>
              <a:gd name="csX3" fmla="*/ 427482 w 427482"/>
              <a:gd name="csY3" fmla="*/ 246317 h 686657"/>
              <a:gd name="csX4" fmla="*/ 427482 w 427482"/>
              <a:gd name="csY4" fmla="*/ 686657 h 686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657">
                <a:moveTo>
                  <a:pt x="427482" y="686657"/>
                </a:moveTo>
                <a:lnTo>
                  <a:pt x="0" y="440912"/>
                </a:lnTo>
                <a:lnTo>
                  <a:pt x="0" y="0"/>
                </a:lnTo>
                <a:lnTo>
                  <a:pt x="427482" y="246317"/>
                </a:lnTo>
                <a:lnTo>
                  <a:pt x="427482" y="686657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5" name="!!DNA5">
            <a:extLst>
              <a:ext uri="{FF2B5EF4-FFF2-40B4-BE49-F238E27FC236}">
                <a16:creationId xmlns:a16="http://schemas.microsoft.com/office/drawing/2014/main" id="{91E372B4-59F1-5DD7-1375-114096770A09}"/>
              </a:ext>
            </a:extLst>
          </p:cNvPr>
          <p:cNvSpPr/>
          <p:nvPr/>
        </p:nvSpPr>
        <p:spPr>
          <a:xfrm rot="10800000" flipH="1" flipV="1">
            <a:off x="9341439" y="4679710"/>
            <a:ext cx="2322531" cy="2468803"/>
          </a:xfrm>
          <a:custGeom>
            <a:avLst/>
            <a:gdLst>
              <a:gd name="csX0" fmla="*/ 1160542 w 2322531"/>
              <a:gd name="csY0" fmla="*/ 1229126 h 2468803"/>
              <a:gd name="csX1" fmla="*/ 0 w 2322531"/>
              <a:gd name="csY1" fmla="*/ 1902046 h 2468803"/>
              <a:gd name="csX2" fmla="*/ 1160542 w 2322531"/>
              <a:gd name="csY2" fmla="*/ 2468803 h 2468803"/>
              <a:gd name="csX3" fmla="*/ 2322531 w 2322531"/>
              <a:gd name="csY3" fmla="*/ 1902045 h 2468803"/>
              <a:gd name="csX4" fmla="*/ 1121062 w 2322531"/>
              <a:gd name="csY4" fmla="*/ 1248 h 2468803"/>
              <a:gd name="csX5" fmla="*/ 0 w 2322531"/>
              <a:gd name="csY5" fmla="*/ 641462 h 2468803"/>
              <a:gd name="csX6" fmla="*/ 0 w 2322531"/>
              <a:gd name="csY6" fmla="*/ 1800739 h 2468803"/>
              <a:gd name="csX7" fmla="*/ 1121062 w 2322531"/>
              <a:gd name="csY7" fmla="*/ 1160525 h 2468803"/>
              <a:gd name="csX8" fmla="*/ 1196017 w 2322531"/>
              <a:gd name="csY8" fmla="*/ 0 h 2468803"/>
              <a:gd name="csX9" fmla="*/ 1196017 w 2322531"/>
              <a:gd name="csY9" fmla="*/ 1156279 h 2468803"/>
              <a:gd name="csX10" fmla="*/ 2317079 w 2322531"/>
              <a:gd name="csY10" fmla="*/ 1800739 h 2468803"/>
              <a:gd name="csX11" fmla="*/ 2317079 w 2322531"/>
              <a:gd name="csY11" fmla="*/ 645959 h 24688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322531" h="2468803">
                <a:moveTo>
                  <a:pt x="1160542" y="1229126"/>
                </a:moveTo>
                <a:lnTo>
                  <a:pt x="0" y="1902046"/>
                </a:lnTo>
                <a:lnTo>
                  <a:pt x="1160542" y="2468803"/>
                </a:lnTo>
                <a:lnTo>
                  <a:pt x="2322531" y="1902045"/>
                </a:lnTo>
                <a:close/>
                <a:moveTo>
                  <a:pt x="1121062" y="1248"/>
                </a:moveTo>
                <a:lnTo>
                  <a:pt x="0" y="641462"/>
                </a:lnTo>
                <a:lnTo>
                  <a:pt x="0" y="1800739"/>
                </a:lnTo>
                <a:lnTo>
                  <a:pt x="1121062" y="1160525"/>
                </a:lnTo>
                <a:close/>
                <a:moveTo>
                  <a:pt x="1196017" y="0"/>
                </a:moveTo>
                <a:lnTo>
                  <a:pt x="1196017" y="1156279"/>
                </a:lnTo>
                <a:lnTo>
                  <a:pt x="2317079" y="1800739"/>
                </a:lnTo>
                <a:lnTo>
                  <a:pt x="2317079" y="645959"/>
                </a:lnTo>
                <a:close/>
              </a:path>
            </a:pathLst>
          </a:custGeom>
          <a:blipFill dpi="0" rotWithShape="0">
            <a:blip r:embed="rId12"/>
            <a:srcRect/>
            <a:stretch>
              <a:fillRect t="-18068" b="474"/>
            </a:stretch>
          </a:blipFill>
          <a:ln w="9525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GB" dirty="0"/>
          </a:p>
        </p:txBody>
      </p:sp>
      <p:grpSp>
        <p:nvGrpSpPr>
          <p:cNvPr id="7" name="Gruppieren 56">
            <a:extLst>
              <a:ext uri="{FF2B5EF4-FFF2-40B4-BE49-F238E27FC236}">
                <a16:creationId xmlns:a16="http://schemas.microsoft.com/office/drawing/2014/main" id="{9C52837B-AB49-B7C9-C96E-ACAE937B02E4}"/>
              </a:ext>
            </a:extLst>
          </p:cNvPr>
          <p:cNvGrpSpPr/>
          <p:nvPr/>
        </p:nvGrpSpPr>
        <p:grpSpPr>
          <a:xfrm>
            <a:off x="11423907" y="512676"/>
            <a:ext cx="255698" cy="395097"/>
            <a:chOff x="11431847" y="515617"/>
            <a:chExt cx="247805" cy="382899"/>
          </a:xfrm>
          <a:solidFill>
            <a:schemeClr val="tx2"/>
          </a:solidFill>
        </p:grpSpPr>
        <p:sp>
          <p:nvSpPr>
            <p:cNvPr id="8" name="Freihandform: Form 58">
              <a:extLst>
                <a:ext uri="{FF2B5EF4-FFF2-40B4-BE49-F238E27FC236}">
                  <a16:creationId xmlns:a16="http://schemas.microsoft.com/office/drawing/2014/main" id="{464A0C25-F774-9A8D-CE96-900D07E08357}"/>
                </a:ext>
              </a:extLst>
            </p:cNvPr>
            <p:cNvSpPr/>
            <p:nvPr/>
          </p:nvSpPr>
          <p:spPr>
            <a:xfrm>
              <a:off x="11431847" y="631813"/>
              <a:ext cx="115531" cy="187305"/>
            </a:xfrm>
            <a:custGeom>
              <a:avLst/>
              <a:gdLst>
                <a:gd name="connsiteX0" fmla="*/ 0 w 115531"/>
                <a:gd name="connsiteY0" fmla="*/ 66634 h 187305"/>
                <a:gd name="connsiteX1" fmla="*/ 0 w 115531"/>
                <a:gd name="connsiteY1" fmla="*/ 187306 h 187305"/>
                <a:gd name="connsiteX2" fmla="*/ 115532 w 115531"/>
                <a:gd name="connsiteY2" fmla="*/ 120671 h 187305"/>
                <a:gd name="connsiteX3" fmla="*/ 115532 w 115531"/>
                <a:gd name="connsiteY3" fmla="*/ 0 h 187305"/>
                <a:gd name="connsiteX4" fmla="*/ 0 w 115531"/>
                <a:gd name="connsiteY4" fmla="*/ 66634 h 18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531" h="187305">
                  <a:moveTo>
                    <a:pt x="0" y="66634"/>
                  </a:moveTo>
                  <a:lnTo>
                    <a:pt x="0" y="187306"/>
                  </a:lnTo>
                  <a:lnTo>
                    <a:pt x="115532" y="120671"/>
                  </a:lnTo>
                  <a:lnTo>
                    <a:pt x="115532" y="0"/>
                  </a:lnTo>
                  <a:lnTo>
                    <a:pt x="0" y="66634"/>
                  </a:lnTo>
                  <a:close/>
                </a:path>
              </a:pathLst>
            </a:custGeom>
            <a:grpFill/>
            <a:ln w="5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" name="Freihandform: Form 59">
              <a:extLst>
                <a:ext uri="{FF2B5EF4-FFF2-40B4-BE49-F238E27FC236}">
                  <a16:creationId xmlns:a16="http://schemas.microsoft.com/office/drawing/2014/main" id="{627F178D-ACBB-7503-3CA2-073F444C3722}"/>
                </a:ext>
              </a:extLst>
            </p:cNvPr>
            <p:cNvSpPr/>
            <p:nvPr/>
          </p:nvSpPr>
          <p:spPr>
            <a:xfrm>
              <a:off x="11563955" y="515617"/>
              <a:ext cx="115697" cy="303501"/>
            </a:xfrm>
            <a:custGeom>
              <a:avLst/>
              <a:gdLst>
                <a:gd name="connsiteX0" fmla="*/ 115697 w 115697"/>
                <a:gd name="connsiteY0" fmla="*/ 66800 h 303501"/>
                <a:gd name="connsiteX1" fmla="*/ 115697 w 115697"/>
                <a:gd name="connsiteY1" fmla="*/ 303502 h 303501"/>
                <a:gd name="connsiteX2" fmla="*/ 0 w 115697"/>
                <a:gd name="connsiteY2" fmla="*/ 236867 h 303501"/>
                <a:gd name="connsiteX3" fmla="*/ 0 w 115697"/>
                <a:gd name="connsiteY3" fmla="*/ 0 h 303501"/>
                <a:gd name="connsiteX4" fmla="*/ 115697 w 115697"/>
                <a:gd name="connsiteY4" fmla="*/ 66800 h 30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697" h="303501">
                  <a:moveTo>
                    <a:pt x="115697" y="66800"/>
                  </a:moveTo>
                  <a:lnTo>
                    <a:pt x="115697" y="303502"/>
                  </a:lnTo>
                  <a:lnTo>
                    <a:pt x="0" y="236867"/>
                  </a:lnTo>
                  <a:lnTo>
                    <a:pt x="0" y="0"/>
                  </a:lnTo>
                  <a:lnTo>
                    <a:pt x="115697" y="66800"/>
                  </a:lnTo>
                  <a:close/>
                </a:path>
              </a:pathLst>
            </a:custGeom>
            <a:grpFill/>
            <a:ln w="5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0" name="Freihandform: Form 62">
              <a:extLst>
                <a:ext uri="{FF2B5EF4-FFF2-40B4-BE49-F238E27FC236}">
                  <a16:creationId xmlns:a16="http://schemas.microsoft.com/office/drawing/2014/main" id="{AA0C7217-3C53-3560-B71F-B28F4724629A}"/>
                </a:ext>
              </a:extLst>
            </p:cNvPr>
            <p:cNvSpPr/>
            <p:nvPr/>
          </p:nvSpPr>
          <p:spPr>
            <a:xfrm>
              <a:off x="11431847" y="766905"/>
              <a:ext cx="247804" cy="131611"/>
            </a:xfrm>
            <a:custGeom>
              <a:avLst/>
              <a:gdLst>
                <a:gd name="connsiteX0" fmla="*/ 0 w 247804"/>
                <a:gd name="connsiteY0" fmla="*/ 71441 h 131611"/>
                <a:gd name="connsiteX1" fmla="*/ 123819 w 247804"/>
                <a:gd name="connsiteY1" fmla="*/ 131611 h 131611"/>
                <a:gd name="connsiteX2" fmla="*/ 247804 w 247804"/>
                <a:gd name="connsiteY2" fmla="*/ 71441 h 131611"/>
                <a:gd name="connsiteX3" fmla="*/ 123819 w 247804"/>
                <a:gd name="connsiteY3" fmla="*/ 0 h 131611"/>
                <a:gd name="connsiteX4" fmla="*/ 0 w 247804"/>
                <a:gd name="connsiteY4" fmla="*/ 71441 h 131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804" h="131611">
                  <a:moveTo>
                    <a:pt x="0" y="71441"/>
                  </a:moveTo>
                  <a:lnTo>
                    <a:pt x="123819" y="131611"/>
                  </a:lnTo>
                  <a:lnTo>
                    <a:pt x="247804" y="71441"/>
                  </a:lnTo>
                  <a:lnTo>
                    <a:pt x="123819" y="0"/>
                  </a:lnTo>
                  <a:lnTo>
                    <a:pt x="0" y="71441"/>
                  </a:lnTo>
                  <a:close/>
                </a:path>
              </a:pathLst>
            </a:custGeom>
            <a:grpFill/>
            <a:ln w="5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32" name="Titel 1">
            <a:extLst>
              <a:ext uri="{FF2B5EF4-FFF2-40B4-BE49-F238E27FC236}">
                <a16:creationId xmlns:a16="http://schemas.microsoft.com/office/drawing/2014/main" id="{2A3D745D-2097-200C-6719-73FD42C6AC93}"/>
              </a:ext>
            </a:extLst>
          </p:cNvPr>
          <p:cNvSpPr txBox="1">
            <a:spLocks/>
          </p:cNvSpPr>
          <p:nvPr/>
        </p:nvSpPr>
        <p:spPr>
          <a:xfrm rot="16200000">
            <a:off x="7338328" y="4310928"/>
            <a:ext cx="3240000" cy="1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sz="1400" b="0" spc="-30" dirty="0">
                <a:solidFill>
                  <a:srgbClr val="FEFFFF"/>
                </a:solidFill>
              </a:rPr>
              <a:t>Internationally at more than 10 locations</a:t>
            </a:r>
          </a:p>
        </p:txBody>
      </p:sp>
    </p:spTree>
    <p:extLst>
      <p:ext uri="{BB962C8B-B14F-4D97-AF65-F5344CB8AC3E}">
        <p14:creationId xmlns:p14="http://schemas.microsoft.com/office/powerpoint/2010/main" val="19633431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2" grpId="0"/>
      <p:bldP spid="23" grpId="0"/>
      <p:bldP spid="3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A0FD0-A203-2930-50A8-2DFEA88FE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hink-cell data - do not delete" hidden="1">
            <a:extLst>
              <a:ext uri="{FF2B5EF4-FFF2-40B4-BE49-F238E27FC236}">
                <a16:creationId xmlns:a16="http://schemas.microsoft.com/office/drawing/2014/main" id="{FA736A03-5198-FE24-C747-AAF2AB15243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646869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2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A736A03-5198-FE24-C747-AAF2AB15243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Freihandform: Form 7">
            <a:extLst>
              <a:ext uri="{FF2B5EF4-FFF2-40B4-BE49-F238E27FC236}">
                <a16:creationId xmlns:a16="http://schemas.microsoft.com/office/drawing/2014/main" id="{F33DF836-B6D2-2806-F0B7-2A34B77E4FE3}"/>
              </a:ext>
            </a:extLst>
          </p:cNvPr>
          <p:cNvSpPr/>
          <p:nvPr/>
        </p:nvSpPr>
        <p:spPr>
          <a:xfrm rot="10800000" flipV="1">
            <a:off x="3494905" y="4345276"/>
            <a:ext cx="1281364" cy="683944"/>
          </a:xfrm>
          <a:custGeom>
            <a:avLst/>
            <a:gdLst>
              <a:gd name="csX0" fmla="*/ 0 w 916876"/>
              <a:gd name="csY0" fmla="*/ 265652 h 489394"/>
              <a:gd name="csX1" fmla="*/ 458153 w 916876"/>
              <a:gd name="csY1" fmla="*/ 489394 h 489394"/>
              <a:gd name="csX2" fmla="*/ 916877 w 916876"/>
              <a:gd name="csY2" fmla="*/ 265652 h 489394"/>
              <a:gd name="csX3" fmla="*/ 458153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153" y="489394"/>
                </a:lnTo>
                <a:lnTo>
                  <a:pt x="916877" y="265652"/>
                </a:lnTo>
                <a:lnTo>
                  <a:pt x="458153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7" name="!!DNA4">
            <a:extLst>
              <a:ext uri="{FF2B5EF4-FFF2-40B4-BE49-F238E27FC236}">
                <a16:creationId xmlns:a16="http://schemas.microsoft.com/office/drawing/2014/main" id="{F1D65D62-8BFA-F87A-0A71-4FD1CDCFF942}"/>
              </a:ext>
            </a:extLst>
          </p:cNvPr>
          <p:cNvSpPr/>
          <p:nvPr/>
        </p:nvSpPr>
        <p:spPr>
          <a:xfrm>
            <a:off x="7313502" y="3653611"/>
            <a:ext cx="597420" cy="958959"/>
          </a:xfrm>
          <a:custGeom>
            <a:avLst/>
            <a:gdLst>
              <a:gd name="csX0" fmla="*/ 0 w 427482"/>
              <a:gd name="csY0" fmla="*/ 686181 h 686181"/>
              <a:gd name="csX1" fmla="*/ 427482 w 427482"/>
              <a:gd name="csY1" fmla="*/ 442055 h 686181"/>
              <a:gd name="csX2" fmla="*/ 427482 w 427482"/>
              <a:gd name="csY2" fmla="*/ 0 h 686181"/>
              <a:gd name="csX3" fmla="*/ 0 w 427482"/>
              <a:gd name="csY3" fmla="*/ 244126 h 686181"/>
              <a:gd name="csX4" fmla="*/ 0 w 427482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1997FC72-7ECC-2BD7-FAFC-4B2459DFE2B4}"/>
              </a:ext>
            </a:extLst>
          </p:cNvPr>
          <p:cNvGrpSpPr/>
          <p:nvPr/>
        </p:nvGrpSpPr>
        <p:grpSpPr>
          <a:xfrm>
            <a:off x="0" y="2384884"/>
            <a:ext cx="12192000" cy="3996444"/>
            <a:chOff x="0" y="2384884"/>
            <a:chExt cx="12192000" cy="3996444"/>
          </a:xfrm>
        </p:grpSpPr>
        <p:cxnSp>
          <p:nvCxnSpPr>
            <p:cNvPr id="2" name="Gerader Verbinder 19">
              <a:extLst>
                <a:ext uri="{FF2B5EF4-FFF2-40B4-BE49-F238E27FC236}">
                  <a16:creationId xmlns:a16="http://schemas.microsoft.com/office/drawing/2014/main" id="{DB9A2B2A-D6AA-AD7F-CCAE-F79B52939E9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90404"/>
              <a:ext cx="12192000" cy="0"/>
            </a:xfrm>
            <a:prstGeom prst="line">
              <a:avLst/>
            </a:prstGeom>
            <a:ln w="6350" cmpd="sng">
              <a:solidFill>
                <a:schemeClr val="accent4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feld 24">
              <a:extLst>
                <a:ext uri="{FF2B5EF4-FFF2-40B4-BE49-F238E27FC236}">
                  <a16:creationId xmlns:a16="http://schemas.microsoft.com/office/drawing/2014/main" id="{66A4F4F6-0E09-19DC-7A24-345239BD6167}"/>
                </a:ext>
              </a:extLst>
            </p:cNvPr>
            <p:cNvSpPr txBox="1"/>
            <p:nvPr/>
          </p:nvSpPr>
          <p:spPr>
            <a:xfrm>
              <a:off x="515125" y="2393709"/>
              <a:ext cx="2412000" cy="935641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lang="en-GB" sz="1400" dirty="0">
                  <a:ln w="6350">
                    <a:noFill/>
                  </a:ln>
                  <a:latin typeface="+mj-lt"/>
                </a:rPr>
                <a:t>High-quality packaging</a:t>
              </a:r>
            </a:p>
            <a:p>
              <a:pPr marL="0" lvl="2"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en-GB" sz="1200" dirty="0">
                  <a:solidFill>
                    <a:srgbClr val="000000"/>
                  </a:solidFill>
                </a:rPr>
                <a:t>Industrial goods packaging in </a:t>
              </a:r>
              <a:r>
                <a:rPr lang="en-GB" sz="1200" spc="-40" dirty="0">
                  <a:solidFill>
                    <a:srgbClr val="000000"/>
                  </a:solidFill>
                </a:rPr>
                <a:t>accordance with the world’s leading HPE packaging standard or accord-</a:t>
              </a:r>
              <a:r>
                <a:rPr lang="en-GB" sz="1200" dirty="0" err="1">
                  <a:solidFill>
                    <a:srgbClr val="000000"/>
                  </a:solidFill>
                </a:rPr>
                <a:t>ing</a:t>
              </a:r>
              <a:r>
                <a:rPr lang="en-GB" sz="1200" dirty="0">
                  <a:solidFill>
                    <a:srgbClr val="000000"/>
                  </a:solidFill>
                </a:rPr>
                <a:t> to individual specifications</a:t>
              </a:r>
            </a:p>
          </p:txBody>
        </p:sp>
        <p:sp>
          <p:nvSpPr>
            <p:cNvPr id="49" name="Textfeld 24">
              <a:extLst>
                <a:ext uri="{FF2B5EF4-FFF2-40B4-BE49-F238E27FC236}">
                  <a16:creationId xmlns:a16="http://schemas.microsoft.com/office/drawing/2014/main" id="{E55F73E7-AAED-649B-BDDA-0EF455F0FAE8}"/>
                </a:ext>
              </a:extLst>
            </p:cNvPr>
            <p:cNvSpPr txBox="1"/>
            <p:nvPr/>
          </p:nvSpPr>
          <p:spPr>
            <a:xfrm>
              <a:off x="8904620" y="2393709"/>
              <a:ext cx="2772000" cy="963341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lang="en-GB" sz="1400" dirty="0">
                  <a:ln w="6350">
                    <a:noFill/>
                  </a:ln>
                  <a:latin typeface="+mj-lt"/>
                </a:rPr>
                <a:t>No screw is too small, </a:t>
              </a:r>
              <a:br>
                <a:rPr lang="en-GB" sz="1400" dirty="0">
                  <a:ln w="6350">
                    <a:noFill/>
                  </a:ln>
                  <a:latin typeface="+mj-lt"/>
                </a:rPr>
              </a:br>
              <a:r>
                <a:rPr lang="en-GB" sz="1400" dirty="0">
                  <a:ln w="6350">
                    <a:noFill/>
                  </a:ln>
                  <a:latin typeface="+mj-lt"/>
                </a:rPr>
                <a:t>no machine too big </a:t>
              </a:r>
            </a:p>
            <a:p>
              <a:pPr marL="0" lvl="2"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en-GB" sz="1200" dirty="0">
                  <a:solidFill>
                    <a:srgbClr val="000000"/>
                  </a:solidFill>
                </a:rPr>
                <a:t>Whether it's a cardboard box, </a:t>
              </a:r>
              <a:br>
                <a:rPr lang="en-GB" sz="1200" dirty="0">
                  <a:solidFill>
                    <a:srgbClr val="000000"/>
                  </a:solidFill>
                </a:rPr>
              </a:br>
              <a:r>
                <a:rPr lang="en-GB" sz="1200" dirty="0">
                  <a:solidFill>
                    <a:srgbClr val="000000"/>
                  </a:solidFill>
                </a:rPr>
                <a:t>a sled, the floor, a shed, a crate, </a:t>
              </a:r>
              <a:br>
                <a:rPr lang="en-GB" sz="1200" dirty="0">
                  <a:solidFill>
                    <a:srgbClr val="000000"/>
                  </a:solidFill>
                </a:rPr>
              </a:br>
              <a:r>
                <a:rPr lang="en-GB" sz="1200" dirty="0">
                  <a:solidFill>
                    <a:srgbClr val="000000"/>
                  </a:solidFill>
                </a:rPr>
                <a:t>or a steel structure</a:t>
              </a:r>
            </a:p>
          </p:txBody>
        </p:sp>
        <p:sp>
          <p:nvSpPr>
            <p:cNvPr id="50" name="Textfeld 24">
              <a:extLst>
                <a:ext uri="{FF2B5EF4-FFF2-40B4-BE49-F238E27FC236}">
                  <a16:creationId xmlns:a16="http://schemas.microsoft.com/office/drawing/2014/main" id="{ADA3E559-11F7-9515-7941-43D99E8FC64A}"/>
                </a:ext>
              </a:extLst>
            </p:cNvPr>
            <p:cNvSpPr txBox="1"/>
            <p:nvPr/>
          </p:nvSpPr>
          <p:spPr>
            <a:xfrm>
              <a:off x="6315853" y="2385427"/>
              <a:ext cx="2384460" cy="769441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lang="en-GB" sz="1400" spc="-40" dirty="0">
                  <a:ln w="6350">
                    <a:noFill/>
                  </a:ln>
                  <a:latin typeface="+mj-lt"/>
                </a:rPr>
                <a:t>Preserved in optimal condition </a:t>
              </a:r>
            </a:p>
            <a:p>
              <a:pPr marL="0" lvl="2"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en-GB" sz="1200" dirty="0">
                  <a:solidFill>
                    <a:srgbClr val="000000"/>
                  </a:solidFill>
                </a:rPr>
                <a:t>Preservation using all standard methods and for the necessary duration of storage and transport</a:t>
              </a:r>
            </a:p>
          </p:txBody>
        </p:sp>
        <p:sp>
          <p:nvSpPr>
            <p:cNvPr id="51" name="Textfeld 24">
              <a:extLst>
                <a:ext uri="{FF2B5EF4-FFF2-40B4-BE49-F238E27FC236}">
                  <a16:creationId xmlns:a16="http://schemas.microsoft.com/office/drawing/2014/main" id="{ACFE7F4E-5518-3844-C2A2-B5370799331D}"/>
                </a:ext>
              </a:extLst>
            </p:cNvPr>
            <p:cNvSpPr txBox="1"/>
            <p:nvPr/>
          </p:nvSpPr>
          <p:spPr>
            <a:xfrm>
              <a:off x="3131431" y="2384884"/>
              <a:ext cx="2980116" cy="769441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lang="en-GB" sz="1400" dirty="0">
                  <a:ln w="6350">
                    <a:noFill/>
                  </a:ln>
                  <a:latin typeface="+mj-lt"/>
                </a:rPr>
                <a:t>We're there when we're needed </a:t>
              </a:r>
            </a:p>
            <a:p>
              <a:pPr marL="0" lvl="2">
                <a:lnSpc>
                  <a:spcPct val="90000"/>
                </a:lnSpc>
                <a:spcBef>
                  <a:spcPts val="600"/>
                </a:spcBef>
                <a:defRPr/>
              </a:pPr>
              <a:r>
                <a:rPr lang="en-GB" sz="1200" dirty="0">
                  <a:solidFill>
                    <a:srgbClr val="000000"/>
                  </a:solidFill>
                </a:rPr>
                <a:t>Deployment of mobile packaging teams, either on-site at the production facility or </a:t>
              </a:r>
              <a:br>
                <a:rPr lang="en-GB" sz="1200" dirty="0">
                  <a:solidFill>
                    <a:srgbClr val="000000"/>
                  </a:solidFill>
                </a:rPr>
              </a:br>
              <a:r>
                <a:rPr lang="en-GB" sz="1200" dirty="0">
                  <a:solidFill>
                    <a:srgbClr val="000000"/>
                  </a:solidFill>
                </a:rPr>
                <a:t>at our consolidation </a:t>
              </a:r>
              <a:r>
                <a:rPr lang="en-GB" sz="1200" dirty="0" err="1">
                  <a:solidFill>
                    <a:srgbClr val="000000"/>
                  </a:solidFill>
                </a:rPr>
                <a:t>centers</a:t>
              </a:r>
              <a:r>
                <a:rPr lang="en-GB" sz="1200" dirty="0">
                  <a:solidFill>
                    <a:srgbClr val="000000"/>
                  </a:solidFill>
                </a:rPr>
                <a:t>, as needed</a:t>
              </a:r>
            </a:p>
          </p:txBody>
        </p:sp>
        <p:sp>
          <p:nvSpPr>
            <p:cNvPr id="52" name="Textfeld 24">
              <a:extLst>
                <a:ext uri="{FF2B5EF4-FFF2-40B4-BE49-F238E27FC236}">
                  <a16:creationId xmlns:a16="http://schemas.microsoft.com/office/drawing/2014/main" id="{670FBB7A-14F6-2710-22D7-4DB4F3750318}"/>
                </a:ext>
              </a:extLst>
            </p:cNvPr>
            <p:cNvSpPr txBox="1"/>
            <p:nvPr/>
          </p:nvSpPr>
          <p:spPr>
            <a:xfrm>
              <a:off x="515125" y="3651459"/>
              <a:ext cx="2411998" cy="1421928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lang="en-GB" sz="1400" dirty="0">
                  <a:ln w="6350">
                    <a:noFill/>
                  </a:ln>
                  <a:latin typeface="+mj-lt"/>
                </a:rPr>
                <a:t>Experts in preserving value</a:t>
              </a:r>
            </a:p>
            <a:p>
              <a:pPr marL="216000" lvl="2" indent="-216000">
                <a:lnSpc>
                  <a:spcPct val="90000"/>
                </a:lnSpc>
                <a:spcBef>
                  <a:spcPts val="600"/>
                </a:spcBef>
                <a:buClr>
                  <a:srgbClr val="002EFF"/>
                </a:buClr>
                <a:buSzPct val="80000"/>
                <a:buFont typeface="Wingdings" panose="05000000000000000000" pitchFamily="2" charset="2"/>
                <a:buChar char=""/>
                <a:defRPr/>
              </a:pPr>
              <a:r>
                <a:rPr lang="en-GB" sz="1200" dirty="0">
                  <a:solidFill>
                    <a:srgbClr val="000000"/>
                  </a:solidFill>
                </a:rPr>
                <a:t>Trained, qualified, and </a:t>
              </a:r>
              <a:br>
                <a:rPr lang="en-GB" sz="1200" dirty="0">
                  <a:solidFill>
                    <a:srgbClr val="000000"/>
                  </a:solidFill>
                </a:rPr>
              </a:br>
              <a:r>
                <a:rPr lang="en-GB" sz="1200" dirty="0">
                  <a:solidFill>
                    <a:srgbClr val="000000"/>
                  </a:solidFill>
                </a:rPr>
                <a:t>audited staff</a:t>
              </a:r>
            </a:p>
            <a:p>
              <a:pPr marL="216000" lvl="2" indent="-216000">
                <a:lnSpc>
                  <a:spcPct val="90000"/>
                </a:lnSpc>
                <a:spcBef>
                  <a:spcPts val="600"/>
                </a:spcBef>
                <a:buClr>
                  <a:srgbClr val="002EFF"/>
                </a:buClr>
                <a:buSzPct val="80000"/>
                <a:buFont typeface="Wingdings" panose="05000000000000000000" pitchFamily="2" charset="2"/>
                <a:buChar char=""/>
                <a:defRPr/>
              </a:pPr>
              <a:r>
                <a:rPr lang="en-GB" sz="1200" dirty="0">
                  <a:solidFill>
                    <a:srgbClr val="000000"/>
                  </a:solidFill>
                </a:rPr>
                <a:t>Our own intensive training program for packaging professionals</a:t>
              </a:r>
            </a:p>
            <a:p>
              <a:pPr marL="216000" lvl="2" indent="-216000">
                <a:lnSpc>
                  <a:spcPct val="90000"/>
                </a:lnSpc>
                <a:spcBef>
                  <a:spcPts val="600"/>
                </a:spcBef>
                <a:buClr>
                  <a:srgbClr val="002EFF"/>
                </a:buClr>
                <a:buSzPct val="80000"/>
                <a:buFont typeface="Wingdings" panose="05000000000000000000" pitchFamily="2" charset="2"/>
                <a:buChar char=""/>
                <a:defRPr/>
              </a:pPr>
              <a:r>
                <a:rPr lang="en-GB" sz="1200" dirty="0">
                  <a:solidFill>
                    <a:srgbClr val="000000"/>
                  </a:solidFill>
                </a:rPr>
                <a:t>Mobile and flexible </a:t>
              </a:r>
            </a:p>
          </p:txBody>
        </p:sp>
        <p:sp>
          <p:nvSpPr>
            <p:cNvPr id="54" name="Textfeld 24">
              <a:extLst>
                <a:ext uri="{FF2B5EF4-FFF2-40B4-BE49-F238E27FC236}">
                  <a16:creationId xmlns:a16="http://schemas.microsoft.com/office/drawing/2014/main" id="{34DEA769-1DB3-617D-0FFD-20FE60BEBAB6}"/>
                </a:ext>
              </a:extLst>
            </p:cNvPr>
            <p:cNvSpPr txBox="1"/>
            <p:nvPr/>
          </p:nvSpPr>
          <p:spPr>
            <a:xfrm>
              <a:off x="515764" y="5368743"/>
              <a:ext cx="3456000" cy="1012585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lang="en-GB" sz="1400" dirty="0">
                  <a:ln w="6350">
                    <a:noFill/>
                  </a:ln>
                  <a:latin typeface="+mj-lt"/>
                </a:rPr>
                <a:t>Everything under control</a:t>
              </a:r>
            </a:p>
            <a:p>
              <a:pPr marL="216000" lvl="2" indent="-216000">
                <a:lnSpc>
                  <a:spcPct val="90000"/>
                </a:lnSpc>
                <a:spcBef>
                  <a:spcPts val="600"/>
                </a:spcBef>
                <a:buClr>
                  <a:srgbClr val="002EFF"/>
                </a:buClr>
                <a:buSzPct val="80000"/>
                <a:buFont typeface="Wingdings" panose="05000000000000000000" pitchFamily="2" charset="2"/>
                <a:buChar char=""/>
                <a:defRPr/>
              </a:pPr>
              <a:r>
                <a:rPr lang="en-GB" sz="1200" dirty="0">
                  <a:solidFill>
                    <a:srgbClr val="000000"/>
                  </a:solidFill>
                </a:rPr>
                <a:t>Transparent, digital process</a:t>
              </a:r>
            </a:p>
            <a:p>
              <a:pPr marL="216000" lvl="2" indent="-216000">
                <a:lnSpc>
                  <a:spcPct val="90000"/>
                </a:lnSpc>
                <a:spcBef>
                  <a:spcPts val="600"/>
                </a:spcBef>
                <a:buClr>
                  <a:srgbClr val="002EFF"/>
                </a:buClr>
                <a:buSzPct val="80000"/>
                <a:buFont typeface="Wingdings" panose="05000000000000000000" pitchFamily="2" charset="2"/>
                <a:buChar char=""/>
                <a:defRPr/>
              </a:pPr>
              <a:r>
                <a:rPr lang="en-GB" sz="1200" dirty="0">
                  <a:solidFill>
                    <a:srgbClr val="000000"/>
                  </a:solidFill>
                </a:rPr>
                <a:t>Photo documentation of all relevant processes in the customer portal </a:t>
              </a:r>
              <a:br>
                <a:rPr lang="en-GB" sz="1200" dirty="0">
                  <a:solidFill>
                    <a:srgbClr val="000000"/>
                  </a:solidFill>
                </a:rPr>
              </a:br>
              <a:r>
                <a:rPr lang="en-GB" sz="1200" dirty="0">
                  <a:solidFill>
                    <a:srgbClr val="000000"/>
                  </a:solidFill>
                </a:rPr>
                <a:t>(24/7 access)</a:t>
              </a:r>
            </a:p>
          </p:txBody>
        </p:sp>
        <p:sp>
          <p:nvSpPr>
            <p:cNvPr id="55" name="Textfeld 24">
              <a:extLst>
                <a:ext uri="{FF2B5EF4-FFF2-40B4-BE49-F238E27FC236}">
                  <a16:creationId xmlns:a16="http://schemas.microsoft.com/office/drawing/2014/main" id="{C209E8F0-8DED-6C1B-50FE-587E13DEB962}"/>
                </a:ext>
              </a:extLst>
            </p:cNvPr>
            <p:cNvSpPr txBox="1"/>
            <p:nvPr/>
          </p:nvSpPr>
          <p:spPr>
            <a:xfrm>
              <a:off x="8904621" y="3645024"/>
              <a:ext cx="2772000" cy="1437317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lang="en-GB" sz="1400" dirty="0">
                  <a:ln w="6350">
                    <a:noFill/>
                  </a:ln>
                  <a:latin typeface="+mj-lt"/>
                </a:rPr>
                <a:t>Safe under all circumstances</a:t>
              </a:r>
            </a:p>
            <a:p>
              <a:pPr marL="144000" lvl="2" indent="-144000">
                <a:lnSpc>
                  <a:spcPct val="90000"/>
                </a:lnSpc>
                <a:spcBef>
                  <a:spcPts val="600"/>
                </a:spcBef>
                <a:buClr>
                  <a:srgbClr val="002EFF"/>
                </a:buClr>
                <a:buSzPct val="80000"/>
                <a:buFont typeface="Wingdings" panose="05000000000000000000" pitchFamily="2" charset="2"/>
                <a:buChar char=""/>
                <a:defRPr/>
              </a:pPr>
              <a:r>
                <a:rPr lang="en-GB" sz="1400" dirty="0">
                  <a:ln w="6350">
                    <a:noFill/>
                  </a:ln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GB" sz="1200" dirty="0">
                  <a:solidFill>
                    <a:srgbClr val="000000"/>
                  </a:solidFill>
                </a:rPr>
                <a:t>Load securing</a:t>
              </a:r>
            </a:p>
            <a:p>
              <a:pPr marL="144000" lvl="2" indent="-144000">
                <a:lnSpc>
                  <a:spcPct val="90000"/>
                </a:lnSpc>
                <a:spcBef>
                  <a:spcPts val="600"/>
                </a:spcBef>
                <a:buClr>
                  <a:srgbClr val="002EFF"/>
                </a:buClr>
                <a:buSzPct val="80000"/>
                <a:buFont typeface="Wingdings" panose="05000000000000000000" pitchFamily="2" charset="2"/>
                <a:buChar char=""/>
                <a:defRPr/>
              </a:pPr>
              <a:r>
                <a:rPr lang="en-GB" sz="1200" dirty="0">
                  <a:solidFill>
                    <a:srgbClr val="000000"/>
                  </a:solidFill>
                </a:rPr>
                <a:t>Air freight</a:t>
              </a:r>
            </a:p>
            <a:p>
              <a:pPr marL="144000" lvl="2" indent="-144000">
                <a:lnSpc>
                  <a:spcPct val="90000"/>
                </a:lnSpc>
                <a:spcBef>
                  <a:spcPts val="600"/>
                </a:spcBef>
                <a:buClr>
                  <a:srgbClr val="002EFF"/>
                </a:buClr>
                <a:buSzPct val="80000"/>
                <a:buFont typeface="Wingdings" panose="05000000000000000000" pitchFamily="2" charset="2"/>
                <a:buChar char=""/>
                <a:defRPr/>
              </a:pPr>
              <a:r>
                <a:rPr lang="en-GB" sz="1200" dirty="0">
                  <a:solidFill>
                    <a:srgbClr val="000000"/>
                  </a:solidFill>
                </a:rPr>
                <a:t>Container congestion</a:t>
              </a:r>
            </a:p>
            <a:p>
              <a:pPr marL="144000" lvl="2" indent="-144000">
                <a:lnSpc>
                  <a:spcPct val="90000"/>
                </a:lnSpc>
                <a:spcBef>
                  <a:spcPts val="600"/>
                </a:spcBef>
                <a:buClr>
                  <a:srgbClr val="002EFF"/>
                </a:buClr>
                <a:buSzPct val="80000"/>
                <a:buFont typeface="Wingdings" panose="05000000000000000000" pitchFamily="2" charset="2"/>
                <a:buChar char=""/>
                <a:defRPr/>
              </a:pPr>
              <a:r>
                <a:rPr lang="en-GB" sz="1200" dirty="0">
                  <a:solidFill>
                    <a:srgbClr val="000000"/>
                  </a:solidFill>
                </a:rPr>
                <a:t>Hazardous materials</a:t>
              </a:r>
            </a:p>
            <a:p>
              <a:pPr marL="144000" lvl="2" indent="-144000">
                <a:lnSpc>
                  <a:spcPct val="90000"/>
                </a:lnSpc>
                <a:spcBef>
                  <a:spcPts val="600"/>
                </a:spcBef>
                <a:buClr>
                  <a:srgbClr val="002EFF"/>
                </a:buClr>
                <a:buSzPct val="80000"/>
                <a:buFont typeface="Wingdings" panose="05000000000000000000" pitchFamily="2" charset="2"/>
                <a:buChar char=""/>
                <a:defRPr/>
              </a:pPr>
              <a:r>
                <a:rPr lang="en-GB" sz="1200" dirty="0">
                  <a:solidFill>
                    <a:srgbClr val="000000"/>
                  </a:solidFill>
                </a:rPr>
                <a:t>Heavy-lift cargo handling</a:t>
              </a:r>
            </a:p>
          </p:txBody>
        </p:sp>
        <p:cxnSp>
          <p:nvCxnSpPr>
            <p:cNvPr id="3" name="Gerader Verbinder 27">
              <a:extLst>
                <a:ext uri="{FF2B5EF4-FFF2-40B4-BE49-F238E27FC236}">
                  <a16:creationId xmlns:a16="http://schemas.microsoft.com/office/drawing/2014/main" id="{D1C4F661-CF66-6660-0F8E-CDDEF86C95E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29278" y="2384884"/>
              <a:ext cx="0" cy="2880320"/>
            </a:xfrm>
            <a:prstGeom prst="line">
              <a:avLst/>
            </a:prstGeom>
            <a:ln w="6350" cmpd="sng">
              <a:solidFill>
                <a:schemeClr val="accent4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Gerader Verbinder 27">
              <a:extLst>
                <a:ext uri="{FF2B5EF4-FFF2-40B4-BE49-F238E27FC236}">
                  <a16:creationId xmlns:a16="http://schemas.microsoft.com/office/drawing/2014/main" id="{098E17D7-068B-B809-D219-FD43DADB6C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13700" y="2384884"/>
              <a:ext cx="0" cy="1116124"/>
            </a:xfrm>
            <a:prstGeom prst="line">
              <a:avLst/>
            </a:prstGeom>
            <a:ln w="6350" cmpd="sng">
              <a:solidFill>
                <a:schemeClr val="accent4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Gerader Verbinder 27">
              <a:extLst>
                <a:ext uri="{FF2B5EF4-FFF2-40B4-BE49-F238E27FC236}">
                  <a16:creationId xmlns:a16="http://schemas.microsoft.com/office/drawing/2014/main" id="{2B2CADAD-5C07-9984-2D0A-15FE377C15B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02466" y="2384884"/>
              <a:ext cx="0" cy="1101266"/>
            </a:xfrm>
            <a:prstGeom prst="line">
              <a:avLst/>
            </a:prstGeom>
            <a:ln w="6350" cmpd="sng">
              <a:solidFill>
                <a:schemeClr val="accent4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r Verbinder 19">
              <a:extLst>
                <a:ext uri="{FF2B5EF4-FFF2-40B4-BE49-F238E27FC236}">
                  <a16:creationId xmlns:a16="http://schemas.microsoft.com/office/drawing/2014/main" id="{C3B007F7-3F97-F760-7350-F8F1176431D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265204"/>
              <a:ext cx="4098236" cy="0"/>
            </a:xfrm>
            <a:prstGeom prst="line">
              <a:avLst/>
            </a:prstGeom>
            <a:ln w="6350" cmpd="sng">
              <a:solidFill>
                <a:schemeClr val="accent4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tel 1">
            <a:extLst>
              <a:ext uri="{FF2B5EF4-FFF2-40B4-BE49-F238E27FC236}">
                <a16:creationId xmlns:a16="http://schemas.microsoft.com/office/drawing/2014/main" id="{4EA79E99-F896-5C6C-9C76-CD782626B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76672"/>
            <a:ext cx="7236246" cy="864000"/>
          </a:xfrm>
        </p:spPr>
        <p:txBody>
          <a:bodyPr vert="horz">
            <a:noAutofit/>
          </a:bodyPr>
          <a:lstStyle/>
          <a:p>
            <a:r>
              <a:rPr lang="en-GB" sz="3600" cap="all" dirty="0"/>
              <a:t>Protecting Assets – Throughout the Supply Chain</a:t>
            </a:r>
          </a:p>
        </p:txBody>
      </p:sp>
      <p:sp>
        <p:nvSpPr>
          <p:cNvPr id="22" name="Titel 1">
            <a:extLst>
              <a:ext uri="{FF2B5EF4-FFF2-40B4-BE49-F238E27FC236}">
                <a16:creationId xmlns:a16="http://schemas.microsoft.com/office/drawing/2014/main" id="{E1DF0E75-92D2-0274-CD40-2521942A90CD}"/>
              </a:ext>
            </a:extLst>
          </p:cNvPr>
          <p:cNvSpPr txBox="1">
            <a:spLocks/>
          </p:cNvSpPr>
          <p:nvPr/>
        </p:nvSpPr>
        <p:spPr>
          <a:xfrm>
            <a:off x="521873" y="246074"/>
            <a:ext cx="2412000" cy="266602"/>
          </a:xfrm>
          <a:prstGeom prst="rect">
            <a:avLst/>
          </a:prstGeom>
        </p:spPr>
        <p:txBody>
          <a:bodyPr vert="horz" wrap="square" lIns="0" tIns="0" rIns="0" bIns="72000" rtlCol="0" anchor="b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GB" sz="1400" b="0" dirty="0">
                <a:latin typeface="+mn-lt"/>
              </a:rPr>
              <a:t>Industrial packaging</a:t>
            </a:r>
          </a:p>
        </p:txBody>
      </p:sp>
      <p:sp>
        <p:nvSpPr>
          <p:cNvPr id="6" name="!!DNA5">
            <a:extLst>
              <a:ext uri="{FF2B5EF4-FFF2-40B4-BE49-F238E27FC236}">
                <a16:creationId xmlns:a16="http://schemas.microsoft.com/office/drawing/2014/main" id="{D2269630-6944-6AF6-73F1-E5470EBDDC9C}"/>
              </a:ext>
            </a:extLst>
          </p:cNvPr>
          <p:cNvSpPr/>
          <p:nvPr/>
        </p:nvSpPr>
        <p:spPr>
          <a:xfrm rot="10800000" flipH="1" flipV="1">
            <a:off x="4098237" y="3329350"/>
            <a:ext cx="3995525" cy="4247161"/>
          </a:xfrm>
          <a:custGeom>
            <a:avLst/>
            <a:gdLst>
              <a:gd name="csX0" fmla="*/ 1160542 w 2322531"/>
              <a:gd name="csY0" fmla="*/ 1229126 h 2468803"/>
              <a:gd name="csX1" fmla="*/ 0 w 2322531"/>
              <a:gd name="csY1" fmla="*/ 1902046 h 2468803"/>
              <a:gd name="csX2" fmla="*/ 1160542 w 2322531"/>
              <a:gd name="csY2" fmla="*/ 2468803 h 2468803"/>
              <a:gd name="csX3" fmla="*/ 2322531 w 2322531"/>
              <a:gd name="csY3" fmla="*/ 1902045 h 2468803"/>
              <a:gd name="csX4" fmla="*/ 1121062 w 2322531"/>
              <a:gd name="csY4" fmla="*/ 1248 h 2468803"/>
              <a:gd name="csX5" fmla="*/ 0 w 2322531"/>
              <a:gd name="csY5" fmla="*/ 641462 h 2468803"/>
              <a:gd name="csX6" fmla="*/ 0 w 2322531"/>
              <a:gd name="csY6" fmla="*/ 1800739 h 2468803"/>
              <a:gd name="csX7" fmla="*/ 1121062 w 2322531"/>
              <a:gd name="csY7" fmla="*/ 1160525 h 2468803"/>
              <a:gd name="csX8" fmla="*/ 1196017 w 2322531"/>
              <a:gd name="csY8" fmla="*/ 0 h 2468803"/>
              <a:gd name="csX9" fmla="*/ 1196017 w 2322531"/>
              <a:gd name="csY9" fmla="*/ 1156279 h 2468803"/>
              <a:gd name="csX10" fmla="*/ 2317079 w 2322531"/>
              <a:gd name="csY10" fmla="*/ 1800739 h 2468803"/>
              <a:gd name="csX11" fmla="*/ 2317079 w 2322531"/>
              <a:gd name="csY11" fmla="*/ 645959 h 24688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322531" h="2468803">
                <a:moveTo>
                  <a:pt x="1160542" y="1229126"/>
                </a:moveTo>
                <a:lnTo>
                  <a:pt x="0" y="1902046"/>
                </a:lnTo>
                <a:lnTo>
                  <a:pt x="1160542" y="2468803"/>
                </a:lnTo>
                <a:lnTo>
                  <a:pt x="2322531" y="1902045"/>
                </a:lnTo>
                <a:close/>
                <a:moveTo>
                  <a:pt x="1121062" y="1248"/>
                </a:moveTo>
                <a:lnTo>
                  <a:pt x="0" y="641462"/>
                </a:lnTo>
                <a:lnTo>
                  <a:pt x="0" y="1800739"/>
                </a:lnTo>
                <a:lnTo>
                  <a:pt x="1121062" y="1160525"/>
                </a:lnTo>
                <a:close/>
                <a:moveTo>
                  <a:pt x="1196017" y="0"/>
                </a:moveTo>
                <a:lnTo>
                  <a:pt x="1196017" y="1156279"/>
                </a:lnTo>
                <a:lnTo>
                  <a:pt x="2317079" y="1800739"/>
                </a:lnTo>
                <a:lnTo>
                  <a:pt x="2317079" y="645959"/>
                </a:lnTo>
                <a:close/>
              </a:path>
            </a:pathLst>
          </a:custGeom>
          <a:blipFill dpi="0" rotWithShape="0">
            <a:blip r:embed="rId6"/>
            <a:srcRect/>
            <a:stretch>
              <a:fillRect l="-15890" r="-16583" b="16917"/>
            </a:stretch>
          </a:blipFill>
          <a:ln w="9525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GB" dirty="0"/>
          </a:p>
        </p:txBody>
      </p:sp>
      <p:sp>
        <p:nvSpPr>
          <p:cNvPr id="8" name="!! DNA Lang">
            <a:extLst>
              <a:ext uri="{FF2B5EF4-FFF2-40B4-BE49-F238E27FC236}">
                <a16:creationId xmlns:a16="http://schemas.microsoft.com/office/drawing/2014/main" id="{E35F22BA-E4A9-113B-64CC-B05AC80C7AE4}"/>
              </a:ext>
            </a:extLst>
          </p:cNvPr>
          <p:cNvSpPr/>
          <p:nvPr/>
        </p:nvSpPr>
        <p:spPr>
          <a:xfrm rot="10800000" flipV="1">
            <a:off x="7294336" y="4345276"/>
            <a:ext cx="1281364" cy="683944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6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6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11" name="!!DNA1">
            <a:extLst>
              <a:ext uri="{FF2B5EF4-FFF2-40B4-BE49-F238E27FC236}">
                <a16:creationId xmlns:a16="http://schemas.microsoft.com/office/drawing/2014/main" id="{0976A007-A1D9-D0B7-14D0-25E0E4C097E1}"/>
              </a:ext>
            </a:extLst>
          </p:cNvPr>
          <p:cNvSpPr/>
          <p:nvPr/>
        </p:nvSpPr>
        <p:spPr>
          <a:xfrm rot="10800000" flipV="1">
            <a:off x="7978280" y="3653611"/>
            <a:ext cx="597420" cy="958959"/>
          </a:xfrm>
          <a:custGeom>
            <a:avLst/>
            <a:gdLst>
              <a:gd name="csX0" fmla="*/ 0 w 427481"/>
              <a:gd name="csY0" fmla="*/ 686181 h 686181"/>
              <a:gd name="csX1" fmla="*/ 427482 w 427481"/>
              <a:gd name="csY1" fmla="*/ 442055 h 686181"/>
              <a:gd name="csX2" fmla="*/ 427482 w 427481"/>
              <a:gd name="csY2" fmla="*/ 0 h 686181"/>
              <a:gd name="csX3" fmla="*/ 0 w 427481"/>
              <a:gd name="csY3" fmla="*/ 244126 h 686181"/>
              <a:gd name="csX4" fmla="*/ 0 w 427481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1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3" name="!!DNA3">
            <a:extLst>
              <a:ext uri="{FF2B5EF4-FFF2-40B4-BE49-F238E27FC236}">
                <a16:creationId xmlns:a16="http://schemas.microsoft.com/office/drawing/2014/main" id="{88C2AA6D-6225-D6ED-0221-8BCAF2AE22EE}"/>
              </a:ext>
            </a:extLst>
          </p:cNvPr>
          <p:cNvSpPr/>
          <p:nvPr/>
        </p:nvSpPr>
        <p:spPr>
          <a:xfrm rot="10800000" flipV="1">
            <a:off x="4178850" y="3653611"/>
            <a:ext cx="597420" cy="958959"/>
          </a:xfrm>
          <a:custGeom>
            <a:avLst/>
            <a:gdLst>
              <a:gd name="csX0" fmla="*/ 0 w 427482"/>
              <a:gd name="csY0" fmla="*/ 686181 h 686181"/>
              <a:gd name="csX1" fmla="*/ 427482 w 427482"/>
              <a:gd name="csY1" fmla="*/ 442055 h 686181"/>
              <a:gd name="csX2" fmla="*/ 427482 w 427482"/>
              <a:gd name="csY2" fmla="*/ 0 h 686181"/>
              <a:gd name="csX3" fmla="*/ 0 w 427482"/>
              <a:gd name="csY3" fmla="*/ 244126 h 686181"/>
              <a:gd name="csX4" fmla="*/ 0 w 427482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14" name="!!DNA2">
            <a:extLst>
              <a:ext uri="{FF2B5EF4-FFF2-40B4-BE49-F238E27FC236}">
                <a16:creationId xmlns:a16="http://schemas.microsoft.com/office/drawing/2014/main" id="{7FCDA642-A8AF-79C3-94B5-26340ADBF9D9}"/>
              </a:ext>
            </a:extLst>
          </p:cNvPr>
          <p:cNvSpPr/>
          <p:nvPr/>
        </p:nvSpPr>
        <p:spPr>
          <a:xfrm rot="10800000" flipV="1">
            <a:off x="3504468" y="3652946"/>
            <a:ext cx="597420" cy="959624"/>
          </a:xfrm>
          <a:custGeom>
            <a:avLst/>
            <a:gdLst>
              <a:gd name="csX0" fmla="*/ 427482 w 427482"/>
              <a:gd name="csY0" fmla="*/ 686657 h 686657"/>
              <a:gd name="csX1" fmla="*/ 0 w 427482"/>
              <a:gd name="csY1" fmla="*/ 440912 h 686657"/>
              <a:gd name="csX2" fmla="*/ 0 w 427482"/>
              <a:gd name="csY2" fmla="*/ 0 h 686657"/>
              <a:gd name="csX3" fmla="*/ 427482 w 427482"/>
              <a:gd name="csY3" fmla="*/ 246317 h 686657"/>
              <a:gd name="csX4" fmla="*/ 427482 w 427482"/>
              <a:gd name="csY4" fmla="*/ 686657 h 686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657">
                <a:moveTo>
                  <a:pt x="427482" y="686657"/>
                </a:moveTo>
                <a:lnTo>
                  <a:pt x="0" y="440912"/>
                </a:lnTo>
                <a:lnTo>
                  <a:pt x="0" y="0"/>
                </a:lnTo>
                <a:lnTo>
                  <a:pt x="427482" y="246317"/>
                </a:lnTo>
                <a:lnTo>
                  <a:pt x="427482" y="686657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grpSp>
        <p:nvGrpSpPr>
          <p:cNvPr id="15" name="Gruppieren 56">
            <a:extLst>
              <a:ext uri="{FF2B5EF4-FFF2-40B4-BE49-F238E27FC236}">
                <a16:creationId xmlns:a16="http://schemas.microsoft.com/office/drawing/2014/main" id="{BA876086-83BA-2D23-6975-AA5E92FBF670}"/>
              </a:ext>
            </a:extLst>
          </p:cNvPr>
          <p:cNvGrpSpPr/>
          <p:nvPr/>
        </p:nvGrpSpPr>
        <p:grpSpPr>
          <a:xfrm>
            <a:off x="11423907" y="512676"/>
            <a:ext cx="255698" cy="395097"/>
            <a:chOff x="11431847" y="515617"/>
            <a:chExt cx="247805" cy="382899"/>
          </a:xfrm>
          <a:solidFill>
            <a:schemeClr val="tx2"/>
          </a:solidFill>
        </p:grpSpPr>
        <p:sp>
          <p:nvSpPr>
            <p:cNvPr id="16" name="Freihandform: Form 58">
              <a:extLst>
                <a:ext uri="{FF2B5EF4-FFF2-40B4-BE49-F238E27FC236}">
                  <a16:creationId xmlns:a16="http://schemas.microsoft.com/office/drawing/2014/main" id="{9240C527-0B7B-91E9-A84E-5E2B50EAB843}"/>
                </a:ext>
              </a:extLst>
            </p:cNvPr>
            <p:cNvSpPr/>
            <p:nvPr/>
          </p:nvSpPr>
          <p:spPr>
            <a:xfrm>
              <a:off x="11431847" y="631813"/>
              <a:ext cx="115531" cy="187305"/>
            </a:xfrm>
            <a:custGeom>
              <a:avLst/>
              <a:gdLst>
                <a:gd name="connsiteX0" fmla="*/ 0 w 115531"/>
                <a:gd name="connsiteY0" fmla="*/ 66634 h 187305"/>
                <a:gd name="connsiteX1" fmla="*/ 0 w 115531"/>
                <a:gd name="connsiteY1" fmla="*/ 187306 h 187305"/>
                <a:gd name="connsiteX2" fmla="*/ 115532 w 115531"/>
                <a:gd name="connsiteY2" fmla="*/ 120671 h 187305"/>
                <a:gd name="connsiteX3" fmla="*/ 115532 w 115531"/>
                <a:gd name="connsiteY3" fmla="*/ 0 h 187305"/>
                <a:gd name="connsiteX4" fmla="*/ 0 w 115531"/>
                <a:gd name="connsiteY4" fmla="*/ 66634 h 18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531" h="187305">
                  <a:moveTo>
                    <a:pt x="0" y="66634"/>
                  </a:moveTo>
                  <a:lnTo>
                    <a:pt x="0" y="187306"/>
                  </a:lnTo>
                  <a:lnTo>
                    <a:pt x="115532" y="120671"/>
                  </a:lnTo>
                  <a:lnTo>
                    <a:pt x="115532" y="0"/>
                  </a:lnTo>
                  <a:lnTo>
                    <a:pt x="0" y="66634"/>
                  </a:lnTo>
                  <a:close/>
                </a:path>
              </a:pathLst>
            </a:custGeom>
            <a:grpFill/>
            <a:ln w="5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8" name="Freihandform: Form 59">
              <a:extLst>
                <a:ext uri="{FF2B5EF4-FFF2-40B4-BE49-F238E27FC236}">
                  <a16:creationId xmlns:a16="http://schemas.microsoft.com/office/drawing/2014/main" id="{9358FF02-BFCA-38DA-EBEC-E426EDC33FCA}"/>
                </a:ext>
              </a:extLst>
            </p:cNvPr>
            <p:cNvSpPr/>
            <p:nvPr/>
          </p:nvSpPr>
          <p:spPr>
            <a:xfrm>
              <a:off x="11563955" y="515617"/>
              <a:ext cx="115697" cy="303501"/>
            </a:xfrm>
            <a:custGeom>
              <a:avLst/>
              <a:gdLst>
                <a:gd name="connsiteX0" fmla="*/ 115697 w 115697"/>
                <a:gd name="connsiteY0" fmla="*/ 66800 h 303501"/>
                <a:gd name="connsiteX1" fmla="*/ 115697 w 115697"/>
                <a:gd name="connsiteY1" fmla="*/ 303502 h 303501"/>
                <a:gd name="connsiteX2" fmla="*/ 0 w 115697"/>
                <a:gd name="connsiteY2" fmla="*/ 236867 h 303501"/>
                <a:gd name="connsiteX3" fmla="*/ 0 w 115697"/>
                <a:gd name="connsiteY3" fmla="*/ 0 h 303501"/>
                <a:gd name="connsiteX4" fmla="*/ 115697 w 115697"/>
                <a:gd name="connsiteY4" fmla="*/ 66800 h 30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697" h="303501">
                  <a:moveTo>
                    <a:pt x="115697" y="66800"/>
                  </a:moveTo>
                  <a:lnTo>
                    <a:pt x="115697" y="303502"/>
                  </a:lnTo>
                  <a:lnTo>
                    <a:pt x="0" y="236867"/>
                  </a:lnTo>
                  <a:lnTo>
                    <a:pt x="0" y="0"/>
                  </a:lnTo>
                  <a:lnTo>
                    <a:pt x="115697" y="66800"/>
                  </a:lnTo>
                  <a:close/>
                </a:path>
              </a:pathLst>
            </a:custGeom>
            <a:grpFill/>
            <a:ln w="5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9" name="Freihandform: Form 62">
              <a:extLst>
                <a:ext uri="{FF2B5EF4-FFF2-40B4-BE49-F238E27FC236}">
                  <a16:creationId xmlns:a16="http://schemas.microsoft.com/office/drawing/2014/main" id="{8972AB69-C19C-F53E-0DB0-05260D3E011D}"/>
                </a:ext>
              </a:extLst>
            </p:cNvPr>
            <p:cNvSpPr/>
            <p:nvPr/>
          </p:nvSpPr>
          <p:spPr>
            <a:xfrm>
              <a:off x="11431847" y="766905"/>
              <a:ext cx="247804" cy="131611"/>
            </a:xfrm>
            <a:custGeom>
              <a:avLst/>
              <a:gdLst>
                <a:gd name="connsiteX0" fmla="*/ 0 w 247804"/>
                <a:gd name="connsiteY0" fmla="*/ 71441 h 131611"/>
                <a:gd name="connsiteX1" fmla="*/ 123819 w 247804"/>
                <a:gd name="connsiteY1" fmla="*/ 131611 h 131611"/>
                <a:gd name="connsiteX2" fmla="*/ 247804 w 247804"/>
                <a:gd name="connsiteY2" fmla="*/ 71441 h 131611"/>
                <a:gd name="connsiteX3" fmla="*/ 123819 w 247804"/>
                <a:gd name="connsiteY3" fmla="*/ 0 h 131611"/>
                <a:gd name="connsiteX4" fmla="*/ 0 w 247804"/>
                <a:gd name="connsiteY4" fmla="*/ 71441 h 131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804" h="131611">
                  <a:moveTo>
                    <a:pt x="0" y="71441"/>
                  </a:moveTo>
                  <a:lnTo>
                    <a:pt x="123819" y="131611"/>
                  </a:lnTo>
                  <a:lnTo>
                    <a:pt x="247804" y="71441"/>
                  </a:lnTo>
                  <a:lnTo>
                    <a:pt x="123819" y="0"/>
                  </a:lnTo>
                  <a:lnTo>
                    <a:pt x="0" y="71441"/>
                  </a:lnTo>
                  <a:close/>
                </a:path>
              </a:pathLst>
            </a:custGeom>
            <a:grpFill/>
            <a:ln w="5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0649213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D7D45-1E34-6039-7928-3E5B1A3B4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hink-cell data - do not delete" hidden="1">
            <a:extLst>
              <a:ext uri="{FF2B5EF4-FFF2-40B4-BE49-F238E27FC236}">
                <a16:creationId xmlns:a16="http://schemas.microsoft.com/office/drawing/2014/main" id="{927175E3-DBDC-9044-5BA6-16D6DE1A546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85094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1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27175E3-DBDC-9044-5BA6-16D6DE1A546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2B8FA8D4-B245-5340-9522-C408E59B0718}"/>
              </a:ext>
            </a:extLst>
          </p:cNvPr>
          <p:cNvGrpSpPr/>
          <p:nvPr/>
        </p:nvGrpSpPr>
        <p:grpSpPr>
          <a:xfrm>
            <a:off x="6913963" y="0"/>
            <a:ext cx="5278037" cy="6858000"/>
            <a:chOff x="5880100" y="0"/>
            <a:chExt cx="5278037" cy="6858000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F633CF66-6A44-D7FA-AD3C-6FC79BC99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45" r="30582"/>
            <a:stretch>
              <a:fillRect/>
            </a:stretch>
          </p:blipFill>
          <p:spPr>
            <a:xfrm>
              <a:off x="5880100" y="0"/>
              <a:ext cx="5278037" cy="6858000"/>
            </a:xfrm>
            <a:prstGeom prst="rect">
              <a:avLst/>
            </a:prstGeom>
          </p:spPr>
        </p:pic>
        <p:sp>
          <p:nvSpPr>
            <p:cNvPr id="11" name="!! Transparenz">
              <a:extLst>
                <a:ext uri="{FF2B5EF4-FFF2-40B4-BE49-F238E27FC236}">
                  <a16:creationId xmlns:a16="http://schemas.microsoft.com/office/drawing/2014/main" id="{B3F1F52E-130A-53AB-A7B7-457180EF1235}"/>
                </a:ext>
              </a:extLst>
            </p:cNvPr>
            <p:cNvSpPr/>
            <p:nvPr/>
          </p:nvSpPr>
          <p:spPr bwMode="gray">
            <a:xfrm flipH="1">
              <a:off x="5880100" y="0"/>
              <a:ext cx="5278036" cy="1958340"/>
            </a:xfrm>
            <a:prstGeom prst="rect">
              <a:avLst/>
            </a:prstGeom>
            <a:gradFill flip="none" rotWithShape="1">
              <a:gsLst>
                <a:gs pos="9000">
                  <a:schemeClr val="tx1">
                    <a:alpha val="37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625397" rtl="0" eaLnBrk="1" fontAlgn="auto" latinLnBrk="0" hangingPunct="1">
                <a:lnSpc>
                  <a:spcPct val="130000"/>
                </a:lnSpc>
                <a:spcBef>
                  <a:spcPts val="20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 Medium"/>
                <a:ea typeface="+mn-ea"/>
                <a:cs typeface="+mn-cs"/>
              </a:endParaRPr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5445FAFD-3D4A-6C56-DEB2-47A3A5D8D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76672"/>
            <a:ext cx="5885629" cy="864000"/>
          </a:xfrm>
        </p:spPr>
        <p:txBody>
          <a:bodyPr vert="horz" wrap="square">
            <a:noAutofit/>
          </a:bodyPr>
          <a:lstStyle/>
          <a:p>
            <a:r>
              <a:rPr lang="en-GB" sz="3600" cap="all" dirty="0"/>
              <a:t>THE ADDED VALUE FOR THE CUSTOMER'S BUSINESS</a:t>
            </a:r>
          </a:p>
        </p:txBody>
      </p:sp>
      <p:sp>
        <p:nvSpPr>
          <p:cNvPr id="23" name="Titel 1">
            <a:extLst>
              <a:ext uri="{FF2B5EF4-FFF2-40B4-BE49-F238E27FC236}">
                <a16:creationId xmlns:a16="http://schemas.microsoft.com/office/drawing/2014/main" id="{3B03AEF7-2526-B555-6E00-04688DECB798}"/>
              </a:ext>
            </a:extLst>
          </p:cNvPr>
          <p:cNvSpPr txBox="1">
            <a:spLocks/>
          </p:cNvSpPr>
          <p:nvPr/>
        </p:nvSpPr>
        <p:spPr>
          <a:xfrm>
            <a:off x="515938" y="260676"/>
            <a:ext cx="3960202" cy="252000"/>
          </a:xfrm>
          <a:prstGeom prst="rect">
            <a:avLst/>
          </a:prstGeom>
        </p:spPr>
        <p:txBody>
          <a:bodyPr vert="horz" wrap="square" lIns="0" tIns="0" rIns="0" bIns="7200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0" dirty="0">
                <a:latin typeface="+mn-lt"/>
              </a:rPr>
              <a:t>With factory logistic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</a:rPr>
              <a:t> and </a:t>
            </a:r>
            <a:r>
              <a:rPr lang="en-GB" sz="1400" b="0" noProof="0" dirty="0">
                <a:latin typeface="+mn-lt"/>
              </a:rPr>
              <a:t>v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</a:rPr>
              <a:t>alue </a:t>
            </a:r>
            <a:r>
              <a:rPr lang="en-GB" sz="1400" b="0" dirty="0">
                <a:latin typeface="+mn-lt"/>
              </a:rPr>
              <a:t>a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</a:rPr>
              <a:t>dded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</a:rPr>
              <a:t> </a:t>
            </a:r>
            <a:r>
              <a:rPr lang="en-GB" sz="1400" b="0" noProof="0" dirty="0">
                <a:latin typeface="+mn-lt"/>
              </a:rPr>
              <a:t>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</a:rPr>
              <a:t>ervices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03046089-F032-EF35-E6A2-C7414068A921}"/>
              </a:ext>
            </a:extLst>
          </p:cNvPr>
          <p:cNvGrpSpPr/>
          <p:nvPr/>
        </p:nvGrpSpPr>
        <p:grpSpPr>
          <a:xfrm>
            <a:off x="519962" y="2358364"/>
            <a:ext cx="3780000" cy="3957253"/>
            <a:chOff x="519964" y="2358364"/>
            <a:chExt cx="3500368" cy="3957253"/>
          </a:xfrm>
        </p:grpSpPr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52023632-4C7D-94A3-6558-B2FFF965DE8F}"/>
                </a:ext>
              </a:extLst>
            </p:cNvPr>
            <p:cNvSpPr/>
            <p:nvPr/>
          </p:nvSpPr>
          <p:spPr>
            <a:xfrm>
              <a:off x="519964" y="4290726"/>
              <a:ext cx="3500368" cy="959624"/>
            </a:xfrm>
            <a:prstGeom prst="rect">
              <a:avLst/>
            </a:prstGeom>
            <a:noFill/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pPr marL="0" lvl="2">
                <a:lnSpc>
                  <a:spcPct val="90000"/>
                </a:lnSpc>
                <a:spcAft>
                  <a:spcPts val="400"/>
                </a:spcAft>
                <a:buClr>
                  <a:schemeClr val="tx2"/>
                </a:buClr>
                <a:buSzPct val="80000"/>
                <a:defRPr/>
              </a:pPr>
              <a:r>
                <a:rPr lang="en-GB" dirty="0">
                  <a:solidFill>
                    <a:schemeClr val="tx1"/>
                  </a:solidFill>
                  <a:latin typeface="+mj-lt"/>
                </a:rPr>
                <a:t>Internal transport</a:t>
              </a:r>
            </a:p>
            <a:p>
              <a:pPr marL="216000" lvl="2" indent="-216000">
                <a:lnSpc>
                  <a:spcPct val="90000"/>
                </a:lnSpc>
                <a:spcAft>
                  <a:spcPts val="40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"/>
                <a:defRPr/>
              </a:pPr>
              <a:r>
                <a:rPr lang="en-GB" sz="1400" dirty="0">
                  <a:solidFill>
                    <a:schemeClr val="tx1"/>
                  </a:solidFill>
                  <a:latin typeface="Gilroy Medium" panose="00000600000000000000" pitchFamily="50" charset="0"/>
                </a:rPr>
                <a:t>Supply and waste management </a:t>
              </a:r>
              <a:br>
                <a:rPr lang="en-GB" sz="1400" dirty="0">
                  <a:solidFill>
                    <a:schemeClr val="tx1"/>
                  </a:solidFill>
                  <a:latin typeface="Gilroy Medium" panose="00000600000000000000" pitchFamily="50" charset="0"/>
                </a:rPr>
              </a:br>
              <a:r>
                <a:rPr lang="en-GB" sz="1400" dirty="0">
                  <a:solidFill>
                    <a:schemeClr val="tx1"/>
                  </a:solidFill>
                  <a:latin typeface="Gilroy Medium" panose="00000600000000000000" pitchFamily="50" charset="0"/>
                </a:rPr>
                <a:t>for production</a:t>
              </a:r>
            </a:p>
            <a:p>
              <a:pPr marL="216000" lvl="2" indent="-216000">
                <a:lnSpc>
                  <a:spcPct val="90000"/>
                </a:lnSpc>
                <a:spcAft>
                  <a:spcPts val="40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"/>
                <a:defRPr/>
              </a:pPr>
              <a:r>
                <a:rPr lang="en-GB" sz="1400" dirty="0">
                  <a:solidFill>
                    <a:schemeClr val="tx1"/>
                  </a:solidFill>
                  <a:latin typeface="Gilroy Medium" panose="00000600000000000000" pitchFamily="50" charset="0"/>
                </a:rPr>
                <a:t>Material handling in the factory</a:t>
              </a:r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1110D2D1-9DEA-542E-3238-EDC5B25AA6B0}"/>
                </a:ext>
              </a:extLst>
            </p:cNvPr>
            <p:cNvSpPr/>
            <p:nvPr/>
          </p:nvSpPr>
          <p:spPr>
            <a:xfrm>
              <a:off x="519964" y="2358364"/>
              <a:ext cx="3500368" cy="1826720"/>
            </a:xfrm>
            <a:prstGeom prst="rect">
              <a:avLst/>
            </a:prstGeom>
            <a:noFill/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pPr marL="0" lvl="2">
                <a:lnSpc>
                  <a:spcPct val="90000"/>
                </a:lnSpc>
                <a:spcAft>
                  <a:spcPts val="400"/>
                </a:spcAft>
                <a:buClr>
                  <a:schemeClr val="tx2"/>
                </a:buClr>
                <a:buSzPct val="80000"/>
                <a:defRPr/>
              </a:pPr>
              <a:r>
                <a:rPr lang="en-GB" dirty="0">
                  <a:solidFill>
                    <a:schemeClr val="tx1"/>
                  </a:solidFill>
                  <a:latin typeface="+mj-lt"/>
                </a:rPr>
                <a:t>Warehouse logistics</a:t>
              </a:r>
            </a:p>
            <a:p>
              <a:pPr marL="216000" lvl="2" indent="-216000">
                <a:lnSpc>
                  <a:spcPct val="90000"/>
                </a:lnSpc>
                <a:spcAft>
                  <a:spcPts val="40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"/>
                <a:defRPr/>
              </a:pPr>
              <a:r>
                <a:rPr lang="en-GB" sz="1400" dirty="0">
                  <a:solidFill>
                    <a:schemeClr val="tx1"/>
                  </a:solidFill>
                  <a:latin typeface="Gilroy Medium" panose="00000600000000000000" pitchFamily="50" charset="0"/>
                </a:rPr>
                <a:t>Receiving department</a:t>
              </a:r>
            </a:p>
            <a:p>
              <a:pPr marL="216000" lvl="2" indent="-216000">
                <a:lnSpc>
                  <a:spcPct val="90000"/>
                </a:lnSpc>
                <a:spcAft>
                  <a:spcPts val="40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"/>
                <a:defRPr/>
              </a:pPr>
              <a:r>
                <a:rPr lang="en-GB" sz="1400" dirty="0">
                  <a:solidFill>
                    <a:schemeClr val="tx1"/>
                  </a:solidFill>
                  <a:latin typeface="Gilroy Medium" panose="00000600000000000000" pitchFamily="50" charset="0"/>
                </a:rPr>
                <a:t>Completeness check in the goods receiving process</a:t>
              </a:r>
            </a:p>
            <a:p>
              <a:pPr marL="216000" lvl="2" indent="-216000">
                <a:lnSpc>
                  <a:spcPct val="90000"/>
                </a:lnSpc>
                <a:spcAft>
                  <a:spcPts val="40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"/>
                <a:defRPr/>
              </a:pPr>
              <a:r>
                <a:rPr lang="en-GB" sz="1400" dirty="0">
                  <a:solidFill>
                    <a:schemeClr val="tx1"/>
                  </a:solidFill>
                  <a:latin typeface="Gilroy Medium" panose="00000600000000000000" pitchFamily="50" charset="0"/>
                </a:rPr>
                <a:t>Management of the warehouse, </a:t>
              </a:r>
              <a:br>
                <a:rPr lang="en-GB" sz="1400" dirty="0">
                  <a:solidFill>
                    <a:schemeClr val="tx1"/>
                  </a:solidFill>
                  <a:latin typeface="Gilroy Medium" panose="00000600000000000000" pitchFamily="50" charset="0"/>
                </a:rPr>
              </a:br>
              <a:r>
                <a:rPr lang="en-GB" sz="1400" dirty="0">
                  <a:solidFill>
                    <a:schemeClr val="tx1"/>
                  </a:solidFill>
                  <a:latin typeface="Gilroy Medium" panose="00000600000000000000" pitchFamily="50" charset="0"/>
                </a:rPr>
                <a:t>including all booking procedures</a:t>
              </a:r>
            </a:p>
            <a:p>
              <a:pPr marL="216000" lvl="2" indent="-216000">
                <a:lnSpc>
                  <a:spcPct val="90000"/>
                </a:lnSpc>
                <a:spcAft>
                  <a:spcPts val="40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"/>
                <a:defRPr/>
              </a:pPr>
              <a:r>
                <a:rPr lang="en-GB" sz="1400" dirty="0">
                  <a:solidFill>
                    <a:schemeClr val="tx1"/>
                  </a:solidFill>
                  <a:latin typeface="Gilroy Medium" panose="00000600000000000000" pitchFamily="50" charset="0"/>
                </a:rPr>
                <a:t>Simple material processing, such as </a:t>
              </a:r>
              <a:br>
                <a:rPr lang="en-GB" sz="1400" dirty="0">
                  <a:solidFill>
                    <a:schemeClr val="tx1"/>
                  </a:solidFill>
                  <a:latin typeface="Gilroy Medium" panose="00000600000000000000" pitchFamily="50" charset="0"/>
                </a:rPr>
              </a:br>
              <a:r>
                <a:rPr lang="en-GB" sz="1400" dirty="0">
                  <a:solidFill>
                    <a:schemeClr val="tx1"/>
                  </a:solidFill>
                  <a:latin typeface="Gilroy Medium" panose="00000600000000000000" pitchFamily="50" charset="0"/>
                </a:rPr>
                <a:t>sawing or deburring</a:t>
              </a:r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FAB9B53F-6220-8445-5653-BC5E813672F5}"/>
                </a:ext>
              </a:extLst>
            </p:cNvPr>
            <p:cNvSpPr/>
            <p:nvPr/>
          </p:nvSpPr>
          <p:spPr>
            <a:xfrm>
              <a:off x="519964" y="5355993"/>
              <a:ext cx="3500368" cy="959624"/>
            </a:xfrm>
            <a:prstGeom prst="rect">
              <a:avLst/>
            </a:prstGeom>
            <a:noFill/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pPr>
                <a:spcAft>
                  <a:spcPts val="400"/>
                </a:spcAft>
              </a:pPr>
              <a:r>
                <a:rPr lang="en-GB" dirty="0">
                  <a:solidFill>
                    <a:schemeClr val="tx1"/>
                  </a:solidFill>
                  <a:latin typeface="+mj-lt"/>
                </a:rPr>
                <a:t>Shipping logistics</a:t>
              </a:r>
            </a:p>
            <a:p>
              <a:pPr marL="216000" lvl="2" indent="-216000">
                <a:lnSpc>
                  <a:spcPct val="90000"/>
                </a:lnSpc>
                <a:spcAft>
                  <a:spcPts val="40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"/>
                <a:defRPr/>
              </a:pPr>
              <a:r>
                <a:rPr lang="en-GB" sz="1400" dirty="0">
                  <a:solidFill>
                    <a:schemeClr val="tx1"/>
                  </a:solidFill>
                  <a:latin typeface="Gilroy Medium" panose="00000600000000000000" pitchFamily="50" charset="0"/>
                </a:rPr>
                <a:t>Handling of commercial shipping processes</a:t>
              </a:r>
            </a:p>
            <a:p>
              <a:pPr marL="216000" lvl="2" indent="-216000">
                <a:lnSpc>
                  <a:spcPct val="90000"/>
                </a:lnSpc>
                <a:spcAft>
                  <a:spcPts val="40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"/>
                <a:defRPr/>
              </a:pPr>
              <a:r>
                <a:rPr lang="en-GB" sz="1400" dirty="0">
                  <a:solidFill>
                    <a:schemeClr val="tx1"/>
                  </a:solidFill>
                  <a:latin typeface="Gilroy Medium" panose="00000600000000000000" pitchFamily="50" charset="0"/>
                </a:rPr>
                <a:t>Operational shipping processing</a:t>
              </a:r>
            </a:p>
            <a:p>
              <a:pPr marL="216000" lvl="2" indent="-216000">
                <a:lnSpc>
                  <a:spcPct val="90000"/>
                </a:lnSpc>
                <a:spcAft>
                  <a:spcPts val="40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"/>
                <a:defRPr/>
              </a:pPr>
              <a:r>
                <a:rPr lang="en-GB" sz="1400" dirty="0">
                  <a:solidFill>
                    <a:schemeClr val="tx1"/>
                  </a:solidFill>
                  <a:latin typeface="Gilroy Medium" panose="00000600000000000000" pitchFamily="50" charset="0"/>
                </a:rPr>
                <a:t>Load securing and much more</a:t>
              </a:r>
            </a:p>
          </p:txBody>
        </p:sp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9A83A306-DBF7-7463-BC6B-3FF973595634}"/>
              </a:ext>
            </a:extLst>
          </p:cNvPr>
          <p:cNvGrpSpPr/>
          <p:nvPr/>
        </p:nvGrpSpPr>
        <p:grpSpPr>
          <a:xfrm>
            <a:off x="4476140" y="1958340"/>
            <a:ext cx="2880000" cy="4899660"/>
            <a:chOff x="4350918" y="1958340"/>
            <a:chExt cx="2880000" cy="4899660"/>
          </a:xfrm>
        </p:grpSpPr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431ABEF5-4872-313B-CBE1-3CB903B065A0}"/>
                </a:ext>
              </a:extLst>
            </p:cNvPr>
            <p:cNvSpPr/>
            <p:nvPr/>
          </p:nvSpPr>
          <p:spPr>
            <a:xfrm>
              <a:off x="4350918" y="1958340"/>
              <a:ext cx="2880000" cy="4899660"/>
            </a:xfrm>
            <a:prstGeom prst="rect">
              <a:avLst/>
            </a:prstGeom>
            <a:solidFill>
              <a:schemeClr val="accent1"/>
            </a:solid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8000" tIns="288000" rIns="288000" bIns="288000" rtlCol="0" anchor="t" anchorCtr="0"/>
            <a:lstStyle/>
            <a:p>
              <a:pPr algn="ctr"/>
              <a:endParaRPr lang="en-GB" sz="1200" dirty="0">
                <a:solidFill>
                  <a:srgbClr val="FFFFFF"/>
                </a:solidFill>
                <a:latin typeface="Gilroy ExtraBold" panose="00000900000000000000" pitchFamily="50" charset="0"/>
              </a:endParaRPr>
            </a:p>
          </p:txBody>
        </p:sp>
        <p:cxnSp>
          <p:nvCxnSpPr>
            <p:cNvPr id="26" name="Gerader Verbinder 25">
              <a:extLst>
                <a:ext uri="{FF2B5EF4-FFF2-40B4-BE49-F238E27FC236}">
                  <a16:creationId xmlns:a16="http://schemas.microsoft.com/office/drawing/2014/main" id="{2F041F5F-35B1-EF6B-A301-C0B71831D60A}"/>
                </a:ext>
              </a:extLst>
            </p:cNvPr>
            <p:cNvCxnSpPr>
              <a:cxnSpLocks/>
            </p:cNvCxnSpPr>
            <p:nvPr/>
          </p:nvCxnSpPr>
          <p:spPr>
            <a:xfrm>
              <a:off x="4646700" y="5303161"/>
              <a:ext cx="2415185" cy="0"/>
            </a:xfrm>
            <a:prstGeom prst="line">
              <a:avLst/>
            </a:prstGeom>
            <a:ln w="6350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r Verbinder 19">
              <a:extLst>
                <a:ext uri="{FF2B5EF4-FFF2-40B4-BE49-F238E27FC236}">
                  <a16:creationId xmlns:a16="http://schemas.microsoft.com/office/drawing/2014/main" id="{D3E2B8D6-388A-4337-28F6-A796177585CF}"/>
                </a:ext>
              </a:extLst>
            </p:cNvPr>
            <p:cNvCxnSpPr>
              <a:cxnSpLocks/>
            </p:cNvCxnSpPr>
            <p:nvPr/>
          </p:nvCxnSpPr>
          <p:spPr>
            <a:xfrm>
              <a:off x="4646700" y="3793809"/>
              <a:ext cx="2268000" cy="0"/>
            </a:xfrm>
            <a:prstGeom prst="line">
              <a:avLst/>
            </a:prstGeom>
            <a:ln w="6350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rader Verbinder 35">
              <a:extLst>
                <a:ext uri="{FF2B5EF4-FFF2-40B4-BE49-F238E27FC236}">
                  <a16:creationId xmlns:a16="http://schemas.microsoft.com/office/drawing/2014/main" id="{50CD3292-ED95-3FBE-8AB8-1C8CFCAD1F42}"/>
                </a:ext>
              </a:extLst>
            </p:cNvPr>
            <p:cNvCxnSpPr>
              <a:cxnSpLocks/>
            </p:cNvCxnSpPr>
            <p:nvPr/>
          </p:nvCxnSpPr>
          <p:spPr>
            <a:xfrm>
              <a:off x="4646700" y="4548485"/>
              <a:ext cx="2268000" cy="0"/>
            </a:xfrm>
            <a:prstGeom prst="line">
              <a:avLst/>
            </a:prstGeom>
            <a:ln w="6350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Gerader Verbinder 3">
              <a:extLst>
                <a:ext uri="{FF2B5EF4-FFF2-40B4-BE49-F238E27FC236}">
                  <a16:creationId xmlns:a16="http://schemas.microsoft.com/office/drawing/2014/main" id="{7E80E8D9-3C35-5EC2-15B3-00DF0A25AEB0}"/>
                </a:ext>
              </a:extLst>
            </p:cNvPr>
            <p:cNvCxnSpPr>
              <a:cxnSpLocks/>
            </p:cNvCxnSpPr>
            <p:nvPr/>
          </p:nvCxnSpPr>
          <p:spPr>
            <a:xfrm>
              <a:off x="4646700" y="3039133"/>
              <a:ext cx="2268000" cy="0"/>
            </a:xfrm>
            <a:prstGeom prst="line">
              <a:avLst/>
            </a:prstGeom>
            <a:ln w="6350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id="{D974FB94-EACE-E614-F2F3-E2B8DB95B80C}"/>
                </a:ext>
              </a:extLst>
            </p:cNvPr>
            <p:cNvSpPr txBox="1"/>
            <p:nvPr/>
          </p:nvSpPr>
          <p:spPr>
            <a:xfrm>
              <a:off x="4641109" y="3907998"/>
              <a:ext cx="2030954" cy="526298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lang="en-GB" sz="1400">
                  <a:ln w="6350">
                    <a:noFill/>
                  </a:ln>
                  <a:solidFill>
                    <a:schemeClr val="bg1"/>
                  </a:solidFill>
                </a:rPr>
                <a:t>Packages per year</a:t>
              </a:r>
              <a:br>
                <a:rPr lang="en-GB" sz="1400">
                  <a:ln w="6350">
                    <a:noFill/>
                  </a:ln>
                  <a:solidFill>
                    <a:schemeClr val="bg1"/>
                  </a:solidFill>
                </a:rPr>
              </a:br>
              <a:r>
                <a:rPr lang="en-GB" sz="2400">
                  <a:ln w="6350">
                    <a:noFill/>
                  </a:ln>
                  <a:solidFill>
                    <a:schemeClr val="bg1"/>
                  </a:solidFill>
                  <a:latin typeface="+mj-lt"/>
                </a:rPr>
                <a:t>&gt; 40.000</a:t>
              </a:r>
              <a:endParaRPr lang="en-GB" sz="1200" dirty="0">
                <a:ln w="6350">
                  <a:noFill/>
                </a:ln>
                <a:solidFill>
                  <a:schemeClr val="bg1"/>
                </a:solidFill>
                <a:latin typeface="Gilroy Medium"/>
              </a:endParaRPr>
            </a:p>
          </p:txBody>
        </p:sp>
        <p:sp>
          <p:nvSpPr>
            <p:cNvPr id="33" name="Textfeld 32">
              <a:extLst>
                <a:ext uri="{FF2B5EF4-FFF2-40B4-BE49-F238E27FC236}">
                  <a16:creationId xmlns:a16="http://schemas.microsoft.com/office/drawing/2014/main" id="{2B90ED15-D114-BA47-1E2D-683FC4C3E18B}"/>
                </a:ext>
              </a:extLst>
            </p:cNvPr>
            <p:cNvSpPr txBox="1"/>
            <p:nvPr/>
          </p:nvSpPr>
          <p:spPr>
            <a:xfrm>
              <a:off x="4641108" y="4662674"/>
              <a:ext cx="2030955" cy="526298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lang="en-GB" sz="1400">
                  <a:ln w="6350">
                    <a:noFill/>
                  </a:ln>
                  <a:solidFill>
                    <a:schemeClr val="bg1"/>
                  </a:solidFill>
                </a:rPr>
                <a:t>Traded loose parts</a:t>
              </a:r>
              <a:br>
                <a:rPr lang="en-GB" sz="1400">
                  <a:ln w="6350">
                    <a:noFill/>
                  </a:ln>
                  <a:solidFill>
                    <a:schemeClr val="bg1"/>
                  </a:solidFill>
                </a:rPr>
              </a:br>
              <a:r>
                <a:rPr lang="en-GB" sz="2400">
                  <a:ln w="6350">
                    <a:noFill/>
                  </a:ln>
                  <a:solidFill>
                    <a:schemeClr val="bg1"/>
                  </a:solidFill>
                  <a:latin typeface="+mj-lt"/>
                </a:rPr>
                <a:t>&gt; 5 Mio.</a:t>
              </a:r>
              <a:endParaRPr lang="en-GB" sz="2400" dirty="0">
                <a:ln w="6350">
                  <a:noFill/>
                </a:ln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4" name="Textfeld 33">
              <a:extLst>
                <a:ext uri="{FF2B5EF4-FFF2-40B4-BE49-F238E27FC236}">
                  <a16:creationId xmlns:a16="http://schemas.microsoft.com/office/drawing/2014/main" id="{DAC027FE-BF38-D714-6B4C-CA2BC57AC0E6}"/>
                </a:ext>
              </a:extLst>
            </p:cNvPr>
            <p:cNvSpPr txBox="1"/>
            <p:nvPr/>
          </p:nvSpPr>
          <p:spPr>
            <a:xfrm>
              <a:off x="4641109" y="5417347"/>
              <a:ext cx="1526899" cy="969496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lang="en-GB" sz="1400" dirty="0">
                  <a:solidFill>
                    <a:schemeClr val="bg1"/>
                  </a:solidFill>
                  <a:latin typeface="Gilroy Medium" panose="00000600000000000000" pitchFamily="50" charset="0"/>
                </a:rPr>
                <a:t>We take responsibility </a:t>
              </a:r>
              <a:br>
                <a:rPr lang="en-GB" sz="1400" dirty="0">
                  <a:solidFill>
                    <a:schemeClr val="bg1"/>
                  </a:solidFill>
                  <a:latin typeface="Gilroy Medium" panose="00000600000000000000" pitchFamily="50" charset="0"/>
                </a:rPr>
              </a:br>
              <a:r>
                <a:rPr lang="en-GB" sz="1400" dirty="0">
                  <a:solidFill>
                    <a:schemeClr val="bg1"/>
                  </a:solidFill>
                  <a:latin typeface="Gilroy Medium" panose="00000600000000000000" pitchFamily="50" charset="0"/>
                </a:rPr>
                <a:t>for your goods – flexibly and efficiently</a:t>
              </a:r>
              <a:endParaRPr lang="en-GB" sz="1200" dirty="0">
                <a:ln w="6350">
                  <a:noFill/>
                </a:ln>
                <a:solidFill>
                  <a:schemeClr val="bg1"/>
                </a:solidFill>
                <a:latin typeface="Gilroy Medium"/>
              </a:endParaRPr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2570F6B4-8D5C-9D10-F798-400F53ABB08A}"/>
                </a:ext>
              </a:extLst>
            </p:cNvPr>
            <p:cNvSpPr txBox="1"/>
            <p:nvPr/>
          </p:nvSpPr>
          <p:spPr>
            <a:xfrm>
              <a:off x="4641109" y="2398646"/>
              <a:ext cx="1800000" cy="526298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lang="en-GB" sz="1400">
                  <a:ln w="6350">
                    <a:noFill/>
                  </a:ln>
                  <a:solidFill>
                    <a:schemeClr val="bg1"/>
                  </a:solidFill>
                </a:rPr>
                <a:t>Locations</a:t>
              </a:r>
              <a:br>
                <a:rPr lang="en-GB" sz="1400">
                  <a:ln w="6350">
                    <a:noFill/>
                  </a:ln>
                  <a:solidFill>
                    <a:schemeClr val="bg1"/>
                  </a:solidFill>
                </a:rPr>
              </a:br>
              <a:r>
                <a:rPr lang="en-GB" sz="2400">
                  <a:ln w="6350">
                    <a:noFill/>
                  </a:ln>
                  <a:solidFill>
                    <a:schemeClr val="bg1"/>
                  </a:solidFill>
                  <a:latin typeface="+mj-lt"/>
                </a:rPr>
                <a:t>&gt; 10</a:t>
              </a:r>
              <a:endParaRPr lang="en-GB" sz="1200" dirty="0">
                <a:ln w="6350">
                  <a:noFill/>
                </a:ln>
                <a:solidFill>
                  <a:schemeClr val="bg1"/>
                </a:solidFill>
                <a:latin typeface="Gilroy Medium"/>
              </a:endParaRPr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A713DC21-5C20-D58E-DB09-35C396DBAF5D}"/>
                </a:ext>
              </a:extLst>
            </p:cNvPr>
            <p:cNvSpPr txBox="1"/>
            <p:nvPr/>
          </p:nvSpPr>
          <p:spPr>
            <a:xfrm>
              <a:off x="4641109" y="3153322"/>
              <a:ext cx="1800000" cy="526298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marL="0" lvl="2">
                <a:lnSpc>
                  <a:spcPct val="90000"/>
                </a:lnSpc>
                <a:defRPr/>
              </a:pPr>
              <a:r>
                <a:rPr lang="en-GB" sz="1400">
                  <a:ln w="6350">
                    <a:noFill/>
                  </a:ln>
                  <a:solidFill>
                    <a:schemeClr val="bg1"/>
                  </a:solidFill>
                </a:rPr>
                <a:t>Employees</a:t>
              </a:r>
              <a:br>
                <a:rPr lang="en-GB" sz="1400">
                  <a:ln w="6350">
                    <a:noFill/>
                  </a:ln>
                  <a:solidFill>
                    <a:schemeClr val="bg1"/>
                  </a:solidFill>
                </a:rPr>
              </a:br>
              <a:r>
                <a:rPr lang="en-GB" sz="2400">
                  <a:ln w="6350">
                    <a:noFill/>
                  </a:ln>
                  <a:solidFill>
                    <a:schemeClr val="bg1"/>
                  </a:solidFill>
                  <a:latin typeface="+mj-lt"/>
                </a:rPr>
                <a:t>&gt; 200</a:t>
              </a:r>
              <a:endParaRPr lang="en-GB" sz="1200" dirty="0">
                <a:ln w="6350">
                  <a:noFill/>
                </a:ln>
                <a:solidFill>
                  <a:schemeClr val="bg1"/>
                </a:solidFill>
                <a:latin typeface="Gilroy Medium"/>
              </a:endParaRPr>
            </a:p>
          </p:txBody>
        </p:sp>
      </p:grpSp>
      <p:pic>
        <p:nvPicPr>
          <p:cNvPr id="12" name="Grafik 11">
            <a:extLst>
              <a:ext uri="{FF2B5EF4-FFF2-40B4-BE49-F238E27FC236}">
                <a16:creationId xmlns:a16="http://schemas.microsoft.com/office/drawing/2014/main" id="{080E7031-7F83-64D6-12D1-FE5F695779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" r="-1594"/>
          <a:stretch>
            <a:fillRect/>
          </a:stretch>
        </p:blipFill>
        <p:spPr>
          <a:xfrm>
            <a:off x="6267449" y="4899660"/>
            <a:ext cx="1990725" cy="1958340"/>
          </a:xfrm>
          <a:custGeom>
            <a:avLst/>
            <a:gdLst>
              <a:gd name="connsiteX0" fmla="*/ 847106 w 1891046"/>
              <a:gd name="connsiteY0" fmla="*/ 0 h 1958340"/>
              <a:gd name="connsiteX1" fmla="*/ 1891046 w 1891046"/>
              <a:gd name="connsiteY1" fmla="*/ 137160 h 1958340"/>
              <a:gd name="connsiteX2" fmla="*/ 1804617 w 1891046"/>
              <a:gd name="connsiteY2" fmla="*/ 843002 h 1958340"/>
              <a:gd name="connsiteX3" fmla="*/ 1830086 w 1891046"/>
              <a:gd name="connsiteY3" fmla="*/ 944880 h 1958340"/>
              <a:gd name="connsiteX4" fmla="*/ 1708166 w 1891046"/>
              <a:gd name="connsiteY4" fmla="*/ 1211580 h 1958340"/>
              <a:gd name="connsiteX5" fmla="*/ 1710424 w 1891046"/>
              <a:gd name="connsiteY5" fmla="*/ 1229640 h 1958340"/>
              <a:gd name="connsiteX6" fmla="*/ 1853987 w 1891046"/>
              <a:gd name="connsiteY6" fmla="*/ 1229640 h 1958340"/>
              <a:gd name="connsiteX7" fmla="*/ 1853987 w 1891046"/>
              <a:gd name="connsiteY7" fmla="*/ 1958340 h 1958340"/>
              <a:gd name="connsiteX8" fmla="*/ 1121426 w 1891046"/>
              <a:gd name="connsiteY8" fmla="*/ 1958340 h 1958340"/>
              <a:gd name="connsiteX9" fmla="*/ 890489 w 1891046"/>
              <a:gd name="connsiteY9" fmla="*/ 1958340 h 1958340"/>
              <a:gd name="connsiteX10" fmla="*/ 692166 w 1891046"/>
              <a:gd name="connsiteY10" fmla="*/ 1958340 h 1958340"/>
              <a:gd name="connsiteX11" fmla="*/ 496586 w 1891046"/>
              <a:gd name="connsiteY11" fmla="*/ 1950720 h 1958340"/>
              <a:gd name="connsiteX12" fmla="*/ 0 w 1891046"/>
              <a:gd name="connsiteY12" fmla="*/ 1811968 h 1958340"/>
              <a:gd name="connsiteX13" fmla="*/ 0 w 1891046"/>
              <a:gd name="connsiteY13" fmla="*/ 222923 h 1958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91046" h="1958340">
                <a:moveTo>
                  <a:pt x="847106" y="0"/>
                </a:moveTo>
                <a:lnTo>
                  <a:pt x="1891046" y="137160"/>
                </a:lnTo>
                <a:lnTo>
                  <a:pt x="1804617" y="843002"/>
                </a:lnTo>
                <a:lnTo>
                  <a:pt x="1830086" y="944880"/>
                </a:lnTo>
                <a:lnTo>
                  <a:pt x="1708166" y="1211580"/>
                </a:lnTo>
                <a:lnTo>
                  <a:pt x="1710424" y="1229640"/>
                </a:lnTo>
                <a:lnTo>
                  <a:pt x="1853987" y="1229640"/>
                </a:lnTo>
                <a:lnTo>
                  <a:pt x="1853987" y="1958340"/>
                </a:lnTo>
                <a:lnTo>
                  <a:pt x="1121426" y="1958340"/>
                </a:lnTo>
                <a:lnTo>
                  <a:pt x="890489" y="1958340"/>
                </a:lnTo>
                <a:lnTo>
                  <a:pt x="692166" y="1958340"/>
                </a:lnTo>
                <a:lnTo>
                  <a:pt x="496586" y="1950720"/>
                </a:lnTo>
                <a:lnTo>
                  <a:pt x="0" y="1811968"/>
                </a:lnTo>
                <a:lnTo>
                  <a:pt x="0" y="222923"/>
                </a:lnTo>
                <a:close/>
              </a:path>
            </a:pathLst>
          </a:custGeom>
        </p:spPr>
      </p:pic>
      <p:sp>
        <p:nvSpPr>
          <p:cNvPr id="30" name="Freihandform: Form 7">
            <a:extLst>
              <a:ext uri="{FF2B5EF4-FFF2-40B4-BE49-F238E27FC236}">
                <a16:creationId xmlns:a16="http://schemas.microsoft.com/office/drawing/2014/main" id="{B4E2C727-B141-B193-D692-4F0B384DF41D}"/>
              </a:ext>
            </a:extLst>
          </p:cNvPr>
          <p:cNvSpPr/>
          <p:nvPr/>
        </p:nvSpPr>
        <p:spPr>
          <a:xfrm rot="10800000" flipV="1">
            <a:off x="2087936" y="9557921"/>
            <a:ext cx="1281364" cy="683944"/>
          </a:xfrm>
          <a:custGeom>
            <a:avLst/>
            <a:gdLst>
              <a:gd name="csX0" fmla="*/ 0 w 916876"/>
              <a:gd name="csY0" fmla="*/ 265652 h 489394"/>
              <a:gd name="csX1" fmla="*/ 458153 w 916876"/>
              <a:gd name="csY1" fmla="*/ 489394 h 489394"/>
              <a:gd name="csX2" fmla="*/ 916877 w 916876"/>
              <a:gd name="csY2" fmla="*/ 265652 h 489394"/>
              <a:gd name="csX3" fmla="*/ 458153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153" y="489394"/>
                </a:lnTo>
                <a:lnTo>
                  <a:pt x="916877" y="265652"/>
                </a:lnTo>
                <a:lnTo>
                  <a:pt x="458153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31" name="!!DNA4">
            <a:extLst>
              <a:ext uri="{FF2B5EF4-FFF2-40B4-BE49-F238E27FC236}">
                <a16:creationId xmlns:a16="http://schemas.microsoft.com/office/drawing/2014/main" id="{D8B630EC-3518-15C7-CF0D-32A1DECB4F8F}"/>
              </a:ext>
            </a:extLst>
          </p:cNvPr>
          <p:cNvSpPr/>
          <p:nvPr/>
        </p:nvSpPr>
        <p:spPr>
          <a:xfrm>
            <a:off x="6082278" y="8320471"/>
            <a:ext cx="597420" cy="958959"/>
          </a:xfrm>
          <a:custGeom>
            <a:avLst/>
            <a:gdLst>
              <a:gd name="csX0" fmla="*/ 0 w 427482"/>
              <a:gd name="csY0" fmla="*/ 686181 h 686181"/>
              <a:gd name="csX1" fmla="*/ 427482 w 427482"/>
              <a:gd name="csY1" fmla="*/ 442055 h 686181"/>
              <a:gd name="csX2" fmla="*/ 427482 w 427482"/>
              <a:gd name="csY2" fmla="*/ 0 h 686181"/>
              <a:gd name="csX3" fmla="*/ 0 w 427482"/>
              <a:gd name="csY3" fmla="*/ 244126 h 686181"/>
              <a:gd name="csX4" fmla="*/ 0 w 427482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35" name="!!DNA5">
            <a:extLst>
              <a:ext uri="{FF2B5EF4-FFF2-40B4-BE49-F238E27FC236}">
                <a16:creationId xmlns:a16="http://schemas.microsoft.com/office/drawing/2014/main" id="{E7D8B358-BCBC-8008-294A-815835DA8CBE}"/>
              </a:ext>
            </a:extLst>
          </p:cNvPr>
          <p:cNvSpPr/>
          <p:nvPr/>
        </p:nvSpPr>
        <p:spPr>
          <a:xfrm rot="10800000" flipH="1" flipV="1">
            <a:off x="4275351" y="8669155"/>
            <a:ext cx="1414067" cy="1503125"/>
          </a:xfrm>
          <a:custGeom>
            <a:avLst/>
            <a:gdLst>
              <a:gd name="csX0" fmla="*/ 1160542 w 2322531"/>
              <a:gd name="csY0" fmla="*/ 1229126 h 2468803"/>
              <a:gd name="csX1" fmla="*/ 0 w 2322531"/>
              <a:gd name="csY1" fmla="*/ 1902046 h 2468803"/>
              <a:gd name="csX2" fmla="*/ 1160542 w 2322531"/>
              <a:gd name="csY2" fmla="*/ 2468803 h 2468803"/>
              <a:gd name="csX3" fmla="*/ 2322531 w 2322531"/>
              <a:gd name="csY3" fmla="*/ 1902045 h 2468803"/>
              <a:gd name="csX4" fmla="*/ 1121062 w 2322531"/>
              <a:gd name="csY4" fmla="*/ 1248 h 2468803"/>
              <a:gd name="csX5" fmla="*/ 0 w 2322531"/>
              <a:gd name="csY5" fmla="*/ 641462 h 2468803"/>
              <a:gd name="csX6" fmla="*/ 0 w 2322531"/>
              <a:gd name="csY6" fmla="*/ 1800739 h 2468803"/>
              <a:gd name="csX7" fmla="*/ 1121062 w 2322531"/>
              <a:gd name="csY7" fmla="*/ 1160525 h 2468803"/>
              <a:gd name="csX8" fmla="*/ 1196017 w 2322531"/>
              <a:gd name="csY8" fmla="*/ 0 h 2468803"/>
              <a:gd name="csX9" fmla="*/ 1196017 w 2322531"/>
              <a:gd name="csY9" fmla="*/ 1156279 h 2468803"/>
              <a:gd name="csX10" fmla="*/ 2317079 w 2322531"/>
              <a:gd name="csY10" fmla="*/ 1800739 h 2468803"/>
              <a:gd name="csX11" fmla="*/ 2317079 w 2322531"/>
              <a:gd name="csY11" fmla="*/ 645959 h 24688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322531" h="2468803">
                <a:moveTo>
                  <a:pt x="1160542" y="1229126"/>
                </a:moveTo>
                <a:lnTo>
                  <a:pt x="0" y="1902046"/>
                </a:lnTo>
                <a:lnTo>
                  <a:pt x="1160542" y="2468803"/>
                </a:lnTo>
                <a:lnTo>
                  <a:pt x="2322531" y="1902045"/>
                </a:lnTo>
                <a:close/>
                <a:moveTo>
                  <a:pt x="1121062" y="1248"/>
                </a:moveTo>
                <a:lnTo>
                  <a:pt x="0" y="641462"/>
                </a:lnTo>
                <a:lnTo>
                  <a:pt x="0" y="1800739"/>
                </a:lnTo>
                <a:lnTo>
                  <a:pt x="1121062" y="1160525"/>
                </a:lnTo>
                <a:close/>
                <a:moveTo>
                  <a:pt x="1196017" y="0"/>
                </a:moveTo>
                <a:lnTo>
                  <a:pt x="1196017" y="1156279"/>
                </a:lnTo>
                <a:lnTo>
                  <a:pt x="2317079" y="1800739"/>
                </a:lnTo>
                <a:lnTo>
                  <a:pt x="2317079" y="645959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GB" dirty="0"/>
          </a:p>
        </p:txBody>
      </p:sp>
      <p:sp>
        <p:nvSpPr>
          <p:cNvPr id="37" name="!! DNA Lang">
            <a:extLst>
              <a:ext uri="{FF2B5EF4-FFF2-40B4-BE49-F238E27FC236}">
                <a16:creationId xmlns:a16="http://schemas.microsoft.com/office/drawing/2014/main" id="{478333BA-1C6F-EE4F-8553-B5F455C9FC40}"/>
              </a:ext>
            </a:extLst>
          </p:cNvPr>
          <p:cNvSpPr/>
          <p:nvPr/>
        </p:nvSpPr>
        <p:spPr>
          <a:xfrm rot="10800000" flipV="1">
            <a:off x="6598027" y="9688012"/>
            <a:ext cx="1281364" cy="683944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6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6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43" name="!!DNA1">
            <a:extLst>
              <a:ext uri="{FF2B5EF4-FFF2-40B4-BE49-F238E27FC236}">
                <a16:creationId xmlns:a16="http://schemas.microsoft.com/office/drawing/2014/main" id="{94EA70C0-9B07-F8F9-7EAC-4763C40F22B3}"/>
              </a:ext>
            </a:extLst>
          </p:cNvPr>
          <p:cNvSpPr/>
          <p:nvPr/>
        </p:nvSpPr>
        <p:spPr>
          <a:xfrm rot="10800000" flipV="1">
            <a:off x="7424093" y="8447602"/>
            <a:ext cx="597420" cy="958959"/>
          </a:xfrm>
          <a:custGeom>
            <a:avLst/>
            <a:gdLst>
              <a:gd name="csX0" fmla="*/ 0 w 427481"/>
              <a:gd name="csY0" fmla="*/ 686181 h 686181"/>
              <a:gd name="csX1" fmla="*/ 427482 w 427481"/>
              <a:gd name="csY1" fmla="*/ 442055 h 686181"/>
              <a:gd name="csX2" fmla="*/ 427482 w 427481"/>
              <a:gd name="csY2" fmla="*/ 0 h 686181"/>
              <a:gd name="csX3" fmla="*/ 0 w 427481"/>
              <a:gd name="csY3" fmla="*/ 244126 h 686181"/>
              <a:gd name="csX4" fmla="*/ 0 w 427481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1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45" name="!!DNA3">
            <a:extLst>
              <a:ext uri="{FF2B5EF4-FFF2-40B4-BE49-F238E27FC236}">
                <a16:creationId xmlns:a16="http://schemas.microsoft.com/office/drawing/2014/main" id="{801AA906-1B19-5B04-5310-4B965BEAB663}"/>
              </a:ext>
            </a:extLst>
          </p:cNvPr>
          <p:cNvSpPr/>
          <p:nvPr/>
        </p:nvSpPr>
        <p:spPr>
          <a:xfrm rot="10800000" flipV="1">
            <a:off x="2930320" y="8461758"/>
            <a:ext cx="597420" cy="958959"/>
          </a:xfrm>
          <a:custGeom>
            <a:avLst/>
            <a:gdLst>
              <a:gd name="csX0" fmla="*/ 0 w 427482"/>
              <a:gd name="csY0" fmla="*/ 686181 h 686181"/>
              <a:gd name="csX1" fmla="*/ 427482 w 427482"/>
              <a:gd name="csY1" fmla="*/ 442055 h 686181"/>
              <a:gd name="csX2" fmla="*/ 427482 w 427482"/>
              <a:gd name="csY2" fmla="*/ 0 h 686181"/>
              <a:gd name="csX3" fmla="*/ 0 w 427482"/>
              <a:gd name="csY3" fmla="*/ 244126 h 686181"/>
              <a:gd name="csX4" fmla="*/ 0 w 427482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47" name="!!DNA2">
            <a:extLst>
              <a:ext uri="{FF2B5EF4-FFF2-40B4-BE49-F238E27FC236}">
                <a16:creationId xmlns:a16="http://schemas.microsoft.com/office/drawing/2014/main" id="{A6B77FD7-D05B-7C8B-92E7-27FC50C60E89}"/>
              </a:ext>
            </a:extLst>
          </p:cNvPr>
          <p:cNvSpPr/>
          <p:nvPr/>
        </p:nvSpPr>
        <p:spPr>
          <a:xfrm rot="10800000" flipV="1">
            <a:off x="1837760" y="8661778"/>
            <a:ext cx="597420" cy="959624"/>
          </a:xfrm>
          <a:custGeom>
            <a:avLst/>
            <a:gdLst>
              <a:gd name="csX0" fmla="*/ 427482 w 427482"/>
              <a:gd name="csY0" fmla="*/ 686657 h 686657"/>
              <a:gd name="csX1" fmla="*/ 0 w 427482"/>
              <a:gd name="csY1" fmla="*/ 440912 h 686657"/>
              <a:gd name="csX2" fmla="*/ 0 w 427482"/>
              <a:gd name="csY2" fmla="*/ 0 h 686657"/>
              <a:gd name="csX3" fmla="*/ 427482 w 427482"/>
              <a:gd name="csY3" fmla="*/ 246317 h 686657"/>
              <a:gd name="csX4" fmla="*/ 427482 w 427482"/>
              <a:gd name="csY4" fmla="*/ 686657 h 686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657">
                <a:moveTo>
                  <a:pt x="427482" y="686657"/>
                </a:moveTo>
                <a:lnTo>
                  <a:pt x="0" y="440912"/>
                </a:lnTo>
                <a:lnTo>
                  <a:pt x="0" y="0"/>
                </a:lnTo>
                <a:lnTo>
                  <a:pt x="427482" y="246317"/>
                </a:lnTo>
                <a:lnTo>
                  <a:pt x="427482" y="686657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48" name="Freihandform: Form 47">
            <a:extLst>
              <a:ext uri="{FF2B5EF4-FFF2-40B4-BE49-F238E27FC236}">
                <a16:creationId xmlns:a16="http://schemas.microsoft.com/office/drawing/2014/main" id="{47458F71-3AE2-A54F-4C1E-594FCC90AA42}"/>
              </a:ext>
            </a:extLst>
          </p:cNvPr>
          <p:cNvSpPr/>
          <p:nvPr/>
        </p:nvSpPr>
        <p:spPr>
          <a:xfrm>
            <a:off x="8807233" y="9279430"/>
            <a:ext cx="1281366" cy="683944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6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6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49" name="Freihandform: Form 50">
            <a:extLst>
              <a:ext uri="{FF2B5EF4-FFF2-40B4-BE49-F238E27FC236}">
                <a16:creationId xmlns:a16="http://schemas.microsoft.com/office/drawing/2014/main" id="{9583DC68-1FA2-9B25-3D23-1AA050C294FF}"/>
              </a:ext>
            </a:extLst>
          </p:cNvPr>
          <p:cNvSpPr/>
          <p:nvPr/>
        </p:nvSpPr>
        <p:spPr>
          <a:xfrm>
            <a:off x="8807233" y="8430428"/>
            <a:ext cx="597420" cy="958960"/>
          </a:xfrm>
          <a:custGeom>
            <a:avLst/>
            <a:gdLst>
              <a:gd name="csX0" fmla="*/ 0 w 427481"/>
              <a:gd name="csY0" fmla="*/ 686181 h 686181"/>
              <a:gd name="csX1" fmla="*/ 427482 w 427481"/>
              <a:gd name="csY1" fmla="*/ 442055 h 686181"/>
              <a:gd name="csX2" fmla="*/ 427482 w 427481"/>
              <a:gd name="csY2" fmla="*/ 0 h 686181"/>
              <a:gd name="csX3" fmla="*/ 0 w 427481"/>
              <a:gd name="csY3" fmla="*/ 244126 h 686181"/>
              <a:gd name="csX4" fmla="*/ 0 w 427481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1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50" name="Freihandform: Form 49">
            <a:extLst>
              <a:ext uri="{FF2B5EF4-FFF2-40B4-BE49-F238E27FC236}">
                <a16:creationId xmlns:a16="http://schemas.microsoft.com/office/drawing/2014/main" id="{25C2CEC9-537B-29D3-0325-CA2DAEDB4B33}"/>
              </a:ext>
            </a:extLst>
          </p:cNvPr>
          <p:cNvSpPr/>
          <p:nvPr/>
        </p:nvSpPr>
        <p:spPr>
          <a:xfrm>
            <a:off x="9749447" y="8429761"/>
            <a:ext cx="597421" cy="959625"/>
          </a:xfrm>
          <a:custGeom>
            <a:avLst/>
            <a:gdLst>
              <a:gd name="csX0" fmla="*/ 427482 w 427482"/>
              <a:gd name="csY0" fmla="*/ 686657 h 686657"/>
              <a:gd name="csX1" fmla="*/ 0 w 427482"/>
              <a:gd name="csY1" fmla="*/ 440912 h 686657"/>
              <a:gd name="csX2" fmla="*/ 0 w 427482"/>
              <a:gd name="csY2" fmla="*/ 0 h 686657"/>
              <a:gd name="csX3" fmla="*/ 427482 w 427482"/>
              <a:gd name="csY3" fmla="*/ 246317 h 686657"/>
              <a:gd name="csX4" fmla="*/ 427482 w 427482"/>
              <a:gd name="csY4" fmla="*/ 686657 h 686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657">
                <a:moveTo>
                  <a:pt x="427482" y="686657"/>
                </a:moveTo>
                <a:lnTo>
                  <a:pt x="0" y="440912"/>
                </a:lnTo>
                <a:lnTo>
                  <a:pt x="0" y="0"/>
                </a:lnTo>
                <a:lnTo>
                  <a:pt x="427482" y="246317"/>
                </a:lnTo>
                <a:lnTo>
                  <a:pt x="427482" y="686657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51" name="!!DNA5">
            <a:extLst>
              <a:ext uri="{FF2B5EF4-FFF2-40B4-BE49-F238E27FC236}">
                <a16:creationId xmlns:a16="http://schemas.microsoft.com/office/drawing/2014/main" id="{8A0C21DC-4001-93B2-7669-6E869DE51A61}"/>
              </a:ext>
            </a:extLst>
          </p:cNvPr>
          <p:cNvSpPr/>
          <p:nvPr/>
        </p:nvSpPr>
        <p:spPr>
          <a:xfrm rot="10800000" flipH="1" flipV="1">
            <a:off x="-455738" y="9117363"/>
            <a:ext cx="1414067" cy="1503125"/>
          </a:xfrm>
          <a:custGeom>
            <a:avLst/>
            <a:gdLst>
              <a:gd name="csX0" fmla="*/ 1160542 w 2322531"/>
              <a:gd name="csY0" fmla="*/ 1229126 h 2468803"/>
              <a:gd name="csX1" fmla="*/ 0 w 2322531"/>
              <a:gd name="csY1" fmla="*/ 1902046 h 2468803"/>
              <a:gd name="csX2" fmla="*/ 1160542 w 2322531"/>
              <a:gd name="csY2" fmla="*/ 2468803 h 2468803"/>
              <a:gd name="csX3" fmla="*/ 2322531 w 2322531"/>
              <a:gd name="csY3" fmla="*/ 1902045 h 2468803"/>
              <a:gd name="csX4" fmla="*/ 1121062 w 2322531"/>
              <a:gd name="csY4" fmla="*/ 1248 h 2468803"/>
              <a:gd name="csX5" fmla="*/ 0 w 2322531"/>
              <a:gd name="csY5" fmla="*/ 641462 h 2468803"/>
              <a:gd name="csX6" fmla="*/ 0 w 2322531"/>
              <a:gd name="csY6" fmla="*/ 1800739 h 2468803"/>
              <a:gd name="csX7" fmla="*/ 1121062 w 2322531"/>
              <a:gd name="csY7" fmla="*/ 1160525 h 2468803"/>
              <a:gd name="csX8" fmla="*/ 1196017 w 2322531"/>
              <a:gd name="csY8" fmla="*/ 0 h 2468803"/>
              <a:gd name="csX9" fmla="*/ 1196017 w 2322531"/>
              <a:gd name="csY9" fmla="*/ 1156279 h 2468803"/>
              <a:gd name="csX10" fmla="*/ 2317079 w 2322531"/>
              <a:gd name="csY10" fmla="*/ 1800739 h 2468803"/>
              <a:gd name="csX11" fmla="*/ 2317079 w 2322531"/>
              <a:gd name="csY11" fmla="*/ 645959 h 24688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322531" h="2468803">
                <a:moveTo>
                  <a:pt x="1160542" y="1229126"/>
                </a:moveTo>
                <a:lnTo>
                  <a:pt x="0" y="1902046"/>
                </a:lnTo>
                <a:lnTo>
                  <a:pt x="1160542" y="2468803"/>
                </a:lnTo>
                <a:lnTo>
                  <a:pt x="2322531" y="1902045"/>
                </a:lnTo>
                <a:close/>
                <a:moveTo>
                  <a:pt x="1121062" y="1248"/>
                </a:moveTo>
                <a:lnTo>
                  <a:pt x="0" y="641462"/>
                </a:lnTo>
                <a:lnTo>
                  <a:pt x="0" y="1800739"/>
                </a:lnTo>
                <a:lnTo>
                  <a:pt x="1121062" y="1160525"/>
                </a:lnTo>
                <a:close/>
                <a:moveTo>
                  <a:pt x="1196017" y="0"/>
                </a:moveTo>
                <a:lnTo>
                  <a:pt x="1196017" y="1156279"/>
                </a:lnTo>
                <a:lnTo>
                  <a:pt x="2317079" y="1800739"/>
                </a:lnTo>
                <a:lnTo>
                  <a:pt x="2317079" y="645959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GB" dirty="0"/>
          </a:p>
        </p:txBody>
      </p:sp>
      <p:grpSp>
        <p:nvGrpSpPr>
          <p:cNvPr id="3" name="Gruppieren 56">
            <a:extLst>
              <a:ext uri="{FF2B5EF4-FFF2-40B4-BE49-F238E27FC236}">
                <a16:creationId xmlns:a16="http://schemas.microsoft.com/office/drawing/2014/main" id="{C3738807-CBBF-A968-064A-D33B6BE5207F}"/>
              </a:ext>
            </a:extLst>
          </p:cNvPr>
          <p:cNvGrpSpPr/>
          <p:nvPr/>
        </p:nvGrpSpPr>
        <p:grpSpPr>
          <a:xfrm>
            <a:off x="11423907" y="512676"/>
            <a:ext cx="255698" cy="395097"/>
            <a:chOff x="11431847" y="515617"/>
            <a:chExt cx="247805" cy="382899"/>
          </a:xfrm>
          <a:solidFill>
            <a:schemeClr val="bg1"/>
          </a:solidFill>
        </p:grpSpPr>
        <p:sp>
          <p:nvSpPr>
            <p:cNvPr id="15" name="Freihandform: Form 58">
              <a:extLst>
                <a:ext uri="{FF2B5EF4-FFF2-40B4-BE49-F238E27FC236}">
                  <a16:creationId xmlns:a16="http://schemas.microsoft.com/office/drawing/2014/main" id="{A8FBB1C5-4C46-B171-6DCA-C6DC3DFCB13F}"/>
                </a:ext>
              </a:extLst>
            </p:cNvPr>
            <p:cNvSpPr/>
            <p:nvPr/>
          </p:nvSpPr>
          <p:spPr>
            <a:xfrm>
              <a:off x="11431847" y="631813"/>
              <a:ext cx="115531" cy="187305"/>
            </a:xfrm>
            <a:custGeom>
              <a:avLst/>
              <a:gdLst>
                <a:gd name="connsiteX0" fmla="*/ 0 w 115531"/>
                <a:gd name="connsiteY0" fmla="*/ 66634 h 187305"/>
                <a:gd name="connsiteX1" fmla="*/ 0 w 115531"/>
                <a:gd name="connsiteY1" fmla="*/ 187306 h 187305"/>
                <a:gd name="connsiteX2" fmla="*/ 115532 w 115531"/>
                <a:gd name="connsiteY2" fmla="*/ 120671 h 187305"/>
                <a:gd name="connsiteX3" fmla="*/ 115532 w 115531"/>
                <a:gd name="connsiteY3" fmla="*/ 0 h 187305"/>
                <a:gd name="connsiteX4" fmla="*/ 0 w 115531"/>
                <a:gd name="connsiteY4" fmla="*/ 66634 h 18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531" h="187305">
                  <a:moveTo>
                    <a:pt x="0" y="66634"/>
                  </a:moveTo>
                  <a:lnTo>
                    <a:pt x="0" y="187306"/>
                  </a:lnTo>
                  <a:lnTo>
                    <a:pt x="115532" y="120671"/>
                  </a:lnTo>
                  <a:lnTo>
                    <a:pt x="115532" y="0"/>
                  </a:lnTo>
                  <a:lnTo>
                    <a:pt x="0" y="66634"/>
                  </a:lnTo>
                  <a:close/>
                </a:path>
              </a:pathLst>
            </a:custGeom>
            <a:grpFill/>
            <a:ln w="5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6" name="Freihandform: Form 59">
              <a:extLst>
                <a:ext uri="{FF2B5EF4-FFF2-40B4-BE49-F238E27FC236}">
                  <a16:creationId xmlns:a16="http://schemas.microsoft.com/office/drawing/2014/main" id="{40115568-948A-F69A-C3DB-51334EAE224D}"/>
                </a:ext>
              </a:extLst>
            </p:cNvPr>
            <p:cNvSpPr/>
            <p:nvPr/>
          </p:nvSpPr>
          <p:spPr>
            <a:xfrm>
              <a:off x="11563955" y="515617"/>
              <a:ext cx="115697" cy="303501"/>
            </a:xfrm>
            <a:custGeom>
              <a:avLst/>
              <a:gdLst>
                <a:gd name="connsiteX0" fmla="*/ 115697 w 115697"/>
                <a:gd name="connsiteY0" fmla="*/ 66800 h 303501"/>
                <a:gd name="connsiteX1" fmla="*/ 115697 w 115697"/>
                <a:gd name="connsiteY1" fmla="*/ 303502 h 303501"/>
                <a:gd name="connsiteX2" fmla="*/ 0 w 115697"/>
                <a:gd name="connsiteY2" fmla="*/ 236867 h 303501"/>
                <a:gd name="connsiteX3" fmla="*/ 0 w 115697"/>
                <a:gd name="connsiteY3" fmla="*/ 0 h 303501"/>
                <a:gd name="connsiteX4" fmla="*/ 115697 w 115697"/>
                <a:gd name="connsiteY4" fmla="*/ 66800 h 30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697" h="303501">
                  <a:moveTo>
                    <a:pt x="115697" y="66800"/>
                  </a:moveTo>
                  <a:lnTo>
                    <a:pt x="115697" y="303502"/>
                  </a:lnTo>
                  <a:lnTo>
                    <a:pt x="0" y="236867"/>
                  </a:lnTo>
                  <a:lnTo>
                    <a:pt x="0" y="0"/>
                  </a:lnTo>
                  <a:lnTo>
                    <a:pt x="115697" y="66800"/>
                  </a:lnTo>
                  <a:close/>
                </a:path>
              </a:pathLst>
            </a:custGeom>
            <a:grpFill/>
            <a:ln w="5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4" name="Freihandform: Form 62">
              <a:extLst>
                <a:ext uri="{FF2B5EF4-FFF2-40B4-BE49-F238E27FC236}">
                  <a16:creationId xmlns:a16="http://schemas.microsoft.com/office/drawing/2014/main" id="{806DAF81-1526-EF4F-BCE2-2F1B9F3FA13D}"/>
                </a:ext>
              </a:extLst>
            </p:cNvPr>
            <p:cNvSpPr/>
            <p:nvPr/>
          </p:nvSpPr>
          <p:spPr>
            <a:xfrm>
              <a:off x="11431847" y="766905"/>
              <a:ext cx="247804" cy="131611"/>
            </a:xfrm>
            <a:custGeom>
              <a:avLst/>
              <a:gdLst>
                <a:gd name="connsiteX0" fmla="*/ 0 w 247804"/>
                <a:gd name="connsiteY0" fmla="*/ 71441 h 131611"/>
                <a:gd name="connsiteX1" fmla="*/ 123819 w 247804"/>
                <a:gd name="connsiteY1" fmla="*/ 131611 h 131611"/>
                <a:gd name="connsiteX2" fmla="*/ 247804 w 247804"/>
                <a:gd name="connsiteY2" fmla="*/ 71441 h 131611"/>
                <a:gd name="connsiteX3" fmla="*/ 123819 w 247804"/>
                <a:gd name="connsiteY3" fmla="*/ 0 h 131611"/>
                <a:gd name="connsiteX4" fmla="*/ 0 w 247804"/>
                <a:gd name="connsiteY4" fmla="*/ 71441 h 131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804" h="131611">
                  <a:moveTo>
                    <a:pt x="0" y="71441"/>
                  </a:moveTo>
                  <a:lnTo>
                    <a:pt x="123819" y="131611"/>
                  </a:lnTo>
                  <a:lnTo>
                    <a:pt x="247804" y="71441"/>
                  </a:lnTo>
                  <a:lnTo>
                    <a:pt x="123819" y="0"/>
                  </a:lnTo>
                  <a:lnTo>
                    <a:pt x="0" y="71441"/>
                  </a:lnTo>
                  <a:close/>
                </a:path>
              </a:pathLst>
            </a:custGeom>
            <a:grpFill/>
            <a:ln w="5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6349783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C6699-3B58-C192-9CCB-DF2A74791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hink-cell data - do not delete" hidden="1">
            <a:extLst>
              <a:ext uri="{FF2B5EF4-FFF2-40B4-BE49-F238E27FC236}">
                <a16:creationId xmlns:a16="http://schemas.microsoft.com/office/drawing/2014/main" id="{90BF8506-E5A7-345B-B3A9-BAAC1EDC805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318996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4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0BF8506-E5A7-345B-B3A9-BAAC1EDC80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3281AB53-FC29-BD08-0879-8B72F6F28D27}"/>
              </a:ext>
            </a:extLst>
          </p:cNvPr>
          <p:cNvGrpSpPr/>
          <p:nvPr/>
        </p:nvGrpSpPr>
        <p:grpSpPr>
          <a:xfrm>
            <a:off x="9184481" y="2263724"/>
            <a:ext cx="2487352" cy="4594275"/>
            <a:chOff x="9184481" y="2263724"/>
            <a:chExt cx="2487352" cy="4594275"/>
          </a:xfrm>
        </p:grpSpPr>
        <p:sp>
          <p:nvSpPr>
            <p:cNvPr id="22" name="masterTextbox1">
              <a:extLst>
                <a:ext uri="{FF2B5EF4-FFF2-40B4-BE49-F238E27FC236}">
                  <a16:creationId xmlns:a16="http://schemas.microsoft.com/office/drawing/2014/main" id="{C9173E76-7655-95B3-55AF-FEA2D999CB8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184481" y="2263724"/>
              <a:ext cx="2487352" cy="4594275"/>
            </a:xfrm>
            <a:prstGeom prst="rect">
              <a:avLst/>
            </a:prstGeom>
            <a:solidFill>
              <a:schemeClr val="tx2"/>
            </a:solidFill>
          </p:spPr>
          <p:txBody>
            <a:bodyPr vert="horz" wrap="square" lIns="144000" tIns="144000" rIns="144000" bIns="14400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buFontTx/>
                <a:buNone/>
                <a:defRPr sz="1200" kern="1200">
                  <a:solidFill>
                    <a:schemeClr val="tx1"/>
                  </a:solidFill>
                  <a:latin typeface="Gilroy Bold" panose="00000800000000000000" pitchFamily="50" charset="0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0000" indent="-180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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60000" indent="-180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tx2"/>
                </a:buClr>
                <a:buFont typeface="Gilroy Medium" panose="00000600000000000000" pitchFamily="50" charset="0"/>
                <a:buChar char="−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0000" indent="-180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tx2"/>
                </a:buClr>
                <a:buFont typeface="Gilroy Medium" panose="00000600000000000000" pitchFamily="50" charset="0"/>
                <a:buChar char="−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2" indent="0">
                <a:spcBef>
                  <a:spcPts val="600"/>
                </a:spcBef>
                <a:buClr>
                  <a:srgbClr val="002EFF"/>
                </a:buClr>
                <a:buNone/>
                <a:defRPr/>
              </a:pPr>
              <a:r>
                <a:rPr lang="en-GB" sz="1800" dirty="0">
                  <a:solidFill>
                    <a:schemeClr val="bg1"/>
                  </a:solidFill>
                  <a:latin typeface="+mj-lt"/>
                </a:rPr>
                <a:t>Freight forwarding </a:t>
              </a: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OR Lead Logistic</a:t>
              </a:r>
              <a:r>
                <a:rPr lang="en-GB" sz="1800" dirty="0">
                  <a:solidFill>
                    <a:schemeClr val="bg1"/>
                  </a:solidFill>
                  <a:latin typeface="+mj-lt"/>
                </a:rPr>
                <a:t>s Provider</a:t>
              </a: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?</a:t>
              </a:r>
            </a:p>
            <a:p>
              <a:pPr marL="684000" lvl="2" indent="0">
                <a:spcBef>
                  <a:spcPts val="600"/>
                </a:spcBef>
                <a:buClr>
                  <a:srgbClr val="002EFF"/>
                </a:buClr>
                <a:buNone/>
                <a:defRPr/>
              </a:pPr>
              <a:r>
                <a:rPr lang="en-GB" sz="1400" dirty="0">
                  <a:solidFill>
                    <a:schemeClr val="bg1"/>
                  </a:solidFill>
                </a:rPr>
                <a:t>This can also </a:t>
              </a:r>
              <a:br>
                <a:rPr lang="en-GB" sz="1400" dirty="0">
                  <a:solidFill>
                    <a:schemeClr val="bg1"/>
                  </a:solidFill>
                </a:rPr>
              </a:br>
              <a:r>
                <a:rPr lang="en-GB" sz="1400" dirty="0">
                  <a:solidFill>
                    <a:schemeClr val="bg1"/>
                  </a:solidFill>
                </a:rPr>
                <a:t>be done independently.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30" name="Grafik 5">
              <a:extLst>
                <a:ext uri="{FF2B5EF4-FFF2-40B4-BE49-F238E27FC236}">
                  <a16:creationId xmlns:a16="http://schemas.microsoft.com/office/drawing/2014/main" id="{60294546-BD36-91D6-8CEB-A3C20576D0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317584" y="3212976"/>
              <a:ext cx="608342" cy="524922"/>
              <a:chOff x="2373375" y="2563064"/>
              <a:chExt cx="381937" cy="329565"/>
            </a:xfrm>
            <a:solidFill>
              <a:schemeClr val="bg1"/>
            </a:solidFill>
          </p:grpSpPr>
          <p:sp>
            <p:nvSpPr>
              <p:cNvPr id="31" name="Vector">
                <a:extLst>
                  <a:ext uri="{FF2B5EF4-FFF2-40B4-BE49-F238E27FC236}">
                    <a16:creationId xmlns:a16="http://schemas.microsoft.com/office/drawing/2014/main" id="{94585737-093D-821C-C319-066B8B5D46D7}"/>
                  </a:ext>
                </a:extLst>
              </p:cNvPr>
              <p:cNvSpPr/>
              <p:nvPr/>
            </p:nvSpPr>
            <p:spPr bwMode="gray">
              <a:xfrm>
                <a:off x="2441955" y="2627832"/>
                <a:ext cx="185439" cy="200025"/>
              </a:xfrm>
              <a:custGeom>
                <a:avLst/>
                <a:gdLst>
                  <a:gd name="connsiteX0" fmla="*/ 100013 w 185439"/>
                  <a:gd name="connsiteY0" fmla="*/ 20003 h 200025"/>
                  <a:gd name="connsiteX1" fmla="*/ 157163 w 185439"/>
                  <a:gd name="connsiteY1" fmla="*/ 43815 h 200025"/>
                  <a:gd name="connsiteX2" fmla="*/ 167640 w 185439"/>
                  <a:gd name="connsiteY2" fmla="*/ 57150 h 200025"/>
                  <a:gd name="connsiteX3" fmla="*/ 180975 w 185439"/>
                  <a:gd name="connsiteY3" fmla="*/ 60008 h 200025"/>
                  <a:gd name="connsiteX4" fmla="*/ 183833 w 185439"/>
                  <a:gd name="connsiteY4" fmla="*/ 46672 h 200025"/>
                  <a:gd name="connsiteX5" fmla="*/ 170498 w 185439"/>
                  <a:gd name="connsiteY5" fmla="*/ 29528 h 200025"/>
                  <a:gd name="connsiteX6" fmla="*/ 100013 w 185439"/>
                  <a:gd name="connsiteY6" fmla="*/ 0 h 200025"/>
                  <a:gd name="connsiteX7" fmla="*/ 29527 w 185439"/>
                  <a:gd name="connsiteY7" fmla="*/ 29528 h 200025"/>
                  <a:gd name="connsiteX8" fmla="*/ 0 w 185439"/>
                  <a:gd name="connsiteY8" fmla="*/ 100013 h 200025"/>
                  <a:gd name="connsiteX9" fmla="*/ 100013 w 185439"/>
                  <a:gd name="connsiteY9" fmla="*/ 200025 h 200025"/>
                  <a:gd name="connsiteX10" fmla="*/ 170498 w 185439"/>
                  <a:gd name="connsiteY10" fmla="*/ 170498 h 200025"/>
                  <a:gd name="connsiteX11" fmla="*/ 183833 w 185439"/>
                  <a:gd name="connsiteY11" fmla="*/ 153353 h 200025"/>
                  <a:gd name="connsiteX12" fmla="*/ 180975 w 185439"/>
                  <a:gd name="connsiteY12" fmla="*/ 140018 h 200025"/>
                  <a:gd name="connsiteX13" fmla="*/ 167640 w 185439"/>
                  <a:gd name="connsiteY13" fmla="*/ 142875 h 200025"/>
                  <a:gd name="connsiteX14" fmla="*/ 157163 w 185439"/>
                  <a:gd name="connsiteY14" fmla="*/ 156210 h 200025"/>
                  <a:gd name="connsiteX15" fmla="*/ 100013 w 185439"/>
                  <a:gd name="connsiteY15" fmla="*/ 180023 h 200025"/>
                  <a:gd name="connsiteX16" fmla="*/ 19050 w 185439"/>
                  <a:gd name="connsiteY16" fmla="*/ 99060 h 200025"/>
                  <a:gd name="connsiteX17" fmla="*/ 42863 w 185439"/>
                  <a:gd name="connsiteY17" fmla="*/ 41910 h 200025"/>
                  <a:gd name="connsiteX18" fmla="*/ 100013 w 185439"/>
                  <a:gd name="connsiteY18" fmla="*/ 20003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85439" h="200025">
                    <a:moveTo>
                      <a:pt x="100013" y="20003"/>
                    </a:moveTo>
                    <a:cubicBezTo>
                      <a:pt x="121920" y="20003"/>
                      <a:pt x="141923" y="28575"/>
                      <a:pt x="157163" y="43815"/>
                    </a:cubicBezTo>
                    <a:cubicBezTo>
                      <a:pt x="160973" y="47625"/>
                      <a:pt x="164783" y="52388"/>
                      <a:pt x="167640" y="57150"/>
                    </a:cubicBezTo>
                    <a:cubicBezTo>
                      <a:pt x="170498" y="61913"/>
                      <a:pt x="176213" y="62865"/>
                      <a:pt x="180975" y="60008"/>
                    </a:cubicBezTo>
                    <a:cubicBezTo>
                      <a:pt x="185738" y="57150"/>
                      <a:pt x="186690" y="51435"/>
                      <a:pt x="183833" y="46672"/>
                    </a:cubicBezTo>
                    <a:cubicBezTo>
                      <a:pt x="180023" y="40958"/>
                      <a:pt x="175260" y="35243"/>
                      <a:pt x="170498" y="29528"/>
                    </a:cubicBezTo>
                    <a:cubicBezTo>
                      <a:pt x="151448" y="10478"/>
                      <a:pt x="126682" y="0"/>
                      <a:pt x="100013" y="0"/>
                    </a:cubicBezTo>
                    <a:cubicBezTo>
                      <a:pt x="73342" y="0"/>
                      <a:pt x="48577" y="10478"/>
                      <a:pt x="29527" y="29528"/>
                    </a:cubicBezTo>
                    <a:cubicBezTo>
                      <a:pt x="10477" y="48578"/>
                      <a:pt x="0" y="73343"/>
                      <a:pt x="0" y="100013"/>
                    </a:cubicBezTo>
                    <a:cubicBezTo>
                      <a:pt x="0" y="155258"/>
                      <a:pt x="44768" y="200025"/>
                      <a:pt x="100013" y="200025"/>
                    </a:cubicBezTo>
                    <a:cubicBezTo>
                      <a:pt x="126682" y="200025"/>
                      <a:pt x="152400" y="189548"/>
                      <a:pt x="170498" y="170498"/>
                    </a:cubicBezTo>
                    <a:cubicBezTo>
                      <a:pt x="175260" y="165735"/>
                      <a:pt x="180023" y="160020"/>
                      <a:pt x="183833" y="153353"/>
                    </a:cubicBezTo>
                    <a:cubicBezTo>
                      <a:pt x="186690" y="148590"/>
                      <a:pt x="185738" y="142875"/>
                      <a:pt x="180975" y="140018"/>
                    </a:cubicBezTo>
                    <a:cubicBezTo>
                      <a:pt x="176213" y="137160"/>
                      <a:pt x="170498" y="138113"/>
                      <a:pt x="167640" y="142875"/>
                    </a:cubicBezTo>
                    <a:cubicBezTo>
                      <a:pt x="164783" y="147638"/>
                      <a:pt x="160973" y="152400"/>
                      <a:pt x="157163" y="156210"/>
                    </a:cubicBezTo>
                    <a:cubicBezTo>
                      <a:pt x="141923" y="171450"/>
                      <a:pt x="121920" y="180023"/>
                      <a:pt x="100013" y="180023"/>
                    </a:cubicBezTo>
                    <a:cubicBezTo>
                      <a:pt x="55245" y="180023"/>
                      <a:pt x="19050" y="143828"/>
                      <a:pt x="19050" y="99060"/>
                    </a:cubicBezTo>
                    <a:cubicBezTo>
                      <a:pt x="19050" y="77153"/>
                      <a:pt x="27622" y="57150"/>
                      <a:pt x="42863" y="41910"/>
                    </a:cubicBezTo>
                    <a:cubicBezTo>
                      <a:pt x="58102" y="28575"/>
                      <a:pt x="79057" y="20003"/>
                      <a:pt x="100013" y="200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>
                  <a:latin typeface="Gilroy ExtraBold" panose="00000900000000000000" pitchFamily="50" charset="0"/>
                </a:endParaRPr>
              </a:p>
            </p:txBody>
          </p:sp>
          <p:sp>
            <p:nvSpPr>
              <p:cNvPr id="33" name="Vector">
                <a:extLst>
                  <a:ext uri="{FF2B5EF4-FFF2-40B4-BE49-F238E27FC236}">
                    <a16:creationId xmlns:a16="http://schemas.microsoft.com/office/drawing/2014/main" id="{CC26E2A0-27F7-148C-CB3D-9C306F512B7A}"/>
                  </a:ext>
                </a:extLst>
              </p:cNvPr>
              <p:cNvSpPr/>
              <p:nvPr/>
            </p:nvSpPr>
            <p:spPr bwMode="gray">
              <a:xfrm>
                <a:off x="2373375" y="2563064"/>
                <a:ext cx="306704" cy="329565"/>
              </a:xfrm>
              <a:custGeom>
                <a:avLst/>
                <a:gdLst>
                  <a:gd name="connsiteX0" fmla="*/ 304800 w 306704"/>
                  <a:gd name="connsiteY0" fmla="*/ 260985 h 329565"/>
                  <a:gd name="connsiteX1" fmla="*/ 304800 w 306704"/>
                  <a:gd name="connsiteY1" fmla="*/ 259080 h 329565"/>
                  <a:gd name="connsiteX2" fmla="*/ 304800 w 306704"/>
                  <a:gd name="connsiteY2" fmla="*/ 258128 h 329565"/>
                  <a:gd name="connsiteX3" fmla="*/ 303848 w 306704"/>
                  <a:gd name="connsiteY3" fmla="*/ 256223 h 329565"/>
                  <a:gd name="connsiteX4" fmla="*/ 303848 w 306704"/>
                  <a:gd name="connsiteY4" fmla="*/ 256223 h 329565"/>
                  <a:gd name="connsiteX5" fmla="*/ 285750 w 306704"/>
                  <a:gd name="connsiteY5" fmla="*/ 226695 h 329565"/>
                  <a:gd name="connsiteX6" fmla="*/ 272415 w 306704"/>
                  <a:gd name="connsiteY6" fmla="*/ 223838 h 329565"/>
                  <a:gd name="connsiteX7" fmla="*/ 269558 w 306704"/>
                  <a:gd name="connsiteY7" fmla="*/ 237173 h 329565"/>
                  <a:gd name="connsiteX8" fmla="*/ 284798 w 306704"/>
                  <a:gd name="connsiteY8" fmla="*/ 260985 h 329565"/>
                  <a:gd name="connsiteX9" fmla="*/ 275273 w 306704"/>
                  <a:gd name="connsiteY9" fmla="*/ 272415 h 329565"/>
                  <a:gd name="connsiteX10" fmla="*/ 257175 w 306704"/>
                  <a:gd name="connsiteY10" fmla="*/ 287655 h 329565"/>
                  <a:gd name="connsiteX11" fmla="*/ 232410 w 306704"/>
                  <a:gd name="connsiteY11" fmla="*/ 272415 h 329565"/>
                  <a:gd name="connsiteX12" fmla="*/ 222885 w 306704"/>
                  <a:gd name="connsiteY12" fmla="*/ 272415 h 329565"/>
                  <a:gd name="connsiteX13" fmla="*/ 198120 w 306704"/>
                  <a:gd name="connsiteY13" fmla="*/ 281940 h 329565"/>
                  <a:gd name="connsiteX14" fmla="*/ 191453 w 306704"/>
                  <a:gd name="connsiteY14" fmla="*/ 288608 h 329565"/>
                  <a:gd name="connsiteX15" fmla="*/ 182880 w 306704"/>
                  <a:gd name="connsiteY15" fmla="*/ 313373 h 329565"/>
                  <a:gd name="connsiteX16" fmla="*/ 143828 w 306704"/>
                  <a:gd name="connsiteY16" fmla="*/ 312420 h 329565"/>
                  <a:gd name="connsiteX17" fmla="*/ 137160 w 306704"/>
                  <a:gd name="connsiteY17" fmla="*/ 283845 h 329565"/>
                  <a:gd name="connsiteX18" fmla="*/ 130493 w 306704"/>
                  <a:gd name="connsiteY18" fmla="*/ 277178 h 329565"/>
                  <a:gd name="connsiteX19" fmla="*/ 108585 w 306704"/>
                  <a:gd name="connsiteY19" fmla="*/ 266700 h 329565"/>
                  <a:gd name="connsiteX20" fmla="*/ 99060 w 306704"/>
                  <a:gd name="connsiteY20" fmla="*/ 266700 h 329565"/>
                  <a:gd name="connsiteX21" fmla="*/ 75248 w 306704"/>
                  <a:gd name="connsiteY21" fmla="*/ 281940 h 329565"/>
                  <a:gd name="connsiteX22" fmla="*/ 47625 w 306704"/>
                  <a:gd name="connsiteY22" fmla="*/ 252413 h 329565"/>
                  <a:gd name="connsiteX23" fmla="*/ 62865 w 306704"/>
                  <a:gd name="connsiteY23" fmla="*/ 226695 h 329565"/>
                  <a:gd name="connsiteX24" fmla="*/ 62865 w 306704"/>
                  <a:gd name="connsiteY24" fmla="*/ 217170 h 329565"/>
                  <a:gd name="connsiteX25" fmla="*/ 55245 w 306704"/>
                  <a:gd name="connsiteY25" fmla="*/ 196215 h 329565"/>
                  <a:gd name="connsiteX26" fmla="*/ 48578 w 306704"/>
                  <a:gd name="connsiteY26" fmla="*/ 189548 h 329565"/>
                  <a:gd name="connsiteX27" fmla="*/ 20955 w 306704"/>
                  <a:gd name="connsiteY27" fmla="*/ 182880 h 329565"/>
                  <a:gd name="connsiteX28" fmla="*/ 20003 w 306704"/>
                  <a:gd name="connsiteY28" fmla="*/ 164783 h 329565"/>
                  <a:gd name="connsiteX29" fmla="*/ 21907 w 306704"/>
                  <a:gd name="connsiteY29" fmla="*/ 141923 h 329565"/>
                  <a:gd name="connsiteX30" fmla="*/ 50482 w 306704"/>
                  <a:gd name="connsiteY30" fmla="*/ 135255 h 329565"/>
                  <a:gd name="connsiteX31" fmla="*/ 57150 w 306704"/>
                  <a:gd name="connsiteY31" fmla="*/ 128588 h 329565"/>
                  <a:gd name="connsiteX32" fmla="*/ 66675 w 306704"/>
                  <a:gd name="connsiteY32" fmla="*/ 109538 h 329565"/>
                  <a:gd name="connsiteX33" fmla="*/ 66675 w 306704"/>
                  <a:gd name="connsiteY33" fmla="*/ 100013 h 329565"/>
                  <a:gd name="connsiteX34" fmla="*/ 50482 w 306704"/>
                  <a:gd name="connsiteY34" fmla="*/ 75248 h 329565"/>
                  <a:gd name="connsiteX35" fmla="*/ 62865 w 306704"/>
                  <a:gd name="connsiteY35" fmla="*/ 60007 h 329565"/>
                  <a:gd name="connsiteX36" fmla="*/ 79058 w 306704"/>
                  <a:gd name="connsiteY36" fmla="*/ 46673 h 329565"/>
                  <a:gd name="connsiteX37" fmla="*/ 103823 w 306704"/>
                  <a:gd name="connsiteY37" fmla="*/ 61913 h 329565"/>
                  <a:gd name="connsiteX38" fmla="*/ 108585 w 306704"/>
                  <a:gd name="connsiteY38" fmla="*/ 63818 h 329565"/>
                  <a:gd name="connsiteX39" fmla="*/ 113348 w 306704"/>
                  <a:gd name="connsiteY39" fmla="*/ 62865 h 329565"/>
                  <a:gd name="connsiteX40" fmla="*/ 136208 w 306704"/>
                  <a:gd name="connsiteY40" fmla="*/ 53340 h 329565"/>
                  <a:gd name="connsiteX41" fmla="*/ 142875 w 306704"/>
                  <a:gd name="connsiteY41" fmla="*/ 46673 h 329565"/>
                  <a:gd name="connsiteX42" fmla="*/ 148590 w 306704"/>
                  <a:gd name="connsiteY42" fmla="*/ 18098 h 329565"/>
                  <a:gd name="connsiteX43" fmla="*/ 187643 w 306704"/>
                  <a:gd name="connsiteY43" fmla="*/ 18098 h 329565"/>
                  <a:gd name="connsiteX44" fmla="*/ 194310 w 306704"/>
                  <a:gd name="connsiteY44" fmla="*/ 45720 h 329565"/>
                  <a:gd name="connsiteX45" fmla="*/ 200978 w 306704"/>
                  <a:gd name="connsiteY45" fmla="*/ 52388 h 329565"/>
                  <a:gd name="connsiteX46" fmla="*/ 225743 w 306704"/>
                  <a:gd name="connsiteY46" fmla="*/ 62865 h 329565"/>
                  <a:gd name="connsiteX47" fmla="*/ 230505 w 306704"/>
                  <a:gd name="connsiteY47" fmla="*/ 63818 h 329565"/>
                  <a:gd name="connsiteX48" fmla="*/ 235268 w 306704"/>
                  <a:gd name="connsiteY48" fmla="*/ 61913 h 329565"/>
                  <a:gd name="connsiteX49" fmla="*/ 259080 w 306704"/>
                  <a:gd name="connsiteY49" fmla="*/ 46673 h 329565"/>
                  <a:gd name="connsiteX50" fmla="*/ 273368 w 306704"/>
                  <a:gd name="connsiteY50" fmla="*/ 59055 h 329565"/>
                  <a:gd name="connsiteX51" fmla="*/ 286703 w 306704"/>
                  <a:gd name="connsiteY51" fmla="*/ 74295 h 329565"/>
                  <a:gd name="connsiteX52" fmla="*/ 271463 w 306704"/>
                  <a:gd name="connsiteY52" fmla="*/ 99060 h 329565"/>
                  <a:gd name="connsiteX53" fmla="*/ 274320 w 306704"/>
                  <a:gd name="connsiteY53" fmla="*/ 112395 h 329565"/>
                  <a:gd name="connsiteX54" fmla="*/ 279083 w 306704"/>
                  <a:gd name="connsiteY54" fmla="*/ 114300 h 329565"/>
                  <a:gd name="connsiteX55" fmla="*/ 286703 w 306704"/>
                  <a:gd name="connsiteY55" fmla="*/ 109538 h 329565"/>
                  <a:gd name="connsiteX56" fmla="*/ 305753 w 306704"/>
                  <a:gd name="connsiteY56" fmla="*/ 80010 h 329565"/>
                  <a:gd name="connsiteX57" fmla="*/ 305753 w 306704"/>
                  <a:gd name="connsiteY57" fmla="*/ 80010 h 329565"/>
                  <a:gd name="connsiteX58" fmla="*/ 305753 w 306704"/>
                  <a:gd name="connsiteY58" fmla="*/ 80010 h 329565"/>
                  <a:gd name="connsiteX59" fmla="*/ 305753 w 306704"/>
                  <a:gd name="connsiteY59" fmla="*/ 79058 h 329565"/>
                  <a:gd name="connsiteX60" fmla="*/ 306705 w 306704"/>
                  <a:gd name="connsiteY60" fmla="*/ 76200 h 329565"/>
                  <a:gd name="connsiteX61" fmla="*/ 306705 w 306704"/>
                  <a:gd name="connsiteY61" fmla="*/ 74295 h 329565"/>
                  <a:gd name="connsiteX62" fmla="*/ 306705 w 306704"/>
                  <a:gd name="connsiteY62" fmla="*/ 72390 h 329565"/>
                  <a:gd name="connsiteX63" fmla="*/ 305753 w 306704"/>
                  <a:gd name="connsiteY63" fmla="*/ 69533 h 329565"/>
                  <a:gd name="connsiteX64" fmla="*/ 305753 w 306704"/>
                  <a:gd name="connsiteY64" fmla="*/ 69533 h 329565"/>
                  <a:gd name="connsiteX65" fmla="*/ 305753 w 306704"/>
                  <a:gd name="connsiteY65" fmla="*/ 69533 h 329565"/>
                  <a:gd name="connsiteX66" fmla="*/ 305753 w 306704"/>
                  <a:gd name="connsiteY66" fmla="*/ 69533 h 329565"/>
                  <a:gd name="connsiteX67" fmla="*/ 286703 w 306704"/>
                  <a:gd name="connsiteY67" fmla="*/ 46673 h 329565"/>
                  <a:gd name="connsiteX68" fmla="*/ 264795 w 306704"/>
                  <a:gd name="connsiteY68" fmla="*/ 28575 h 329565"/>
                  <a:gd name="connsiteX69" fmla="*/ 264795 w 306704"/>
                  <a:gd name="connsiteY69" fmla="*/ 28575 h 329565"/>
                  <a:gd name="connsiteX70" fmla="*/ 262890 w 306704"/>
                  <a:gd name="connsiteY70" fmla="*/ 27623 h 329565"/>
                  <a:gd name="connsiteX71" fmla="*/ 260985 w 306704"/>
                  <a:gd name="connsiteY71" fmla="*/ 27623 h 329565"/>
                  <a:gd name="connsiteX72" fmla="*/ 259080 w 306704"/>
                  <a:gd name="connsiteY72" fmla="*/ 27623 h 329565"/>
                  <a:gd name="connsiteX73" fmla="*/ 255270 w 306704"/>
                  <a:gd name="connsiteY73" fmla="*/ 28575 h 329565"/>
                  <a:gd name="connsiteX74" fmla="*/ 255270 w 306704"/>
                  <a:gd name="connsiteY74" fmla="*/ 28575 h 329565"/>
                  <a:gd name="connsiteX75" fmla="*/ 230505 w 306704"/>
                  <a:gd name="connsiteY75" fmla="*/ 44768 h 329565"/>
                  <a:gd name="connsiteX76" fmla="*/ 212408 w 306704"/>
                  <a:gd name="connsiteY76" fmla="*/ 37148 h 329565"/>
                  <a:gd name="connsiteX77" fmla="*/ 205740 w 306704"/>
                  <a:gd name="connsiteY77" fmla="*/ 8573 h 329565"/>
                  <a:gd name="connsiteX78" fmla="*/ 205740 w 306704"/>
                  <a:gd name="connsiteY78" fmla="*/ 8573 h 329565"/>
                  <a:gd name="connsiteX79" fmla="*/ 205740 w 306704"/>
                  <a:gd name="connsiteY79" fmla="*/ 8573 h 329565"/>
                  <a:gd name="connsiteX80" fmla="*/ 205740 w 306704"/>
                  <a:gd name="connsiteY80" fmla="*/ 8573 h 329565"/>
                  <a:gd name="connsiteX81" fmla="*/ 204788 w 306704"/>
                  <a:gd name="connsiteY81" fmla="*/ 5715 h 329565"/>
                  <a:gd name="connsiteX82" fmla="*/ 203835 w 306704"/>
                  <a:gd name="connsiteY82" fmla="*/ 4762 h 329565"/>
                  <a:gd name="connsiteX83" fmla="*/ 202883 w 306704"/>
                  <a:gd name="connsiteY83" fmla="*/ 3810 h 329565"/>
                  <a:gd name="connsiteX84" fmla="*/ 200025 w 306704"/>
                  <a:gd name="connsiteY84" fmla="*/ 2858 h 329565"/>
                  <a:gd name="connsiteX85" fmla="*/ 199072 w 306704"/>
                  <a:gd name="connsiteY85" fmla="*/ 2858 h 329565"/>
                  <a:gd name="connsiteX86" fmla="*/ 199072 w 306704"/>
                  <a:gd name="connsiteY86" fmla="*/ 2858 h 329565"/>
                  <a:gd name="connsiteX87" fmla="*/ 199072 w 306704"/>
                  <a:gd name="connsiteY87" fmla="*/ 2858 h 329565"/>
                  <a:gd name="connsiteX88" fmla="*/ 140970 w 306704"/>
                  <a:gd name="connsiteY88" fmla="*/ 2858 h 329565"/>
                  <a:gd name="connsiteX89" fmla="*/ 140970 w 306704"/>
                  <a:gd name="connsiteY89" fmla="*/ 2858 h 329565"/>
                  <a:gd name="connsiteX90" fmla="*/ 140970 w 306704"/>
                  <a:gd name="connsiteY90" fmla="*/ 2858 h 329565"/>
                  <a:gd name="connsiteX91" fmla="*/ 140970 w 306704"/>
                  <a:gd name="connsiteY91" fmla="*/ 2858 h 329565"/>
                  <a:gd name="connsiteX92" fmla="*/ 138113 w 306704"/>
                  <a:gd name="connsiteY92" fmla="*/ 3810 h 329565"/>
                  <a:gd name="connsiteX93" fmla="*/ 137160 w 306704"/>
                  <a:gd name="connsiteY93" fmla="*/ 4762 h 329565"/>
                  <a:gd name="connsiteX94" fmla="*/ 136208 w 306704"/>
                  <a:gd name="connsiteY94" fmla="*/ 5715 h 329565"/>
                  <a:gd name="connsiteX95" fmla="*/ 135255 w 306704"/>
                  <a:gd name="connsiteY95" fmla="*/ 8573 h 329565"/>
                  <a:gd name="connsiteX96" fmla="*/ 135255 w 306704"/>
                  <a:gd name="connsiteY96" fmla="*/ 8573 h 329565"/>
                  <a:gd name="connsiteX97" fmla="*/ 135255 w 306704"/>
                  <a:gd name="connsiteY97" fmla="*/ 8573 h 329565"/>
                  <a:gd name="connsiteX98" fmla="*/ 135255 w 306704"/>
                  <a:gd name="connsiteY98" fmla="*/ 8573 h 329565"/>
                  <a:gd name="connsiteX99" fmla="*/ 128587 w 306704"/>
                  <a:gd name="connsiteY99" fmla="*/ 37148 h 329565"/>
                  <a:gd name="connsiteX100" fmla="*/ 112395 w 306704"/>
                  <a:gd name="connsiteY100" fmla="*/ 43815 h 329565"/>
                  <a:gd name="connsiteX101" fmla="*/ 83820 w 306704"/>
                  <a:gd name="connsiteY101" fmla="*/ 27623 h 329565"/>
                  <a:gd name="connsiteX102" fmla="*/ 83820 w 306704"/>
                  <a:gd name="connsiteY102" fmla="*/ 27623 h 329565"/>
                  <a:gd name="connsiteX103" fmla="*/ 83820 w 306704"/>
                  <a:gd name="connsiteY103" fmla="*/ 27623 h 329565"/>
                  <a:gd name="connsiteX104" fmla="*/ 82868 w 306704"/>
                  <a:gd name="connsiteY104" fmla="*/ 27623 h 329565"/>
                  <a:gd name="connsiteX105" fmla="*/ 80010 w 306704"/>
                  <a:gd name="connsiteY105" fmla="*/ 26670 h 329565"/>
                  <a:gd name="connsiteX106" fmla="*/ 78105 w 306704"/>
                  <a:gd name="connsiteY106" fmla="*/ 26670 h 329565"/>
                  <a:gd name="connsiteX107" fmla="*/ 76200 w 306704"/>
                  <a:gd name="connsiteY107" fmla="*/ 26670 h 329565"/>
                  <a:gd name="connsiteX108" fmla="*/ 74295 w 306704"/>
                  <a:gd name="connsiteY108" fmla="*/ 27623 h 329565"/>
                  <a:gd name="connsiteX109" fmla="*/ 73343 w 306704"/>
                  <a:gd name="connsiteY109" fmla="*/ 28575 h 329565"/>
                  <a:gd name="connsiteX110" fmla="*/ 73343 w 306704"/>
                  <a:gd name="connsiteY110" fmla="*/ 28575 h 329565"/>
                  <a:gd name="connsiteX111" fmla="*/ 73343 w 306704"/>
                  <a:gd name="connsiteY111" fmla="*/ 28575 h 329565"/>
                  <a:gd name="connsiteX112" fmla="*/ 49530 w 306704"/>
                  <a:gd name="connsiteY112" fmla="*/ 47625 h 329565"/>
                  <a:gd name="connsiteX113" fmla="*/ 30480 w 306704"/>
                  <a:gd name="connsiteY113" fmla="*/ 69533 h 329565"/>
                  <a:gd name="connsiteX114" fmla="*/ 28575 w 306704"/>
                  <a:gd name="connsiteY114" fmla="*/ 73343 h 329565"/>
                  <a:gd name="connsiteX115" fmla="*/ 28575 w 306704"/>
                  <a:gd name="connsiteY115" fmla="*/ 75248 h 329565"/>
                  <a:gd name="connsiteX116" fmla="*/ 28575 w 306704"/>
                  <a:gd name="connsiteY116" fmla="*/ 77153 h 329565"/>
                  <a:gd name="connsiteX117" fmla="*/ 29528 w 306704"/>
                  <a:gd name="connsiteY117" fmla="*/ 80963 h 329565"/>
                  <a:gd name="connsiteX118" fmla="*/ 29528 w 306704"/>
                  <a:gd name="connsiteY118" fmla="*/ 80963 h 329565"/>
                  <a:gd name="connsiteX119" fmla="*/ 44768 w 306704"/>
                  <a:gd name="connsiteY119" fmla="*/ 105728 h 329565"/>
                  <a:gd name="connsiteX120" fmla="*/ 39053 w 306704"/>
                  <a:gd name="connsiteY120" fmla="*/ 120015 h 329565"/>
                  <a:gd name="connsiteX121" fmla="*/ 9525 w 306704"/>
                  <a:gd name="connsiteY121" fmla="*/ 126683 h 329565"/>
                  <a:gd name="connsiteX122" fmla="*/ 8572 w 306704"/>
                  <a:gd name="connsiteY122" fmla="*/ 127635 h 329565"/>
                  <a:gd name="connsiteX123" fmla="*/ 6667 w 306704"/>
                  <a:gd name="connsiteY123" fmla="*/ 128588 h 329565"/>
                  <a:gd name="connsiteX124" fmla="*/ 5715 w 306704"/>
                  <a:gd name="connsiteY124" fmla="*/ 129540 h 329565"/>
                  <a:gd name="connsiteX125" fmla="*/ 4763 w 306704"/>
                  <a:gd name="connsiteY125" fmla="*/ 130492 h 329565"/>
                  <a:gd name="connsiteX126" fmla="*/ 3810 w 306704"/>
                  <a:gd name="connsiteY126" fmla="*/ 132398 h 329565"/>
                  <a:gd name="connsiteX127" fmla="*/ 2857 w 306704"/>
                  <a:gd name="connsiteY127" fmla="*/ 133350 h 329565"/>
                  <a:gd name="connsiteX128" fmla="*/ 2857 w 306704"/>
                  <a:gd name="connsiteY128" fmla="*/ 133350 h 329565"/>
                  <a:gd name="connsiteX129" fmla="*/ 2857 w 306704"/>
                  <a:gd name="connsiteY129" fmla="*/ 133350 h 329565"/>
                  <a:gd name="connsiteX130" fmla="*/ 0 w 306704"/>
                  <a:gd name="connsiteY130" fmla="*/ 165735 h 329565"/>
                  <a:gd name="connsiteX131" fmla="*/ 1905 w 306704"/>
                  <a:gd name="connsiteY131" fmla="*/ 192405 h 329565"/>
                  <a:gd name="connsiteX132" fmla="*/ 1905 w 306704"/>
                  <a:gd name="connsiteY132" fmla="*/ 192405 h 329565"/>
                  <a:gd name="connsiteX133" fmla="*/ 1905 w 306704"/>
                  <a:gd name="connsiteY133" fmla="*/ 193358 h 329565"/>
                  <a:gd name="connsiteX134" fmla="*/ 2857 w 306704"/>
                  <a:gd name="connsiteY134" fmla="*/ 195263 h 329565"/>
                  <a:gd name="connsiteX135" fmla="*/ 3810 w 306704"/>
                  <a:gd name="connsiteY135" fmla="*/ 196215 h 329565"/>
                  <a:gd name="connsiteX136" fmla="*/ 6667 w 306704"/>
                  <a:gd name="connsiteY136" fmla="*/ 199073 h 329565"/>
                  <a:gd name="connsiteX137" fmla="*/ 7620 w 306704"/>
                  <a:gd name="connsiteY137" fmla="*/ 200025 h 329565"/>
                  <a:gd name="connsiteX138" fmla="*/ 9525 w 306704"/>
                  <a:gd name="connsiteY138" fmla="*/ 200978 h 329565"/>
                  <a:gd name="connsiteX139" fmla="*/ 10477 w 306704"/>
                  <a:gd name="connsiteY139" fmla="*/ 200978 h 329565"/>
                  <a:gd name="connsiteX140" fmla="*/ 39053 w 306704"/>
                  <a:gd name="connsiteY140" fmla="*/ 207645 h 329565"/>
                  <a:gd name="connsiteX141" fmla="*/ 44768 w 306704"/>
                  <a:gd name="connsiteY141" fmla="*/ 221933 h 329565"/>
                  <a:gd name="connsiteX142" fmla="*/ 28575 w 306704"/>
                  <a:gd name="connsiteY142" fmla="*/ 246698 h 329565"/>
                  <a:gd name="connsiteX143" fmla="*/ 27623 w 306704"/>
                  <a:gd name="connsiteY143" fmla="*/ 247650 h 329565"/>
                  <a:gd name="connsiteX144" fmla="*/ 26670 w 306704"/>
                  <a:gd name="connsiteY144" fmla="*/ 249555 h 329565"/>
                  <a:gd name="connsiteX145" fmla="*/ 26670 w 306704"/>
                  <a:gd name="connsiteY145" fmla="*/ 251460 h 329565"/>
                  <a:gd name="connsiteX146" fmla="*/ 26670 w 306704"/>
                  <a:gd name="connsiteY146" fmla="*/ 253365 h 329565"/>
                  <a:gd name="connsiteX147" fmla="*/ 27623 w 306704"/>
                  <a:gd name="connsiteY147" fmla="*/ 255270 h 329565"/>
                  <a:gd name="connsiteX148" fmla="*/ 28575 w 306704"/>
                  <a:gd name="connsiteY148" fmla="*/ 256223 h 329565"/>
                  <a:gd name="connsiteX149" fmla="*/ 28575 w 306704"/>
                  <a:gd name="connsiteY149" fmla="*/ 256223 h 329565"/>
                  <a:gd name="connsiteX150" fmla="*/ 28575 w 306704"/>
                  <a:gd name="connsiteY150" fmla="*/ 256223 h 329565"/>
                  <a:gd name="connsiteX151" fmla="*/ 69533 w 306704"/>
                  <a:gd name="connsiteY151" fmla="*/ 299085 h 329565"/>
                  <a:gd name="connsiteX152" fmla="*/ 69533 w 306704"/>
                  <a:gd name="connsiteY152" fmla="*/ 299085 h 329565"/>
                  <a:gd name="connsiteX153" fmla="*/ 70485 w 306704"/>
                  <a:gd name="connsiteY153" fmla="*/ 299085 h 329565"/>
                  <a:gd name="connsiteX154" fmla="*/ 72390 w 306704"/>
                  <a:gd name="connsiteY154" fmla="*/ 300038 h 329565"/>
                  <a:gd name="connsiteX155" fmla="*/ 73343 w 306704"/>
                  <a:gd name="connsiteY155" fmla="*/ 300038 h 329565"/>
                  <a:gd name="connsiteX156" fmla="*/ 74295 w 306704"/>
                  <a:gd name="connsiteY156" fmla="*/ 300038 h 329565"/>
                  <a:gd name="connsiteX157" fmla="*/ 75248 w 306704"/>
                  <a:gd name="connsiteY157" fmla="*/ 300038 h 329565"/>
                  <a:gd name="connsiteX158" fmla="*/ 78105 w 306704"/>
                  <a:gd name="connsiteY158" fmla="*/ 299085 h 329565"/>
                  <a:gd name="connsiteX159" fmla="*/ 79058 w 306704"/>
                  <a:gd name="connsiteY159" fmla="*/ 298133 h 329565"/>
                  <a:gd name="connsiteX160" fmla="*/ 80010 w 306704"/>
                  <a:gd name="connsiteY160" fmla="*/ 298133 h 329565"/>
                  <a:gd name="connsiteX161" fmla="*/ 104775 w 306704"/>
                  <a:gd name="connsiteY161" fmla="*/ 282893 h 329565"/>
                  <a:gd name="connsiteX162" fmla="*/ 120015 w 306704"/>
                  <a:gd name="connsiteY162" fmla="*/ 289560 h 329565"/>
                  <a:gd name="connsiteX163" fmla="*/ 126683 w 306704"/>
                  <a:gd name="connsiteY163" fmla="*/ 319088 h 329565"/>
                  <a:gd name="connsiteX164" fmla="*/ 126683 w 306704"/>
                  <a:gd name="connsiteY164" fmla="*/ 320040 h 329565"/>
                  <a:gd name="connsiteX165" fmla="*/ 127635 w 306704"/>
                  <a:gd name="connsiteY165" fmla="*/ 321945 h 329565"/>
                  <a:gd name="connsiteX166" fmla="*/ 128587 w 306704"/>
                  <a:gd name="connsiteY166" fmla="*/ 322898 h 329565"/>
                  <a:gd name="connsiteX167" fmla="*/ 129540 w 306704"/>
                  <a:gd name="connsiteY167" fmla="*/ 323850 h 329565"/>
                  <a:gd name="connsiteX168" fmla="*/ 130493 w 306704"/>
                  <a:gd name="connsiteY168" fmla="*/ 324803 h 329565"/>
                  <a:gd name="connsiteX169" fmla="*/ 132397 w 306704"/>
                  <a:gd name="connsiteY169" fmla="*/ 325755 h 329565"/>
                  <a:gd name="connsiteX170" fmla="*/ 133350 w 306704"/>
                  <a:gd name="connsiteY170" fmla="*/ 325755 h 329565"/>
                  <a:gd name="connsiteX171" fmla="*/ 134303 w 306704"/>
                  <a:gd name="connsiteY171" fmla="*/ 325755 h 329565"/>
                  <a:gd name="connsiteX172" fmla="*/ 169545 w 306704"/>
                  <a:gd name="connsiteY172" fmla="*/ 329565 h 329565"/>
                  <a:gd name="connsiteX173" fmla="*/ 193358 w 306704"/>
                  <a:gd name="connsiteY173" fmla="*/ 327660 h 329565"/>
                  <a:gd name="connsiteX174" fmla="*/ 194310 w 306704"/>
                  <a:gd name="connsiteY174" fmla="*/ 327660 h 329565"/>
                  <a:gd name="connsiteX175" fmla="*/ 196215 w 306704"/>
                  <a:gd name="connsiteY175" fmla="*/ 326708 h 329565"/>
                  <a:gd name="connsiteX176" fmla="*/ 197168 w 306704"/>
                  <a:gd name="connsiteY176" fmla="*/ 325755 h 329565"/>
                  <a:gd name="connsiteX177" fmla="*/ 199072 w 306704"/>
                  <a:gd name="connsiteY177" fmla="*/ 323850 h 329565"/>
                  <a:gd name="connsiteX178" fmla="*/ 200025 w 306704"/>
                  <a:gd name="connsiteY178" fmla="*/ 322898 h 329565"/>
                  <a:gd name="connsiteX179" fmla="*/ 200978 w 306704"/>
                  <a:gd name="connsiteY179" fmla="*/ 320993 h 329565"/>
                  <a:gd name="connsiteX180" fmla="*/ 200978 w 306704"/>
                  <a:gd name="connsiteY180" fmla="*/ 320040 h 329565"/>
                  <a:gd name="connsiteX181" fmla="*/ 200978 w 306704"/>
                  <a:gd name="connsiteY181" fmla="*/ 320040 h 329565"/>
                  <a:gd name="connsiteX182" fmla="*/ 207645 w 306704"/>
                  <a:gd name="connsiteY182" fmla="*/ 291465 h 329565"/>
                  <a:gd name="connsiteX183" fmla="*/ 225743 w 306704"/>
                  <a:gd name="connsiteY183" fmla="*/ 284798 h 329565"/>
                  <a:gd name="connsiteX184" fmla="*/ 251460 w 306704"/>
                  <a:gd name="connsiteY184" fmla="*/ 300990 h 329565"/>
                  <a:gd name="connsiteX185" fmla="*/ 251460 w 306704"/>
                  <a:gd name="connsiteY185" fmla="*/ 300990 h 329565"/>
                  <a:gd name="connsiteX186" fmla="*/ 254318 w 306704"/>
                  <a:gd name="connsiteY186" fmla="*/ 301943 h 329565"/>
                  <a:gd name="connsiteX187" fmla="*/ 255270 w 306704"/>
                  <a:gd name="connsiteY187" fmla="*/ 301943 h 329565"/>
                  <a:gd name="connsiteX188" fmla="*/ 256222 w 306704"/>
                  <a:gd name="connsiteY188" fmla="*/ 301943 h 329565"/>
                  <a:gd name="connsiteX189" fmla="*/ 258128 w 306704"/>
                  <a:gd name="connsiteY189" fmla="*/ 301943 h 329565"/>
                  <a:gd name="connsiteX190" fmla="*/ 259080 w 306704"/>
                  <a:gd name="connsiteY190" fmla="*/ 301943 h 329565"/>
                  <a:gd name="connsiteX191" fmla="*/ 261938 w 306704"/>
                  <a:gd name="connsiteY191" fmla="*/ 300990 h 329565"/>
                  <a:gd name="connsiteX192" fmla="*/ 261938 w 306704"/>
                  <a:gd name="connsiteY192" fmla="*/ 300990 h 329565"/>
                  <a:gd name="connsiteX193" fmla="*/ 261938 w 306704"/>
                  <a:gd name="connsiteY193" fmla="*/ 300990 h 329565"/>
                  <a:gd name="connsiteX194" fmla="*/ 287655 w 306704"/>
                  <a:gd name="connsiteY194" fmla="*/ 280035 h 329565"/>
                  <a:gd name="connsiteX195" fmla="*/ 303848 w 306704"/>
                  <a:gd name="connsiteY195" fmla="*/ 261937 h 329565"/>
                  <a:gd name="connsiteX196" fmla="*/ 303848 w 306704"/>
                  <a:gd name="connsiteY196" fmla="*/ 261937 h 329565"/>
                  <a:gd name="connsiteX197" fmla="*/ 304800 w 306704"/>
                  <a:gd name="connsiteY197" fmla="*/ 260033 h 329565"/>
                  <a:gd name="connsiteX198" fmla="*/ 305753 w 306704"/>
                  <a:gd name="connsiteY198" fmla="*/ 259080 h 329565"/>
                  <a:gd name="connsiteX199" fmla="*/ 304800 w 306704"/>
                  <a:gd name="connsiteY199" fmla="*/ 260985 h 329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</a:cxnLst>
                <a:rect l="l" t="t" r="r" b="b"/>
                <a:pathLst>
                  <a:path w="306704" h="329565">
                    <a:moveTo>
                      <a:pt x="304800" y="260985"/>
                    </a:moveTo>
                    <a:cubicBezTo>
                      <a:pt x="304800" y="260033"/>
                      <a:pt x="304800" y="260033"/>
                      <a:pt x="304800" y="259080"/>
                    </a:cubicBezTo>
                    <a:cubicBezTo>
                      <a:pt x="304800" y="259080"/>
                      <a:pt x="304800" y="258128"/>
                      <a:pt x="304800" y="258128"/>
                    </a:cubicBezTo>
                    <a:cubicBezTo>
                      <a:pt x="304800" y="257175"/>
                      <a:pt x="304800" y="256223"/>
                      <a:pt x="303848" y="256223"/>
                    </a:cubicBezTo>
                    <a:cubicBezTo>
                      <a:pt x="303848" y="256223"/>
                      <a:pt x="303848" y="256223"/>
                      <a:pt x="303848" y="256223"/>
                    </a:cubicBezTo>
                    <a:lnTo>
                      <a:pt x="285750" y="226695"/>
                    </a:lnTo>
                    <a:cubicBezTo>
                      <a:pt x="282893" y="221933"/>
                      <a:pt x="277178" y="220980"/>
                      <a:pt x="272415" y="223838"/>
                    </a:cubicBezTo>
                    <a:cubicBezTo>
                      <a:pt x="267653" y="226695"/>
                      <a:pt x="266700" y="232410"/>
                      <a:pt x="269558" y="237173"/>
                    </a:cubicBezTo>
                    <a:lnTo>
                      <a:pt x="284798" y="260985"/>
                    </a:lnTo>
                    <a:cubicBezTo>
                      <a:pt x="281940" y="264795"/>
                      <a:pt x="278130" y="268605"/>
                      <a:pt x="275273" y="272415"/>
                    </a:cubicBezTo>
                    <a:cubicBezTo>
                      <a:pt x="269558" y="278130"/>
                      <a:pt x="263843" y="282893"/>
                      <a:pt x="257175" y="287655"/>
                    </a:cubicBezTo>
                    <a:lnTo>
                      <a:pt x="232410" y="272415"/>
                    </a:lnTo>
                    <a:cubicBezTo>
                      <a:pt x="229553" y="270510"/>
                      <a:pt x="225743" y="270510"/>
                      <a:pt x="222885" y="272415"/>
                    </a:cubicBezTo>
                    <a:cubicBezTo>
                      <a:pt x="215265" y="276225"/>
                      <a:pt x="206693" y="279083"/>
                      <a:pt x="198120" y="281940"/>
                    </a:cubicBezTo>
                    <a:cubicBezTo>
                      <a:pt x="194310" y="282893"/>
                      <a:pt x="191453" y="285750"/>
                      <a:pt x="191453" y="288608"/>
                    </a:cubicBezTo>
                    <a:lnTo>
                      <a:pt x="182880" y="313373"/>
                    </a:lnTo>
                    <a:cubicBezTo>
                      <a:pt x="169545" y="314325"/>
                      <a:pt x="156210" y="314325"/>
                      <a:pt x="143828" y="312420"/>
                    </a:cubicBezTo>
                    <a:lnTo>
                      <a:pt x="137160" y="283845"/>
                    </a:lnTo>
                    <a:cubicBezTo>
                      <a:pt x="136208" y="280988"/>
                      <a:pt x="134303" y="278130"/>
                      <a:pt x="130493" y="277178"/>
                    </a:cubicBezTo>
                    <a:cubicBezTo>
                      <a:pt x="122873" y="274320"/>
                      <a:pt x="115253" y="271463"/>
                      <a:pt x="108585" y="266700"/>
                    </a:cubicBezTo>
                    <a:cubicBezTo>
                      <a:pt x="105728" y="264795"/>
                      <a:pt x="101918" y="264795"/>
                      <a:pt x="99060" y="266700"/>
                    </a:cubicBezTo>
                    <a:lnTo>
                      <a:pt x="75248" y="281940"/>
                    </a:lnTo>
                    <a:cubicBezTo>
                      <a:pt x="64770" y="273368"/>
                      <a:pt x="55245" y="263843"/>
                      <a:pt x="47625" y="252413"/>
                    </a:cubicBezTo>
                    <a:lnTo>
                      <a:pt x="62865" y="226695"/>
                    </a:lnTo>
                    <a:cubicBezTo>
                      <a:pt x="64770" y="223838"/>
                      <a:pt x="64770" y="220028"/>
                      <a:pt x="62865" y="217170"/>
                    </a:cubicBezTo>
                    <a:cubicBezTo>
                      <a:pt x="60007" y="210503"/>
                      <a:pt x="57150" y="203835"/>
                      <a:pt x="55245" y="196215"/>
                    </a:cubicBezTo>
                    <a:cubicBezTo>
                      <a:pt x="54293" y="192405"/>
                      <a:pt x="51435" y="190500"/>
                      <a:pt x="48578" y="189548"/>
                    </a:cubicBezTo>
                    <a:lnTo>
                      <a:pt x="20955" y="182880"/>
                    </a:lnTo>
                    <a:cubicBezTo>
                      <a:pt x="20003" y="177165"/>
                      <a:pt x="20003" y="171450"/>
                      <a:pt x="20003" y="164783"/>
                    </a:cubicBezTo>
                    <a:cubicBezTo>
                      <a:pt x="20003" y="157163"/>
                      <a:pt x="20955" y="149543"/>
                      <a:pt x="21907" y="141923"/>
                    </a:cubicBezTo>
                    <a:lnTo>
                      <a:pt x="50482" y="135255"/>
                    </a:lnTo>
                    <a:cubicBezTo>
                      <a:pt x="53340" y="134303"/>
                      <a:pt x="56198" y="132398"/>
                      <a:pt x="57150" y="128588"/>
                    </a:cubicBezTo>
                    <a:cubicBezTo>
                      <a:pt x="60007" y="122873"/>
                      <a:pt x="62865" y="115253"/>
                      <a:pt x="66675" y="109538"/>
                    </a:cubicBezTo>
                    <a:cubicBezTo>
                      <a:pt x="68580" y="106680"/>
                      <a:pt x="68580" y="102870"/>
                      <a:pt x="66675" y="100013"/>
                    </a:cubicBezTo>
                    <a:lnTo>
                      <a:pt x="50482" y="75248"/>
                    </a:lnTo>
                    <a:cubicBezTo>
                      <a:pt x="54293" y="69533"/>
                      <a:pt x="59055" y="64770"/>
                      <a:pt x="62865" y="60007"/>
                    </a:cubicBezTo>
                    <a:cubicBezTo>
                      <a:pt x="67628" y="55245"/>
                      <a:pt x="73343" y="50482"/>
                      <a:pt x="79058" y="46673"/>
                    </a:cubicBezTo>
                    <a:lnTo>
                      <a:pt x="103823" y="61913"/>
                    </a:lnTo>
                    <a:cubicBezTo>
                      <a:pt x="105728" y="62865"/>
                      <a:pt x="106680" y="63818"/>
                      <a:pt x="108585" y="63818"/>
                    </a:cubicBezTo>
                    <a:cubicBezTo>
                      <a:pt x="110490" y="63818"/>
                      <a:pt x="111443" y="63818"/>
                      <a:pt x="113348" y="62865"/>
                    </a:cubicBezTo>
                    <a:cubicBezTo>
                      <a:pt x="120015" y="59055"/>
                      <a:pt x="127635" y="56198"/>
                      <a:pt x="136208" y="53340"/>
                    </a:cubicBezTo>
                    <a:cubicBezTo>
                      <a:pt x="139065" y="52388"/>
                      <a:pt x="141922" y="49530"/>
                      <a:pt x="142875" y="46673"/>
                    </a:cubicBezTo>
                    <a:lnTo>
                      <a:pt x="148590" y="18098"/>
                    </a:lnTo>
                    <a:cubicBezTo>
                      <a:pt x="161925" y="16193"/>
                      <a:pt x="175260" y="16193"/>
                      <a:pt x="187643" y="18098"/>
                    </a:cubicBezTo>
                    <a:lnTo>
                      <a:pt x="194310" y="45720"/>
                    </a:lnTo>
                    <a:cubicBezTo>
                      <a:pt x="195263" y="49530"/>
                      <a:pt x="197168" y="51435"/>
                      <a:pt x="200978" y="52388"/>
                    </a:cubicBezTo>
                    <a:cubicBezTo>
                      <a:pt x="209550" y="55245"/>
                      <a:pt x="218122" y="58102"/>
                      <a:pt x="225743" y="62865"/>
                    </a:cubicBezTo>
                    <a:cubicBezTo>
                      <a:pt x="227647" y="63818"/>
                      <a:pt x="228600" y="63818"/>
                      <a:pt x="230505" y="63818"/>
                    </a:cubicBezTo>
                    <a:cubicBezTo>
                      <a:pt x="232410" y="63818"/>
                      <a:pt x="234315" y="62865"/>
                      <a:pt x="235268" y="61913"/>
                    </a:cubicBezTo>
                    <a:lnTo>
                      <a:pt x="259080" y="46673"/>
                    </a:lnTo>
                    <a:cubicBezTo>
                      <a:pt x="263843" y="50482"/>
                      <a:pt x="268605" y="54293"/>
                      <a:pt x="273368" y="59055"/>
                    </a:cubicBezTo>
                    <a:cubicBezTo>
                      <a:pt x="278130" y="63818"/>
                      <a:pt x="282893" y="69533"/>
                      <a:pt x="286703" y="74295"/>
                    </a:cubicBezTo>
                    <a:lnTo>
                      <a:pt x="271463" y="99060"/>
                    </a:lnTo>
                    <a:cubicBezTo>
                      <a:pt x="268605" y="103823"/>
                      <a:pt x="269558" y="109538"/>
                      <a:pt x="274320" y="112395"/>
                    </a:cubicBezTo>
                    <a:cubicBezTo>
                      <a:pt x="276225" y="113348"/>
                      <a:pt x="278130" y="114300"/>
                      <a:pt x="279083" y="114300"/>
                    </a:cubicBezTo>
                    <a:cubicBezTo>
                      <a:pt x="281940" y="114300"/>
                      <a:pt x="285750" y="112395"/>
                      <a:pt x="286703" y="109538"/>
                    </a:cubicBezTo>
                    <a:lnTo>
                      <a:pt x="305753" y="80010"/>
                    </a:lnTo>
                    <a:cubicBezTo>
                      <a:pt x="305753" y="80010"/>
                      <a:pt x="305753" y="80010"/>
                      <a:pt x="305753" y="80010"/>
                    </a:cubicBezTo>
                    <a:lnTo>
                      <a:pt x="305753" y="80010"/>
                    </a:lnTo>
                    <a:cubicBezTo>
                      <a:pt x="305753" y="80010"/>
                      <a:pt x="305753" y="80010"/>
                      <a:pt x="305753" y="79058"/>
                    </a:cubicBezTo>
                    <a:cubicBezTo>
                      <a:pt x="305753" y="78105"/>
                      <a:pt x="306705" y="77153"/>
                      <a:pt x="306705" y="76200"/>
                    </a:cubicBezTo>
                    <a:cubicBezTo>
                      <a:pt x="306705" y="75248"/>
                      <a:pt x="306705" y="75248"/>
                      <a:pt x="306705" y="74295"/>
                    </a:cubicBezTo>
                    <a:cubicBezTo>
                      <a:pt x="306705" y="73343"/>
                      <a:pt x="306705" y="73343"/>
                      <a:pt x="306705" y="72390"/>
                    </a:cubicBezTo>
                    <a:cubicBezTo>
                      <a:pt x="306705" y="71438"/>
                      <a:pt x="305753" y="70485"/>
                      <a:pt x="305753" y="69533"/>
                    </a:cubicBezTo>
                    <a:cubicBezTo>
                      <a:pt x="305753" y="69533"/>
                      <a:pt x="305753" y="69533"/>
                      <a:pt x="305753" y="69533"/>
                    </a:cubicBezTo>
                    <a:cubicBezTo>
                      <a:pt x="305753" y="69533"/>
                      <a:pt x="305753" y="69533"/>
                      <a:pt x="305753" y="69533"/>
                    </a:cubicBezTo>
                    <a:cubicBezTo>
                      <a:pt x="305753" y="69533"/>
                      <a:pt x="305753" y="69533"/>
                      <a:pt x="305753" y="69533"/>
                    </a:cubicBezTo>
                    <a:cubicBezTo>
                      <a:pt x="300038" y="61913"/>
                      <a:pt x="294323" y="54293"/>
                      <a:pt x="286703" y="46673"/>
                    </a:cubicBezTo>
                    <a:cubicBezTo>
                      <a:pt x="280035" y="40005"/>
                      <a:pt x="272415" y="33338"/>
                      <a:pt x="264795" y="28575"/>
                    </a:cubicBezTo>
                    <a:cubicBezTo>
                      <a:pt x="264795" y="28575"/>
                      <a:pt x="264795" y="28575"/>
                      <a:pt x="264795" y="28575"/>
                    </a:cubicBezTo>
                    <a:cubicBezTo>
                      <a:pt x="264795" y="28575"/>
                      <a:pt x="263843" y="27623"/>
                      <a:pt x="262890" y="27623"/>
                    </a:cubicBezTo>
                    <a:cubicBezTo>
                      <a:pt x="261938" y="27623"/>
                      <a:pt x="261938" y="27623"/>
                      <a:pt x="260985" y="27623"/>
                    </a:cubicBezTo>
                    <a:cubicBezTo>
                      <a:pt x="260033" y="27623"/>
                      <a:pt x="260033" y="27623"/>
                      <a:pt x="259080" y="27623"/>
                    </a:cubicBezTo>
                    <a:cubicBezTo>
                      <a:pt x="258128" y="27623"/>
                      <a:pt x="256222" y="28575"/>
                      <a:pt x="255270" y="28575"/>
                    </a:cubicBezTo>
                    <a:cubicBezTo>
                      <a:pt x="255270" y="28575"/>
                      <a:pt x="255270" y="28575"/>
                      <a:pt x="255270" y="28575"/>
                    </a:cubicBezTo>
                    <a:lnTo>
                      <a:pt x="230505" y="44768"/>
                    </a:lnTo>
                    <a:cubicBezTo>
                      <a:pt x="224790" y="41910"/>
                      <a:pt x="218122" y="39052"/>
                      <a:pt x="212408" y="37148"/>
                    </a:cubicBezTo>
                    <a:lnTo>
                      <a:pt x="205740" y="8573"/>
                    </a:lnTo>
                    <a:cubicBezTo>
                      <a:pt x="205740" y="8573"/>
                      <a:pt x="205740" y="8573"/>
                      <a:pt x="205740" y="8573"/>
                    </a:cubicBezTo>
                    <a:lnTo>
                      <a:pt x="205740" y="8573"/>
                    </a:lnTo>
                    <a:cubicBezTo>
                      <a:pt x="205740" y="8573"/>
                      <a:pt x="205740" y="8573"/>
                      <a:pt x="205740" y="8573"/>
                    </a:cubicBezTo>
                    <a:cubicBezTo>
                      <a:pt x="205740" y="7620"/>
                      <a:pt x="204788" y="6668"/>
                      <a:pt x="204788" y="5715"/>
                    </a:cubicBezTo>
                    <a:cubicBezTo>
                      <a:pt x="204788" y="4762"/>
                      <a:pt x="203835" y="4762"/>
                      <a:pt x="203835" y="4762"/>
                    </a:cubicBezTo>
                    <a:cubicBezTo>
                      <a:pt x="203835" y="4762"/>
                      <a:pt x="202883" y="3810"/>
                      <a:pt x="202883" y="3810"/>
                    </a:cubicBezTo>
                    <a:cubicBezTo>
                      <a:pt x="201930" y="2858"/>
                      <a:pt x="200978" y="2858"/>
                      <a:pt x="200025" y="2858"/>
                    </a:cubicBezTo>
                    <a:cubicBezTo>
                      <a:pt x="200025" y="2858"/>
                      <a:pt x="200025" y="2858"/>
                      <a:pt x="199072" y="2858"/>
                    </a:cubicBezTo>
                    <a:cubicBezTo>
                      <a:pt x="199072" y="2858"/>
                      <a:pt x="199072" y="2858"/>
                      <a:pt x="199072" y="2858"/>
                    </a:cubicBezTo>
                    <a:cubicBezTo>
                      <a:pt x="199072" y="2858"/>
                      <a:pt x="199072" y="2858"/>
                      <a:pt x="199072" y="2858"/>
                    </a:cubicBezTo>
                    <a:cubicBezTo>
                      <a:pt x="180022" y="-953"/>
                      <a:pt x="160020" y="-953"/>
                      <a:pt x="140970" y="2858"/>
                    </a:cubicBezTo>
                    <a:cubicBezTo>
                      <a:pt x="140970" y="2858"/>
                      <a:pt x="140970" y="2858"/>
                      <a:pt x="140970" y="2858"/>
                    </a:cubicBezTo>
                    <a:cubicBezTo>
                      <a:pt x="140970" y="2858"/>
                      <a:pt x="140970" y="2858"/>
                      <a:pt x="140970" y="2858"/>
                    </a:cubicBezTo>
                    <a:cubicBezTo>
                      <a:pt x="140970" y="2858"/>
                      <a:pt x="140970" y="2858"/>
                      <a:pt x="140970" y="2858"/>
                    </a:cubicBezTo>
                    <a:cubicBezTo>
                      <a:pt x="140018" y="2858"/>
                      <a:pt x="139065" y="3810"/>
                      <a:pt x="138113" y="3810"/>
                    </a:cubicBezTo>
                    <a:cubicBezTo>
                      <a:pt x="137160" y="3810"/>
                      <a:pt x="137160" y="4762"/>
                      <a:pt x="137160" y="4762"/>
                    </a:cubicBezTo>
                    <a:cubicBezTo>
                      <a:pt x="137160" y="4762"/>
                      <a:pt x="136208" y="5715"/>
                      <a:pt x="136208" y="5715"/>
                    </a:cubicBezTo>
                    <a:cubicBezTo>
                      <a:pt x="135255" y="6668"/>
                      <a:pt x="135255" y="7620"/>
                      <a:pt x="135255" y="8573"/>
                    </a:cubicBezTo>
                    <a:cubicBezTo>
                      <a:pt x="135255" y="8573"/>
                      <a:pt x="135255" y="8573"/>
                      <a:pt x="135255" y="8573"/>
                    </a:cubicBezTo>
                    <a:lnTo>
                      <a:pt x="135255" y="8573"/>
                    </a:lnTo>
                    <a:cubicBezTo>
                      <a:pt x="135255" y="8573"/>
                      <a:pt x="135255" y="8573"/>
                      <a:pt x="135255" y="8573"/>
                    </a:cubicBezTo>
                    <a:lnTo>
                      <a:pt x="128587" y="37148"/>
                    </a:lnTo>
                    <a:cubicBezTo>
                      <a:pt x="122873" y="39052"/>
                      <a:pt x="118110" y="40957"/>
                      <a:pt x="112395" y="43815"/>
                    </a:cubicBezTo>
                    <a:lnTo>
                      <a:pt x="83820" y="27623"/>
                    </a:lnTo>
                    <a:cubicBezTo>
                      <a:pt x="83820" y="27623"/>
                      <a:pt x="83820" y="27623"/>
                      <a:pt x="83820" y="27623"/>
                    </a:cubicBezTo>
                    <a:lnTo>
                      <a:pt x="83820" y="27623"/>
                    </a:lnTo>
                    <a:cubicBezTo>
                      <a:pt x="83820" y="27623"/>
                      <a:pt x="82868" y="27623"/>
                      <a:pt x="82868" y="27623"/>
                    </a:cubicBezTo>
                    <a:cubicBezTo>
                      <a:pt x="81915" y="27623"/>
                      <a:pt x="80962" y="26670"/>
                      <a:pt x="80010" y="26670"/>
                    </a:cubicBezTo>
                    <a:cubicBezTo>
                      <a:pt x="79058" y="26670"/>
                      <a:pt x="79058" y="26670"/>
                      <a:pt x="78105" y="26670"/>
                    </a:cubicBezTo>
                    <a:cubicBezTo>
                      <a:pt x="77153" y="26670"/>
                      <a:pt x="77153" y="26670"/>
                      <a:pt x="76200" y="26670"/>
                    </a:cubicBezTo>
                    <a:cubicBezTo>
                      <a:pt x="75248" y="26670"/>
                      <a:pt x="75248" y="27623"/>
                      <a:pt x="74295" y="27623"/>
                    </a:cubicBezTo>
                    <a:cubicBezTo>
                      <a:pt x="74295" y="27623"/>
                      <a:pt x="73343" y="27623"/>
                      <a:pt x="73343" y="28575"/>
                    </a:cubicBezTo>
                    <a:cubicBezTo>
                      <a:pt x="73343" y="28575"/>
                      <a:pt x="73343" y="28575"/>
                      <a:pt x="73343" y="28575"/>
                    </a:cubicBezTo>
                    <a:cubicBezTo>
                      <a:pt x="73343" y="28575"/>
                      <a:pt x="73343" y="28575"/>
                      <a:pt x="73343" y="28575"/>
                    </a:cubicBezTo>
                    <a:cubicBezTo>
                      <a:pt x="64770" y="34290"/>
                      <a:pt x="57150" y="40957"/>
                      <a:pt x="49530" y="47625"/>
                    </a:cubicBezTo>
                    <a:cubicBezTo>
                      <a:pt x="42863" y="54293"/>
                      <a:pt x="36195" y="61913"/>
                      <a:pt x="30480" y="69533"/>
                    </a:cubicBezTo>
                    <a:cubicBezTo>
                      <a:pt x="29528" y="70485"/>
                      <a:pt x="29528" y="71438"/>
                      <a:pt x="28575" y="73343"/>
                    </a:cubicBezTo>
                    <a:cubicBezTo>
                      <a:pt x="28575" y="74295"/>
                      <a:pt x="28575" y="74295"/>
                      <a:pt x="28575" y="75248"/>
                    </a:cubicBezTo>
                    <a:cubicBezTo>
                      <a:pt x="28575" y="76200"/>
                      <a:pt x="28575" y="76200"/>
                      <a:pt x="28575" y="77153"/>
                    </a:cubicBezTo>
                    <a:cubicBezTo>
                      <a:pt x="28575" y="78105"/>
                      <a:pt x="29528" y="80010"/>
                      <a:pt x="29528" y="80963"/>
                    </a:cubicBezTo>
                    <a:cubicBezTo>
                      <a:pt x="29528" y="80963"/>
                      <a:pt x="29528" y="80963"/>
                      <a:pt x="29528" y="80963"/>
                    </a:cubicBezTo>
                    <a:lnTo>
                      <a:pt x="44768" y="105728"/>
                    </a:lnTo>
                    <a:cubicBezTo>
                      <a:pt x="42863" y="110490"/>
                      <a:pt x="40005" y="115253"/>
                      <a:pt x="39053" y="120015"/>
                    </a:cubicBezTo>
                    <a:lnTo>
                      <a:pt x="9525" y="126683"/>
                    </a:lnTo>
                    <a:cubicBezTo>
                      <a:pt x="8572" y="126683"/>
                      <a:pt x="8572" y="126683"/>
                      <a:pt x="8572" y="127635"/>
                    </a:cubicBezTo>
                    <a:cubicBezTo>
                      <a:pt x="7620" y="127635"/>
                      <a:pt x="7620" y="127635"/>
                      <a:pt x="6667" y="128588"/>
                    </a:cubicBezTo>
                    <a:cubicBezTo>
                      <a:pt x="5715" y="128588"/>
                      <a:pt x="5715" y="129540"/>
                      <a:pt x="5715" y="129540"/>
                    </a:cubicBezTo>
                    <a:cubicBezTo>
                      <a:pt x="5715" y="129540"/>
                      <a:pt x="4763" y="130492"/>
                      <a:pt x="4763" y="130492"/>
                    </a:cubicBezTo>
                    <a:cubicBezTo>
                      <a:pt x="4763" y="131445"/>
                      <a:pt x="3810" y="131445"/>
                      <a:pt x="3810" y="132398"/>
                    </a:cubicBezTo>
                    <a:cubicBezTo>
                      <a:pt x="3810" y="132398"/>
                      <a:pt x="3810" y="133350"/>
                      <a:pt x="2857" y="133350"/>
                    </a:cubicBezTo>
                    <a:cubicBezTo>
                      <a:pt x="2857" y="133350"/>
                      <a:pt x="2857" y="133350"/>
                      <a:pt x="2857" y="133350"/>
                    </a:cubicBezTo>
                    <a:cubicBezTo>
                      <a:pt x="2857" y="133350"/>
                      <a:pt x="2857" y="133350"/>
                      <a:pt x="2857" y="133350"/>
                    </a:cubicBezTo>
                    <a:cubicBezTo>
                      <a:pt x="952" y="143828"/>
                      <a:pt x="0" y="154305"/>
                      <a:pt x="0" y="165735"/>
                    </a:cubicBezTo>
                    <a:cubicBezTo>
                      <a:pt x="0" y="174308"/>
                      <a:pt x="952" y="183833"/>
                      <a:pt x="1905" y="192405"/>
                    </a:cubicBezTo>
                    <a:cubicBezTo>
                      <a:pt x="1905" y="192405"/>
                      <a:pt x="1905" y="192405"/>
                      <a:pt x="1905" y="192405"/>
                    </a:cubicBezTo>
                    <a:cubicBezTo>
                      <a:pt x="1905" y="192405"/>
                      <a:pt x="1905" y="193358"/>
                      <a:pt x="1905" y="193358"/>
                    </a:cubicBezTo>
                    <a:cubicBezTo>
                      <a:pt x="1905" y="194310"/>
                      <a:pt x="2857" y="195263"/>
                      <a:pt x="2857" y="195263"/>
                    </a:cubicBezTo>
                    <a:cubicBezTo>
                      <a:pt x="2857" y="195263"/>
                      <a:pt x="3810" y="196215"/>
                      <a:pt x="3810" y="196215"/>
                    </a:cubicBezTo>
                    <a:cubicBezTo>
                      <a:pt x="5715" y="198120"/>
                      <a:pt x="5715" y="198120"/>
                      <a:pt x="6667" y="199073"/>
                    </a:cubicBezTo>
                    <a:cubicBezTo>
                      <a:pt x="6667" y="199073"/>
                      <a:pt x="7620" y="199073"/>
                      <a:pt x="7620" y="200025"/>
                    </a:cubicBezTo>
                    <a:cubicBezTo>
                      <a:pt x="8572" y="200025"/>
                      <a:pt x="8572" y="200978"/>
                      <a:pt x="9525" y="200978"/>
                    </a:cubicBezTo>
                    <a:cubicBezTo>
                      <a:pt x="9525" y="200978"/>
                      <a:pt x="9525" y="200978"/>
                      <a:pt x="10477" y="200978"/>
                    </a:cubicBezTo>
                    <a:lnTo>
                      <a:pt x="39053" y="207645"/>
                    </a:lnTo>
                    <a:cubicBezTo>
                      <a:pt x="40957" y="212408"/>
                      <a:pt x="42863" y="217170"/>
                      <a:pt x="44768" y="221933"/>
                    </a:cubicBezTo>
                    <a:lnTo>
                      <a:pt x="28575" y="246698"/>
                    </a:lnTo>
                    <a:cubicBezTo>
                      <a:pt x="28575" y="246698"/>
                      <a:pt x="28575" y="247650"/>
                      <a:pt x="27623" y="247650"/>
                    </a:cubicBezTo>
                    <a:cubicBezTo>
                      <a:pt x="27623" y="248603"/>
                      <a:pt x="26670" y="248603"/>
                      <a:pt x="26670" y="249555"/>
                    </a:cubicBezTo>
                    <a:cubicBezTo>
                      <a:pt x="26670" y="250508"/>
                      <a:pt x="26670" y="250508"/>
                      <a:pt x="26670" y="251460"/>
                    </a:cubicBezTo>
                    <a:cubicBezTo>
                      <a:pt x="26670" y="252413"/>
                      <a:pt x="26670" y="252413"/>
                      <a:pt x="26670" y="253365"/>
                    </a:cubicBezTo>
                    <a:cubicBezTo>
                      <a:pt x="26670" y="254318"/>
                      <a:pt x="27623" y="254318"/>
                      <a:pt x="27623" y="255270"/>
                    </a:cubicBezTo>
                    <a:cubicBezTo>
                      <a:pt x="27623" y="255270"/>
                      <a:pt x="27623" y="256223"/>
                      <a:pt x="28575" y="256223"/>
                    </a:cubicBezTo>
                    <a:cubicBezTo>
                      <a:pt x="28575" y="256223"/>
                      <a:pt x="28575" y="256223"/>
                      <a:pt x="28575" y="256223"/>
                    </a:cubicBezTo>
                    <a:cubicBezTo>
                      <a:pt x="28575" y="256223"/>
                      <a:pt x="28575" y="256223"/>
                      <a:pt x="28575" y="256223"/>
                    </a:cubicBezTo>
                    <a:cubicBezTo>
                      <a:pt x="40005" y="273368"/>
                      <a:pt x="53340" y="287655"/>
                      <a:pt x="69533" y="299085"/>
                    </a:cubicBezTo>
                    <a:cubicBezTo>
                      <a:pt x="69533" y="299085"/>
                      <a:pt x="69533" y="299085"/>
                      <a:pt x="69533" y="299085"/>
                    </a:cubicBezTo>
                    <a:cubicBezTo>
                      <a:pt x="69533" y="299085"/>
                      <a:pt x="70485" y="299085"/>
                      <a:pt x="70485" y="299085"/>
                    </a:cubicBezTo>
                    <a:cubicBezTo>
                      <a:pt x="71437" y="299085"/>
                      <a:pt x="72390" y="300038"/>
                      <a:pt x="72390" y="300038"/>
                    </a:cubicBezTo>
                    <a:cubicBezTo>
                      <a:pt x="72390" y="300038"/>
                      <a:pt x="73343" y="300038"/>
                      <a:pt x="73343" y="300038"/>
                    </a:cubicBezTo>
                    <a:cubicBezTo>
                      <a:pt x="73343" y="300038"/>
                      <a:pt x="74295" y="300038"/>
                      <a:pt x="74295" y="300038"/>
                    </a:cubicBezTo>
                    <a:cubicBezTo>
                      <a:pt x="74295" y="300038"/>
                      <a:pt x="74295" y="300038"/>
                      <a:pt x="75248" y="300038"/>
                    </a:cubicBezTo>
                    <a:cubicBezTo>
                      <a:pt x="76200" y="300038"/>
                      <a:pt x="77153" y="300038"/>
                      <a:pt x="78105" y="299085"/>
                    </a:cubicBezTo>
                    <a:cubicBezTo>
                      <a:pt x="78105" y="299085"/>
                      <a:pt x="79058" y="299085"/>
                      <a:pt x="79058" y="298133"/>
                    </a:cubicBezTo>
                    <a:cubicBezTo>
                      <a:pt x="79058" y="298133"/>
                      <a:pt x="79058" y="298133"/>
                      <a:pt x="80010" y="298133"/>
                    </a:cubicBezTo>
                    <a:lnTo>
                      <a:pt x="104775" y="282893"/>
                    </a:lnTo>
                    <a:cubicBezTo>
                      <a:pt x="109537" y="285750"/>
                      <a:pt x="115253" y="287655"/>
                      <a:pt x="120015" y="289560"/>
                    </a:cubicBezTo>
                    <a:lnTo>
                      <a:pt x="126683" y="319088"/>
                    </a:lnTo>
                    <a:cubicBezTo>
                      <a:pt x="126683" y="319088"/>
                      <a:pt x="126683" y="320040"/>
                      <a:pt x="126683" y="320040"/>
                    </a:cubicBezTo>
                    <a:cubicBezTo>
                      <a:pt x="126683" y="320993"/>
                      <a:pt x="126683" y="320993"/>
                      <a:pt x="127635" y="321945"/>
                    </a:cubicBezTo>
                    <a:cubicBezTo>
                      <a:pt x="127635" y="321945"/>
                      <a:pt x="127635" y="322898"/>
                      <a:pt x="128587" y="322898"/>
                    </a:cubicBezTo>
                    <a:cubicBezTo>
                      <a:pt x="128587" y="323850"/>
                      <a:pt x="129540" y="323850"/>
                      <a:pt x="129540" y="323850"/>
                    </a:cubicBezTo>
                    <a:cubicBezTo>
                      <a:pt x="129540" y="323850"/>
                      <a:pt x="130493" y="324803"/>
                      <a:pt x="130493" y="324803"/>
                    </a:cubicBezTo>
                    <a:cubicBezTo>
                      <a:pt x="131445" y="324803"/>
                      <a:pt x="131445" y="325755"/>
                      <a:pt x="132397" y="325755"/>
                    </a:cubicBezTo>
                    <a:cubicBezTo>
                      <a:pt x="132397" y="325755"/>
                      <a:pt x="133350" y="325755"/>
                      <a:pt x="133350" y="325755"/>
                    </a:cubicBezTo>
                    <a:cubicBezTo>
                      <a:pt x="133350" y="325755"/>
                      <a:pt x="134303" y="325755"/>
                      <a:pt x="134303" y="325755"/>
                    </a:cubicBezTo>
                    <a:cubicBezTo>
                      <a:pt x="145733" y="328613"/>
                      <a:pt x="157163" y="329565"/>
                      <a:pt x="169545" y="329565"/>
                    </a:cubicBezTo>
                    <a:cubicBezTo>
                      <a:pt x="177165" y="329565"/>
                      <a:pt x="184785" y="328613"/>
                      <a:pt x="193358" y="327660"/>
                    </a:cubicBezTo>
                    <a:cubicBezTo>
                      <a:pt x="193358" y="327660"/>
                      <a:pt x="194310" y="327660"/>
                      <a:pt x="194310" y="327660"/>
                    </a:cubicBezTo>
                    <a:cubicBezTo>
                      <a:pt x="195263" y="327660"/>
                      <a:pt x="196215" y="327660"/>
                      <a:pt x="196215" y="326708"/>
                    </a:cubicBezTo>
                    <a:cubicBezTo>
                      <a:pt x="196215" y="326708"/>
                      <a:pt x="197168" y="326708"/>
                      <a:pt x="197168" y="325755"/>
                    </a:cubicBezTo>
                    <a:cubicBezTo>
                      <a:pt x="198120" y="325755"/>
                      <a:pt x="198120" y="324803"/>
                      <a:pt x="199072" y="323850"/>
                    </a:cubicBezTo>
                    <a:cubicBezTo>
                      <a:pt x="199072" y="323850"/>
                      <a:pt x="200025" y="322898"/>
                      <a:pt x="200025" y="322898"/>
                    </a:cubicBezTo>
                    <a:cubicBezTo>
                      <a:pt x="200025" y="321945"/>
                      <a:pt x="200978" y="321945"/>
                      <a:pt x="200978" y="320993"/>
                    </a:cubicBezTo>
                    <a:cubicBezTo>
                      <a:pt x="200978" y="320993"/>
                      <a:pt x="200978" y="320040"/>
                      <a:pt x="200978" y="320040"/>
                    </a:cubicBezTo>
                    <a:cubicBezTo>
                      <a:pt x="200978" y="320040"/>
                      <a:pt x="200978" y="320040"/>
                      <a:pt x="200978" y="320040"/>
                    </a:cubicBezTo>
                    <a:lnTo>
                      <a:pt x="207645" y="291465"/>
                    </a:lnTo>
                    <a:cubicBezTo>
                      <a:pt x="214313" y="289560"/>
                      <a:pt x="220028" y="287655"/>
                      <a:pt x="225743" y="284798"/>
                    </a:cubicBezTo>
                    <a:lnTo>
                      <a:pt x="251460" y="300990"/>
                    </a:lnTo>
                    <a:cubicBezTo>
                      <a:pt x="251460" y="300990"/>
                      <a:pt x="251460" y="300990"/>
                      <a:pt x="251460" y="300990"/>
                    </a:cubicBezTo>
                    <a:cubicBezTo>
                      <a:pt x="252413" y="301943"/>
                      <a:pt x="253365" y="301943"/>
                      <a:pt x="254318" y="301943"/>
                    </a:cubicBezTo>
                    <a:cubicBezTo>
                      <a:pt x="254318" y="301943"/>
                      <a:pt x="254318" y="301943"/>
                      <a:pt x="255270" y="301943"/>
                    </a:cubicBezTo>
                    <a:cubicBezTo>
                      <a:pt x="255270" y="301943"/>
                      <a:pt x="256222" y="301943"/>
                      <a:pt x="256222" y="301943"/>
                    </a:cubicBezTo>
                    <a:cubicBezTo>
                      <a:pt x="257175" y="301943"/>
                      <a:pt x="257175" y="301943"/>
                      <a:pt x="258128" y="301943"/>
                    </a:cubicBezTo>
                    <a:cubicBezTo>
                      <a:pt x="258128" y="301943"/>
                      <a:pt x="259080" y="301943"/>
                      <a:pt x="259080" y="301943"/>
                    </a:cubicBezTo>
                    <a:cubicBezTo>
                      <a:pt x="260033" y="301943"/>
                      <a:pt x="260985" y="300990"/>
                      <a:pt x="261938" y="300990"/>
                    </a:cubicBezTo>
                    <a:cubicBezTo>
                      <a:pt x="261938" y="300990"/>
                      <a:pt x="261938" y="300990"/>
                      <a:pt x="261938" y="300990"/>
                    </a:cubicBezTo>
                    <a:cubicBezTo>
                      <a:pt x="261938" y="300990"/>
                      <a:pt x="261938" y="300990"/>
                      <a:pt x="261938" y="300990"/>
                    </a:cubicBezTo>
                    <a:cubicBezTo>
                      <a:pt x="271463" y="294323"/>
                      <a:pt x="280035" y="287655"/>
                      <a:pt x="287655" y="280035"/>
                    </a:cubicBezTo>
                    <a:cubicBezTo>
                      <a:pt x="293370" y="274320"/>
                      <a:pt x="299085" y="268605"/>
                      <a:pt x="303848" y="261937"/>
                    </a:cubicBezTo>
                    <a:cubicBezTo>
                      <a:pt x="303848" y="261937"/>
                      <a:pt x="303848" y="261937"/>
                      <a:pt x="303848" y="261937"/>
                    </a:cubicBezTo>
                    <a:cubicBezTo>
                      <a:pt x="303848" y="260985"/>
                      <a:pt x="304800" y="260985"/>
                      <a:pt x="304800" y="260033"/>
                    </a:cubicBezTo>
                    <a:cubicBezTo>
                      <a:pt x="304800" y="260033"/>
                      <a:pt x="304800" y="259080"/>
                      <a:pt x="305753" y="259080"/>
                    </a:cubicBezTo>
                    <a:cubicBezTo>
                      <a:pt x="304800" y="261937"/>
                      <a:pt x="304800" y="261937"/>
                      <a:pt x="304800" y="26098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>
                  <a:latin typeface="Gilroy ExtraBold" panose="00000900000000000000" pitchFamily="50" charset="0"/>
                </a:endParaRPr>
              </a:p>
            </p:txBody>
          </p:sp>
          <p:sp>
            <p:nvSpPr>
              <p:cNvPr id="35" name="Vector">
                <a:extLst>
                  <a:ext uri="{FF2B5EF4-FFF2-40B4-BE49-F238E27FC236}">
                    <a16:creationId xmlns:a16="http://schemas.microsoft.com/office/drawing/2014/main" id="{D8BB7051-32B7-8067-8D48-57E36271E0AB}"/>
                  </a:ext>
                </a:extLst>
              </p:cNvPr>
              <p:cNvSpPr/>
              <p:nvPr/>
            </p:nvSpPr>
            <p:spPr bwMode="gray">
              <a:xfrm>
                <a:off x="2488612" y="2664460"/>
                <a:ext cx="266700" cy="128155"/>
              </a:xfrm>
              <a:custGeom>
                <a:avLst/>
                <a:gdLst>
                  <a:gd name="connsiteX0" fmla="*/ 263843 w 266700"/>
                  <a:gd name="connsiteY0" fmla="*/ 37668 h 128155"/>
                  <a:gd name="connsiteX1" fmla="*/ 265748 w 266700"/>
                  <a:gd name="connsiteY1" fmla="*/ 35763 h 128155"/>
                  <a:gd name="connsiteX2" fmla="*/ 266700 w 266700"/>
                  <a:gd name="connsiteY2" fmla="*/ 31953 h 128155"/>
                  <a:gd name="connsiteX3" fmla="*/ 261938 w 266700"/>
                  <a:gd name="connsiteY3" fmla="*/ 24333 h 128155"/>
                  <a:gd name="connsiteX4" fmla="*/ 237173 w 266700"/>
                  <a:gd name="connsiteY4" fmla="*/ 2425 h 128155"/>
                  <a:gd name="connsiteX5" fmla="*/ 223838 w 266700"/>
                  <a:gd name="connsiteY5" fmla="*/ 3378 h 128155"/>
                  <a:gd name="connsiteX6" fmla="*/ 224790 w 266700"/>
                  <a:gd name="connsiteY6" fmla="*/ 16713 h 128155"/>
                  <a:gd name="connsiteX7" fmla="*/ 231458 w 266700"/>
                  <a:gd name="connsiteY7" fmla="*/ 22428 h 128155"/>
                  <a:gd name="connsiteX8" fmla="*/ 164783 w 266700"/>
                  <a:gd name="connsiteY8" fmla="*/ 22428 h 128155"/>
                  <a:gd name="connsiteX9" fmla="*/ 160020 w 266700"/>
                  <a:gd name="connsiteY9" fmla="*/ 24333 h 128155"/>
                  <a:gd name="connsiteX10" fmla="*/ 112395 w 266700"/>
                  <a:gd name="connsiteY10" fmla="*/ 53860 h 128155"/>
                  <a:gd name="connsiteX11" fmla="*/ 54293 w 266700"/>
                  <a:gd name="connsiteY11" fmla="*/ 17665 h 128155"/>
                  <a:gd name="connsiteX12" fmla="*/ 49530 w 266700"/>
                  <a:gd name="connsiteY12" fmla="*/ 15760 h 128155"/>
                  <a:gd name="connsiteX13" fmla="*/ 9525 w 266700"/>
                  <a:gd name="connsiteY13" fmla="*/ 15760 h 128155"/>
                  <a:gd name="connsiteX14" fmla="*/ 9525 w 266700"/>
                  <a:gd name="connsiteY14" fmla="*/ 15760 h 128155"/>
                  <a:gd name="connsiteX15" fmla="*/ 0 w 266700"/>
                  <a:gd name="connsiteY15" fmla="*/ 25285 h 128155"/>
                  <a:gd name="connsiteX16" fmla="*/ 9525 w 266700"/>
                  <a:gd name="connsiteY16" fmla="*/ 34810 h 128155"/>
                  <a:gd name="connsiteX17" fmla="*/ 46672 w 266700"/>
                  <a:gd name="connsiteY17" fmla="*/ 34810 h 128155"/>
                  <a:gd name="connsiteX18" fmla="*/ 95250 w 266700"/>
                  <a:gd name="connsiteY18" fmla="*/ 64338 h 128155"/>
                  <a:gd name="connsiteX19" fmla="*/ 46672 w 266700"/>
                  <a:gd name="connsiteY19" fmla="*/ 93865 h 128155"/>
                  <a:gd name="connsiteX20" fmla="*/ 9525 w 266700"/>
                  <a:gd name="connsiteY20" fmla="*/ 93865 h 128155"/>
                  <a:gd name="connsiteX21" fmla="*/ 0 w 266700"/>
                  <a:gd name="connsiteY21" fmla="*/ 103390 h 128155"/>
                  <a:gd name="connsiteX22" fmla="*/ 9525 w 266700"/>
                  <a:gd name="connsiteY22" fmla="*/ 112915 h 128155"/>
                  <a:gd name="connsiteX23" fmla="*/ 9525 w 266700"/>
                  <a:gd name="connsiteY23" fmla="*/ 112915 h 128155"/>
                  <a:gd name="connsiteX24" fmla="*/ 49530 w 266700"/>
                  <a:gd name="connsiteY24" fmla="*/ 112915 h 128155"/>
                  <a:gd name="connsiteX25" fmla="*/ 54293 w 266700"/>
                  <a:gd name="connsiteY25" fmla="*/ 111010 h 128155"/>
                  <a:gd name="connsiteX26" fmla="*/ 112395 w 266700"/>
                  <a:gd name="connsiteY26" fmla="*/ 74815 h 128155"/>
                  <a:gd name="connsiteX27" fmla="*/ 160020 w 266700"/>
                  <a:gd name="connsiteY27" fmla="*/ 104343 h 128155"/>
                  <a:gd name="connsiteX28" fmla="*/ 164783 w 266700"/>
                  <a:gd name="connsiteY28" fmla="*/ 106248 h 128155"/>
                  <a:gd name="connsiteX29" fmla="*/ 203835 w 266700"/>
                  <a:gd name="connsiteY29" fmla="*/ 106248 h 128155"/>
                  <a:gd name="connsiteX30" fmla="*/ 197168 w 266700"/>
                  <a:gd name="connsiteY30" fmla="*/ 111963 h 128155"/>
                  <a:gd name="connsiteX31" fmla="*/ 196215 w 266700"/>
                  <a:gd name="connsiteY31" fmla="*/ 125298 h 128155"/>
                  <a:gd name="connsiteX32" fmla="*/ 203835 w 266700"/>
                  <a:gd name="connsiteY32" fmla="*/ 128155 h 128155"/>
                  <a:gd name="connsiteX33" fmla="*/ 210502 w 266700"/>
                  <a:gd name="connsiteY33" fmla="*/ 126250 h 128155"/>
                  <a:gd name="connsiteX34" fmla="*/ 235268 w 266700"/>
                  <a:gd name="connsiteY34" fmla="*/ 104343 h 128155"/>
                  <a:gd name="connsiteX35" fmla="*/ 240030 w 266700"/>
                  <a:gd name="connsiteY35" fmla="*/ 96723 h 128155"/>
                  <a:gd name="connsiteX36" fmla="*/ 239077 w 266700"/>
                  <a:gd name="connsiteY36" fmla="*/ 92913 h 128155"/>
                  <a:gd name="connsiteX37" fmla="*/ 237173 w 266700"/>
                  <a:gd name="connsiteY37" fmla="*/ 91008 h 128155"/>
                  <a:gd name="connsiteX38" fmla="*/ 237173 w 266700"/>
                  <a:gd name="connsiteY38" fmla="*/ 90055 h 128155"/>
                  <a:gd name="connsiteX39" fmla="*/ 236220 w 266700"/>
                  <a:gd name="connsiteY39" fmla="*/ 89103 h 128155"/>
                  <a:gd name="connsiteX40" fmla="*/ 210502 w 266700"/>
                  <a:gd name="connsiteY40" fmla="*/ 66243 h 128155"/>
                  <a:gd name="connsiteX41" fmla="*/ 197168 w 266700"/>
                  <a:gd name="connsiteY41" fmla="*/ 67195 h 128155"/>
                  <a:gd name="connsiteX42" fmla="*/ 198120 w 266700"/>
                  <a:gd name="connsiteY42" fmla="*/ 80530 h 128155"/>
                  <a:gd name="connsiteX43" fmla="*/ 205740 w 266700"/>
                  <a:gd name="connsiteY43" fmla="*/ 87198 h 128155"/>
                  <a:gd name="connsiteX44" fmla="*/ 168593 w 266700"/>
                  <a:gd name="connsiteY44" fmla="*/ 87198 h 128155"/>
                  <a:gd name="connsiteX45" fmla="*/ 131445 w 266700"/>
                  <a:gd name="connsiteY45" fmla="*/ 64338 h 128155"/>
                  <a:gd name="connsiteX46" fmla="*/ 168593 w 266700"/>
                  <a:gd name="connsiteY46" fmla="*/ 41478 h 128155"/>
                  <a:gd name="connsiteX47" fmla="*/ 233363 w 266700"/>
                  <a:gd name="connsiteY47" fmla="*/ 41478 h 128155"/>
                  <a:gd name="connsiteX48" fmla="*/ 225743 w 266700"/>
                  <a:gd name="connsiteY48" fmla="*/ 48145 h 128155"/>
                  <a:gd name="connsiteX49" fmla="*/ 224790 w 266700"/>
                  <a:gd name="connsiteY49" fmla="*/ 61480 h 128155"/>
                  <a:gd name="connsiteX50" fmla="*/ 232410 w 266700"/>
                  <a:gd name="connsiteY50" fmla="*/ 64338 h 128155"/>
                  <a:gd name="connsiteX51" fmla="*/ 239077 w 266700"/>
                  <a:gd name="connsiteY51" fmla="*/ 62433 h 128155"/>
                  <a:gd name="connsiteX52" fmla="*/ 264795 w 266700"/>
                  <a:gd name="connsiteY52" fmla="*/ 39573 h 128155"/>
                  <a:gd name="connsiteX53" fmla="*/ 263843 w 266700"/>
                  <a:gd name="connsiteY53" fmla="*/ 37668 h 128155"/>
                  <a:gd name="connsiteX54" fmla="*/ 263843 w 266700"/>
                  <a:gd name="connsiteY54" fmla="*/ 37668 h 128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266700" h="128155">
                    <a:moveTo>
                      <a:pt x="263843" y="37668"/>
                    </a:moveTo>
                    <a:cubicBezTo>
                      <a:pt x="264795" y="36715"/>
                      <a:pt x="264795" y="36715"/>
                      <a:pt x="265748" y="35763"/>
                    </a:cubicBezTo>
                    <a:cubicBezTo>
                      <a:pt x="266700" y="34810"/>
                      <a:pt x="266700" y="32905"/>
                      <a:pt x="266700" y="31953"/>
                    </a:cubicBezTo>
                    <a:cubicBezTo>
                      <a:pt x="266700" y="28143"/>
                      <a:pt x="264795" y="25285"/>
                      <a:pt x="261938" y="24333"/>
                    </a:cubicBezTo>
                    <a:lnTo>
                      <a:pt x="237173" y="2425"/>
                    </a:lnTo>
                    <a:cubicBezTo>
                      <a:pt x="233363" y="-1385"/>
                      <a:pt x="227648" y="-432"/>
                      <a:pt x="223838" y="3378"/>
                    </a:cubicBezTo>
                    <a:cubicBezTo>
                      <a:pt x="220027" y="7188"/>
                      <a:pt x="220980" y="12903"/>
                      <a:pt x="224790" y="16713"/>
                    </a:cubicBezTo>
                    <a:lnTo>
                      <a:pt x="231458" y="22428"/>
                    </a:lnTo>
                    <a:lnTo>
                      <a:pt x="164783" y="22428"/>
                    </a:lnTo>
                    <a:cubicBezTo>
                      <a:pt x="162878" y="22428"/>
                      <a:pt x="160973" y="23380"/>
                      <a:pt x="160020" y="24333"/>
                    </a:cubicBezTo>
                    <a:lnTo>
                      <a:pt x="112395" y="53860"/>
                    </a:lnTo>
                    <a:lnTo>
                      <a:pt x="54293" y="17665"/>
                    </a:lnTo>
                    <a:cubicBezTo>
                      <a:pt x="52388" y="16713"/>
                      <a:pt x="51435" y="16713"/>
                      <a:pt x="49530" y="15760"/>
                    </a:cubicBezTo>
                    <a:lnTo>
                      <a:pt x="9525" y="15760"/>
                    </a:lnTo>
                    <a:cubicBezTo>
                      <a:pt x="9525" y="15760"/>
                      <a:pt x="9525" y="15760"/>
                      <a:pt x="9525" y="15760"/>
                    </a:cubicBezTo>
                    <a:cubicBezTo>
                      <a:pt x="3810" y="15760"/>
                      <a:pt x="0" y="19570"/>
                      <a:pt x="0" y="25285"/>
                    </a:cubicBezTo>
                    <a:cubicBezTo>
                      <a:pt x="0" y="31000"/>
                      <a:pt x="3810" y="34810"/>
                      <a:pt x="9525" y="34810"/>
                    </a:cubicBezTo>
                    <a:lnTo>
                      <a:pt x="46672" y="34810"/>
                    </a:lnTo>
                    <a:lnTo>
                      <a:pt x="95250" y="64338"/>
                    </a:lnTo>
                    <a:lnTo>
                      <a:pt x="46672" y="93865"/>
                    </a:lnTo>
                    <a:lnTo>
                      <a:pt x="9525" y="93865"/>
                    </a:lnTo>
                    <a:cubicBezTo>
                      <a:pt x="3810" y="93865"/>
                      <a:pt x="0" y="97675"/>
                      <a:pt x="0" y="103390"/>
                    </a:cubicBezTo>
                    <a:cubicBezTo>
                      <a:pt x="0" y="109105"/>
                      <a:pt x="3810" y="112915"/>
                      <a:pt x="9525" y="112915"/>
                    </a:cubicBezTo>
                    <a:cubicBezTo>
                      <a:pt x="9525" y="112915"/>
                      <a:pt x="9525" y="112915"/>
                      <a:pt x="9525" y="112915"/>
                    </a:cubicBezTo>
                    <a:lnTo>
                      <a:pt x="49530" y="112915"/>
                    </a:lnTo>
                    <a:cubicBezTo>
                      <a:pt x="51435" y="112915"/>
                      <a:pt x="53340" y="111963"/>
                      <a:pt x="54293" y="111010"/>
                    </a:cubicBezTo>
                    <a:lnTo>
                      <a:pt x="112395" y="74815"/>
                    </a:lnTo>
                    <a:lnTo>
                      <a:pt x="160020" y="104343"/>
                    </a:lnTo>
                    <a:cubicBezTo>
                      <a:pt x="161925" y="105295"/>
                      <a:pt x="162878" y="106248"/>
                      <a:pt x="164783" y="106248"/>
                    </a:cubicBezTo>
                    <a:lnTo>
                      <a:pt x="203835" y="106248"/>
                    </a:lnTo>
                    <a:lnTo>
                      <a:pt x="197168" y="111963"/>
                    </a:lnTo>
                    <a:cubicBezTo>
                      <a:pt x="193358" y="115773"/>
                      <a:pt x="192405" y="121488"/>
                      <a:pt x="196215" y="125298"/>
                    </a:cubicBezTo>
                    <a:cubicBezTo>
                      <a:pt x="198120" y="127203"/>
                      <a:pt x="200977" y="128155"/>
                      <a:pt x="203835" y="128155"/>
                    </a:cubicBezTo>
                    <a:cubicBezTo>
                      <a:pt x="205740" y="128155"/>
                      <a:pt x="208598" y="127203"/>
                      <a:pt x="210502" y="126250"/>
                    </a:cubicBezTo>
                    <a:lnTo>
                      <a:pt x="235268" y="104343"/>
                    </a:lnTo>
                    <a:cubicBezTo>
                      <a:pt x="238125" y="102438"/>
                      <a:pt x="240030" y="99580"/>
                      <a:pt x="240030" y="96723"/>
                    </a:cubicBezTo>
                    <a:cubicBezTo>
                      <a:pt x="240030" y="95770"/>
                      <a:pt x="240030" y="93865"/>
                      <a:pt x="239077" y="92913"/>
                    </a:cubicBezTo>
                    <a:cubicBezTo>
                      <a:pt x="239077" y="91960"/>
                      <a:pt x="238125" y="91008"/>
                      <a:pt x="237173" y="91008"/>
                    </a:cubicBezTo>
                    <a:cubicBezTo>
                      <a:pt x="237173" y="91008"/>
                      <a:pt x="237173" y="91008"/>
                      <a:pt x="237173" y="90055"/>
                    </a:cubicBezTo>
                    <a:cubicBezTo>
                      <a:pt x="237173" y="90055"/>
                      <a:pt x="237173" y="89103"/>
                      <a:pt x="236220" y="89103"/>
                    </a:cubicBezTo>
                    <a:lnTo>
                      <a:pt x="210502" y="66243"/>
                    </a:lnTo>
                    <a:cubicBezTo>
                      <a:pt x="206693" y="62433"/>
                      <a:pt x="200977" y="63385"/>
                      <a:pt x="197168" y="67195"/>
                    </a:cubicBezTo>
                    <a:cubicBezTo>
                      <a:pt x="193358" y="71005"/>
                      <a:pt x="194310" y="76720"/>
                      <a:pt x="198120" y="80530"/>
                    </a:cubicBezTo>
                    <a:lnTo>
                      <a:pt x="205740" y="87198"/>
                    </a:lnTo>
                    <a:lnTo>
                      <a:pt x="168593" y="87198"/>
                    </a:lnTo>
                    <a:lnTo>
                      <a:pt x="131445" y="64338"/>
                    </a:lnTo>
                    <a:lnTo>
                      <a:pt x="168593" y="41478"/>
                    </a:lnTo>
                    <a:lnTo>
                      <a:pt x="233363" y="41478"/>
                    </a:lnTo>
                    <a:lnTo>
                      <a:pt x="225743" y="48145"/>
                    </a:lnTo>
                    <a:cubicBezTo>
                      <a:pt x="221933" y="51955"/>
                      <a:pt x="220980" y="57670"/>
                      <a:pt x="224790" y="61480"/>
                    </a:cubicBezTo>
                    <a:cubicBezTo>
                      <a:pt x="226695" y="63385"/>
                      <a:pt x="229552" y="64338"/>
                      <a:pt x="232410" y="64338"/>
                    </a:cubicBezTo>
                    <a:cubicBezTo>
                      <a:pt x="234315" y="64338"/>
                      <a:pt x="237173" y="63385"/>
                      <a:pt x="239077" y="62433"/>
                    </a:cubicBezTo>
                    <a:lnTo>
                      <a:pt x="264795" y="39573"/>
                    </a:lnTo>
                    <a:cubicBezTo>
                      <a:pt x="263843" y="38620"/>
                      <a:pt x="263843" y="38620"/>
                      <a:pt x="263843" y="37668"/>
                    </a:cubicBezTo>
                    <a:cubicBezTo>
                      <a:pt x="263843" y="38620"/>
                      <a:pt x="263843" y="37668"/>
                      <a:pt x="263843" y="3766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>
                  <a:latin typeface="Gilroy ExtraBold" panose="00000900000000000000" pitchFamily="50" charset="0"/>
                </a:endParaRPr>
              </a:p>
            </p:txBody>
          </p:sp>
        </p:grpSp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8F38FDDF-D98A-F0C7-29C2-50E474FFDCCF}"/>
              </a:ext>
            </a:extLst>
          </p:cNvPr>
          <p:cNvGrpSpPr/>
          <p:nvPr/>
        </p:nvGrpSpPr>
        <p:grpSpPr>
          <a:xfrm>
            <a:off x="515371" y="2378928"/>
            <a:ext cx="5580629" cy="3481550"/>
            <a:chOff x="515371" y="2378928"/>
            <a:chExt cx="5580629" cy="3481550"/>
          </a:xfrm>
        </p:grpSpPr>
        <p:sp>
          <p:nvSpPr>
            <p:cNvPr id="9" name="masterTextbox1">
              <a:extLst>
                <a:ext uri="{FF2B5EF4-FFF2-40B4-BE49-F238E27FC236}">
                  <a16:creationId xmlns:a16="http://schemas.microsoft.com/office/drawing/2014/main" id="{819732E5-2B20-5463-1A34-20B233D9393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15937" y="2378928"/>
              <a:ext cx="5580063" cy="437505"/>
            </a:xfrm>
            <a:prstGeom prst="rect">
              <a:avLst/>
            </a:prstGeom>
          </p:spPr>
          <p:txBody>
            <a:bodyPr vert="horz" lIns="7200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buFontTx/>
                <a:buNone/>
                <a:defRPr sz="1200" kern="1200">
                  <a:solidFill>
                    <a:schemeClr val="tx1"/>
                  </a:solidFill>
                  <a:latin typeface="Gilroy Bold" panose="00000800000000000000" pitchFamily="50" charset="0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0000" indent="-180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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60000" indent="-180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tx2"/>
                </a:buClr>
                <a:buFont typeface="Gilroy Medium" panose="00000600000000000000" pitchFamily="50" charset="0"/>
                <a:buChar char="−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0000" indent="-180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tx2"/>
                </a:buClr>
                <a:buFont typeface="Gilroy Medium" panose="00000600000000000000" pitchFamily="50" charset="0"/>
                <a:buChar char="−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2" indent="0">
                <a:spcBef>
                  <a:spcPts val="600"/>
                </a:spcBef>
                <a:buClr>
                  <a:srgbClr val="002EFF"/>
                </a:buClr>
                <a:buNone/>
                <a:defRPr/>
              </a:pPr>
              <a:r>
                <a:rPr lang="en-GB" sz="1800" dirty="0">
                  <a:solidFill>
                    <a:srgbClr val="000000"/>
                  </a:solidFill>
                  <a:latin typeface="+mj-lt"/>
                </a:rPr>
                <a:t>Freight forwarding </a:t>
              </a: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&amp; Lead Logistics Provider</a:t>
              </a:r>
              <a:b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</a:br>
              <a:r>
                <a:rPr lang="en-GB" sz="1400" dirty="0">
                  <a:solidFill>
                    <a:srgbClr val="000000"/>
                  </a:solidFill>
                </a:rPr>
                <a:t>Significant relief, high transparency, and maximum flexibility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cxnSp>
          <p:nvCxnSpPr>
            <p:cNvPr id="29" name="Gerader Verbinder 28">
              <a:extLst>
                <a:ext uri="{FF2B5EF4-FFF2-40B4-BE49-F238E27FC236}">
                  <a16:creationId xmlns:a16="http://schemas.microsoft.com/office/drawing/2014/main" id="{D67C7FC5-76AB-B17A-94DB-DEA9436311F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5939" y="2378928"/>
              <a:ext cx="0" cy="3481550"/>
            </a:xfrm>
            <a:prstGeom prst="line">
              <a:avLst/>
            </a:prstGeom>
            <a:ln w="6350" cmpd="sng">
              <a:solidFill>
                <a:schemeClr val="accent4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masterTextbox1">
              <a:extLst>
                <a:ext uri="{FF2B5EF4-FFF2-40B4-BE49-F238E27FC236}">
                  <a16:creationId xmlns:a16="http://schemas.microsoft.com/office/drawing/2014/main" id="{C48AF2A7-B59A-21F0-20B8-7D6481DBEFC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15371" y="2888940"/>
              <a:ext cx="5580629" cy="1620397"/>
            </a:xfrm>
            <a:prstGeom prst="rect">
              <a:avLst/>
            </a:prstGeom>
          </p:spPr>
          <p:txBody>
            <a:bodyPr vert="horz" lIns="72000" tIns="0" rIns="0" bIns="0" numCol="2" spcCol="10800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buFontTx/>
                <a:buNone/>
                <a:defRPr sz="1200" kern="1200">
                  <a:solidFill>
                    <a:schemeClr val="tx1"/>
                  </a:solidFill>
                  <a:latin typeface="Gilroy Bold" panose="00000800000000000000" pitchFamily="50" charset="0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0000" indent="-180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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60000" indent="-180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tx2"/>
                </a:buClr>
                <a:buFont typeface="Gilroy Medium" panose="00000600000000000000" pitchFamily="50" charset="0"/>
                <a:buChar char="−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0000" indent="-180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tx2"/>
                </a:buClr>
                <a:buFont typeface="Gilroy Medium" panose="00000600000000000000" pitchFamily="50" charset="0"/>
                <a:buChar char="−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16000" lvl="2" indent="-216000">
                <a:spcBef>
                  <a:spcPts val="600"/>
                </a:spcBef>
                <a:buClr>
                  <a:srgbClr val="002EFF"/>
                </a:buClr>
                <a:defRPr/>
              </a:pPr>
              <a:r>
                <a:rPr lang="en-GB" dirty="0">
                  <a:solidFill>
                    <a:srgbClr val="000000"/>
                  </a:solidFill>
                  <a:latin typeface="Gilroy Medium" panose="00000600000000000000" pitchFamily="50" charset="0"/>
                </a:rPr>
                <a:t>All modes of transport </a:t>
              </a:r>
              <a:br>
                <a:rPr lang="en-GB" dirty="0">
                  <a:solidFill>
                    <a:srgbClr val="000000"/>
                  </a:solidFill>
                  <a:latin typeface="Gilroy Medium" panose="00000600000000000000" pitchFamily="50" charset="0"/>
                </a:rPr>
              </a:br>
              <a:r>
                <a:rPr lang="en-GB" dirty="0">
                  <a:solidFill>
                    <a:srgbClr val="000000"/>
                  </a:solidFill>
                  <a:latin typeface="Gilroy Medium" panose="00000600000000000000" pitchFamily="50" charset="0"/>
                </a:rPr>
                <a:t>(trucks, trains, ships, airplanes)</a:t>
              </a:r>
            </a:p>
            <a:p>
              <a:pPr marL="216000" lvl="2" indent="-216000">
                <a:spcBef>
                  <a:spcPts val="600"/>
                </a:spcBef>
                <a:buClr>
                  <a:srgbClr val="002EFF"/>
                </a:buClr>
                <a:defRPr/>
              </a:pPr>
              <a:r>
                <a:rPr lang="en-GB" dirty="0">
                  <a:solidFill>
                    <a:srgbClr val="000000"/>
                  </a:solidFill>
                  <a:latin typeface="Gilroy Medium" panose="00000600000000000000" pitchFamily="50" charset="0"/>
                </a:rPr>
                <a:t>Complete commercial and administrative handling of shipping</a:t>
              </a:r>
            </a:p>
            <a:p>
              <a:pPr marL="216000" lvl="2" indent="-216000">
                <a:spcBef>
                  <a:spcPts val="600"/>
                </a:spcBef>
                <a:buClr>
                  <a:srgbClr val="002EFF"/>
                </a:buClr>
                <a:defRPr/>
              </a:pPr>
              <a:r>
                <a:rPr lang="en-GB" dirty="0">
                  <a:solidFill>
                    <a:srgbClr val="000000"/>
                  </a:solidFill>
                  <a:latin typeface="Gilroy Medium" panose="00000600000000000000" pitchFamily="50" charset="0"/>
                </a:rPr>
                <a:t>Access to approximately 100 trucks from a sister company, </a:t>
              </a:r>
              <a:br>
                <a:rPr lang="en-GB" dirty="0">
                  <a:solidFill>
                    <a:srgbClr val="000000"/>
                  </a:solidFill>
                  <a:latin typeface="Gilroy Medium" panose="00000600000000000000" pitchFamily="50" charset="0"/>
                </a:rPr>
              </a:br>
              <a:r>
                <a:rPr lang="en-GB" dirty="0">
                  <a:solidFill>
                    <a:srgbClr val="000000"/>
                  </a:solidFill>
                  <a:latin typeface="Gilroy Medium" panose="00000600000000000000" pitchFamily="50" charset="0"/>
                </a:rPr>
                <a:t>if needed</a:t>
              </a:r>
              <a:br>
                <a:rPr lang="en-GB" dirty="0">
                  <a:solidFill>
                    <a:srgbClr val="000000"/>
                  </a:solidFill>
                  <a:latin typeface="Gilroy Medium" panose="00000600000000000000" pitchFamily="50" charset="0"/>
                </a:rPr>
              </a:br>
              <a:br>
                <a:rPr lang="en-GB" dirty="0">
                  <a:solidFill>
                    <a:srgbClr val="000000"/>
                  </a:solidFill>
                  <a:latin typeface="Gilroy Medium" panose="00000600000000000000" pitchFamily="50" charset="0"/>
                </a:rPr>
              </a:br>
              <a:endParaRPr lang="en-GB" dirty="0">
                <a:solidFill>
                  <a:srgbClr val="000000"/>
                </a:solidFill>
                <a:latin typeface="Gilroy Medium" panose="00000600000000000000" pitchFamily="50" charset="0"/>
              </a:endParaRPr>
            </a:p>
            <a:p>
              <a:pPr marL="216000" lvl="2" indent="-216000">
                <a:spcBef>
                  <a:spcPts val="600"/>
                </a:spcBef>
                <a:buClr>
                  <a:srgbClr val="002EFF"/>
                </a:buClr>
                <a:defRPr/>
              </a:pPr>
              <a:r>
                <a:rPr lang="en-GB" dirty="0">
                  <a:solidFill>
                    <a:srgbClr val="000000"/>
                  </a:solidFill>
                  <a:latin typeface="Gilroy Medium" panose="00000600000000000000" pitchFamily="50" charset="0"/>
                </a:rPr>
                <a:t>Smoothing out fluctuations </a:t>
              </a:r>
              <a:br>
                <a:rPr lang="en-GB" dirty="0">
                  <a:solidFill>
                    <a:srgbClr val="000000"/>
                  </a:solidFill>
                  <a:latin typeface="Gilroy Medium" panose="00000600000000000000" pitchFamily="50" charset="0"/>
                </a:rPr>
              </a:br>
              <a:r>
                <a:rPr lang="en-GB" dirty="0">
                  <a:solidFill>
                    <a:srgbClr val="000000"/>
                  </a:solidFill>
                  <a:latin typeface="Gilroy Medium" panose="00000600000000000000" pitchFamily="50" charset="0"/>
                </a:rPr>
                <a:t>in demand</a:t>
              </a:r>
            </a:p>
            <a:p>
              <a:pPr marL="216000" lvl="2" indent="-216000">
                <a:spcBef>
                  <a:spcPts val="600"/>
                </a:spcBef>
                <a:buClr>
                  <a:srgbClr val="002EFF"/>
                </a:buClr>
                <a:defRPr/>
              </a:pPr>
              <a:r>
                <a: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roy Medium" panose="00000600000000000000" pitchFamily="50" charset="0"/>
                  <a:ea typeface="+mn-ea"/>
                  <a:cs typeface="+mn-cs"/>
                </a:rPr>
                <a:t>Reporting </a:t>
              </a:r>
            </a:p>
            <a:p>
              <a:pPr marL="216000" lvl="2" indent="-216000">
                <a:spcBef>
                  <a:spcPts val="600"/>
                </a:spcBef>
                <a:buClr>
                  <a:srgbClr val="002EFF"/>
                </a:buClr>
                <a:defRPr/>
              </a:pPr>
              <a:r>
                <a:rPr lang="en-GB" dirty="0">
                  <a:solidFill>
                    <a:srgbClr val="000000"/>
                  </a:solidFill>
                  <a:latin typeface="Gilroy Medium" panose="00000600000000000000" pitchFamily="50" charset="0"/>
                </a:rPr>
                <a:t>Customs: Certificates of </a:t>
              </a:r>
              <a:br>
                <a:rPr lang="en-GB" dirty="0">
                  <a:solidFill>
                    <a:srgbClr val="000000"/>
                  </a:solidFill>
                  <a:latin typeface="Gilroy Medium" panose="00000600000000000000" pitchFamily="50" charset="0"/>
                </a:rPr>
              </a:br>
              <a:r>
                <a:rPr lang="en-GB" dirty="0">
                  <a:solidFill>
                    <a:srgbClr val="000000"/>
                  </a:solidFill>
                  <a:latin typeface="Gilroy Medium" panose="00000600000000000000" pitchFamily="50" charset="0"/>
                </a:rPr>
                <a:t>origin, customs clearance, </a:t>
              </a:r>
              <a:br>
                <a:rPr lang="en-GB" dirty="0">
                  <a:solidFill>
                    <a:srgbClr val="000000"/>
                  </a:solidFill>
                  <a:latin typeface="Gilroy Medium" panose="00000600000000000000" pitchFamily="50" charset="0"/>
                </a:rPr>
              </a:br>
              <a:r>
                <a:rPr lang="en-GB" dirty="0">
                  <a:solidFill>
                    <a:srgbClr val="000000"/>
                  </a:solidFill>
                  <a:latin typeface="Gilroy Medium" panose="00000600000000000000" pitchFamily="50" charset="0"/>
                </a:rPr>
                <a:t>customs processing, preferential documents</a:t>
              </a:r>
            </a:p>
            <a:p>
              <a:pPr marL="216000" lvl="2" indent="-216000">
                <a:spcBef>
                  <a:spcPts val="600"/>
                </a:spcBef>
                <a:buClr>
                  <a:srgbClr val="002EFF"/>
                </a:buClr>
                <a:defRPr/>
              </a:pPr>
              <a:r>
                <a:rPr lang="en-GB" dirty="0">
                  <a:solidFill>
                    <a:srgbClr val="000000"/>
                  </a:solidFill>
                  <a:latin typeface="Gilroy Medium" panose="00000600000000000000" pitchFamily="50" charset="0"/>
                </a:rPr>
                <a:t>Hazardous materials handling </a:t>
              </a:r>
              <a:br>
                <a:rPr lang="en-GB" dirty="0">
                  <a:solidFill>
                    <a:srgbClr val="000000"/>
                  </a:solidFill>
                  <a:latin typeface="Gilroy Medium" panose="00000600000000000000" pitchFamily="50" charset="0"/>
                </a:rPr>
              </a:br>
              <a:r>
                <a:rPr lang="en-GB" dirty="0">
                  <a:solidFill>
                    <a:srgbClr val="000000"/>
                  </a:solidFill>
                  <a:latin typeface="Gilroy Medium" panose="00000600000000000000" pitchFamily="50" charset="0"/>
                </a:rPr>
                <a:t>for all modes of transport</a:t>
              </a:r>
              <a:endPara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 Medium" panose="00000600000000000000" pitchFamily="50" charset="0"/>
                <a:ea typeface="+mn-ea"/>
                <a:cs typeface="+mn-cs"/>
              </a:endParaRPr>
            </a:p>
          </p:txBody>
        </p:sp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53CF44CD-E628-AF5B-2DC9-1041A016B910}"/>
              </a:ext>
            </a:extLst>
          </p:cNvPr>
          <p:cNvGrpSpPr/>
          <p:nvPr/>
        </p:nvGrpSpPr>
        <p:grpSpPr>
          <a:xfrm>
            <a:off x="6311331" y="2378928"/>
            <a:ext cx="2788659" cy="3448212"/>
            <a:chOff x="6311331" y="2378928"/>
            <a:chExt cx="2788659" cy="3448212"/>
          </a:xfrm>
        </p:grpSpPr>
        <p:cxnSp>
          <p:nvCxnSpPr>
            <p:cNvPr id="32" name="Gerader Verbinder 31">
              <a:extLst>
                <a:ext uri="{FF2B5EF4-FFF2-40B4-BE49-F238E27FC236}">
                  <a16:creationId xmlns:a16="http://schemas.microsoft.com/office/drawing/2014/main" id="{E43A1418-053F-60E6-06C6-11FB4E9616B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11900" y="2378928"/>
              <a:ext cx="0" cy="3448212"/>
            </a:xfrm>
            <a:prstGeom prst="line">
              <a:avLst/>
            </a:prstGeom>
            <a:ln w="6350" cmpd="sng">
              <a:solidFill>
                <a:schemeClr val="accent4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92AB3AD2-2298-1952-0384-CAEC04BEEF07}"/>
                </a:ext>
              </a:extLst>
            </p:cNvPr>
            <p:cNvSpPr txBox="1"/>
            <p:nvPr/>
          </p:nvSpPr>
          <p:spPr>
            <a:xfrm>
              <a:off x="6333218" y="2378928"/>
              <a:ext cx="2766772" cy="276999"/>
            </a:xfrm>
            <a:prstGeom prst="rect">
              <a:avLst/>
            </a:prstGeom>
            <a:noFill/>
          </p:spPr>
          <p:txBody>
            <a:bodyPr wrap="square" lIns="72000" tIns="0" rIns="0" bIns="0">
              <a:spAutoFit/>
            </a:bodyPr>
            <a:lstStyle/>
            <a:p>
              <a:r>
                <a:rPr lang="en-GB" dirty="0">
                  <a:solidFill>
                    <a:srgbClr val="000000"/>
                  </a:solidFill>
                  <a:latin typeface="+mj-lt"/>
                </a:rPr>
                <a:t>Your benefits</a:t>
              </a:r>
              <a:endParaRPr lang="en-GB" sz="1400" dirty="0">
                <a:solidFill>
                  <a:srgbClr val="000000"/>
                </a:solidFill>
                <a:latin typeface="Gilroy Medium" panose="00000600000000000000" pitchFamily="50" charset="0"/>
              </a:endParaRPr>
            </a:p>
          </p:txBody>
        </p:sp>
        <p:sp>
          <p:nvSpPr>
            <p:cNvPr id="10" name="masterTextbox1">
              <a:extLst>
                <a:ext uri="{FF2B5EF4-FFF2-40B4-BE49-F238E27FC236}">
                  <a16:creationId xmlns:a16="http://schemas.microsoft.com/office/drawing/2014/main" id="{3C9E4E27-011E-D522-F845-C48061D2513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311331" y="2888940"/>
              <a:ext cx="2788658" cy="1719573"/>
            </a:xfrm>
            <a:prstGeom prst="rect">
              <a:avLst/>
            </a:prstGeom>
          </p:spPr>
          <p:txBody>
            <a:bodyPr vert="horz" lIns="72000" tIns="0" rIns="0" bIns="0" numCol="1" spcCol="10800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buFontTx/>
                <a:buNone/>
                <a:defRPr sz="1200" kern="1200">
                  <a:solidFill>
                    <a:schemeClr val="tx1"/>
                  </a:solidFill>
                  <a:latin typeface="Gilroy Bold" panose="00000800000000000000" pitchFamily="50" charset="0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0000" indent="-180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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60000" indent="-180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tx2"/>
                </a:buClr>
                <a:buFont typeface="Gilroy Medium" panose="00000600000000000000" pitchFamily="50" charset="0"/>
                <a:buChar char="−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0000" indent="-180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tx2"/>
                </a:buClr>
                <a:buFont typeface="Gilroy Medium" panose="00000600000000000000" pitchFamily="50" charset="0"/>
                <a:buChar char="−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16000" lvl="2" indent="-216000">
                <a:spcBef>
                  <a:spcPts val="600"/>
                </a:spcBef>
                <a:buClr>
                  <a:srgbClr val="002EFF"/>
                </a:buClr>
                <a:defRPr/>
              </a:pPr>
              <a:r>
                <a:rPr lang="en-GB" dirty="0">
                  <a:solidFill>
                    <a:srgbClr val="000000"/>
                  </a:solidFill>
                  <a:latin typeface="Gilroy Medium" panose="00000600000000000000" pitchFamily="50" charset="0"/>
                </a:rPr>
                <a:t>Reduced workload through minimization of interfaces</a:t>
              </a:r>
            </a:p>
            <a:p>
              <a:pPr marL="216000" lvl="2" indent="-216000">
                <a:spcBef>
                  <a:spcPts val="600"/>
                </a:spcBef>
                <a:buClr>
                  <a:srgbClr val="002EFF"/>
                </a:buClr>
                <a:defRPr/>
              </a:pPr>
              <a:r>
                <a:rPr lang="en-GB" dirty="0">
                  <a:solidFill>
                    <a:srgbClr val="000000"/>
                  </a:solidFill>
                  <a:latin typeface="Gilroy Medium" panose="00000600000000000000" pitchFamily="50" charset="0"/>
                </a:rPr>
                <a:t>Maximum compliance and security in global shipping</a:t>
              </a:r>
            </a:p>
            <a:p>
              <a:pPr marL="216000" lvl="2" indent="-216000">
                <a:spcBef>
                  <a:spcPts val="600"/>
                </a:spcBef>
                <a:buClr>
                  <a:srgbClr val="002EFF"/>
                </a:buClr>
                <a:defRPr/>
              </a:pPr>
              <a:r>
                <a:rPr lang="en-GB" dirty="0">
                  <a:solidFill>
                    <a:srgbClr val="000000"/>
                  </a:solidFill>
                  <a:latin typeface="Gilroy Medium" panose="00000600000000000000" pitchFamily="50" charset="0"/>
                </a:rPr>
                <a:t>The perfect balance of price, transit time, and service</a:t>
              </a:r>
            </a:p>
            <a:p>
              <a:pPr marL="216000" lvl="2" indent="-216000">
                <a:spcBef>
                  <a:spcPts val="600"/>
                </a:spcBef>
                <a:buClr>
                  <a:srgbClr val="002EFF"/>
                </a:buClr>
                <a:defRPr/>
              </a:pPr>
              <a:r>
                <a:rPr lang="en-GB" dirty="0">
                  <a:solidFill>
                    <a:srgbClr val="000000"/>
                  </a:solidFill>
                  <a:latin typeface="Gilroy Medium" panose="00000600000000000000" pitchFamily="50" charset="0"/>
                </a:rPr>
                <a:t>Transparency of costs </a:t>
              </a:r>
              <a:br>
                <a:rPr lang="en-GB" dirty="0">
                  <a:solidFill>
                    <a:srgbClr val="000000"/>
                  </a:solidFill>
                  <a:latin typeface="Gilroy Medium" panose="00000600000000000000" pitchFamily="50" charset="0"/>
                </a:rPr>
              </a:br>
              <a:r>
                <a:rPr lang="en-GB" dirty="0">
                  <a:solidFill>
                    <a:srgbClr val="000000"/>
                  </a:solidFill>
                  <a:latin typeface="Gilroy Medium" panose="00000600000000000000" pitchFamily="50" charset="0"/>
                </a:rPr>
                <a:t>at all times</a:t>
              </a:r>
              <a:endPara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roy Medium" panose="00000600000000000000" pitchFamily="50" charset="0"/>
                <a:ea typeface="+mn-ea"/>
                <a:cs typeface="+mn-cs"/>
              </a:endParaRPr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B2D71EB-39B7-3416-75A1-BD2703720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476672"/>
            <a:ext cx="4260352" cy="468000"/>
          </a:xfrm>
        </p:spPr>
        <p:txBody>
          <a:bodyPr vert="horz" wrap="square">
            <a:noAutofit/>
          </a:bodyPr>
          <a:lstStyle/>
          <a:p>
            <a:r>
              <a:rPr lang="en-GB" sz="3600" cap="all" dirty="0"/>
              <a:t>THE RIGHT WAY</a:t>
            </a:r>
          </a:p>
        </p:txBody>
      </p:sp>
      <p:sp>
        <p:nvSpPr>
          <p:cNvPr id="23" name="Titel 1">
            <a:extLst>
              <a:ext uri="{FF2B5EF4-FFF2-40B4-BE49-F238E27FC236}">
                <a16:creationId xmlns:a16="http://schemas.microsoft.com/office/drawing/2014/main" id="{5A60600F-F2BF-BF1F-2D35-4F0BE3EA2D2F}"/>
              </a:ext>
            </a:extLst>
          </p:cNvPr>
          <p:cNvSpPr txBox="1">
            <a:spLocks/>
          </p:cNvSpPr>
          <p:nvPr/>
        </p:nvSpPr>
        <p:spPr>
          <a:xfrm>
            <a:off x="515938" y="260676"/>
            <a:ext cx="3995886" cy="252000"/>
          </a:xfrm>
          <a:prstGeom prst="rect">
            <a:avLst/>
          </a:prstGeom>
        </p:spPr>
        <p:txBody>
          <a:bodyPr vert="horz" wrap="square" lIns="0" tIns="0" rIns="0" bIns="720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GB" sz="1400" b="0" dirty="0">
                <a:latin typeface="+mn-lt"/>
              </a:rPr>
              <a:t>Freight forwarding and Lead Logistics Provider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8EB05CD6-8AEC-4565-1A07-9C25221B7741}"/>
              </a:ext>
            </a:extLst>
          </p:cNvPr>
          <p:cNvSpPr txBox="1">
            <a:spLocks/>
          </p:cNvSpPr>
          <p:nvPr/>
        </p:nvSpPr>
        <p:spPr>
          <a:xfrm>
            <a:off x="2944271" y="880145"/>
            <a:ext cx="4201866" cy="533205"/>
          </a:xfrm>
          <a:prstGeom prst="rect">
            <a:avLst/>
          </a:prstGeom>
        </p:spPr>
        <p:txBody>
          <a:bodyPr vert="horz" wrap="square" lIns="0" tIns="14400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GB" sz="1400" b="0" dirty="0">
                <a:latin typeface="+mn-lt"/>
              </a:rPr>
              <a:t>is the one that ensures your goods are delivered safely and efficiently from door to door.</a:t>
            </a:r>
          </a:p>
        </p:txBody>
      </p:sp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57E4C088-31E8-6BAD-5251-AAF300670241}"/>
              </a:ext>
            </a:extLst>
          </p:cNvPr>
          <p:cNvSpPr/>
          <p:nvPr/>
        </p:nvSpPr>
        <p:spPr>
          <a:xfrm>
            <a:off x="5671010" y="6351568"/>
            <a:ext cx="1765233" cy="942214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6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6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6" name="Freihandform: Form 50">
            <a:extLst>
              <a:ext uri="{FF2B5EF4-FFF2-40B4-BE49-F238E27FC236}">
                <a16:creationId xmlns:a16="http://schemas.microsoft.com/office/drawing/2014/main" id="{6F939611-8C65-FCB6-F08A-25EB1DF43D02}"/>
              </a:ext>
            </a:extLst>
          </p:cNvPr>
          <p:cNvSpPr/>
          <p:nvPr/>
        </p:nvSpPr>
        <p:spPr>
          <a:xfrm>
            <a:off x="5671010" y="5398714"/>
            <a:ext cx="823017" cy="1321082"/>
          </a:xfrm>
          <a:custGeom>
            <a:avLst/>
            <a:gdLst>
              <a:gd name="csX0" fmla="*/ 0 w 427481"/>
              <a:gd name="csY0" fmla="*/ 686181 h 686181"/>
              <a:gd name="csX1" fmla="*/ 427482 w 427481"/>
              <a:gd name="csY1" fmla="*/ 442055 h 686181"/>
              <a:gd name="csX2" fmla="*/ 427482 w 427481"/>
              <a:gd name="csY2" fmla="*/ 0 h 686181"/>
              <a:gd name="csX3" fmla="*/ 0 w 427481"/>
              <a:gd name="csY3" fmla="*/ 244126 h 686181"/>
              <a:gd name="csX4" fmla="*/ 0 w 427481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1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7" name="!!DNA4">
            <a:extLst>
              <a:ext uri="{FF2B5EF4-FFF2-40B4-BE49-F238E27FC236}">
                <a16:creationId xmlns:a16="http://schemas.microsoft.com/office/drawing/2014/main" id="{43DDD530-DD85-9FBA-DE0C-0BE90DB1DC47}"/>
              </a:ext>
            </a:extLst>
          </p:cNvPr>
          <p:cNvSpPr/>
          <p:nvPr/>
        </p:nvSpPr>
        <p:spPr>
          <a:xfrm>
            <a:off x="3804444" y="5398714"/>
            <a:ext cx="823019" cy="1321082"/>
          </a:xfrm>
          <a:custGeom>
            <a:avLst/>
            <a:gdLst>
              <a:gd name="csX0" fmla="*/ 0 w 427482"/>
              <a:gd name="csY0" fmla="*/ 686181 h 686181"/>
              <a:gd name="csX1" fmla="*/ 427482 w 427482"/>
              <a:gd name="csY1" fmla="*/ 442055 h 686181"/>
              <a:gd name="csX2" fmla="*/ 427482 w 427482"/>
              <a:gd name="csY2" fmla="*/ 0 h 686181"/>
              <a:gd name="csX3" fmla="*/ 0 w 427482"/>
              <a:gd name="csY3" fmla="*/ 244126 h 686181"/>
              <a:gd name="csX4" fmla="*/ 0 w 427482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DDFD053A-4622-AF47-259D-15E0346EC1B0}"/>
              </a:ext>
            </a:extLst>
          </p:cNvPr>
          <p:cNvSpPr/>
          <p:nvPr/>
        </p:nvSpPr>
        <p:spPr>
          <a:xfrm>
            <a:off x="6613225" y="5397797"/>
            <a:ext cx="823019" cy="1321998"/>
          </a:xfrm>
          <a:custGeom>
            <a:avLst/>
            <a:gdLst>
              <a:gd name="csX0" fmla="*/ 427482 w 427482"/>
              <a:gd name="csY0" fmla="*/ 686657 h 686657"/>
              <a:gd name="csX1" fmla="*/ 0 w 427482"/>
              <a:gd name="csY1" fmla="*/ 440912 h 686657"/>
              <a:gd name="csX2" fmla="*/ 0 w 427482"/>
              <a:gd name="csY2" fmla="*/ 0 h 686657"/>
              <a:gd name="csX3" fmla="*/ 427482 w 427482"/>
              <a:gd name="csY3" fmla="*/ 246317 h 686657"/>
              <a:gd name="csX4" fmla="*/ 427482 w 427482"/>
              <a:gd name="csY4" fmla="*/ 686657 h 686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657">
                <a:moveTo>
                  <a:pt x="427482" y="686657"/>
                </a:moveTo>
                <a:lnTo>
                  <a:pt x="0" y="440912"/>
                </a:lnTo>
                <a:lnTo>
                  <a:pt x="0" y="0"/>
                </a:lnTo>
                <a:lnTo>
                  <a:pt x="427482" y="246317"/>
                </a:lnTo>
                <a:lnTo>
                  <a:pt x="427482" y="686657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1" name="Freihandform: Form 14">
            <a:extLst>
              <a:ext uri="{FF2B5EF4-FFF2-40B4-BE49-F238E27FC236}">
                <a16:creationId xmlns:a16="http://schemas.microsoft.com/office/drawing/2014/main" id="{CF2728E9-8668-9393-C1DD-14E6180EA2E7}"/>
              </a:ext>
            </a:extLst>
          </p:cNvPr>
          <p:cNvSpPr/>
          <p:nvPr/>
        </p:nvSpPr>
        <p:spPr>
          <a:xfrm>
            <a:off x="3804444" y="6351568"/>
            <a:ext cx="1765233" cy="942214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7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7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19C42372-6735-9812-5A68-BA6A9CEA73D0}"/>
              </a:ext>
            </a:extLst>
          </p:cNvPr>
          <p:cNvSpPr/>
          <p:nvPr/>
        </p:nvSpPr>
        <p:spPr>
          <a:xfrm rot="10800000" flipV="1">
            <a:off x="-1357867" y="6351567"/>
            <a:ext cx="1765234" cy="942216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6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6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51D8A8A0-E080-6569-9815-8D0EBD75CBA0}"/>
              </a:ext>
            </a:extLst>
          </p:cNvPr>
          <p:cNvSpPr/>
          <p:nvPr/>
        </p:nvSpPr>
        <p:spPr>
          <a:xfrm rot="10800000" flipV="1">
            <a:off x="10848528" y="6351567"/>
            <a:ext cx="1765234" cy="942216"/>
          </a:xfrm>
          <a:custGeom>
            <a:avLst/>
            <a:gdLst>
              <a:gd name="csX0" fmla="*/ 0 w 916876"/>
              <a:gd name="csY0" fmla="*/ 265652 h 489394"/>
              <a:gd name="csX1" fmla="*/ 458153 w 916876"/>
              <a:gd name="csY1" fmla="*/ 489394 h 489394"/>
              <a:gd name="csX2" fmla="*/ 916877 w 916876"/>
              <a:gd name="csY2" fmla="*/ 265652 h 489394"/>
              <a:gd name="csX3" fmla="*/ 458153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153" y="489394"/>
                </a:lnTo>
                <a:lnTo>
                  <a:pt x="916877" y="265652"/>
                </a:lnTo>
                <a:lnTo>
                  <a:pt x="458153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6" name="!!DNA1">
            <a:extLst>
              <a:ext uri="{FF2B5EF4-FFF2-40B4-BE49-F238E27FC236}">
                <a16:creationId xmlns:a16="http://schemas.microsoft.com/office/drawing/2014/main" id="{9C40C6F5-BC71-7404-358B-968F016A447F}"/>
              </a:ext>
            </a:extLst>
          </p:cNvPr>
          <p:cNvSpPr/>
          <p:nvPr/>
        </p:nvSpPr>
        <p:spPr>
          <a:xfrm rot="10800000" flipV="1">
            <a:off x="-415652" y="5398714"/>
            <a:ext cx="823019" cy="1321082"/>
          </a:xfrm>
          <a:custGeom>
            <a:avLst/>
            <a:gdLst>
              <a:gd name="csX0" fmla="*/ 0 w 427481"/>
              <a:gd name="csY0" fmla="*/ 686181 h 686181"/>
              <a:gd name="csX1" fmla="*/ 427482 w 427481"/>
              <a:gd name="csY1" fmla="*/ 442055 h 686181"/>
              <a:gd name="csX2" fmla="*/ 427482 w 427481"/>
              <a:gd name="csY2" fmla="*/ 0 h 686181"/>
              <a:gd name="csX3" fmla="*/ 0 w 427481"/>
              <a:gd name="csY3" fmla="*/ 244126 h 686181"/>
              <a:gd name="csX4" fmla="*/ 0 w 427481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1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25245A2E-0653-AEFA-4F05-0599F8FF480F}"/>
              </a:ext>
            </a:extLst>
          </p:cNvPr>
          <p:cNvSpPr/>
          <p:nvPr/>
        </p:nvSpPr>
        <p:spPr>
          <a:xfrm rot="10800000" flipV="1">
            <a:off x="-1343094" y="5397801"/>
            <a:ext cx="823202" cy="1321998"/>
          </a:xfrm>
          <a:custGeom>
            <a:avLst/>
            <a:gdLst>
              <a:gd name="csX0" fmla="*/ 427577 w 427577"/>
              <a:gd name="csY0" fmla="*/ 686657 h 686657"/>
              <a:gd name="csX1" fmla="*/ 0 w 427577"/>
              <a:gd name="csY1" fmla="*/ 440912 h 686657"/>
              <a:gd name="csX2" fmla="*/ 0 w 427577"/>
              <a:gd name="csY2" fmla="*/ 0 h 686657"/>
              <a:gd name="csX3" fmla="*/ 427577 w 427577"/>
              <a:gd name="csY3" fmla="*/ 246317 h 686657"/>
              <a:gd name="csX4" fmla="*/ 427577 w 427577"/>
              <a:gd name="csY4" fmla="*/ 246317 h 686657"/>
              <a:gd name="csX5" fmla="*/ 427577 w 427577"/>
              <a:gd name="csY5" fmla="*/ 686657 h 686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427577" h="686657">
                <a:moveTo>
                  <a:pt x="427577" y="686657"/>
                </a:moveTo>
                <a:lnTo>
                  <a:pt x="0" y="440912"/>
                </a:lnTo>
                <a:lnTo>
                  <a:pt x="0" y="0"/>
                </a:lnTo>
                <a:lnTo>
                  <a:pt x="427577" y="246317"/>
                </a:lnTo>
                <a:lnTo>
                  <a:pt x="427577" y="246317"/>
                </a:lnTo>
                <a:lnTo>
                  <a:pt x="427577" y="686657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8" name="!!DNA3">
            <a:extLst>
              <a:ext uri="{FF2B5EF4-FFF2-40B4-BE49-F238E27FC236}">
                <a16:creationId xmlns:a16="http://schemas.microsoft.com/office/drawing/2014/main" id="{BCF00B16-715D-2449-A245-7B5F83DD4DA6}"/>
              </a:ext>
            </a:extLst>
          </p:cNvPr>
          <p:cNvSpPr/>
          <p:nvPr/>
        </p:nvSpPr>
        <p:spPr>
          <a:xfrm rot="10800000" flipV="1">
            <a:off x="11790745" y="5398714"/>
            <a:ext cx="823019" cy="1321082"/>
          </a:xfrm>
          <a:custGeom>
            <a:avLst/>
            <a:gdLst>
              <a:gd name="csX0" fmla="*/ 0 w 427482"/>
              <a:gd name="csY0" fmla="*/ 686181 h 686181"/>
              <a:gd name="csX1" fmla="*/ 427482 w 427482"/>
              <a:gd name="csY1" fmla="*/ 442055 h 686181"/>
              <a:gd name="csX2" fmla="*/ 427482 w 427482"/>
              <a:gd name="csY2" fmla="*/ 0 h 686181"/>
              <a:gd name="csX3" fmla="*/ 0 w 427482"/>
              <a:gd name="csY3" fmla="*/ 244126 h 686181"/>
              <a:gd name="csX4" fmla="*/ 0 w 427482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9" name="!!DNA2">
            <a:extLst>
              <a:ext uri="{FF2B5EF4-FFF2-40B4-BE49-F238E27FC236}">
                <a16:creationId xmlns:a16="http://schemas.microsoft.com/office/drawing/2014/main" id="{A51A14C4-381A-F598-8059-F771F026A4F5}"/>
              </a:ext>
            </a:extLst>
          </p:cNvPr>
          <p:cNvSpPr/>
          <p:nvPr/>
        </p:nvSpPr>
        <p:spPr>
          <a:xfrm rot="10800000" flipV="1">
            <a:off x="10861701" y="4689140"/>
            <a:ext cx="823019" cy="2030656"/>
          </a:xfrm>
          <a:custGeom>
            <a:avLst/>
            <a:gdLst>
              <a:gd name="csX0" fmla="*/ 427482 w 427482"/>
              <a:gd name="csY0" fmla="*/ 686657 h 686657"/>
              <a:gd name="csX1" fmla="*/ 0 w 427482"/>
              <a:gd name="csY1" fmla="*/ 440912 h 686657"/>
              <a:gd name="csX2" fmla="*/ 0 w 427482"/>
              <a:gd name="csY2" fmla="*/ 0 h 686657"/>
              <a:gd name="csX3" fmla="*/ 427482 w 427482"/>
              <a:gd name="csY3" fmla="*/ 246317 h 686657"/>
              <a:gd name="csX4" fmla="*/ 427482 w 427482"/>
              <a:gd name="csY4" fmla="*/ 686657 h 686657"/>
              <a:gd name="csX0" fmla="*/ 427482 w 427482"/>
              <a:gd name="csY0" fmla="*/ 1034024 h 1034024"/>
              <a:gd name="csX1" fmla="*/ 0 w 427482"/>
              <a:gd name="csY1" fmla="*/ 788279 h 1034024"/>
              <a:gd name="csX2" fmla="*/ 0 w 427482"/>
              <a:gd name="csY2" fmla="*/ 347367 h 1034024"/>
              <a:gd name="csX3" fmla="*/ 427482 w 427482"/>
              <a:gd name="csY3" fmla="*/ 0 h 1034024"/>
              <a:gd name="csX4" fmla="*/ 427482 w 427482"/>
              <a:gd name="csY4" fmla="*/ 1034024 h 1034024"/>
              <a:gd name="csX0" fmla="*/ 427482 w 427482"/>
              <a:gd name="csY0" fmla="*/ 1272425 h 1272425"/>
              <a:gd name="csX1" fmla="*/ 0 w 427482"/>
              <a:gd name="csY1" fmla="*/ 1026680 h 1272425"/>
              <a:gd name="csX2" fmla="*/ 3958 w 427482"/>
              <a:gd name="csY2" fmla="*/ 0 h 1272425"/>
              <a:gd name="csX3" fmla="*/ 427482 w 427482"/>
              <a:gd name="csY3" fmla="*/ 238401 h 1272425"/>
              <a:gd name="csX4" fmla="*/ 427482 w 427482"/>
              <a:gd name="csY4" fmla="*/ 1272425 h 1272425"/>
              <a:gd name="csX0" fmla="*/ 427482 w 427482"/>
              <a:gd name="csY0" fmla="*/ 1096794 h 1096794"/>
              <a:gd name="csX1" fmla="*/ 0 w 427482"/>
              <a:gd name="csY1" fmla="*/ 851049 h 1096794"/>
              <a:gd name="csX2" fmla="*/ 2721 w 427482"/>
              <a:gd name="csY2" fmla="*/ 0 h 1096794"/>
              <a:gd name="csX3" fmla="*/ 427482 w 427482"/>
              <a:gd name="csY3" fmla="*/ 62770 h 1096794"/>
              <a:gd name="csX4" fmla="*/ 427482 w 427482"/>
              <a:gd name="csY4" fmla="*/ 1096794 h 1096794"/>
              <a:gd name="csX0" fmla="*/ 427482 w 427482"/>
              <a:gd name="csY0" fmla="*/ 1096794 h 1096794"/>
              <a:gd name="csX1" fmla="*/ 0 w 427482"/>
              <a:gd name="csY1" fmla="*/ 851049 h 1096794"/>
              <a:gd name="csX2" fmla="*/ 2721 w 427482"/>
              <a:gd name="csY2" fmla="*/ 0 h 1096794"/>
              <a:gd name="csX3" fmla="*/ 426245 w 427482"/>
              <a:gd name="csY3" fmla="*/ 242112 h 1096794"/>
              <a:gd name="csX4" fmla="*/ 427482 w 427482"/>
              <a:gd name="csY4" fmla="*/ 1096794 h 10967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1096794">
                <a:moveTo>
                  <a:pt x="427482" y="1096794"/>
                </a:moveTo>
                <a:lnTo>
                  <a:pt x="0" y="851049"/>
                </a:lnTo>
                <a:cubicBezTo>
                  <a:pt x="1319" y="508822"/>
                  <a:pt x="1402" y="342227"/>
                  <a:pt x="2721" y="0"/>
                </a:cubicBezTo>
                <a:lnTo>
                  <a:pt x="426245" y="242112"/>
                </a:lnTo>
                <a:cubicBezTo>
                  <a:pt x="426657" y="527006"/>
                  <a:pt x="427070" y="811900"/>
                  <a:pt x="427482" y="1096794"/>
                </a:cubicBez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36" name="!!DNA5">
            <a:extLst>
              <a:ext uri="{FF2B5EF4-FFF2-40B4-BE49-F238E27FC236}">
                <a16:creationId xmlns:a16="http://schemas.microsoft.com/office/drawing/2014/main" id="{3DD4A520-CC69-D4A2-BFD7-F846D5E06475}"/>
              </a:ext>
            </a:extLst>
          </p:cNvPr>
          <p:cNvSpPr/>
          <p:nvPr/>
        </p:nvSpPr>
        <p:spPr>
          <a:xfrm rot="10800000" flipH="1" flipV="1">
            <a:off x="7533780" y="4268137"/>
            <a:ext cx="3199568" cy="3401076"/>
          </a:xfrm>
          <a:custGeom>
            <a:avLst/>
            <a:gdLst>
              <a:gd name="csX0" fmla="*/ 1160542 w 2322531"/>
              <a:gd name="csY0" fmla="*/ 1229126 h 2468803"/>
              <a:gd name="csX1" fmla="*/ 0 w 2322531"/>
              <a:gd name="csY1" fmla="*/ 1902046 h 2468803"/>
              <a:gd name="csX2" fmla="*/ 1160542 w 2322531"/>
              <a:gd name="csY2" fmla="*/ 2468803 h 2468803"/>
              <a:gd name="csX3" fmla="*/ 2322531 w 2322531"/>
              <a:gd name="csY3" fmla="*/ 1902045 h 2468803"/>
              <a:gd name="csX4" fmla="*/ 1121062 w 2322531"/>
              <a:gd name="csY4" fmla="*/ 1248 h 2468803"/>
              <a:gd name="csX5" fmla="*/ 0 w 2322531"/>
              <a:gd name="csY5" fmla="*/ 641462 h 2468803"/>
              <a:gd name="csX6" fmla="*/ 0 w 2322531"/>
              <a:gd name="csY6" fmla="*/ 1800739 h 2468803"/>
              <a:gd name="csX7" fmla="*/ 1121062 w 2322531"/>
              <a:gd name="csY7" fmla="*/ 1160525 h 2468803"/>
              <a:gd name="csX8" fmla="*/ 1196017 w 2322531"/>
              <a:gd name="csY8" fmla="*/ 0 h 2468803"/>
              <a:gd name="csX9" fmla="*/ 1196017 w 2322531"/>
              <a:gd name="csY9" fmla="*/ 1156279 h 2468803"/>
              <a:gd name="csX10" fmla="*/ 2317079 w 2322531"/>
              <a:gd name="csY10" fmla="*/ 1800739 h 2468803"/>
              <a:gd name="csX11" fmla="*/ 2317079 w 2322531"/>
              <a:gd name="csY11" fmla="*/ 645959 h 24688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322531" h="2468803">
                <a:moveTo>
                  <a:pt x="1160542" y="1229126"/>
                </a:moveTo>
                <a:lnTo>
                  <a:pt x="0" y="1902046"/>
                </a:lnTo>
                <a:lnTo>
                  <a:pt x="1160542" y="2468803"/>
                </a:lnTo>
                <a:lnTo>
                  <a:pt x="2322531" y="1902045"/>
                </a:lnTo>
                <a:close/>
                <a:moveTo>
                  <a:pt x="1121062" y="1248"/>
                </a:moveTo>
                <a:lnTo>
                  <a:pt x="0" y="641462"/>
                </a:lnTo>
                <a:lnTo>
                  <a:pt x="0" y="1800739"/>
                </a:lnTo>
                <a:lnTo>
                  <a:pt x="1121062" y="1160525"/>
                </a:lnTo>
                <a:close/>
                <a:moveTo>
                  <a:pt x="1196017" y="0"/>
                </a:moveTo>
                <a:lnTo>
                  <a:pt x="1196017" y="1156279"/>
                </a:lnTo>
                <a:lnTo>
                  <a:pt x="2317079" y="1800739"/>
                </a:lnTo>
                <a:lnTo>
                  <a:pt x="2317079" y="645959"/>
                </a:lnTo>
                <a:close/>
              </a:path>
            </a:pathLst>
          </a:custGeom>
          <a:blipFill dpi="0" rotWithShape="0">
            <a:blip r:embed="rId6"/>
            <a:srcRect/>
            <a:stretch>
              <a:fillRect l="-21770" t="-4854" r="-16136" b="7554"/>
            </a:stretch>
          </a:blipFill>
          <a:ln w="9525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GB" dirty="0"/>
          </a:p>
        </p:txBody>
      </p:sp>
      <p:sp>
        <p:nvSpPr>
          <p:cNvPr id="37" name="!! DNA Lang">
            <a:extLst>
              <a:ext uri="{FF2B5EF4-FFF2-40B4-BE49-F238E27FC236}">
                <a16:creationId xmlns:a16="http://schemas.microsoft.com/office/drawing/2014/main" id="{F7C0E61E-FED3-FA62-B39D-1ACF81B40B1F}"/>
              </a:ext>
            </a:extLst>
          </p:cNvPr>
          <p:cNvSpPr/>
          <p:nvPr/>
        </p:nvSpPr>
        <p:spPr>
          <a:xfrm>
            <a:off x="4745220" y="4680855"/>
            <a:ext cx="823495" cy="2038944"/>
          </a:xfrm>
          <a:custGeom>
            <a:avLst/>
            <a:gdLst>
              <a:gd name="csX0" fmla="*/ 427482 w 427482"/>
              <a:gd name="csY0" fmla="*/ 1603534 h 1603533"/>
              <a:gd name="csX1" fmla="*/ 0 w 427482"/>
              <a:gd name="csY1" fmla="*/ 1357789 h 1603533"/>
              <a:gd name="csX2" fmla="*/ 0 w 427482"/>
              <a:gd name="csY2" fmla="*/ 0 h 1603533"/>
              <a:gd name="csX3" fmla="*/ 427482 w 427482"/>
              <a:gd name="csY3" fmla="*/ 246412 h 1603533"/>
              <a:gd name="csX4" fmla="*/ 427482 w 427482"/>
              <a:gd name="csY4" fmla="*/ 1603534 h 1603533"/>
              <a:gd name="csX0" fmla="*/ 431200 w 431200"/>
              <a:gd name="csY0" fmla="*/ 1778247 h 1778247"/>
              <a:gd name="csX1" fmla="*/ 3718 w 431200"/>
              <a:gd name="csY1" fmla="*/ 1532502 h 1778247"/>
              <a:gd name="csX2" fmla="*/ 0 w 431200"/>
              <a:gd name="csY2" fmla="*/ 0 h 1778247"/>
              <a:gd name="csX3" fmla="*/ 431200 w 431200"/>
              <a:gd name="csY3" fmla="*/ 421125 h 1778247"/>
              <a:gd name="csX4" fmla="*/ 431200 w 431200"/>
              <a:gd name="csY4" fmla="*/ 1778247 h 1778247"/>
              <a:gd name="csX0" fmla="*/ 431200 w 431200"/>
              <a:gd name="csY0" fmla="*/ 1778247 h 1778247"/>
              <a:gd name="csX1" fmla="*/ 3718 w 431200"/>
              <a:gd name="csY1" fmla="*/ 1532502 h 1778247"/>
              <a:gd name="csX2" fmla="*/ 0 w 431200"/>
              <a:gd name="csY2" fmla="*/ 0 h 1778247"/>
              <a:gd name="csX3" fmla="*/ 420049 w 431200"/>
              <a:gd name="csY3" fmla="*/ 201805 h 1778247"/>
              <a:gd name="csX4" fmla="*/ 431200 w 431200"/>
              <a:gd name="csY4" fmla="*/ 1778247 h 1778247"/>
              <a:gd name="csX0" fmla="*/ 431200 w 431200"/>
              <a:gd name="csY0" fmla="*/ 1845158 h 1845158"/>
              <a:gd name="csX1" fmla="*/ 3718 w 431200"/>
              <a:gd name="csY1" fmla="*/ 1599413 h 1845158"/>
              <a:gd name="csX2" fmla="*/ 0 w 431200"/>
              <a:gd name="csY2" fmla="*/ 0 h 1845158"/>
              <a:gd name="csX3" fmla="*/ 420049 w 431200"/>
              <a:gd name="csY3" fmla="*/ 268716 h 1845158"/>
              <a:gd name="csX4" fmla="*/ 431200 w 431200"/>
              <a:gd name="csY4" fmla="*/ 1845158 h 1845158"/>
              <a:gd name="csX0" fmla="*/ 431200 w 431200"/>
              <a:gd name="csY0" fmla="*/ 1845158 h 1845158"/>
              <a:gd name="csX1" fmla="*/ 3718 w 431200"/>
              <a:gd name="csY1" fmla="*/ 1599413 h 1845158"/>
              <a:gd name="csX2" fmla="*/ 0 w 431200"/>
              <a:gd name="csY2" fmla="*/ 0 h 1845158"/>
              <a:gd name="csX3" fmla="*/ 416332 w 431200"/>
              <a:gd name="csY3" fmla="*/ 212957 h 1845158"/>
              <a:gd name="csX4" fmla="*/ 431200 w 431200"/>
              <a:gd name="csY4" fmla="*/ 1845158 h 1845158"/>
              <a:gd name="csX0" fmla="*/ 431200 w 434918"/>
              <a:gd name="csY0" fmla="*/ 1845158 h 1845158"/>
              <a:gd name="csX1" fmla="*/ 3718 w 434918"/>
              <a:gd name="csY1" fmla="*/ 1599413 h 1845158"/>
              <a:gd name="csX2" fmla="*/ 0 w 434918"/>
              <a:gd name="csY2" fmla="*/ 0 h 1845158"/>
              <a:gd name="csX3" fmla="*/ 434918 w 434918"/>
              <a:gd name="csY3" fmla="*/ 209240 h 1845158"/>
              <a:gd name="csX4" fmla="*/ 431200 w 434918"/>
              <a:gd name="csY4" fmla="*/ 1845158 h 1845158"/>
              <a:gd name="csX0" fmla="*/ 431200 w 434918"/>
              <a:gd name="csY0" fmla="*/ 2320970 h 2320970"/>
              <a:gd name="csX1" fmla="*/ 3718 w 434918"/>
              <a:gd name="csY1" fmla="*/ 2075225 h 2320970"/>
              <a:gd name="csX2" fmla="*/ 0 w 434918"/>
              <a:gd name="csY2" fmla="*/ 0 h 2320970"/>
              <a:gd name="csX3" fmla="*/ 434918 w 434918"/>
              <a:gd name="csY3" fmla="*/ 685052 h 2320970"/>
              <a:gd name="csX4" fmla="*/ 431200 w 434918"/>
              <a:gd name="csY4" fmla="*/ 2320970 h 2320970"/>
              <a:gd name="csX0" fmla="*/ 431200 w 431353"/>
              <a:gd name="csY0" fmla="*/ 2320970 h 2320970"/>
              <a:gd name="csX1" fmla="*/ 3718 w 431353"/>
              <a:gd name="csY1" fmla="*/ 2075225 h 2320970"/>
              <a:gd name="csX2" fmla="*/ 0 w 431353"/>
              <a:gd name="csY2" fmla="*/ 0 h 2320970"/>
              <a:gd name="csX3" fmla="*/ 426988 w 431353"/>
              <a:gd name="csY3" fmla="*/ 320263 h 2320970"/>
              <a:gd name="csX4" fmla="*/ 431200 w 431353"/>
              <a:gd name="csY4" fmla="*/ 2320970 h 2320970"/>
              <a:gd name="csX0" fmla="*/ 429341 w 429494"/>
              <a:gd name="csY0" fmla="*/ 2311677 h 2311677"/>
              <a:gd name="csX1" fmla="*/ 1859 w 429494"/>
              <a:gd name="csY1" fmla="*/ 2065932 h 2311677"/>
              <a:gd name="csX2" fmla="*/ 0 w 429494"/>
              <a:gd name="csY2" fmla="*/ 0 h 2311677"/>
              <a:gd name="csX3" fmla="*/ 425129 w 429494"/>
              <a:gd name="csY3" fmla="*/ 310970 h 2311677"/>
              <a:gd name="csX4" fmla="*/ 429341 w 429494"/>
              <a:gd name="csY4" fmla="*/ 2311677 h 2311677"/>
              <a:gd name="csX0" fmla="*/ 429341 w 429546"/>
              <a:gd name="csY0" fmla="*/ 2311677 h 2311677"/>
              <a:gd name="csX1" fmla="*/ 1859 w 429546"/>
              <a:gd name="csY1" fmla="*/ 2065932 h 2311677"/>
              <a:gd name="csX2" fmla="*/ 0 w 429546"/>
              <a:gd name="csY2" fmla="*/ 0 h 2311677"/>
              <a:gd name="csX3" fmla="*/ 426988 w 429546"/>
              <a:gd name="csY3" fmla="*/ 309111 h 2311677"/>
              <a:gd name="csX4" fmla="*/ 429341 w 429546"/>
              <a:gd name="csY4" fmla="*/ 2311677 h 2311677"/>
              <a:gd name="csX0" fmla="*/ 429341 w 430705"/>
              <a:gd name="csY0" fmla="*/ 2311677 h 2311677"/>
              <a:gd name="csX1" fmla="*/ 1859 w 430705"/>
              <a:gd name="csY1" fmla="*/ 2065932 h 2311677"/>
              <a:gd name="csX2" fmla="*/ 0 w 430705"/>
              <a:gd name="csY2" fmla="*/ 0 h 2311677"/>
              <a:gd name="csX3" fmla="*/ 430705 w 430705"/>
              <a:gd name="csY3" fmla="*/ 240341 h 2311677"/>
              <a:gd name="csX4" fmla="*/ 429341 w 430705"/>
              <a:gd name="csY4" fmla="*/ 2311677 h 2311677"/>
              <a:gd name="csX0" fmla="*/ 701427 w 702791"/>
              <a:gd name="csY0" fmla="*/ 2311677 h 2311677"/>
              <a:gd name="csX1" fmla="*/ 273945 w 702791"/>
              <a:gd name="csY1" fmla="*/ 2065932 h 2311677"/>
              <a:gd name="csX2" fmla="*/ 0 w 702791"/>
              <a:gd name="csY2" fmla="*/ 609115 h 2311677"/>
              <a:gd name="csX3" fmla="*/ 272086 w 702791"/>
              <a:gd name="csY3" fmla="*/ 0 h 2311677"/>
              <a:gd name="csX4" fmla="*/ 702791 w 702791"/>
              <a:gd name="csY4" fmla="*/ 240341 h 2311677"/>
              <a:gd name="csX5" fmla="*/ 701427 w 702791"/>
              <a:gd name="csY5" fmla="*/ 2311677 h 2311677"/>
              <a:gd name="csX0" fmla="*/ 701427 w 702791"/>
              <a:gd name="csY0" fmla="*/ 2313535 h 2313535"/>
              <a:gd name="csX1" fmla="*/ 273945 w 702791"/>
              <a:gd name="csY1" fmla="*/ 2067790 h 2313535"/>
              <a:gd name="csX2" fmla="*/ 0 w 702791"/>
              <a:gd name="csY2" fmla="*/ 610973 h 2313535"/>
              <a:gd name="csX3" fmla="*/ 275803 w 702791"/>
              <a:gd name="csY3" fmla="*/ 0 h 2313535"/>
              <a:gd name="csX4" fmla="*/ 702791 w 702791"/>
              <a:gd name="csY4" fmla="*/ 242199 h 2313535"/>
              <a:gd name="csX5" fmla="*/ 701427 w 702791"/>
              <a:gd name="csY5" fmla="*/ 2313535 h 2313535"/>
              <a:gd name="csX0" fmla="*/ 479964 w 481328"/>
              <a:gd name="csY0" fmla="*/ 2313535 h 2313535"/>
              <a:gd name="csX1" fmla="*/ 52482 w 481328"/>
              <a:gd name="csY1" fmla="*/ 2067790 h 2313535"/>
              <a:gd name="csX2" fmla="*/ 54340 w 481328"/>
              <a:gd name="csY2" fmla="*/ 0 h 2313535"/>
              <a:gd name="csX3" fmla="*/ 481328 w 481328"/>
              <a:gd name="csY3" fmla="*/ 242199 h 2313535"/>
              <a:gd name="csX4" fmla="*/ 479964 w 481328"/>
              <a:gd name="csY4" fmla="*/ 2313535 h 2313535"/>
              <a:gd name="csX0" fmla="*/ 458738 w 460102"/>
              <a:gd name="csY0" fmla="*/ 2313535 h 2313535"/>
              <a:gd name="csX1" fmla="*/ 31256 w 460102"/>
              <a:gd name="csY1" fmla="*/ 2067790 h 2313535"/>
              <a:gd name="csX2" fmla="*/ 33114 w 460102"/>
              <a:gd name="csY2" fmla="*/ 0 h 2313535"/>
              <a:gd name="csX3" fmla="*/ 460102 w 460102"/>
              <a:gd name="csY3" fmla="*/ 242199 h 2313535"/>
              <a:gd name="csX4" fmla="*/ 458738 w 460102"/>
              <a:gd name="csY4" fmla="*/ 2313535 h 2313535"/>
              <a:gd name="csX0" fmla="*/ 427482 w 428846"/>
              <a:gd name="csY0" fmla="*/ 2313535 h 2313535"/>
              <a:gd name="csX1" fmla="*/ 0 w 428846"/>
              <a:gd name="csY1" fmla="*/ 2067790 h 2313535"/>
              <a:gd name="csX2" fmla="*/ 1858 w 428846"/>
              <a:gd name="csY2" fmla="*/ 0 h 2313535"/>
              <a:gd name="csX3" fmla="*/ 428846 w 428846"/>
              <a:gd name="csY3" fmla="*/ 242199 h 2313535"/>
              <a:gd name="csX4" fmla="*/ 427482 w 428846"/>
              <a:gd name="csY4" fmla="*/ 2313535 h 2313535"/>
              <a:gd name="csX0" fmla="*/ 427482 w 428846"/>
              <a:gd name="csY0" fmla="*/ 2536746 h 2536746"/>
              <a:gd name="csX1" fmla="*/ 0 w 428846"/>
              <a:gd name="csY1" fmla="*/ 2291001 h 2536746"/>
              <a:gd name="csX2" fmla="*/ 155 w 428846"/>
              <a:gd name="csY2" fmla="*/ 0 h 2536746"/>
              <a:gd name="csX3" fmla="*/ 428846 w 428846"/>
              <a:gd name="csY3" fmla="*/ 465410 h 2536746"/>
              <a:gd name="csX4" fmla="*/ 427482 w 428846"/>
              <a:gd name="csY4" fmla="*/ 2536746 h 2536746"/>
              <a:gd name="csX0" fmla="*/ 427482 w 430550"/>
              <a:gd name="csY0" fmla="*/ 2536746 h 2536746"/>
              <a:gd name="csX1" fmla="*/ 0 w 430550"/>
              <a:gd name="csY1" fmla="*/ 2291001 h 2536746"/>
              <a:gd name="csX2" fmla="*/ 155 w 430550"/>
              <a:gd name="csY2" fmla="*/ 0 h 2536746"/>
              <a:gd name="csX3" fmla="*/ 430550 w 430550"/>
              <a:gd name="csY3" fmla="*/ 245607 h 2536746"/>
              <a:gd name="csX4" fmla="*/ 427482 w 430550"/>
              <a:gd name="csY4" fmla="*/ 2536746 h 2536746"/>
              <a:gd name="csX0" fmla="*/ 427482 w 430550"/>
              <a:gd name="csY0" fmla="*/ 2291139 h 2291139"/>
              <a:gd name="csX1" fmla="*/ 0 w 430550"/>
              <a:gd name="csY1" fmla="*/ 2045394 h 2291139"/>
              <a:gd name="csX2" fmla="*/ 4113 w 430550"/>
              <a:gd name="csY2" fmla="*/ 1013002 h 2291139"/>
              <a:gd name="csX3" fmla="*/ 430550 w 430550"/>
              <a:gd name="csY3" fmla="*/ 0 h 2291139"/>
              <a:gd name="csX4" fmla="*/ 427482 w 430550"/>
              <a:gd name="csY4" fmla="*/ 2291139 h 2291139"/>
              <a:gd name="csX0" fmla="*/ 427482 w 427577"/>
              <a:gd name="csY0" fmla="*/ 1278137 h 1278137"/>
              <a:gd name="csX1" fmla="*/ 0 w 427577"/>
              <a:gd name="csY1" fmla="*/ 1032392 h 1278137"/>
              <a:gd name="csX2" fmla="*/ 4113 w 427577"/>
              <a:gd name="csY2" fmla="*/ 0 h 1278137"/>
              <a:gd name="csX3" fmla="*/ 418676 w 427577"/>
              <a:gd name="csY3" fmla="*/ 233733 h 1278137"/>
              <a:gd name="csX4" fmla="*/ 427482 w 427577"/>
              <a:gd name="csY4" fmla="*/ 1278137 h 1278137"/>
              <a:gd name="csX0" fmla="*/ 427482 w 427823"/>
              <a:gd name="csY0" fmla="*/ 1278137 h 1278137"/>
              <a:gd name="csX1" fmla="*/ 0 w 427823"/>
              <a:gd name="csY1" fmla="*/ 1032392 h 1278137"/>
              <a:gd name="csX2" fmla="*/ 4113 w 427823"/>
              <a:gd name="csY2" fmla="*/ 0 h 1278137"/>
              <a:gd name="csX3" fmla="*/ 427334 w 427823"/>
              <a:gd name="csY3" fmla="*/ 239917 h 1278137"/>
              <a:gd name="csX4" fmla="*/ 427482 w 427823"/>
              <a:gd name="csY4" fmla="*/ 1278137 h 1278137"/>
              <a:gd name="csX0" fmla="*/ 427482 w 427823"/>
              <a:gd name="csY0" fmla="*/ 1284321 h 1284321"/>
              <a:gd name="csX1" fmla="*/ 0 w 427823"/>
              <a:gd name="csY1" fmla="*/ 1038576 h 1284321"/>
              <a:gd name="csX2" fmla="*/ 4113 w 427823"/>
              <a:gd name="csY2" fmla="*/ 0 h 1284321"/>
              <a:gd name="csX3" fmla="*/ 427334 w 427823"/>
              <a:gd name="csY3" fmla="*/ 246101 h 1284321"/>
              <a:gd name="csX4" fmla="*/ 427482 w 427823"/>
              <a:gd name="csY4" fmla="*/ 1284321 h 1284321"/>
              <a:gd name="csX0" fmla="*/ 427482 w 427823"/>
              <a:gd name="csY0" fmla="*/ 1284321 h 1284321"/>
              <a:gd name="csX1" fmla="*/ 0 w 427823"/>
              <a:gd name="csY1" fmla="*/ 1038576 h 1284321"/>
              <a:gd name="csX2" fmla="*/ 1640 w 427823"/>
              <a:gd name="csY2" fmla="*/ 0 h 1284321"/>
              <a:gd name="csX3" fmla="*/ 427334 w 427823"/>
              <a:gd name="csY3" fmla="*/ 246101 h 1284321"/>
              <a:gd name="csX4" fmla="*/ 427482 w 427823"/>
              <a:gd name="csY4" fmla="*/ 1284321 h 1284321"/>
              <a:gd name="csX0" fmla="*/ 427482 w 427823"/>
              <a:gd name="csY0" fmla="*/ 1101269 h 1101269"/>
              <a:gd name="csX1" fmla="*/ 0 w 427823"/>
              <a:gd name="csY1" fmla="*/ 855524 h 1101269"/>
              <a:gd name="csX2" fmla="*/ 1640 w 427823"/>
              <a:gd name="csY2" fmla="*/ 0 h 1101269"/>
              <a:gd name="csX3" fmla="*/ 427334 w 427823"/>
              <a:gd name="csY3" fmla="*/ 63049 h 1101269"/>
              <a:gd name="csX4" fmla="*/ 427482 w 427823"/>
              <a:gd name="csY4" fmla="*/ 1101269 h 1101269"/>
              <a:gd name="csX0" fmla="*/ 427482 w 427730"/>
              <a:gd name="csY0" fmla="*/ 1101269 h 1101269"/>
              <a:gd name="csX1" fmla="*/ 0 w 427730"/>
              <a:gd name="csY1" fmla="*/ 855524 h 1101269"/>
              <a:gd name="csX2" fmla="*/ 1640 w 427730"/>
              <a:gd name="csY2" fmla="*/ 0 h 1101269"/>
              <a:gd name="csX3" fmla="*/ 426098 w 427730"/>
              <a:gd name="csY3" fmla="*/ 246101 h 1101269"/>
              <a:gd name="csX4" fmla="*/ 427482 w 427730"/>
              <a:gd name="csY4" fmla="*/ 1101269 h 11012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730" h="1101269">
                <a:moveTo>
                  <a:pt x="427482" y="1101269"/>
                </a:moveTo>
                <a:lnTo>
                  <a:pt x="0" y="855524"/>
                </a:lnTo>
                <a:cubicBezTo>
                  <a:pt x="52" y="91857"/>
                  <a:pt x="1588" y="763667"/>
                  <a:pt x="1640" y="0"/>
                </a:cubicBezTo>
                <a:lnTo>
                  <a:pt x="426098" y="246101"/>
                </a:lnTo>
                <a:cubicBezTo>
                  <a:pt x="424859" y="791407"/>
                  <a:pt x="428721" y="555963"/>
                  <a:pt x="427482" y="1101269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39" name="!!DNA5">
            <a:extLst>
              <a:ext uri="{FF2B5EF4-FFF2-40B4-BE49-F238E27FC236}">
                <a16:creationId xmlns:a16="http://schemas.microsoft.com/office/drawing/2014/main" id="{54ED7CA3-87C9-9934-AF5E-38F97FCEA365}"/>
              </a:ext>
            </a:extLst>
          </p:cNvPr>
          <p:cNvSpPr/>
          <p:nvPr/>
        </p:nvSpPr>
        <p:spPr>
          <a:xfrm rot="10800000" flipH="1" flipV="1">
            <a:off x="520167" y="4268137"/>
            <a:ext cx="3199568" cy="3401076"/>
          </a:xfrm>
          <a:custGeom>
            <a:avLst/>
            <a:gdLst>
              <a:gd name="csX0" fmla="*/ 1160542 w 2322531"/>
              <a:gd name="csY0" fmla="*/ 1229126 h 2468803"/>
              <a:gd name="csX1" fmla="*/ 0 w 2322531"/>
              <a:gd name="csY1" fmla="*/ 1902046 h 2468803"/>
              <a:gd name="csX2" fmla="*/ 1160542 w 2322531"/>
              <a:gd name="csY2" fmla="*/ 2468803 h 2468803"/>
              <a:gd name="csX3" fmla="*/ 2322531 w 2322531"/>
              <a:gd name="csY3" fmla="*/ 1902045 h 2468803"/>
              <a:gd name="csX4" fmla="*/ 1121062 w 2322531"/>
              <a:gd name="csY4" fmla="*/ 1248 h 2468803"/>
              <a:gd name="csX5" fmla="*/ 0 w 2322531"/>
              <a:gd name="csY5" fmla="*/ 641462 h 2468803"/>
              <a:gd name="csX6" fmla="*/ 0 w 2322531"/>
              <a:gd name="csY6" fmla="*/ 1800739 h 2468803"/>
              <a:gd name="csX7" fmla="*/ 1121062 w 2322531"/>
              <a:gd name="csY7" fmla="*/ 1160525 h 2468803"/>
              <a:gd name="csX8" fmla="*/ 1196017 w 2322531"/>
              <a:gd name="csY8" fmla="*/ 0 h 2468803"/>
              <a:gd name="csX9" fmla="*/ 1196017 w 2322531"/>
              <a:gd name="csY9" fmla="*/ 1156279 h 2468803"/>
              <a:gd name="csX10" fmla="*/ 2317079 w 2322531"/>
              <a:gd name="csY10" fmla="*/ 1800739 h 2468803"/>
              <a:gd name="csX11" fmla="*/ 2317079 w 2322531"/>
              <a:gd name="csY11" fmla="*/ 645959 h 24688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322531" h="2468803">
                <a:moveTo>
                  <a:pt x="1160542" y="1229126"/>
                </a:moveTo>
                <a:lnTo>
                  <a:pt x="0" y="1902046"/>
                </a:lnTo>
                <a:lnTo>
                  <a:pt x="1160542" y="2468803"/>
                </a:lnTo>
                <a:lnTo>
                  <a:pt x="2322531" y="1902045"/>
                </a:lnTo>
                <a:close/>
                <a:moveTo>
                  <a:pt x="1121062" y="1248"/>
                </a:moveTo>
                <a:lnTo>
                  <a:pt x="0" y="641462"/>
                </a:lnTo>
                <a:lnTo>
                  <a:pt x="0" y="1800739"/>
                </a:lnTo>
                <a:lnTo>
                  <a:pt x="1121062" y="1160525"/>
                </a:lnTo>
                <a:close/>
                <a:moveTo>
                  <a:pt x="1196017" y="0"/>
                </a:moveTo>
                <a:lnTo>
                  <a:pt x="1196017" y="1156279"/>
                </a:lnTo>
                <a:lnTo>
                  <a:pt x="2317079" y="1800739"/>
                </a:lnTo>
                <a:lnTo>
                  <a:pt x="2317079" y="645959"/>
                </a:lnTo>
                <a:close/>
              </a:path>
            </a:pathLst>
          </a:custGeom>
          <a:blipFill dpi="0" rotWithShape="0">
            <a:blip r:embed="rId7"/>
            <a:srcRect/>
            <a:stretch>
              <a:fillRect l="-14783" r="-51251" b="23478"/>
            </a:stretch>
          </a:blipFill>
          <a:ln w="9525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GB" dirty="0"/>
          </a:p>
        </p:txBody>
      </p:sp>
      <p:grpSp>
        <p:nvGrpSpPr>
          <p:cNvPr id="3" name="Gruppieren 56">
            <a:extLst>
              <a:ext uri="{FF2B5EF4-FFF2-40B4-BE49-F238E27FC236}">
                <a16:creationId xmlns:a16="http://schemas.microsoft.com/office/drawing/2014/main" id="{F7122D24-6EE7-7EE6-E54E-51FD9F82E0CA}"/>
              </a:ext>
            </a:extLst>
          </p:cNvPr>
          <p:cNvGrpSpPr/>
          <p:nvPr/>
        </p:nvGrpSpPr>
        <p:grpSpPr>
          <a:xfrm>
            <a:off x="11423953" y="512676"/>
            <a:ext cx="255699" cy="395097"/>
            <a:chOff x="11431847" y="515617"/>
            <a:chExt cx="247805" cy="382899"/>
          </a:xfrm>
          <a:solidFill>
            <a:schemeClr val="tx2"/>
          </a:solidFill>
        </p:grpSpPr>
        <p:sp>
          <p:nvSpPr>
            <p:cNvPr id="12" name="Freihandform: Form 58">
              <a:extLst>
                <a:ext uri="{FF2B5EF4-FFF2-40B4-BE49-F238E27FC236}">
                  <a16:creationId xmlns:a16="http://schemas.microsoft.com/office/drawing/2014/main" id="{80462314-0C1C-784A-5B47-C4009416DE23}"/>
                </a:ext>
              </a:extLst>
            </p:cNvPr>
            <p:cNvSpPr/>
            <p:nvPr/>
          </p:nvSpPr>
          <p:spPr>
            <a:xfrm>
              <a:off x="11431847" y="631813"/>
              <a:ext cx="115531" cy="187305"/>
            </a:xfrm>
            <a:custGeom>
              <a:avLst/>
              <a:gdLst>
                <a:gd name="connsiteX0" fmla="*/ 0 w 115531"/>
                <a:gd name="connsiteY0" fmla="*/ 66634 h 187305"/>
                <a:gd name="connsiteX1" fmla="*/ 0 w 115531"/>
                <a:gd name="connsiteY1" fmla="*/ 187306 h 187305"/>
                <a:gd name="connsiteX2" fmla="*/ 115532 w 115531"/>
                <a:gd name="connsiteY2" fmla="*/ 120671 h 187305"/>
                <a:gd name="connsiteX3" fmla="*/ 115532 w 115531"/>
                <a:gd name="connsiteY3" fmla="*/ 0 h 187305"/>
                <a:gd name="connsiteX4" fmla="*/ 0 w 115531"/>
                <a:gd name="connsiteY4" fmla="*/ 66634 h 18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531" h="187305">
                  <a:moveTo>
                    <a:pt x="0" y="66634"/>
                  </a:moveTo>
                  <a:lnTo>
                    <a:pt x="0" y="187306"/>
                  </a:lnTo>
                  <a:lnTo>
                    <a:pt x="115532" y="120671"/>
                  </a:lnTo>
                  <a:lnTo>
                    <a:pt x="115532" y="0"/>
                  </a:lnTo>
                  <a:lnTo>
                    <a:pt x="0" y="66634"/>
                  </a:lnTo>
                  <a:close/>
                </a:path>
              </a:pathLst>
            </a:custGeom>
            <a:grpFill/>
            <a:ln w="5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5" name="Freihandform: Form 59">
              <a:extLst>
                <a:ext uri="{FF2B5EF4-FFF2-40B4-BE49-F238E27FC236}">
                  <a16:creationId xmlns:a16="http://schemas.microsoft.com/office/drawing/2014/main" id="{CFFC5040-07DE-3AD9-372E-101FBF7C7493}"/>
                </a:ext>
              </a:extLst>
            </p:cNvPr>
            <p:cNvSpPr/>
            <p:nvPr/>
          </p:nvSpPr>
          <p:spPr>
            <a:xfrm>
              <a:off x="11563955" y="515617"/>
              <a:ext cx="115697" cy="303501"/>
            </a:xfrm>
            <a:custGeom>
              <a:avLst/>
              <a:gdLst>
                <a:gd name="connsiteX0" fmla="*/ 115697 w 115697"/>
                <a:gd name="connsiteY0" fmla="*/ 66800 h 303501"/>
                <a:gd name="connsiteX1" fmla="*/ 115697 w 115697"/>
                <a:gd name="connsiteY1" fmla="*/ 303502 h 303501"/>
                <a:gd name="connsiteX2" fmla="*/ 0 w 115697"/>
                <a:gd name="connsiteY2" fmla="*/ 236867 h 303501"/>
                <a:gd name="connsiteX3" fmla="*/ 0 w 115697"/>
                <a:gd name="connsiteY3" fmla="*/ 0 h 303501"/>
                <a:gd name="connsiteX4" fmla="*/ 115697 w 115697"/>
                <a:gd name="connsiteY4" fmla="*/ 66800 h 30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697" h="303501">
                  <a:moveTo>
                    <a:pt x="115697" y="66800"/>
                  </a:moveTo>
                  <a:lnTo>
                    <a:pt x="115697" y="303502"/>
                  </a:lnTo>
                  <a:lnTo>
                    <a:pt x="0" y="236867"/>
                  </a:lnTo>
                  <a:lnTo>
                    <a:pt x="0" y="0"/>
                  </a:lnTo>
                  <a:lnTo>
                    <a:pt x="115697" y="66800"/>
                  </a:lnTo>
                  <a:close/>
                </a:path>
              </a:pathLst>
            </a:custGeom>
            <a:grpFill/>
            <a:ln w="5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6" name="Freihandform: Form 62">
              <a:extLst>
                <a:ext uri="{FF2B5EF4-FFF2-40B4-BE49-F238E27FC236}">
                  <a16:creationId xmlns:a16="http://schemas.microsoft.com/office/drawing/2014/main" id="{167F3911-53F5-7AB9-29FB-A199CD6005FB}"/>
                </a:ext>
              </a:extLst>
            </p:cNvPr>
            <p:cNvSpPr/>
            <p:nvPr/>
          </p:nvSpPr>
          <p:spPr>
            <a:xfrm>
              <a:off x="11431847" y="766905"/>
              <a:ext cx="247804" cy="131611"/>
            </a:xfrm>
            <a:custGeom>
              <a:avLst/>
              <a:gdLst>
                <a:gd name="connsiteX0" fmla="*/ 0 w 247804"/>
                <a:gd name="connsiteY0" fmla="*/ 71441 h 131611"/>
                <a:gd name="connsiteX1" fmla="*/ 123819 w 247804"/>
                <a:gd name="connsiteY1" fmla="*/ 131611 h 131611"/>
                <a:gd name="connsiteX2" fmla="*/ 247804 w 247804"/>
                <a:gd name="connsiteY2" fmla="*/ 71441 h 131611"/>
                <a:gd name="connsiteX3" fmla="*/ 123819 w 247804"/>
                <a:gd name="connsiteY3" fmla="*/ 0 h 131611"/>
                <a:gd name="connsiteX4" fmla="*/ 0 w 247804"/>
                <a:gd name="connsiteY4" fmla="*/ 71441 h 131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804" h="131611">
                  <a:moveTo>
                    <a:pt x="0" y="71441"/>
                  </a:moveTo>
                  <a:lnTo>
                    <a:pt x="123819" y="131611"/>
                  </a:lnTo>
                  <a:lnTo>
                    <a:pt x="247804" y="71441"/>
                  </a:lnTo>
                  <a:lnTo>
                    <a:pt x="123819" y="0"/>
                  </a:lnTo>
                  <a:lnTo>
                    <a:pt x="0" y="71441"/>
                  </a:lnTo>
                  <a:close/>
                </a:path>
              </a:pathLst>
            </a:custGeom>
            <a:grpFill/>
            <a:ln w="5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27" name="Freihandform: Form 26">
            <a:extLst>
              <a:ext uri="{FF2B5EF4-FFF2-40B4-BE49-F238E27FC236}">
                <a16:creationId xmlns:a16="http://schemas.microsoft.com/office/drawing/2014/main" id="{CF4A18CA-EB2A-B531-F19C-9983BDEF5CA1}"/>
              </a:ext>
            </a:extLst>
          </p:cNvPr>
          <p:cNvSpPr/>
          <p:nvPr/>
        </p:nvSpPr>
        <p:spPr>
          <a:xfrm>
            <a:off x="1856732" y="9737757"/>
            <a:ext cx="760455" cy="405902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6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6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28" name="Freihandform: Form 50">
            <a:extLst>
              <a:ext uri="{FF2B5EF4-FFF2-40B4-BE49-F238E27FC236}">
                <a16:creationId xmlns:a16="http://schemas.microsoft.com/office/drawing/2014/main" id="{D5450FCD-86FF-C563-E751-690B0400D417}"/>
              </a:ext>
            </a:extLst>
          </p:cNvPr>
          <p:cNvSpPr/>
          <p:nvPr/>
        </p:nvSpPr>
        <p:spPr>
          <a:xfrm>
            <a:off x="1856732" y="9327271"/>
            <a:ext cx="354552" cy="569117"/>
          </a:xfrm>
          <a:custGeom>
            <a:avLst/>
            <a:gdLst>
              <a:gd name="csX0" fmla="*/ 0 w 427481"/>
              <a:gd name="csY0" fmla="*/ 686181 h 686181"/>
              <a:gd name="csX1" fmla="*/ 427482 w 427481"/>
              <a:gd name="csY1" fmla="*/ 442055 h 686181"/>
              <a:gd name="csX2" fmla="*/ 427482 w 427481"/>
              <a:gd name="csY2" fmla="*/ 0 h 686181"/>
              <a:gd name="csX3" fmla="*/ 0 w 427481"/>
              <a:gd name="csY3" fmla="*/ 244126 h 686181"/>
              <a:gd name="csX4" fmla="*/ 0 w 427481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1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41" name="Freihandform: Form 40">
            <a:extLst>
              <a:ext uri="{FF2B5EF4-FFF2-40B4-BE49-F238E27FC236}">
                <a16:creationId xmlns:a16="http://schemas.microsoft.com/office/drawing/2014/main" id="{584C4B92-4F15-C681-7E7F-F92884DF206A}"/>
              </a:ext>
            </a:extLst>
          </p:cNvPr>
          <p:cNvSpPr/>
          <p:nvPr/>
        </p:nvSpPr>
        <p:spPr>
          <a:xfrm>
            <a:off x="2262635" y="9326876"/>
            <a:ext cx="354553" cy="569511"/>
          </a:xfrm>
          <a:custGeom>
            <a:avLst/>
            <a:gdLst>
              <a:gd name="csX0" fmla="*/ 427482 w 427482"/>
              <a:gd name="csY0" fmla="*/ 686657 h 686657"/>
              <a:gd name="csX1" fmla="*/ 0 w 427482"/>
              <a:gd name="csY1" fmla="*/ 440912 h 686657"/>
              <a:gd name="csX2" fmla="*/ 0 w 427482"/>
              <a:gd name="csY2" fmla="*/ 0 h 686657"/>
              <a:gd name="csX3" fmla="*/ 427482 w 427482"/>
              <a:gd name="csY3" fmla="*/ 246317 h 686657"/>
              <a:gd name="csX4" fmla="*/ 427482 w 427482"/>
              <a:gd name="csY4" fmla="*/ 686657 h 686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657">
                <a:moveTo>
                  <a:pt x="427482" y="686657"/>
                </a:moveTo>
                <a:lnTo>
                  <a:pt x="0" y="440912"/>
                </a:lnTo>
                <a:lnTo>
                  <a:pt x="0" y="0"/>
                </a:lnTo>
                <a:lnTo>
                  <a:pt x="427482" y="246317"/>
                </a:lnTo>
                <a:lnTo>
                  <a:pt x="427482" y="686657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42" name="Freihandform: Form 41">
            <a:extLst>
              <a:ext uri="{FF2B5EF4-FFF2-40B4-BE49-F238E27FC236}">
                <a16:creationId xmlns:a16="http://schemas.microsoft.com/office/drawing/2014/main" id="{FE7F0843-3223-E6EF-1D48-48748B449955}"/>
              </a:ext>
            </a:extLst>
          </p:cNvPr>
          <p:cNvSpPr/>
          <p:nvPr/>
        </p:nvSpPr>
        <p:spPr>
          <a:xfrm rot="10800000" flipV="1">
            <a:off x="1047591" y="9737756"/>
            <a:ext cx="760456" cy="405903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6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6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45" name="Freihandform: Form 44">
            <a:extLst>
              <a:ext uri="{FF2B5EF4-FFF2-40B4-BE49-F238E27FC236}">
                <a16:creationId xmlns:a16="http://schemas.microsoft.com/office/drawing/2014/main" id="{EF624613-EBDF-A170-1F5A-822EAA4B8C83}"/>
              </a:ext>
            </a:extLst>
          </p:cNvPr>
          <p:cNvSpPr/>
          <p:nvPr/>
        </p:nvSpPr>
        <p:spPr>
          <a:xfrm>
            <a:off x="3467333" y="9737757"/>
            <a:ext cx="760455" cy="405902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6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6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46" name="Freihandform: Form 50">
            <a:extLst>
              <a:ext uri="{FF2B5EF4-FFF2-40B4-BE49-F238E27FC236}">
                <a16:creationId xmlns:a16="http://schemas.microsoft.com/office/drawing/2014/main" id="{A3B121A4-F00F-91F7-057C-0F3E12840C62}"/>
              </a:ext>
            </a:extLst>
          </p:cNvPr>
          <p:cNvSpPr/>
          <p:nvPr/>
        </p:nvSpPr>
        <p:spPr>
          <a:xfrm>
            <a:off x="3467333" y="9327271"/>
            <a:ext cx="354552" cy="569117"/>
          </a:xfrm>
          <a:custGeom>
            <a:avLst/>
            <a:gdLst>
              <a:gd name="csX0" fmla="*/ 0 w 427481"/>
              <a:gd name="csY0" fmla="*/ 686181 h 686181"/>
              <a:gd name="csX1" fmla="*/ 427482 w 427481"/>
              <a:gd name="csY1" fmla="*/ 442055 h 686181"/>
              <a:gd name="csX2" fmla="*/ 427482 w 427481"/>
              <a:gd name="csY2" fmla="*/ 0 h 686181"/>
              <a:gd name="csX3" fmla="*/ 0 w 427481"/>
              <a:gd name="csY3" fmla="*/ 244126 h 686181"/>
              <a:gd name="csX4" fmla="*/ 0 w 427481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1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47" name="Freihandform: Form 46">
            <a:extLst>
              <a:ext uri="{FF2B5EF4-FFF2-40B4-BE49-F238E27FC236}">
                <a16:creationId xmlns:a16="http://schemas.microsoft.com/office/drawing/2014/main" id="{6F6DC015-A0A3-DD0B-722E-1874CE65B9D0}"/>
              </a:ext>
            </a:extLst>
          </p:cNvPr>
          <p:cNvSpPr/>
          <p:nvPr/>
        </p:nvSpPr>
        <p:spPr>
          <a:xfrm>
            <a:off x="3873236" y="9326876"/>
            <a:ext cx="354553" cy="569511"/>
          </a:xfrm>
          <a:custGeom>
            <a:avLst/>
            <a:gdLst>
              <a:gd name="csX0" fmla="*/ 427482 w 427482"/>
              <a:gd name="csY0" fmla="*/ 686657 h 686657"/>
              <a:gd name="csX1" fmla="*/ 0 w 427482"/>
              <a:gd name="csY1" fmla="*/ 440912 h 686657"/>
              <a:gd name="csX2" fmla="*/ 0 w 427482"/>
              <a:gd name="csY2" fmla="*/ 0 h 686657"/>
              <a:gd name="csX3" fmla="*/ 427482 w 427482"/>
              <a:gd name="csY3" fmla="*/ 246317 h 686657"/>
              <a:gd name="csX4" fmla="*/ 427482 w 427482"/>
              <a:gd name="csY4" fmla="*/ 686657 h 686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657">
                <a:moveTo>
                  <a:pt x="427482" y="686657"/>
                </a:moveTo>
                <a:lnTo>
                  <a:pt x="0" y="440912"/>
                </a:lnTo>
                <a:lnTo>
                  <a:pt x="0" y="0"/>
                </a:lnTo>
                <a:lnTo>
                  <a:pt x="427482" y="246317"/>
                </a:lnTo>
                <a:lnTo>
                  <a:pt x="427482" y="686657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48" name="Freihandform: Form 47">
            <a:extLst>
              <a:ext uri="{FF2B5EF4-FFF2-40B4-BE49-F238E27FC236}">
                <a16:creationId xmlns:a16="http://schemas.microsoft.com/office/drawing/2014/main" id="{70E46E57-BB7C-688B-2F59-56BB6D7CDD49}"/>
              </a:ext>
            </a:extLst>
          </p:cNvPr>
          <p:cNvSpPr/>
          <p:nvPr/>
        </p:nvSpPr>
        <p:spPr>
          <a:xfrm rot="10800000" flipV="1">
            <a:off x="2658192" y="9737756"/>
            <a:ext cx="760456" cy="405903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6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6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51" name="Freihandform: Form 50">
            <a:extLst>
              <a:ext uri="{FF2B5EF4-FFF2-40B4-BE49-F238E27FC236}">
                <a16:creationId xmlns:a16="http://schemas.microsoft.com/office/drawing/2014/main" id="{0F7D03B0-5BF8-7F56-7045-6BB8BB559F2B}"/>
              </a:ext>
            </a:extLst>
          </p:cNvPr>
          <p:cNvSpPr/>
          <p:nvPr/>
        </p:nvSpPr>
        <p:spPr>
          <a:xfrm>
            <a:off x="5087592" y="9737757"/>
            <a:ext cx="760455" cy="405902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6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6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53" name="Freihandform: Form 52">
            <a:extLst>
              <a:ext uri="{FF2B5EF4-FFF2-40B4-BE49-F238E27FC236}">
                <a16:creationId xmlns:a16="http://schemas.microsoft.com/office/drawing/2014/main" id="{B4A59E6E-5FAA-7004-221B-3F9A79069D36}"/>
              </a:ext>
            </a:extLst>
          </p:cNvPr>
          <p:cNvSpPr/>
          <p:nvPr/>
        </p:nvSpPr>
        <p:spPr>
          <a:xfrm>
            <a:off x="5493495" y="9326876"/>
            <a:ext cx="354553" cy="569511"/>
          </a:xfrm>
          <a:custGeom>
            <a:avLst/>
            <a:gdLst>
              <a:gd name="csX0" fmla="*/ 427482 w 427482"/>
              <a:gd name="csY0" fmla="*/ 686657 h 686657"/>
              <a:gd name="csX1" fmla="*/ 0 w 427482"/>
              <a:gd name="csY1" fmla="*/ 440912 h 686657"/>
              <a:gd name="csX2" fmla="*/ 0 w 427482"/>
              <a:gd name="csY2" fmla="*/ 0 h 686657"/>
              <a:gd name="csX3" fmla="*/ 427482 w 427482"/>
              <a:gd name="csY3" fmla="*/ 246317 h 686657"/>
              <a:gd name="csX4" fmla="*/ 427482 w 427482"/>
              <a:gd name="csY4" fmla="*/ 686657 h 686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657">
                <a:moveTo>
                  <a:pt x="427482" y="686657"/>
                </a:moveTo>
                <a:lnTo>
                  <a:pt x="0" y="440912"/>
                </a:lnTo>
                <a:lnTo>
                  <a:pt x="0" y="0"/>
                </a:lnTo>
                <a:lnTo>
                  <a:pt x="427482" y="246317"/>
                </a:lnTo>
                <a:lnTo>
                  <a:pt x="427482" y="686657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54" name="Freihandform: Form 53">
            <a:extLst>
              <a:ext uri="{FF2B5EF4-FFF2-40B4-BE49-F238E27FC236}">
                <a16:creationId xmlns:a16="http://schemas.microsoft.com/office/drawing/2014/main" id="{A6727821-9BBE-3030-BFAE-89B72A78067A}"/>
              </a:ext>
            </a:extLst>
          </p:cNvPr>
          <p:cNvSpPr/>
          <p:nvPr/>
        </p:nvSpPr>
        <p:spPr>
          <a:xfrm rot="10800000" flipV="1">
            <a:off x="4278451" y="9737756"/>
            <a:ext cx="760456" cy="405903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6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6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55" name="Freihandform: Form 7">
            <a:extLst>
              <a:ext uri="{FF2B5EF4-FFF2-40B4-BE49-F238E27FC236}">
                <a16:creationId xmlns:a16="http://schemas.microsoft.com/office/drawing/2014/main" id="{64A90F57-6F60-55E2-7718-84766F1E1632}"/>
              </a:ext>
            </a:extLst>
          </p:cNvPr>
          <p:cNvSpPr/>
          <p:nvPr/>
        </p:nvSpPr>
        <p:spPr>
          <a:xfrm rot="10800000" flipV="1">
            <a:off x="4684353" y="9327271"/>
            <a:ext cx="354553" cy="569117"/>
          </a:xfrm>
          <a:custGeom>
            <a:avLst/>
            <a:gdLst>
              <a:gd name="csX0" fmla="*/ 0 w 427481"/>
              <a:gd name="csY0" fmla="*/ 686181 h 686181"/>
              <a:gd name="csX1" fmla="*/ 427482 w 427481"/>
              <a:gd name="csY1" fmla="*/ 442055 h 686181"/>
              <a:gd name="csX2" fmla="*/ 427482 w 427481"/>
              <a:gd name="csY2" fmla="*/ 0 h 686181"/>
              <a:gd name="csX3" fmla="*/ 0 w 427481"/>
              <a:gd name="csY3" fmla="*/ 244126 h 686181"/>
              <a:gd name="csX4" fmla="*/ 0 w 427481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1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56" name="Freihandform: Form 55">
            <a:extLst>
              <a:ext uri="{FF2B5EF4-FFF2-40B4-BE49-F238E27FC236}">
                <a16:creationId xmlns:a16="http://schemas.microsoft.com/office/drawing/2014/main" id="{DD1E6425-4F0E-F3AC-790E-12B787093EEB}"/>
              </a:ext>
            </a:extLst>
          </p:cNvPr>
          <p:cNvSpPr/>
          <p:nvPr/>
        </p:nvSpPr>
        <p:spPr>
          <a:xfrm rot="10800000" flipV="1">
            <a:off x="4284815" y="9326878"/>
            <a:ext cx="354632" cy="569511"/>
          </a:xfrm>
          <a:custGeom>
            <a:avLst/>
            <a:gdLst>
              <a:gd name="csX0" fmla="*/ 427577 w 427577"/>
              <a:gd name="csY0" fmla="*/ 686657 h 686657"/>
              <a:gd name="csX1" fmla="*/ 0 w 427577"/>
              <a:gd name="csY1" fmla="*/ 440912 h 686657"/>
              <a:gd name="csX2" fmla="*/ 0 w 427577"/>
              <a:gd name="csY2" fmla="*/ 0 h 686657"/>
              <a:gd name="csX3" fmla="*/ 427577 w 427577"/>
              <a:gd name="csY3" fmla="*/ 246317 h 686657"/>
              <a:gd name="csX4" fmla="*/ 427577 w 427577"/>
              <a:gd name="csY4" fmla="*/ 246317 h 686657"/>
              <a:gd name="csX5" fmla="*/ 427577 w 427577"/>
              <a:gd name="csY5" fmla="*/ 686657 h 686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427577" h="686657">
                <a:moveTo>
                  <a:pt x="427577" y="686657"/>
                </a:moveTo>
                <a:lnTo>
                  <a:pt x="0" y="440912"/>
                </a:lnTo>
                <a:lnTo>
                  <a:pt x="0" y="0"/>
                </a:lnTo>
                <a:lnTo>
                  <a:pt x="427577" y="246317"/>
                </a:lnTo>
                <a:lnTo>
                  <a:pt x="427577" y="246317"/>
                </a:lnTo>
                <a:lnTo>
                  <a:pt x="427577" y="686657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57" name="Freihandform: Form 56">
            <a:extLst>
              <a:ext uri="{FF2B5EF4-FFF2-40B4-BE49-F238E27FC236}">
                <a16:creationId xmlns:a16="http://schemas.microsoft.com/office/drawing/2014/main" id="{36D3B367-9CDA-E803-8C9B-08C0F04AE114}"/>
              </a:ext>
            </a:extLst>
          </p:cNvPr>
          <p:cNvSpPr/>
          <p:nvPr/>
        </p:nvSpPr>
        <p:spPr>
          <a:xfrm>
            <a:off x="6698193" y="9737757"/>
            <a:ext cx="760455" cy="405902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6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6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58" name="Freihandform: Form 50">
            <a:extLst>
              <a:ext uri="{FF2B5EF4-FFF2-40B4-BE49-F238E27FC236}">
                <a16:creationId xmlns:a16="http://schemas.microsoft.com/office/drawing/2014/main" id="{540D3992-FFE1-06D8-1576-2138EFF93E7E}"/>
              </a:ext>
            </a:extLst>
          </p:cNvPr>
          <p:cNvSpPr/>
          <p:nvPr/>
        </p:nvSpPr>
        <p:spPr>
          <a:xfrm>
            <a:off x="6698193" y="9327271"/>
            <a:ext cx="354552" cy="569117"/>
          </a:xfrm>
          <a:custGeom>
            <a:avLst/>
            <a:gdLst>
              <a:gd name="csX0" fmla="*/ 0 w 427481"/>
              <a:gd name="csY0" fmla="*/ 686181 h 686181"/>
              <a:gd name="csX1" fmla="*/ 427482 w 427481"/>
              <a:gd name="csY1" fmla="*/ 442055 h 686181"/>
              <a:gd name="csX2" fmla="*/ 427482 w 427481"/>
              <a:gd name="csY2" fmla="*/ 0 h 686181"/>
              <a:gd name="csX3" fmla="*/ 0 w 427481"/>
              <a:gd name="csY3" fmla="*/ 244126 h 686181"/>
              <a:gd name="csX4" fmla="*/ 0 w 427481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1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59" name="Freihandform: Form 58">
            <a:extLst>
              <a:ext uri="{FF2B5EF4-FFF2-40B4-BE49-F238E27FC236}">
                <a16:creationId xmlns:a16="http://schemas.microsoft.com/office/drawing/2014/main" id="{09FCE35F-2EE4-3AEA-EA00-89FAB2F85C9F}"/>
              </a:ext>
            </a:extLst>
          </p:cNvPr>
          <p:cNvSpPr/>
          <p:nvPr/>
        </p:nvSpPr>
        <p:spPr>
          <a:xfrm>
            <a:off x="7104096" y="9326876"/>
            <a:ext cx="354553" cy="569511"/>
          </a:xfrm>
          <a:custGeom>
            <a:avLst/>
            <a:gdLst>
              <a:gd name="csX0" fmla="*/ 427482 w 427482"/>
              <a:gd name="csY0" fmla="*/ 686657 h 686657"/>
              <a:gd name="csX1" fmla="*/ 0 w 427482"/>
              <a:gd name="csY1" fmla="*/ 440912 h 686657"/>
              <a:gd name="csX2" fmla="*/ 0 w 427482"/>
              <a:gd name="csY2" fmla="*/ 0 h 686657"/>
              <a:gd name="csX3" fmla="*/ 427482 w 427482"/>
              <a:gd name="csY3" fmla="*/ 246317 h 686657"/>
              <a:gd name="csX4" fmla="*/ 427482 w 427482"/>
              <a:gd name="csY4" fmla="*/ 686657 h 686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657">
                <a:moveTo>
                  <a:pt x="427482" y="686657"/>
                </a:moveTo>
                <a:lnTo>
                  <a:pt x="0" y="440912"/>
                </a:lnTo>
                <a:lnTo>
                  <a:pt x="0" y="0"/>
                </a:lnTo>
                <a:lnTo>
                  <a:pt x="427482" y="246317"/>
                </a:lnTo>
                <a:lnTo>
                  <a:pt x="427482" y="686657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60" name="Freihandform: Form 59">
            <a:extLst>
              <a:ext uri="{FF2B5EF4-FFF2-40B4-BE49-F238E27FC236}">
                <a16:creationId xmlns:a16="http://schemas.microsoft.com/office/drawing/2014/main" id="{76EBC358-9351-4674-A3ED-5AE3791B8D44}"/>
              </a:ext>
            </a:extLst>
          </p:cNvPr>
          <p:cNvSpPr/>
          <p:nvPr/>
        </p:nvSpPr>
        <p:spPr>
          <a:xfrm rot="10800000" flipV="1">
            <a:off x="5889052" y="9737756"/>
            <a:ext cx="760455" cy="405903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6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6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61" name="Freihandform: Form 6">
            <a:extLst>
              <a:ext uri="{FF2B5EF4-FFF2-40B4-BE49-F238E27FC236}">
                <a16:creationId xmlns:a16="http://schemas.microsoft.com/office/drawing/2014/main" id="{93C396A1-A8DC-C75A-E186-E32F0A6FB8C4}"/>
              </a:ext>
            </a:extLst>
          </p:cNvPr>
          <p:cNvSpPr/>
          <p:nvPr/>
        </p:nvSpPr>
        <p:spPr>
          <a:xfrm rot="10800000" flipV="1">
            <a:off x="6294954" y="9327271"/>
            <a:ext cx="354553" cy="569117"/>
          </a:xfrm>
          <a:custGeom>
            <a:avLst/>
            <a:gdLst>
              <a:gd name="csX0" fmla="*/ 0 w 427481"/>
              <a:gd name="csY0" fmla="*/ 686181 h 686181"/>
              <a:gd name="csX1" fmla="*/ 427482 w 427481"/>
              <a:gd name="csY1" fmla="*/ 442055 h 686181"/>
              <a:gd name="csX2" fmla="*/ 427482 w 427481"/>
              <a:gd name="csY2" fmla="*/ 0 h 686181"/>
              <a:gd name="csX3" fmla="*/ 0 w 427481"/>
              <a:gd name="csY3" fmla="*/ 244126 h 686181"/>
              <a:gd name="csX4" fmla="*/ 0 w 427481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1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62" name="Freihandform: Form 61">
            <a:extLst>
              <a:ext uri="{FF2B5EF4-FFF2-40B4-BE49-F238E27FC236}">
                <a16:creationId xmlns:a16="http://schemas.microsoft.com/office/drawing/2014/main" id="{371FED8A-4E7D-4860-4C98-0360FA892FBC}"/>
              </a:ext>
            </a:extLst>
          </p:cNvPr>
          <p:cNvSpPr/>
          <p:nvPr/>
        </p:nvSpPr>
        <p:spPr>
          <a:xfrm rot="10800000" flipV="1">
            <a:off x="5895416" y="9326878"/>
            <a:ext cx="354632" cy="569511"/>
          </a:xfrm>
          <a:custGeom>
            <a:avLst/>
            <a:gdLst>
              <a:gd name="csX0" fmla="*/ 427577 w 427577"/>
              <a:gd name="csY0" fmla="*/ 686657 h 686657"/>
              <a:gd name="csX1" fmla="*/ 0 w 427577"/>
              <a:gd name="csY1" fmla="*/ 440912 h 686657"/>
              <a:gd name="csX2" fmla="*/ 0 w 427577"/>
              <a:gd name="csY2" fmla="*/ 0 h 686657"/>
              <a:gd name="csX3" fmla="*/ 427577 w 427577"/>
              <a:gd name="csY3" fmla="*/ 246317 h 686657"/>
              <a:gd name="csX4" fmla="*/ 427577 w 427577"/>
              <a:gd name="csY4" fmla="*/ 246317 h 686657"/>
              <a:gd name="csX5" fmla="*/ 427577 w 427577"/>
              <a:gd name="csY5" fmla="*/ 686657 h 686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427577" h="686657">
                <a:moveTo>
                  <a:pt x="427577" y="686657"/>
                </a:moveTo>
                <a:lnTo>
                  <a:pt x="0" y="440912"/>
                </a:lnTo>
                <a:lnTo>
                  <a:pt x="0" y="0"/>
                </a:lnTo>
                <a:lnTo>
                  <a:pt x="427577" y="246317"/>
                </a:lnTo>
                <a:lnTo>
                  <a:pt x="427577" y="246317"/>
                </a:lnTo>
                <a:lnTo>
                  <a:pt x="427577" y="686657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63" name="Freihandform: Form 62">
            <a:extLst>
              <a:ext uri="{FF2B5EF4-FFF2-40B4-BE49-F238E27FC236}">
                <a16:creationId xmlns:a16="http://schemas.microsoft.com/office/drawing/2014/main" id="{6C3C34FA-F2EB-2E9C-4F7A-C9EB81C30998}"/>
              </a:ext>
            </a:extLst>
          </p:cNvPr>
          <p:cNvSpPr/>
          <p:nvPr/>
        </p:nvSpPr>
        <p:spPr>
          <a:xfrm>
            <a:off x="7502932" y="9737757"/>
            <a:ext cx="760455" cy="405902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6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6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64" name="Freihandform: Form 50">
            <a:extLst>
              <a:ext uri="{FF2B5EF4-FFF2-40B4-BE49-F238E27FC236}">
                <a16:creationId xmlns:a16="http://schemas.microsoft.com/office/drawing/2014/main" id="{A87BA6A9-5F73-6298-B314-CB50A228050C}"/>
              </a:ext>
            </a:extLst>
          </p:cNvPr>
          <p:cNvSpPr/>
          <p:nvPr/>
        </p:nvSpPr>
        <p:spPr>
          <a:xfrm>
            <a:off x="7502933" y="9327271"/>
            <a:ext cx="354552" cy="569117"/>
          </a:xfrm>
          <a:custGeom>
            <a:avLst/>
            <a:gdLst>
              <a:gd name="csX0" fmla="*/ 0 w 427481"/>
              <a:gd name="csY0" fmla="*/ 686181 h 686181"/>
              <a:gd name="csX1" fmla="*/ 427482 w 427481"/>
              <a:gd name="csY1" fmla="*/ 442055 h 686181"/>
              <a:gd name="csX2" fmla="*/ 427482 w 427481"/>
              <a:gd name="csY2" fmla="*/ 0 h 686181"/>
              <a:gd name="csX3" fmla="*/ 0 w 427481"/>
              <a:gd name="csY3" fmla="*/ 244126 h 686181"/>
              <a:gd name="csX4" fmla="*/ 0 w 427481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1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50453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1A3C1-74DE-6C37-820B-A937DB486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id="{ABCFA0D2-0EC6-064D-BD3D-30604218C69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205332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BCFA0D2-0EC6-064D-BD3D-30604218C6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9" name="Gruppieren 98">
            <a:extLst>
              <a:ext uri="{FF2B5EF4-FFF2-40B4-BE49-F238E27FC236}">
                <a16:creationId xmlns:a16="http://schemas.microsoft.com/office/drawing/2014/main" id="{C54A5FE4-9EAB-D4F9-D240-B8F15C6AF3F9}"/>
              </a:ext>
            </a:extLst>
          </p:cNvPr>
          <p:cNvGrpSpPr/>
          <p:nvPr/>
        </p:nvGrpSpPr>
        <p:grpSpPr>
          <a:xfrm>
            <a:off x="515937" y="2378928"/>
            <a:ext cx="8418513" cy="1602522"/>
            <a:chOff x="515937" y="2378928"/>
            <a:chExt cx="8418513" cy="1602522"/>
          </a:xfrm>
        </p:grpSpPr>
        <p:pic>
          <p:nvPicPr>
            <p:cNvPr id="42" name="Grafik 41">
              <a:extLst>
                <a:ext uri="{FF2B5EF4-FFF2-40B4-BE49-F238E27FC236}">
                  <a16:creationId xmlns:a16="http://schemas.microsoft.com/office/drawing/2014/main" id="{0675108C-C2D4-8284-6B14-BF8604A86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39" r="333"/>
            <a:stretch>
              <a:fillRect/>
            </a:stretch>
          </p:blipFill>
          <p:spPr>
            <a:xfrm>
              <a:off x="898947" y="2419350"/>
              <a:ext cx="8035503" cy="1562100"/>
            </a:xfrm>
            <a:prstGeom prst="rect">
              <a:avLst/>
            </a:prstGeom>
            <a:noFill/>
          </p:spPr>
        </p:pic>
        <p:sp>
          <p:nvSpPr>
            <p:cNvPr id="28" name="masterTextbox1">
              <a:extLst>
                <a:ext uri="{FF2B5EF4-FFF2-40B4-BE49-F238E27FC236}">
                  <a16:creationId xmlns:a16="http://schemas.microsoft.com/office/drawing/2014/main" id="{C23009CF-727F-7C6E-F05C-408E78E7BEC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15937" y="2378928"/>
              <a:ext cx="7993362" cy="288738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buFontTx/>
                <a:buNone/>
                <a:defRPr sz="1200" kern="1200">
                  <a:solidFill>
                    <a:schemeClr val="tx1"/>
                  </a:solidFill>
                  <a:latin typeface="Gilroy Bold" panose="00000800000000000000" pitchFamily="50" charset="0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Tx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0000" indent="-180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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60000" indent="-180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tx2"/>
                </a:buClr>
                <a:buFont typeface="Gilroy Medium" panose="00000600000000000000" pitchFamily="50" charset="0"/>
                <a:buChar char="−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0000" indent="-180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tx2"/>
                </a:buClr>
                <a:buFont typeface="Gilroy Medium" panose="00000600000000000000" pitchFamily="50" charset="0"/>
                <a:buChar char="−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2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2EFF"/>
                </a:buClr>
                <a:buSzPct val="80000"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Solution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sp>
        <p:nvSpPr>
          <p:cNvPr id="22" name="masterTextbox1">
            <a:extLst>
              <a:ext uri="{FF2B5EF4-FFF2-40B4-BE49-F238E27FC236}">
                <a16:creationId xmlns:a16="http://schemas.microsoft.com/office/drawing/2014/main" id="{1FB1DF51-B853-1EBF-F2ED-52E6F56894E5}"/>
              </a:ext>
            </a:extLst>
          </p:cNvPr>
          <p:cNvSpPr txBox="1">
            <a:spLocks/>
          </p:cNvSpPr>
          <p:nvPr/>
        </p:nvSpPr>
        <p:spPr bwMode="auto">
          <a:xfrm>
            <a:off x="9183771" y="2272920"/>
            <a:ext cx="2491200" cy="4585080"/>
          </a:xfrm>
          <a:prstGeom prst="rect">
            <a:avLst/>
          </a:prstGeom>
          <a:solidFill>
            <a:schemeClr val="tx2"/>
          </a:solidFill>
        </p:spPr>
        <p:txBody>
          <a:bodyPr vert="horz" wrap="square" lIns="144000" tIns="144000" rIns="144000" bIns="14400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Tx/>
              <a:buNone/>
              <a:defRPr sz="1200" kern="1200">
                <a:solidFill>
                  <a:schemeClr val="tx1"/>
                </a:solidFill>
                <a:latin typeface="Gilroy Bold" panose="00000800000000000000" pitchFamily="50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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Gilroy Medium" panose="00000600000000000000" pitchFamily="50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Gilroy Medium" panose="00000600000000000000" pitchFamily="50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2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EFF"/>
              </a:buClr>
              <a:buSzPct val="80000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rPr>
              <a:t>Benefits</a:t>
            </a:r>
          </a:p>
          <a:p>
            <a:pPr marL="216000" marR="0" lvl="2" indent="-216000" fontAlgn="auto">
              <a:spcBef>
                <a:spcPts val="600"/>
              </a:spcBef>
              <a:buClr>
                <a:schemeClr val="bg1"/>
              </a:buClr>
              <a:tabLst/>
              <a:defRPr/>
            </a:pPr>
            <a:r>
              <a:rPr lang="en-GB" dirty="0">
                <a:solidFill>
                  <a:schemeClr val="bg1"/>
                </a:solidFill>
                <a:latin typeface="Gilroy Medium" panose="00000600000000000000" pitchFamily="50" charset="0"/>
              </a:rPr>
              <a:t>Time and cost optimization through structured processes and tenders</a:t>
            </a:r>
          </a:p>
          <a:p>
            <a:pPr marL="216000" marR="0" lvl="2" indent="-216000" fontAlgn="auto">
              <a:spcBef>
                <a:spcPts val="600"/>
              </a:spcBef>
              <a:buClr>
                <a:schemeClr val="bg1"/>
              </a:buClr>
              <a:tabLst/>
              <a:defRPr/>
            </a:pPr>
            <a:r>
              <a:rPr lang="en-GB" dirty="0">
                <a:solidFill>
                  <a:schemeClr val="bg1"/>
                </a:solidFill>
                <a:latin typeface="Gilroy Medium" panose="00000600000000000000" pitchFamily="50" charset="0"/>
              </a:rPr>
              <a:t>No construction delays</a:t>
            </a:r>
          </a:p>
          <a:p>
            <a:pPr marL="216000" marR="0" lvl="2" indent="-216000" fontAlgn="auto">
              <a:spcBef>
                <a:spcPts val="600"/>
              </a:spcBef>
              <a:buClr>
                <a:schemeClr val="bg1"/>
              </a:buClr>
              <a:tabLst/>
              <a:defRPr/>
            </a:pPr>
            <a:r>
              <a:rPr lang="en-GB" dirty="0">
                <a:solidFill>
                  <a:schemeClr val="bg1"/>
                </a:solidFill>
                <a:latin typeface="Gilroy Medium" panose="00000600000000000000" pitchFamily="50" charset="0"/>
              </a:rPr>
              <a:t>High on-time delivery rate</a:t>
            </a:r>
          </a:p>
          <a:p>
            <a:pPr marL="216000" marR="0" lvl="2" indent="-216000" fontAlgn="auto">
              <a:spcBef>
                <a:spcPts val="600"/>
              </a:spcBef>
              <a:buClr>
                <a:schemeClr val="bg1"/>
              </a:buClr>
              <a:tabLst/>
              <a:defRPr/>
            </a:pPr>
            <a:r>
              <a:rPr lang="en-GB" dirty="0">
                <a:solidFill>
                  <a:schemeClr val="bg1"/>
                </a:solidFill>
                <a:latin typeface="Gilroy Medium" panose="00000600000000000000" pitchFamily="50" charset="0"/>
              </a:rPr>
              <a:t>Significant reduction in </a:t>
            </a:r>
            <a:br>
              <a:rPr lang="en-GB" dirty="0">
                <a:solidFill>
                  <a:schemeClr val="bg1"/>
                </a:solidFill>
                <a:latin typeface="Gilroy Medium" panose="00000600000000000000" pitchFamily="50" charset="0"/>
              </a:rPr>
            </a:br>
            <a:r>
              <a:rPr lang="en-GB" dirty="0">
                <a:solidFill>
                  <a:schemeClr val="bg1"/>
                </a:solidFill>
                <a:latin typeface="Gilroy Medium" panose="00000600000000000000" pitchFamily="50" charset="0"/>
              </a:rPr>
              <a:t>the workload for the client organization</a:t>
            </a:r>
          </a:p>
          <a:p>
            <a:pPr marL="216000" marR="0" lvl="2" indent="-216000" fontAlgn="auto">
              <a:spcBef>
                <a:spcPts val="600"/>
              </a:spcBef>
              <a:buClr>
                <a:schemeClr val="bg1"/>
              </a:buClr>
              <a:tabLst/>
              <a:defRPr/>
            </a:pPr>
            <a:r>
              <a:rPr lang="en-GB" dirty="0">
                <a:solidFill>
                  <a:schemeClr val="bg1"/>
                </a:solidFill>
                <a:latin typeface="Gilroy Medium" panose="00000600000000000000" pitchFamily="50" charset="0"/>
              </a:rPr>
              <a:t>Maximum transparency </a:t>
            </a:r>
            <a:br>
              <a:rPr lang="en-GB" dirty="0">
                <a:solidFill>
                  <a:schemeClr val="bg1"/>
                </a:solidFill>
                <a:latin typeface="Gilroy Medium" panose="00000600000000000000" pitchFamily="50" charset="0"/>
              </a:rPr>
            </a:br>
            <a:r>
              <a:rPr lang="en-GB" dirty="0">
                <a:solidFill>
                  <a:schemeClr val="bg1"/>
                </a:solidFill>
                <a:latin typeface="Gilroy Medium" panose="00000600000000000000" pitchFamily="50" charset="0"/>
              </a:rPr>
              <a:t>and traceability throughout the entire supply chain</a:t>
            </a:r>
          </a:p>
          <a:p>
            <a:pPr marL="216000" marR="0" lvl="2" indent="-216000" fontAlgn="auto">
              <a:spcBef>
                <a:spcPts val="600"/>
              </a:spcBef>
              <a:buClr>
                <a:schemeClr val="bg1"/>
              </a:buClr>
              <a:tabLst/>
              <a:defRPr/>
            </a:pPr>
            <a:r>
              <a:rPr lang="en-GB" dirty="0">
                <a:solidFill>
                  <a:schemeClr val="bg1"/>
                </a:solidFill>
                <a:latin typeface="Gilroy Medium" panose="00000600000000000000" pitchFamily="50" charset="0"/>
              </a:rPr>
              <a:t>Reducing project risks in customs, transportation, and documentation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1694D40-A7D0-36C5-AD4D-92D3908A9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76672"/>
            <a:ext cx="9136709" cy="864000"/>
          </a:xfrm>
        </p:spPr>
        <p:txBody>
          <a:bodyPr vert="horz" wrap="square">
            <a:noAutofit/>
          </a:bodyPr>
          <a:lstStyle/>
          <a:p>
            <a:r>
              <a:rPr lang="en-GB" sz="3600" cap="all" dirty="0"/>
              <a:t>End-to-End-Project logistics </a:t>
            </a:r>
            <a:br>
              <a:rPr lang="en-GB" sz="3600" cap="all" dirty="0"/>
            </a:br>
            <a:r>
              <a:rPr lang="en-GB" sz="3600" cap="all" dirty="0"/>
              <a:t>on schedule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28FEB23-E313-7770-0ABE-D208CC199725}"/>
              </a:ext>
            </a:extLst>
          </p:cNvPr>
          <p:cNvSpPr txBox="1">
            <a:spLocks/>
          </p:cNvSpPr>
          <p:nvPr/>
        </p:nvSpPr>
        <p:spPr>
          <a:xfrm>
            <a:off x="3647728" y="1221655"/>
            <a:ext cx="3204356" cy="5816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GB" sz="1400" b="0" dirty="0">
                <a:latin typeface="+mn-lt"/>
              </a:rPr>
              <a:t>Our case study: </a:t>
            </a:r>
            <a:br>
              <a:rPr lang="en-GB" sz="1400" b="0" dirty="0">
                <a:latin typeface="+mn-lt"/>
              </a:rPr>
            </a:br>
            <a:r>
              <a:rPr lang="en-GB" sz="1400" b="0" dirty="0">
                <a:latin typeface="+mn-lt"/>
              </a:rPr>
              <a:t>Turnkey project management for three fertilizer plants in Egypt</a:t>
            </a:r>
          </a:p>
        </p:txBody>
      </p:sp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FA31C180-9919-F916-2016-ED300130D4D3}"/>
              </a:ext>
            </a:extLst>
          </p:cNvPr>
          <p:cNvSpPr/>
          <p:nvPr/>
        </p:nvSpPr>
        <p:spPr>
          <a:xfrm>
            <a:off x="6554404" y="10041208"/>
            <a:ext cx="1765233" cy="942214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6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6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6" name="Freihandform: Form 50">
            <a:extLst>
              <a:ext uri="{FF2B5EF4-FFF2-40B4-BE49-F238E27FC236}">
                <a16:creationId xmlns:a16="http://schemas.microsoft.com/office/drawing/2014/main" id="{CFB6DC4B-F076-BE3D-6DF6-F5CA258BBB4B}"/>
              </a:ext>
            </a:extLst>
          </p:cNvPr>
          <p:cNvSpPr/>
          <p:nvPr/>
        </p:nvSpPr>
        <p:spPr>
          <a:xfrm>
            <a:off x="5671789" y="8396950"/>
            <a:ext cx="823017" cy="1321082"/>
          </a:xfrm>
          <a:custGeom>
            <a:avLst/>
            <a:gdLst>
              <a:gd name="csX0" fmla="*/ 0 w 427481"/>
              <a:gd name="csY0" fmla="*/ 686181 h 686181"/>
              <a:gd name="csX1" fmla="*/ 427482 w 427481"/>
              <a:gd name="csY1" fmla="*/ 442055 h 686181"/>
              <a:gd name="csX2" fmla="*/ 427482 w 427481"/>
              <a:gd name="csY2" fmla="*/ 0 h 686181"/>
              <a:gd name="csX3" fmla="*/ 0 w 427481"/>
              <a:gd name="csY3" fmla="*/ 244126 h 686181"/>
              <a:gd name="csX4" fmla="*/ 0 w 427481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1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7" name="!!DNA4">
            <a:extLst>
              <a:ext uri="{FF2B5EF4-FFF2-40B4-BE49-F238E27FC236}">
                <a16:creationId xmlns:a16="http://schemas.microsoft.com/office/drawing/2014/main" id="{FC636391-10E9-2F72-CBEA-FD856411708D}"/>
              </a:ext>
            </a:extLst>
          </p:cNvPr>
          <p:cNvSpPr/>
          <p:nvPr/>
        </p:nvSpPr>
        <p:spPr>
          <a:xfrm>
            <a:off x="3152683" y="8498588"/>
            <a:ext cx="823019" cy="1321082"/>
          </a:xfrm>
          <a:custGeom>
            <a:avLst/>
            <a:gdLst>
              <a:gd name="csX0" fmla="*/ 0 w 427482"/>
              <a:gd name="csY0" fmla="*/ 686181 h 686181"/>
              <a:gd name="csX1" fmla="*/ 427482 w 427482"/>
              <a:gd name="csY1" fmla="*/ 442055 h 686181"/>
              <a:gd name="csX2" fmla="*/ 427482 w 427482"/>
              <a:gd name="csY2" fmla="*/ 0 h 686181"/>
              <a:gd name="csX3" fmla="*/ 0 w 427482"/>
              <a:gd name="csY3" fmla="*/ 244126 h 686181"/>
              <a:gd name="csX4" fmla="*/ 0 w 427482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98CB9317-F4D5-1BE0-4411-1FF86516C609}"/>
              </a:ext>
            </a:extLst>
          </p:cNvPr>
          <p:cNvSpPr/>
          <p:nvPr/>
        </p:nvSpPr>
        <p:spPr>
          <a:xfrm>
            <a:off x="7025512" y="8160514"/>
            <a:ext cx="823019" cy="1321998"/>
          </a:xfrm>
          <a:custGeom>
            <a:avLst/>
            <a:gdLst>
              <a:gd name="csX0" fmla="*/ 427482 w 427482"/>
              <a:gd name="csY0" fmla="*/ 686657 h 686657"/>
              <a:gd name="csX1" fmla="*/ 0 w 427482"/>
              <a:gd name="csY1" fmla="*/ 440912 h 686657"/>
              <a:gd name="csX2" fmla="*/ 0 w 427482"/>
              <a:gd name="csY2" fmla="*/ 0 h 686657"/>
              <a:gd name="csX3" fmla="*/ 427482 w 427482"/>
              <a:gd name="csY3" fmla="*/ 246317 h 686657"/>
              <a:gd name="csX4" fmla="*/ 427482 w 427482"/>
              <a:gd name="csY4" fmla="*/ 686657 h 686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657">
                <a:moveTo>
                  <a:pt x="427482" y="686657"/>
                </a:moveTo>
                <a:lnTo>
                  <a:pt x="0" y="440912"/>
                </a:lnTo>
                <a:lnTo>
                  <a:pt x="0" y="0"/>
                </a:lnTo>
                <a:lnTo>
                  <a:pt x="427482" y="246317"/>
                </a:lnTo>
                <a:lnTo>
                  <a:pt x="427482" y="686657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11" name="Freihandform: Form 14">
            <a:extLst>
              <a:ext uri="{FF2B5EF4-FFF2-40B4-BE49-F238E27FC236}">
                <a16:creationId xmlns:a16="http://schemas.microsoft.com/office/drawing/2014/main" id="{BEDCBD4C-D1FD-38C6-7E4B-47CCD38AEE41}"/>
              </a:ext>
            </a:extLst>
          </p:cNvPr>
          <p:cNvSpPr/>
          <p:nvPr/>
        </p:nvSpPr>
        <p:spPr>
          <a:xfrm>
            <a:off x="3036147" y="10512315"/>
            <a:ext cx="1765233" cy="942214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7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7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9C7E4F7E-09DD-2041-6AB4-D0615A704762}"/>
              </a:ext>
            </a:extLst>
          </p:cNvPr>
          <p:cNvSpPr/>
          <p:nvPr/>
        </p:nvSpPr>
        <p:spPr>
          <a:xfrm rot="10800000" flipV="1">
            <a:off x="-1410520" y="10227977"/>
            <a:ext cx="1765234" cy="942216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6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6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06747602-2B6B-4618-DC24-D8A1FBE40CB2}"/>
              </a:ext>
            </a:extLst>
          </p:cNvPr>
          <p:cNvSpPr/>
          <p:nvPr/>
        </p:nvSpPr>
        <p:spPr>
          <a:xfrm rot="10800000" flipV="1">
            <a:off x="11309382" y="10393656"/>
            <a:ext cx="1765234" cy="942216"/>
          </a:xfrm>
          <a:custGeom>
            <a:avLst/>
            <a:gdLst>
              <a:gd name="csX0" fmla="*/ 0 w 916876"/>
              <a:gd name="csY0" fmla="*/ 265652 h 489394"/>
              <a:gd name="csX1" fmla="*/ 458153 w 916876"/>
              <a:gd name="csY1" fmla="*/ 489394 h 489394"/>
              <a:gd name="csX2" fmla="*/ 916877 w 916876"/>
              <a:gd name="csY2" fmla="*/ 265652 h 489394"/>
              <a:gd name="csX3" fmla="*/ 458153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153" y="489394"/>
                </a:lnTo>
                <a:lnTo>
                  <a:pt x="916877" y="265652"/>
                </a:lnTo>
                <a:lnTo>
                  <a:pt x="458153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16" name="!!DNA1">
            <a:extLst>
              <a:ext uri="{FF2B5EF4-FFF2-40B4-BE49-F238E27FC236}">
                <a16:creationId xmlns:a16="http://schemas.microsoft.com/office/drawing/2014/main" id="{0F1FF41B-725D-C45B-AABB-AEFE11427EDD}"/>
              </a:ext>
            </a:extLst>
          </p:cNvPr>
          <p:cNvSpPr/>
          <p:nvPr/>
        </p:nvSpPr>
        <p:spPr>
          <a:xfrm rot="10800000" flipV="1">
            <a:off x="115054" y="8118001"/>
            <a:ext cx="823019" cy="1321082"/>
          </a:xfrm>
          <a:custGeom>
            <a:avLst/>
            <a:gdLst>
              <a:gd name="csX0" fmla="*/ 0 w 427481"/>
              <a:gd name="csY0" fmla="*/ 686181 h 686181"/>
              <a:gd name="csX1" fmla="*/ 427482 w 427481"/>
              <a:gd name="csY1" fmla="*/ 442055 h 686181"/>
              <a:gd name="csX2" fmla="*/ 427482 w 427481"/>
              <a:gd name="csY2" fmla="*/ 0 h 686181"/>
              <a:gd name="csX3" fmla="*/ 0 w 427481"/>
              <a:gd name="csY3" fmla="*/ 244126 h 686181"/>
              <a:gd name="csX4" fmla="*/ 0 w 427481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1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635F71F8-8947-9495-E0F6-2F043B5F0BEC}"/>
              </a:ext>
            </a:extLst>
          </p:cNvPr>
          <p:cNvSpPr/>
          <p:nvPr/>
        </p:nvSpPr>
        <p:spPr>
          <a:xfrm rot="10800000" flipV="1">
            <a:off x="-2081293" y="8396950"/>
            <a:ext cx="823202" cy="1321998"/>
          </a:xfrm>
          <a:custGeom>
            <a:avLst/>
            <a:gdLst>
              <a:gd name="csX0" fmla="*/ 427577 w 427577"/>
              <a:gd name="csY0" fmla="*/ 686657 h 686657"/>
              <a:gd name="csX1" fmla="*/ 0 w 427577"/>
              <a:gd name="csY1" fmla="*/ 440912 h 686657"/>
              <a:gd name="csX2" fmla="*/ 0 w 427577"/>
              <a:gd name="csY2" fmla="*/ 0 h 686657"/>
              <a:gd name="csX3" fmla="*/ 427577 w 427577"/>
              <a:gd name="csY3" fmla="*/ 246317 h 686657"/>
              <a:gd name="csX4" fmla="*/ 427577 w 427577"/>
              <a:gd name="csY4" fmla="*/ 246317 h 686657"/>
              <a:gd name="csX5" fmla="*/ 427577 w 427577"/>
              <a:gd name="csY5" fmla="*/ 686657 h 686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427577" h="686657">
                <a:moveTo>
                  <a:pt x="427577" y="686657"/>
                </a:moveTo>
                <a:lnTo>
                  <a:pt x="0" y="440912"/>
                </a:lnTo>
                <a:lnTo>
                  <a:pt x="0" y="0"/>
                </a:lnTo>
                <a:lnTo>
                  <a:pt x="427577" y="246317"/>
                </a:lnTo>
                <a:lnTo>
                  <a:pt x="427577" y="246317"/>
                </a:lnTo>
                <a:lnTo>
                  <a:pt x="427577" y="686657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18" name="!!DNA3">
            <a:extLst>
              <a:ext uri="{FF2B5EF4-FFF2-40B4-BE49-F238E27FC236}">
                <a16:creationId xmlns:a16="http://schemas.microsoft.com/office/drawing/2014/main" id="{C3623722-1F5C-0192-92BC-EB1214B7680E}"/>
              </a:ext>
            </a:extLst>
          </p:cNvPr>
          <p:cNvSpPr/>
          <p:nvPr/>
        </p:nvSpPr>
        <p:spPr>
          <a:xfrm rot="10800000" flipV="1">
            <a:off x="12287692" y="7780729"/>
            <a:ext cx="823019" cy="1321082"/>
          </a:xfrm>
          <a:custGeom>
            <a:avLst/>
            <a:gdLst>
              <a:gd name="csX0" fmla="*/ 0 w 427482"/>
              <a:gd name="csY0" fmla="*/ 686181 h 686181"/>
              <a:gd name="csX1" fmla="*/ 427482 w 427482"/>
              <a:gd name="csY1" fmla="*/ 442055 h 686181"/>
              <a:gd name="csX2" fmla="*/ 427482 w 427482"/>
              <a:gd name="csY2" fmla="*/ 0 h 686181"/>
              <a:gd name="csX3" fmla="*/ 0 w 427482"/>
              <a:gd name="csY3" fmla="*/ 244126 h 686181"/>
              <a:gd name="csX4" fmla="*/ 0 w 427482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19" name="!!DNA2">
            <a:extLst>
              <a:ext uri="{FF2B5EF4-FFF2-40B4-BE49-F238E27FC236}">
                <a16:creationId xmlns:a16="http://schemas.microsoft.com/office/drawing/2014/main" id="{7DE8811B-39AA-702C-561C-8287634C24EC}"/>
              </a:ext>
            </a:extLst>
          </p:cNvPr>
          <p:cNvSpPr/>
          <p:nvPr/>
        </p:nvSpPr>
        <p:spPr>
          <a:xfrm rot="10800000" flipV="1">
            <a:off x="10847164" y="7891893"/>
            <a:ext cx="823019" cy="2030656"/>
          </a:xfrm>
          <a:custGeom>
            <a:avLst/>
            <a:gdLst>
              <a:gd name="csX0" fmla="*/ 427482 w 427482"/>
              <a:gd name="csY0" fmla="*/ 686657 h 686657"/>
              <a:gd name="csX1" fmla="*/ 0 w 427482"/>
              <a:gd name="csY1" fmla="*/ 440912 h 686657"/>
              <a:gd name="csX2" fmla="*/ 0 w 427482"/>
              <a:gd name="csY2" fmla="*/ 0 h 686657"/>
              <a:gd name="csX3" fmla="*/ 427482 w 427482"/>
              <a:gd name="csY3" fmla="*/ 246317 h 686657"/>
              <a:gd name="csX4" fmla="*/ 427482 w 427482"/>
              <a:gd name="csY4" fmla="*/ 686657 h 686657"/>
              <a:gd name="csX0" fmla="*/ 427482 w 427482"/>
              <a:gd name="csY0" fmla="*/ 1034024 h 1034024"/>
              <a:gd name="csX1" fmla="*/ 0 w 427482"/>
              <a:gd name="csY1" fmla="*/ 788279 h 1034024"/>
              <a:gd name="csX2" fmla="*/ 0 w 427482"/>
              <a:gd name="csY2" fmla="*/ 347367 h 1034024"/>
              <a:gd name="csX3" fmla="*/ 427482 w 427482"/>
              <a:gd name="csY3" fmla="*/ 0 h 1034024"/>
              <a:gd name="csX4" fmla="*/ 427482 w 427482"/>
              <a:gd name="csY4" fmla="*/ 1034024 h 1034024"/>
              <a:gd name="csX0" fmla="*/ 427482 w 427482"/>
              <a:gd name="csY0" fmla="*/ 1272425 h 1272425"/>
              <a:gd name="csX1" fmla="*/ 0 w 427482"/>
              <a:gd name="csY1" fmla="*/ 1026680 h 1272425"/>
              <a:gd name="csX2" fmla="*/ 3958 w 427482"/>
              <a:gd name="csY2" fmla="*/ 0 h 1272425"/>
              <a:gd name="csX3" fmla="*/ 427482 w 427482"/>
              <a:gd name="csY3" fmla="*/ 238401 h 1272425"/>
              <a:gd name="csX4" fmla="*/ 427482 w 427482"/>
              <a:gd name="csY4" fmla="*/ 1272425 h 1272425"/>
              <a:gd name="csX0" fmla="*/ 427482 w 427482"/>
              <a:gd name="csY0" fmla="*/ 1096794 h 1096794"/>
              <a:gd name="csX1" fmla="*/ 0 w 427482"/>
              <a:gd name="csY1" fmla="*/ 851049 h 1096794"/>
              <a:gd name="csX2" fmla="*/ 2721 w 427482"/>
              <a:gd name="csY2" fmla="*/ 0 h 1096794"/>
              <a:gd name="csX3" fmla="*/ 427482 w 427482"/>
              <a:gd name="csY3" fmla="*/ 62770 h 1096794"/>
              <a:gd name="csX4" fmla="*/ 427482 w 427482"/>
              <a:gd name="csY4" fmla="*/ 1096794 h 1096794"/>
              <a:gd name="csX0" fmla="*/ 427482 w 427482"/>
              <a:gd name="csY0" fmla="*/ 1096794 h 1096794"/>
              <a:gd name="csX1" fmla="*/ 0 w 427482"/>
              <a:gd name="csY1" fmla="*/ 851049 h 1096794"/>
              <a:gd name="csX2" fmla="*/ 2721 w 427482"/>
              <a:gd name="csY2" fmla="*/ 0 h 1096794"/>
              <a:gd name="csX3" fmla="*/ 426245 w 427482"/>
              <a:gd name="csY3" fmla="*/ 242112 h 1096794"/>
              <a:gd name="csX4" fmla="*/ 427482 w 427482"/>
              <a:gd name="csY4" fmla="*/ 1096794 h 10967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1096794">
                <a:moveTo>
                  <a:pt x="427482" y="1096794"/>
                </a:moveTo>
                <a:lnTo>
                  <a:pt x="0" y="851049"/>
                </a:lnTo>
                <a:cubicBezTo>
                  <a:pt x="1319" y="508822"/>
                  <a:pt x="1402" y="342227"/>
                  <a:pt x="2721" y="0"/>
                </a:cubicBezTo>
                <a:lnTo>
                  <a:pt x="426245" y="242112"/>
                </a:lnTo>
                <a:cubicBezTo>
                  <a:pt x="426657" y="527006"/>
                  <a:pt x="427070" y="811900"/>
                  <a:pt x="427482" y="1096794"/>
                </a:cubicBez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36" name="!!DNA5">
            <a:extLst>
              <a:ext uri="{FF2B5EF4-FFF2-40B4-BE49-F238E27FC236}">
                <a16:creationId xmlns:a16="http://schemas.microsoft.com/office/drawing/2014/main" id="{562CAB31-C620-C9D0-B86F-F8B67A12620F}"/>
              </a:ext>
            </a:extLst>
          </p:cNvPr>
          <p:cNvSpPr/>
          <p:nvPr/>
        </p:nvSpPr>
        <p:spPr>
          <a:xfrm rot="10800000" flipH="1" flipV="1">
            <a:off x="8626971" y="8153819"/>
            <a:ext cx="1783651" cy="1895985"/>
          </a:xfrm>
          <a:custGeom>
            <a:avLst/>
            <a:gdLst>
              <a:gd name="csX0" fmla="*/ 1160542 w 2322531"/>
              <a:gd name="csY0" fmla="*/ 1229126 h 2468803"/>
              <a:gd name="csX1" fmla="*/ 0 w 2322531"/>
              <a:gd name="csY1" fmla="*/ 1902046 h 2468803"/>
              <a:gd name="csX2" fmla="*/ 1160542 w 2322531"/>
              <a:gd name="csY2" fmla="*/ 2468803 h 2468803"/>
              <a:gd name="csX3" fmla="*/ 2322531 w 2322531"/>
              <a:gd name="csY3" fmla="*/ 1902045 h 2468803"/>
              <a:gd name="csX4" fmla="*/ 1121062 w 2322531"/>
              <a:gd name="csY4" fmla="*/ 1248 h 2468803"/>
              <a:gd name="csX5" fmla="*/ 0 w 2322531"/>
              <a:gd name="csY5" fmla="*/ 641462 h 2468803"/>
              <a:gd name="csX6" fmla="*/ 0 w 2322531"/>
              <a:gd name="csY6" fmla="*/ 1800739 h 2468803"/>
              <a:gd name="csX7" fmla="*/ 1121062 w 2322531"/>
              <a:gd name="csY7" fmla="*/ 1160525 h 2468803"/>
              <a:gd name="csX8" fmla="*/ 1196017 w 2322531"/>
              <a:gd name="csY8" fmla="*/ 0 h 2468803"/>
              <a:gd name="csX9" fmla="*/ 1196017 w 2322531"/>
              <a:gd name="csY9" fmla="*/ 1156279 h 2468803"/>
              <a:gd name="csX10" fmla="*/ 2317079 w 2322531"/>
              <a:gd name="csY10" fmla="*/ 1800739 h 2468803"/>
              <a:gd name="csX11" fmla="*/ 2317079 w 2322531"/>
              <a:gd name="csY11" fmla="*/ 645959 h 24688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322531" h="2468803">
                <a:moveTo>
                  <a:pt x="1160542" y="1229126"/>
                </a:moveTo>
                <a:lnTo>
                  <a:pt x="0" y="1902046"/>
                </a:lnTo>
                <a:lnTo>
                  <a:pt x="1160542" y="2468803"/>
                </a:lnTo>
                <a:lnTo>
                  <a:pt x="2322531" y="1902045"/>
                </a:lnTo>
                <a:close/>
                <a:moveTo>
                  <a:pt x="1121062" y="1248"/>
                </a:moveTo>
                <a:lnTo>
                  <a:pt x="0" y="641462"/>
                </a:lnTo>
                <a:lnTo>
                  <a:pt x="0" y="1800739"/>
                </a:lnTo>
                <a:lnTo>
                  <a:pt x="1121062" y="1160525"/>
                </a:lnTo>
                <a:close/>
                <a:moveTo>
                  <a:pt x="1196017" y="0"/>
                </a:moveTo>
                <a:lnTo>
                  <a:pt x="1196017" y="1156279"/>
                </a:lnTo>
                <a:lnTo>
                  <a:pt x="2317079" y="1800739"/>
                </a:lnTo>
                <a:lnTo>
                  <a:pt x="2317079" y="645959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GB" dirty="0"/>
          </a:p>
        </p:txBody>
      </p:sp>
      <p:sp>
        <p:nvSpPr>
          <p:cNvPr id="37" name="!! DNA Lang">
            <a:extLst>
              <a:ext uri="{FF2B5EF4-FFF2-40B4-BE49-F238E27FC236}">
                <a16:creationId xmlns:a16="http://schemas.microsoft.com/office/drawing/2014/main" id="{533C2A1C-717B-4827-CB73-804EBD12C11F}"/>
              </a:ext>
            </a:extLst>
          </p:cNvPr>
          <p:cNvSpPr/>
          <p:nvPr/>
        </p:nvSpPr>
        <p:spPr>
          <a:xfrm>
            <a:off x="4364922" y="7864374"/>
            <a:ext cx="823495" cy="2038944"/>
          </a:xfrm>
          <a:custGeom>
            <a:avLst/>
            <a:gdLst>
              <a:gd name="csX0" fmla="*/ 427482 w 427482"/>
              <a:gd name="csY0" fmla="*/ 1603534 h 1603533"/>
              <a:gd name="csX1" fmla="*/ 0 w 427482"/>
              <a:gd name="csY1" fmla="*/ 1357789 h 1603533"/>
              <a:gd name="csX2" fmla="*/ 0 w 427482"/>
              <a:gd name="csY2" fmla="*/ 0 h 1603533"/>
              <a:gd name="csX3" fmla="*/ 427482 w 427482"/>
              <a:gd name="csY3" fmla="*/ 246412 h 1603533"/>
              <a:gd name="csX4" fmla="*/ 427482 w 427482"/>
              <a:gd name="csY4" fmla="*/ 1603534 h 1603533"/>
              <a:gd name="csX0" fmla="*/ 431200 w 431200"/>
              <a:gd name="csY0" fmla="*/ 1778247 h 1778247"/>
              <a:gd name="csX1" fmla="*/ 3718 w 431200"/>
              <a:gd name="csY1" fmla="*/ 1532502 h 1778247"/>
              <a:gd name="csX2" fmla="*/ 0 w 431200"/>
              <a:gd name="csY2" fmla="*/ 0 h 1778247"/>
              <a:gd name="csX3" fmla="*/ 431200 w 431200"/>
              <a:gd name="csY3" fmla="*/ 421125 h 1778247"/>
              <a:gd name="csX4" fmla="*/ 431200 w 431200"/>
              <a:gd name="csY4" fmla="*/ 1778247 h 1778247"/>
              <a:gd name="csX0" fmla="*/ 431200 w 431200"/>
              <a:gd name="csY0" fmla="*/ 1778247 h 1778247"/>
              <a:gd name="csX1" fmla="*/ 3718 w 431200"/>
              <a:gd name="csY1" fmla="*/ 1532502 h 1778247"/>
              <a:gd name="csX2" fmla="*/ 0 w 431200"/>
              <a:gd name="csY2" fmla="*/ 0 h 1778247"/>
              <a:gd name="csX3" fmla="*/ 420049 w 431200"/>
              <a:gd name="csY3" fmla="*/ 201805 h 1778247"/>
              <a:gd name="csX4" fmla="*/ 431200 w 431200"/>
              <a:gd name="csY4" fmla="*/ 1778247 h 1778247"/>
              <a:gd name="csX0" fmla="*/ 431200 w 431200"/>
              <a:gd name="csY0" fmla="*/ 1845158 h 1845158"/>
              <a:gd name="csX1" fmla="*/ 3718 w 431200"/>
              <a:gd name="csY1" fmla="*/ 1599413 h 1845158"/>
              <a:gd name="csX2" fmla="*/ 0 w 431200"/>
              <a:gd name="csY2" fmla="*/ 0 h 1845158"/>
              <a:gd name="csX3" fmla="*/ 420049 w 431200"/>
              <a:gd name="csY3" fmla="*/ 268716 h 1845158"/>
              <a:gd name="csX4" fmla="*/ 431200 w 431200"/>
              <a:gd name="csY4" fmla="*/ 1845158 h 1845158"/>
              <a:gd name="csX0" fmla="*/ 431200 w 431200"/>
              <a:gd name="csY0" fmla="*/ 1845158 h 1845158"/>
              <a:gd name="csX1" fmla="*/ 3718 w 431200"/>
              <a:gd name="csY1" fmla="*/ 1599413 h 1845158"/>
              <a:gd name="csX2" fmla="*/ 0 w 431200"/>
              <a:gd name="csY2" fmla="*/ 0 h 1845158"/>
              <a:gd name="csX3" fmla="*/ 416332 w 431200"/>
              <a:gd name="csY3" fmla="*/ 212957 h 1845158"/>
              <a:gd name="csX4" fmla="*/ 431200 w 431200"/>
              <a:gd name="csY4" fmla="*/ 1845158 h 1845158"/>
              <a:gd name="csX0" fmla="*/ 431200 w 434918"/>
              <a:gd name="csY0" fmla="*/ 1845158 h 1845158"/>
              <a:gd name="csX1" fmla="*/ 3718 w 434918"/>
              <a:gd name="csY1" fmla="*/ 1599413 h 1845158"/>
              <a:gd name="csX2" fmla="*/ 0 w 434918"/>
              <a:gd name="csY2" fmla="*/ 0 h 1845158"/>
              <a:gd name="csX3" fmla="*/ 434918 w 434918"/>
              <a:gd name="csY3" fmla="*/ 209240 h 1845158"/>
              <a:gd name="csX4" fmla="*/ 431200 w 434918"/>
              <a:gd name="csY4" fmla="*/ 1845158 h 1845158"/>
              <a:gd name="csX0" fmla="*/ 431200 w 434918"/>
              <a:gd name="csY0" fmla="*/ 2320970 h 2320970"/>
              <a:gd name="csX1" fmla="*/ 3718 w 434918"/>
              <a:gd name="csY1" fmla="*/ 2075225 h 2320970"/>
              <a:gd name="csX2" fmla="*/ 0 w 434918"/>
              <a:gd name="csY2" fmla="*/ 0 h 2320970"/>
              <a:gd name="csX3" fmla="*/ 434918 w 434918"/>
              <a:gd name="csY3" fmla="*/ 685052 h 2320970"/>
              <a:gd name="csX4" fmla="*/ 431200 w 434918"/>
              <a:gd name="csY4" fmla="*/ 2320970 h 2320970"/>
              <a:gd name="csX0" fmla="*/ 431200 w 431353"/>
              <a:gd name="csY0" fmla="*/ 2320970 h 2320970"/>
              <a:gd name="csX1" fmla="*/ 3718 w 431353"/>
              <a:gd name="csY1" fmla="*/ 2075225 h 2320970"/>
              <a:gd name="csX2" fmla="*/ 0 w 431353"/>
              <a:gd name="csY2" fmla="*/ 0 h 2320970"/>
              <a:gd name="csX3" fmla="*/ 426988 w 431353"/>
              <a:gd name="csY3" fmla="*/ 320263 h 2320970"/>
              <a:gd name="csX4" fmla="*/ 431200 w 431353"/>
              <a:gd name="csY4" fmla="*/ 2320970 h 2320970"/>
              <a:gd name="csX0" fmla="*/ 429341 w 429494"/>
              <a:gd name="csY0" fmla="*/ 2311677 h 2311677"/>
              <a:gd name="csX1" fmla="*/ 1859 w 429494"/>
              <a:gd name="csY1" fmla="*/ 2065932 h 2311677"/>
              <a:gd name="csX2" fmla="*/ 0 w 429494"/>
              <a:gd name="csY2" fmla="*/ 0 h 2311677"/>
              <a:gd name="csX3" fmla="*/ 425129 w 429494"/>
              <a:gd name="csY3" fmla="*/ 310970 h 2311677"/>
              <a:gd name="csX4" fmla="*/ 429341 w 429494"/>
              <a:gd name="csY4" fmla="*/ 2311677 h 2311677"/>
              <a:gd name="csX0" fmla="*/ 429341 w 429546"/>
              <a:gd name="csY0" fmla="*/ 2311677 h 2311677"/>
              <a:gd name="csX1" fmla="*/ 1859 w 429546"/>
              <a:gd name="csY1" fmla="*/ 2065932 h 2311677"/>
              <a:gd name="csX2" fmla="*/ 0 w 429546"/>
              <a:gd name="csY2" fmla="*/ 0 h 2311677"/>
              <a:gd name="csX3" fmla="*/ 426988 w 429546"/>
              <a:gd name="csY3" fmla="*/ 309111 h 2311677"/>
              <a:gd name="csX4" fmla="*/ 429341 w 429546"/>
              <a:gd name="csY4" fmla="*/ 2311677 h 2311677"/>
              <a:gd name="csX0" fmla="*/ 429341 w 430705"/>
              <a:gd name="csY0" fmla="*/ 2311677 h 2311677"/>
              <a:gd name="csX1" fmla="*/ 1859 w 430705"/>
              <a:gd name="csY1" fmla="*/ 2065932 h 2311677"/>
              <a:gd name="csX2" fmla="*/ 0 w 430705"/>
              <a:gd name="csY2" fmla="*/ 0 h 2311677"/>
              <a:gd name="csX3" fmla="*/ 430705 w 430705"/>
              <a:gd name="csY3" fmla="*/ 240341 h 2311677"/>
              <a:gd name="csX4" fmla="*/ 429341 w 430705"/>
              <a:gd name="csY4" fmla="*/ 2311677 h 2311677"/>
              <a:gd name="csX0" fmla="*/ 701427 w 702791"/>
              <a:gd name="csY0" fmla="*/ 2311677 h 2311677"/>
              <a:gd name="csX1" fmla="*/ 273945 w 702791"/>
              <a:gd name="csY1" fmla="*/ 2065932 h 2311677"/>
              <a:gd name="csX2" fmla="*/ 0 w 702791"/>
              <a:gd name="csY2" fmla="*/ 609115 h 2311677"/>
              <a:gd name="csX3" fmla="*/ 272086 w 702791"/>
              <a:gd name="csY3" fmla="*/ 0 h 2311677"/>
              <a:gd name="csX4" fmla="*/ 702791 w 702791"/>
              <a:gd name="csY4" fmla="*/ 240341 h 2311677"/>
              <a:gd name="csX5" fmla="*/ 701427 w 702791"/>
              <a:gd name="csY5" fmla="*/ 2311677 h 2311677"/>
              <a:gd name="csX0" fmla="*/ 701427 w 702791"/>
              <a:gd name="csY0" fmla="*/ 2313535 h 2313535"/>
              <a:gd name="csX1" fmla="*/ 273945 w 702791"/>
              <a:gd name="csY1" fmla="*/ 2067790 h 2313535"/>
              <a:gd name="csX2" fmla="*/ 0 w 702791"/>
              <a:gd name="csY2" fmla="*/ 610973 h 2313535"/>
              <a:gd name="csX3" fmla="*/ 275803 w 702791"/>
              <a:gd name="csY3" fmla="*/ 0 h 2313535"/>
              <a:gd name="csX4" fmla="*/ 702791 w 702791"/>
              <a:gd name="csY4" fmla="*/ 242199 h 2313535"/>
              <a:gd name="csX5" fmla="*/ 701427 w 702791"/>
              <a:gd name="csY5" fmla="*/ 2313535 h 2313535"/>
              <a:gd name="csX0" fmla="*/ 479964 w 481328"/>
              <a:gd name="csY0" fmla="*/ 2313535 h 2313535"/>
              <a:gd name="csX1" fmla="*/ 52482 w 481328"/>
              <a:gd name="csY1" fmla="*/ 2067790 h 2313535"/>
              <a:gd name="csX2" fmla="*/ 54340 w 481328"/>
              <a:gd name="csY2" fmla="*/ 0 h 2313535"/>
              <a:gd name="csX3" fmla="*/ 481328 w 481328"/>
              <a:gd name="csY3" fmla="*/ 242199 h 2313535"/>
              <a:gd name="csX4" fmla="*/ 479964 w 481328"/>
              <a:gd name="csY4" fmla="*/ 2313535 h 2313535"/>
              <a:gd name="csX0" fmla="*/ 458738 w 460102"/>
              <a:gd name="csY0" fmla="*/ 2313535 h 2313535"/>
              <a:gd name="csX1" fmla="*/ 31256 w 460102"/>
              <a:gd name="csY1" fmla="*/ 2067790 h 2313535"/>
              <a:gd name="csX2" fmla="*/ 33114 w 460102"/>
              <a:gd name="csY2" fmla="*/ 0 h 2313535"/>
              <a:gd name="csX3" fmla="*/ 460102 w 460102"/>
              <a:gd name="csY3" fmla="*/ 242199 h 2313535"/>
              <a:gd name="csX4" fmla="*/ 458738 w 460102"/>
              <a:gd name="csY4" fmla="*/ 2313535 h 2313535"/>
              <a:gd name="csX0" fmla="*/ 427482 w 428846"/>
              <a:gd name="csY0" fmla="*/ 2313535 h 2313535"/>
              <a:gd name="csX1" fmla="*/ 0 w 428846"/>
              <a:gd name="csY1" fmla="*/ 2067790 h 2313535"/>
              <a:gd name="csX2" fmla="*/ 1858 w 428846"/>
              <a:gd name="csY2" fmla="*/ 0 h 2313535"/>
              <a:gd name="csX3" fmla="*/ 428846 w 428846"/>
              <a:gd name="csY3" fmla="*/ 242199 h 2313535"/>
              <a:gd name="csX4" fmla="*/ 427482 w 428846"/>
              <a:gd name="csY4" fmla="*/ 2313535 h 2313535"/>
              <a:gd name="csX0" fmla="*/ 427482 w 428846"/>
              <a:gd name="csY0" fmla="*/ 2536746 h 2536746"/>
              <a:gd name="csX1" fmla="*/ 0 w 428846"/>
              <a:gd name="csY1" fmla="*/ 2291001 h 2536746"/>
              <a:gd name="csX2" fmla="*/ 155 w 428846"/>
              <a:gd name="csY2" fmla="*/ 0 h 2536746"/>
              <a:gd name="csX3" fmla="*/ 428846 w 428846"/>
              <a:gd name="csY3" fmla="*/ 465410 h 2536746"/>
              <a:gd name="csX4" fmla="*/ 427482 w 428846"/>
              <a:gd name="csY4" fmla="*/ 2536746 h 2536746"/>
              <a:gd name="csX0" fmla="*/ 427482 w 430550"/>
              <a:gd name="csY0" fmla="*/ 2536746 h 2536746"/>
              <a:gd name="csX1" fmla="*/ 0 w 430550"/>
              <a:gd name="csY1" fmla="*/ 2291001 h 2536746"/>
              <a:gd name="csX2" fmla="*/ 155 w 430550"/>
              <a:gd name="csY2" fmla="*/ 0 h 2536746"/>
              <a:gd name="csX3" fmla="*/ 430550 w 430550"/>
              <a:gd name="csY3" fmla="*/ 245607 h 2536746"/>
              <a:gd name="csX4" fmla="*/ 427482 w 430550"/>
              <a:gd name="csY4" fmla="*/ 2536746 h 2536746"/>
              <a:gd name="csX0" fmla="*/ 427482 w 430550"/>
              <a:gd name="csY0" fmla="*/ 2291139 h 2291139"/>
              <a:gd name="csX1" fmla="*/ 0 w 430550"/>
              <a:gd name="csY1" fmla="*/ 2045394 h 2291139"/>
              <a:gd name="csX2" fmla="*/ 4113 w 430550"/>
              <a:gd name="csY2" fmla="*/ 1013002 h 2291139"/>
              <a:gd name="csX3" fmla="*/ 430550 w 430550"/>
              <a:gd name="csY3" fmla="*/ 0 h 2291139"/>
              <a:gd name="csX4" fmla="*/ 427482 w 430550"/>
              <a:gd name="csY4" fmla="*/ 2291139 h 2291139"/>
              <a:gd name="csX0" fmla="*/ 427482 w 427577"/>
              <a:gd name="csY0" fmla="*/ 1278137 h 1278137"/>
              <a:gd name="csX1" fmla="*/ 0 w 427577"/>
              <a:gd name="csY1" fmla="*/ 1032392 h 1278137"/>
              <a:gd name="csX2" fmla="*/ 4113 w 427577"/>
              <a:gd name="csY2" fmla="*/ 0 h 1278137"/>
              <a:gd name="csX3" fmla="*/ 418676 w 427577"/>
              <a:gd name="csY3" fmla="*/ 233733 h 1278137"/>
              <a:gd name="csX4" fmla="*/ 427482 w 427577"/>
              <a:gd name="csY4" fmla="*/ 1278137 h 1278137"/>
              <a:gd name="csX0" fmla="*/ 427482 w 427823"/>
              <a:gd name="csY0" fmla="*/ 1278137 h 1278137"/>
              <a:gd name="csX1" fmla="*/ 0 w 427823"/>
              <a:gd name="csY1" fmla="*/ 1032392 h 1278137"/>
              <a:gd name="csX2" fmla="*/ 4113 w 427823"/>
              <a:gd name="csY2" fmla="*/ 0 h 1278137"/>
              <a:gd name="csX3" fmla="*/ 427334 w 427823"/>
              <a:gd name="csY3" fmla="*/ 239917 h 1278137"/>
              <a:gd name="csX4" fmla="*/ 427482 w 427823"/>
              <a:gd name="csY4" fmla="*/ 1278137 h 1278137"/>
              <a:gd name="csX0" fmla="*/ 427482 w 427823"/>
              <a:gd name="csY0" fmla="*/ 1284321 h 1284321"/>
              <a:gd name="csX1" fmla="*/ 0 w 427823"/>
              <a:gd name="csY1" fmla="*/ 1038576 h 1284321"/>
              <a:gd name="csX2" fmla="*/ 4113 w 427823"/>
              <a:gd name="csY2" fmla="*/ 0 h 1284321"/>
              <a:gd name="csX3" fmla="*/ 427334 w 427823"/>
              <a:gd name="csY3" fmla="*/ 246101 h 1284321"/>
              <a:gd name="csX4" fmla="*/ 427482 w 427823"/>
              <a:gd name="csY4" fmla="*/ 1284321 h 1284321"/>
              <a:gd name="csX0" fmla="*/ 427482 w 427823"/>
              <a:gd name="csY0" fmla="*/ 1284321 h 1284321"/>
              <a:gd name="csX1" fmla="*/ 0 w 427823"/>
              <a:gd name="csY1" fmla="*/ 1038576 h 1284321"/>
              <a:gd name="csX2" fmla="*/ 1640 w 427823"/>
              <a:gd name="csY2" fmla="*/ 0 h 1284321"/>
              <a:gd name="csX3" fmla="*/ 427334 w 427823"/>
              <a:gd name="csY3" fmla="*/ 246101 h 1284321"/>
              <a:gd name="csX4" fmla="*/ 427482 w 427823"/>
              <a:gd name="csY4" fmla="*/ 1284321 h 1284321"/>
              <a:gd name="csX0" fmla="*/ 427482 w 427823"/>
              <a:gd name="csY0" fmla="*/ 1101269 h 1101269"/>
              <a:gd name="csX1" fmla="*/ 0 w 427823"/>
              <a:gd name="csY1" fmla="*/ 855524 h 1101269"/>
              <a:gd name="csX2" fmla="*/ 1640 w 427823"/>
              <a:gd name="csY2" fmla="*/ 0 h 1101269"/>
              <a:gd name="csX3" fmla="*/ 427334 w 427823"/>
              <a:gd name="csY3" fmla="*/ 63049 h 1101269"/>
              <a:gd name="csX4" fmla="*/ 427482 w 427823"/>
              <a:gd name="csY4" fmla="*/ 1101269 h 1101269"/>
              <a:gd name="csX0" fmla="*/ 427482 w 427730"/>
              <a:gd name="csY0" fmla="*/ 1101269 h 1101269"/>
              <a:gd name="csX1" fmla="*/ 0 w 427730"/>
              <a:gd name="csY1" fmla="*/ 855524 h 1101269"/>
              <a:gd name="csX2" fmla="*/ 1640 w 427730"/>
              <a:gd name="csY2" fmla="*/ 0 h 1101269"/>
              <a:gd name="csX3" fmla="*/ 426098 w 427730"/>
              <a:gd name="csY3" fmla="*/ 246101 h 1101269"/>
              <a:gd name="csX4" fmla="*/ 427482 w 427730"/>
              <a:gd name="csY4" fmla="*/ 1101269 h 11012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730" h="1101269">
                <a:moveTo>
                  <a:pt x="427482" y="1101269"/>
                </a:moveTo>
                <a:lnTo>
                  <a:pt x="0" y="855524"/>
                </a:lnTo>
                <a:cubicBezTo>
                  <a:pt x="52" y="91857"/>
                  <a:pt x="1588" y="763667"/>
                  <a:pt x="1640" y="0"/>
                </a:cubicBezTo>
                <a:lnTo>
                  <a:pt x="426098" y="246101"/>
                </a:lnTo>
                <a:cubicBezTo>
                  <a:pt x="424859" y="791407"/>
                  <a:pt x="428721" y="555963"/>
                  <a:pt x="427482" y="1101269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39" name="!!DNA5">
            <a:extLst>
              <a:ext uri="{FF2B5EF4-FFF2-40B4-BE49-F238E27FC236}">
                <a16:creationId xmlns:a16="http://schemas.microsoft.com/office/drawing/2014/main" id="{824C8A22-3451-96A7-C9D2-D169A3ACDDB7}"/>
              </a:ext>
            </a:extLst>
          </p:cNvPr>
          <p:cNvSpPr/>
          <p:nvPr/>
        </p:nvSpPr>
        <p:spPr>
          <a:xfrm rot="10800000" flipH="1" flipV="1">
            <a:off x="1173121" y="9439888"/>
            <a:ext cx="1783651" cy="1895985"/>
          </a:xfrm>
          <a:custGeom>
            <a:avLst/>
            <a:gdLst>
              <a:gd name="csX0" fmla="*/ 1160542 w 2322531"/>
              <a:gd name="csY0" fmla="*/ 1229126 h 2468803"/>
              <a:gd name="csX1" fmla="*/ 0 w 2322531"/>
              <a:gd name="csY1" fmla="*/ 1902046 h 2468803"/>
              <a:gd name="csX2" fmla="*/ 1160542 w 2322531"/>
              <a:gd name="csY2" fmla="*/ 2468803 h 2468803"/>
              <a:gd name="csX3" fmla="*/ 2322531 w 2322531"/>
              <a:gd name="csY3" fmla="*/ 1902045 h 2468803"/>
              <a:gd name="csX4" fmla="*/ 1121062 w 2322531"/>
              <a:gd name="csY4" fmla="*/ 1248 h 2468803"/>
              <a:gd name="csX5" fmla="*/ 0 w 2322531"/>
              <a:gd name="csY5" fmla="*/ 641462 h 2468803"/>
              <a:gd name="csX6" fmla="*/ 0 w 2322531"/>
              <a:gd name="csY6" fmla="*/ 1800739 h 2468803"/>
              <a:gd name="csX7" fmla="*/ 1121062 w 2322531"/>
              <a:gd name="csY7" fmla="*/ 1160525 h 2468803"/>
              <a:gd name="csX8" fmla="*/ 1196017 w 2322531"/>
              <a:gd name="csY8" fmla="*/ 0 h 2468803"/>
              <a:gd name="csX9" fmla="*/ 1196017 w 2322531"/>
              <a:gd name="csY9" fmla="*/ 1156279 h 2468803"/>
              <a:gd name="csX10" fmla="*/ 2317079 w 2322531"/>
              <a:gd name="csY10" fmla="*/ 1800739 h 2468803"/>
              <a:gd name="csX11" fmla="*/ 2317079 w 2322531"/>
              <a:gd name="csY11" fmla="*/ 645959 h 24688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322531" h="2468803">
                <a:moveTo>
                  <a:pt x="1160542" y="1229126"/>
                </a:moveTo>
                <a:lnTo>
                  <a:pt x="0" y="1902046"/>
                </a:lnTo>
                <a:lnTo>
                  <a:pt x="1160542" y="2468803"/>
                </a:lnTo>
                <a:lnTo>
                  <a:pt x="2322531" y="1902045"/>
                </a:lnTo>
                <a:close/>
                <a:moveTo>
                  <a:pt x="1121062" y="1248"/>
                </a:moveTo>
                <a:lnTo>
                  <a:pt x="0" y="641462"/>
                </a:lnTo>
                <a:lnTo>
                  <a:pt x="0" y="1800739"/>
                </a:lnTo>
                <a:lnTo>
                  <a:pt x="1121062" y="1160525"/>
                </a:lnTo>
                <a:close/>
                <a:moveTo>
                  <a:pt x="1196017" y="0"/>
                </a:moveTo>
                <a:lnTo>
                  <a:pt x="1196017" y="1156279"/>
                </a:lnTo>
                <a:lnTo>
                  <a:pt x="2317079" y="1800739"/>
                </a:lnTo>
                <a:lnTo>
                  <a:pt x="2317079" y="645959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GB" dirty="0"/>
          </a:p>
        </p:txBody>
      </p:sp>
      <p:grpSp>
        <p:nvGrpSpPr>
          <p:cNvPr id="3" name="Gruppieren 56">
            <a:extLst>
              <a:ext uri="{FF2B5EF4-FFF2-40B4-BE49-F238E27FC236}">
                <a16:creationId xmlns:a16="http://schemas.microsoft.com/office/drawing/2014/main" id="{7A2B70B1-9860-1B67-0ACB-F80CA3000C52}"/>
              </a:ext>
            </a:extLst>
          </p:cNvPr>
          <p:cNvGrpSpPr/>
          <p:nvPr/>
        </p:nvGrpSpPr>
        <p:grpSpPr>
          <a:xfrm>
            <a:off x="11423953" y="512676"/>
            <a:ext cx="255699" cy="395097"/>
            <a:chOff x="11431847" y="515617"/>
            <a:chExt cx="247805" cy="382899"/>
          </a:xfrm>
          <a:solidFill>
            <a:schemeClr val="tx2"/>
          </a:solidFill>
        </p:grpSpPr>
        <p:sp>
          <p:nvSpPr>
            <p:cNvPr id="12" name="Freihandform: Form 58">
              <a:extLst>
                <a:ext uri="{FF2B5EF4-FFF2-40B4-BE49-F238E27FC236}">
                  <a16:creationId xmlns:a16="http://schemas.microsoft.com/office/drawing/2014/main" id="{0C706E22-3FB1-098F-F871-F1F7228562DD}"/>
                </a:ext>
              </a:extLst>
            </p:cNvPr>
            <p:cNvSpPr/>
            <p:nvPr/>
          </p:nvSpPr>
          <p:spPr>
            <a:xfrm>
              <a:off x="11431847" y="631813"/>
              <a:ext cx="115531" cy="187305"/>
            </a:xfrm>
            <a:custGeom>
              <a:avLst/>
              <a:gdLst>
                <a:gd name="connsiteX0" fmla="*/ 0 w 115531"/>
                <a:gd name="connsiteY0" fmla="*/ 66634 h 187305"/>
                <a:gd name="connsiteX1" fmla="*/ 0 w 115531"/>
                <a:gd name="connsiteY1" fmla="*/ 187306 h 187305"/>
                <a:gd name="connsiteX2" fmla="*/ 115532 w 115531"/>
                <a:gd name="connsiteY2" fmla="*/ 120671 h 187305"/>
                <a:gd name="connsiteX3" fmla="*/ 115532 w 115531"/>
                <a:gd name="connsiteY3" fmla="*/ 0 h 187305"/>
                <a:gd name="connsiteX4" fmla="*/ 0 w 115531"/>
                <a:gd name="connsiteY4" fmla="*/ 66634 h 18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531" h="187305">
                  <a:moveTo>
                    <a:pt x="0" y="66634"/>
                  </a:moveTo>
                  <a:lnTo>
                    <a:pt x="0" y="187306"/>
                  </a:lnTo>
                  <a:lnTo>
                    <a:pt x="115532" y="120671"/>
                  </a:lnTo>
                  <a:lnTo>
                    <a:pt x="115532" y="0"/>
                  </a:lnTo>
                  <a:lnTo>
                    <a:pt x="0" y="66634"/>
                  </a:lnTo>
                  <a:close/>
                </a:path>
              </a:pathLst>
            </a:custGeom>
            <a:grpFill/>
            <a:ln w="5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5" name="Freihandform: Form 59">
              <a:extLst>
                <a:ext uri="{FF2B5EF4-FFF2-40B4-BE49-F238E27FC236}">
                  <a16:creationId xmlns:a16="http://schemas.microsoft.com/office/drawing/2014/main" id="{35863267-3A86-7E6D-5B46-07D82E9DA68A}"/>
                </a:ext>
              </a:extLst>
            </p:cNvPr>
            <p:cNvSpPr/>
            <p:nvPr/>
          </p:nvSpPr>
          <p:spPr>
            <a:xfrm>
              <a:off x="11563955" y="515617"/>
              <a:ext cx="115697" cy="303501"/>
            </a:xfrm>
            <a:custGeom>
              <a:avLst/>
              <a:gdLst>
                <a:gd name="connsiteX0" fmla="*/ 115697 w 115697"/>
                <a:gd name="connsiteY0" fmla="*/ 66800 h 303501"/>
                <a:gd name="connsiteX1" fmla="*/ 115697 w 115697"/>
                <a:gd name="connsiteY1" fmla="*/ 303502 h 303501"/>
                <a:gd name="connsiteX2" fmla="*/ 0 w 115697"/>
                <a:gd name="connsiteY2" fmla="*/ 236867 h 303501"/>
                <a:gd name="connsiteX3" fmla="*/ 0 w 115697"/>
                <a:gd name="connsiteY3" fmla="*/ 0 h 303501"/>
                <a:gd name="connsiteX4" fmla="*/ 115697 w 115697"/>
                <a:gd name="connsiteY4" fmla="*/ 66800 h 30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697" h="303501">
                  <a:moveTo>
                    <a:pt x="115697" y="66800"/>
                  </a:moveTo>
                  <a:lnTo>
                    <a:pt x="115697" y="303502"/>
                  </a:lnTo>
                  <a:lnTo>
                    <a:pt x="0" y="236867"/>
                  </a:lnTo>
                  <a:lnTo>
                    <a:pt x="0" y="0"/>
                  </a:lnTo>
                  <a:lnTo>
                    <a:pt x="115697" y="66800"/>
                  </a:lnTo>
                  <a:close/>
                </a:path>
              </a:pathLst>
            </a:custGeom>
            <a:grpFill/>
            <a:ln w="5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6" name="Freihandform: Form 62">
              <a:extLst>
                <a:ext uri="{FF2B5EF4-FFF2-40B4-BE49-F238E27FC236}">
                  <a16:creationId xmlns:a16="http://schemas.microsoft.com/office/drawing/2014/main" id="{1B018216-6873-C450-FDFC-DE6544B84F0B}"/>
                </a:ext>
              </a:extLst>
            </p:cNvPr>
            <p:cNvSpPr/>
            <p:nvPr/>
          </p:nvSpPr>
          <p:spPr>
            <a:xfrm>
              <a:off x="11431847" y="766905"/>
              <a:ext cx="247804" cy="131611"/>
            </a:xfrm>
            <a:custGeom>
              <a:avLst/>
              <a:gdLst>
                <a:gd name="connsiteX0" fmla="*/ 0 w 247804"/>
                <a:gd name="connsiteY0" fmla="*/ 71441 h 131611"/>
                <a:gd name="connsiteX1" fmla="*/ 123819 w 247804"/>
                <a:gd name="connsiteY1" fmla="*/ 131611 h 131611"/>
                <a:gd name="connsiteX2" fmla="*/ 247804 w 247804"/>
                <a:gd name="connsiteY2" fmla="*/ 71441 h 131611"/>
                <a:gd name="connsiteX3" fmla="*/ 123819 w 247804"/>
                <a:gd name="connsiteY3" fmla="*/ 0 h 131611"/>
                <a:gd name="connsiteX4" fmla="*/ 0 w 247804"/>
                <a:gd name="connsiteY4" fmla="*/ 71441 h 131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804" h="131611">
                  <a:moveTo>
                    <a:pt x="0" y="71441"/>
                  </a:moveTo>
                  <a:lnTo>
                    <a:pt x="123819" y="131611"/>
                  </a:lnTo>
                  <a:lnTo>
                    <a:pt x="247804" y="71441"/>
                  </a:lnTo>
                  <a:lnTo>
                    <a:pt x="123819" y="0"/>
                  </a:lnTo>
                  <a:lnTo>
                    <a:pt x="0" y="71441"/>
                  </a:lnTo>
                  <a:close/>
                </a:path>
              </a:pathLst>
            </a:custGeom>
            <a:grpFill/>
            <a:ln w="5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019C1458-01FC-058B-ADF8-B1E83217ADDB}"/>
              </a:ext>
            </a:extLst>
          </p:cNvPr>
          <p:cNvGrpSpPr/>
          <p:nvPr/>
        </p:nvGrpSpPr>
        <p:grpSpPr>
          <a:xfrm>
            <a:off x="516010" y="3327400"/>
            <a:ext cx="8573471" cy="3530600"/>
            <a:chOff x="516010" y="3327400"/>
            <a:chExt cx="8573471" cy="3530600"/>
          </a:xfrm>
        </p:grpSpPr>
        <p:grpSp>
          <p:nvGrpSpPr>
            <p:cNvPr id="61" name="Gruppieren 60">
              <a:extLst>
                <a:ext uri="{FF2B5EF4-FFF2-40B4-BE49-F238E27FC236}">
                  <a16:creationId xmlns:a16="http://schemas.microsoft.com/office/drawing/2014/main" id="{B1752765-6BFB-F012-85FA-2CAB1669D2AB}"/>
                </a:ext>
              </a:extLst>
            </p:cNvPr>
            <p:cNvGrpSpPr/>
            <p:nvPr/>
          </p:nvGrpSpPr>
          <p:grpSpPr>
            <a:xfrm>
              <a:off x="1959002" y="3327400"/>
              <a:ext cx="1152000" cy="3530599"/>
              <a:chOff x="4742841" y="3327400"/>
              <a:chExt cx="1152000" cy="3530599"/>
            </a:xfrm>
          </p:grpSpPr>
          <p:sp>
            <p:nvSpPr>
              <p:cNvPr id="43" name="Textfeld 42">
                <a:extLst>
                  <a:ext uri="{FF2B5EF4-FFF2-40B4-BE49-F238E27FC236}">
                    <a16:creationId xmlns:a16="http://schemas.microsoft.com/office/drawing/2014/main" id="{418A015A-305F-6ACF-EC48-B330E5FD3F8B}"/>
                  </a:ext>
                </a:extLst>
              </p:cNvPr>
              <p:cNvSpPr txBox="1"/>
              <p:nvPr/>
            </p:nvSpPr>
            <p:spPr>
              <a:xfrm>
                <a:off x="4742841" y="3906202"/>
                <a:ext cx="1152000" cy="1511109"/>
              </a:xfrm>
              <a:prstGeom prst="rect">
                <a:avLst/>
              </a:prstGeom>
              <a:noFill/>
            </p:spPr>
            <p:txBody>
              <a:bodyPr wrap="square" lIns="72000" tIns="0" rIns="0" bIns="0" anchor="t" anchorCtr="0">
                <a:noAutofit/>
              </a:bodyPr>
              <a:lstStyle/>
              <a:p>
                <a:pPr marL="0" marR="0" lvl="2" fontAlgn="auto">
                  <a:lnSpc>
                    <a:spcPct val="90000"/>
                  </a:lnSpc>
                  <a:spcBef>
                    <a:spcPts val="600"/>
                  </a:spcBef>
                  <a:buClr>
                    <a:srgbClr val="002EFF"/>
                  </a:buClr>
                  <a:buSzPct val="80000"/>
                  <a:tabLst/>
                  <a:defRPr/>
                </a:pPr>
                <a:r>
                  <a:rPr lang="en-GB" sz="1200" dirty="0">
                    <a:solidFill>
                      <a:srgbClr val="000000"/>
                    </a:solidFill>
                    <a:latin typeface="Gilroy Medium" panose="00000600000000000000" pitchFamily="50" charset="0"/>
                  </a:rPr>
                  <a:t>Active supplier management, centralized status tracking, </a:t>
                </a:r>
                <a:br>
                  <a:rPr lang="en-GB" sz="1200" dirty="0">
                    <a:solidFill>
                      <a:srgbClr val="000000"/>
                    </a:solidFill>
                    <a:latin typeface="Gilroy Medium" panose="00000600000000000000" pitchFamily="50" charset="0"/>
                  </a:rPr>
                </a:br>
                <a:r>
                  <a:rPr lang="en-GB" sz="1200" dirty="0">
                    <a:solidFill>
                      <a:srgbClr val="000000"/>
                    </a:solidFill>
                    <a:latin typeface="Gilroy Medium" panose="00000600000000000000" pitchFamily="50" charset="0"/>
                  </a:rPr>
                  <a:t>and digital recording of </a:t>
                </a:r>
                <a:br>
                  <a:rPr lang="en-GB" sz="1200" dirty="0">
                    <a:solidFill>
                      <a:srgbClr val="000000"/>
                    </a:solidFill>
                    <a:latin typeface="Gilroy Medium" panose="00000600000000000000" pitchFamily="50" charset="0"/>
                  </a:rPr>
                </a:br>
                <a:r>
                  <a:rPr lang="en-GB" sz="1200" dirty="0">
                    <a:solidFill>
                      <a:srgbClr val="000000"/>
                    </a:solidFill>
                    <a:latin typeface="Gilroy Medium" panose="00000600000000000000" pitchFamily="50" charset="0"/>
                  </a:rPr>
                  <a:t>all necessary data.</a:t>
                </a:r>
              </a:p>
            </p:txBody>
          </p:sp>
          <p:cxnSp>
            <p:nvCxnSpPr>
              <p:cNvPr id="44" name="Gerader Verbinder 43">
                <a:extLst>
                  <a:ext uri="{FF2B5EF4-FFF2-40B4-BE49-F238E27FC236}">
                    <a16:creationId xmlns:a16="http://schemas.microsoft.com/office/drawing/2014/main" id="{5E02AFE3-ADD8-E17F-B5AB-B77A55E8A6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42841" y="3327400"/>
                <a:ext cx="0" cy="3530599"/>
              </a:xfrm>
              <a:prstGeom prst="line">
                <a:avLst/>
              </a:prstGeom>
              <a:ln w="6350" cmpd="sng">
                <a:solidFill>
                  <a:schemeClr val="accent4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" name="Gruppieren 59">
              <a:extLst>
                <a:ext uri="{FF2B5EF4-FFF2-40B4-BE49-F238E27FC236}">
                  <a16:creationId xmlns:a16="http://schemas.microsoft.com/office/drawing/2014/main" id="{432065EF-CC16-251D-96C0-33F8188E98B1}"/>
                </a:ext>
              </a:extLst>
            </p:cNvPr>
            <p:cNvGrpSpPr/>
            <p:nvPr/>
          </p:nvGrpSpPr>
          <p:grpSpPr>
            <a:xfrm>
              <a:off x="3257469" y="3526631"/>
              <a:ext cx="953979" cy="3331369"/>
              <a:chOff x="6147517" y="3526631"/>
              <a:chExt cx="953979" cy="3331369"/>
            </a:xfrm>
          </p:grpSpPr>
          <p:sp>
            <p:nvSpPr>
              <p:cNvPr id="50" name="Textfeld 49">
                <a:extLst>
                  <a:ext uri="{FF2B5EF4-FFF2-40B4-BE49-F238E27FC236}">
                    <a16:creationId xmlns:a16="http://schemas.microsoft.com/office/drawing/2014/main" id="{C24E1116-7A55-01DD-7F3D-CE419EF46F8D}"/>
                  </a:ext>
                </a:extLst>
              </p:cNvPr>
              <p:cNvSpPr txBox="1"/>
              <p:nvPr/>
            </p:nvSpPr>
            <p:spPr>
              <a:xfrm>
                <a:off x="6148041" y="3902004"/>
                <a:ext cx="953455" cy="1515307"/>
              </a:xfrm>
              <a:prstGeom prst="rect">
                <a:avLst/>
              </a:prstGeom>
              <a:noFill/>
            </p:spPr>
            <p:txBody>
              <a:bodyPr wrap="square" lIns="72000" tIns="0" rIns="0" bIns="0" anchor="t" anchorCtr="0">
                <a:noAutofit/>
              </a:bodyPr>
              <a:lstStyle/>
              <a:p>
                <a:pPr marL="0" marR="0" lvl="2" fontAlgn="auto">
                  <a:lnSpc>
                    <a:spcPct val="90000"/>
                  </a:lnSpc>
                  <a:spcBef>
                    <a:spcPts val="600"/>
                  </a:spcBef>
                  <a:buClr>
                    <a:srgbClr val="002EFF"/>
                  </a:buClr>
                  <a:buSzPct val="80000"/>
                  <a:tabLst/>
                  <a:defRPr/>
                </a:pPr>
                <a:r>
                  <a:rPr lang="en-GB" sz="1200">
                    <a:solidFill>
                      <a:srgbClr val="000000"/>
                    </a:solidFill>
                    <a:latin typeface="Gilroy Medium" panose="00000600000000000000" pitchFamily="50" charset="0"/>
                  </a:rPr>
                  <a:t>Complete customs, document-tation, and payment processing. </a:t>
                </a:r>
                <a:endParaRPr lang="en-GB" sz="1200" dirty="0">
                  <a:solidFill>
                    <a:srgbClr val="000000"/>
                  </a:solidFill>
                  <a:latin typeface="Gilroy Medium" panose="00000600000000000000" pitchFamily="50" charset="0"/>
                </a:endParaRPr>
              </a:p>
            </p:txBody>
          </p:sp>
          <p:cxnSp>
            <p:nvCxnSpPr>
              <p:cNvPr id="51" name="Gerader Verbinder 50">
                <a:extLst>
                  <a:ext uri="{FF2B5EF4-FFF2-40B4-BE49-F238E27FC236}">
                    <a16:creationId xmlns:a16="http://schemas.microsoft.com/office/drawing/2014/main" id="{296599FE-6C58-5818-D9B4-4031768624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47517" y="3526631"/>
                <a:ext cx="0" cy="3331369"/>
              </a:xfrm>
              <a:prstGeom prst="line">
                <a:avLst/>
              </a:prstGeom>
              <a:ln w="6350" cmpd="sng">
                <a:solidFill>
                  <a:schemeClr val="accent4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" name="Gruppieren 61">
              <a:extLst>
                <a:ext uri="{FF2B5EF4-FFF2-40B4-BE49-F238E27FC236}">
                  <a16:creationId xmlns:a16="http://schemas.microsoft.com/office/drawing/2014/main" id="{1423D904-4208-946A-BE81-D40C143257D1}"/>
                </a:ext>
              </a:extLst>
            </p:cNvPr>
            <p:cNvGrpSpPr/>
            <p:nvPr/>
          </p:nvGrpSpPr>
          <p:grpSpPr>
            <a:xfrm>
              <a:off x="4358439" y="3505200"/>
              <a:ext cx="1368000" cy="3352800"/>
              <a:chOff x="7175994" y="3505200"/>
              <a:chExt cx="1368000" cy="3352800"/>
            </a:xfrm>
          </p:grpSpPr>
          <p:sp>
            <p:nvSpPr>
              <p:cNvPr id="52" name="Textfeld 51">
                <a:extLst>
                  <a:ext uri="{FF2B5EF4-FFF2-40B4-BE49-F238E27FC236}">
                    <a16:creationId xmlns:a16="http://schemas.microsoft.com/office/drawing/2014/main" id="{8E522F13-7F3E-4E31-7E60-5374DFBFAE3E}"/>
                  </a:ext>
                </a:extLst>
              </p:cNvPr>
              <p:cNvSpPr txBox="1"/>
              <p:nvPr/>
            </p:nvSpPr>
            <p:spPr>
              <a:xfrm>
                <a:off x="7175994" y="3906638"/>
                <a:ext cx="1368000" cy="1501522"/>
              </a:xfrm>
              <a:prstGeom prst="rect">
                <a:avLst/>
              </a:prstGeom>
              <a:noFill/>
            </p:spPr>
            <p:txBody>
              <a:bodyPr wrap="square" lIns="72000" tIns="0" rIns="0" bIns="0" anchor="t" anchorCtr="0">
                <a:noAutofit/>
              </a:bodyPr>
              <a:lstStyle/>
              <a:p>
                <a:pPr marL="0" marR="0" lvl="2" fontAlgn="auto">
                  <a:lnSpc>
                    <a:spcPct val="90000"/>
                  </a:lnSpc>
                  <a:spcBef>
                    <a:spcPts val="600"/>
                  </a:spcBef>
                  <a:buClr>
                    <a:srgbClr val="002EFF"/>
                  </a:buClr>
                  <a:buSzPct val="80000"/>
                  <a:tabLst/>
                  <a:defRPr/>
                </a:pPr>
                <a:r>
                  <a:rPr lang="en-GB" sz="1200">
                    <a:solidFill>
                      <a:srgbClr val="000000"/>
                    </a:solidFill>
                    <a:latin typeface="Gilroy Medium" panose="00000600000000000000" pitchFamily="50" charset="0"/>
                  </a:rPr>
                  <a:t>Packaging management, temporary storage, and consolidation across up to 30,000 m² of warehouse </a:t>
                </a:r>
                <a:br>
                  <a:rPr lang="en-GB" sz="1200">
                    <a:solidFill>
                      <a:srgbClr val="000000"/>
                    </a:solidFill>
                    <a:latin typeface="Gilroy Medium" panose="00000600000000000000" pitchFamily="50" charset="0"/>
                  </a:rPr>
                </a:br>
                <a:r>
                  <a:rPr lang="en-GB" sz="1200">
                    <a:solidFill>
                      <a:srgbClr val="000000"/>
                    </a:solidFill>
                    <a:latin typeface="Gilroy Medium" panose="00000600000000000000" pitchFamily="50" charset="0"/>
                  </a:rPr>
                  <a:t>space. </a:t>
                </a:r>
                <a:endParaRPr lang="en-GB" sz="1200" dirty="0">
                  <a:solidFill>
                    <a:srgbClr val="000000"/>
                  </a:solidFill>
                  <a:latin typeface="Gilroy Medium" panose="00000600000000000000" pitchFamily="50" charset="0"/>
                </a:endParaRPr>
              </a:p>
            </p:txBody>
          </p:sp>
          <p:cxnSp>
            <p:nvCxnSpPr>
              <p:cNvPr id="53" name="Gerader Verbinder 52">
                <a:extLst>
                  <a:ext uri="{FF2B5EF4-FFF2-40B4-BE49-F238E27FC236}">
                    <a16:creationId xmlns:a16="http://schemas.microsoft.com/office/drawing/2014/main" id="{30ED611B-1049-3F14-6444-5B83A807E9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75994" y="3505200"/>
                <a:ext cx="0" cy="3352800"/>
              </a:xfrm>
              <a:prstGeom prst="line">
                <a:avLst/>
              </a:prstGeom>
              <a:ln w="6350" cmpd="sng">
                <a:solidFill>
                  <a:schemeClr val="accent4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3" name="Gruppieren 62">
              <a:extLst>
                <a:ext uri="{FF2B5EF4-FFF2-40B4-BE49-F238E27FC236}">
                  <a16:creationId xmlns:a16="http://schemas.microsoft.com/office/drawing/2014/main" id="{EAE4950E-6D87-29E7-40A8-1D5ADB77E672}"/>
                </a:ext>
              </a:extLst>
            </p:cNvPr>
            <p:cNvGrpSpPr/>
            <p:nvPr/>
          </p:nvGrpSpPr>
          <p:grpSpPr>
            <a:xfrm>
              <a:off x="5873430" y="3340100"/>
              <a:ext cx="1765233" cy="3517900"/>
              <a:chOff x="8706080" y="3340100"/>
              <a:chExt cx="1765233" cy="3517900"/>
            </a:xfrm>
          </p:grpSpPr>
          <p:sp>
            <p:nvSpPr>
              <p:cNvPr id="54" name="Textfeld 53">
                <a:extLst>
                  <a:ext uri="{FF2B5EF4-FFF2-40B4-BE49-F238E27FC236}">
                    <a16:creationId xmlns:a16="http://schemas.microsoft.com/office/drawing/2014/main" id="{C231203A-908F-0AC3-094D-4043AD354C74}"/>
                  </a:ext>
                </a:extLst>
              </p:cNvPr>
              <p:cNvSpPr txBox="1"/>
              <p:nvPr/>
            </p:nvSpPr>
            <p:spPr>
              <a:xfrm>
                <a:off x="8706080" y="3906203"/>
                <a:ext cx="1765233" cy="2131317"/>
              </a:xfrm>
              <a:prstGeom prst="rect">
                <a:avLst/>
              </a:prstGeom>
              <a:noFill/>
            </p:spPr>
            <p:txBody>
              <a:bodyPr wrap="square" lIns="72000" tIns="0" rIns="0" bIns="0" anchor="t" anchorCtr="0">
                <a:noAutofit/>
              </a:bodyPr>
              <a:lstStyle/>
              <a:p>
                <a:pPr marL="0" marR="0" lvl="2" fontAlgn="auto">
                  <a:lnSpc>
                    <a:spcPct val="90000"/>
                  </a:lnSpc>
                  <a:spcBef>
                    <a:spcPts val="600"/>
                  </a:spcBef>
                  <a:buClr>
                    <a:srgbClr val="002EFF"/>
                  </a:buClr>
                  <a:buSzPct val="80000"/>
                  <a:tabLst/>
                  <a:defRPr/>
                </a:pPr>
                <a:r>
                  <a:rPr lang="en-GB" sz="1200" dirty="0">
                    <a:solidFill>
                      <a:srgbClr val="000000"/>
                    </a:solidFill>
                    <a:latin typeface="Gilroy Medium" panose="00000600000000000000" pitchFamily="50" charset="0"/>
                  </a:rPr>
                  <a:t>Coordination of all </a:t>
                </a:r>
                <a:r>
                  <a:rPr lang="en-GB" sz="1200" spc="-20" dirty="0">
                    <a:solidFill>
                      <a:srgbClr val="000000"/>
                    </a:solidFill>
                    <a:latin typeface="Gilroy Medium" panose="00000600000000000000" pitchFamily="50" charset="0"/>
                  </a:rPr>
                  <a:t>modes of transportation</a:t>
                </a:r>
              </a:p>
              <a:p>
                <a:pPr marL="216000" marR="0" lvl="2" indent="-216000" fontAlgn="auto">
                  <a:lnSpc>
                    <a:spcPct val="90000"/>
                  </a:lnSpc>
                  <a:spcBef>
                    <a:spcPts val="600"/>
                  </a:spcBef>
                  <a:buClr>
                    <a:srgbClr val="002EFF"/>
                  </a:buClr>
                  <a:buSzPct val="80000"/>
                  <a:buFont typeface="Wingdings" panose="05000000000000000000" pitchFamily="2" charset="2"/>
                  <a:buChar char=""/>
                  <a:tabLst/>
                  <a:defRPr/>
                </a:pPr>
                <a:r>
                  <a:rPr lang="en-GB" sz="1200" dirty="0">
                    <a:solidFill>
                      <a:srgbClr val="000000"/>
                    </a:solidFill>
                    <a:latin typeface="Gilroy Medium" panose="00000600000000000000" pitchFamily="50" charset="0"/>
                  </a:rPr>
                  <a:t>Bringing suppliers </a:t>
                </a:r>
                <a:br>
                  <a:rPr lang="en-GB" sz="1200" dirty="0">
                    <a:solidFill>
                      <a:srgbClr val="000000"/>
                    </a:solidFill>
                    <a:latin typeface="Gilroy Medium" panose="00000600000000000000" pitchFamily="50" charset="0"/>
                  </a:rPr>
                </a:br>
                <a:r>
                  <a:rPr lang="en-GB" sz="1200" dirty="0">
                    <a:solidFill>
                      <a:srgbClr val="000000"/>
                    </a:solidFill>
                    <a:latin typeface="Gilroy Medium" panose="00000600000000000000" pitchFamily="50" charset="0"/>
                  </a:rPr>
                  <a:t>to the consolidation point</a:t>
                </a:r>
              </a:p>
              <a:p>
                <a:pPr marL="216000" marR="0" lvl="2" indent="-216000" fontAlgn="auto">
                  <a:lnSpc>
                    <a:spcPct val="90000"/>
                  </a:lnSpc>
                  <a:spcBef>
                    <a:spcPts val="600"/>
                  </a:spcBef>
                  <a:buClr>
                    <a:srgbClr val="002EFF"/>
                  </a:buClr>
                  <a:buSzPct val="80000"/>
                  <a:buFont typeface="Wingdings" panose="05000000000000000000" pitchFamily="2" charset="2"/>
                  <a:buChar char=""/>
                  <a:tabLst/>
                  <a:defRPr/>
                </a:pPr>
                <a:r>
                  <a:rPr lang="en-GB" sz="1200" dirty="0">
                    <a:solidFill>
                      <a:srgbClr val="000000"/>
                    </a:solidFill>
                    <a:latin typeface="Gilroy Medium" panose="00000600000000000000" pitchFamily="50" charset="0"/>
                  </a:rPr>
                  <a:t>Ocean freight (containers &amp; breakbulk)</a:t>
                </a:r>
              </a:p>
              <a:p>
                <a:pPr marL="216000" lvl="2" indent="-216000">
                  <a:lnSpc>
                    <a:spcPct val="90000"/>
                  </a:lnSpc>
                  <a:spcBef>
                    <a:spcPts val="600"/>
                  </a:spcBef>
                  <a:buClr>
                    <a:srgbClr val="002EFF"/>
                  </a:buClr>
                  <a:buSzPct val="80000"/>
                  <a:buFont typeface="Wingdings" panose="05000000000000000000" pitchFamily="2" charset="2"/>
                  <a:buChar char=""/>
                  <a:defRPr/>
                </a:pPr>
                <a:r>
                  <a:rPr lang="en-GB" sz="1200" dirty="0">
                    <a:solidFill>
                      <a:srgbClr val="000000"/>
                    </a:solidFill>
                    <a:latin typeface="Gilroy Medium" panose="00000600000000000000" pitchFamily="50" charset="0"/>
                  </a:rPr>
                  <a:t>Air freight &amp; hazardous goods</a:t>
                </a:r>
              </a:p>
              <a:p>
                <a:pPr marL="216000" lvl="2" indent="-216000">
                  <a:lnSpc>
                    <a:spcPct val="90000"/>
                  </a:lnSpc>
                  <a:spcBef>
                    <a:spcPts val="600"/>
                  </a:spcBef>
                  <a:buClr>
                    <a:srgbClr val="002EFF"/>
                  </a:buClr>
                  <a:buSzPct val="80000"/>
                  <a:buFont typeface="Wingdings" panose="05000000000000000000" pitchFamily="2" charset="2"/>
                  <a:buChar char=""/>
                  <a:defRPr/>
                </a:pPr>
                <a:r>
                  <a:rPr lang="en-GB" sz="1200" dirty="0">
                    <a:solidFill>
                      <a:srgbClr val="000000"/>
                    </a:solidFill>
                    <a:latin typeface="Gilroy Medium" panose="00000600000000000000" pitchFamily="50" charset="0"/>
                  </a:rPr>
                  <a:t>Custom solution: Antonov Charter for large components</a:t>
                </a:r>
              </a:p>
              <a:p>
                <a:pPr marL="0" lvl="2">
                  <a:lnSpc>
                    <a:spcPct val="90000"/>
                  </a:lnSpc>
                  <a:spcBef>
                    <a:spcPts val="600"/>
                  </a:spcBef>
                  <a:buClr>
                    <a:srgbClr val="002EFF"/>
                  </a:buClr>
                  <a:buSzPct val="80000"/>
                  <a:defRPr/>
                </a:pPr>
                <a:endParaRPr lang="en-GB" sz="1200" dirty="0">
                  <a:solidFill>
                    <a:srgbClr val="000000"/>
                  </a:solidFill>
                  <a:latin typeface="Gilroy Medium" panose="00000600000000000000" pitchFamily="50" charset="0"/>
                </a:endParaRPr>
              </a:p>
            </p:txBody>
          </p:sp>
          <p:cxnSp>
            <p:nvCxnSpPr>
              <p:cNvPr id="55" name="Gerader Verbinder 54">
                <a:extLst>
                  <a:ext uri="{FF2B5EF4-FFF2-40B4-BE49-F238E27FC236}">
                    <a16:creationId xmlns:a16="http://schemas.microsoft.com/office/drawing/2014/main" id="{46A15D65-C75D-B8D2-C37E-2A017992B0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06080" y="3340100"/>
                <a:ext cx="0" cy="3517900"/>
              </a:xfrm>
              <a:prstGeom prst="line">
                <a:avLst/>
              </a:prstGeom>
              <a:ln w="6350" cmpd="sng">
                <a:solidFill>
                  <a:schemeClr val="accent4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Gruppieren 63">
              <a:extLst>
                <a:ext uri="{FF2B5EF4-FFF2-40B4-BE49-F238E27FC236}">
                  <a16:creationId xmlns:a16="http://schemas.microsoft.com/office/drawing/2014/main" id="{518F8A5B-647A-9F44-9956-15788B8646DD}"/>
                </a:ext>
              </a:extLst>
            </p:cNvPr>
            <p:cNvGrpSpPr/>
            <p:nvPr/>
          </p:nvGrpSpPr>
          <p:grpSpPr>
            <a:xfrm>
              <a:off x="516010" y="3434316"/>
              <a:ext cx="1296001" cy="3423684"/>
              <a:chOff x="3127879" y="3434316"/>
              <a:chExt cx="1296001" cy="3423684"/>
            </a:xfrm>
          </p:grpSpPr>
          <p:cxnSp>
            <p:nvCxnSpPr>
              <p:cNvPr id="57" name="Gerader Verbinder 56">
                <a:extLst>
                  <a:ext uri="{FF2B5EF4-FFF2-40B4-BE49-F238E27FC236}">
                    <a16:creationId xmlns:a16="http://schemas.microsoft.com/office/drawing/2014/main" id="{722C78D5-5FDC-AA88-9C2D-F0E21B3403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27879" y="3434316"/>
                <a:ext cx="0" cy="3423684"/>
              </a:xfrm>
              <a:prstGeom prst="line">
                <a:avLst/>
              </a:prstGeom>
              <a:ln w="6350" cmpd="sng">
                <a:solidFill>
                  <a:schemeClr val="accent4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4" name="Textfeld 103">
                <a:extLst>
                  <a:ext uri="{FF2B5EF4-FFF2-40B4-BE49-F238E27FC236}">
                    <a16:creationId xmlns:a16="http://schemas.microsoft.com/office/drawing/2014/main" id="{A86D9410-7794-C12D-4F03-793191953D37}"/>
                  </a:ext>
                </a:extLst>
              </p:cNvPr>
              <p:cNvSpPr txBox="1"/>
              <p:nvPr/>
            </p:nvSpPr>
            <p:spPr>
              <a:xfrm>
                <a:off x="3127880" y="3897052"/>
                <a:ext cx="1296000" cy="1511108"/>
              </a:xfrm>
              <a:prstGeom prst="rect">
                <a:avLst/>
              </a:prstGeom>
              <a:noFill/>
            </p:spPr>
            <p:txBody>
              <a:bodyPr wrap="square" lIns="72000" tIns="0" rIns="0" bIns="0" anchor="t" anchorCtr="0">
                <a:noAutofit/>
              </a:bodyPr>
              <a:lstStyle/>
              <a:p>
                <a:pPr marL="0" lvl="2" indent="0">
                  <a:spcBef>
                    <a:spcPts val="600"/>
                  </a:spcBef>
                  <a:buClr>
                    <a:srgbClr val="002EFF"/>
                  </a:buClr>
                  <a:buNone/>
                  <a:defRPr/>
                </a:pPr>
                <a:r>
                  <a:rPr lang="en-GB" sz="1200">
                    <a:solidFill>
                      <a:srgbClr val="000000"/>
                    </a:solidFill>
                    <a:latin typeface="Gilroy Medium" panose="00000600000000000000" pitchFamily="50" charset="0"/>
                  </a:rPr>
                  <a:t>Traceability of every single step in the logistics process through the use of the batch tracking system. </a:t>
                </a:r>
                <a:br>
                  <a:rPr lang="en-GB" sz="1200">
                    <a:solidFill>
                      <a:srgbClr val="000000"/>
                    </a:solidFill>
                    <a:latin typeface="Gilroy Medium" panose="00000600000000000000" pitchFamily="50" charset="0"/>
                  </a:rPr>
                </a:br>
                <a:br>
                  <a:rPr lang="en-GB" sz="1200">
                    <a:solidFill>
                      <a:srgbClr val="000000"/>
                    </a:solidFill>
                    <a:latin typeface="Gilroy Medium" panose="00000600000000000000" pitchFamily="50" charset="0"/>
                  </a:rPr>
                </a:br>
                <a:r>
                  <a:rPr lang="en-GB" sz="1200">
                    <a:solidFill>
                      <a:srgbClr val="000000"/>
                    </a:solidFill>
                    <a:latin typeface="Gilroy Medium" panose="00000600000000000000" pitchFamily="50" charset="0"/>
                  </a:rPr>
                  <a:t>More than 1,000 suppliers, with over 1 million different parts.</a:t>
                </a:r>
                <a:endParaRPr lang="en-GB" sz="1200" dirty="0">
                  <a:solidFill>
                    <a:srgbClr val="000000"/>
                  </a:solidFill>
                  <a:latin typeface="Gilroy Medium" panose="00000600000000000000" pitchFamily="50" charset="0"/>
                </a:endParaRPr>
              </a:p>
            </p:txBody>
          </p:sp>
        </p:grpSp>
        <p:grpSp>
          <p:nvGrpSpPr>
            <p:cNvPr id="65" name="Gruppieren 64">
              <a:extLst>
                <a:ext uri="{FF2B5EF4-FFF2-40B4-BE49-F238E27FC236}">
                  <a16:creationId xmlns:a16="http://schemas.microsoft.com/office/drawing/2014/main" id="{1DEC87F8-496B-AA14-B1CF-ECA99A73BC89}"/>
                </a:ext>
              </a:extLst>
            </p:cNvPr>
            <p:cNvGrpSpPr/>
            <p:nvPr/>
          </p:nvGrpSpPr>
          <p:grpSpPr>
            <a:xfrm>
              <a:off x="7785654" y="3365500"/>
              <a:ext cx="1303827" cy="3492499"/>
              <a:chOff x="10416567" y="3365500"/>
              <a:chExt cx="1303827" cy="3492499"/>
            </a:xfrm>
          </p:grpSpPr>
          <p:sp>
            <p:nvSpPr>
              <p:cNvPr id="58" name="Textfeld 57">
                <a:extLst>
                  <a:ext uri="{FF2B5EF4-FFF2-40B4-BE49-F238E27FC236}">
                    <a16:creationId xmlns:a16="http://schemas.microsoft.com/office/drawing/2014/main" id="{8B559CE3-45F2-7AA1-9E41-1770C18176E0}"/>
                  </a:ext>
                </a:extLst>
              </p:cNvPr>
              <p:cNvSpPr txBox="1"/>
              <p:nvPr/>
            </p:nvSpPr>
            <p:spPr>
              <a:xfrm>
                <a:off x="10416567" y="3906202"/>
                <a:ext cx="1303827" cy="1501958"/>
              </a:xfrm>
              <a:prstGeom prst="rect">
                <a:avLst/>
              </a:prstGeom>
              <a:noFill/>
            </p:spPr>
            <p:txBody>
              <a:bodyPr wrap="square" lIns="72000" tIns="0" rIns="0" bIns="0" anchor="t" anchorCtr="0">
                <a:noAutofit/>
              </a:bodyPr>
              <a:lstStyle/>
              <a:p>
                <a:pPr marL="0" marR="0" lvl="2" fontAlgn="auto">
                  <a:lnSpc>
                    <a:spcPct val="90000"/>
                  </a:lnSpc>
                  <a:spcBef>
                    <a:spcPts val="600"/>
                  </a:spcBef>
                  <a:buClr>
                    <a:srgbClr val="002EFF"/>
                  </a:buClr>
                  <a:buSzPct val="80000"/>
                  <a:tabLst/>
                  <a:defRPr/>
                </a:pPr>
                <a:r>
                  <a:rPr lang="en-GB" sz="1200" dirty="0">
                    <a:solidFill>
                      <a:srgbClr val="000000"/>
                    </a:solidFill>
                    <a:latin typeface="Gilroy Medium" panose="00000600000000000000" pitchFamily="50" charset="0"/>
                  </a:rPr>
                  <a:t>Coordinating local freight forwarders in Egypt, in consultation </a:t>
                </a:r>
                <a:br>
                  <a:rPr lang="en-GB" sz="1200" dirty="0">
                    <a:solidFill>
                      <a:srgbClr val="000000"/>
                    </a:solidFill>
                    <a:latin typeface="Gilroy Medium" panose="00000600000000000000" pitchFamily="50" charset="0"/>
                  </a:rPr>
                </a:br>
                <a:r>
                  <a:rPr lang="en-GB" sz="1200" dirty="0">
                    <a:solidFill>
                      <a:srgbClr val="000000"/>
                    </a:solidFill>
                    <a:latin typeface="Gilroy Medium" panose="00000600000000000000" pitchFamily="50" charset="0"/>
                  </a:rPr>
                  <a:t>with the client and the end customer, acting as the primary point of contact. </a:t>
                </a:r>
              </a:p>
            </p:txBody>
          </p:sp>
          <p:cxnSp>
            <p:nvCxnSpPr>
              <p:cNvPr id="59" name="Gerader Verbinder 58">
                <a:extLst>
                  <a:ext uri="{FF2B5EF4-FFF2-40B4-BE49-F238E27FC236}">
                    <a16:creationId xmlns:a16="http://schemas.microsoft.com/office/drawing/2014/main" id="{FC1B811F-08CF-FFDE-50AE-A32203C22C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16569" y="3365500"/>
                <a:ext cx="0" cy="3492499"/>
              </a:xfrm>
              <a:prstGeom prst="line">
                <a:avLst/>
              </a:prstGeom>
              <a:ln w="6350" cmpd="sng">
                <a:solidFill>
                  <a:schemeClr val="accent4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9" name="Grafik 47">
            <a:extLst>
              <a:ext uri="{FF2B5EF4-FFF2-40B4-BE49-F238E27FC236}">
                <a16:creationId xmlns:a16="http://schemas.microsoft.com/office/drawing/2014/main" id="{4DA83453-4A76-68BC-F507-2891F508F488}"/>
              </a:ext>
            </a:extLst>
          </p:cNvPr>
          <p:cNvSpPr/>
          <p:nvPr/>
        </p:nvSpPr>
        <p:spPr>
          <a:xfrm>
            <a:off x="8168593" y="2771998"/>
            <a:ext cx="1143500" cy="1010341"/>
          </a:xfrm>
          <a:custGeom>
            <a:avLst/>
            <a:gdLst>
              <a:gd name="csX0" fmla="*/ 2356205 w 2357198"/>
              <a:gd name="csY0" fmla="*/ 2067915 h 2082705"/>
              <a:gd name="csX1" fmla="*/ 2351681 w 2357198"/>
              <a:gd name="csY1" fmla="*/ 2066263 h 2082705"/>
              <a:gd name="csX2" fmla="*/ 2344214 w 2357198"/>
              <a:gd name="csY2" fmla="*/ 2061757 h 2082705"/>
              <a:gd name="csX3" fmla="*/ 2341306 w 2357198"/>
              <a:gd name="csY3" fmla="*/ 2059066 h 2082705"/>
              <a:gd name="csX4" fmla="*/ 2339609 w 2357198"/>
              <a:gd name="csY4" fmla="*/ 2056592 h 2082705"/>
              <a:gd name="csX5" fmla="*/ 2336954 w 2357198"/>
              <a:gd name="csY5" fmla="*/ 2050370 h 2082705"/>
              <a:gd name="csX6" fmla="*/ 2335934 w 2357198"/>
              <a:gd name="csY6" fmla="*/ 2048953 h 2082705"/>
              <a:gd name="csX7" fmla="*/ 2334363 w 2357198"/>
              <a:gd name="csY7" fmla="*/ 2047535 h 2082705"/>
              <a:gd name="csX8" fmla="*/ 2331013 w 2357198"/>
              <a:gd name="csY8" fmla="*/ 2045359 h 2082705"/>
              <a:gd name="csX9" fmla="*/ 2329460 w 2357198"/>
              <a:gd name="csY9" fmla="*/ 2044952 h 2082705"/>
              <a:gd name="csX10" fmla="*/ 2328764 w 2357198"/>
              <a:gd name="csY10" fmla="*/ 2045729 h 2082705"/>
              <a:gd name="csX11" fmla="*/ 2328385 w 2357198"/>
              <a:gd name="csY11" fmla="*/ 2047020 h 2082705"/>
              <a:gd name="csX12" fmla="*/ 2327663 w 2357198"/>
              <a:gd name="csY12" fmla="*/ 2048257 h 2082705"/>
              <a:gd name="csX13" fmla="*/ 2324800 w 2357198"/>
              <a:gd name="csY13" fmla="*/ 2048537 h 2082705"/>
              <a:gd name="csX14" fmla="*/ 2321125 w 2357198"/>
              <a:gd name="csY14" fmla="*/ 2046560 h 2082705"/>
              <a:gd name="csX15" fmla="*/ 2303671 w 2357198"/>
              <a:gd name="csY15" fmla="*/ 2029882 h 2082705"/>
              <a:gd name="csX16" fmla="*/ 2291995 w 2357198"/>
              <a:gd name="csY16" fmla="*/ 2020112 h 2082705"/>
              <a:gd name="csX17" fmla="*/ 2287697 w 2357198"/>
              <a:gd name="csY17" fmla="*/ 2017267 h 2082705"/>
              <a:gd name="csX18" fmla="*/ 2281349 w 2357198"/>
              <a:gd name="csY18" fmla="*/ 2013610 h 2082705"/>
              <a:gd name="csX19" fmla="*/ 2268247 w 2357198"/>
              <a:gd name="csY19" fmla="*/ 2007714 h 2082705"/>
              <a:gd name="csX20" fmla="*/ 2264969 w 2357198"/>
              <a:gd name="csY20" fmla="*/ 1999172 h 2082705"/>
              <a:gd name="csX21" fmla="*/ 2265990 w 2357198"/>
              <a:gd name="csY21" fmla="*/ 1993267 h 2082705"/>
              <a:gd name="csX22" fmla="*/ 2261890 w 2357198"/>
              <a:gd name="csY22" fmla="*/ 1988589 h 2082705"/>
              <a:gd name="csX23" fmla="*/ 2260870 w 2357198"/>
              <a:gd name="csY23" fmla="*/ 1988589 h 2082705"/>
              <a:gd name="csX24" fmla="*/ 2261484 w 2357198"/>
              <a:gd name="csY24" fmla="*/ 1991849 h 2082705"/>
              <a:gd name="csX25" fmla="*/ 2258613 w 2357198"/>
              <a:gd name="csY25" fmla="*/ 1990630 h 2082705"/>
              <a:gd name="csX26" fmla="*/ 2255642 w 2357198"/>
              <a:gd name="csY26" fmla="*/ 1989275 h 2082705"/>
              <a:gd name="csX27" fmla="*/ 2249592 w 2357198"/>
              <a:gd name="csY27" fmla="*/ 1984734 h 2082705"/>
              <a:gd name="csX28" fmla="*/ 2243849 w 2357198"/>
              <a:gd name="csY28" fmla="*/ 1979650 h 2082705"/>
              <a:gd name="csX29" fmla="*/ 2240562 w 2357198"/>
              <a:gd name="csY29" fmla="*/ 1973338 h 2082705"/>
              <a:gd name="csX30" fmla="*/ 2239433 w 2357198"/>
              <a:gd name="csY30" fmla="*/ 1963740 h 2082705"/>
              <a:gd name="csX31" fmla="*/ 2236372 w 2357198"/>
              <a:gd name="csY31" fmla="*/ 1958719 h 2082705"/>
              <a:gd name="csX32" fmla="*/ 2226991 w 2357198"/>
              <a:gd name="csY32" fmla="*/ 1949762 h 2082705"/>
              <a:gd name="csX33" fmla="*/ 2221519 w 2357198"/>
              <a:gd name="csY33" fmla="*/ 1946384 h 2082705"/>
              <a:gd name="csX34" fmla="*/ 2206629 w 2357198"/>
              <a:gd name="csY34" fmla="*/ 1941391 h 2082705"/>
              <a:gd name="csX35" fmla="*/ 2191080 w 2357198"/>
              <a:gd name="csY35" fmla="*/ 1938375 h 2082705"/>
              <a:gd name="csX36" fmla="*/ 2180334 w 2357198"/>
              <a:gd name="csY36" fmla="*/ 1937626 h 2082705"/>
              <a:gd name="csX37" fmla="*/ 2177463 w 2357198"/>
              <a:gd name="csY37" fmla="*/ 1936750 h 2082705"/>
              <a:gd name="csX38" fmla="*/ 2174826 w 2357198"/>
              <a:gd name="csY38" fmla="*/ 1935395 h 2082705"/>
              <a:gd name="csX39" fmla="*/ 2172379 w 2357198"/>
              <a:gd name="csY39" fmla="*/ 1933671 h 2082705"/>
              <a:gd name="csX40" fmla="*/ 2171810 w 2357198"/>
              <a:gd name="csY40" fmla="*/ 1932876 h 2082705"/>
              <a:gd name="csX41" fmla="*/ 2168334 w 2357198"/>
              <a:gd name="csY41" fmla="*/ 1931729 h 2082705"/>
              <a:gd name="csX42" fmla="*/ 2161345 w 2357198"/>
              <a:gd name="csY42" fmla="*/ 1928903 h 2082705"/>
              <a:gd name="csX43" fmla="*/ 2153931 w 2357198"/>
              <a:gd name="csY43" fmla="*/ 1923223 h 2082705"/>
              <a:gd name="csX44" fmla="*/ 2150464 w 2357198"/>
              <a:gd name="csY44" fmla="*/ 1918681 h 2082705"/>
              <a:gd name="csX45" fmla="*/ 2147963 w 2357198"/>
              <a:gd name="csY45" fmla="*/ 1915747 h 2082705"/>
              <a:gd name="csX46" fmla="*/ 2146599 w 2357198"/>
              <a:gd name="csY46" fmla="*/ 1913155 h 2082705"/>
              <a:gd name="csX47" fmla="*/ 2145001 w 2357198"/>
              <a:gd name="csY47" fmla="*/ 1910817 h 2082705"/>
              <a:gd name="csX48" fmla="*/ 2141841 w 2357198"/>
              <a:gd name="csY48" fmla="*/ 1908604 h 2082705"/>
              <a:gd name="csX49" fmla="*/ 2141263 w 2357198"/>
              <a:gd name="csY49" fmla="*/ 1906952 h 2082705"/>
              <a:gd name="csX50" fmla="*/ 2139186 w 2357198"/>
              <a:gd name="csY50" fmla="*/ 1896712 h 2082705"/>
              <a:gd name="csX51" fmla="*/ 2137886 w 2357198"/>
              <a:gd name="csY51" fmla="*/ 1893091 h 2082705"/>
              <a:gd name="csX52" fmla="*/ 2136206 w 2357198"/>
              <a:gd name="csY52" fmla="*/ 1890039 h 2082705"/>
              <a:gd name="csX53" fmla="*/ 2133741 w 2357198"/>
              <a:gd name="csY53" fmla="*/ 1888161 h 2082705"/>
              <a:gd name="csX54" fmla="*/ 2129967 w 2357198"/>
              <a:gd name="csY54" fmla="*/ 1888044 h 2082705"/>
              <a:gd name="csX55" fmla="*/ 2135421 w 2357198"/>
              <a:gd name="csY55" fmla="*/ 1897606 h 2082705"/>
              <a:gd name="csX56" fmla="*/ 2137750 w 2357198"/>
              <a:gd name="csY56" fmla="*/ 1900848 h 2082705"/>
              <a:gd name="csX57" fmla="*/ 2132612 w 2357198"/>
              <a:gd name="csY57" fmla="*/ 1898021 h 2082705"/>
              <a:gd name="csX58" fmla="*/ 2124549 w 2357198"/>
              <a:gd name="csY58" fmla="*/ 1887990 h 2082705"/>
              <a:gd name="csX59" fmla="*/ 2120639 w 2357198"/>
              <a:gd name="csY59" fmla="*/ 1880802 h 2082705"/>
              <a:gd name="csX60" fmla="*/ 2119239 w 2357198"/>
              <a:gd name="csY60" fmla="*/ 1877470 h 2082705"/>
              <a:gd name="csX61" fmla="*/ 2116693 w 2357198"/>
              <a:gd name="csY61" fmla="*/ 1858462 h 2082705"/>
              <a:gd name="csX62" fmla="*/ 2112937 w 2357198"/>
              <a:gd name="csY62" fmla="*/ 1850706 h 2082705"/>
              <a:gd name="csX63" fmla="*/ 2110219 w 2357198"/>
              <a:gd name="csY63" fmla="*/ 1844782 h 2082705"/>
              <a:gd name="csX64" fmla="*/ 2101261 w 2357198"/>
              <a:gd name="csY64" fmla="*/ 1829486 h 2082705"/>
              <a:gd name="csX65" fmla="*/ 2099853 w 2357198"/>
              <a:gd name="csY65" fmla="*/ 1822624 h 2082705"/>
              <a:gd name="csX66" fmla="*/ 2098074 w 2357198"/>
              <a:gd name="csY66" fmla="*/ 1814966 h 2082705"/>
              <a:gd name="csX67" fmla="*/ 2096557 w 2357198"/>
              <a:gd name="csY67" fmla="*/ 1804907 h 2082705"/>
              <a:gd name="csX68" fmla="*/ 2096773 w 2357198"/>
              <a:gd name="csY68" fmla="*/ 1795020 h 2082705"/>
              <a:gd name="csX69" fmla="*/ 2096024 w 2357198"/>
              <a:gd name="csY69" fmla="*/ 1791571 h 2082705"/>
              <a:gd name="csX70" fmla="*/ 2094832 w 2357198"/>
              <a:gd name="csY70" fmla="*/ 1788311 h 2082705"/>
              <a:gd name="csX71" fmla="*/ 2091518 w 2357198"/>
              <a:gd name="csY71" fmla="*/ 1782162 h 2082705"/>
              <a:gd name="csX72" fmla="*/ 2087356 w 2357198"/>
              <a:gd name="csY72" fmla="*/ 1776247 h 2082705"/>
              <a:gd name="csX73" fmla="*/ 2085568 w 2357198"/>
              <a:gd name="csY73" fmla="*/ 1773078 h 2082705"/>
              <a:gd name="csX74" fmla="*/ 2084809 w 2357198"/>
              <a:gd name="csY74" fmla="*/ 1770008 h 2082705"/>
              <a:gd name="csX75" fmla="*/ 2085252 w 2357198"/>
              <a:gd name="csY75" fmla="*/ 1766838 h 2082705"/>
              <a:gd name="csX76" fmla="*/ 2087139 w 2357198"/>
              <a:gd name="csY76" fmla="*/ 1761023 h 2082705"/>
              <a:gd name="csX77" fmla="*/ 2087563 w 2357198"/>
              <a:gd name="csY77" fmla="*/ 1757736 h 2082705"/>
              <a:gd name="csX78" fmla="*/ 2087925 w 2357198"/>
              <a:gd name="csY78" fmla="*/ 1739550 h 2082705"/>
              <a:gd name="csX79" fmla="*/ 2088827 w 2357198"/>
              <a:gd name="csY79" fmla="*/ 1730864 h 2082705"/>
              <a:gd name="csX80" fmla="*/ 2088502 w 2357198"/>
              <a:gd name="csY80" fmla="*/ 1726178 h 2082705"/>
              <a:gd name="csX81" fmla="*/ 2088340 w 2357198"/>
              <a:gd name="csY81" fmla="*/ 1723758 h 2082705"/>
              <a:gd name="csX82" fmla="*/ 2088042 w 2357198"/>
              <a:gd name="csY82" fmla="*/ 1720245 h 2082705"/>
              <a:gd name="csX83" fmla="*/ 2088665 w 2357198"/>
              <a:gd name="csY83" fmla="*/ 1718746 h 2082705"/>
              <a:gd name="csX84" fmla="*/ 2088827 w 2357198"/>
              <a:gd name="csY84" fmla="*/ 1715676 h 2082705"/>
              <a:gd name="csX85" fmla="*/ 2087202 w 2357198"/>
              <a:gd name="csY85" fmla="*/ 1713094 h 2082705"/>
              <a:gd name="csX86" fmla="*/ 2083635 w 2357198"/>
              <a:gd name="csY86" fmla="*/ 1712299 h 2082705"/>
              <a:gd name="csX87" fmla="*/ 2082001 w 2357198"/>
              <a:gd name="csY87" fmla="*/ 1706962 h 2082705"/>
              <a:gd name="csX88" fmla="*/ 2083283 w 2357198"/>
              <a:gd name="csY88" fmla="*/ 1700578 h 2082705"/>
              <a:gd name="csX89" fmla="*/ 2085062 w 2357198"/>
              <a:gd name="csY89" fmla="*/ 1691838 h 2082705"/>
              <a:gd name="csX90" fmla="*/ 2083753 w 2357198"/>
              <a:gd name="csY90" fmla="*/ 1681806 h 2082705"/>
              <a:gd name="csX91" fmla="*/ 2085170 w 2357198"/>
              <a:gd name="csY91" fmla="*/ 1675548 h 2082705"/>
              <a:gd name="csX92" fmla="*/ 2087816 w 2357198"/>
              <a:gd name="csY92" fmla="*/ 1670627 h 2082705"/>
              <a:gd name="csX93" fmla="*/ 2089559 w 2357198"/>
              <a:gd name="csY93" fmla="*/ 1669345 h 2082705"/>
              <a:gd name="csX94" fmla="*/ 2093676 w 2357198"/>
              <a:gd name="csY94" fmla="*/ 1670464 h 2082705"/>
              <a:gd name="csX95" fmla="*/ 2096629 w 2357198"/>
              <a:gd name="csY95" fmla="*/ 1671792 h 2082705"/>
              <a:gd name="csX96" fmla="*/ 2096801 w 2357198"/>
              <a:gd name="csY96" fmla="*/ 1672857 h 2082705"/>
              <a:gd name="csX97" fmla="*/ 2098796 w 2357198"/>
              <a:gd name="csY97" fmla="*/ 1673534 h 2082705"/>
              <a:gd name="csX98" fmla="*/ 2101009 w 2357198"/>
              <a:gd name="csY98" fmla="*/ 1676126 h 2082705"/>
              <a:gd name="csX99" fmla="*/ 2102309 w 2357198"/>
              <a:gd name="csY99" fmla="*/ 1677905 h 2082705"/>
              <a:gd name="csX100" fmla="*/ 2105894 w 2357198"/>
              <a:gd name="csY100" fmla="*/ 1679359 h 2082705"/>
              <a:gd name="csX101" fmla="*/ 2108828 w 2357198"/>
              <a:gd name="csY101" fmla="*/ 1679846 h 2082705"/>
              <a:gd name="csX102" fmla="*/ 2111429 w 2357198"/>
              <a:gd name="csY102" fmla="*/ 1679521 h 2082705"/>
              <a:gd name="csX103" fmla="*/ 2115014 w 2357198"/>
              <a:gd name="csY103" fmla="*/ 1680171 h 2082705"/>
              <a:gd name="csX104" fmla="*/ 2118589 w 2357198"/>
              <a:gd name="csY104" fmla="*/ 1681625 h 2082705"/>
              <a:gd name="csX105" fmla="*/ 2122499 w 2357198"/>
              <a:gd name="csY105" fmla="*/ 1683250 h 2082705"/>
              <a:gd name="csX106" fmla="*/ 2125434 w 2357198"/>
              <a:gd name="csY106" fmla="*/ 1681797 h 2082705"/>
              <a:gd name="csX107" fmla="*/ 2132441 w 2357198"/>
              <a:gd name="csY107" fmla="*/ 1678564 h 2082705"/>
              <a:gd name="csX108" fmla="*/ 2135213 w 2357198"/>
              <a:gd name="csY108" fmla="*/ 1678727 h 2082705"/>
              <a:gd name="csX109" fmla="*/ 2139123 w 2357198"/>
              <a:gd name="csY109" fmla="*/ 1682943 h 2082705"/>
              <a:gd name="csX110" fmla="*/ 2142057 w 2357198"/>
              <a:gd name="csY110" fmla="*/ 1686998 h 2082705"/>
              <a:gd name="csX111" fmla="*/ 2143358 w 2357198"/>
              <a:gd name="csY111" fmla="*/ 1685056 h 2082705"/>
              <a:gd name="csX112" fmla="*/ 2139935 w 2357198"/>
              <a:gd name="csY112" fmla="*/ 1680515 h 2082705"/>
              <a:gd name="csX113" fmla="*/ 2135863 w 2357198"/>
              <a:gd name="csY113" fmla="*/ 1671115 h 2082705"/>
              <a:gd name="csX114" fmla="*/ 2132937 w 2357198"/>
              <a:gd name="csY114" fmla="*/ 1668035 h 2082705"/>
              <a:gd name="csX115" fmla="*/ 2128865 w 2357198"/>
              <a:gd name="csY115" fmla="*/ 1665923 h 2082705"/>
              <a:gd name="csX116" fmla="*/ 2123818 w 2357198"/>
              <a:gd name="csY116" fmla="*/ 1664297 h 2082705"/>
              <a:gd name="csX117" fmla="*/ 2119095 w 2357198"/>
              <a:gd name="csY117" fmla="*/ 1662997 h 2082705"/>
              <a:gd name="csX118" fmla="*/ 2113072 w 2357198"/>
              <a:gd name="csY118" fmla="*/ 1664126 h 2082705"/>
              <a:gd name="csX119" fmla="*/ 2107212 w 2357198"/>
              <a:gd name="csY119" fmla="*/ 1660559 h 2082705"/>
              <a:gd name="csX120" fmla="*/ 2106724 w 2357198"/>
              <a:gd name="csY120" fmla="*/ 1654401 h 2082705"/>
              <a:gd name="csX121" fmla="*/ 2103952 w 2357198"/>
              <a:gd name="csY121" fmla="*/ 1648568 h 2082705"/>
              <a:gd name="csX122" fmla="*/ 2096945 w 2357198"/>
              <a:gd name="csY122" fmla="*/ 1641280 h 2082705"/>
              <a:gd name="csX123" fmla="*/ 2091563 w 2357198"/>
              <a:gd name="csY123" fmla="*/ 1639014 h 2082705"/>
              <a:gd name="csX124" fmla="*/ 2087645 w 2357198"/>
              <a:gd name="csY124" fmla="*/ 1634960 h 2082705"/>
              <a:gd name="csX125" fmla="*/ 2085685 w 2357198"/>
              <a:gd name="csY125" fmla="*/ 1635285 h 2082705"/>
              <a:gd name="csX126" fmla="*/ 2087482 w 2357198"/>
              <a:gd name="csY126" fmla="*/ 1638201 h 2082705"/>
              <a:gd name="csX127" fmla="*/ 2088918 w 2357198"/>
              <a:gd name="csY127" fmla="*/ 1641118 h 2082705"/>
              <a:gd name="csX128" fmla="*/ 2085694 w 2357198"/>
              <a:gd name="csY128" fmla="*/ 1641606 h 2082705"/>
              <a:gd name="csX129" fmla="*/ 2078344 w 2357198"/>
              <a:gd name="csY129" fmla="*/ 1631068 h 2082705"/>
              <a:gd name="csX130" fmla="*/ 2073116 w 2357198"/>
              <a:gd name="csY130" fmla="*/ 1625397 h 2082705"/>
              <a:gd name="csX131" fmla="*/ 2066009 w 2357198"/>
              <a:gd name="csY131" fmla="*/ 1605017 h 2082705"/>
              <a:gd name="csX132" fmla="*/ 2061910 w 2357198"/>
              <a:gd name="csY132" fmla="*/ 1600105 h 2082705"/>
              <a:gd name="csX133" fmla="*/ 2035814 w 2357198"/>
              <a:gd name="csY133" fmla="*/ 1580294 h 2082705"/>
              <a:gd name="csX134" fmla="*/ 2026216 w 2357198"/>
              <a:gd name="csY134" fmla="*/ 1562253 h 2082705"/>
              <a:gd name="csX135" fmla="*/ 2018269 w 2357198"/>
              <a:gd name="csY135" fmla="*/ 1559183 h 2082705"/>
              <a:gd name="csX136" fmla="*/ 2018251 w 2357198"/>
              <a:gd name="csY136" fmla="*/ 1553386 h 2082705"/>
              <a:gd name="csX137" fmla="*/ 2021385 w 2357198"/>
              <a:gd name="csY137" fmla="*/ 1546884 h 2082705"/>
              <a:gd name="csX138" fmla="*/ 2021313 w 2357198"/>
              <a:gd name="csY138" fmla="*/ 1543480 h 2082705"/>
              <a:gd name="csX139" fmla="*/ 2018558 w 2357198"/>
              <a:gd name="csY139" fmla="*/ 1541096 h 2082705"/>
              <a:gd name="csX140" fmla="*/ 2014883 w 2357198"/>
              <a:gd name="csY140" fmla="*/ 1534387 h 2082705"/>
              <a:gd name="csX141" fmla="*/ 2011524 w 2357198"/>
              <a:gd name="csY141" fmla="*/ 1528870 h 2082705"/>
              <a:gd name="csX142" fmla="*/ 2010459 w 2357198"/>
              <a:gd name="csY142" fmla="*/ 1526098 h 2082705"/>
              <a:gd name="csX143" fmla="*/ 2005962 w 2357198"/>
              <a:gd name="csY143" fmla="*/ 1509501 h 2082705"/>
              <a:gd name="csX144" fmla="*/ 2002630 w 2357198"/>
              <a:gd name="csY144" fmla="*/ 1503433 h 2082705"/>
              <a:gd name="csX145" fmla="*/ 1997637 w 2357198"/>
              <a:gd name="csY145" fmla="*/ 1498828 h 2082705"/>
              <a:gd name="csX146" fmla="*/ 1994585 w 2357198"/>
              <a:gd name="csY146" fmla="*/ 1496869 h 2082705"/>
              <a:gd name="csX147" fmla="*/ 1992354 w 2357198"/>
              <a:gd name="csY147" fmla="*/ 1494909 h 2082705"/>
              <a:gd name="csX148" fmla="*/ 1990801 w 2357198"/>
              <a:gd name="csY148" fmla="*/ 1492544 h 2082705"/>
              <a:gd name="csX149" fmla="*/ 1989718 w 2357198"/>
              <a:gd name="csY149" fmla="*/ 1489383 h 2082705"/>
              <a:gd name="csX150" fmla="*/ 1989203 w 2357198"/>
              <a:gd name="csY150" fmla="*/ 1485419 h 2082705"/>
              <a:gd name="csX151" fmla="*/ 1989031 w 2357198"/>
              <a:gd name="csY151" fmla="*/ 1477509 h 2082705"/>
              <a:gd name="csX152" fmla="*/ 1988399 w 2357198"/>
              <a:gd name="csY152" fmla="*/ 1473635 h 2082705"/>
              <a:gd name="csX153" fmla="*/ 1984562 w 2357198"/>
              <a:gd name="csY153" fmla="*/ 1469103 h 2082705"/>
              <a:gd name="csX154" fmla="*/ 1981437 w 2357198"/>
              <a:gd name="csY154" fmla="*/ 1465346 h 2082705"/>
              <a:gd name="csX155" fmla="*/ 1979379 w 2357198"/>
              <a:gd name="csY155" fmla="*/ 1459603 h 2082705"/>
              <a:gd name="csX156" fmla="*/ 1978629 w 2357198"/>
              <a:gd name="csY156" fmla="*/ 1452804 h 2082705"/>
              <a:gd name="csX157" fmla="*/ 1962042 w 2357198"/>
              <a:gd name="csY157" fmla="*/ 1424089 h 2082705"/>
              <a:gd name="csX158" fmla="*/ 1953102 w 2357198"/>
              <a:gd name="csY158" fmla="*/ 1408649 h 2082705"/>
              <a:gd name="csX159" fmla="*/ 1950791 w 2357198"/>
              <a:gd name="csY159" fmla="*/ 1399574 h 2082705"/>
              <a:gd name="csX160" fmla="*/ 1945012 w 2357198"/>
              <a:gd name="csY160" fmla="*/ 1390716 h 2082705"/>
              <a:gd name="csX161" fmla="*/ 1943820 w 2357198"/>
              <a:gd name="csY161" fmla="*/ 1387835 h 2082705"/>
              <a:gd name="csX162" fmla="*/ 1941996 w 2357198"/>
              <a:gd name="csY162" fmla="*/ 1381641 h 2082705"/>
              <a:gd name="csX163" fmla="*/ 1940831 w 2357198"/>
              <a:gd name="csY163" fmla="*/ 1378986 h 2082705"/>
              <a:gd name="csX164" fmla="*/ 1932460 w 2357198"/>
              <a:gd name="csY164" fmla="*/ 1368422 h 2082705"/>
              <a:gd name="csX165" fmla="*/ 1928975 w 2357198"/>
              <a:gd name="csY165" fmla="*/ 1362543 h 2082705"/>
              <a:gd name="csX166" fmla="*/ 1926952 w 2357198"/>
              <a:gd name="csY166" fmla="*/ 1351690 h 2082705"/>
              <a:gd name="csX167" fmla="*/ 1922266 w 2357198"/>
              <a:gd name="csY167" fmla="*/ 1342687 h 2082705"/>
              <a:gd name="csX168" fmla="*/ 1919629 w 2357198"/>
              <a:gd name="csY168" fmla="*/ 1332610 h 2082705"/>
              <a:gd name="csX169" fmla="*/ 1902852 w 2357198"/>
              <a:gd name="csY169" fmla="*/ 1299462 h 2082705"/>
              <a:gd name="csX170" fmla="*/ 1901254 w 2357198"/>
              <a:gd name="csY170" fmla="*/ 1297195 h 2082705"/>
              <a:gd name="csX171" fmla="*/ 1894220 w 2357198"/>
              <a:gd name="csY171" fmla="*/ 1289529 h 2082705"/>
              <a:gd name="csX172" fmla="*/ 1881271 w 2357198"/>
              <a:gd name="csY172" fmla="*/ 1270278 h 2082705"/>
              <a:gd name="csX173" fmla="*/ 1879384 w 2357198"/>
              <a:gd name="csY173" fmla="*/ 1264237 h 2082705"/>
              <a:gd name="csX174" fmla="*/ 1877939 w 2357198"/>
              <a:gd name="csY174" fmla="*/ 1261474 h 2082705"/>
              <a:gd name="csX175" fmla="*/ 1862733 w 2357198"/>
              <a:gd name="csY175" fmla="*/ 1240417 h 2082705"/>
              <a:gd name="csX176" fmla="*/ 1855455 w 2357198"/>
              <a:gd name="csY176" fmla="*/ 1222032 h 2082705"/>
              <a:gd name="csX177" fmla="*/ 1847916 w 2357198"/>
              <a:gd name="csY177" fmla="*/ 1210980 h 2082705"/>
              <a:gd name="csX178" fmla="*/ 1831608 w 2357198"/>
              <a:gd name="csY178" fmla="*/ 1173444 h 2082705"/>
              <a:gd name="csX179" fmla="*/ 1826940 w 2357198"/>
              <a:gd name="csY179" fmla="*/ 1166527 h 2082705"/>
              <a:gd name="csX180" fmla="*/ 1824366 w 2357198"/>
              <a:gd name="csY180" fmla="*/ 1161127 h 2082705"/>
              <a:gd name="csX181" fmla="*/ 1820438 w 2357198"/>
              <a:gd name="csY181" fmla="*/ 1155131 h 2082705"/>
              <a:gd name="csX182" fmla="*/ 1817576 w 2357198"/>
              <a:gd name="csY182" fmla="*/ 1149479 h 2082705"/>
              <a:gd name="csX183" fmla="*/ 1810975 w 2357198"/>
              <a:gd name="csY183" fmla="*/ 1130562 h 2082705"/>
              <a:gd name="csX184" fmla="*/ 1808230 w 2357198"/>
              <a:gd name="csY184" fmla="*/ 1124674 h 2082705"/>
              <a:gd name="csX185" fmla="*/ 1801963 w 2357198"/>
              <a:gd name="csY185" fmla="*/ 1116430 h 2082705"/>
              <a:gd name="csX186" fmla="*/ 1800049 w 2357198"/>
              <a:gd name="csY186" fmla="*/ 1109793 h 2082705"/>
              <a:gd name="csX187" fmla="*/ 1798036 w 2357198"/>
              <a:gd name="csY187" fmla="*/ 1106786 h 2082705"/>
              <a:gd name="csX188" fmla="*/ 1794984 w 2357198"/>
              <a:gd name="csY188" fmla="*/ 1104972 h 2082705"/>
              <a:gd name="csX189" fmla="*/ 1788726 w 2357198"/>
              <a:gd name="csY189" fmla="*/ 1103057 h 2082705"/>
              <a:gd name="csX190" fmla="*/ 1786026 w 2357198"/>
              <a:gd name="csY190" fmla="*/ 1100800 h 2082705"/>
              <a:gd name="csX191" fmla="*/ 1784238 w 2357198"/>
              <a:gd name="csY191" fmla="*/ 1094551 h 2082705"/>
              <a:gd name="csX192" fmla="*/ 1788058 w 2357198"/>
              <a:gd name="csY192" fmla="*/ 1081494 h 2082705"/>
              <a:gd name="csX193" fmla="*/ 1788013 w 2357198"/>
              <a:gd name="csY193" fmla="*/ 1075923 h 2082705"/>
              <a:gd name="csX194" fmla="*/ 1787254 w 2357198"/>
              <a:gd name="csY194" fmla="*/ 1073097 h 2082705"/>
              <a:gd name="csX195" fmla="*/ 1786875 w 2357198"/>
              <a:gd name="csY195" fmla="*/ 1069313 h 2082705"/>
              <a:gd name="csX196" fmla="*/ 1786875 w 2357198"/>
              <a:gd name="csY196" fmla="*/ 1065485 h 2082705"/>
              <a:gd name="csX197" fmla="*/ 1787344 w 2357198"/>
              <a:gd name="csY197" fmla="*/ 1062640 h 2082705"/>
              <a:gd name="csX198" fmla="*/ 1789548 w 2357198"/>
              <a:gd name="csY198" fmla="*/ 1058595 h 2082705"/>
              <a:gd name="csX199" fmla="*/ 1791308 w 2357198"/>
              <a:gd name="csY199" fmla="*/ 1059326 h 2082705"/>
              <a:gd name="csX200" fmla="*/ 1793412 w 2357198"/>
              <a:gd name="csY200" fmla="*/ 1061322 h 2082705"/>
              <a:gd name="csX201" fmla="*/ 1796582 w 2357198"/>
              <a:gd name="csY201" fmla="*/ 1061159 h 2082705"/>
              <a:gd name="csX202" fmla="*/ 1798027 w 2357198"/>
              <a:gd name="csY202" fmla="*/ 1058776 h 2082705"/>
              <a:gd name="csX203" fmla="*/ 1797855 w 2357198"/>
              <a:gd name="csY203" fmla="*/ 1055344 h 2082705"/>
              <a:gd name="csX204" fmla="*/ 1796582 w 2357198"/>
              <a:gd name="csY204" fmla="*/ 1048527 h 2082705"/>
              <a:gd name="csX205" fmla="*/ 1795588 w 2357198"/>
              <a:gd name="csY205" fmla="*/ 1046188 h 2082705"/>
              <a:gd name="csX206" fmla="*/ 1793250 w 2357198"/>
              <a:gd name="csY206" fmla="*/ 1044563 h 2082705"/>
              <a:gd name="csX207" fmla="*/ 1790451 w 2357198"/>
              <a:gd name="csY207" fmla="*/ 1043073 h 2082705"/>
              <a:gd name="csX208" fmla="*/ 1788003 w 2357198"/>
              <a:gd name="csY208" fmla="*/ 1041113 h 2082705"/>
              <a:gd name="csX209" fmla="*/ 1786152 w 2357198"/>
              <a:gd name="csY209" fmla="*/ 1038188 h 2082705"/>
              <a:gd name="csX210" fmla="*/ 1783714 w 2357198"/>
              <a:gd name="csY210" fmla="*/ 1031804 h 2082705"/>
              <a:gd name="csX211" fmla="*/ 1782062 w 2357198"/>
              <a:gd name="csY211" fmla="*/ 1028544 h 2082705"/>
              <a:gd name="csX212" fmla="*/ 1778197 w 2357198"/>
              <a:gd name="csY212" fmla="*/ 1023181 h 2082705"/>
              <a:gd name="csX213" fmla="*/ 1776843 w 2357198"/>
              <a:gd name="csY213" fmla="*/ 1020237 h 2082705"/>
              <a:gd name="csX214" fmla="*/ 1776816 w 2357198"/>
              <a:gd name="csY214" fmla="*/ 1016779 h 2082705"/>
              <a:gd name="csX215" fmla="*/ 1779705 w 2357198"/>
              <a:gd name="csY215" fmla="*/ 1017167 h 2082705"/>
              <a:gd name="csX216" fmla="*/ 1778288 w 2357198"/>
              <a:gd name="csY216" fmla="*/ 1013591 h 2082705"/>
              <a:gd name="csX217" fmla="*/ 1774766 w 2357198"/>
              <a:gd name="csY217" fmla="*/ 1008832 h 2082705"/>
              <a:gd name="csX218" fmla="*/ 1771452 w 2357198"/>
              <a:gd name="csY218" fmla="*/ 1005735 h 2082705"/>
              <a:gd name="csX219" fmla="*/ 1767822 w 2357198"/>
              <a:gd name="csY219" fmla="*/ 1003180 h 2082705"/>
              <a:gd name="csX220" fmla="*/ 1765809 w 2357198"/>
              <a:gd name="csY220" fmla="*/ 1000209 h 2082705"/>
              <a:gd name="csX221" fmla="*/ 1764987 w 2357198"/>
              <a:gd name="csY221" fmla="*/ 996516 h 2082705"/>
              <a:gd name="csX222" fmla="*/ 1764797 w 2357198"/>
              <a:gd name="csY222" fmla="*/ 991748 h 2082705"/>
              <a:gd name="csX223" fmla="*/ 1764562 w 2357198"/>
              <a:gd name="csY223" fmla="*/ 990466 h 2082705"/>
              <a:gd name="csX224" fmla="*/ 1763605 w 2357198"/>
              <a:gd name="csY224" fmla="*/ 988588 h 2082705"/>
              <a:gd name="csX225" fmla="*/ 1763479 w 2357198"/>
              <a:gd name="csY225" fmla="*/ 987324 h 2082705"/>
              <a:gd name="csX226" fmla="*/ 1763921 w 2357198"/>
              <a:gd name="csY226" fmla="*/ 986529 h 2082705"/>
              <a:gd name="csX227" fmla="*/ 1765682 w 2357198"/>
              <a:gd name="csY227" fmla="*/ 985084 h 2082705"/>
              <a:gd name="csX228" fmla="*/ 1766125 w 2357198"/>
              <a:gd name="csY228" fmla="*/ 984362 h 2082705"/>
              <a:gd name="csX229" fmla="*/ 1766531 w 2357198"/>
              <a:gd name="csY229" fmla="*/ 976172 h 2082705"/>
              <a:gd name="csX230" fmla="*/ 1766125 w 2357198"/>
              <a:gd name="csY230" fmla="*/ 973906 h 2082705"/>
              <a:gd name="csX231" fmla="*/ 1763614 w 2357198"/>
              <a:gd name="csY231" fmla="*/ 970203 h 2082705"/>
              <a:gd name="csX232" fmla="*/ 1759813 w 2357198"/>
              <a:gd name="csY232" fmla="*/ 967522 h 2082705"/>
              <a:gd name="csX233" fmla="*/ 1751641 w 2357198"/>
              <a:gd name="csY233" fmla="*/ 963585 h 2082705"/>
              <a:gd name="csX234" fmla="*/ 1744192 w 2357198"/>
              <a:gd name="csY234" fmla="*/ 958537 h 2082705"/>
              <a:gd name="csX235" fmla="*/ 1737798 w 2357198"/>
              <a:gd name="csY235" fmla="*/ 952451 h 2082705"/>
              <a:gd name="csX236" fmla="*/ 1736480 w 2357198"/>
              <a:gd name="csY236" fmla="*/ 949462 h 2082705"/>
              <a:gd name="csX237" fmla="*/ 1735063 w 2357198"/>
              <a:gd name="csY237" fmla="*/ 939855 h 2082705"/>
              <a:gd name="csX238" fmla="*/ 1733834 w 2357198"/>
              <a:gd name="csY238" fmla="*/ 935475 h 2082705"/>
              <a:gd name="csX239" fmla="*/ 1732471 w 2357198"/>
              <a:gd name="csY239" fmla="*/ 933326 h 2082705"/>
              <a:gd name="csX240" fmla="*/ 1729202 w 2357198"/>
              <a:gd name="csY240" fmla="*/ 929832 h 2082705"/>
              <a:gd name="csX241" fmla="*/ 1727902 w 2357198"/>
              <a:gd name="csY241" fmla="*/ 928026 h 2082705"/>
              <a:gd name="csX242" fmla="*/ 1727288 w 2357198"/>
              <a:gd name="csY242" fmla="*/ 925868 h 2082705"/>
              <a:gd name="csX243" fmla="*/ 1727035 w 2357198"/>
              <a:gd name="csY243" fmla="*/ 921118 h 2082705"/>
              <a:gd name="csX244" fmla="*/ 1726466 w 2357198"/>
              <a:gd name="csY244" fmla="*/ 919150 h 2082705"/>
              <a:gd name="csX245" fmla="*/ 1723604 w 2357198"/>
              <a:gd name="csY245" fmla="*/ 916486 h 2082705"/>
              <a:gd name="csX246" fmla="*/ 1715170 w 2357198"/>
              <a:gd name="csY246" fmla="*/ 912648 h 2082705"/>
              <a:gd name="csX247" fmla="*/ 1711965 w 2357198"/>
              <a:gd name="csY247" fmla="*/ 910282 h 2082705"/>
              <a:gd name="csX248" fmla="*/ 1711793 w 2357198"/>
              <a:gd name="csY248" fmla="*/ 907935 h 2082705"/>
              <a:gd name="csX249" fmla="*/ 1712046 w 2357198"/>
              <a:gd name="csY249" fmla="*/ 905876 h 2082705"/>
              <a:gd name="csX250" fmla="*/ 1712533 w 2357198"/>
              <a:gd name="csY250" fmla="*/ 904133 h 2082705"/>
              <a:gd name="csX251" fmla="*/ 1713292 w 2357198"/>
              <a:gd name="csY251" fmla="*/ 902761 h 2082705"/>
              <a:gd name="csX252" fmla="*/ 1707811 w 2357198"/>
              <a:gd name="csY252" fmla="*/ 893081 h 2082705"/>
              <a:gd name="csX253" fmla="*/ 1704605 w 2357198"/>
              <a:gd name="csY253" fmla="*/ 888828 h 2082705"/>
              <a:gd name="csX254" fmla="*/ 1700100 w 2357198"/>
              <a:gd name="csY254" fmla="*/ 886480 h 2082705"/>
              <a:gd name="csX255" fmla="*/ 1702185 w 2357198"/>
              <a:gd name="csY255" fmla="*/ 882778 h 2082705"/>
              <a:gd name="csX256" fmla="*/ 1705924 w 2357198"/>
              <a:gd name="csY256" fmla="*/ 879780 h 2082705"/>
              <a:gd name="csX257" fmla="*/ 1709337 w 2357198"/>
              <a:gd name="csY257" fmla="*/ 879428 h 2082705"/>
              <a:gd name="csX258" fmla="*/ 1710547 w 2357198"/>
              <a:gd name="csY258" fmla="*/ 883663 h 2082705"/>
              <a:gd name="csX259" fmla="*/ 1711974 w 2357198"/>
              <a:gd name="csY259" fmla="*/ 883663 h 2082705"/>
              <a:gd name="csX260" fmla="*/ 1711224 w 2357198"/>
              <a:gd name="csY260" fmla="*/ 881712 h 2082705"/>
              <a:gd name="csX261" fmla="*/ 1710547 w 2357198"/>
              <a:gd name="csY261" fmla="*/ 880557 h 2082705"/>
              <a:gd name="csX262" fmla="*/ 1710547 w 2357198"/>
              <a:gd name="csY262" fmla="*/ 878949 h 2082705"/>
              <a:gd name="csX263" fmla="*/ 1711974 w 2357198"/>
              <a:gd name="csY263" fmla="*/ 878949 h 2082705"/>
              <a:gd name="csX264" fmla="*/ 1716543 w 2357198"/>
              <a:gd name="csY264" fmla="*/ 884783 h 2082705"/>
              <a:gd name="csX265" fmla="*/ 1718565 w 2357198"/>
              <a:gd name="csY265" fmla="*/ 886489 h 2082705"/>
              <a:gd name="csX266" fmla="*/ 1718565 w 2357198"/>
              <a:gd name="csY266" fmla="*/ 885008 h 2082705"/>
              <a:gd name="csX267" fmla="*/ 1717698 w 2357198"/>
              <a:gd name="csY267" fmla="*/ 883807 h 2082705"/>
              <a:gd name="csX268" fmla="*/ 1715829 w 2357198"/>
              <a:gd name="csY268" fmla="*/ 879807 h 2082705"/>
              <a:gd name="csX269" fmla="*/ 1715260 w 2357198"/>
              <a:gd name="csY269" fmla="*/ 878949 h 2082705"/>
              <a:gd name="csX270" fmla="*/ 1714023 w 2357198"/>
              <a:gd name="csY270" fmla="*/ 878543 h 2082705"/>
              <a:gd name="csX271" fmla="*/ 1710538 w 2357198"/>
              <a:gd name="csY271" fmla="*/ 875988 h 2082705"/>
              <a:gd name="csX272" fmla="*/ 1709707 w 2357198"/>
              <a:gd name="csY272" fmla="*/ 875310 h 2082705"/>
              <a:gd name="csX273" fmla="*/ 1708669 w 2357198"/>
              <a:gd name="csY273" fmla="*/ 873938 h 2082705"/>
              <a:gd name="csX274" fmla="*/ 1707901 w 2357198"/>
              <a:gd name="csY274" fmla="*/ 873170 h 2082705"/>
              <a:gd name="csX275" fmla="*/ 1709662 w 2357198"/>
              <a:gd name="csY275" fmla="*/ 870913 h 2082705"/>
              <a:gd name="csX276" fmla="*/ 1710935 w 2357198"/>
              <a:gd name="csY276" fmla="*/ 868005 h 2082705"/>
              <a:gd name="csX277" fmla="*/ 1711694 w 2357198"/>
              <a:gd name="csY277" fmla="*/ 864881 h 2082705"/>
              <a:gd name="csX278" fmla="*/ 1711974 w 2357198"/>
              <a:gd name="csY278" fmla="*/ 861919 h 2082705"/>
              <a:gd name="csX279" fmla="*/ 1710737 w 2357198"/>
              <a:gd name="csY279" fmla="*/ 861549 h 2082705"/>
              <a:gd name="csX280" fmla="*/ 1707974 w 2357198"/>
              <a:gd name="csY280" fmla="*/ 862822 h 2082705"/>
              <a:gd name="csX281" fmla="*/ 1705192 w 2357198"/>
              <a:gd name="csY281" fmla="*/ 863662 h 2082705"/>
              <a:gd name="csX282" fmla="*/ 1703955 w 2357198"/>
              <a:gd name="csY282" fmla="*/ 861919 h 2082705"/>
              <a:gd name="csX283" fmla="*/ 1703079 w 2357198"/>
              <a:gd name="csY283" fmla="*/ 858624 h 2082705"/>
              <a:gd name="csX284" fmla="*/ 1701057 w 2357198"/>
              <a:gd name="csY284" fmla="*/ 855933 h 2082705"/>
              <a:gd name="csX285" fmla="*/ 1697382 w 2357198"/>
              <a:gd name="csY285" fmla="*/ 852149 h 2082705"/>
              <a:gd name="csX286" fmla="*/ 1696081 w 2357198"/>
              <a:gd name="csY286" fmla="*/ 849775 h 2082705"/>
              <a:gd name="csX287" fmla="*/ 1695702 w 2357198"/>
              <a:gd name="csY287" fmla="*/ 848185 h 2082705"/>
              <a:gd name="csX288" fmla="*/ 1696208 w 2357198"/>
              <a:gd name="csY288" fmla="*/ 846352 h 2082705"/>
              <a:gd name="csX289" fmla="*/ 1697382 w 2357198"/>
              <a:gd name="csY289" fmla="*/ 843255 h 2082705"/>
              <a:gd name="csX290" fmla="*/ 1698682 w 2357198"/>
              <a:gd name="csY290" fmla="*/ 843255 h 2082705"/>
              <a:gd name="csX291" fmla="*/ 1702700 w 2357198"/>
              <a:gd name="csY291" fmla="*/ 845630 h 2082705"/>
              <a:gd name="csX292" fmla="*/ 1707856 w 2357198"/>
              <a:gd name="csY292" fmla="*/ 847553 h 2082705"/>
              <a:gd name="csX293" fmla="*/ 1712416 w 2357198"/>
              <a:gd name="csY293" fmla="*/ 850298 h 2082705"/>
              <a:gd name="csX294" fmla="*/ 1714628 w 2357198"/>
              <a:gd name="csY294" fmla="*/ 855111 h 2082705"/>
              <a:gd name="csX295" fmla="*/ 1718583 w 2357198"/>
              <a:gd name="csY295" fmla="*/ 855111 h 2082705"/>
              <a:gd name="csX296" fmla="*/ 1718583 w 2357198"/>
              <a:gd name="csY296" fmla="*/ 853766 h 2082705"/>
              <a:gd name="csX297" fmla="*/ 1717626 w 2357198"/>
              <a:gd name="csY297" fmla="*/ 852095 h 2082705"/>
              <a:gd name="csX298" fmla="*/ 1716886 w 2357198"/>
              <a:gd name="csY298" fmla="*/ 847878 h 2082705"/>
              <a:gd name="csX299" fmla="*/ 1715947 w 2357198"/>
              <a:gd name="csY299" fmla="*/ 846208 h 2082705"/>
              <a:gd name="csX300" fmla="*/ 1715947 w 2357198"/>
              <a:gd name="csY300" fmla="*/ 844853 h 2082705"/>
              <a:gd name="csX301" fmla="*/ 1715522 w 2357198"/>
              <a:gd name="csY301" fmla="*/ 842235 h 2082705"/>
              <a:gd name="csX302" fmla="*/ 1711314 w 2357198"/>
              <a:gd name="csY302" fmla="*/ 832248 h 2082705"/>
              <a:gd name="csX303" fmla="*/ 1709960 w 2357198"/>
              <a:gd name="csY303" fmla="*/ 830027 h 2082705"/>
              <a:gd name="csX304" fmla="*/ 1707648 w 2357198"/>
              <a:gd name="csY304" fmla="*/ 827914 h 2082705"/>
              <a:gd name="csX305" fmla="*/ 1703233 w 2357198"/>
              <a:gd name="csY305" fmla="*/ 818640 h 2082705"/>
              <a:gd name="csX306" fmla="*/ 1689562 w 2357198"/>
              <a:gd name="csY306" fmla="*/ 806134 h 2082705"/>
              <a:gd name="csX307" fmla="*/ 1680857 w 2357198"/>
              <a:gd name="csY307" fmla="*/ 803804 h 2082705"/>
              <a:gd name="csX308" fmla="*/ 1676613 w 2357198"/>
              <a:gd name="csY308" fmla="*/ 801926 h 2082705"/>
              <a:gd name="csX309" fmla="*/ 1674952 w 2357198"/>
              <a:gd name="csY309" fmla="*/ 798703 h 2082705"/>
              <a:gd name="csX310" fmla="*/ 1672911 w 2357198"/>
              <a:gd name="csY310" fmla="*/ 799271 h 2082705"/>
              <a:gd name="csX311" fmla="*/ 1670618 w 2357198"/>
              <a:gd name="csY311" fmla="*/ 798721 h 2082705"/>
              <a:gd name="csX312" fmla="*/ 1669173 w 2357198"/>
              <a:gd name="csY312" fmla="*/ 797375 h 2082705"/>
              <a:gd name="csX313" fmla="*/ 1669570 w 2357198"/>
              <a:gd name="csY313" fmla="*/ 795587 h 2082705"/>
              <a:gd name="csX314" fmla="*/ 1669570 w 2357198"/>
              <a:gd name="csY314" fmla="*/ 794278 h 2082705"/>
              <a:gd name="csX315" fmla="*/ 1669299 w 2357198"/>
              <a:gd name="csY315" fmla="*/ 792508 h 2082705"/>
              <a:gd name="csX316" fmla="*/ 1669570 w 2357198"/>
              <a:gd name="csY316" fmla="*/ 791145 h 2082705"/>
              <a:gd name="csX317" fmla="*/ 1665371 w 2357198"/>
              <a:gd name="csY317" fmla="*/ 788761 h 2082705"/>
              <a:gd name="csX318" fmla="*/ 1658960 w 2357198"/>
              <a:gd name="csY318" fmla="*/ 780923 h 2082705"/>
              <a:gd name="csX319" fmla="*/ 1655665 w 2357198"/>
              <a:gd name="csY319" fmla="*/ 779253 h 2082705"/>
              <a:gd name="csX320" fmla="*/ 1652432 w 2357198"/>
              <a:gd name="csY320" fmla="*/ 778639 h 2082705"/>
              <a:gd name="csX321" fmla="*/ 1651800 w 2357198"/>
              <a:gd name="csY321" fmla="*/ 776986 h 2082705"/>
              <a:gd name="csX322" fmla="*/ 1651926 w 2357198"/>
              <a:gd name="csY322" fmla="*/ 774575 h 2082705"/>
              <a:gd name="csX323" fmla="*/ 1650996 w 2357198"/>
              <a:gd name="csY323" fmla="*/ 771668 h 2082705"/>
              <a:gd name="csX324" fmla="*/ 1649398 w 2357198"/>
              <a:gd name="csY324" fmla="*/ 770476 h 2082705"/>
              <a:gd name="csX325" fmla="*/ 1647186 w 2357198"/>
              <a:gd name="csY325" fmla="*/ 769537 h 2082705"/>
              <a:gd name="csX326" fmla="*/ 1645253 w 2357198"/>
              <a:gd name="csY326" fmla="*/ 768381 h 2082705"/>
              <a:gd name="csX327" fmla="*/ 1643005 w 2357198"/>
              <a:gd name="csY327" fmla="*/ 763713 h 2082705"/>
              <a:gd name="csX328" fmla="*/ 1633849 w 2357198"/>
              <a:gd name="csY328" fmla="*/ 753952 h 2082705"/>
              <a:gd name="csX329" fmla="*/ 1629497 w 2357198"/>
              <a:gd name="csY329" fmla="*/ 747847 h 2082705"/>
              <a:gd name="csX330" fmla="*/ 1628711 w 2357198"/>
              <a:gd name="csY330" fmla="*/ 747116 h 2082705"/>
              <a:gd name="csX331" fmla="*/ 1628368 w 2357198"/>
              <a:gd name="csY331" fmla="*/ 745193 h 2082705"/>
              <a:gd name="csX332" fmla="*/ 1627429 w 2357198"/>
              <a:gd name="csY332" fmla="*/ 742475 h 2082705"/>
              <a:gd name="csX333" fmla="*/ 1626110 w 2357198"/>
              <a:gd name="csY333" fmla="*/ 740028 h 2082705"/>
              <a:gd name="csX334" fmla="*/ 1624630 w 2357198"/>
              <a:gd name="csY334" fmla="*/ 738800 h 2082705"/>
              <a:gd name="csX335" fmla="*/ 1624900 w 2357198"/>
              <a:gd name="csY335" fmla="*/ 734113 h 2082705"/>
              <a:gd name="csX336" fmla="*/ 1621207 w 2357198"/>
              <a:gd name="csY336" fmla="*/ 729427 h 2082705"/>
              <a:gd name="csX337" fmla="*/ 1612647 w 2357198"/>
              <a:gd name="csY337" fmla="*/ 722402 h 2082705"/>
              <a:gd name="csX338" fmla="*/ 1613324 w 2357198"/>
              <a:gd name="csY338" fmla="*/ 722257 h 2082705"/>
              <a:gd name="csX339" fmla="*/ 1613875 w 2357198"/>
              <a:gd name="csY339" fmla="*/ 722275 h 2082705"/>
              <a:gd name="csX340" fmla="*/ 1614155 w 2357198"/>
              <a:gd name="csY340" fmla="*/ 722014 h 2082705"/>
              <a:gd name="csX341" fmla="*/ 1614110 w 2357198"/>
              <a:gd name="csY341" fmla="*/ 721065 h 2082705"/>
              <a:gd name="csX342" fmla="*/ 1612367 w 2357198"/>
              <a:gd name="csY342" fmla="*/ 719494 h 2082705"/>
              <a:gd name="csX343" fmla="*/ 1606823 w 2357198"/>
              <a:gd name="csY343" fmla="*/ 708812 h 2082705"/>
              <a:gd name="csX344" fmla="*/ 1605505 w 2357198"/>
              <a:gd name="csY344" fmla="*/ 704379 h 2082705"/>
              <a:gd name="csX345" fmla="*/ 1604873 w 2357198"/>
              <a:gd name="csY345" fmla="*/ 703033 h 2082705"/>
              <a:gd name="csX346" fmla="*/ 1603112 w 2357198"/>
              <a:gd name="csY346" fmla="*/ 702004 h 2082705"/>
              <a:gd name="csX347" fmla="*/ 1600945 w 2357198"/>
              <a:gd name="csY347" fmla="*/ 701489 h 2082705"/>
              <a:gd name="csX348" fmla="*/ 1599075 w 2357198"/>
              <a:gd name="csY348" fmla="*/ 700776 h 2082705"/>
              <a:gd name="csX349" fmla="*/ 1597270 w 2357198"/>
              <a:gd name="csY349" fmla="*/ 696866 h 2082705"/>
              <a:gd name="csX350" fmla="*/ 1594931 w 2357198"/>
              <a:gd name="csY350" fmla="*/ 693967 h 2082705"/>
              <a:gd name="csX351" fmla="*/ 1590262 w 2357198"/>
              <a:gd name="csY351" fmla="*/ 689471 h 2082705"/>
              <a:gd name="csX352" fmla="*/ 1581052 w 2357198"/>
              <a:gd name="csY352" fmla="*/ 684260 h 2082705"/>
              <a:gd name="csX353" fmla="*/ 1578993 w 2357198"/>
              <a:gd name="csY353" fmla="*/ 683493 h 2082705"/>
              <a:gd name="csX354" fmla="*/ 1578289 w 2357198"/>
              <a:gd name="csY354" fmla="*/ 678978 h 2082705"/>
              <a:gd name="csX355" fmla="*/ 1569684 w 2357198"/>
              <a:gd name="csY355" fmla="*/ 646516 h 2082705"/>
              <a:gd name="csX356" fmla="*/ 1567029 w 2357198"/>
              <a:gd name="csY356" fmla="*/ 639880 h 2082705"/>
              <a:gd name="csX357" fmla="*/ 1562713 w 2357198"/>
              <a:gd name="csY357" fmla="*/ 635229 h 2082705"/>
              <a:gd name="csX358" fmla="*/ 1555896 w 2357198"/>
              <a:gd name="csY358" fmla="*/ 634037 h 2082705"/>
              <a:gd name="csX359" fmla="*/ 1547850 w 2357198"/>
              <a:gd name="csY359" fmla="*/ 622741 h 2082705"/>
              <a:gd name="csX360" fmla="*/ 1547065 w 2357198"/>
              <a:gd name="csY360" fmla="*/ 622226 h 2082705"/>
              <a:gd name="csX361" fmla="*/ 1542694 w 2357198"/>
              <a:gd name="csY361" fmla="*/ 617432 h 2082705"/>
              <a:gd name="csX362" fmla="*/ 1541999 w 2357198"/>
              <a:gd name="csY362" fmla="*/ 615192 h 2082705"/>
              <a:gd name="csX363" fmla="*/ 1541854 w 2357198"/>
              <a:gd name="csY363" fmla="*/ 610768 h 2082705"/>
              <a:gd name="csX364" fmla="*/ 1541240 w 2357198"/>
              <a:gd name="csY364" fmla="*/ 608447 h 2082705"/>
              <a:gd name="csX365" fmla="*/ 1539200 w 2357198"/>
              <a:gd name="csY365" fmla="*/ 605693 h 2082705"/>
              <a:gd name="csX366" fmla="*/ 1533276 w 2357198"/>
              <a:gd name="csY366" fmla="*/ 599589 h 2082705"/>
              <a:gd name="csX367" fmla="*/ 1532003 w 2357198"/>
              <a:gd name="csY367" fmla="*/ 597214 h 2082705"/>
              <a:gd name="csX368" fmla="*/ 1532328 w 2357198"/>
              <a:gd name="csY368" fmla="*/ 589494 h 2082705"/>
              <a:gd name="csX369" fmla="*/ 1533321 w 2357198"/>
              <a:gd name="csY369" fmla="*/ 582965 h 2082705"/>
              <a:gd name="csX370" fmla="*/ 1531840 w 2357198"/>
              <a:gd name="csY370" fmla="*/ 580645 h 2082705"/>
              <a:gd name="csX371" fmla="*/ 1532518 w 2357198"/>
              <a:gd name="csY371" fmla="*/ 578694 h 2082705"/>
              <a:gd name="csX372" fmla="*/ 1534595 w 2357198"/>
              <a:gd name="csY372" fmla="*/ 577746 h 2082705"/>
              <a:gd name="csX373" fmla="*/ 1535615 w 2357198"/>
              <a:gd name="csY373" fmla="*/ 575209 h 2082705"/>
              <a:gd name="csX374" fmla="*/ 1537529 w 2357198"/>
              <a:gd name="csY374" fmla="*/ 573457 h 2082705"/>
              <a:gd name="csX375" fmla="*/ 1538595 w 2357198"/>
              <a:gd name="csY375" fmla="*/ 571651 h 2082705"/>
              <a:gd name="csX376" fmla="*/ 1538450 w 2357198"/>
              <a:gd name="csY376" fmla="*/ 566884 h 2082705"/>
              <a:gd name="csX377" fmla="*/ 1537917 w 2357198"/>
              <a:gd name="csY377" fmla="*/ 564716 h 2082705"/>
              <a:gd name="csX378" fmla="*/ 1532608 w 2357198"/>
              <a:gd name="csY378" fmla="*/ 543099 h 2082705"/>
              <a:gd name="csX379" fmla="*/ 1533312 w 2357198"/>
              <a:gd name="csY379" fmla="*/ 539171 h 2082705"/>
              <a:gd name="csX380" fmla="*/ 1533312 w 2357198"/>
              <a:gd name="csY380" fmla="*/ 537790 h 2082705"/>
              <a:gd name="csX381" fmla="*/ 1530676 w 2357198"/>
              <a:gd name="csY381" fmla="*/ 533808 h 2082705"/>
              <a:gd name="csX382" fmla="*/ 1528129 w 2357198"/>
              <a:gd name="csY382" fmla="*/ 527036 h 2082705"/>
              <a:gd name="csX383" fmla="*/ 1526179 w 2357198"/>
              <a:gd name="csY383" fmla="*/ 519776 h 2082705"/>
              <a:gd name="csX384" fmla="*/ 1525420 w 2357198"/>
              <a:gd name="csY384" fmla="*/ 514349 h 2082705"/>
              <a:gd name="csX385" fmla="*/ 1523443 w 2357198"/>
              <a:gd name="csY385" fmla="*/ 510024 h 2082705"/>
              <a:gd name="csX386" fmla="*/ 1518766 w 2357198"/>
              <a:gd name="csY386" fmla="*/ 503694 h 2082705"/>
              <a:gd name="csX387" fmla="*/ 1513284 w 2357198"/>
              <a:gd name="csY387" fmla="*/ 498005 h 2082705"/>
              <a:gd name="csX388" fmla="*/ 1507253 w 2357198"/>
              <a:gd name="csY388" fmla="*/ 494384 h 2082705"/>
              <a:gd name="csX389" fmla="*/ 1498376 w 2357198"/>
              <a:gd name="csY389" fmla="*/ 483973 h 2082705"/>
              <a:gd name="csX390" fmla="*/ 1495929 w 2357198"/>
              <a:gd name="csY390" fmla="*/ 481878 h 2082705"/>
              <a:gd name="csX391" fmla="*/ 1486096 w 2357198"/>
              <a:gd name="csY391" fmla="*/ 475512 h 2082705"/>
              <a:gd name="csX392" fmla="*/ 1483992 w 2357198"/>
              <a:gd name="csY392" fmla="*/ 473201 h 2082705"/>
              <a:gd name="csX393" fmla="*/ 1482421 w 2357198"/>
              <a:gd name="csY393" fmla="*/ 468541 h 2082705"/>
              <a:gd name="csX394" fmla="*/ 1480678 w 2357198"/>
              <a:gd name="csY394" fmla="*/ 465435 h 2082705"/>
              <a:gd name="csX395" fmla="*/ 1478493 w 2357198"/>
              <a:gd name="csY395" fmla="*/ 462401 h 2082705"/>
              <a:gd name="csX396" fmla="*/ 1476434 w 2357198"/>
              <a:gd name="csY396" fmla="*/ 460758 h 2082705"/>
              <a:gd name="csX397" fmla="*/ 1476434 w 2357198"/>
              <a:gd name="csY397" fmla="*/ 459114 h 2082705"/>
              <a:gd name="csX398" fmla="*/ 1479125 w 2357198"/>
              <a:gd name="csY398" fmla="*/ 456080 h 2082705"/>
              <a:gd name="csX399" fmla="*/ 1480254 w 2357198"/>
              <a:gd name="csY399" fmla="*/ 452351 h 2082705"/>
              <a:gd name="csX400" fmla="*/ 1480380 w 2357198"/>
              <a:gd name="csY400" fmla="*/ 443204 h 2082705"/>
              <a:gd name="csX401" fmla="*/ 1481509 w 2357198"/>
              <a:gd name="csY401" fmla="*/ 439610 h 2082705"/>
              <a:gd name="csX402" fmla="*/ 1487089 w 2357198"/>
              <a:gd name="csY402" fmla="*/ 429407 h 2082705"/>
              <a:gd name="csX403" fmla="*/ 1489058 w 2357198"/>
              <a:gd name="csY403" fmla="*/ 427285 h 2082705"/>
              <a:gd name="csX404" fmla="*/ 1490015 w 2357198"/>
              <a:gd name="csY404" fmla="*/ 425533 h 2082705"/>
              <a:gd name="csX405" fmla="*/ 1506151 w 2357198"/>
              <a:gd name="csY405" fmla="*/ 402914 h 2082705"/>
              <a:gd name="csX406" fmla="*/ 1509627 w 2357198"/>
              <a:gd name="csY406" fmla="*/ 400087 h 2082705"/>
              <a:gd name="csX407" fmla="*/ 1505275 w 2357198"/>
              <a:gd name="csY407" fmla="*/ 399040 h 2082705"/>
              <a:gd name="csX408" fmla="*/ 1502557 w 2357198"/>
              <a:gd name="csY408" fmla="*/ 396728 h 2082705"/>
              <a:gd name="csX409" fmla="*/ 1501383 w 2357198"/>
              <a:gd name="csY409" fmla="*/ 393432 h 2082705"/>
              <a:gd name="csX410" fmla="*/ 1501600 w 2357198"/>
              <a:gd name="csY410" fmla="*/ 389369 h 2082705"/>
              <a:gd name="csX411" fmla="*/ 1503325 w 2357198"/>
              <a:gd name="csY411" fmla="*/ 385613 h 2082705"/>
              <a:gd name="csX412" fmla="*/ 1506612 w 2357198"/>
              <a:gd name="csY412" fmla="*/ 381531 h 2082705"/>
              <a:gd name="csX413" fmla="*/ 1510386 w 2357198"/>
              <a:gd name="csY413" fmla="*/ 379102 h 2082705"/>
              <a:gd name="csX414" fmla="*/ 1513592 w 2357198"/>
              <a:gd name="csY414" fmla="*/ 380294 h 2082705"/>
              <a:gd name="csX415" fmla="*/ 1516039 w 2357198"/>
              <a:gd name="csY415" fmla="*/ 378886 h 2082705"/>
              <a:gd name="csX416" fmla="*/ 1518206 w 2357198"/>
              <a:gd name="csY416" fmla="*/ 378985 h 2082705"/>
              <a:gd name="csX417" fmla="*/ 1519714 w 2357198"/>
              <a:gd name="csY417" fmla="*/ 380511 h 2082705"/>
              <a:gd name="csX418" fmla="*/ 1520165 w 2357198"/>
              <a:gd name="csY418" fmla="*/ 383319 h 2082705"/>
              <a:gd name="csX419" fmla="*/ 1521592 w 2357198"/>
              <a:gd name="csY419" fmla="*/ 383319 h 2082705"/>
              <a:gd name="csX420" fmla="*/ 1521384 w 2357198"/>
              <a:gd name="csY420" fmla="*/ 380394 h 2082705"/>
              <a:gd name="csX421" fmla="*/ 1520445 w 2357198"/>
              <a:gd name="csY421" fmla="*/ 378777 h 2082705"/>
              <a:gd name="csX422" fmla="*/ 1519379 w 2357198"/>
              <a:gd name="csY422" fmla="*/ 377549 h 2082705"/>
              <a:gd name="csX423" fmla="*/ 1518874 w 2357198"/>
              <a:gd name="csY423" fmla="*/ 375797 h 2082705"/>
              <a:gd name="csX424" fmla="*/ 1519091 w 2357198"/>
              <a:gd name="csY424" fmla="*/ 373432 h 2082705"/>
              <a:gd name="csX425" fmla="*/ 1521592 w 2357198"/>
              <a:gd name="csY425" fmla="*/ 368041 h 2082705"/>
              <a:gd name="csX426" fmla="*/ 1522802 w 2357198"/>
              <a:gd name="csY426" fmla="*/ 368041 h 2082705"/>
              <a:gd name="csX427" fmla="*/ 1522350 w 2357198"/>
              <a:gd name="csY427" fmla="*/ 369937 h 2082705"/>
              <a:gd name="csX428" fmla="*/ 1522350 w 2357198"/>
              <a:gd name="csY428" fmla="*/ 371237 h 2082705"/>
              <a:gd name="csX429" fmla="*/ 1522802 w 2357198"/>
              <a:gd name="csY429" fmla="*/ 372863 h 2082705"/>
              <a:gd name="csX430" fmla="*/ 1522802 w 2357198"/>
              <a:gd name="csY430" fmla="*/ 374226 h 2082705"/>
              <a:gd name="csX431" fmla="*/ 1521312 w 2357198"/>
              <a:gd name="csY431" fmla="*/ 374425 h 2082705"/>
              <a:gd name="csX432" fmla="*/ 1520544 w 2357198"/>
              <a:gd name="csY432" fmla="*/ 374786 h 2082705"/>
              <a:gd name="csX433" fmla="*/ 1519903 w 2357198"/>
              <a:gd name="csY433" fmla="*/ 375247 h 2082705"/>
              <a:gd name="csX434" fmla="*/ 1519687 w 2357198"/>
              <a:gd name="csY434" fmla="*/ 375815 h 2082705"/>
              <a:gd name="csX435" fmla="*/ 1520048 w 2357198"/>
              <a:gd name="csY435" fmla="*/ 376700 h 2082705"/>
              <a:gd name="csX436" fmla="*/ 1521113 w 2357198"/>
              <a:gd name="csY436" fmla="*/ 377766 h 2082705"/>
              <a:gd name="csX437" fmla="*/ 1522025 w 2357198"/>
              <a:gd name="csY437" fmla="*/ 378976 h 2082705"/>
              <a:gd name="csX438" fmla="*/ 1522811 w 2357198"/>
              <a:gd name="csY438" fmla="*/ 380294 h 2082705"/>
              <a:gd name="csX439" fmla="*/ 1523912 w 2357198"/>
              <a:gd name="csY439" fmla="*/ 380710 h 2082705"/>
              <a:gd name="csX440" fmla="*/ 1524292 w 2357198"/>
              <a:gd name="csY440" fmla="*/ 381125 h 2082705"/>
              <a:gd name="csX441" fmla="*/ 1523912 w 2357198"/>
              <a:gd name="csY441" fmla="*/ 381531 h 2082705"/>
              <a:gd name="csX442" fmla="*/ 1522811 w 2357198"/>
              <a:gd name="csY442" fmla="*/ 381938 h 2082705"/>
              <a:gd name="csX443" fmla="*/ 1523912 w 2357198"/>
              <a:gd name="csY443" fmla="*/ 383129 h 2082705"/>
              <a:gd name="csX444" fmla="*/ 1524066 w 2357198"/>
              <a:gd name="csY444" fmla="*/ 384177 h 2082705"/>
              <a:gd name="csX445" fmla="*/ 1523317 w 2357198"/>
              <a:gd name="csY445" fmla="*/ 385215 h 2082705"/>
              <a:gd name="csX446" fmla="*/ 1521601 w 2357198"/>
              <a:gd name="csY446" fmla="*/ 386353 h 2082705"/>
              <a:gd name="csX447" fmla="*/ 1529502 w 2357198"/>
              <a:gd name="csY447" fmla="*/ 394146 h 2082705"/>
              <a:gd name="csX448" fmla="*/ 1531985 w 2357198"/>
              <a:gd name="csY448" fmla="*/ 398462 h 2082705"/>
              <a:gd name="csX449" fmla="*/ 1532012 w 2357198"/>
              <a:gd name="csY449" fmla="*/ 404647 h 2082705"/>
              <a:gd name="csX450" fmla="*/ 1530947 w 2357198"/>
              <a:gd name="csY450" fmla="*/ 405352 h 2082705"/>
              <a:gd name="csX451" fmla="*/ 1528933 w 2357198"/>
              <a:gd name="csY451" fmla="*/ 407401 h 2082705"/>
              <a:gd name="csX452" fmla="*/ 1527958 w 2357198"/>
              <a:gd name="csY452" fmla="*/ 409550 h 2082705"/>
              <a:gd name="csX453" fmla="*/ 1532012 w 2357198"/>
              <a:gd name="csY453" fmla="*/ 411519 h 2082705"/>
              <a:gd name="csX454" fmla="*/ 1536446 w 2357198"/>
              <a:gd name="csY454" fmla="*/ 416088 h 2082705"/>
              <a:gd name="csX455" fmla="*/ 1537087 w 2357198"/>
              <a:gd name="csY455" fmla="*/ 417108 h 2082705"/>
              <a:gd name="csX456" fmla="*/ 1537096 w 2357198"/>
              <a:gd name="csY456" fmla="*/ 417108 h 2082705"/>
              <a:gd name="csX457" fmla="*/ 1537096 w 2357198"/>
              <a:gd name="csY457" fmla="*/ 417108 h 2082705"/>
              <a:gd name="csX458" fmla="*/ 1537330 w 2357198"/>
              <a:gd name="csY458" fmla="*/ 417496 h 2082705"/>
              <a:gd name="csX459" fmla="*/ 1537990 w 2357198"/>
              <a:gd name="csY459" fmla="*/ 419962 h 2082705"/>
              <a:gd name="csX460" fmla="*/ 1542694 w 2357198"/>
              <a:gd name="csY460" fmla="*/ 425786 h 2082705"/>
              <a:gd name="csX461" fmla="*/ 1543850 w 2357198"/>
              <a:gd name="csY461" fmla="*/ 427754 h 2082705"/>
              <a:gd name="csX462" fmla="*/ 1544581 w 2357198"/>
              <a:gd name="csY462" fmla="*/ 429605 h 2082705"/>
              <a:gd name="csX463" fmla="*/ 1545087 w 2357198"/>
              <a:gd name="csY463" fmla="*/ 431962 h 2082705"/>
              <a:gd name="csX464" fmla="*/ 1545204 w 2357198"/>
              <a:gd name="csY464" fmla="*/ 435700 h 2082705"/>
              <a:gd name="csX465" fmla="*/ 1544861 w 2357198"/>
              <a:gd name="csY465" fmla="*/ 437786 h 2082705"/>
              <a:gd name="csX466" fmla="*/ 1543164 w 2357198"/>
              <a:gd name="csY466" fmla="*/ 442301 h 2082705"/>
              <a:gd name="csX467" fmla="*/ 1542703 w 2357198"/>
              <a:gd name="csY467" fmla="*/ 445579 h 2082705"/>
              <a:gd name="csX468" fmla="*/ 1543010 w 2357198"/>
              <a:gd name="csY468" fmla="*/ 448739 h 2082705"/>
              <a:gd name="csX469" fmla="*/ 1543706 w 2357198"/>
              <a:gd name="csY469" fmla="*/ 452017 h 2082705"/>
              <a:gd name="csX470" fmla="*/ 1543859 w 2357198"/>
              <a:gd name="csY470" fmla="*/ 455105 h 2082705"/>
              <a:gd name="csX471" fmla="*/ 1542703 w 2357198"/>
              <a:gd name="csY471" fmla="*/ 457769 h 2082705"/>
              <a:gd name="csX472" fmla="*/ 1542703 w 2357198"/>
              <a:gd name="csY472" fmla="*/ 459159 h 2082705"/>
              <a:gd name="csX473" fmla="*/ 1548798 w 2357198"/>
              <a:gd name="csY473" fmla="*/ 463440 h 2082705"/>
              <a:gd name="csX474" fmla="*/ 1551074 w 2357198"/>
              <a:gd name="csY474" fmla="*/ 472505 h 2082705"/>
              <a:gd name="csX475" fmla="*/ 1550767 w 2357198"/>
              <a:gd name="csY475" fmla="*/ 482799 h 2082705"/>
              <a:gd name="csX476" fmla="*/ 1549304 w 2357198"/>
              <a:gd name="csY476" fmla="*/ 490935 h 2082705"/>
              <a:gd name="csX477" fmla="*/ 1551922 w 2357198"/>
              <a:gd name="csY477" fmla="*/ 490935 h 2082705"/>
              <a:gd name="csX478" fmla="*/ 1550839 w 2357198"/>
              <a:gd name="csY478" fmla="*/ 489851 h 2082705"/>
              <a:gd name="csX479" fmla="*/ 1550532 w 2357198"/>
              <a:gd name="csY479" fmla="*/ 488389 h 2082705"/>
              <a:gd name="csX480" fmla="*/ 1550992 w 2357198"/>
              <a:gd name="csY480" fmla="*/ 486655 h 2082705"/>
              <a:gd name="csX481" fmla="*/ 1551922 w 2357198"/>
              <a:gd name="csY481" fmla="*/ 484768 h 2082705"/>
              <a:gd name="csX482" fmla="*/ 1553114 w 2357198"/>
              <a:gd name="csY482" fmla="*/ 484768 h 2082705"/>
              <a:gd name="csX483" fmla="*/ 1553232 w 2357198"/>
              <a:gd name="csY483" fmla="*/ 486230 h 2082705"/>
              <a:gd name="csX484" fmla="*/ 1552889 w 2357198"/>
              <a:gd name="csY484" fmla="*/ 486962 h 2082705"/>
              <a:gd name="csX485" fmla="*/ 1552383 w 2357198"/>
              <a:gd name="csY485" fmla="*/ 487422 h 2082705"/>
              <a:gd name="csX486" fmla="*/ 1551922 w 2357198"/>
              <a:gd name="csY486" fmla="*/ 487928 h 2082705"/>
              <a:gd name="csX487" fmla="*/ 1553313 w 2357198"/>
              <a:gd name="csY487" fmla="*/ 488199 h 2082705"/>
              <a:gd name="csX488" fmla="*/ 1554352 w 2357198"/>
              <a:gd name="csY488" fmla="*/ 488542 h 2082705"/>
              <a:gd name="csX489" fmla="*/ 1555164 w 2357198"/>
              <a:gd name="csY489" fmla="*/ 489355 h 2082705"/>
              <a:gd name="csX490" fmla="*/ 1555896 w 2357198"/>
              <a:gd name="csY490" fmla="*/ 490935 h 2082705"/>
              <a:gd name="csX491" fmla="*/ 1554433 w 2357198"/>
              <a:gd name="csY491" fmla="*/ 490935 h 2082705"/>
              <a:gd name="csX492" fmla="*/ 1563842 w 2357198"/>
              <a:gd name="csY492" fmla="*/ 497644 h 2082705"/>
              <a:gd name="csX493" fmla="*/ 1569052 w 2357198"/>
              <a:gd name="csY493" fmla="*/ 500154 h 2082705"/>
              <a:gd name="csX494" fmla="*/ 1569783 w 2357198"/>
              <a:gd name="csY494" fmla="*/ 503938 h 2082705"/>
              <a:gd name="csX495" fmla="*/ 1569088 w 2357198"/>
              <a:gd name="csY495" fmla="*/ 512155 h 2082705"/>
              <a:gd name="csX496" fmla="*/ 1569395 w 2357198"/>
              <a:gd name="csY496" fmla="*/ 512308 h 2082705"/>
              <a:gd name="csX497" fmla="*/ 1573332 w 2357198"/>
              <a:gd name="csY497" fmla="*/ 521717 h 2082705"/>
              <a:gd name="csX498" fmla="*/ 1574605 w 2357198"/>
              <a:gd name="csY498" fmla="*/ 523451 h 2082705"/>
              <a:gd name="csX499" fmla="*/ 1576375 w 2357198"/>
              <a:gd name="csY499" fmla="*/ 524182 h 2082705"/>
              <a:gd name="csX500" fmla="*/ 1578921 w 2357198"/>
              <a:gd name="csY500" fmla="*/ 525880 h 2082705"/>
              <a:gd name="csX501" fmla="*/ 1580276 w 2357198"/>
              <a:gd name="csY501" fmla="*/ 529817 h 2082705"/>
              <a:gd name="csX502" fmla="*/ 1581206 w 2357198"/>
              <a:gd name="csY502" fmla="*/ 534368 h 2082705"/>
              <a:gd name="csX503" fmla="*/ 1582244 w 2357198"/>
              <a:gd name="csY503" fmla="*/ 537835 h 2082705"/>
              <a:gd name="csX504" fmla="*/ 1584754 w 2357198"/>
              <a:gd name="csY504" fmla="*/ 540499 h 2082705"/>
              <a:gd name="csX505" fmla="*/ 1588845 w 2357198"/>
              <a:gd name="csY505" fmla="*/ 543470 h 2082705"/>
              <a:gd name="csX506" fmla="*/ 1593161 w 2357198"/>
              <a:gd name="csY506" fmla="*/ 545862 h 2082705"/>
              <a:gd name="csX507" fmla="*/ 1596204 w 2357198"/>
              <a:gd name="csY507" fmla="*/ 546865 h 2082705"/>
              <a:gd name="csX508" fmla="*/ 1604882 w 2357198"/>
              <a:gd name="csY508" fmla="*/ 555849 h 2082705"/>
              <a:gd name="csX509" fmla="*/ 1605270 w 2357198"/>
              <a:gd name="csY509" fmla="*/ 556463 h 2082705"/>
              <a:gd name="csX510" fmla="*/ 1605776 w 2357198"/>
              <a:gd name="csY510" fmla="*/ 558233 h 2082705"/>
              <a:gd name="csX511" fmla="*/ 1606083 w 2357198"/>
              <a:gd name="csY511" fmla="*/ 558892 h 2082705"/>
              <a:gd name="csX512" fmla="*/ 1606660 w 2357198"/>
              <a:gd name="csY512" fmla="*/ 559235 h 2082705"/>
              <a:gd name="csX513" fmla="*/ 1608241 w 2357198"/>
              <a:gd name="csY513" fmla="*/ 559967 h 2082705"/>
              <a:gd name="csX514" fmla="*/ 1608855 w 2357198"/>
              <a:gd name="csY514" fmla="*/ 560355 h 2082705"/>
              <a:gd name="csX515" fmla="*/ 1612096 w 2357198"/>
              <a:gd name="csY515" fmla="*/ 565330 h 2082705"/>
              <a:gd name="csX516" fmla="*/ 1612674 w 2357198"/>
              <a:gd name="csY516" fmla="*/ 565674 h 2082705"/>
              <a:gd name="csX517" fmla="*/ 1613333 w 2357198"/>
              <a:gd name="csY517" fmla="*/ 566757 h 2082705"/>
              <a:gd name="csX518" fmla="*/ 1616151 w 2357198"/>
              <a:gd name="csY518" fmla="*/ 568996 h 2082705"/>
              <a:gd name="csX519" fmla="*/ 1616729 w 2357198"/>
              <a:gd name="csY519" fmla="*/ 570188 h 2082705"/>
              <a:gd name="csX520" fmla="*/ 1617117 w 2357198"/>
              <a:gd name="csY520" fmla="*/ 571498 h 2082705"/>
              <a:gd name="csX521" fmla="*/ 1619510 w 2357198"/>
              <a:gd name="csY521" fmla="*/ 577015 h 2082705"/>
              <a:gd name="csX522" fmla="*/ 1621514 w 2357198"/>
              <a:gd name="csY522" fmla="*/ 578983 h 2082705"/>
              <a:gd name="csX523" fmla="*/ 1626724 w 2357198"/>
              <a:gd name="csY523" fmla="*/ 581801 h 2082705"/>
              <a:gd name="csX524" fmla="*/ 1628765 w 2357198"/>
              <a:gd name="csY524" fmla="*/ 584383 h 2082705"/>
              <a:gd name="csX525" fmla="*/ 1630697 w 2357198"/>
              <a:gd name="csY525" fmla="*/ 583652 h 2082705"/>
              <a:gd name="csX526" fmla="*/ 1632314 w 2357198"/>
              <a:gd name="csY526" fmla="*/ 584311 h 2082705"/>
              <a:gd name="csX527" fmla="*/ 1633506 w 2357198"/>
              <a:gd name="csY527" fmla="*/ 585972 h 2082705"/>
              <a:gd name="csX528" fmla="*/ 1633894 w 2357198"/>
              <a:gd name="csY528" fmla="*/ 588329 h 2082705"/>
              <a:gd name="csX529" fmla="*/ 1635050 w 2357198"/>
              <a:gd name="csY529" fmla="*/ 588176 h 2082705"/>
              <a:gd name="csX530" fmla="*/ 1637289 w 2357198"/>
              <a:gd name="csY530" fmla="*/ 590605 h 2082705"/>
              <a:gd name="csX531" fmla="*/ 1638680 w 2357198"/>
              <a:gd name="csY531" fmla="*/ 593575 h 2082705"/>
              <a:gd name="csX532" fmla="*/ 1637253 w 2357198"/>
              <a:gd name="csY532" fmla="*/ 595002 h 2082705"/>
              <a:gd name="csX533" fmla="*/ 1636368 w 2357198"/>
              <a:gd name="csY533" fmla="*/ 596546 h 2082705"/>
              <a:gd name="csX534" fmla="*/ 1636711 w 2357198"/>
              <a:gd name="csY534" fmla="*/ 599824 h 2082705"/>
              <a:gd name="csX535" fmla="*/ 1637443 w 2357198"/>
              <a:gd name="csY535" fmla="*/ 602984 h 2082705"/>
              <a:gd name="csX536" fmla="*/ 1637831 w 2357198"/>
              <a:gd name="csY536" fmla="*/ 604140 h 2082705"/>
              <a:gd name="csX537" fmla="*/ 1638598 w 2357198"/>
              <a:gd name="csY537" fmla="*/ 609197 h 2082705"/>
              <a:gd name="csX538" fmla="*/ 1638328 w 2357198"/>
              <a:gd name="csY538" fmla="*/ 611084 h 2082705"/>
              <a:gd name="csX539" fmla="*/ 1636630 w 2357198"/>
              <a:gd name="csY539" fmla="*/ 613125 h 2082705"/>
              <a:gd name="csX540" fmla="*/ 1636630 w 2357198"/>
              <a:gd name="csY540" fmla="*/ 614470 h 2082705"/>
              <a:gd name="csX541" fmla="*/ 1637397 w 2357198"/>
              <a:gd name="csY541" fmla="*/ 617287 h 2082705"/>
              <a:gd name="csX542" fmla="*/ 1638011 w 2357198"/>
              <a:gd name="csY542" fmla="*/ 627048 h 2082705"/>
              <a:gd name="csX543" fmla="*/ 1639249 w 2357198"/>
              <a:gd name="csY543" fmla="*/ 631094 h 2082705"/>
              <a:gd name="csX544" fmla="*/ 1640757 w 2357198"/>
              <a:gd name="csY544" fmla="*/ 632286 h 2082705"/>
              <a:gd name="csX545" fmla="*/ 1642454 w 2357198"/>
              <a:gd name="csY545" fmla="*/ 632945 h 2082705"/>
              <a:gd name="csX546" fmla="*/ 1643845 w 2357198"/>
              <a:gd name="csY546" fmla="*/ 634028 h 2082705"/>
              <a:gd name="csX547" fmla="*/ 1644883 w 2357198"/>
              <a:gd name="csY547" fmla="*/ 638426 h 2082705"/>
              <a:gd name="csX548" fmla="*/ 1646003 w 2357198"/>
              <a:gd name="csY548" fmla="*/ 640159 h 2082705"/>
              <a:gd name="csX549" fmla="*/ 1648396 w 2357198"/>
              <a:gd name="csY549" fmla="*/ 643049 h 2082705"/>
              <a:gd name="csX550" fmla="*/ 1646391 w 2357198"/>
              <a:gd name="csY550" fmla="*/ 648060 h 2082705"/>
              <a:gd name="csX551" fmla="*/ 1643845 w 2357198"/>
              <a:gd name="csY551" fmla="*/ 658129 h 2082705"/>
              <a:gd name="csX552" fmla="*/ 1641957 w 2357198"/>
              <a:gd name="csY552" fmla="*/ 662490 h 2082705"/>
              <a:gd name="csX553" fmla="*/ 1645389 w 2357198"/>
              <a:gd name="csY553" fmla="*/ 669082 h 2082705"/>
              <a:gd name="csX554" fmla="*/ 1646626 w 2357198"/>
              <a:gd name="csY554" fmla="*/ 672820 h 2082705"/>
              <a:gd name="csX555" fmla="*/ 1647393 w 2357198"/>
              <a:gd name="csY555" fmla="*/ 681579 h 2082705"/>
              <a:gd name="csX556" fmla="*/ 1648477 w 2357198"/>
              <a:gd name="csY556" fmla="*/ 685624 h 2082705"/>
              <a:gd name="csX557" fmla="*/ 1650563 w 2357198"/>
              <a:gd name="csY557" fmla="*/ 688405 h 2082705"/>
              <a:gd name="csX558" fmla="*/ 1653804 w 2357198"/>
              <a:gd name="csY558" fmla="*/ 689525 h 2082705"/>
              <a:gd name="csX559" fmla="*/ 1650220 w 2357198"/>
              <a:gd name="csY559" fmla="*/ 686364 h 2082705"/>
              <a:gd name="csX560" fmla="*/ 1651836 w 2357198"/>
              <a:gd name="csY560" fmla="*/ 683430 h 2082705"/>
              <a:gd name="csX561" fmla="*/ 1655114 w 2357198"/>
              <a:gd name="csY561" fmla="*/ 683935 h 2082705"/>
              <a:gd name="csX562" fmla="*/ 1656423 w 2357198"/>
              <a:gd name="csY562" fmla="*/ 691150 h 2082705"/>
              <a:gd name="csX563" fmla="*/ 1654996 w 2357198"/>
              <a:gd name="csY563" fmla="*/ 691150 h 2082705"/>
              <a:gd name="csX564" fmla="*/ 1654996 w 2357198"/>
              <a:gd name="csY564" fmla="*/ 689534 h 2082705"/>
              <a:gd name="csX565" fmla="*/ 1653804 w 2357198"/>
              <a:gd name="csY565" fmla="*/ 691150 h 2082705"/>
              <a:gd name="csX566" fmla="*/ 1656044 w 2357198"/>
              <a:gd name="csY566" fmla="*/ 692306 h 2082705"/>
              <a:gd name="csX567" fmla="*/ 1658166 w 2357198"/>
              <a:gd name="csY567" fmla="*/ 694771 h 2082705"/>
              <a:gd name="csX568" fmla="*/ 1659782 w 2357198"/>
              <a:gd name="csY568" fmla="*/ 697507 h 2082705"/>
              <a:gd name="csX569" fmla="*/ 1660396 w 2357198"/>
              <a:gd name="csY569" fmla="*/ 699277 h 2082705"/>
              <a:gd name="csX570" fmla="*/ 1661245 w 2357198"/>
              <a:gd name="csY570" fmla="*/ 700893 h 2082705"/>
              <a:gd name="csX571" fmla="*/ 1663249 w 2357198"/>
              <a:gd name="csY571" fmla="*/ 703015 h 2082705"/>
              <a:gd name="csX572" fmla="*/ 1675593 w 2357198"/>
              <a:gd name="csY572" fmla="*/ 712153 h 2082705"/>
              <a:gd name="csX573" fmla="*/ 1675557 w 2357198"/>
              <a:gd name="csY573" fmla="*/ 713390 h 2082705"/>
              <a:gd name="csX574" fmla="*/ 1677868 w 2357198"/>
              <a:gd name="csY574" fmla="*/ 716009 h 2082705"/>
              <a:gd name="csX575" fmla="*/ 1681571 w 2357198"/>
              <a:gd name="csY575" fmla="*/ 719476 h 2082705"/>
              <a:gd name="csX576" fmla="*/ 1686040 w 2357198"/>
              <a:gd name="csY576" fmla="*/ 727386 h 2082705"/>
              <a:gd name="csX577" fmla="*/ 1686853 w 2357198"/>
              <a:gd name="csY577" fmla="*/ 727657 h 2082705"/>
              <a:gd name="csX578" fmla="*/ 1688090 w 2357198"/>
              <a:gd name="csY578" fmla="*/ 729969 h 2082705"/>
              <a:gd name="csX579" fmla="*/ 1713355 w 2357198"/>
              <a:gd name="csY579" fmla="*/ 745084 h 2082705"/>
              <a:gd name="csX580" fmla="*/ 1715206 w 2357198"/>
              <a:gd name="csY580" fmla="*/ 748633 h 2082705"/>
              <a:gd name="csX581" fmla="*/ 1719757 w 2357198"/>
              <a:gd name="csY581" fmla="*/ 755378 h 2082705"/>
              <a:gd name="csX582" fmla="*/ 1721265 w 2357198"/>
              <a:gd name="csY582" fmla="*/ 758349 h 2082705"/>
              <a:gd name="csX583" fmla="*/ 1722656 w 2357198"/>
              <a:gd name="csY583" fmla="*/ 757383 h 2082705"/>
              <a:gd name="csX584" fmla="*/ 1723694 w 2357198"/>
              <a:gd name="csY584" fmla="*/ 758963 h 2082705"/>
              <a:gd name="csX585" fmla="*/ 1726548 w 2357198"/>
              <a:gd name="csY585" fmla="*/ 769609 h 2082705"/>
              <a:gd name="csX586" fmla="*/ 1726891 w 2357198"/>
              <a:gd name="csY586" fmla="*/ 770304 h 2082705"/>
              <a:gd name="csX587" fmla="*/ 1728588 w 2357198"/>
              <a:gd name="csY587" fmla="*/ 772273 h 2082705"/>
              <a:gd name="csX588" fmla="*/ 1729166 w 2357198"/>
              <a:gd name="csY588" fmla="*/ 773356 h 2082705"/>
              <a:gd name="csX589" fmla="*/ 1730593 w 2357198"/>
              <a:gd name="csY589" fmla="*/ 773356 h 2082705"/>
              <a:gd name="csX590" fmla="*/ 1730593 w 2357198"/>
              <a:gd name="csY590" fmla="*/ 771695 h 2082705"/>
              <a:gd name="csX591" fmla="*/ 1731830 w 2357198"/>
              <a:gd name="csY591" fmla="*/ 771695 h 2082705"/>
              <a:gd name="csX592" fmla="*/ 1732218 w 2357198"/>
              <a:gd name="csY592" fmla="*/ 773040 h 2082705"/>
              <a:gd name="csX593" fmla="*/ 1732832 w 2357198"/>
              <a:gd name="csY593" fmla="*/ 773699 h 2082705"/>
              <a:gd name="csX594" fmla="*/ 1733645 w 2357198"/>
              <a:gd name="csY594" fmla="*/ 774124 h 2082705"/>
              <a:gd name="csX595" fmla="*/ 1734575 w 2357198"/>
              <a:gd name="csY595" fmla="*/ 774819 h 2082705"/>
              <a:gd name="csX596" fmla="*/ 1734187 w 2357198"/>
              <a:gd name="csY596" fmla="*/ 778025 h 2082705"/>
              <a:gd name="csX597" fmla="*/ 1736462 w 2357198"/>
              <a:gd name="csY597" fmla="*/ 782729 h 2082705"/>
              <a:gd name="csX598" fmla="*/ 1739740 w 2357198"/>
              <a:gd name="csY598" fmla="*/ 787199 h 2082705"/>
              <a:gd name="csX599" fmla="*/ 1742476 w 2357198"/>
              <a:gd name="csY599" fmla="*/ 789556 h 2082705"/>
              <a:gd name="csX600" fmla="*/ 1742557 w 2357198"/>
              <a:gd name="csY600" fmla="*/ 793411 h 2082705"/>
              <a:gd name="csX601" fmla="*/ 1751813 w 2357198"/>
              <a:gd name="csY601" fmla="*/ 799118 h 2082705"/>
              <a:gd name="csX602" fmla="*/ 1751695 w 2357198"/>
              <a:gd name="csY602" fmla="*/ 804554 h 2082705"/>
              <a:gd name="csX603" fmla="*/ 1754738 w 2357198"/>
              <a:gd name="csY603" fmla="*/ 805249 h 2082705"/>
              <a:gd name="csX604" fmla="*/ 1756246 w 2357198"/>
              <a:gd name="csY604" fmla="*/ 805863 h 2082705"/>
              <a:gd name="csX605" fmla="*/ 1757555 w 2357198"/>
              <a:gd name="csY605" fmla="*/ 806902 h 2082705"/>
              <a:gd name="csX606" fmla="*/ 1758169 w 2357198"/>
              <a:gd name="csY606" fmla="*/ 807786 h 2082705"/>
              <a:gd name="csX607" fmla="*/ 1758865 w 2357198"/>
              <a:gd name="csY607" fmla="*/ 809674 h 2082705"/>
              <a:gd name="csX608" fmla="*/ 1759596 w 2357198"/>
              <a:gd name="csY608" fmla="*/ 810640 h 2082705"/>
              <a:gd name="csX609" fmla="*/ 1760102 w 2357198"/>
              <a:gd name="csY609" fmla="*/ 810947 h 2082705"/>
              <a:gd name="csX610" fmla="*/ 1761682 w 2357198"/>
              <a:gd name="csY610" fmla="*/ 811714 h 2082705"/>
              <a:gd name="csX611" fmla="*/ 1768391 w 2357198"/>
              <a:gd name="csY611" fmla="*/ 817421 h 2082705"/>
              <a:gd name="csX612" fmla="*/ 1770125 w 2357198"/>
              <a:gd name="csY612" fmla="*/ 819507 h 2082705"/>
              <a:gd name="csX613" fmla="*/ 1771434 w 2357198"/>
              <a:gd name="csY613" fmla="*/ 818162 h 2082705"/>
              <a:gd name="csX614" fmla="*/ 1774098 w 2357198"/>
              <a:gd name="csY614" fmla="*/ 823986 h 2082705"/>
              <a:gd name="csX615" fmla="*/ 1776301 w 2357198"/>
              <a:gd name="csY615" fmla="*/ 822252 h 2082705"/>
              <a:gd name="csX616" fmla="*/ 1778847 w 2357198"/>
              <a:gd name="csY616" fmla="*/ 822406 h 2082705"/>
              <a:gd name="csX617" fmla="*/ 1781313 w 2357198"/>
              <a:gd name="csY617" fmla="*/ 823760 h 2082705"/>
              <a:gd name="csX618" fmla="*/ 1792347 w 2357198"/>
              <a:gd name="csY618" fmla="*/ 833864 h 2082705"/>
              <a:gd name="csX619" fmla="*/ 1794008 w 2357198"/>
              <a:gd name="csY619" fmla="*/ 833711 h 2082705"/>
              <a:gd name="csX620" fmla="*/ 1794974 w 2357198"/>
              <a:gd name="csY620" fmla="*/ 834406 h 2082705"/>
              <a:gd name="csX621" fmla="*/ 1807896 w 2357198"/>
              <a:gd name="csY621" fmla="*/ 850063 h 2082705"/>
              <a:gd name="csX622" fmla="*/ 1812528 w 2357198"/>
              <a:gd name="csY622" fmla="*/ 853070 h 2082705"/>
              <a:gd name="csX623" fmla="*/ 1831156 w 2357198"/>
              <a:gd name="csY623" fmla="*/ 855111 h 2082705"/>
              <a:gd name="csX624" fmla="*/ 1838750 w 2357198"/>
              <a:gd name="csY624" fmla="*/ 855265 h 2082705"/>
              <a:gd name="csX625" fmla="*/ 1838714 w 2357198"/>
              <a:gd name="csY625" fmla="*/ 855075 h 2082705"/>
              <a:gd name="csX626" fmla="*/ 1839256 w 2357198"/>
              <a:gd name="csY626" fmla="*/ 854958 h 2082705"/>
              <a:gd name="csX627" fmla="*/ 1841026 w 2357198"/>
              <a:gd name="csY627" fmla="*/ 855111 h 2082705"/>
              <a:gd name="csX628" fmla="*/ 1843608 w 2357198"/>
              <a:gd name="csY628" fmla="*/ 854497 h 2082705"/>
              <a:gd name="csX629" fmla="*/ 1847428 w 2357198"/>
              <a:gd name="csY629" fmla="*/ 852836 h 2082705"/>
              <a:gd name="csX630" fmla="*/ 1849857 w 2357198"/>
              <a:gd name="csY630" fmla="*/ 850524 h 2082705"/>
              <a:gd name="csX631" fmla="*/ 1848277 w 2357198"/>
              <a:gd name="csY631" fmla="*/ 847860 h 2082705"/>
              <a:gd name="csX632" fmla="*/ 1850055 w 2357198"/>
              <a:gd name="csY632" fmla="*/ 845350 h 2082705"/>
              <a:gd name="csX633" fmla="*/ 1851329 w 2357198"/>
              <a:gd name="csY633" fmla="*/ 840564 h 2082705"/>
              <a:gd name="csX634" fmla="*/ 1852683 w 2357198"/>
              <a:gd name="csY634" fmla="*/ 839219 h 2082705"/>
              <a:gd name="csX635" fmla="*/ 1853956 w 2357198"/>
              <a:gd name="csY635" fmla="*/ 840221 h 2082705"/>
              <a:gd name="csX636" fmla="*/ 1855573 w 2357198"/>
              <a:gd name="csY636" fmla="*/ 840763 h 2082705"/>
              <a:gd name="csX637" fmla="*/ 1856150 w 2357198"/>
              <a:gd name="csY637" fmla="*/ 841919 h 2082705"/>
              <a:gd name="csX638" fmla="*/ 1857505 w 2357198"/>
              <a:gd name="csY638" fmla="*/ 841919 h 2082705"/>
              <a:gd name="csX639" fmla="*/ 1859356 w 2357198"/>
              <a:gd name="csY639" fmla="*/ 839914 h 2082705"/>
              <a:gd name="csX640" fmla="*/ 1861324 w 2357198"/>
              <a:gd name="csY640" fmla="*/ 833359 h 2082705"/>
              <a:gd name="csX641" fmla="*/ 1862787 w 2357198"/>
              <a:gd name="csY641" fmla="*/ 830045 h 2082705"/>
              <a:gd name="csX642" fmla="*/ 1861975 w 2357198"/>
              <a:gd name="csY642" fmla="*/ 829620 h 2082705"/>
              <a:gd name="csX643" fmla="*/ 1861785 w 2357198"/>
              <a:gd name="csY643" fmla="*/ 829539 h 2082705"/>
              <a:gd name="csX644" fmla="*/ 1861749 w 2357198"/>
              <a:gd name="csY644" fmla="*/ 829304 h 2082705"/>
              <a:gd name="csX645" fmla="*/ 1861361 w 2357198"/>
              <a:gd name="csY645" fmla="*/ 828419 h 2082705"/>
              <a:gd name="csX646" fmla="*/ 1863248 w 2357198"/>
              <a:gd name="csY646" fmla="*/ 828148 h 2082705"/>
              <a:gd name="csX647" fmla="*/ 1865912 w 2357198"/>
              <a:gd name="csY647" fmla="*/ 827264 h 2082705"/>
              <a:gd name="csX648" fmla="*/ 1867375 w 2357198"/>
              <a:gd name="csY648" fmla="*/ 827074 h 2082705"/>
              <a:gd name="csX649" fmla="*/ 1868991 w 2357198"/>
              <a:gd name="csY649" fmla="*/ 826379 h 2082705"/>
              <a:gd name="csX650" fmla="*/ 1870146 w 2357198"/>
              <a:gd name="csY650" fmla="*/ 823218 h 2082705"/>
              <a:gd name="csX651" fmla="*/ 1872693 w 2357198"/>
              <a:gd name="csY651" fmla="*/ 821674 h 2082705"/>
              <a:gd name="csX652" fmla="*/ 1873542 w 2357198"/>
              <a:gd name="csY652" fmla="*/ 819823 h 2082705"/>
              <a:gd name="csX653" fmla="*/ 1874120 w 2357198"/>
              <a:gd name="csY653" fmla="*/ 817782 h 2082705"/>
              <a:gd name="csX654" fmla="*/ 1874734 w 2357198"/>
              <a:gd name="csY654" fmla="*/ 816590 h 2082705"/>
              <a:gd name="csX655" fmla="*/ 1876314 w 2357198"/>
              <a:gd name="csY655" fmla="*/ 815859 h 2082705"/>
              <a:gd name="csX656" fmla="*/ 1881325 w 2357198"/>
              <a:gd name="csY656" fmla="*/ 815092 h 2082705"/>
              <a:gd name="csX657" fmla="*/ 1879899 w 2357198"/>
              <a:gd name="csY657" fmla="*/ 813475 h 2082705"/>
              <a:gd name="csX658" fmla="*/ 1883104 w 2357198"/>
              <a:gd name="csY658" fmla="*/ 798125 h 2082705"/>
              <a:gd name="csX659" fmla="*/ 1879790 w 2357198"/>
              <a:gd name="csY659" fmla="*/ 792030 h 2082705"/>
              <a:gd name="csX660" fmla="*/ 1882066 w 2357198"/>
              <a:gd name="csY660" fmla="*/ 785935 h 2082705"/>
              <a:gd name="csX661" fmla="*/ 1883836 w 2357198"/>
              <a:gd name="csY661" fmla="*/ 778296 h 2082705"/>
              <a:gd name="csX662" fmla="*/ 1883989 w 2357198"/>
              <a:gd name="csY662" fmla="*/ 775560 h 2082705"/>
              <a:gd name="csX663" fmla="*/ 1884260 w 2357198"/>
              <a:gd name="csY663" fmla="*/ 774864 h 2082705"/>
              <a:gd name="csX664" fmla="*/ 1884766 w 2357198"/>
              <a:gd name="csY664" fmla="*/ 774250 h 2082705"/>
              <a:gd name="csX665" fmla="*/ 1885271 w 2357198"/>
              <a:gd name="csY665" fmla="*/ 773329 h 2082705"/>
              <a:gd name="csX666" fmla="*/ 1885307 w 2357198"/>
              <a:gd name="csY666" fmla="*/ 771713 h 2082705"/>
              <a:gd name="csX667" fmla="*/ 1884730 w 2357198"/>
              <a:gd name="csY667" fmla="*/ 770521 h 2082705"/>
              <a:gd name="csX668" fmla="*/ 1882960 w 2357198"/>
              <a:gd name="csY668" fmla="*/ 768823 h 2082705"/>
              <a:gd name="csX669" fmla="*/ 1881262 w 2357198"/>
              <a:gd name="csY669" fmla="*/ 765311 h 2082705"/>
              <a:gd name="csX670" fmla="*/ 1878716 w 2357198"/>
              <a:gd name="csY670" fmla="*/ 762304 h 2082705"/>
              <a:gd name="csX671" fmla="*/ 1877100 w 2357198"/>
              <a:gd name="csY671" fmla="*/ 759026 h 2082705"/>
              <a:gd name="csX672" fmla="*/ 1878607 w 2357198"/>
              <a:gd name="csY672" fmla="*/ 755360 h 2082705"/>
              <a:gd name="csX673" fmla="*/ 1878607 w 2357198"/>
              <a:gd name="csY673" fmla="*/ 754006 h 2082705"/>
              <a:gd name="csX674" fmla="*/ 1877524 w 2357198"/>
              <a:gd name="csY674" fmla="*/ 751613 h 2082705"/>
              <a:gd name="csX675" fmla="*/ 1876675 w 2357198"/>
              <a:gd name="csY675" fmla="*/ 749220 h 2082705"/>
              <a:gd name="csX676" fmla="*/ 1876133 w 2357198"/>
              <a:gd name="csY676" fmla="*/ 746367 h 2082705"/>
              <a:gd name="csX677" fmla="*/ 1875944 w 2357198"/>
              <a:gd name="csY677" fmla="*/ 742701 h 2082705"/>
              <a:gd name="csX678" fmla="*/ 1876603 w 2357198"/>
              <a:gd name="csY678" fmla="*/ 740082 h 2082705"/>
              <a:gd name="csX679" fmla="*/ 1879303 w 2357198"/>
              <a:gd name="csY679" fmla="*/ 734682 h 2082705"/>
              <a:gd name="csX680" fmla="*/ 1879917 w 2357198"/>
              <a:gd name="csY680" fmla="*/ 732217 h 2082705"/>
              <a:gd name="csX681" fmla="*/ 1880305 w 2357198"/>
              <a:gd name="csY681" fmla="*/ 732064 h 2082705"/>
              <a:gd name="csX682" fmla="*/ 1882580 w 2357198"/>
              <a:gd name="csY682" fmla="*/ 728434 h 2082705"/>
              <a:gd name="csX683" fmla="*/ 1883276 w 2357198"/>
              <a:gd name="csY683" fmla="*/ 726005 h 2082705"/>
              <a:gd name="csX684" fmla="*/ 1885091 w 2357198"/>
              <a:gd name="csY684" fmla="*/ 716325 h 2082705"/>
              <a:gd name="csX685" fmla="*/ 1886517 w 2357198"/>
              <a:gd name="csY685" fmla="*/ 713435 h 2082705"/>
              <a:gd name="csX686" fmla="*/ 1889136 w 2357198"/>
              <a:gd name="csY686" fmla="*/ 712162 h 2082705"/>
              <a:gd name="csX687" fmla="*/ 1888675 w 2357198"/>
              <a:gd name="csY687" fmla="*/ 711079 h 2082705"/>
              <a:gd name="csX688" fmla="*/ 1888522 w 2357198"/>
              <a:gd name="csY688" fmla="*/ 710997 h 2082705"/>
              <a:gd name="csX689" fmla="*/ 1887944 w 2357198"/>
              <a:gd name="csY689" fmla="*/ 710537 h 2082705"/>
              <a:gd name="csX690" fmla="*/ 1891764 w 2357198"/>
              <a:gd name="csY690" fmla="*/ 706753 h 2082705"/>
              <a:gd name="csX691" fmla="*/ 1896161 w 2357198"/>
              <a:gd name="csY691" fmla="*/ 703439 h 2082705"/>
              <a:gd name="csX692" fmla="*/ 1898473 w 2357198"/>
              <a:gd name="csY692" fmla="*/ 699195 h 2082705"/>
              <a:gd name="csX693" fmla="*/ 1895962 w 2357198"/>
              <a:gd name="csY693" fmla="*/ 692486 h 2082705"/>
              <a:gd name="csX694" fmla="*/ 1896892 w 2357198"/>
              <a:gd name="csY694" fmla="*/ 692604 h 2082705"/>
              <a:gd name="csX695" fmla="*/ 1897127 w 2357198"/>
              <a:gd name="csY695" fmla="*/ 692261 h 2082705"/>
              <a:gd name="csX696" fmla="*/ 1897091 w 2357198"/>
              <a:gd name="csY696" fmla="*/ 691719 h 2082705"/>
              <a:gd name="csX697" fmla="*/ 1897281 w 2357198"/>
              <a:gd name="csY697" fmla="*/ 691141 h 2082705"/>
              <a:gd name="csX698" fmla="*/ 1899746 w 2357198"/>
              <a:gd name="csY698" fmla="*/ 684893 h 2082705"/>
              <a:gd name="csX699" fmla="*/ 1907502 w 2357198"/>
              <a:gd name="csY699" fmla="*/ 673208 h 2082705"/>
              <a:gd name="csX700" fmla="*/ 1910202 w 2357198"/>
              <a:gd name="csY700" fmla="*/ 663104 h 2082705"/>
              <a:gd name="csX701" fmla="*/ 1914717 w 2357198"/>
              <a:gd name="csY701" fmla="*/ 656738 h 2082705"/>
              <a:gd name="csX702" fmla="*/ 1915755 w 2357198"/>
              <a:gd name="csY702" fmla="*/ 652846 h 2082705"/>
              <a:gd name="csX703" fmla="*/ 1916180 w 2357198"/>
              <a:gd name="csY703" fmla="*/ 651763 h 2082705"/>
              <a:gd name="csX704" fmla="*/ 1917065 w 2357198"/>
              <a:gd name="csY704" fmla="*/ 650643 h 2082705"/>
              <a:gd name="csX705" fmla="*/ 1917950 w 2357198"/>
              <a:gd name="csY705" fmla="*/ 649180 h 2082705"/>
              <a:gd name="csX706" fmla="*/ 1918374 w 2357198"/>
              <a:gd name="csY706" fmla="*/ 646869 h 2082705"/>
              <a:gd name="csX707" fmla="*/ 1918067 w 2357198"/>
              <a:gd name="csY707" fmla="*/ 645288 h 2082705"/>
              <a:gd name="csX708" fmla="*/ 1917643 w 2357198"/>
              <a:gd name="csY708" fmla="*/ 643943 h 2082705"/>
              <a:gd name="csX709" fmla="*/ 1917950 w 2357198"/>
              <a:gd name="csY709" fmla="*/ 642751 h 2082705"/>
              <a:gd name="csX710" fmla="*/ 1919683 w 2357198"/>
              <a:gd name="csY710" fmla="*/ 641559 h 2082705"/>
              <a:gd name="csX711" fmla="*/ 1918491 w 2357198"/>
              <a:gd name="csY711" fmla="*/ 638977 h 2082705"/>
              <a:gd name="csX712" fmla="*/ 1917877 w 2357198"/>
              <a:gd name="csY712" fmla="*/ 638010 h 2082705"/>
              <a:gd name="csX713" fmla="*/ 1917182 w 2357198"/>
              <a:gd name="csY713" fmla="*/ 637198 h 2082705"/>
              <a:gd name="csX714" fmla="*/ 1918302 w 2357198"/>
              <a:gd name="csY714" fmla="*/ 634615 h 2082705"/>
              <a:gd name="csX715" fmla="*/ 1918302 w 2357198"/>
              <a:gd name="csY715" fmla="*/ 631455 h 2082705"/>
              <a:gd name="csX716" fmla="*/ 1917760 w 2357198"/>
              <a:gd name="csY716" fmla="*/ 628448 h 2082705"/>
              <a:gd name="csX717" fmla="*/ 1917182 w 2357198"/>
              <a:gd name="csY717" fmla="*/ 626479 h 2082705"/>
              <a:gd name="csX718" fmla="*/ 1917182 w 2357198"/>
              <a:gd name="csY718" fmla="*/ 625089 h 2082705"/>
              <a:gd name="csX719" fmla="*/ 1922347 w 2357198"/>
              <a:gd name="csY719" fmla="*/ 621387 h 2082705"/>
              <a:gd name="csX720" fmla="*/ 1922112 w 2357198"/>
              <a:gd name="csY720" fmla="*/ 608312 h 2082705"/>
              <a:gd name="csX721" fmla="*/ 1921146 w 2357198"/>
              <a:gd name="csY721" fmla="*/ 603878 h 2082705"/>
              <a:gd name="csX722" fmla="*/ 1920993 w 2357198"/>
              <a:gd name="csY722" fmla="*/ 602533 h 2082705"/>
              <a:gd name="csX723" fmla="*/ 1921571 w 2357198"/>
              <a:gd name="csY723" fmla="*/ 599598 h 2082705"/>
              <a:gd name="csX724" fmla="*/ 1922266 w 2357198"/>
              <a:gd name="csY724" fmla="*/ 598442 h 2082705"/>
              <a:gd name="csX725" fmla="*/ 1926582 w 2357198"/>
              <a:gd name="csY725" fmla="*/ 595625 h 2082705"/>
              <a:gd name="csX726" fmla="*/ 1928316 w 2357198"/>
              <a:gd name="csY726" fmla="*/ 594966 h 2082705"/>
              <a:gd name="csX727" fmla="*/ 1929779 w 2357198"/>
              <a:gd name="csY727" fmla="*/ 593774 h 2082705"/>
              <a:gd name="csX728" fmla="*/ 1930357 w 2357198"/>
              <a:gd name="csY728" fmla="*/ 591191 h 2082705"/>
              <a:gd name="csX729" fmla="*/ 1929932 w 2357198"/>
              <a:gd name="csY729" fmla="*/ 588573 h 2082705"/>
              <a:gd name="csX730" fmla="*/ 1928000 w 2357198"/>
              <a:gd name="csY730" fmla="*/ 585837 h 2082705"/>
              <a:gd name="csX731" fmla="*/ 1927611 w 2357198"/>
              <a:gd name="csY731" fmla="*/ 583751 h 2082705"/>
              <a:gd name="csX732" fmla="*/ 1928072 w 2357198"/>
              <a:gd name="csY732" fmla="*/ 570441 h 2082705"/>
              <a:gd name="csX733" fmla="*/ 1927611 w 2357198"/>
              <a:gd name="csY733" fmla="*/ 567895 h 2082705"/>
              <a:gd name="csX734" fmla="*/ 1929381 w 2357198"/>
              <a:gd name="csY734" fmla="*/ 565114 h 2082705"/>
              <a:gd name="csX735" fmla="*/ 1930618 w 2357198"/>
              <a:gd name="csY735" fmla="*/ 561719 h 2082705"/>
              <a:gd name="csX736" fmla="*/ 1931314 w 2357198"/>
              <a:gd name="csY736" fmla="*/ 558206 h 2082705"/>
              <a:gd name="csX737" fmla="*/ 1931548 w 2357198"/>
              <a:gd name="csY737" fmla="*/ 555118 h 2082705"/>
              <a:gd name="csX738" fmla="*/ 1932587 w 2357198"/>
              <a:gd name="csY738" fmla="*/ 553845 h 2082705"/>
              <a:gd name="csX739" fmla="*/ 1934862 w 2357198"/>
              <a:gd name="csY739" fmla="*/ 552265 h 2082705"/>
              <a:gd name="csX740" fmla="*/ 1937102 w 2357198"/>
              <a:gd name="csY740" fmla="*/ 550260 h 2082705"/>
              <a:gd name="csX741" fmla="*/ 1938104 w 2357198"/>
              <a:gd name="csY741" fmla="*/ 547560 h 2082705"/>
              <a:gd name="csX742" fmla="*/ 1938104 w 2357198"/>
              <a:gd name="csY742" fmla="*/ 536219 h 2082705"/>
              <a:gd name="csX743" fmla="*/ 1939106 w 2357198"/>
              <a:gd name="csY743" fmla="*/ 533401 h 2082705"/>
              <a:gd name="csX744" fmla="*/ 1940614 w 2357198"/>
              <a:gd name="csY744" fmla="*/ 530358 h 2082705"/>
              <a:gd name="csX745" fmla="*/ 1941273 w 2357198"/>
              <a:gd name="csY745" fmla="*/ 527198 h 2082705"/>
              <a:gd name="csX746" fmla="*/ 1939576 w 2357198"/>
              <a:gd name="csY746" fmla="*/ 524191 h 2082705"/>
              <a:gd name="csX747" fmla="*/ 1939576 w 2357198"/>
              <a:gd name="csY747" fmla="*/ 522837 h 2082705"/>
              <a:gd name="csX748" fmla="*/ 1941192 w 2357198"/>
              <a:gd name="csY748" fmla="*/ 521834 h 2082705"/>
              <a:gd name="csX749" fmla="*/ 1942113 w 2357198"/>
              <a:gd name="csY749" fmla="*/ 520643 h 2082705"/>
              <a:gd name="csX750" fmla="*/ 1942727 w 2357198"/>
              <a:gd name="csY750" fmla="*/ 519333 h 2082705"/>
              <a:gd name="csX751" fmla="*/ 1943540 w 2357198"/>
              <a:gd name="csY751" fmla="*/ 518024 h 2082705"/>
              <a:gd name="csX752" fmla="*/ 1944470 w 2357198"/>
              <a:gd name="csY752" fmla="*/ 517175 h 2082705"/>
              <a:gd name="csX753" fmla="*/ 1946556 w 2357198"/>
              <a:gd name="csY753" fmla="*/ 516092 h 2082705"/>
              <a:gd name="csX754" fmla="*/ 1947522 w 2357198"/>
              <a:gd name="csY754" fmla="*/ 515162 h 2082705"/>
              <a:gd name="csX755" fmla="*/ 1951955 w 2357198"/>
              <a:gd name="csY755" fmla="*/ 508145 h 2082705"/>
              <a:gd name="csX756" fmla="*/ 1954195 w 2357198"/>
              <a:gd name="csY756" fmla="*/ 505987 h 2082705"/>
              <a:gd name="csX757" fmla="*/ 1952958 w 2357198"/>
              <a:gd name="csY757" fmla="*/ 504904 h 2082705"/>
              <a:gd name="csX758" fmla="*/ 1952840 w 2357198"/>
              <a:gd name="csY758" fmla="*/ 504055 h 2082705"/>
              <a:gd name="csX759" fmla="*/ 1953689 w 2357198"/>
              <a:gd name="csY759" fmla="*/ 503477 h 2082705"/>
              <a:gd name="csX760" fmla="*/ 1955504 w 2357198"/>
              <a:gd name="csY760" fmla="*/ 503134 h 2082705"/>
              <a:gd name="csX761" fmla="*/ 1954773 w 2357198"/>
              <a:gd name="csY761" fmla="*/ 501861 h 2082705"/>
              <a:gd name="csX762" fmla="*/ 1955233 w 2357198"/>
              <a:gd name="csY762" fmla="*/ 500588 h 2082705"/>
              <a:gd name="csX763" fmla="*/ 1956506 w 2357198"/>
              <a:gd name="csY763" fmla="*/ 499432 h 2082705"/>
              <a:gd name="csX764" fmla="*/ 1958168 w 2357198"/>
              <a:gd name="csY764" fmla="*/ 498619 h 2082705"/>
              <a:gd name="csX765" fmla="*/ 1958249 w 2357198"/>
              <a:gd name="csY765" fmla="*/ 497499 h 2082705"/>
              <a:gd name="csX766" fmla="*/ 1957942 w 2357198"/>
              <a:gd name="csY766" fmla="*/ 497192 h 2082705"/>
              <a:gd name="csX767" fmla="*/ 1957400 w 2357198"/>
              <a:gd name="csY767" fmla="*/ 497156 h 2082705"/>
              <a:gd name="csX768" fmla="*/ 1956741 w 2357198"/>
              <a:gd name="csY768" fmla="*/ 496967 h 2082705"/>
              <a:gd name="csX769" fmla="*/ 1959206 w 2357198"/>
              <a:gd name="csY769" fmla="*/ 496001 h 2082705"/>
              <a:gd name="csX770" fmla="*/ 1960290 w 2357198"/>
              <a:gd name="csY770" fmla="*/ 494267 h 2082705"/>
              <a:gd name="csX771" fmla="*/ 1960904 w 2357198"/>
              <a:gd name="csY771" fmla="*/ 491991 h 2082705"/>
              <a:gd name="csX772" fmla="*/ 1961988 w 2357198"/>
              <a:gd name="csY772" fmla="*/ 489445 h 2082705"/>
              <a:gd name="csX773" fmla="*/ 1963378 w 2357198"/>
              <a:gd name="csY773" fmla="*/ 487359 h 2082705"/>
              <a:gd name="csX774" fmla="*/ 1964723 w 2357198"/>
              <a:gd name="csY774" fmla="*/ 485815 h 2082705"/>
              <a:gd name="csX775" fmla="*/ 1966385 w 2357198"/>
              <a:gd name="csY775" fmla="*/ 484578 h 2082705"/>
              <a:gd name="csX776" fmla="*/ 1968353 w 2357198"/>
              <a:gd name="csY776" fmla="*/ 483540 h 2082705"/>
              <a:gd name="csX777" fmla="*/ 1968588 w 2357198"/>
              <a:gd name="csY777" fmla="*/ 483422 h 2082705"/>
              <a:gd name="csX778" fmla="*/ 1966927 w 2357198"/>
              <a:gd name="csY778" fmla="*/ 480262 h 2082705"/>
              <a:gd name="csX779" fmla="*/ 1962493 w 2357198"/>
              <a:gd name="csY779" fmla="*/ 471124 h 2082705"/>
              <a:gd name="csX780" fmla="*/ 1961139 w 2357198"/>
              <a:gd name="csY780" fmla="*/ 465841 h 2082705"/>
              <a:gd name="csX781" fmla="*/ 1961482 w 2357198"/>
              <a:gd name="csY781" fmla="*/ 450572 h 2082705"/>
              <a:gd name="csX782" fmla="*/ 1956543 w 2357198"/>
              <a:gd name="csY782" fmla="*/ 427817 h 2082705"/>
              <a:gd name="csX783" fmla="*/ 1948985 w 2357198"/>
              <a:gd name="csY783" fmla="*/ 407031 h 2082705"/>
              <a:gd name="csX784" fmla="*/ 1940497 w 2357198"/>
              <a:gd name="csY784" fmla="*/ 383852 h 2082705"/>
              <a:gd name="csX785" fmla="*/ 1939305 w 2357198"/>
              <a:gd name="csY785" fmla="*/ 371815 h 2082705"/>
              <a:gd name="csX786" fmla="*/ 1939386 w 2357198"/>
              <a:gd name="csY786" fmla="*/ 370461 h 2082705"/>
              <a:gd name="csX787" fmla="*/ 1939269 w 2357198"/>
              <a:gd name="csY787" fmla="*/ 369115 h 2082705"/>
              <a:gd name="csX788" fmla="*/ 1938926 w 2357198"/>
              <a:gd name="csY788" fmla="*/ 367842 h 2082705"/>
              <a:gd name="csX789" fmla="*/ 1938384 w 2357198"/>
              <a:gd name="csY789" fmla="*/ 366569 h 2082705"/>
              <a:gd name="csX790" fmla="*/ 1930898 w 2357198"/>
              <a:gd name="csY790" fmla="*/ 345205 h 2082705"/>
              <a:gd name="csX791" fmla="*/ 1919521 w 2357198"/>
              <a:gd name="csY791" fmla="*/ 312418 h 2082705"/>
              <a:gd name="csX792" fmla="*/ 1913119 w 2357198"/>
              <a:gd name="csY792" fmla="*/ 294061 h 2082705"/>
              <a:gd name="csX793" fmla="*/ 1910997 w 2357198"/>
              <a:gd name="csY793" fmla="*/ 290900 h 2082705"/>
              <a:gd name="csX794" fmla="*/ 1900468 w 2357198"/>
              <a:gd name="csY794" fmla="*/ 281681 h 2082705"/>
              <a:gd name="csX795" fmla="*/ 1899114 w 2357198"/>
              <a:gd name="csY795" fmla="*/ 279595 h 2082705"/>
              <a:gd name="csX796" fmla="*/ 1898689 w 2357198"/>
              <a:gd name="csY796" fmla="*/ 277013 h 2082705"/>
              <a:gd name="csX797" fmla="*/ 1899032 w 2357198"/>
              <a:gd name="csY797" fmla="*/ 273076 h 2082705"/>
              <a:gd name="csX798" fmla="*/ 1900847 w 2357198"/>
              <a:gd name="csY798" fmla="*/ 266439 h 2082705"/>
              <a:gd name="csX799" fmla="*/ 1900884 w 2357198"/>
              <a:gd name="csY799" fmla="*/ 263396 h 2082705"/>
              <a:gd name="csX800" fmla="*/ 1898996 w 2357198"/>
              <a:gd name="csY800" fmla="*/ 260660 h 2082705"/>
              <a:gd name="csX801" fmla="*/ 1895908 w 2357198"/>
              <a:gd name="csY801" fmla="*/ 256452 h 2082705"/>
              <a:gd name="csX802" fmla="*/ 1894752 w 2357198"/>
              <a:gd name="csY802" fmla="*/ 252669 h 2082705"/>
              <a:gd name="csX803" fmla="*/ 1894328 w 2357198"/>
              <a:gd name="csY803" fmla="*/ 243449 h 2082705"/>
              <a:gd name="csX804" fmla="*/ 1890120 w 2357198"/>
              <a:gd name="csY804" fmla="*/ 225706 h 2082705"/>
              <a:gd name="csX805" fmla="*/ 1878237 w 2357198"/>
              <a:gd name="csY805" fmla="*/ 194391 h 2082705"/>
              <a:gd name="csX806" fmla="*/ 1868404 w 2357198"/>
              <a:gd name="csY806" fmla="*/ 168431 h 2082705"/>
              <a:gd name="csX807" fmla="*/ 1861000 w 2357198"/>
              <a:gd name="csY807" fmla="*/ 148918 h 2082705"/>
              <a:gd name="csX808" fmla="*/ 1854904 w 2357198"/>
              <a:gd name="csY808" fmla="*/ 130018 h 2082705"/>
              <a:gd name="csX809" fmla="*/ 1847310 w 2357198"/>
              <a:gd name="csY809" fmla="*/ 106379 h 2082705"/>
              <a:gd name="csX810" fmla="*/ 1845342 w 2357198"/>
              <a:gd name="csY810" fmla="*/ 100248 h 2082705"/>
              <a:gd name="csX811" fmla="*/ 1841875 w 2357198"/>
              <a:gd name="csY811" fmla="*/ 89529 h 2082705"/>
              <a:gd name="csX812" fmla="*/ 1840755 w 2357198"/>
              <a:gd name="csY812" fmla="*/ 85791 h 2082705"/>
              <a:gd name="csX813" fmla="*/ 1836050 w 2357198"/>
              <a:gd name="csY813" fmla="*/ 77150 h 2082705"/>
              <a:gd name="csX814" fmla="*/ 1835707 w 2357198"/>
              <a:gd name="csY814" fmla="*/ 77339 h 2082705"/>
              <a:gd name="csX815" fmla="*/ 1806469 w 2357198"/>
              <a:gd name="csY815" fmla="*/ 96274 h 2082705"/>
              <a:gd name="csX816" fmla="*/ 1769285 w 2357198"/>
              <a:gd name="csY816" fmla="*/ 111011 h 2082705"/>
              <a:gd name="csX817" fmla="*/ 1729446 w 2357198"/>
              <a:gd name="csY817" fmla="*/ 121386 h 2082705"/>
              <a:gd name="csX818" fmla="*/ 1723008 w 2357198"/>
              <a:gd name="csY818" fmla="*/ 121810 h 2082705"/>
              <a:gd name="csX819" fmla="*/ 1718647 w 2357198"/>
              <a:gd name="csY819" fmla="*/ 120501 h 2082705"/>
              <a:gd name="csX820" fmla="*/ 1718647 w 2357198"/>
              <a:gd name="csY820" fmla="*/ 122045 h 2082705"/>
              <a:gd name="csX821" fmla="*/ 1714863 w 2357198"/>
              <a:gd name="csY821" fmla="*/ 120429 h 2082705"/>
              <a:gd name="csX822" fmla="*/ 1700786 w 2357198"/>
              <a:gd name="csY822" fmla="*/ 118966 h 2082705"/>
              <a:gd name="csX823" fmla="*/ 1697156 w 2357198"/>
              <a:gd name="csY823" fmla="*/ 117810 h 2082705"/>
              <a:gd name="csX824" fmla="*/ 1689445 w 2357198"/>
              <a:gd name="csY824" fmla="*/ 113801 h 2082705"/>
              <a:gd name="csX825" fmla="*/ 1686862 w 2357198"/>
              <a:gd name="csY825" fmla="*/ 114533 h 2082705"/>
              <a:gd name="csX826" fmla="*/ 1685553 w 2357198"/>
              <a:gd name="csY826" fmla="*/ 114533 h 2082705"/>
              <a:gd name="csX827" fmla="*/ 1684894 w 2357198"/>
              <a:gd name="csY827" fmla="*/ 113873 h 2082705"/>
              <a:gd name="csX828" fmla="*/ 1682808 w 2357198"/>
              <a:gd name="csY828" fmla="*/ 112835 h 2082705"/>
              <a:gd name="csX829" fmla="*/ 1682808 w 2357198"/>
              <a:gd name="csY829" fmla="*/ 116925 h 2082705"/>
              <a:gd name="csX830" fmla="*/ 1679765 w 2357198"/>
              <a:gd name="csY830" fmla="*/ 117160 h 2082705"/>
              <a:gd name="csX831" fmla="*/ 1677255 w 2357198"/>
              <a:gd name="csY831" fmla="*/ 117973 h 2082705"/>
              <a:gd name="csX832" fmla="*/ 1678952 w 2357198"/>
              <a:gd name="csY832" fmla="*/ 122063 h 2082705"/>
              <a:gd name="csX833" fmla="*/ 1657859 w 2357198"/>
              <a:gd name="csY833" fmla="*/ 123725 h 2082705"/>
              <a:gd name="csX834" fmla="*/ 1660098 w 2357198"/>
              <a:gd name="csY834" fmla="*/ 124185 h 2082705"/>
              <a:gd name="csX835" fmla="*/ 1661913 w 2357198"/>
              <a:gd name="csY835" fmla="*/ 124420 h 2082705"/>
              <a:gd name="csX836" fmla="*/ 1663845 w 2357198"/>
              <a:gd name="csY836" fmla="*/ 124149 h 2082705"/>
              <a:gd name="csX837" fmla="*/ 1665660 w 2357198"/>
              <a:gd name="csY837" fmla="*/ 125115 h 2082705"/>
              <a:gd name="csX838" fmla="*/ 1662888 w 2357198"/>
              <a:gd name="csY838" fmla="*/ 125350 h 2082705"/>
              <a:gd name="csX839" fmla="*/ 1663159 w 2357198"/>
              <a:gd name="csY839" fmla="*/ 125693 h 2082705"/>
              <a:gd name="csX840" fmla="*/ 1663195 w 2357198"/>
              <a:gd name="csY840" fmla="*/ 127969 h 2082705"/>
              <a:gd name="csX841" fmla="*/ 1663042 w 2357198"/>
              <a:gd name="csY841" fmla="*/ 129856 h 2082705"/>
              <a:gd name="csX842" fmla="*/ 1661615 w 2357198"/>
              <a:gd name="csY842" fmla="*/ 129856 h 2082705"/>
              <a:gd name="csX843" fmla="*/ 1660848 w 2357198"/>
              <a:gd name="csY843" fmla="*/ 127887 h 2082705"/>
              <a:gd name="csX844" fmla="*/ 1659457 w 2357198"/>
              <a:gd name="csY844" fmla="*/ 126921 h 2082705"/>
              <a:gd name="csX845" fmla="*/ 1657877 w 2357198"/>
              <a:gd name="csY845" fmla="*/ 127039 h 2082705"/>
              <a:gd name="csX846" fmla="*/ 1656450 w 2357198"/>
              <a:gd name="csY846" fmla="*/ 128312 h 2082705"/>
              <a:gd name="csX847" fmla="*/ 1655023 w 2357198"/>
              <a:gd name="csY847" fmla="*/ 126768 h 2082705"/>
              <a:gd name="csX848" fmla="*/ 1656450 w 2357198"/>
              <a:gd name="csY848" fmla="*/ 125106 h 2082705"/>
              <a:gd name="csX849" fmla="*/ 1655023 w 2357198"/>
              <a:gd name="csY849" fmla="*/ 125106 h 2082705"/>
              <a:gd name="csX850" fmla="*/ 1652206 w 2357198"/>
              <a:gd name="csY850" fmla="*/ 127228 h 2082705"/>
              <a:gd name="csX851" fmla="*/ 1641985 w 2357198"/>
              <a:gd name="csY851" fmla="*/ 131237 h 2082705"/>
              <a:gd name="csX852" fmla="*/ 1641985 w 2357198"/>
              <a:gd name="csY852" fmla="*/ 132899 h 2082705"/>
              <a:gd name="csX853" fmla="*/ 1643140 w 2357198"/>
              <a:gd name="csY853" fmla="*/ 132899 h 2082705"/>
              <a:gd name="csX854" fmla="*/ 1643140 w 2357198"/>
              <a:gd name="csY854" fmla="*/ 131237 h 2082705"/>
              <a:gd name="csX855" fmla="*/ 1644450 w 2357198"/>
              <a:gd name="csY855" fmla="*/ 131237 h 2082705"/>
              <a:gd name="csX856" fmla="*/ 1647113 w 2357198"/>
              <a:gd name="csY856" fmla="*/ 132899 h 2082705"/>
              <a:gd name="csX857" fmla="*/ 1647113 w 2357198"/>
              <a:gd name="csY857" fmla="*/ 134289 h 2082705"/>
              <a:gd name="csX858" fmla="*/ 1645380 w 2357198"/>
              <a:gd name="csY858" fmla="*/ 134019 h 2082705"/>
              <a:gd name="csX859" fmla="*/ 1644459 w 2357198"/>
              <a:gd name="csY859" fmla="*/ 134019 h 2082705"/>
              <a:gd name="csX860" fmla="*/ 1643149 w 2357198"/>
              <a:gd name="csY860" fmla="*/ 134289 h 2082705"/>
              <a:gd name="csX861" fmla="*/ 1640603 w 2357198"/>
              <a:gd name="csY861" fmla="*/ 133865 h 2082705"/>
              <a:gd name="csX862" fmla="*/ 1637018 w 2357198"/>
              <a:gd name="csY862" fmla="*/ 134714 h 2082705"/>
              <a:gd name="csX863" fmla="*/ 1630110 w 2357198"/>
              <a:gd name="csY863" fmla="*/ 137495 h 2082705"/>
              <a:gd name="csX864" fmla="*/ 1632233 w 2357198"/>
              <a:gd name="csY864" fmla="*/ 133675 h 2082705"/>
              <a:gd name="csX865" fmla="*/ 1632314 w 2357198"/>
              <a:gd name="csY865" fmla="*/ 130244 h 2082705"/>
              <a:gd name="csX866" fmla="*/ 1630580 w 2357198"/>
              <a:gd name="csY866" fmla="*/ 127355 h 2082705"/>
              <a:gd name="csX867" fmla="*/ 1627338 w 2357198"/>
              <a:gd name="csY867" fmla="*/ 125115 h 2082705"/>
              <a:gd name="csX868" fmla="*/ 1627338 w 2357198"/>
              <a:gd name="csY868" fmla="*/ 123725 h 2082705"/>
              <a:gd name="csX869" fmla="*/ 1628305 w 2357198"/>
              <a:gd name="csY869" fmla="*/ 123571 h 2082705"/>
              <a:gd name="csX870" fmla="*/ 1628539 w 2357198"/>
              <a:gd name="csY870" fmla="*/ 123960 h 2082705"/>
              <a:gd name="csX871" fmla="*/ 1628539 w 2357198"/>
              <a:gd name="csY871" fmla="*/ 124574 h 2082705"/>
              <a:gd name="csX872" fmla="*/ 1628810 w 2357198"/>
              <a:gd name="csY872" fmla="*/ 125115 h 2082705"/>
              <a:gd name="csX873" fmla="*/ 1631582 w 2357198"/>
              <a:gd name="csY873" fmla="*/ 123147 h 2082705"/>
              <a:gd name="csX874" fmla="*/ 1634011 w 2357198"/>
              <a:gd name="csY874" fmla="*/ 122533 h 2082705"/>
              <a:gd name="csX875" fmla="*/ 1634824 w 2357198"/>
              <a:gd name="csY875" fmla="*/ 121296 h 2082705"/>
              <a:gd name="csX876" fmla="*/ 1632738 w 2357198"/>
              <a:gd name="csY876" fmla="*/ 117440 h 2082705"/>
              <a:gd name="csX877" fmla="*/ 1625830 w 2357198"/>
              <a:gd name="csY877" fmla="*/ 108374 h 2082705"/>
              <a:gd name="csX878" fmla="*/ 1623401 w 2357198"/>
              <a:gd name="csY878" fmla="*/ 106595 h 2082705"/>
              <a:gd name="csX879" fmla="*/ 1623401 w 2357198"/>
              <a:gd name="csY879" fmla="*/ 105205 h 2082705"/>
              <a:gd name="csX880" fmla="*/ 1628801 w 2357198"/>
              <a:gd name="csY880" fmla="*/ 105205 h 2082705"/>
              <a:gd name="csX881" fmla="*/ 1628801 w 2357198"/>
              <a:gd name="csY881" fmla="*/ 103661 h 2082705"/>
              <a:gd name="csX882" fmla="*/ 1625487 w 2357198"/>
              <a:gd name="csY882" fmla="*/ 103625 h 2082705"/>
              <a:gd name="csX883" fmla="*/ 1623248 w 2357198"/>
              <a:gd name="csY883" fmla="*/ 104744 h 2082705"/>
              <a:gd name="csX884" fmla="*/ 1619546 w 2357198"/>
              <a:gd name="csY884" fmla="*/ 108257 h 2082705"/>
              <a:gd name="csX885" fmla="*/ 1617306 w 2357198"/>
              <a:gd name="csY885" fmla="*/ 109377 h 2082705"/>
              <a:gd name="csX886" fmla="*/ 1612521 w 2357198"/>
              <a:gd name="csY886" fmla="*/ 110189 h 2082705"/>
              <a:gd name="csX887" fmla="*/ 1610209 w 2357198"/>
              <a:gd name="csY887" fmla="*/ 111345 h 2082705"/>
              <a:gd name="csX888" fmla="*/ 1607166 w 2357198"/>
              <a:gd name="csY888" fmla="*/ 115201 h 2082705"/>
              <a:gd name="csX889" fmla="*/ 1604737 w 2357198"/>
              <a:gd name="csY889" fmla="*/ 119716 h 2082705"/>
              <a:gd name="csX890" fmla="*/ 1601423 w 2357198"/>
              <a:gd name="csY890" fmla="*/ 123147 h 2082705"/>
              <a:gd name="csX891" fmla="*/ 1595599 w 2357198"/>
              <a:gd name="csY891" fmla="*/ 123725 h 2082705"/>
              <a:gd name="csX892" fmla="*/ 1598687 w 2357198"/>
              <a:gd name="csY892" fmla="*/ 124962 h 2082705"/>
              <a:gd name="csX893" fmla="*/ 1603238 w 2357198"/>
              <a:gd name="csY893" fmla="*/ 125621 h 2082705"/>
              <a:gd name="csX894" fmla="*/ 1607636 w 2357198"/>
              <a:gd name="csY894" fmla="*/ 125702 h 2082705"/>
              <a:gd name="csX895" fmla="*/ 1610218 w 2357198"/>
              <a:gd name="csY895" fmla="*/ 125124 h 2082705"/>
              <a:gd name="csX896" fmla="*/ 1608981 w 2357198"/>
              <a:gd name="csY896" fmla="*/ 124239 h 2082705"/>
              <a:gd name="csX897" fmla="*/ 1608981 w 2357198"/>
              <a:gd name="csY897" fmla="*/ 123544 h 2082705"/>
              <a:gd name="csX898" fmla="*/ 1609595 w 2357198"/>
              <a:gd name="csY898" fmla="*/ 122885 h 2082705"/>
              <a:gd name="csX899" fmla="*/ 1610209 w 2357198"/>
              <a:gd name="csY899" fmla="*/ 122072 h 2082705"/>
              <a:gd name="csX900" fmla="*/ 1614218 w 2357198"/>
              <a:gd name="csY900" fmla="*/ 118984 h 2082705"/>
              <a:gd name="csX901" fmla="*/ 1615455 w 2357198"/>
              <a:gd name="csY901" fmla="*/ 117440 h 2082705"/>
              <a:gd name="csX902" fmla="*/ 1616765 w 2357198"/>
              <a:gd name="csY902" fmla="*/ 117440 h 2082705"/>
              <a:gd name="csX903" fmla="*/ 1615952 w 2357198"/>
              <a:gd name="csY903" fmla="*/ 119905 h 2082705"/>
              <a:gd name="csX904" fmla="*/ 1614914 w 2357198"/>
              <a:gd name="csY904" fmla="*/ 121792 h 2082705"/>
              <a:gd name="csX905" fmla="*/ 1614489 w 2357198"/>
              <a:gd name="csY905" fmla="*/ 123409 h 2082705"/>
              <a:gd name="csX906" fmla="*/ 1615455 w 2357198"/>
              <a:gd name="csY906" fmla="*/ 125106 h 2082705"/>
              <a:gd name="csX907" fmla="*/ 1613604 w 2357198"/>
              <a:gd name="csY907" fmla="*/ 126379 h 2082705"/>
              <a:gd name="csX908" fmla="*/ 1606119 w 2357198"/>
              <a:gd name="csY908" fmla="*/ 128312 h 2082705"/>
              <a:gd name="csX909" fmla="*/ 1606119 w 2357198"/>
              <a:gd name="csY909" fmla="*/ 129856 h 2082705"/>
              <a:gd name="csX910" fmla="*/ 1607049 w 2357198"/>
              <a:gd name="csY910" fmla="*/ 130163 h 2082705"/>
              <a:gd name="csX911" fmla="*/ 1608900 w 2357198"/>
              <a:gd name="csY911" fmla="*/ 131246 h 2082705"/>
              <a:gd name="csX912" fmla="*/ 1608900 w 2357198"/>
              <a:gd name="csY912" fmla="*/ 132908 h 2082705"/>
              <a:gd name="csX913" fmla="*/ 1606281 w 2357198"/>
              <a:gd name="csY913" fmla="*/ 135102 h 2082705"/>
              <a:gd name="csX914" fmla="*/ 1603310 w 2357198"/>
              <a:gd name="csY914" fmla="*/ 135256 h 2082705"/>
              <a:gd name="csX915" fmla="*/ 1596908 w 2357198"/>
              <a:gd name="csY915" fmla="*/ 132899 h 2082705"/>
              <a:gd name="csX916" fmla="*/ 1599572 w 2357198"/>
              <a:gd name="csY916" fmla="*/ 132899 h 2082705"/>
              <a:gd name="csX917" fmla="*/ 1599229 w 2357198"/>
              <a:gd name="csY917" fmla="*/ 131779 h 2082705"/>
              <a:gd name="csX918" fmla="*/ 1598805 w 2357198"/>
              <a:gd name="csY918" fmla="*/ 129585 h 2082705"/>
              <a:gd name="csX919" fmla="*/ 1598344 w 2357198"/>
              <a:gd name="csY919" fmla="*/ 128312 h 2082705"/>
              <a:gd name="csX920" fmla="*/ 1596574 w 2357198"/>
              <a:gd name="csY920" fmla="*/ 125612 h 2082705"/>
              <a:gd name="csX921" fmla="*/ 1593567 w 2357198"/>
              <a:gd name="csY921" fmla="*/ 123526 h 2082705"/>
              <a:gd name="csX922" fmla="*/ 1590326 w 2357198"/>
              <a:gd name="csY922" fmla="*/ 122641 h 2082705"/>
              <a:gd name="csX923" fmla="*/ 1587707 w 2357198"/>
              <a:gd name="csY923" fmla="*/ 123725 h 2082705"/>
              <a:gd name="csX924" fmla="*/ 1587707 w 2357198"/>
              <a:gd name="csY924" fmla="*/ 125115 h 2082705"/>
              <a:gd name="csX925" fmla="*/ 1592989 w 2357198"/>
              <a:gd name="csY925" fmla="*/ 125115 h 2082705"/>
              <a:gd name="csX926" fmla="*/ 1592989 w 2357198"/>
              <a:gd name="csY926" fmla="*/ 126777 h 2082705"/>
              <a:gd name="csX927" fmla="*/ 1588402 w 2357198"/>
              <a:gd name="csY927" fmla="*/ 129134 h 2082705"/>
              <a:gd name="csX928" fmla="*/ 1586398 w 2357198"/>
              <a:gd name="csY928" fmla="*/ 129865 h 2082705"/>
              <a:gd name="csX929" fmla="*/ 1586398 w 2357198"/>
              <a:gd name="csY929" fmla="*/ 128321 h 2082705"/>
              <a:gd name="csX930" fmla="*/ 1587861 w 2357198"/>
              <a:gd name="csY930" fmla="*/ 128131 h 2082705"/>
              <a:gd name="csX931" fmla="*/ 1588520 w 2357198"/>
              <a:gd name="csY931" fmla="*/ 127048 h 2082705"/>
              <a:gd name="csX932" fmla="*/ 1585784 w 2357198"/>
              <a:gd name="csY932" fmla="*/ 126316 h 2082705"/>
              <a:gd name="csX933" fmla="*/ 1584935 w 2357198"/>
              <a:gd name="csY933" fmla="*/ 125124 h 2082705"/>
              <a:gd name="csX934" fmla="*/ 1583743 w 2357198"/>
              <a:gd name="csY934" fmla="*/ 125124 h 2082705"/>
              <a:gd name="csX935" fmla="*/ 1581775 w 2357198"/>
              <a:gd name="csY935" fmla="*/ 126741 h 2082705"/>
              <a:gd name="csX936" fmla="*/ 1571788 w 2357198"/>
              <a:gd name="csY936" fmla="*/ 129865 h 2082705"/>
              <a:gd name="csX937" fmla="*/ 1559905 w 2357198"/>
              <a:gd name="csY937" fmla="*/ 137504 h 2082705"/>
              <a:gd name="csX938" fmla="*/ 1558821 w 2357198"/>
              <a:gd name="csY938" fmla="*/ 137351 h 2082705"/>
              <a:gd name="csX939" fmla="*/ 1557972 w 2357198"/>
              <a:gd name="csY939" fmla="*/ 137504 h 2082705"/>
              <a:gd name="csX940" fmla="*/ 1557313 w 2357198"/>
              <a:gd name="csY940" fmla="*/ 137269 h 2082705"/>
              <a:gd name="csX941" fmla="*/ 1557160 w 2357198"/>
              <a:gd name="csY941" fmla="*/ 135996 h 2082705"/>
              <a:gd name="csX942" fmla="*/ 1555959 w 2357198"/>
              <a:gd name="csY942" fmla="*/ 135996 h 2082705"/>
              <a:gd name="csX943" fmla="*/ 1554722 w 2357198"/>
              <a:gd name="csY943" fmla="*/ 138154 h 2082705"/>
              <a:gd name="csX944" fmla="*/ 1552528 w 2357198"/>
              <a:gd name="csY944" fmla="*/ 139039 h 2082705"/>
              <a:gd name="csX945" fmla="*/ 1546631 w 2357198"/>
              <a:gd name="csY945" fmla="*/ 139039 h 2082705"/>
              <a:gd name="csX946" fmla="*/ 1549367 w 2357198"/>
              <a:gd name="csY946" fmla="*/ 137495 h 2082705"/>
              <a:gd name="csX947" fmla="*/ 1549367 w 2357198"/>
              <a:gd name="csY947" fmla="*/ 135987 h 2082705"/>
              <a:gd name="csX948" fmla="*/ 1539994 w 2357198"/>
              <a:gd name="csY948" fmla="*/ 135987 h 2082705"/>
              <a:gd name="csX949" fmla="*/ 1543426 w 2357198"/>
              <a:gd name="csY949" fmla="*/ 135102 h 2082705"/>
              <a:gd name="csX950" fmla="*/ 1535940 w 2357198"/>
              <a:gd name="csY950" fmla="*/ 134289 h 2082705"/>
              <a:gd name="csX951" fmla="*/ 1527452 w 2357198"/>
              <a:gd name="csY951" fmla="*/ 134019 h 2082705"/>
              <a:gd name="csX952" fmla="*/ 1527100 w 2357198"/>
              <a:gd name="csY952" fmla="*/ 133901 h 2082705"/>
              <a:gd name="csX953" fmla="*/ 1520544 w 2357198"/>
              <a:gd name="csY953" fmla="*/ 131897 h 2082705"/>
              <a:gd name="csX954" fmla="*/ 1514756 w 2357198"/>
              <a:gd name="csY954" fmla="*/ 128267 h 2082705"/>
              <a:gd name="csX955" fmla="*/ 1509700 w 2357198"/>
              <a:gd name="csY955" fmla="*/ 123716 h 2082705"/>
              <a:gd name="csX956" fmla="*/ 1504228 w 2357198"/>
              <a:gd name="csY956" fmla="*/ 114307 h 2082705"/>
              <a:gd name="csX957" fmla="*/ 1500643 w 2357198"/>
              <a:gd name="csY957" fmla="*/ 111571 h 2082705"/>
              <a:gd name="csX958" fmla="*/ 1492426 w 2357198"/>
              <a:gd name="csY958" fmla="*/ 103661 h 2082705"/>
              <a:gd name="csX959" fmla="*/ 1488805 w 2357198"/>
              <a:gd name="csY959" fmla="*/ 98992 h 2082705"/>
              <a:gd name="csX960" fmla="*/ 1486611 w 2357198"/>
              <a:gd name="csY960" fmla="*/ 96870 h 2082705"/>
              <a:gd name="csX961" fmla="*/ 1480669 w 2357198"/>
              <a:gd name="csY961" fmla="*/ 95326 h 2082705"/>
              <a:gd name="csX962" fmla="*/ 1477780 w 2357198"/>
              <a:gd name="csY962" fmla="*/ 93439 h 2082705"/>
              <a:gd name="csX963" fmla="*/ 1475775 w 2357198"/>
              <a:gd name="csY963" fmla="*/ 90550 h 2082705"/>
              <a:gd name="csX964" fmla="*/ 1475315 w 2357198"/>
              <a:gd name="csY964" fmla="*/ 86766 h 2082705"/>
              <a:gd name="csX965" fmla="*/ 1473120 w 2357198"/>
              <a:gd name="csY965" fmla="*/ 86495 h 2082705"/>
              <a:gd name="csX966" fmla="*/ 1471929 w 2357198"/>
              <a:gd name="csY966" fmla="*/ 86495 h 2082705"/>
              <a:gd name="csX967" fmla="*/ 1463251 w 2357198"/>
              <a:gd name="csY967" fmla="*/ 86613 h 2082705"/>
              <a:gd name="csX968" fmla="*/ 1465987 w 2357198"/>
              <a:gd name="csY968" fmla="*/ 88157 h 2082705"/>
              <a:gd name="csX969" fmla="*/ 1463558 w 2357198"/>
              <a:gd name="csY969" fmla="*/ 89891 h 2082705"/>
              <a:gd name="csX970" fmla="*/ 1464064 w 2357198"/>
              <a:gd name="csY970" fmla="*/ 91859 h 2082705"/>
              <a:gd name="csX971" fmla="*/ 1467305 w 2357198"/>
              <a:gd name="csY971" fmla="*/ 95986 h 2082705"/>
              <a:gd name="csX972" fmla="*/ 1468308 w 2357198"/>
              <a:gd name="csY972" fmla="*/ 99841 h 2082705"/>
              <a:gd name="csX973" fmla="*/ 1468272 w 2357198"/>
              <a:gd name="csY973" fmla="*/ 102965 h 2082705"/>
              <a:gd name="csX974" fmla="*/ 1467305 w 2357198"/>
              <a:gd name="csY974" fmla="*/ 109638 h 2082705"/>
              <a:gd name="csX975" fmla="*/ 1466845 w 2357198"/>
              <a:gd name="csY975" fmla="*/ 109521 h 2082705"/>
              <a:gd name="csX976" fmla="*/ 1466998 w 2357198"/>
              <a:gd name="csY976" fmla="*/ 109792 h 2082705"/>
              <a:gd name="csX977" fmla="*/ 1467341 w 2357198"/>
              <a:gd name="csY977" fmla="*/ 122172 h 2082705"/>
              <a:gd name="csX978" fmla="*/ 1471432 w 2357198"/>
              <a:gd name="csY978" fmla="*/ 121052 h 2082705"/>
              <a:gd name="csX979" fmla="*/ 1527588 w 2357198"/>
              <a:gd name="csY979" fmla="*/ 153568 h 2082705"/>
              <a:gd name="csX980" fmla="*/ 1535498 w 2357198"/>
              <a:gd name="csY980" fmla="*/ 231133 h 2082705"/>
              <a:gd name="csX981" fmla="*/ 1535922 w 2357198"/>
              <a:gd name="csY981" fmla="*/ 250998 h 2082705"/>
              <a:gd name="csX982" fmla="*/ 1536536 w 2357198"/>
              <a:gd name="csY982" fmla="*/ 255549 h 2082705"/>
              <a:gd name="csX983" fmla="*/ 1537231 w 2357198"/>
              <a:gd name="csY983" fmla="*/ 258556 h 2082705"/>
              <a:gd name="csX984" fmla="*/ 1537620 w 2357198"/>
              <a:gd name="csY984" fmla="*/ 259405 h 2082705"/>
              <a:gd name="csX985" fmla="*/ 1537620 w 2357198"/>
              <a:gd name="csY985" fmla="*/ 259441 h 2082705"/>
              <a:gd name="csX986" fmla="*/ 1547651 w 2357198"/>
              <a:gd name="csY986" fmla="*/ 275514 h 2082705"/>
              <a:gd name="csX987" fmla="*/ 1537610 w 2357198"/>
              <a:gd name="csY987" fmla="*/ 259450 h 2082705"/>
              <a:gd name="csX988" fmla="*/ 1537610 w 2357198"/>
              <a:gd name="csY988" fmla="*/ 259414 h 2082705"/>
              <a:gd name="csX989" fmla="*/ 1537222 w 2357198"/>
              <a:gd name="csY989" fmla="*/ 258538 h 2082705"/>
              <a:gd name="csX990" fmla="*/ 1536536 w 2357198"/>
              <a:gd name="csY990" fmla="*/ 255558 h 2082705"/>
              <a:gd name="csX991" fmla="*/ 1535904 w 2357198"/>
              <a:gd name="csY991" fmla="*/ 250980 h 2082705"/>
              <a:gd name="csX992" fmla="*/ 1535489 w 2357198"/>
              <a:gd name="csY992" fmla="*/ 231151 h 2082705"/>
              <a:gd name="csX993" fmla="*/ 1527588 w 2357198"/>
              <a:gd name="csY993" fmla="*/ 153586 h 2082705"/>
              <a:gd name="csX994" fmla="*/ 1471441 w 2357198"/>
              <a:gd name="csY994" fmla="*/ 121070 h 2082705"/>
              <a:gd name="csX995" fmla="*/ 1467341 w 2357198"/>
              <a:gd name="csY995" fmla="*/ 122190 h 2082705"/>
              <a:gd name="csX996" fmla="*/ 1466980 w 2357198"/>
              <a:gd name="csY996" fmla="*/ 109792 h 2082705"/>
              <a:gd name="csX997" fmla="*/ 1466827 w 2357198"/>
              <a:gd name="csY997" fmla="*/ 109539 h 2082705"/>
              <a:gd name="csX998" fmla="*/ 1466655 w 2357198"/>
              <a:gd name="csY998" fmla="*/ 109494 h 2082705"/>
              <a:gd name="csX999" fmla="*/ 1462023 w 2357198"/>
              <a:gd name="csY999" fmla="*/ 109656 h 2082705"/>
              <a:gd name="csX1000" fmla="*/ 1465508 w 2357198"/>
              <a:gd name="csY1000" fmla="*/ 112943 h 2082705"/>
              <a:gd name="csX1001" fmla="*/ 1466077 w 2357198"/>
              <a:gd name="csY1001" fmla="*/ 117079 h 2082705"/>
              <a:gd name="csX1002" fmla="*/ 1463910 w 2357198"/>
              <a:gd name="csY1002" fmla="*/ 121043 h 2082705"/>
              <a:gd name="csX1003" fmla="*/ 1459278 w 2357198"/>
              <a:gd name="csY1003" fmla="*/ 123725 h 2082705"/>
              <a:gd name="csX1004" fmla="*/ 1456560 w 2357198"/>
              <a:gd name="csY1004" fmla="*/ 124185 h 2082705"/>
              <a:gd name="csX1005" fmla="*/ 1453544 w 2357198"/>
              <a:gd name="csY1005" fmla="*/ 124113 h 2082705"/>
              <a:gd name="csX1006" fmla="*/ 1451079 w 2357198"/>
              <a:gd name="csY1006" fmla="*/ 123219 h 2082705"/>
              <a:gd name="csX1007" fmla="*/ 1448975 w 2357198"/>
              <a:gd name="csY1007" fmla="*/ 119490 h 2082705"/>
              <a:gd name="csX1008" fmla="*/ 1446853 w 2357198"/>
              <a:gd name="csY1008" fmla="*/ 119679 h 2082705"/>
              <a:gd name="csX1009" fmla="*/ 1445345 w 2357198"/>
              <a:gd name="csY1009" fmla="*/ 121278 h 2082705"/>
              <a:gd name="csX1010" fmla="*/ 1446095 w 2357198"/>
              <a:gd name="csY1010" fmla="*/ 123725 h 2082705"/>
              <a:gd name="csX1011" fmla="*/ 1444984 w 2357198"/>
              <a:gd name="csY1011" fmla="*/ 123580 h 2082705"/>
              <a:gd name="csX1012" fmla="*/ 1444117 w 2357198"/>
              <a:gd name="csY1012" fmla="*/ 123680 h 2082705"/>
              <a:gd name="csX1013" fmla="*/ 1443566 w 2357198"/>
              <a:gd name="csY1013" fmla="*/ 123409 h 2082705"/>
              <a:gd name="csX1014" fmla="*/ 1443458 w 2357198"/>
              <a:gd name="csY1014" fmla="*/ 122045 h 2082705"/>
              <a:gd name="csX1015" fmla="*/ 1441146 w 2357198"/>
              <a:gd name="csY1015" fmla="*/ 123544 h 2082705"/>
              <a:gd name="csX1016" fmla="*/ 1440866 w 2357198"/>
              <a:gd name="csY1016" fmla="*/ 123797 h 2082705"/>
              <a:gd name="csX1017" fmla="*/ 1441146 w 2357198"/>
              <a:gd name="csY1017" fmla="*/ 124384 h 2082705"/>
              <a:gd name="csX1018" fmla="*/ 1441101 w 2357198"/>
              <a:gd name="csY1018" fmla="*/ 124709 h 2082705"/>
              <a:gd name="csX1019" fmla="*/ 1441273 w 2357198"/>
              <a:gd name="csY1019" fmla="*/ 124881 h 2082705"/>
              <a:gd name="csX1020" fmla="*/ 1442140 w 2357198"/>
              <a:gd name="csY1020" fmla="*/ 125097 h 2082705"/>
              <a:gd name="csX1021" fmla="*/ 1442140 w 2357198"/>
              <a:gd name="csY1021" fmla="*/ 126768 h 2082705"/>
              <a:gd name="csX1022" fmla="*/ 1441146 w 2357198"/>
              <a:gd name="csY1022" fmla="*/ 126659 h 2082705"/>
              <a:gd name="csX1023" fmla="*/ 1438067 w 2357198"/>
              <a:gd name="csY1023" fmla="*/ 126768 h 2082705"/>
              <a:gd name="csX1024" fmla="*/ 1438735 w 2357198"/>
              <a:gd name="csY1024" fmla="*/ 128104 h 2082705"/>
              <a:gd name="csX1025" fmla="*/ 1439602 w 2357198"/>
              <a:gd name="csY1025" fmla="*/ 129829 h 2082705"/>
              <a:gd name="csX1026" fmla="*/ 1438880 w 2357198"/>
              <a:gd name="csY1026" fmla="*/ 129693 h 2082705"/>
              <a:gd name="csX1027" fmla="*/ 1437056 w 2357198"/>
              <a:gd name="csY1027" fmla="*/ 129368 h 2082705"/>
              <a:gd name="csX1028" fmla="*/ 1433164 w 2357198"/>
              <a:gd name="csY1028" fmla="*/ 127391 h 2082705"/>
              <a:gd name="csX1029" fmla="*/ 1430275 w 2357198"/>
              <a:gd name="csY1029" fmla="*/ 126768 h 2082705"/>
              <a:gd name="csX1030" fmla="*/ 1430907 w 2357198"/>
              <a:gd name="csY1030" fmla="*/ 129143 h 2082705"/>
              <a:gd name="csX1031" fmla="*/ 1432099 w 2357198"/>
              <a:gd name="csY1031" fmla="*/ 131373 h 2082705"/>
              <a:gd name="csX1032" fmla="*/ 1434031 w 2357198"/>
              <a:gd name="csY1032" fmla="*/ 132836 h 2082705"/>
              <a:gd name="csX1033" fmla="*/ 1436857 w 2357198"/>
              <a:gd name="csY1033" fmla="*/ 132908 h 2082705"/>
              <a:gd name="csX1034" fmla="*/ 1436857 w 2357198"/>
              <a:gd name="csY1034" fmla="*/ 134298 h 2082705"/>
              <a:gd name="csX1035" fmla="*/ 1434483 w 2357198"/>
              <a:gd name="csY1035" fmla="*/ 135843 h 2082705"/>
              <a:gd name="csX1036" fmla="*/ 1431909 w 2357198"/>
              <a:gd name="csY1036" fmla="*/ 135743 h 2082705"/>
              <a:gd name="csX1037" fmla="*/ 1429462 w 2357198"/>
              <a:gd name="csY1037" fmla="*/ 134587 h 2082705"/>
              <a:gd name="csX1038" fmla="*/ 1427530 w 2357198"/>
              <a:gd name="csY1038" fmla="*/ 132917 h 2082705"/>
              <a:gd name="csX1039" fmla="*/ 1427530 w 2357198"/>
              <a:gd name="csY1039" fmla="*/ 131246 h 2082705"/>
              <a:gd name="csX1040" fmla="*/ 1428848 w 2357198"/>
              <a:gd name="csY1040" fmla="*/ 131246 h 2082705"/>
              <a:gd name="csX1041" fmla="*/ 1428848 w 2357198"/>
              <a:gd name="csY1041" fmla="*/ 129847 h 2082705"/>
              <a:gd name="csX1042" fmla="*/ 1427530 w 2357198"/>
              <a:gd name="csY1042" fmla="*/ 128781 h 2082705"/>
              <a:gd name="csX1043" fmla="*/ 1425940 w 2357198"/>
              <a:gd name="csY1043" fmla="*/ 128339 h 2082705"/>
              <a:gd name="csX1044" fmla="*/ 1424216 w 2357198"/>
              <a:gd name="csY1044" fmla="*/ 128655 h 2082705"/>
              <a:gd name="csX1045" fmla="*/ 1422365 w 2357198"/>
              <a:gd name="csY1045" fmla="*/ 129838 h 2082705"/>
              <a:gd name="csX1046" fmla="*/ 1420821 w 2357198"/>
              <a:gd name="csY1046" fmla="*/ 128745 h 2082705"/>
              <a:gd name="csX1047" fmla="*/ 1419845 w 2357198"/>
              <a:gd name="csY1047" fmla="*/ 128303 h 2082705"/>
              <a:gd name="csX1048" fmla="*/ 1420550 w 2357198"/>
              <a:gd name="csY1048" fmla="*/ 126425 h 2082705"/>
              <a:gd name="csX1049" fmla="*/ 1421507 w 2357198"/>
              <a:gd name="csY1049" fmla="*/ 125097 h 2082705"/>
              <a:gd name="csX1050" fmla="*/ 1422924 w 2357198"/>
              <a:gd name="csY1050" fmla="*/ 124230 h 2082705"/>
              <a:gd name="csX1051" fmla="*/ 1424893 w 2357198"/>
              <a:gd name="csY1051" fmla="*/ 123716 h 2082705"/>
              <a:gd name="csX1052" fmla="*/ 1424893 w 2357198"/>
              <a:gd name="csY1052" fmla="*/ 122036 h 2082705"/>
              <a:gd name="csX1053" fmla="*/ 1423051 w 2357198"/>
              <a:gd name="csY1053" fmla="*/ 121368 h 2082705"/>
              <a:gd name="csX1054" fmla="*/ 1421886 w 2357198"/>
              <a:gd name="csY1054" fmla="*/ 120104 h 2082705"/>
              <a:gd name="csX1055" fmla="*/ 1421462 w 2357198"/>
              <a:gd name="csY1055" fmla="*/ 118804 h 2082705"/>
              <a:gd name="csX1056" fmla="*/ 1421462 w 2357198"/>
              <a:gd name="csY1056" fmla="*/ 118804 h 2082705"/>
              <a:gd name="csX1057" fmla="*/ 1421290 w 2357198"/>
              <a:gd name="csY1057" fmla="*/ 118262 h 2082705"/>
              <a:gd name="csX1058" fmla="*/ 1421037 w 2357198"/>
              <a:gd name="csY1058" fmla="*/ 115887 h 2082705"/>
              <a:gd name="csX1059" fmla="*/ 1419845 w 2357198"/>
              <a:gd name="csY1059" fmla="*/ 115887 h 2082705"/>
              <a:gd name="csX1060" fmla="*/ 1419276 w 2357198"/>
              <a:gd name="csY1060" fmla="*/ 117566 h 2082705"/>
              <a:gd name="csX1061" fmla="*/ 1418148 w 2357198"/>
              <a:gd name="csY1061" fmla="*/ 118587 h 2082705"/>
              <a:gd name="csX1062" fmla="*/ 1416549 w 2357198"/>
              <a:gd name="csY1062" fmla="*/ 119047 h 2082705"/>
              <a:gd name="csX1063" fmla="*/ 1414473 w 2357198"/>
              <a:gd name="csY1063" fmla="*/ 118957 h 2082705"/>
              <a:gd name="csX1064" fmla="*/ 1414473 w 2357198"/>
              <a:gd name="csY1064" fmla="*/ 117422 h 2082705"/>
              <a:gd name="csX1065" fmla="*/ 1418482 w 2357198"/>
              <a:gd name="csY1065" fmla="*/ 113973 h 2082705"/>
              <a:gd name="csX1066" fmla="*/ 1418392 w 2357198"/>
              <a:gd name="csY1066" fmla="*/ 111553 h 2082705"/>
              <a:gd name="csX1067" fmla="*/ 1417091 w 2357198"/>
              <a:gd name="csY1067" fmla="*/ 109638 h 2082705"/>
              <a:gd name="csX1068" fmla="*/ 1417091 w 2357198"/>
              <a:gd name="csY1068" fmla="*/ 108239 h 2082705"/>
              <a:gd name="csX1069" fmla="*/ 1418473 w 2357198"/>
              <a:gd name="csY1069" fmla="*/ 107616 h 2082705"/>
              <a:gd name="csX1070" fmla="*/ 1419168 w 2357198"/>
              <a:gd name="csY1070" fmla="*/ 106785 h 2082705"/>
              <a:gd name="csX1071" fmla="*/ 1419547 w 2357198"/>
              <a:gd name="csY1071" fmla="*/ 105521 h 2082705"/>
              <a:gd name="csX1072" fmla="*/ 1419863 w 2357198"/>
              <a:gd name="csY1072" fmla="*/ 103634 h 2082705"/>
              <a:gd name="csX1073" fmla="*/ 1419249 w 2357198"/>
              <a:gd name="csY1073" fmla="*/ 104184 h 2082705"/>
              <a:gd name="csX1074" fmla="*/ 1417100 w 2357198"/>
              <a:gd name="csY1074" fmla="*/ 105169 h 2082705"/>
              <a:gd name="csX1075" fmla="*/ 1417416 w 2357198"/>
              <a:gd name="csY1075" fmla="*/ 102171 h 2082705"/>
              <a:gd name="csX1076" fmla="*/ 1417750 w 2357198"/>
              <a:gd name="csY1076" fmla="*/ 101421 h 2082705"/>
              <a:gd name="csX1077" fmla="*/ 1418554 w 2357198"/>
              <a:gd name="csY1077" fmla="*/ 100428 h 2082705"/>
              <a:gd name="csX1078" fmla="*/ 1418554 w 2357198"/>
              <a:gd name="csY1078" fmla="*/ 99047 h 2082705"/>
              <a:gd name="csX1079" fmla="*/ 1415791 w 2357198"/>
              <a:gd name="csY1079" fmla="*/ 97512 h 2082705"/>
              <a:gd name="csX1080" fmla="*/ 1414915 w 2357198"/>
              <a:gd name="csY1080" fmla="*/ 98532 h 2082705"/>
              <a:gd name="csX1081" fmla="*/ 1413705 w 2357198"/>
              <a:gd name="csY1081" fmla="*/ 99489 h 2082705"/>
              <a:gd name="csX1082" fmla="*/ 1413190 w 2357198"/>
              <a:gd name="csY1082" fmla="*/ 100419 h 2082705"/>
              <a:gd name="csX1083" fmla="*/ 1410427 w 2357198"/>
              <a:gd name="csY1083" fmla="*/ 99038 h 2082705"/>
              <a:gd name="csX1084" fmla="*/ 1410427 w 2357198"/>
              <a:gd name="csY1084" fmla="*/ 97503 h 2082705"/>
              <a:gd name="csX1085" fmla="*/ 1413190 w 2357198"/>
              <a:gd name="csY1085" fmla="*/ 97503 h 2082705"/>
              <a:gd name="csX1086" fmla="*/ 1408811 w 2357198"/>
              <a:gd name="csY1086" fmla="*/ 96004 h 2082705"/>
              <a:gd name="csX1087" fmla="*/ 1405136 w 2357198"/>
              <a:gd name="csY1087" fmla="*/ 98577 h 2082705"/>
              <a:gd name="csX1088" fmla="*/ 1402120 w 2357198"/>
              <a:gd name="csY1088" fmla="*/ 101774 h 2082705"/>
              <a:gd name="csX1089" fmla="*/ 1399872 w 2357198"/>
              <a:gd name="csY1089" fmla="*/ 102081 h 2082705"/>
              <a:gd name="csX1090" fmla="*/ 1398806 w 2357198"/>
              <a:gd name="csY1090" fmla="*/ 105593 h 2082705"/>
              <a:gd name="csX1091" fmla="*/ 1397208 w 2357198"/>
              <a:gd name="csY1091" fmla="*/ 105720 h 2082705"/>
              <a:gd name="csX1092" fmla="*/ 1396278 w 2357198"/>
              <a:gd name="csY1092" fmla="*/ 103589 h 2082705"/>
              <a:gd name="csX1093" fmla="*/ 1397235 w 2357198"/>
              <a:gd name="csY1093" fmla="*/ 100410 h 2082705"/>
              <a:gd name="csX1094" fmla="*/ 1395917 w 2357198"/>
              <a:gd name="csY1094" fmla="*/ 100410 h 2082705"/>
              <a:gd name="csX1095" fmla="*/ 1395917 w 2357198"/>
              <a:gd name="csY1095" fmla="*/ 102081 h 2082705"/>
              <a:gd name="csX1096" fmla="*/ 1395005 w 2357198"/>
              <a:gd name="csY1096" fmla="*/ 101846 h 2082705"/>
              <a:gd name="csX1097" fmla="*/ 1394788 w 2357198"/>
              <a:gd name="csY1097" fmla="*/ 101340 h 2082705"/>
              <a:gd name="csX1098" fmla="*/ 1394851 w 2357198"/>
              <a:gd name="csY1098" fmla="*/ 100780 h 2082705"/>
              <a:gd name="csX1099" fmla="*/ 1394598 w 2357198"/>
              <a:gd name="csY1099" fmla="*/ 100410 h 2082705"/>
              <a:gd name="csX1100" fmla="*/ 1393876 w 2357198"/>
              <a:gd name="csY1100" fmla="*/ 100988 h 2082705"/>
              <a:gd name="csX1101" fmla="*/ 1393433 w 2357198"/>
              <a:gd name="csY1101" fmla="*/ 101539 h 2082705"/>
              <a:gd name="csX1102" fmla="*/ 1392901 w 2357198"/>
              <a:gd name="csY1102" fmla="*/ 101945 h 2082705"/>
              <a:gd name="csX1103" fmla="*/ 1391989 w 2357198"/>
              <a:gd name="csY1103" fmla="*/ 102090 h 2082705"/>
              <a:gd name="csX1104" fmla="*/ 1391799 w 2357198"/>
              <a:gd name="csY1104" fmla="*/ 100582 h 2082705"/>
              <a:gd name="csX1105" fmla="*/ 1392133 w 2357198"/>
              <a:gd name="csY1105" fmla="*/ 99877 h 2082705"/>
              <a:gd name="csX1106" fmla="*/ 1392684 w 2357198"/>
              <a:gd name="csY1106" fmla="*/ 99534 h 2082705"/>
              <a:gd name="csX1107" fmla="*/ 1393316 w 2357198"/>
              <a:gd name="csY1107" fmla="*/ 99038 h 2082705"/>
              <a:gd name="csX1108" fmla="*/ 1390680 w 2357198"/>
              <a:gd name="csY1108" fmla="*/ 99038 h 2082705"/>
              <a:gd name="csX1109" fmla="*/ 1390680 w 2357198"/>
              <a:gd name="csY1109" fmla="*/ 97503 h 2082705"/>
              <a:gd name="csX1110" fmla="*/ 1393316 w 2357198"/>
              <a:gd name="csY1110" fmla="*/ 97503 h 2082705"/>
              <a:gd name="csX1111" fmla="*/ 1392494 w 2357198"/>
              <a:gd name="csY1111" fmla="*/ 95931 h 2082705"/>
              <a:gd name="csX1112" fmla="*/ 1392224 w 2357198"/>
              <a:gd name="csY1112" fmla="*/ 94703 h 2082705"/>
              <a:gd name="csX1113" fmla="*/ 1392503 w 2357198"/>
              <a:gd name="csY1113" fmla="*/ 93295 h 2082705"/>
              <a:gd name="csX1114" fmla="*/ 1393307 w 2357198"/>
              <a:gd name="csY1114" fmla="*/ 91209 h 2082705"/>
              <a:gd name="csX1115" fmla="*/ 1391835 w 2357198"/>
              <a:gd name="csY1115" fmla="*/ 92329 h 2082705"/>
              <a:gd name="csX1116" fmla="*/ 1390833 w 2357198"/>
              <a:gd name="csY1116" fmla="*/ 93836 h 2082705"/>
              <a:gd name="csX1117" fmla="*/ 1389352 w 2357198"/>
              <a:gd name="csY1117" fmla="*/ 97503 h 2082705"/>
              <a:gd name="csX1118" fmla="*/ 1387465 w 2357198"/>
              <a:gd name="csY1118" fmla="*/ 95326 h 2082705"/>
              <a:gd name="csX1119" fmla="*/ 1384575 w 2357198"/>
              <a:gd name="csY1119" fmla="*/ 93286 h 2082705"/>
              <a:gd name="csX1120" fmla="*/ 1381559 w 2357198"/>
              <a:gd name="csY1120" fmla="*/ 91805 h 2082705"/>
              <a:gd name="csX1121" fmla="*/ 1379392 w 2357198"/>
              <a:gd name="csY1121" fmla="*/ 91209 h 2082705"/>
              <a:gd name="csX1122" fmla="*/ 1378652 w 2357198"/>
              <a:gd name="csY1122" fmla="*/ 90279 h 2082705"/>
              <a:gd name="csX1123" fmla="*/ 1378634 w 2357198"/>
              <a:gd name="csY1123" fmla="*/ 88229 h 2082705"/>
              <a:gd name="csX1124" fmla="*/ 1378318 w 2357198"/>
              <a:gd name="csY1124" fmla="*/ 86152 h 2082705"/>
              <a:gd name="csX1125" fmla="*/ 1376765 w 2357198"/>
              <a:gd name="csY1125" fmla="*/ 85222 h 2082705"/>
              <a:gd name="csX1126" fmla="*/ 1374959 w 2357198"/>
              <a:gd name="csY1126" fmla="*/ 85123 h 2082705"/>
              <a:gd name="csX1127" fmla="*/ 1373640 w 2357198"/>
              <a:gd name="csY1127" fmla="*/ 84843 h 2082705"/>
              <a:gd name="csX1128" fmla="*/ 1370904 w 2357198"/>
              <a:gd name="csY1128" fmla="*/ 83687 h 2082705"/>
              <a:gd name="csX1129" fmla="*/ 1371220 w 2357198"/>
              <a:gd name="csY1129" fmla="*/ 84509 h 2082705"/>
              <a:gd name="csX1130" fmla="*/ 1371473 w 2357198"/>
              <a:gd name="csY1130" fmla="*/ 84726 h 2082705"/>
              <a:gd name="csX1131" fmla="*/ 1371726 w 2357198"/>
              <a:gd name="csY1131" fmla="*/ 84825 h 2082705"/>
              <a:gd name="csX1132" fmla="*/ 1372105 w 2357198"/>
              <a:gd name="csY1132" fmla="*/ 85222 h 2082705"/>
              <a:gd name="csX1133" fmla="*/ 1371826 w 2357198"/>
              <a:gd name="csY1133" fmla="*/ 85349 h 2082705"/>
              <a:gd name="csX1134" fmla="*/ 1369749 w 2357198"/>
              <a:gd name="csY1134" fmla="*/ 86315 h 2082705"/>
              <a:gd name="csX1135" fmla="*/ 1367627 w 2357198"/>
              <a:gd name="csY1135" fmla="*/ 85755 h 2082705"/>
              <a:gd name="csX1136" fmla="*/ 1366417 w 2357198"/>
              <a:gd name="csY1136" fmla="*/ 83777 h 2082705"/>
              <a:gd name="csX1137" fmla="*/ 1366823 w 2357198"/>
              <a:gd name="csY1137" fmla="*/ 80599 h 2082705"/>
              <a:gd name="csX1138" fmla="*/ 1368457 w 2357198"/>
              <a:gd name="csY1138" fmla="*/ 79199 h 2082705"/>
              <a:gd name="csX1139" fmla="*/ 1370661 w 2357198"/>
              <a:gd name="csY1139" fmla="*/ 78649 h 2082705"/>
              <a:gd name="csX1140" fmla="*/ 1372015 w 2357198"/>
              <a:gd name="csY1140" fmla="*/ 77854 h 2082705"/>
              <a:gd name="csX1141" fmla="*/ 1370914 w 2357198"/>
              <a:gd name="csY1141" fmla="*/ 75714 h 2082705"/>
              <a:gd name="csX1142" fmla="*/ 1370914 w 2357198"/>
              <a:gd name="csY1142" fmla="*/ 74332 h 2082705"/>
              <a:gd name="csX1143" fmla="*/ 1373333 w 2357198"/>
              <a:gd name="csY1143" fmla="*/ 73285 h 2082705"/>
              <a:gd name="csX1144" fmla="*/ 1373054 w 2357198"/>
              <a:gd name="csY1144" fmla="*/ 72481 h 2082705"/>
              <a:gd name="csX1145" fmla="*/ 1371699 w 2357198"/>
              <a:gd name="csY1145" fmla="*/ 71678 h 2082705"/>
              <a:gd name="csX1146" fmla="*/ 1370914 w 2357198"/>
              <a:gd name="csY1146" fmla="*/ 70549 h 2082705"/>
              <a:gd name="csX1147" fmla="*/ 1371311 w 2357198"/>
              <a:gd name="csY1147" fmla="*/ 68273 h 2082705"/>
              <a:gd name="csX1148" fmla="*/ 1372268 w 2357198"/>
              <a:gd name="csY1148" fmla="*/ 66937 h 2082705"/>
              <a:gd name="csX1149" fmla="*/ 1373559 w 2357198"/>
              <a:gd name="csY1149" fmla="*/ 66820 h 2082705"/>
              <a:gd name="csX1150" fmla="*/ 1374850 w 2357198"/>
              <a:gd name="csY1150" fmla="*/ 68183 h 2082705"/>
              <a:gd name="csX1151" fmla="*/ 1376042 w 2357198"/>
              <a:gd name="csY1151" fmla="*/ 68183 h 2082705"/>
              <a:gd name="csX1152" fmla="*/ 1377641 w 2357198"/>
              <a:gd name="csY1152" fmla="*/ 66684 h 2082705"/>
              <a:gd name="csX1153" fmla="*/ 1379401 w 2357198"/>
              <a:gd name="csY1153" fmla="*/ 66847 h 2082705"/>
              <a:gd name="csX1154" fmla="*/ 1381505 w 2357198"/>
              <a:gd name="csY1154" fmla="*/ 67687 h 2082705"/>
              <a:gd name="csX1155" fmla="*/ 1384079 w 2357198"/>
              <a:gd name="csY1155" fmla="*/ 68183 h 2082705"/>
              <a:gd name="csX1156" fmla="*/ 1384079 w 2357198"/>
              <a:gd name="csY1156" fmla="*/ 66504 h 2082705"/>
              <a:gd name="csX1157" fmla="*/ 1379934 w 2357198"/>
              <a:gd name="csY1157" fmla="*/ 66413 h 2082705"/>
              <a:gd name="csX1158" fmla="*/ 1378191 w 2357198"/>
              <a:gd name="csY1158" fmla="*/ 64960 h 2082705"/>
              <a:gd name="csX1159" fmla="*/ 1378742 w 2357198"/>
              <a:gd name="csY1159" fmla="*/ 62386 h 2082705"/>
              <a:gd name="csX1160" fmla="*/ 1381442 w 2357198"/>
              <a:gd name="csY1160" fmla="*/ 58973 h 2082705"/>
              <a:gd name="csX1161" fmla="*/ 1380250 w 2357198"/>
              <a:gd name="csY1161" fmla="*/ 57275 h 2082705"/>
              <a:gd name="csX1162" fmla="*/ 1379555 w 2357198"/>
              <a:gd name="csY1162" fmla="*/ 56544 h 2082705"/>
              <a:gd name="csX1163" fmla="*/ 1378679 w 2357198"/>
              <a:gd name="csY1163" fmla="*/ 55894 h 2082705"/>
              <a:gd name="csX1164" fmla="*/ 1379311 w 2357198"/>
              <a:gd name="csY1164" fmla="*/ 55632 h 2082705"/>
              <a:gd name="csX1165" fmla="*/ 1379889 w 2357198"/>
              <a:gd name="csY1165" fmla="*/ 55668 h 2082705"/>
              <a:gd name="csX1166" fmla="*/ 1380250 w 2357198"/>
              <a:gd name="csY1166" fmla="*/ 55406 h 2082705"/>
              <a:gd name="csX1167" fmla="*/ 1380124 w 2357198"/>
              <a:gd name="csY1167" fmla="*/ 54223 h 2082705"/>
              <a:gd name="csX1168" fmla="*/ 1381442 w 2357198"/>
              <a:gd name="csY1168" fmla="*/ 54223 h 2082705"/>
              <a:gd name="csX1169" fmla="*/ 1382796 w 2357198"/>
              <a:gd name="csY1169" fmla="*/ 55668 h 2082705"/>
              <a:gd name="csX1170" fmla="*/ 1384711 w 2357198"/>
              <a:gd name="csY1170" fmla="*/ 56129 h 2082705"/>
              <a:gd name="csX1171" fmla="*/ 1386670 w 2357198"/>
              <a:gd name="csY1171" fmla="*/ 55632 h 2082705"/>
              <a:gd name="csX1172" fmla="*/ 1388034 w 2357198"/>
              <a:gd name="csY1172" fmla="*/ 54223 h 2082705"/>
              <a:gd name="csX1173" fmla="*/ 1386011 w 2357198"/>
              <a:gd name="csY1173" fmla="*/ 54115 h 2082705"/>
              <a:gd name="csX1174" fmla="*/ 1384503 w 2357198"/>
              <a:gd name="csY1174" fmla="*/ 53564 h 2082705"/>
              <a:gd name="csX1175" fmla="*/ 1383383 w 2357198"/>
              <a:gd name="csY1175" fmla="*/ 52634 h 2082705"/>
              <a:gd name="csX1176" fmla="*/ 1382625 w 2357198"/>
              <a:gd name="csY1176" fmla="*/ 51289 h 2082705"/>
              <a:gd name="csX1177" fmla="*/ 1382625 w 2357198"/>
              <a:gd name="csY1177" fmla="*/ 49627 h 2082705"/>
              <a:gd name="csX1178" fmla="*/ 1384070 w 2357198"/>
              <a:gd name="csY1178" fmla="*/ 49627 h 2082705"/>
              <a:gd name="csX1179" fmla="*/ 1384070 w 2357198"/>
              <a:gd name="csY1179" fmla="*/ 48092 h 2082705"/>
              <a:gd name="csX1180" fmla="*/ 1382562 w 2357198"/>
              <a:gd name="csY1180" fmla="*/ 48182 h 2082705"/>
              <a:gd name="csX1181" fmla="*/ 1381478 w 2357198"/>
              <a:gd name="csY1181" fmla="*/ 47758 h 2082705"/>
              <a:gd name="csX1182" fmla="*/ 1380115 w 2357198"/>
              <a:gd name="csY1182" fmla="*/ 46674 h 2082705"/>
              <a:gd name="csX1183" fmla="*/ 1379311 w 2357198"/>
              <a:gd name="csY1183" fmla="*/ 47984 h 2082705"/>
              <a:gd name="csX1184" fmla="*/ 1378670 w 2357198"/>
              <a:gd name="csY1184" fmla="*/ 48255 h 2082705"/>
              <a:gd name="csX1185" fmla="*/ 1377478 w 2357198"/>
              <a:gd name="csY1185" fmla="*/ 48083 h 2082705"/>
              <a:gd name="csX1186" fmla="*/ 1378670 w 2357198"/>
              <a:gd name="csY1186" fmla="*/ 44598 h 2082705"/>
              <a:gd name="csX1187" fmla="*/ 1380070 w 2357198"/>
              <a:gd name="csY1187" fmla="*/ 43099 h 2082705"/>
              <a:gd name="csX1188" fmla="*/ 1380837 w 2357198"/>
              <a:gd name="csY1188" fmla="*/ 43315 h 2082705"/>
              <a:gd name="csX1189" fmla="*/ 1380115 w 2357198"/>
              <a:gd name="csY1189" fmla="*/ 45004 h 2082705"/>
              <a:gd name="csX1190" fmla="*/ 1382815 w 2357198"/>
              <a:gd name="csY1190" fmla="*/ 45203 h 2082705"/>
              <a:gd name="csX1191" fmla="*/ 1384783 w 2357198"/>
              <a:gd name="csY1191" fmla="*/ 46449 h 2082705"/>
              <a:gd name="csX1192" fmla="*/ 1386056 w 2357198"/>
              <a:gd name="csY1192" fmla="*/ 48526 h 2082705"/>
              <a:gd name="csX1193" fmla="*/ 1386715 w 2357198"/>
              <a:gd name="csY1193" fmla="*/ 51271 h 2082705"/>
              <a:gd name="csX1194" fmla="*/ 1388034 w 2357198"/>
              <a:gd name="csY1194" fmla="*/ 51271 h 2082705"/>
              <a:gd name="csX1195" fmla="*/ 1387754 w 2357198"/>
              <a:gd name="csY1195" fmla="*/ 50142 h 2082705"/>
              <a:gd name="csX1196" fmla="*/ 1387140 w 2357198"/>
              <a:gd name="csY1196" fmla="*/ 49067 h 2082705"/>
              <a:gd name="csX1197" fmla="*/ 1386715 w 2357198"/>
              <a:gd name="csY1197" fmla="*/ 48065 h 2082705"/>
              <a:gd name="csX1198" fmla="*/ 1388034 w 2357198"/>
              <a:gd name="csY1198" fmla="*/ 48065 h 2082705"/>
              <a:gd name="csX1199" fmla="*/ 1388034 w 2357198"/>
              <a:gd name="csY1199" fmla="*/ 46656 h 2082705"/>
              <a:gd name="csX1200" fmla="*/ 1386715 w 2357198"/>
              <a:gd name="csY1200" fmla="*/ 46656 h 2082705"/>
              <a:gd name="csX1201" fmla="*/ 1387284 w 2357198"/>
              <a:gd name="csY1201" fmla="*/ 43568 h 2082705"/>
              <a:gd name="csX1202" fmla="*/ 1384332 w 2357198"/>
              <a:gd name="csY1202" fmla="*/ 38259 h 2082705"/>
              <a:gd name="csX1203" fmla="*/ 1385397 w 2357198"/>
              <a:gd name="csY1203" fmla="*/ 35758 h 2082705"/>
              <a:gd name="csX1204" fmla="*/ 1381442 w 2357198"/>
              <a:gd name="csY1204" fmla="*/ 35758 h 2082705"/>
              <a:gd name="csX1205" fmla="*/ 1382354 w 2357198"/>
              <a:gd name="csY1205" fmla="*/ 34159 h 2082705"/>
              <a:gd name="csX1206" fmla="*/ 1382715 w 2357198"/>
              <a:gd name="csY1206" fmla="*/ 32904 h 2082705"/>
              <a:gd name="csX1207" fmla="*/ 1382634 w 2357198"/>
              <a:gd name="csY1207" fmla="*/ 31134 h 2082705"/>
              <a:gd name="csX1208" fmla="*/ 1383374 w 2357198"/>
              <a:gd name="csY1208" fmla="*/ 31586 h 2082705"/>
              <a:gd name="csX1209" fmla="*/ 1384711 w 2357198"/>
              <a:gd name="csY1209" fmla="*/ 32073 h 2082705"/>
              <a:gd name="csX1210" fmla="*/ 1385406 w 2357198"/>
              <a:gd name="csY1210" fmla="*/ 32543 h 2082705"/>
              <a:gd name="csX1211" fmla="*/ 1385496 w 2357198"/>
              <a:gd name="csY1211" fmla="*/ 31857 h 2082705"/>
              <a:gd name="csX1212" fmla="*/ 1385352 w 2357198"/>
              <a:gd name="csY1212" fmla="*/ 30322 h 2082705"/>
              <a:gd name="csX1213" fmla="*/ 1385397 w 2357198"/>
              <a:gd name="csY1213" fmla="*/ 29599 h 2082705"/>
              <a:gd name="csX1214" fmla="*/ 1388034 w 2357198"/>
              <a:gd name="csY1214" fmla="*/ 31143 h 2082705"/>
              <a:gd name="csX1215" fmla="*/ 1388819 w 2357198"/>
              <a:gd name="csY1215" fmla="*/ 28886 h 2082705"/>
              <a:gd name="csX1216" fmla="*/ 1390074 w 2357198"/>
              <a:gd name="csY1216" fmla="*/ 28091 h 2082705"/>
              <a:gd name="csX1217" fmla="*/ 1393307 w 2357198"/>
              <a:gd name="csY1217" fmla="*/ 29608 h 2082705"/>
              <a:gd name="csX1218" fmla="*/ 1393370 w 2357198"/>
              <a:gd name="csY1218" fmla="*/ 28642 h 2082705"/>
              <a:gd name="csX1219" fmla="*/ 1395574 w 2357198"/>
              <a:gd name="csY1219" fmla="*/ 29906 h 2082705"/>
              <a:gd name="csX1220" fmla="*/ 1395691 w 2357198"/>
              <a:gd name="csY1220" fmla="*/ 30060 h 2082705"/>
              <a:gd name="csX1221" fmla="*/ 1395853 w 2357198"/>
              <a:gd name="csY1221" fmla="*/ 28091 h 2082705"/>
              <a:gd name="csX1222" fmla="*/ 1394607 w 2357198"/>
              <a:gd name="csY1222" fmla="*/ 27450 h 2082705"/>
              <a:gd name="csX1223" fmla="*/ 1387158 w 2357198"/>
              <a:gd name="csY1223" fmla="*/ 27297 h 2082705"/>
              <a:gd name="csX1224" fmla="*/ 1380124 w 2357198"/>
              <a:gd name="csY1224" fmla="*/ 29608 h 2082705"/>
              <a:gd name="csX1225" fmla="*/ 1362823 w 2357198"/>
              <a:gd name="csY1225" fmla="*/ 39460 h 2082705"/>
              <a:gd name="csX1226" fmla="*/ 1333693 w 2357198"/>
              <a:gd name="csY1226" fmla="*/ 47821 h 2082705"/>
              <a:gd name="csX1227" fmla="*/ 1328709 w 2357198"/>
              <a:gd name="csY1227" fmla="*/ 47984 h 2082705"/>
              <a:gd name="csX1228" fmla="*/ 1325855 w 2357198"/>
              <a:gd name="csY1228" fmla="*/ 48074 h 2082705"/>
              <a:gd name="csX1229" fmla="*/ 1319462 w 2357198"/>
              <a:gd name="csY1229" fmla="*/ 46656 h 2082705"/>
              <a:gd name="csX1230" fmla="*/ 1299371 w 2357198"/>
              <a:gd name="csY1230" fmla="*/ 37311 h 2082705"/>
              <a:gd name="csX1231" fmla="*/ 1291452 w 2357198"/>
              <a:gd name="csY1231" fmla="*/ 31152 h 2082705"/>
              <a:gd name="csX1232" fmla="*/ 1285917 w 2357198"/>
              <a:gd name="csY1232" fmla="*/ 28633 h 2082705"/>
              <a:gd name="csX1233" fmla="*/ 1285899 w 2357198"/>
              <a:gd name="csY1233" fmla="*/ 28651 h 2082705"/>
              <a:gd name="csX1234" fmla="*/ 1271822 w 2357198"/>
              <a:gd name="csY1234" fmla="*/ 36218 h 2082705"/>
              <a:gd name="csX1235" fmla="*/ 1266964 w 2357198"/>
              <a:gd name="csY1235" fmla="*/ 40155 h 2082705"/>
              <a:gd name="csX1236" fmla="*/ 1266278 w 2357198"/>
              <a:gd name="csY1236" fmla="*/ 41473 h 2082705"/>
              <a:gd name="csX1237" fmla="*/ 1266124 w 2357198"/>
              <a:gd name="csY1237" fmla="*/ 42214 h 2082705"/>
              <a:gd name="csX1238" fmla="*/ 1266269 w 2357198"/>
              <a:gd name="csY1238" fmla="*/ 41482 h 2082705"/>
              <a:gd name="csX1239" fmla="*/ 1266964 w 2357198"/>
              <a:gd name="csY1239" fmla="*/ 40137 h 2082705"/>
              <a:gd name="csX1240" fmla="*/ 1271822 w 2357198"/>
              <a:gd name="csY1240" fmla="*/ 36200 h 2082705"/>
              <a:gd name="csX1241" fmla="*/ 1285899 w 2357198"/>
              <a:gd name="csY1241" fmla="*/ 28642 h 2082705"/>
              <a:gd name="csX1242" fmla="*/ 1261022 w 2357198"/>
              <a:gd name="csY1242" fmla="*/ 17301 h 2082705"/>
              <a:gd name="csX1243" fmla="*/ 1243207 w 2357198"/>
              <a:gd name="csY1243" fmla="*/ 11666 h 2082705"/>
              <a:gd name="csX1244" fmla="*/ 1237193 w 2357198"/>
              <a:gd name="csY1244" fmla="*/ 10971 h 2082705"/>
              <a:gd name="csX1245" fmla="*/ 1220759 w 2357198"/>
              <a:gd name="csY1245" fmla="*/ 13481 h 2082705"/>
              <a:gd name="csX1246" fmla="*/ 1215973 w 2357198"/>
              <a:gd name="csY1246" fmla="*/ 15260 h 2082705"/>
              <a:gd name="csX1247" fmla="*/ 1214122 w 2357198"/>
              <a:gd name="csY1247" fmla="*/ 16299 h 2082705"/>
              <a:gd name="csX1248" fmla="*/ 1222881 w 2357198"/>
              <a:gd name="csY1248" fmla="*/ 16606 h 2082705"/>
              <a:gd name="csX1249" fmla="*/ 1232064 w 2357198"/>
              <a:gd name="csY1249" fmla="*/ 20579 h 2082705"/>
              <a:gd name="csX1250" fmla="*/ 1239821 w 2357198"/>
              <a:gd name="csY1250" fmla="*/ 26367 h 2082705"/>
              <a:gd name="csX1251" fmla="*/ 1243559 w 2357198"/>
              <a:gd name="csY1251" fmla="*/ 31496 h 2082705"/>
              <a:gd name="csX1252" fmla="*/ 1242250 w 2357198"/>
              <a:gd name="csY1252" fmla="*/ 31261 h 2082705"/>
              <a:gd name="csX1253" fmla="*/ 1241094 w 2357198"/>
              <a:gd name="csY1253" fmla="*/ 31685 h 2082705"/>
              <a:gd name="csX1254" fmla="*/ 1239821 w 2357198"/>
              <a:gd name="csY1254" fmla="*/ 32534 h 2082705"/>
              <a:gd name="csX1255" fmla="*/ 1243333 w 2357198"/>
              <a:gd name="csY1255" fmla="*/ 34304 h 2082705"/>
              <a:gd name="csX1256" fmla="*/ 1242566 w 2357198"/>
              <a:gd name="csY1256" fmla="*/ 35812 h 2082705"/>
              <a:gd name="csX1257" fmla="*/ 1241410 w 2357198"/>
              <a:gd name="csY1257" fmla="*/ 36850 h 2082705"/>
              <a:gd name="csX1258" fmla="*/ 1239830 w 2357198"/>
              <a:gd name="csY1258" fmla="*/ 37311 h 2082705"/>
              <a:gd name="csX1259" fmla="*/ 1238015 w 2357198"/>
              <a:gd name="csY1259" fmla="*/ 37004 h 2082705"/>
              <a:gd name="csX1260" fmla="*/ 1237671 w 2357198"/>
              <a:gd name="csY1260" fmla="*/ 36119 h 2082705"/>
              <a:gd name="csX1261" fmla="*/ 1237708 w 2357198"/>
              <a:gd name="csY1261" fmla="*/ 35080 h 2082705"/>
              <a:gd name="csX1262" fmla="*/ 1237202 w 2357198"/>
              <a:gd name="csY1262" fmla="*/ 34232 h 2082705"/>
              <a:gd name="csX1263" fmla="*/ 1233960 w 2357198"/>
              <a:gd name="csY1263" fmla="*/ 32110 h 2082705"/>
              <a:gd name="csX1264" fmla="*/ 1232145 w 2357198"/>
              <a:gd name="csY1264" fmla="*/ 31414 h 2082705"/>
              <a:gd name="csX1265" fmla="*/ 1225129 w 2357198"/>
              <a:gd name="csY1265" fmla="*/ 30872 h 2082705"/>
              <a:gd name="csX1266" fmla="*/ 1224010 w 2357198"/>
              <a:gd name="csY1266" fmla="*/ 31143 h 2082705"/>
              <a:gd name="csX1267" fmla="*/ 1222890 w 2357198"/>
              <a:gd name="csY1267" fmla="*/ 32182 h 2082705"/>
              <a:gd name="csX1268" fmla="*/ 1222971 w 2357198"/>
              <a:gd name="csY1268" fmla="*/ 33220 h 2082705"/>
              <a:gd name="csX1269" fmla="*/ 1223161 w 2357198"/>
              <a:gd name="csY1269" fmla="*/ 34376 h 2082705"/>
              <a:gd name="csX1270" fmla="*/ 1222583 w 2357198"/>
              <a:gd name="csY1270" fmla="*/ 35767 h 2082705"/>
              <a:gd name="csX1271" fmla="*/ 1219495 w 2357198"/>
              <a:gd name="csY1271" fmla="*/ 38385 h 2082705"/>
              <a:gd name="csX1272" fmla="*/ 1218799 w 2357198"/>
              <a:gd name="csY1272" fmla="*/ 39893 h 2082705"/>
              <a:gd name="csX1273" fmla="*/ 1219955 w 2357198"/>
              <a:gd name="csY1273" fmla="*/ 41744 h 2082705"/>
              <a:gd name="csX1274" fmla="*/ 1217797 w 2357198"/>
              <a:gd name="csY1274" fmla="*/ 46295 h 2082705"/>
              <a:gd name="csX1275" fmla="*/ 1216443 w 2357198"/>
              <a:gd name="csY1275" fmla="*/ 48074 h 2082705"/>
              <a:gd name="csX1276" fmla="*/ 1214673 w 2357198"/>
              <a:gd name="csY1276" fmla="*/ 49618 h 2082705"/>
              <a:gd name="csX1277" fmla="*/ 1213364 w 2357198"/>
              <a:gd name="csY1277" fmla="*/ 47884 h 2082705"/>
              <a:gd name="csX1278" fmla="*/ 1206772 w 2357198"/>
              <a:gd name="csY1278" fmla="*/ 44995 h 2082705"/>
              <a:gd name="csX1279" fmla="*/ 1206348 w 2357198"/>
              <a:gd name="csY1279" fmla="*/ 45726 h 2082705"/>
              <a:gd name="csX1280" fmla="*/ 1206348 w 2357198"/>
              <a:gd name="csY1280" fmla="*/ 45997 h 2082705"/>
              <a:gd name="csX1281" fmla="*/ 1206230 w 2357198"/>
              <a:gd name="csY1281" fmla="*/ 46187 h 2082705"/>
              <a:gd name="csX1282" fmla="*/ 1205571 w 2357198"/>
              <a:gd name="csY1282" fmla="*/ 46647 h 2082705"/>
              <a:gd name="csX1283" fmla="*/ 1205490 w 2357198"/>
              <a:gd name="csY1283" fmla="*/ 47650 h 2082705"/>
              <a:gd name="csX1284" fmla="*/ 1205797 w 2357198"/>
              <a:gd name="csY1284" fmla="*/ 47884 h 2082705"/>
              <a:gd name="csX1285" fmla="*/ 1206257 w 2357198"/>
              <a:gd name="csY1285" fmla="*/ 47848 h 2082705"/>
              <a:gd name="csX1286" fmla="*/ 1206763 w 2357198"/>
              <a:gd name="csY1286" fmla="*/ 48083 h 2082705"/>
              <a:gd name="csX1287" fmla="*/ 1204180 w 2357198"/>
              <a:gd name="csY1287" fmla="*/ 50395 h 2082705"/>
              <a:gd name="csX1288" fmla="*/ 1200903 w 2357198"/>
              <a:gd name="csY1288" fmla="*/ 52481 h 2082705"/>
              <a:gd name="csX1289" fmla="*/ 1197625 w 2357198"/>
              <a:gd name="csY1289" fmla="*/ 53519 h 2082705"/>
              <a:gd name="csX1290" fmla="*/ 1195006 w 2357198"/>
              <a:gd name="csY1290" fmla="*/ 52824 h 2082705"/>
              <a:gd name="csX1291" fmla="*/ 1194925 w 2357198"/>
              <a:gd name="csY1291" fmla="*/ 51740 h 2082705"/>
              <a:gd name="csX1292" fmla="*/ 1195196 w 2357198"/>
              <a:gd name="csY1292" fmla="*/ 51469 h 2082705"/>
              <a:gd name="csX1293" fmla="*/ 1195738 w 2357198"/>
              <a:gd name="csY1293" fmla="*/ 51505 h 2082705"/>
              <a:gd name="csX1294" fmla="*/ 1196352 w 2357198"/>
              <a:gd name="csY1294" fmla="*/ 51271 h 2082705"/>
              <a:gd name="csX1295" fmla="*/ 1193995 w 2357198"/>
              <a:gd name="csY1295" fmla="*/ 50033 h 2082705"/>
              <a:gd name="csX1296" fmla="*/ 1191295 w 2357198"/>
              <a:gd name="csY1296" fmla="*/ 50304 h 2082705"/>
              <a:gd name="csX1297" fmla="*/ 1188830 w 2357198"/>
              <a:gd name="csY1297" fmla="*/ 51036 h 2082705"/>
              <a:gd name="csX1298" fmla="*/ 1187015 w 2357198"/>
              <a:gd name="csY1298" fmla="*/ 51271 h 2082705"/>
              <a:gd name="csX1299" fmla="*/ 1184126 w 2357198"/>
              <a:gd name="csY1299" fmla="*/ 49997 h 2082705"/>
              <a:gd name="csX1300" fmla="*/ 1181615 w 2357198"/>
              <a:gd name="csY1300" fmla="*/ 48336 h 2082705"/>
              <a:gd name="csX1301" fmla="*/ 1179493 w 2357198"/>
              <a:gd name="csY1301" fmla="*/ 47334 h 2082705"/>
              <a:gd name="csX1302" fmla="*/ 1177760 w 2357198"/>
              <a:gd name="csY1302" fmla="*/ 48065 h 2082705"/>
              <a:gd name="csX1303" fmla="*/ 1174906 w 2357198"/>
              <a:gd name="csY1303" fmla="*/ 49528 h 2082705"/>
              <a:gd name="csX1304" fmla="*/ 1171321 w 2357198"/>
              <a:gd name="csY1304" fmla="*/ 52652 h 2082705"/>
              <a:gd name="csX1305" fmla="*/ 1168351 w 2357198"/>
              <a:gd name="csY1305" fmla="*/ 56589 h 2082705"/>
              <a:gd name="csX1306" fmla="*/ 1167114 w 2357198"/>
              <a:gd name="csY1306" fmla="*/ 60481 h 2082705"/>
              <a:gd name="csX1307" fmla="*/ 1165804 w 2357198"/>
              <a:gd name="csY1307" fmla="*/ 60481 h 2082705"/>
              <a:gd name="csX1308" fmla="*/ 1163565 w 2357198"/>
              <a:gd name="csY1308" fmla="*/ 57357 h 2082705"/>
              <a:gd name="csX1309" fmla="*/ 1159511 w 2357198"/>
              <a:gd name="csY1309" fmla="*/ 53998 h 2082705"/>
              <a:gd name="csX1310" fmla="*/ 1155655 w 2357198"/>
              <a:gd name="csY1310" fmla="*/ 52959 h 2082705"/>
              <a:gd name="csX1311" fmla="*/ 1153921 w 2357198"/>
              <a:gd name="csY1311" fmla="*/ 56589 h 2082705"/>
              <a:gd name="csX1312" fmla="*/ 1151573 w 2357198"/>
              <a:gd name="csY1312" fmla="*/ 58747 h 2082705"/>
              <a:gd name="csX1313" fmla="*/ 1146327 w 2357198"/>
              <a:gd name="csY1313" fmla="*/ 60363 h 2082705"/>
              <a:gd name="csX1314" fmla="*/ 1140927 w 2357198"/>
              <a:gd name="csY1314" fmla="*/ 60670 h 2082705"/>
              <a:gd name="csX1315" fmla="*/ 1137993 w 2357198"/>
              <a:gd name="csY1315" fmla="*/ 58937 h 2082705"/>
              <a:gd name="csX1316" fmla="*/ 1136684 w 2357198"/>
              <a:gd name="csY1316" fmla="*/ 58937 h 2082705"/>
              <a:gd name="csX1317" fmla="*/ 1135446 w 2357198"/>
              <a:gd name="csY1317" fmla="*/ 60056 h 2082705"/>
              <a:gd name="csX1318" fmla="*/ 1134056 w 2357198"/>
              <a:gd name="csY1318" fmla="*/ 60020 h 2082705"/>
              <a:gd name="csX1319" fmla="*/ 1130083 w 2357198"/>
              <a:gd name="csY1319" fmla="*/ 58937 h 2082705"/>
              <a:gd name="csX1320" fmla="*/ 1130083 w 2357198"/>
              <a:gd name="csY1320" fmla="*/ 57275 h 2082705"/>
              <a:gd name="csX1321" fmla="*/ 1133017 w 2357198"/>
              <a:gd name="csY1321" fmla="*/ 52806 h 2082705"/>
              <a:gd name="csX1322" fmla="*/ 1133902 w 2357198"/>
              <a:gd name="csY1322" fmla="*/ 52806 h 2082705"/>
              <a:gd name="csX1323" fmla="*/ 1135564 w 2357198"/>
              <a:gd name="csY1323" fmla="*/ 51839 h 2082705"/>
              <a:gd name="csX1324" fmla="*/ 1143239 w 2357198"/>
              <a:gd name="csY1324" fmla="*/ 51262 h 2082705"/>
              <a:gd name="csX1325" fmla="*/ 1146598 w 2357198"/>
              <a:gd name="csY1325" fmla="*/ 50070 h 2082705"/>
              <a:gd name="csX1326" fmla="*/ 1152233 w 2357198"/>
              <a:gd name="csY1326" fmla="*/ 46133 h 2082705"/>
              <a:gd name="csX1327" fmla="*/ 1120412 w 2357198"/>
              <a:gd name="csY1327" fmla="*/ 44471 h 2082705"/>
              <a:gd name="csX1328" fmla="*/ 1113468 w 2357198"/>
              <a:gd name="csY1328" fmla="*/ 43704 h 2082705"/>
              <a:gd name="csX1329" fmla="*/ 1107527 w 2357198"/>
              <a:gd name="csY1329" fmla="*/ 41239 h 2082705"/>
              <a:gd name="csX1330" fmla="*/ 1102280 w 2357198"/>
              <a:gd name="csY1330" fmla="*/ 37302 h 2082705"/>
              <a:gd name="csX1331" fmla="*/ 1095264 w 2357198"/>
              <a:gd name="csY1331" fmla="*/ 33329 h 2082705"/>
              <a:gd name="csX1332" fmla="*/ 1094027 w 2357198"/>
              <a:gd name="csY1332" fmla="*/ 37302 h 2082705"/>
              <a:gd name="csX1333" fmla="*/ 1096881 w 2357198"/>
              <a:gd name="csY1333" fmla="*/ 43938 h 2082705"/>
              <a:gd name="csX1334" fmla="*/ 1102244 w 2357198"/>
              <a:gd name="csY1334" fmla="*/ 47984 h 2082705"/>
              <a:gd name="csX1335" fmla="*/ 1102299 w 2357198"/>
              <a:gd name="csY1335" fmla="*/ 48011 h 2082705"/>
              <a:gd name="csX1336" fmla="*/ 1102226 w 2357198"/>
              <a:gd name="csY1336" fmla="*/ 48011 h 2082705"/>
              <a:gd name="csX1337" fmla="*/ 1102299 w 2357198"/>
              <a:gd name="csY1337" fmla="*/ 48056 h 2082705"/>
              <a:gd name="csX1338" fmla="*/ 1098407 w 2357198"/>
              <a:gd name="csY1338" fmla="*/ 47307 h 2082705"/>
              <a:gd name="csX1339" fmla="*/ 1095734 w 2357198"/>
              <a:gd name="csY1339" fmla="*/ 44282 h 2082705"/>
              <a:gd name="csX1340" fmla="*/ 1094018 w 2357198"/>
              <a:gd name="csY1340" fmla="*/ 40065 h 2082705"/>
              <a:gd name="csX1341" fmla="*/ 1093061 w 2357198"/>
              <a:gd name="csY1341" fmla="*/ 35749 h 2082705"/>
              <a:gd name="csX1342" fmla="*/ 1091743 w 2357198"/>
              <a:gd name="csY1342" fmla="*/ 35749 h 2082705"/>
              <a:gd name="csX1343" fmla="*/ 1093377 w 2357198"/>
              <a:gd name="csY1343" fmla="*/ 43586 h 2082705"/>
              <a:gd name="csX1344" fmla="*/ 1092610 w 2357198"/>
              <a:gd name="csY1344" fmla="*/ 53013 h 2082705"/>
              <a:gd name="csX1345" fmla="*/ 1089919 w 2357198"/>
              <a:gd name="csY1345" fmla="*/ 62088 h 2082705"/>
              <a:gd name="csX1346" fmla="*/ 1085738 w 2357198"/>
              <a:gd name="csY1346" fmla="*/ 68933 h 2082705"/>
              <a:gd name="csX1347" fmla="*/ 1073936 w 2357198"/>
              <a:gd name="csY1347" fmla="*/ 79533 h 2082705"/>
              <a:gd name="csX1348" fmla="*/ 1067146 w 2357198"/>
              <a:gd name="csY1348" fmla="*/ 83344 h 2082705"/>
              <a:gd name="csX1349" fmla="*/ 1059985 w 2357198"/>
              <a:gd name="csY1349" fmla="*/ 85186 h 2082705"/>
              <a:gd name="csX1350" fmla="*/ 1059985 w 2357198"/>
              <a:gd name="csY1350" fmla="*/ 86721 h 2082705"/>
              <a:gd name="csX1351" fmla="*/ 1071372 w 2357198"/>
              <a:gd name="csY1351" fmla="*/ 86143 h 2082705"/>
              <a:gd name="csX1352" fmla="*/ 1074478 w 2357198"/>
              <a:gd name="csY1352" fmla="*/ 85186 h 2082705"/>
              <a:gd name="csX1353" fmla="*/ 1074478 w 2357198"/>
              <a:gd name="csY1353" fmla="*/ 86721 h 2082705"/>
              <a:gd name="csX1354" fmla="*/ 1073846 w 2357198"/>
              <a:gd name="csY1354" fmla="*/ 86802 h 2082705"/>
              <a:gd name="csX1355" fmla="*/ 1072428 w 2357198"/>
              <a:gd name="csY1355" fmla="*/ 86613 h 2082705"/>
              <a:gd name="csX1356" fmla="*/ 1071832 w 2357198"/>
              <a:gd name="csY1356" fmla="*/ 86721 h 2082705"/>
              <a:gd name="csX1357" fmla="*/ 1071832 w 2357198"/>
              <a:gd name="csY1357" fmla="*/ 88103 h 2082705"/>
              <a:gd name="csX1358" fmla="*/ 1075255 w 2357198"/>
              <a:gd name="csY1358" fmla="*/ 87299 h 2082705"/>
              <a:gd name="csX1359" fmla="*/ 1078117 w 2357198"/>
              <a:gd name="csY1359" fmla="*/ 85854 h 2082705"/>
              <a:gd name="csX1360" fmla="*/ 1080853 w 2357198"/>
              <a:gd name="csY1360" fmla="*/ 85195 h 2082705"/>
              <a:gd name="csX1361" fmla="*/ 1083824 w 2357198"/>
              <a:gd name="csY1361" fmla="*/ 86721 h 2082705"/>
              <a:gd name="csX1362" fmla="*/ 1081846 w 2357198"/>
              <a:gd name="csY1362" fmla="*/ 92753 h 2082705"/>
              <a:gd name="csX1363" fmla="*/ 1081079 w 2357198"/>
              <a:gd name="csY1363" fmla="*/ 94243 h 2082705"/>
              <a:gd name="csX1364" fmla="*/ 1079661 w 2357198"/>
              <a:gd name="csY1364" fmla="*/ 93575 h 2082705"/>
              <a:gd name="csX1365" fmla="*/ 1078731 w 2357198"/>
              <a:gd name="csY1365" fmla="*/ 92338 h 2082705"/>
              <a:gd name="csX1366" fmla="*/ 1078334 w 2357198"/>
              <a:gd name="csY1366" fmla="*/ 90505 h 2082705"/>
              <a:gd name="csX1367" fmla="*/ 1078424 w 2357198"/>
              <a:gd name="csY1367" fmla="*/ 88094 h 2082705"/>
              <a:gd name="csX1368" fmla="*/ 1077214 w 2357198"/>
              <a:gd name="csY1368" fmla="*/ 88094 h 2082705"/>
              <a:gd name="csX1369" fmla="*/ 1077006 w 2357198"/>
              <a:gd name="csY1369" fmla="*/ 89881 h 2082705"/>
              <a:gd name="csX1370" fmla="*/ 1076663 w 2357198"/>
              <a:gd name="csY1370" fmla="*/ 90793 h 2082705"/>
              <a:gd name="csX1371" fmla="*/ 1076257 w 2357198"/>
              <a:gd name="csY1371" fmla="*/ 91543 h 2082705"/>
              <a:gd name="csX1372" fmla="*/ 1075787 w 2357198"/>
              <a:gd name="csY1372" fmla="*/ 92843 h 2082705"/>
              <a:gd name="csX1373" fmla="*/ 1075146 w 2357198"/>
              <a:gd name="csY1373" fmla="*/ 92329 h 2082705"/>
              <a:gd name="csX1374" fmla="*/ 1075002 w 2357198"/>
              <a:gd name="csY1374" fmla="*/ 92238 h 2082705"/>
              <a:gd name="csX1375" fmla="*/ 1074469 w 2357198"/>
              <a:gd name="csY1375" fmla="*/ 91164 h 2082705"/>
              <a:gd name="csX1376" fmla="*/ 1068645 w 2357198"/>
              <a:gd name="csY1376" fmla="*/ 96726 h 2082705"/>
              <a:gd name="csX1377" fmla="*/ 1067895 w 2357198"/>
              <a:gd name="csY1377" fmla="*/ 98225 h 2082705"/>
              <a:gd name="csX1378" fmla="*/ 1067001 w 2357198"/>
              <a:gd name="csY1378" fmla="*/ 98405 h 2082705"/>
              <a:gd name="csX1379" fmla="*/ 1065340 w 2357198"/>
              <a:gd name="csY1379" fmla="*/ 98071 h 2082705"/>
              <a:gd name="csX1380" fmla="*/ 1064274 w 2357198"/>
              <a:gd name="csY1380" fmla="*/ 96807 h 2082705"/>
              <a:gd name="csX1381" fmla="*/ 1065268 w 2357198"/>
              <a:gd name="csY1381" fmla="*/ 94243 h 2082705"/>
              <a:gd name="csX1382" fmla="*/ 1057240 w 2357198"/>
              <a:gd name="csY1382" fmla="*/ 98992 h 2082705"/>
              <a:gd name="csX1383" fmla="*/ 1055200 w 2357198"/>
              <a:gd name="csY1383" fmla="*/ 97782 h 2082705"/>
              <a:gd name="csX1384" fmla="*/ 1053096 w 2357198"/>
              <a:gd name="csY1384" fmla="*/ 96139 h 2082705"/>
              <a:gd name="csX1385" fmla="*/ 1052401 w 2357198"/>
              <a:gd name="csY1385" fmla="*/ 94396 h 2082705"/>
              <a:gd name="csX1386" fmla="*/ 1054712 w 2357198"/>
              <a:gd name="csY1386" fmla="*/ 92852 h 2082705"/>
              <a:gd name="csX1387" fmla="*/ 1054035 w 2357198"/>
              <a:gd name="csY1387" fmla="*/ 92645 h 2082705"/>
              <a:gd name="csX1388" fmla="*/ 1053439 w 2357198"/>
              <a:gd name="csY1388" fmla="*/ 92645 h 2082705"/>
              <a:gd name="csX1389" fmla="*/ 1053159 w 2357198"/>
              <a:gd name="csY1389" fmla="*/ 92310 h 2082705"/>
              <a:gd name="csX1390" fmla="*/ 1053285 w 2357198"/>
              <a:gd name="csY1390" fmla="*/ 91173 h 2082705"/>
              <a:gd name="csX1391" fmla="*/ 1054902 w 2357198"/>
              <a:gd name="csY1391" fmla="*/ 90225 h 2082705"/>
              <a:gd name="csX1392" fmla="*/ 1057087 w 2357198"/>
              <a:gd name="csY1392" fmla="*/ 87723 h 2082705"/>
              <a:gd name="csX1393" fmla="*/ 1058676 w 2357198"/>
              <a:gd name="csY1393" fmla="*/ 86730 h 2082705"/>
              <a:gd name="csX1394" fmla="*/ 1051606 w 2357198"/>
              <a:gd name="csY1394" fmla="*/ 85963 h 2082705"/>
              <a:gd name="csX1395" fmla="*/ 1044364 w 2357198"/>
              <a:gd name="csY1395" fmla="*/ 83759 h 2082705"/>
              <a:gd name="csX1396" fmla="*/ 1043669 w 2357198"/>
              <a:gd name="csY1396" fmla="*/ 83552 h 2082705"/>
              <a:gd name="csX1397" fmla="*/ 1038215 w 2357198"/>
              <a:gd name="csY1397" fmla="*/ 79217 h 2082705"/>
              <a:gd name="csX1398" fmla="*/ 1038784 w 2357198"/>
              <a:gd name="csY1398" fmla="*/ 72788 h 2082705"/>
              <a:gd name="csX1399" fmla="*/ 1033501 w 2357198"/>
              <a:gd name="csY1399" fmla="*/ 75705 h 2082705"/>
              <a:gd name="csX1400" fmla="*/ 1033393 w 2357198"/>
              <a:gd name="csY1400" fmla="*/ 76834 h 2082705"/>
              <a:gd name="csX1401" fmla="*/ 1033691 w 2357198"/>
              <a:gd name="csY1401" fmla="*/ 77132 h 2082705"/>
              <a:gd name="csX1402" fmla="*/ 1034206 w 2357198"/>
              <a:gd name="csY1402" fmla="*/ 77132 h 2082705"/>
              <a:gd name="csX1403" fmla="*/ 1034820 w 2357198"/>
              <a:gd name="csY1403" fmla="*/ 77375 h 2082705"/>
              <a:gd name="csX1404" fmla="*/ 1032978 w 2357198"/>
              <a:gd name="csY1404" fmla="*/ 78712 h 2082705"/>
              <a:gd name="csX1405" fmla="*/ 1031704 w 2357198"/>
              <a:gd name="csY1405" fmla="*/ 80229 h 2082705"/>
              <a:gd name="csX1406" fmla="*/ 1030178 w 2357198"/>
              <a:gd name="csY1406" fmla="*/ 81466 h 2082705"/>
              <a:gd name="csX1407" fmla="*/ 1027506 w 2357198"/>
              <a:gd name="csY1407" fmla="*/ 81990 h 2082705"/>
              <a:gd name="csX1408" fmla="*/ 1025934 w 2357198"/>
              <a:gd name="csY1408" fmla="*/ 83218 h 2082705"/>
              <a:gd name="csX1409" fmla="*/ 1022088 w 2357198"/>
              <a:gd name="csY1409" fmla="*/ 88581 h 2082705"/>
              <a:gd name="csX1410" fmla="*/ 1019541 w 2357198"/>
              <a:gd name="csY1410" fmla="*/ 89809 h 2082705"/>
              <a:gd name="csX1411" fmla="*/ 1016887 w 2357198"/>
              <a:gd name="csY1411" fmla="*/ 91543 h 2082705"/>
              <a:gd name="csX1412" fmla="*/ 1007902 w 2357198"/>
              <a:gd name="csY1412" fmla="*/ 99625 h 2082705"/>
              <a:gd name="csX1413" fmla="*/ 1005690 w 2357198"/>
              <a:gd name="csY1413" fmla="*/ 102072 h 2082705"/>
              <a:gd name="csX1414" fmla="*/ 1004272 w 2357198"/>
              <a:gd name="csY1414" fmla="*/ 102072 h 2082705"/>
              <a:gd name="csX1415" fmla="*/ 1003089 w 2357198"/>
              <a:gd name="csY1415" fmla="*/ 99697 h 2082705"/>
              <a:gd name="csX1416" fmla="*/ 1001581 w 2357198"/>
              <a:gd name="csY1416" fmla="*/ 99742 h 2082705"/>
              <a:gd name="csX1417" fmla="*/ 1000073 w 2357198"/>
              <a:gd name="csY1417" fmla="*/ 101331 h 2082705"/>
              <a:gd name="csX1418" fmla="*/ 998990 w 2357198"/>
              <a:gd name="csY1418" fmla="*/ 103607 h 2082705"/>
              <a:gd name="csX1419" fmla="*/ 1000588 w 2357198"/>
              <a:gd name="csY1419" fmla="*/ 102758 h 2082705"/>
              <a:gd name="csX1420" fmla="*/ 1001329 w 2357198"/>
              <a:gd name="csY1420" fmla="*/ 102595 h 2082705"/>
              <a:gd name="csX1421" fmla="*/ 1003053 w 2357198"/>
              <a:gd name="csY1421" fmla="*/ 105142 h 2082705"/>
              <a:gd name="csX1422" fmla="*/ 994132 w 2357198"/>
              <a:gd name="csY1422" fmla="*/ 113088 h 2082705"/>
              <a:gd name="csX1423" fmla="*/ 988525 w 2357198"/>
              <a:gd name="csY1423" fmla="*/ 115733 h 2082705"/>
              <a:gd name="csX1424" fmla="*/ 983152 w 2357198"/>
              <a:gd name="csY1424" fmla="*/ 114469 h 2082705"/>
              <a:gd name="csX1425" fmla="*/ 980154 w 2357198"/>
              <a:gd name="csY1425" fmla="*/ 120384 h 2082705"/>
              <a:gd name="csX1426" fmla="*/ 951720 w 2357198"/>
              <a:gd name="csY1426" fmla="*/ 141080 h 2082705"/>
              <a:gd name="csX1427" fmla="*/ 950239 w 2357198"/>
              <a:gd name="csY1427" fmla="*/ 142732 h 2082705"/>
              <a:gd name="csX1428" fmla="*/ 948839 w 2357198"/>
              <a:gd name="csY1428" fmla="*/ 144944 h 2082705"/>
              <a:gd name="csX1429" fmla="*/ 947737 w 2357198"/>
              <a:gd name="csY1429" fmla="*/ 145513 h 2082705"/>
              <a:gd name="csX1430" fmla="*/ 939683 w 2357198"/>
              <a:gd name="csY1430" fmla="*/ 149676 h 2082705"/>
              <a:gd name="csX1431" fmla="*/ 929443 w 2357198"/>
              <a:gd name="csY1431" fmla="*/ 157342 h 2082705"/>
              <a:gd name="csX1432" fmla="*/ 900964 w 2357198"/>
              <a:gd name="csY1432" fmla="*/ 171140 h 2082705"/>
              <a:gd name="csX1433" fmla="*/ 874552 w 2357198"/>
              <a:gd name="csY1433" fmla="*/ 183908 h 2082705"/>
              <a:gd name="csX1434" fmla="*/ 868818 w 2357198"/>
              <a:gd name="csY1434" fmla="*/ 184982 h 2082705"/>
              <a:gd name="csX1435" fmla="*/ 837711 w 2357198"/>
              <a:gd name="csY1435" fmla="*/ 186364 h 2082705"/>
              <a:gd name="csX1436" fmla="*/ 804175 w 2357198"/>
              <a:gd name="csY1436" fmla="*/ 168711 h 2082705"/>
              <a:gd name="csX1437" fmla="*/ 800581 w 2357198"/>
              <a:gd name="csY1437" fmla="*/ 167627 h 2082705"/>
              <a:gd name="csX1438" fmla="*/ 799262 w 2357198"/>
              <a:gd name="csY1438" fmla="*/ 166643 h 2082705"/>
              <a:gd name="csX1439" fmla="*/ 798504 w 2357198"/>
              <a:gd name="csY1439" fmla="*/ 164566 h 2082705"/>
              <a:gd name="csX1440" fmla="*/ 797167 w 2357198"/>
              <a:gd name="csY1440" fmla="*/ 158588 h 2082705"/>
              <a:gd name="csX1441" fmla="*/ 796003 w 2357198"/>
              <a:gd name="csY1441" fmla="*/ 157333 h 2082705"/>
              <a:gd name="csX1442" fmla="*/ 791325 w 2357198"/>
              <a:gd name="csY1442" fmla="*/ 156683 h 2082705"/>
              <a:gd name="csX1443" fmla="*/ 787551 w 2357198"/>
              <a:gd name="csY1443" fmla="*/ 155103 h 2082705"/>
              <a:gd name="csX1444" fmla="*/ 780688 w 2357198"/>
              <a:gd name="csY1444" fmla="*/ 151211 h 2082705"/>
              <a:gd name="csX1445" fmla="*/ 746394 w 2357198"/>
              <a:gd name="csY1445" fmla="*/ 138967 h 2082705"/>
              <a:gd name="csX1446" fmla="*/ 743161 w 2357198"/>
              <a:gd name="csY1446" fmla="*/ 137215 h 2082705"/>
              <a:gd name="csX1447" fmla="*/ 741102 w 2357198"/>
              <a:gd name="csY1447" fmla="*/ 136411 h 2082705"/>
              <a:gd name="csX1448" fmla="*/ 738511 w 2357198"/>
              <a:gd name="csY1448" fmla="*/ 135915 h 2082705"/>
              <a:gd name="csX1449" fmla="*/ 731630 w 2357198"/>
              <a:gd name="csY1449" fmla="*/ 136023 h 2082705"/>
              <a:gd name="csX1450" fmla="*/ 729932 w 2357198"/>
              <a:gd name="csY1450" fmla="*/ 135075 h 2082705"/>
              <a:gd name="csX1451" fmla="*/ 727621 w 2357198"/>
              <a:gd name="csY1451" fmla="*/ 132655 h 2082705"/>
              <a:gd name="csX1452" fmla="*/ 724623 w 2357198"/>
              <a:gd name="csY1452" fmla="*/ 130506 h 2082705"/>
              <a:gd name="csX1453" fmla="*/ 721165 w 2357198"/>
              <a:gd name="csY1453" fmla="*/ 128926 h 2082705"/>
              <a:gd name="csX1454" fmla="*/ 717426 w 2357198"/>
              <a:gd name="csY1454" fmla="*/ 128240 h 2082705"/>
              <a:gd name="csX1455" fmla="*/ 713011 w 2357198"/>
              <a:gd name="csY1455" fmla="*/ 129079 h 2082705"/>
              <a:gd name="csX1456" fmla="*/ 704622 w 2357198"/>
              <a:gd name="csY1456" fmla="*/ 133260 h 2082705"/>
              <a:gd name="csX1457" fmla="*/ 700712 w 2357198"/>
              <a:gd name="csY1457" fmla="*/ 134226 h 2082705"/>
              <a:gd name="csX1458" fmla="*/ 696992 w 2357198"/>
              <a:gd name="csY1458" fmla="*/ 133739 h 2082705"/>
              <a:gd name="csX1459" fmla="*/ 688748 w 2357198"/>
              <a:gd name="csY1459" fmla="*/ 131653 h 2082705"/>
              <a:gd name="csX1460" fmla="*/ 684351 w 2357198"/>
              <a:gd name="csY1460" fmla="*/ 131165 h 2082705"/>
              <a:gd name="csX1461" fmla="*/ 678617 w 2357198"/>
              <a:gd name="csY1461" fmla="*/ 131824 h 2082705"/>
              <a:gd name="csX1462" fmla="*/ 676215 w 2357198"/>
              <a:gd name="csY1462" fmla="*/ 131165 h 2082705"/>
              <a:gd name="csX1463" fmla="*/ 674644 w 2357198"/>
              <a:gd name="csY1463" fmla="*/ 130073 h 2082705"/>
              <a:gd name="csX1464" fmla="*/ 673109 w 2357198"/>
              <a:gd name="csY1464" fmla="*/ 128592 h 2082705"/>
              <a:gd name="csX1465" fmla="*/ 671366 w 2357198"/>
              <a:gd name="csY1465" fmla="*/ 127273 h 2082705"/>
              <a:gd name="csX1466" fmla="*/ 669109 w 2357198"/>
              <a:gd name="csY1466" fmla="*/ 126695 h 2082705"/>
              <a:gd name="csX1467" fmla="*/ 634471 w 2357198"/>
              <a:gd name="csY1467" fmla="*/ 126750 h 2082705"/>
              <a:gd name="csX1468" fmla="*/ 625170 w 2357198"/>
              <a:gd name="csY1468" fmla="*/ 125413 h 2082705"/>
              <a:gd name="csX1469" fmla="*/ 619418 w 2357198"/>
              <a:gd name="csY1469" fmla="*/ 121964 h 2082705"/>
              <a:gd name="csX1470" fmla="*/ 618867 w 2357198"/>
              <a:gd name="csY1470" fmla="*/ 120122 h 2082705"/>
              <a:gd name="csX1471" fmla="*/ 618100 w 2357198"/>
              <a:gd name="csY1471" fmla="*/ 112763 h 2082705"/>
              <a:gd name="csX1472" fmla="*/ 614705 w 2357198"/>
              <a:gd name="csY1472" fmla="*/ 104645 h 2082705"/>
              <a:gd name="csX1473" fmla="*/ 614154 w 2357198"/>
              <a:gd name="csY1473" fmla="*/ 102812 h 2082705"/>
              <a:gd name="csX1474" fmla="*/ 613883 w 2357198"/>
              <a:gd name="csY1474" fmla="*/ 98405 h 2082705"/>
              <a:gd name="csX1475" fmla="*/ 612881 w 2357198"/>
              <a:gd name="csY1475" fmla="*/ 95227 h 2082705"/>
              <a:gd name="csX1476" fmla="*/ 610867 w 2357198"/>
              <a:gd name="csY1476" fmla="*/ 93710 h 2082705"/>
              <a:gd name="csX1477" fmla="*/ 607553 w 2357198"/>
              <a:gd name="csY1477" fmla="*/ 94243 h 2082705"/>
              <a:gd name="csX1478" fmla="*/ 585123 w 2357198"/>
              <a:gd name="csY1478" fmla="*/ 105178 h 2082705"/>
              <a:gd name="csX1479" fmla="*/ 573701 w 2357198"/>
              <a:gd name="csY1479" fmla="*/ 107209 h 2082705"/>
              <a:gd name="csX1480" fmla="*/ 563958 w 2357198"/>
              <a:gd name="csY1480" fmla="*/ 102053 h 2082705"/>
              <a:gd name="csX1481" fmla="*/ 559687 w 2357198"/>
              <a:gd name="csY1481" fmla="*/ 104320 h 2082705"/>
              <a:gd name="csX1482" fmla="*/ 555380 w 2357198"/>
              <a:gd name="csY1482" fmla="*/ 103453 h 2082705"/>
              <a:gd name="csX1483" fmla="*/ 550576 w 2357198"/>
              <a:gd name="csY1483" fmla="*/ 101476 h 2082705"/>
              <a:gd name="csX1484" fmla="*/ 538512 w 2357198"/>
              <a:gd name="csY1484" fmla="*/ 99643 h 2082705"/>
              <a:gd name="csX1485" fmla="*/ 532381 w 2357198"/>
              <a:gd name="csY1485" fmla="*/ 97557 h 2082705"/>
              <a:gd name="csX1486" fmla="*/ 526819 w 2357198"/>
              <a:gd name="csY1486" fmla="*/ 94414 h 2082705"/>
              <a:gd name="csX1487" fmla="*/ 522196 w 2357198"/>
              <a:gd name="csY1487" fmla="*/ 90486 h 2082705"/>
              <a:gd name="csX1488" fmla="*/ 520245 w 2357198"/>
              <a:gd name="csY1488" fmla="*/ 87389 h 2082705"/>
              <a:gd name="csX1489" fmla="*/ 518331 w 2357198"/>
              <a:gd name="csY1489" fmla="*/ 80671 h 2082705"/>
              <a:gd name="csX1490" fmla="*/ 516967 w 2357198"/>
              <a:gd name="csY1490" fmla="*/ 78143 h 2082705"/>
              <a:gd name="csX1491" fmla="*/ 516453 w 2357198"/>
              <a:gd name="csY1491" fmla="*/ 76825 h 2082705"/>
              <a:gd name="csX1492" fmla="*/ 516173 w 2357198"/>
              <a:gd name="csY1492" fmla="*/ 73447 h 2082705"/>
              <a:gd name="csX1493" fmla="*/ 515604 w 2357198"/>
              <a:gd name="csY1493" fmla="*/ 72779 h 2082705"/>
              <a:gd name="csX1494" fmla="*/ 514629 w 2357198"/>
              <a:gd name="csY1494" fmla="*/ 72265 h 2082705"/>
              <a:gd name="csX1495" fmla="*/ 513753 w 2357198"/>
              <a:gd name="csY1495" fmla="*/ 71018 h 2082705"/>
              <a:gd name="csX1496" fmla="*/ 512308 w 2357198"/>
              <a:gd name="csY1496" fmla="*/ 68165 h 2082705"/>
              <a:gd name="csX1497" fmla="*/ 511884 w 2357198"/>
              <a:gd name="csY1497" fmla="*/ 66594 h 2082705"/>
              <a:gd name="csX1498" fmla="*/ 512245 w 2357198"/>
              <a:gd name="csY1498" fmla="*/ 65772 h 2082705"/>
              <a:gd name="csX1499" fmla="*/ 512308 w 2357198"/>
              <a:gd name="csY1499" fmla="*/ 64969 h 2082705"/>
              <a:gd name="csX1500" fmla="*/ 510863 w 2357198"/>
              <a:gd name="csY1500" fmla="*/ 63415 h 2082705"/>
              <a:gd name="csX1501" fmla="*/ 509446 w 2357198"/>
              <a:gd name="csY1501" fmla="*/ 62503 h 2082705"/>
              <a:gd name="csX1502" fmla="*/ 508127 w 2357198"/>
              <a:gd name="csY1502" fmla="*/ 62097 h 2082705"/>
              <a:gd name="csX1503" fmla="*/ 496028 w 2357198"/>
              <a:gd name="csY1503" fmla="*/ 62314 h 2082705"/>
              <a:gd name="csX1504" fmla="*/ 493734 w 2357198"/>
              <a:gd name="csY1504" fmla="*/ 62034 h 2082705"/>
              <a:gd name="csX1505" fmla="*/ 492948 w 2357198"/>
              <a:gd name="csY1505" fmla="*/ 62919 h 2082705"/>
              <a:gd name="csX1506" fmla="*/ 491097 w 2357198"/>
              <a:gd name="csY1506" fmla="*/ 64066 h 2082705"/>
              <a:gd name="csX1507" fmla="*/ 489905 w 2357198"/>
              <a:gd name="csY1507" fmla="*/ 65104 h 2082705"/>
              <a:gd name="csX1508" fmla="*/ 486763 w 2357198"/>
              <a:gd name="csY1508" fmla="*/ 62747 h 2082705"/>
              <a:gd name="csX1509" fmla="*/ 481959 w 2357198"/>
              <a:gd name="csY1509" fmla="*/ 61348 h 2082705"/>
              <a:gd name="csX1510" fmla="*/ 468884 w 2357198"/>
              <a:gd name="csY1510" fmla="*/ 59975 h 2082705"/>
              <a:gd name="csX1511" fmla="*/ 456721 w 2357198"/>
              <a:gd name="csY1511" fmla="*/ 55885 h 2082705"/>
              <a:gd name="csX1512" fmla="*/ 451439 w 2357198"/>
              <a:gd name="csY1512" fmla="*/ 52815 h 2082705"/>
              <a:gd name="csX1513" fmla="*/ 449272 w 2357198"/>
              <a:gd name="csY1513" fmla="*/ 52318 h 2082705"/>
              <a:gd name="csX1514" fmla="*/ 447484 w 2357198"/>
              <a:gd name="csY1514" fmla="*/ 52192 h 2082705"/>
              <a:gd name="csX1515" fmla="*/ 445534 w 2357198"/>
              <a:gd name="csY1515" fmla="*/ 51370 h 2082705"/>
              <a:gd name="csX1516" fmla="*/ 442861 w 2357198"/>
              <a:gd name="csY1516" fmla="*/ 48842 h 2082705"/>
              <a:gd name="csX1517" fmla="*/ 439565 w 2357198"/>
              <a:gd name="csY1517" fmla="*/ 46656 h 2082705"/>
              <a:gd name="csX1518" fmla="*/ 436170 w 2357198"/>
              <a:gd name="csY1518" fmla="*/ 46972 h 2082705"/>
              <a:gd name="csX1519" fmla="*/ 429163 w 2357198"/>
              <a:gd name="csY1519" fmla="*/ 49609 h 2082705"/>
              <a:gd name="csX1520" fmla="*/ 420305 w 2357198"/>
              <a:gd name="csY1520" fmla="*/ 49537 h 2082705"/>
              <a:gd name="csX1521" fmla="*/ 412386 w 2357198"/>
              <a:gd name="csY1521" fmla="*/ 47063 h 2082705"/>
              <a:gd name="csX1522" fmla="*/ 398579 w 2357198"/>
              <a:gd name="csY1522" fmla="*/ 40381 h 2082705"/>
              <a:gd name="csX1523" fmla="*/ 394669 w 2357198"/>
              <a:gd name="csY1523" fmla="*/ 39983 h 2082705"/>
              <a:gd name="csX1524" fmla="*/ 385053 w 2357198"/>
              <a:gd name="csY1524" fmla="*/ 40661 h 2082705"/>
              <a:gd name="csX1525" fmla="*/ 381992 w 2357198"/>
              <a:gd name="csY1525" fmla="*/ 39595 h 2082705"/>
              <a:gd name="csX1526" fmla="*/ 378786 w 2357198"/>
              <a:gd name="csY1526" fmla="*/ 37834 h 2082705"/>
              <a:gd name="csX1527" fmla="*/ 323091 w 2357198"/>
              <a:gd name="csY1527" fmla="*/ 30358 h 2082705"/>
              <a:gd name="csX1528" fmla="*/ 246772 w 2357198"/>
              <a:gd name="csY1528" fmla="*/ 9012 h 2082705"/>
              <a:gd name="csX1529" fmla="*/ 227855 w 2357198"/>
              <a:gd name="csY1529" fmla="*/ 8036 h 2082705"/>
              <a:gd name="csX1530" fmla="*/ 219214 w 2357198"/>
              <a:gd name="csY1530" fmla="*/ 9382 h 2082705"/>
              <a:gd name="csX1531" fmla="*/ 183005 w 2357198"/>
              <a:gd name="csY1531" fmla="*/ 21617 h 2082705"/>
              <a:gd name="csX1532" fmla="*/ 151617 w 2357198"/>
              <a:gd name="csY1532" fmla="*/ 30683 h 2082705"/>
              <a:gd name="csX1533" fmla="*/ 146010 w 2357198"/>
              <a:gd name="csY1533" fmla="*/ 31324 h 2082705"/>
              <a:gd name="csX1534" fmla="*/ 141251 w 2357198"/>
              <a:gd name="csY1534" fmla="*/ 32552 h 2082705"/>
              <a:gd name="csX1535" fmla="*/ 137721 w 2357198"/>
              <a:gd name="csY1535" fmla="*/ 34584 h 2082705"/>
              <a:gd name="csX1536" fmla="*/ 135364 w 2357198"/>
              <a:gd name="csY1536" fmla="*/ 34141 h 2082705"/>
              <a:gd name="csX1537" fmla="*/ 133134 w 2357198"/>
              <a:gd name="csY1537" fmla="*/ 33103 h 2082705"/>
              <a:gd name="csX1538" fmla="*/ 131283 w 2357198"/>
              <a:gd name="csY1538" fmla="*/ 32525 h 2082705"/>
              <a:gd name="csX1539" fmla="*/ 122452 w 2357198"/>
              <a:gd name="csY1539" fmla="*/ 33843 h 2082705"/>
              <a:gd name="csX1540" fmla="*/ 118460 w 2357198"/>
              <a:gd name="csY1540" fmla="*/ 33816 h 2082705"/>
              <a:gd name="csX1541" fmla="*/ 111002 w 2357198"/>
              <a:gd name="csY1541" fmla="*/ 29960 h 2082705"/>
              <a:gd name="csX1542" fmla="*/ 101187 w 2357198"/>
              <a:gd name="csY1542" fmla="*/ 29356 h 2082705"/>
              <a:gd name="csX1543" fmla="*/ 97006 w 2357198"/>
              <a:gd name="csY1543" fmla="*/ 28200 h 2082705"/>
              <a:gd name="csX1544" fmla="*/ 93520 w 2357198"/>
              <a:gd name="csY1544" fmla="*/ 23667 h 2082705"/>
              <a:gd name="csX1545" fmla="*/ 91380 w 2357198"/>
              <a:gd name="csY1545" fmla="*/ 16452 h 2082705"/>
              <a:gd name="csX1546" fmla="*/ 88997 w 2357198"/>
              <a:gd name="csY1546" fmla="*/ 1716 h 2082705"/>
              <a:gd name="csX1547" fmla="*/ 89276 w 2357198"/>
              <a:gd name="csY1547" fmla="*/ 0 h 2082705"/>
              <a:gd name="csX1548" fmla="*/ 77222 w 2357198"/>
              <a:gd name="csY1548" fmla="*/ 9689 h 2082705"/>
              <a:gd name="csX1549" fmla="*/ 71813 w 2357198"/>
              <a:gd name="csY1549" fmla="*/ 17391 h 2082705"/>
              <a:gd name="csX1550" fmla="*/ 64734 w 2357198"/>
              <a:gd name="csY1550" fmla="*/ 36543 h 2082705"/>
              <a:gd name="csX1551" fmla="*/ 33374 w 2357198"/>
              <a:gd name="csY1551" fmla="*/ 62224 h 2082705"/>
              <a:gd name="csX1552" fmla="*/ 30999 w 2357198"/>
              <a:gd name="csY1552" fmla="*/ 69366 h 2082705"/>
              <a:gd name="csX1553" fmla="*/ 30936 w 2357198"/>
              <a:gd name="csY1553" fmla="*/ 77592 h 2082705"/>
              <a:gd name="csX1554" fmla="*/ 32850 w 2357198"/>
              <a:gd name="csY1554" fmla="*/ 96500 h 2082705"/>
              <a:gd name="csX1555" fmla="*/ 33031 w 2357198"/>
              <a:gd name="csY1555" fmla="*/ 114903 h 2082705"/>
              <a:gd name="csX1556" fmla="*/ 37500 w 2357198"/>
              <a:gd name="csY1556" fmla="*/ 138877 h 2082705"/>
              <a:gd name="csX1557" fmla="*/ 38837 w 2357198"/>
              <a:gd name="csY1557" fmla="*/ 143418 h 2082705"/>
              <a:gd name="csX1558" fmla="*/ 45600 w 2357198"/>
              <a:gd name="csY1558" fmla="*/ 157324 h 2082705"/>
              <a:gd name="csX1559" fmla="*/ 48110 w 2357198"/>
              <a:gd name="csY1559" fmla="*/ 168747 h 2082705"/>
              <a:gd name="csX1560" fmla="*/ 56526 w 2357198"/>
              <a:gd name="csY1560" fmla="*/ 186725 h 2082705"/>
              <a:gd name="csX1561" fmla="*/ 59162 w 2357198"/>
              <a:gd name="csY1561" fmla="*/ 195736 h 2082705"/>
              <a:gd name="csX1562" fmla="*/ 57943 w 2357198"/>
              <a:gd name="csY1562" fmla="*/ 203457 h 2082705"/>
              <a:gd name="csX1563" fmla="*/ 55054 w 2357198"/>
              <a:gd name="csY1563" fmla="*/ 211123 h 2082705"/>
              <a:gd name="csX1564" fmla="*/ 52661 w 2357198"/>
              <a:gd name="csY1564" fmla="*/ 220053 h 2082705"/>
              <a:gd name="csX1565" fmla="*/ 50629 w 2357198"/>
              <a:gd name="csY1565" fmla="*/ 232343 h 2082705"/>
              <a:gd name="csX1566" fmla="*/ 44787 w 2357198"/>
              <a:gd name="csY1566" fmla="*/ 247711 h 2082705"/>
              <a:gd name="csX1567" fmla="*/ 44146 w 2357198"/>
              <a:gd name="csY1567" fmla="*/ 252145 h 2082705"/>
              <a:gd name="csX1568" fmla="*/ 42331 w 2357198"/>
              <a:gd name="csY1568" fmla="*/ 259685 h 2082705"/>
              <a:gd name="csX1569" fmla="*/ 38557 w 2357198"/>
              <a:gd name="csY1569" fmla="*/ 267333 h 2082705"/>
              <a:gd name="csX1570" fmla="*/ 27288 w 2357198"/>
              <a:gd name="csY1570" fmla="*/ 284435 h 2082705"/>
              <a:gd name="csX1571" fmla="*/ 21445 w 2357198"/>
              <a:gd name="csY1571" fmla="*/ 290386 h 2082705"/>
              <a:gd name="csX1572" fmla="*/ 16217 w 2357198"/>
              <a:gd name="csY1572" fmla="*/ 297022 h 2082705"/>
              <a:gd name="csX1573" fmla="*/ 14384 w 2357198"/>
              <a:gd name="csY1573" fmla="*/ 300129 h 2082705"/>
              <a:gd name="csX1574" fmla="*/ 11152 w 2357198"/>
              <a:gd name="csY1574" fmla="*/ 307759 h 2082705"/>
              <a:gd name="csX1575" fmla="*/ 3151 w 2357198"/>
              <a:gd name="csY1575" fmla="*/ 322179 h 2082705"/>
              <a:gd name="csX1576" fmla="*/ 63 w 2357198"/>
              <a:gd name="csY1576" fmla="*/ 329990 h 2082705"/>
              <a:gd name="csX1577" fmla="*/ 0 w 2357198"/>
              <a:gd name="csY1577" fmla="*/ 338568 h 2082705"/>
              <a:gd name="csX1578" fmla="*/ 1734 w 2357198"/>
              <a:gd name="csY1578" fmla="*/ 343354 h 2082705"/>
              <a:gd name="csX1579" fmla="*/ 7179 w 2357198"/>
              <a:gd name="csY1579" fmla="*/ 353178 h 2082705"/>
              <a:gd name="csX1580" fmla="*/ 23793 w 2357198"/>
              <a:gd name="csY1580" fmla="*/ 394751 h 2082705"/>
              <a:gd name="csX1581" fmla="*/ 24669 w 2357198"/>
              <a:gd name="csY1581" fmla="*/ 399726 h 2082705"/>
              <a:gd name="csX1582" fmla="*/ 24425 w 2357198"/>
              <a:gd name="csY1582" fmla="*/ 404124 h 2082705"/>
              <a:gd name="csX1583" fmla="*/ 21193 w 2357198"/>
              <a:gd name="csY1583" fmla="*/ 415663 h 2082705"/>
              <a:gd name="csX1584" fmla="*/ 22493 w 2357198"/>
              <a:gd name="csY1584" fmla="*/ 424874 h 2082705"/>
              <a:gd name="csX1585" fmla="*/ 32389 w 2357198"/>
              <a:gd name="csY1585" fmla="*/ 441533 h 2082705"/>
              <a:gd name="csX1586" fmla="*/ 35180 w 2357198"/>
              <a:gd name="csY1586" fmla="*/ 450626 h 2082705"/>
              <a:gd name="csX1587" fmla="*/ 35162 w 2357198"/>
              <a:gd name="csY1587" fmla="*/ 456008 h 2082705"/>
              <a:gd name="csX1588" fmla="*/ 33428 w 2357198"/>
              <a:gd name="csY1588" fmla="*/ 472009 h 2082705"/>
              <a:gd name="csX1589" fmla="*/ 33870 w 2357198"/>
              <a:gd name="csY1589" fmla="*/ 480542 h 2082705"/>
              <a:gd name="csX1590" fmla="*/ 35785 w 2357198"/>
              <a:gd name="csY1590" fmla="*/ 488172 h 2082705"/>
              <a:gd name="csX1591" fmla="*/ 51785 w 2357198"/>
              <a:gd name="csY1591" fmla="*/ 526882 h 2082705"/>
              <a:gd name="csX1592" fmla="*/ 55198 w 2357198"/>
              <a:gd name="csY1592" fmla="*/ 538711 h 2082705"/>
              <a:gd name="csX1593" fmla="*/ 56535 w 2357198"/>
              <a:gd name="csY1593" fmla="*/ 551380 h 2082705"/>
              <a:gd name="csX1594" fmla="*/ 56535 w 2357198"/>
              <a:gd name="csY1594" fmla="*/ 2082534 h 2082705"/>
              <a:gd name="csX1595" fmla="*/ 75308 w 2357198"/>
              <a:gd name="csY1595" fmla="*/ 2082534 h 2082705"/>
              <a:gd name="csX1596" fmla="*/ 94098 w 2357198"/>
              <a:gd name="csY1596" fmla="*/ 2082543 h 2082705"/>
              <a:gd name="csX1597" fmla="*/ 169270 w 2357198"/>
              <a:gd name="csY1597" fmla="*/ 2082543 h 2082705"/>
              <a:gd name="csX1598" fmla="*/ 188061 w 2357198"/>
              <a:gd name="csY1598" fmla="*/ 2082552 h 2082705"/>
              <a:gd name="csX1599" fmla="*/ 244406 w 2357198"/>
              <a:gd name="csY1599" fmla="*/ 2082552 h 2082705"/>
              <a:gd name="csX1600" fmla="*/ 263224 w 2357198"/>
              <a:gd name="csY1600" fmla="*/ 2082570 h 2082705"/>
              <a:gd name="csX1601" fmla="*/ 319569 w 2357198"/>
              <a:gd name="csY1601" fmla="*/ 2082570 h 2082705"/>
              <a:gd name="csX1602" fmla="*/ 338342 w 2357198"/>
              <a:gd name="csY1602" fmla="*/ 2082579 h 2082705"/>
              <a:gd name="csX1603" fmla="*/ 394724 w 2357198"/>
              <a:gd name="csY1603" fmla="*/ 2082579 h 2082705"/>
              <a:gd name="csX1604" fmla="*/ 413496 w 2357198"/>
              <a:gd name="csY1604" fmla="*/ 2082597 h 2082705"/>
              <a:gd name="csX1605" fmla="*/ 507432 w 2357198"/>
              <a:gd name="csY1605" fmla="*/ 2082597 h 2082705"/>
              <a:gd name="csX1606" fmla="*/ 526223 w 2357198"/>
              <a:gd name="csY1606" fmla="*/ 2082606 h 2082705"/>
              <a:gd name="csX1607" fmla="*/ 620177 w 2357198"/>
              <a:gd name="csY1607" fmla="*/ 2082606 h 2082705"/>
              <a:gd name="csX1608" fmla="*/ 638967 w 2357198"/>
              <a:gd name="csY1608" fmla="*/ 2082624 h 2082705"/>
              <a:gd name="csX1609" fmla="*/ 695331 w 2357198"/>
              <a:gd name="csY1609" fmla="*/ 2082624 h 2082705"/>
              <a:gd name="csX1610" fmla="*/ 714121 w 2357198"/>
              <a:gd name="csY1610" fmla="*/ 2082633 h 2082705"/>
              <a:gd name="csX1611" fmla="*/ 808075 w 2357198"/>
              <a:gd name="csY1611" fmla="*/ 2082633 h 2082705"/>
              <a:gd name="csX1612" fmla="*/ 826848 w 2357198"/>
              <a:gd name="csY1612" fmla="*/ 2082651 h 2082705"/>
              <a:gd name="csX1613" fmla="*/ 920784 w 2357198"/>
              <a:gd name="csY1613" fmla="*/ 2082651 h 2082705"/>
              <a:gd name="csX1614" fmla="*/ 939575 w 2357198"/>
              <a:gd name="csY1614" fmla="*/ 2082660 h 2082705"/>
              <a:gd name="csX1615" fmla="*/ 995938 w 2357198"/>
              <a:gd name="csY1615" fmla="*/ 2082660 h 2082705"/>
              <a:gd name="csX1616" fmla="*/ 1014711 w 2357198"/>
              <a:gd name="csY1616" fmla="*/ 2082678 h 2082705"/>
              <a:gd name="csX1617" fmla="*/ 1108664 w 2357198"/>
              <a:gd name="csY1617" fmla="*/ 2082678 h 2082705"/>
              <a:gd name="csX1618" fmla="*/ 1127437 w 2357198"/>
              <a:gd name="csY1618" fmla="*/ 2082688 h 2082705"/>
              <a:gd name="csX1619" fmla="*/ 1221409 w 2357198"/>
              <a:gd name="csY1619" fmla="*/ 2082688 h 2082705"/>
              <a:gd name="csX1620" fmla="*/ 1240200 w 2357198"/>
              <a:gd name="csY1620" fmla="*/ 2082706 h 2082705"/>
              <a:gd name="csX1621" fmla="*/ 1266359 w 2357198"/>
              <a:gd name="csY1621" fmla="*/ 2082706 h 2082705"/>
              <a:gd name="csX1622" fmla="*/ 1268914 w 2357198"/>
              <a:gd name="csY1622" fmla="*/ 2081180 h 2082705"/>
              <a:gd name="csX1623" fmla="*/ 1272273 w 2357198"/>
              <a:gd name="csY1623" fmla="*/ 2074308 h 2082705"/>
              <a:gd name="csX1624" fmla="*/ 1276400 w 2357198"/>
              <a:gd name="csY1624" fmla="*/ 2068421 h 2082705"/>
              <a:gd name="csX1625" fmla="*/ 1295082 w 2357198"/>
              <a:gd name="csY1625" fmla="*/ 2053179 h 2082705"/>
              <a:gd name="csX1626" fmla="*/ 1308428 w 2357198"/>
              <a:gd name="csY1626" fmla="*/ 2063924 h 2082705"/>
              <a:gd name="csX1627" fmla="*/ 1313882 w 2357198"/>
              <a:gd name="csY1627" fmla="*/ 2082507 h 2082705"/>
              <a:gd name="csX1628" fmla="*/ 1313909 w 2357198"/>
              <a:gd name="csY1628" fmla="*/ 2082444 h 2082705"/>
              <a:gd name="csX1629" fmla="*/ 1313909 w 2357198"/>
              <a:gd name="csY1629" fmla="*/ 2082489 h 2082705"/>
              <a:gd name="csX1630" fmla="*/ 1319119 w 2357198"/>
              <a:gd name="csY1630" fmla="*/ 2082489 h 2082705"/>
              <a:gd name="csX1631" fmla="*/ 1639447 w 2357198"/>
              <a:gd name="csY1631" fmla="*/ 2082489 h 2082705"/>
              <a:gd name="csX1632" fmla="*/ 1680225 w 2357198"/>
              <a:gd name="csY1632" fmla="*/ 2082480 h 2082705"/>
              <a:gd name="csX1633" fmla="*/ 1904812 w 2357198"/>
              <a:gd name="csY1633" fmla="*/ 2082480 h 2082705"/>
              <a:gd name="csX1634" fmla="*/ 1949743 w 2357198"/>
              <a:gd name="csY1634" fmla="*/ 2082462 h 2082705"/>
              <a:gd name="csX1635" fmla="*/ 2129407 w 2357198"/>
              <a:gd name="csY1635" fmla="*/ 2082462 h 2082705"/>
              <a:gd name="csX1636" fmla="*/ 2174321 w 2357198"/>
              <a:gd name="csY1636" fmla="*/ 2082453 h 2082705"/>
              <a:gd name="csX1637" fmla="*/ 2264166 w 2357198"/>
              <a:gd name="csY1637" fmla="*/ 2082453 h 2082705"/>
              <a:gd name="csX1638" fmla="*/ 2309079 w 2357198"/>
              <a:gd name="csY1638" fmla="*/ 2082435 h 2082705"/>
              <a:gd name="csX1639" fmla="*/ 2354201 w 2357198"/>
              <a:gd name="csY1639" fmla="*/ 2082435 h 2082705"/>
              <a:gd name="csX1640" fmla="*/ 2354228 w 2357198"/>
              <a:gd name="csY1640" fmla="*/ 2082245 h 2082705"/>
              <a:gd name="csX1641" fmla="*/ 2355781 w 2357198"/>
              <a:gd name="csY1641" fmla="*/ 2080159 h 2082705"/>
              <a:gd name="csX1642" fmla="*/ 2357054 w 2357198"/>
              <a:gd name="csY1642" fmla="*/ 2077938 h 2082705"/>
              <a:gd name="csX1643" fmla="*/ 2357199 w 2357198"/>
              <a:gd name="csY1643" fmla="*/ 2075374 h 2082705"/>
              <a:gd name="csX1644" fmla="*/ 2356467 w 2357198"/>
              <a:gd name="csY1644" fmla="*/ 2067861 h 20827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  <a:cxn ang="0">
                <a:pos x="csX520" y="csY520"/>
              </a:cxn>
              <a:cxn ang="0">
                <a:pos x="csX521" y="csY521"/>
              </a:cxn>
              <a:cxn ang="0">
                <a:pos x="csX522" y="csY522"/>
              </a:cxn>
              <a:cxn ang="0">
                <a:pos x="csX523" y="csY523"/>
              </a:cxn>
              <a:cxn ang="0">
                <a:pos x="csX524" y="csY524"/>
              </a:cxn>
              <a:cxn ang="0">
                <a:pos x="csX525" y="csY525"/>
              </a:cxn>
              <a:cxn ang="0">
                <a:pos x="csX526" y="csY526"/>
              </a:cxn>
              <a:cxn ang="0">
                <a:pos x="csX527" y="csY527"/>
              </a:cxn>
              <a:cxn ang="0">
                <a:pos x="csX528" y="csY528"/>
              </a:cxn>
              <a:cxn ang="0">
                <a:pos x="csX529" y="csY529"/>
              </a:cxn>
              <a:cxn ang="0">
                <a:pos x="csX530" y="csY530"/>
              </a:cxn>
              <a:cxn ang="0">
                <a:pos x="csX531" y="csY531"/>
              </a:cxn>
              <a:cxn ang="0">
                <a:pos x="csX532" y="csY532"/>
              </a:cxn>
              <a:cxn ang="0">
                <a:pos x="csX533" y="csY533"/>
              </a:cxn>
              <a:cxn ang="0">
                <a:pos x="csX534" y="csY534"/>
              </a:cxn>
              <a:cxn ang="0">
                <a:pos x="csX535" y="csY535"/>
              </a:cxn>
              <a:cxn ang="0">
                <a:pos x="csX536" y="csY536"/>
              </a:cxn>
              <a:cxn ang="0">
                <a:pos x="csX537" y="csY537"/>
              </a:cxn>
              <a:cxn ang="0">
                <a:pos x="csX538" y="csY538"/>
              </a:cxn>
              <a:cxn ang="0">
                <a:pos x="csX539" y="csY539"/>
              </a:cxn>
              <a:cxn ang="0">
                <a:pos x="csX540" y="csY540"/>
              </a:cxn>
              <a:cxn ang="0">
                <a:pos x="csX541" y="csY541"/>
              </a:cxn>
              <a:cxn ang="0">
                <a:pos x="csX542" y="csY542"/>
              </a:cxn>
              <a:cxn ang="0">
                <a:pos x="csX543" y="csY543"/>
              </a:cxn>
              <a:cxn ang="0">
                <a:pos x="csX544" y="csY544"/>
              </a:cxn>
              <a:cxn ang="0">
                <a:pos x="csX545" y="csY545"/>
              </a:cxn>
              <a:cxn ang="0">
                <a:pos x="csX546" y="csY546"/>
              </a:cxn>
              <a:cxn ang="0">
                <a:pos x="csX547" y="csY547"/>
              </a:cxn>
              <a:cxn ang="0">
                <a:pos x="csX548" y="csY548"/>
              </a:cxn>
              <a:cxn ang="0">
                <a:pos x="csX549" y="csY549"/>
              </a:cxn>
              <a:cxn ang="0">
                <a:pos x="csX550" y="csY550"/>
              </a:cxn>
              <a:cxn ang="0">
                <a:pos x="csX551" y="csY551"/>
              </a:cxn>
              <a:cxn ang="0">
                <a:pos x="csX552" y="csY552"/>
              </a:cxn>
              <a:cxn ang="0">
                <a:pos x="csX553" y="csY553"/>
              </a:cxn>
              <a:cxn ang="0">
                <a:pos x="csX554" y="csY554"/>
              </a:cxn>
              <a:cxn ang="0">
                <a:pos x="csX555" y="csY555"/>
              </a:cxn>
              <a:cxn ang="0">
                <a:pos x="csX556" y="csY556"/>
              </a:cxn>
              <a:cxn ang="0">
                <a:pos x="csX557" y="csY557"/>
              </a:cxn>
              <a:cxn ang="0">
                <a:pos x="csX558" y="csY558"/>
              </a:cxn>
              <a:cxn ang="0">
                <a:pos x="csX559" y="csY559"/>
              </a:cxn>
              <a:cxn ang="0">
                <a:pos x="csX560" y="csY560"/>
              </a:cxn>
              <a:cxn ang="0">
                <a:pos x="csX561" y="csY561"/>
              </a:cxn>
              <a:cxn ang="0">
                <a:pos x="csX562" y="csY562"/>
              </a:cxn>
              <a:cxn ang="0">
                <a:pos x="csX563" y="csY563"/>
              </a:cxn>
              <a:cxn ang="0">
                <a:pos x="csX564" y="csY564"/>
              </a:cxn>
              <a:cxn ang="0">
                <a:pos x="csX565" y="csY565"/>
              </a:cxn>
              <a:cxn ang="0">
                <a:pos x="csX566" y="csY566"/>
              </a:cxn>
              <a:cxn ang="0">
                <a:pos x="csX567" y="csY567"/>
              </a:cxn>
              <a:cxn ang="0">
                <a:pos x="csX568" y="csY568"/>
              </a:cxn>
              <a:cxn ang="0">
                <a:pos x="csX569" y="csY569"/>
              </a:cxn>
              <a:cxn ang="0">
                <a:pos x="csX570" y="csY570"/>
              </a:cxn>
              <a:cxn ang="0">
                <a:pos x="csX571" y="csY571"/>
              </a:cxn>
              <a:cxn ang="0">
                <a:pos x="csX572" y="csY572"/>
              </a:cxn>
              <a:cxn ang="0">
                <a:pos x="csX573" y="csY573"/>
              </a:cxn>
              <a:cxn ang="0">
                <a:pos x="csX574" y="csY574"/>
              </a:cxn>
              <a:cxn ang="0">
                <a:pos x="csX575" y="csY575"/>
              </a:cxn>
              <a:cxn ang="0">
                <a:pos x="csX576" y="csY576"/>
              </a:cxn>
              <a:cxn ang="0">
                <a:pos x="csX577" y="csY577"/>
              </a:cxn>
              <a:cxn ang="0">
                <a:pos x="csX578" y="csY578"/>
              </a:cxn>
              <a:cxn ang="0">
                <a:pos x="csX579" y="csY579"/>
              </a:cxn>
              <a:cxn ang="0">
                <a:pos x="csX580" y="csY580"/>
              </a:cxn>
              <a:cxn ang="0">
                <a:pos x="csX581" y="csY581"/>
              </a:cxn>
              <a:cxn ang="0">
                <a:pos x="csX582" y="csY582"/>
              </a:cxn>
              <a:cxn ang="0">
                <a:pos x="csX583" y="csY583"/>
              </a:cxn>
              <a:cxn ang="0">
                <a:pos x="csX584" y="csY584"/>
              </a:cxn>
              <a:cxn ang="0">
                <a:pos x="csX585" y="csY585"/>
              </a:cxn>
              <a:cxn ang="0">
                <a:pos x="csX586" y="csY586"/>
              </a:cxn>
              <a:cxn ang="0">
                <a:pos x="csX587" y="csY587"/>
              </a:cxn>
              <a:cxn ang="0">
                <a:pos x="csX588" y="csY588"/>
              </a:cxn>
              <a:cxn ang="0">
                <a:pos x="csX589" y="csY589"/>
              </a:cxn>
              <a:cxn ang="0">
                <a:pos x="csX590" y="csY590"/>
              </a:cxn>
              <a:cxn ang="0">
                <a:pos x="csX591" y="csY591"/>
              </a:cxn>
              <a:cxn ang="0">
                <a:pos x="csX592" y="csY592"/>
              </a:cxn>
              <a:cxn ang="0">
                <a:pos x="csX593" y="csY593"/>
              </a:cxn>
              <a:cxn ang="0">
                <a:pos x="csX594" y="csY594"/>
              </a:cxn>
              <a:cxn ang="0">
                <a:pos x="csX595" y="csY595"/>
              </a:cxn>
              <a:cxn ang="0">
                <a:pos x="csX596" y="csY596"/>
              </a:cxn>
              <a:cxn ang="0">
                <a:pos x="csX597" y="csY597"/>
              </a:cxn>
              <a:cxn ang="0">
                <a:pos x="csX598" y="csY598"/>
              </a:cxn>
              <a:cxn ang="0">
                <a:pos x="csX599" y="csY599"/>
              </a:cxn>
              <a:cxn ang="0">
                <a:pos x="csX600" y="csY600"/>
              </a:cxn>
              <a:cxn ang="0">
                <a:pos x="csX601" y="csY601"/>
              </a:cxn>
              <a:cxn ang="0">
                <a:pos x="csX602" y="csY602"/>
              </a:cxn>
              <a:cxn ang="0">
                <a:pos x="csX603" y="csY603"/>
              </a:cxn>
              <a:cxn ang="0">
                <a:pos x="csX604" y="csY604"/>
              </a:cxn>
              <a:cxn ang="0">
                <a:pos x="csX605" y="csY605"/>
              </a:cxn>
              <a:cxn ang="0">
                <a:pos x="csX606" y="csY606"/>
              </a:cxn>
              <a:cxn ang="0">
                <a:pos x="csX607" y="csY607"/>
              </a:cxn>
              <a:cxn ang="0">
                <a:pos x="csX608" y="csY608"/>
              </a:cxn>
              <a:cxn ang="0">
                <a:pos x="csX609" y="csY609"/>
              </a:cxn>
              <a:cxn ang="0">
                <a:pos x="csX610" y="csY610"/>
              </a:cxn>
              <a:cxn ang="0">
                <a:pos x="csX611" y="csY611"/>
              </a:cxn>
              <a:cxn ang="0">
                <a:pos x="csX612" y="csY612"/>
              </a:cxn>
              <a:cxn ang="0">
                <a:pos x="csX613" y="csY613"/>
              </a:cxn>
              <a:cxn ang="0">
                <a:pos x="csX614" y="csY614"/>
              </a:cxn>
              <a:cxn ang="0">
                <a:pos x="csX615" y="csY615"/>
              </a:cxn>
              <a:cxn ang="0">
                <a:pos x="csX616" y="csY616"/>
              </a:cxn>
              <a:cxn ang="0">
                <a:pos x="csX617" y="csY617"/>
              </a:cxn>
              <a:cxn ang="0">
                <a:pos x="csX618" y="csY618"/>
              </a:cxn>
              <a:cxn ang="0">
                <a:pos x="csX619" y="csY619"/>
              </a:cxn>
              <a:cxn ang="0">
                <a:pos x="csX620" y="csY620"/>
              </a:cxn>
              <a:cxn ang="0">
                <a:pos x="csX621" y="csY621"/>
              </a:cxn>
              <a:cxn ang="0">
                <a:pos x="csX622" y="csY622"/>
              </a:cxn>
              <a:cxn ang="0">
                <a:pos x="csX623" y="csY623"/>
              </a:cxn>
              <a:cxn ang="0">
                <a:pos x="csX624" y="csY624"/>
              </a:cxn>
              <a:cxn ang="0">
                <a:pos x="csX625" y="csY625"/>
              </a:cxn>
              <a:cxn ang="0">
                <a:pos x="csX626" y="csY626"/>
              </a:cxn>
              <a:cxn ang="0">
                <a:pos x="csX627" y="csY627"/>
              </a:cxn>
              <a:cxn ang="0">
                <a:pos x="csX628" y="csY628"/>
              </a:cxn>
              <a:cxn ang="0">
                <a:pos x="csX629" y="csY629"/>
              </a:cxn>
              <a:cxn ang="0">
                <a:pos x="csX630" y="csY630"/>
              </a:cxn>
              <a:cxn ang="0">
                <a:pos x="csX631" y="csY631"/>
              </a:cxn>
              <a:cxn ang="0">
                <a:pos x="csX632" y="csY632"/>
              </a:cxn>
              <a:cxn ang="0">
                <a:pos x="csX633" y="csY633"/>
              </a:cxn>
              <a:cxn ang="0">
                <a:pos x="csX634" y="csY634"/>
              </a:cxn>
              <a:cxn ang="0">
                <a:pos x="csX635" y="csY635"/>
              </a:cxn>
              <a:cxn ang="0">
                <a:pos x="csX636" y="csY636"/>
              </a:cxn>
              <a:cxn ang="0">
                <a:pos x="csX637" y="csY637"/>
              </a:cxn>
              <a:cxn ang="0">
                <a:pos x="csX638" y="csY638"/>
              </a:cxn>
              <a:cxn ang="0">
                <a:pos x="csX639" y="csY639"/>
              </a:cxn>
              <a:cxn ang="0">
                <a:pos x="csX640" y="csY640"/>
              </a:cxn>
              <a:cxn ang="0">
                <a:pos x="csX641" y="csY641"/>
              </a:cxn>
              <a:cxn ang="0">
                <a:pos x="csX642" y="csY642"/>
              </a:cxn>
              <a:cxn ang="0">
                <a:pos x="csX643" y="csY643"/>
              </a:cxn>
              <a:cxn ang="0">
                <a:pos x="csX644" y="csY644"/>
              </a:cxn>
              <a:cxn ang="0">
                <a:pos x="csX645" y="csY645"/>
              </a:cxn>
              <a:cxn ang="0">
                <a:pos x="csX646" y="csY646"/>
              </a:cxn>
              <a:cxn ang="0">
                <a:pos x="csX647" y="csY647"/>
              </a:cxn>
              <a:cxn ang="0">
                <a:pos x="csX648" y="csY648"/>
              </a:cxn>
              <a:cxn ang="0">
                <a:pos x="csX649" y="csY649"/>
              </a:cxn>
              <a:cxn ang="0">
                <a:pos x="csX650" y="csY650"/>
              </a:cxn>
              <a:cxn ang="0">
                <a:pos x="csX651" y="csY651"/>
              </a:cxn>
              <a:cxn ang="0">
                <a:pos x="csX652" y="csY652"/>
              </a:cxn>
              <a:cxn ang="0">
                <a:pos x="csX653" y="csY653"/>
              </a:cxn>
              <a:cxn ang="0">
                <a:pos x="csX654" y="csY654"/>
              </a:cxn>
              <a:cxn ang="0">
                <a:pos x="csX655" y="csY655"/>
              </a:cxn>
              <a:cxn ang="0">
                <a:pos x="csX656" y="csY656"/>
              </a:cxn>
              <a:cxn ang="0">
                <a:pos x="csX657" y="csY657"/>
              </a:cxn>
              <a:cxn ang="0">
                <a:pos x="csX658" y="csY658"/>
              </a:cxn>
              <a:cxn ang="0">
                <a:pos x="csX659" y="csY659"/>
              </a:cxn>
              <a:cxn ang="0">
                <a:pos x="csX660" y="csY660"/>
              </a:cxn>
              <a:cxn ang="0">
                <a:pos x="csX661" y="csY661"/>
              </a:cxn>
              <a:cxn ang="0">
                <a:pos x="csX662" y="csY662"/>
              </a:cxn>
              <a:cxn ang="0">
                <a:pos x="csX663" y="csY663"/>
              </a:cxn>
              <a:cxn ang="0">
                <a:pos x="csX664" y="csY664"/>
              </a:cxn>
              <a:cxn ang="0">
                <a:pos x="csX665" y="csY665"/>
              </a:cxn>
              <a:cxn ang="0">
                <a:pos x="csX666" y="csY666"/>
              </a:cxn>
              <a:cxn ang="0">
                <a:pos x="csX667" y="csY667"/>
              </a:cxn>
              <a:cxn ang="0">
                <a:pos x="csX668" y="csY668"/>
              </a:cxn>
              <a:cxn ang="0">
                <a:pos x="csX669" y="csY669"/>
              </a:cxn>
              <a:cxn ang="0">
                <a:pos x="csX670" y="csY670"/>
              </a:cxn>
              <a:cxn ang="0">
                <a:pos x="csX671" y="csY671"/>
              </a:cxn>
              <a:cxn ang="0">
                <a:pos x="csX672" y="csY672"/>
              </a:cxn>
              <a:cxn ang="0">
                <a:pos x="csX673" y="csY673"/>
              </a:cxn>
              <a:cxn ang="0">
                <a:pos x="csX674" y="csY674"/>
              </a:cxn>
              <a:cxn ang="0">
                <a:pos x="csX675" y="csY675"/>
              </a:cxn>
              <a:cxn ang="0">
                <a:pos x="csX676" y="csY676"/>
              </a:cxn>
              <a:cxn ang="0">
                <a:pos x="csX677" y="csY677"/>
              </a:cxn>
              <a:cxn ang="0">
                <a:pos x="csX678" y="csY678"/>
              </a:cxn>
              <a:cxn ang="0">
                <a:pos x="csX679" y="csY679"/>
              </a:cxn>
              <a:cxn ang="0">
                <a:pos x="csX680" y="csY680"/>
              </a:cxn>
              <a:cxn ang="0">
                <a:pos x="csX681" y="csY681"/>
              </a:cxn>
              <a:cxn ang="0">
                <a:pos x="csX682" y="csY682"/>
              </a:cxn>
              <a:cxn ang="0">
                <a:pos x="csX683" y="csY683"/>
              </a:cxn>
              <a:cxn ang="0">
                <a:pos x="csX684" y="csY684"/>
              </a:cxn>
              <a:cxn ang="0">
                <a:pos x="csX685" y="csY685"/>
              </a:cxn>
              <a:cxn ang="0">
                <a:pos x="csX686" y="csY686"/>
              </a:cxn>
              <a:cxn ang="0">
                <a:pos x="csX687" y="csY687"/>
              </a:cxn>
              <a:cxn ang="0">
                <a:pos x="csX688" y="csY688"/>
              </a:cxn>
              <a:cxn ang="0">
                <a:pos x="csX689" y="csY689"/>
              </a:cxn>
              <a:cxn ang="0">
                <a:pos x="csX690" y="csY690"/>
              </a:cxn>
              <a:cxn ang="0">
                <a:pos x="csX691" y="csY691"/>
              </a:cxn>
              <a:cxn ang="0">
                <a:pos x="csX692" y="csY692"/>
              </a:cxn>
              <a:cxn ang="0">
                <a:pos x="csX693" y="csY693"/>
              </a:cxn>
              <a:cxn ang="0">
                <a:pos x="csX694" y="csY694"/>
              </a:cxn>
              <a:cxn ang="0">
                <a:pos x="csX695" y="csY695"/>
              </a:cxn>
              <a:cxn ang="0">
                <a:pos x="csX696" y="csY696"/>
              </a:cxn>
              <a:cxn ang="0">
                <a:pos x="csX697" y="csY697"/>
              </a:cxn>
              <a:cxn ang="0">
                <a:pos x="csX698" y="csY698"/>
              </a:cxn>
              <a:cxn ang="0">
                <a:pos x="csX699" y="csY699"/>
              </a:cxn>
              <a:cxn ang="0">
                <a:pos x="csX700" y="csY700"/>
              </a:cxn>
              <a:cxn ang="0">
                <a:pos x="csX701" y="csY701"/>
              </a:cxn>
              <a:cxn ang="0">
                <a:pos x="csX702" y="csY702"/>
              </a:cxn>
              <a:cxn ang="0">
                <a:pos x="csX703" y="csY703"/>
              </a:cxn>
              <a:cxn ang="0">
                <a:pos x="csX704" y="csY704"/>
              </a:cxn>
              <a:cxn ang="0">
                <a:pos x="csX705" y="csY705"/>
              </a:cxn>
              <a:cxn ang="0">
                <a:pos x="csX706" y="csY706"/>
              </a:cxn>
              <a:cxn ang="0">
                <a:pos x="csX707" y="csY707"/>
              </a:cxn>
              <a:cxn ang="0">
                <a:pos x="csX708" y="csY708"/>
              </a:cxn>
              <a:cxn ang="0">
                <a:pos x="csX709" y="csY709"/>
              </a:cxn>
              <a:cxn ang="0">
                <a:pos x="csX710" y="csY710"/>
              </a:cxn>
              <a:cxn ang="0">
                <a:pos x="csX711" y="csY711"/>
              </a:cxn>
              <a:cxn ang="0">
                <a:pos x="csX712" y="csY712"/>
              </a:cxn>
              <a:cxn ang="0">
                <a:pos x="csX713" y="csY713"/>
              </a:cxn>
              <a:cxn ang="0">
                <a:pos x="csX714" y="csY714"/>
              </a:cxn>
              <a:cxn ang="0">
                <a:pos x="csX715" y="csY715"/>
              </a:cxn>
              <a:cxn ang="0">
                <a:pos x="csX716" y="csY716"/>
              </a:cxn>
              <a:cxn ang="0">
                <a:pos x="csX717" y="csY717"/>
              </a:cxn>
              <a:cxn ang="0">
                <a:pos x="csX718" y="csY718"/>
              </a:cxn>
              <a:cxn ang="0">
                <a:pos x="csX719" y="csY719"/>
              </a:cxn>
              <a:cxn ang="0">
                <a:pos x="csX720" y="csY720"/>
              </a:cxn>
              <a:cxn ang="0">
                <a:pos x="csX721" y="csY721"/>
              </a:cxn>
              <a:cxn ang="0">
                <a:pos x="csX722" y="csY722"/>
              </a:cxn>
              <a:cxn ang="0">
                <a:pos x="csX723" y="csY723"/>
              </a:cxn>
              <a:cxn ang="0">
                <a:pos x="csX724" y="csY724"/>
              </a:cxn>
              <a:cxn ang="0">
                <a:pos x="csX725" y="csY725"/>
              </a:cxn>
              <a:cxn ang="0">
                <a:pos x="csX726" y="csY726"/>
              </a:cxn>
              <a:cxn ang="0">
                <a:pos x="csX727" y="csY727"/>
              </a:cxn>
              <a:cxn ang="0">
                <a:pos x="csX728" y="csY728"/>
              </a:cxn>
              <a:cxn ang="0">
                <a:pos x="csX729" y="csY729"/>
              </a:cxn>
              <a:cxn ang="0">
                <a:pos x="csX730" y="csY730"/>
              </a:cxn>
              <a:cxn ang="0">
                <a:pos x="csX731" y="csY731"/>
              </a:cxn>
              <a:cxn ang="0">
                <a:pos x="csX732" y="csY732"/>
              </a:cxn>
              <a:cxn ang="0">
                <a:pos x="csX733" y="csY733"/>
              </a:cxn>
              <a:cxn ang="0">
                <a:pos x="csX734" y="csY734"/>
              </a:cxn>
              <a:cxn ang="0">
                <a:pos x="csX735" y="csY735"/>
              </a:cxn>
              <a:cxn ang="0">
                <a:pos x="csX736" y="csY736"/>
              </a:cxn>
              <a:cxn ang="0">
                <a:pos x="csX737" y="csY737"/>
              </a:cxn>
              <a:cxn ang="0">
                <a:pos x="csX738" y="csY738"/>
              </a:cxn>
              <a:cxn ang="0">
                <a:pos x="csX739" y="csY739"/>
              </a:cxn>
              <a:cxn ang="0">
                <a:pos x="csX740" y="csY740"/>
              </a:cxn>
              <a:cxn ang="0">
                <a:pos x="csX741" y="csY741"/>
              </a:cxn>
              <a:cxn ang="0">
                <a:pos x="csX742" y="csY742"/>
              </a:cxn>
              <a:cxn ang="0">
                <a:pos x="csX743" y="csY743"/>
              </a:cxn>
              <a:cxn ang="0">
                <a:pos x="csX744" y="csY744"/>
              </a:cxn>
              <a:cxn ang="0">
                <a:pos x="csX745" y="csY745"/>
              </a:cxn>
              <a:cxn ang="0">
                <a:pos x="csX746" y="csY746"/>
              </a:cxn>
              <a:cxn ang="0">
                <a:pos x="csX747" y="csY747"/>
              </a:cxn>
              <a:cxn ang="0">
                <a:pos x="csX748" y="csY748"/>
              </a:cxn>
              <a:cxn ang="0">
                <a:pos x="csX749" y="csY749"/>
              </a:cxn>
              <a:cxn ang="0">
                <a:pos x="csX750" y="csY750"/>
              </a:cxn>
              <a:cxn ang="0">
                <a:pos x="csX751" y="csY751"/>
              </a:cxn>
              <a:cxn ang="0">
                <a:pos x="csX752" y="csY752"/>
              </a:cxn>
              <a:cxn ang="0">
                <a:pos x="csX753" y="csY753"/>
              </a:cxn>
              <a:cxn ang="0">
                <a:pos x="csX754" y="csY754"/>
              </a:cxn>
              <a:cxn ang="0">
                <a:pos x="csX755" y="csY755"/>
              </a:cxn>
              <a:cxn ang="0">
                <a:pos x="csX756" y="csY756"/>
              </a:cxn>
              <a:cxn ang="0">
                <a:pos x="csX757" y="csY757"/>
              </a:cxn>
              <a:cxn ang="0">
                <a:pos x="csX758" y="csY758"/>
              </a:cxn>
              <a:cxn ang="0">
                <a:pos x="csX759" y="csY759"/>
              </a:cxn>
              <a:cxn ang="0">
                <a:pos x="csX760" y="csY760"/>
              </a:cxn>
              <a:cxn ang="0">
                <a:pos x="csX761" y="csY761"/>
              </a:cxn>
              <a:cxn ang="0">
                <a:pos x="csX762" y="csY762"/>
              </a:cxn>
              <a:cxn ang="0">
                <a:pos x="csX763" y="csY763"/>
              </a:cxn>
              <a:cxn ang="0">
                <a:pos x="csX764" y="csY764"/>
              </a:cxn>
              <a:cxn ang="0">
                <a:pos x="csX765" y="csY765"/>
              </a:cxn>
              <a:cxn ang="0">
                <a:pos x="csX766" y="csY766"/>
              </a:cxn>
              <a:cxn ang="0">
                <a:pos x="csX767" y="csY767"/>
              </a:cxn>
              <a:cxn ang="0">
                <a:pos x="csX768" y="csY768"/>
              </a:cxn>
              <a:cxn ang="0">
                <a:pos x="csX769" y="csY769"/>
              </a:cxn>
              <a:cxn ang="0">
                <a:pos x="csX770" y="csY770"/>
              </a:cxn>
              <a:cxn ang="0">
                <a:pos x="csX771" y="csY771"/>
              </a:cxn>
              <a:cxn ang="0">
                <a:pos x="csX772" y="csY772"/>
              </a:cxn>
              <a:cxn ang="0">
                <a:pos x="csX773" y="csY773"/>
              </a:cxn>
              <a:cxn ang="0">
                <a:pos x="csX774" y="csY774"/>
              </a:cxn>
              <a:cxn ang="0">
                <a:pos x="csX775" y="csY775"/>
              </a:cxn>
              <a:cxn ang="0">
                <a:pos x="csX776" y="csY776"/>
              </a:cxn>
              <a:cxn ang="0">
                <a:pos x="csX777" y="csY777"/>
              </a:cxn>
              <a:cxn ang="0">
                <a:pos x="csX778" y="csY778"/>
              </a:cxn>
              <a:cxn ang="0">
                <a:pos x="csX779" y="csY779"/>
              </a:cxn>
              <a:cxn ang="0">
                <a:pos x="csX780" y="csY780"/>
              </a:cxn>
              <a:cxn ang="0">
                <a:pos x="csX781" y="csY781"/>
              </a:cxn>
              <a:cxn ang="0">
                <a:pos x="csX782" y="csY782"/>
              </a:cxn>
              <a:cxn ang="0">
                <a:pos x="csX783" y="csY783"/>
              </a:cxn>
              <a:cxn ang="0">
                <a:pos x="csX784" y="csY784"/>
              </a:cxn>
              <a:cxn ang="0">
                <a:pos x="csX785" y="csY785"/>
              </a:cxn>
              <a:cxn ang="0">
                <a:pos x="csX786" y="csY786"/>
              </a:cxn>
              <a:cxn ang="0">
                <a:pos x="csX787" y="csY787"/>
              </a:cxn>
              <a:cxn ang="0">
                <a:pos x="csX788" y="csY788"/>
              </a:cxn>
              <a:cxn ang="0">
                <a:pos x="csX789" y="csY789"/>
              </a:cxn>
              <a:cxn ang="0">
                <a:pos x="csX790" y="csY790"/>
              </a:cxn>
              <a:cxn ang="0">
                <a:pos x="csX791" y="csY791"/>
              </a:cxn>
              <a:cxn ang="0">
                <a:pos x="csX792" y="csY792"/>
              </a:cxn>
              <a:cxn ang="0">
                <a:pos x="csX793" y="csY793"/>
              </a:cxn>
              <a:cxn ang="0">
                <a:pos x="csX794" y="csY794"/>
              </a:cxn>
              <a:cxn ang="0">
                <a:pos x="csX795" y="csY795"/>
              </a:cxn>
              <a:cxn ang="0">
                <a:pos x="csX796" y="csY796"/>
              </a:cxn>
              <a:cxn ang="0">
                <a:pos x="csX797" y="csY797"/>
              </a:cxn>
              <a:cxn ang="0">
                <a:pos x="csX798" y="csY798"/>
              </a:cxn>
              <a:cxn ang="0">
                <a:pos x="csX799" y="csY799"/>
              </a:cxn>
              <a:cxn ang="0">
                <a:pos x="csX800" y="csY800"/>
              </a:cxn>
              <a:cxn ang="0">
                <a:pos x="csX801" y="csY801"/>
              </a:cxn>
              <a:cxn ang="0">
                <a:pos x="csX802" y="csY802"/>
              </a:cxn>
              <a:cxn ang="0">
                <a:pos x="csX803" y="csY803"/>
              </a:cxn>
              <a:cxn ang="0">
                <a:pos x="csX804" y="csY804"/>
              </a:cxn>
              <a:cxn ang="0">
                <a:pos x="csX805" y="csY805"/>
              </a:cxn>
              <a:cxn ang="0">
                <a:pos x="csX806" y="csY806"/>
              </a:cxn>
              <a:cxn ang="0">
                <a:pos x="csX807" y="csY807"/>
              </a:cxn>
              <a:cxn ang="0">
                <a:pos x="csX808" y="csY808"/>
              </a:cxn>
              <a:cxn ang="0">
                <a:pos x="csX809" y="csY809"/>
              </a:cxn>
              <a:cxn ang="0">
                <a:pos x="csX810" y="csY810"/>
              </a:cxn>
              <a:cxn ang="0">
                <a:pos x="csX811" y="csY811"/>
              </a:cxn>
              <a:cxn ang="0">
                <a:pos x="csX812" y="csY812"/>
              </a:cxn>
              <a:cxn ang="0">
                <a:pos x="csX813" y="csY813"/>
              </a:cxn>
              <a:cxn ang="0">
                <a:pos x="csX814" y="csY814"/>
              </a:cxn>
              <a:cxn ang="0">
                <a:pos x="csX815" y="csY815"/>
              </a:cxn>
              <a:cxn ang="0">
                <a:pos x="csX816" y="csY816"/>
              </a:cxn>
              <a:cxn ang="0">
                <a:pos x="csX817" y="csY817"/>
              </a:cxn>
              <a:cxn ang="0">
                <a:pos x="csX818" y="csY818"/>
              </a:cxn>
              <a:cxn ang="0">
                <a:pos x="csX819" y="csY819"/>
              </a:cxn>
              <a:cxn ang="0">
                <a:pos x="csX820" y="csY820"/>
              </a:cxn>
              <a:cxn ang="0">
                <a:pos x="csX821" y="csY821"/>
              </a:cxn>
              <a:cxn ang="0">
                <a:pos x="csX822" y="csY822"/>
              </a:cxn>
              <a:cxn ang="0">
                <a:pos x="csX823" y="csY823"/>
              </a:cxn>
              <a:cxn ang="0">
                <a:pos x="csX824" y="csY824"/>
              </a:cxn>
              <a:cxn ang="0">
                <a:pos x="csX825" y="csY825"/>
              </a:cxn>
              <a:cxn ang="0">
                <a:pos x="csX826" y="csY826"/>
              </a:cxn>
              <a:cxn ang="0">
                <a:pos x="csX827" y="csY827"/>
              </a:cxn>
              <a:cxn ang="0">
                <a:pos x="csX828" y="csY828"/>
              </a:cxn>
              <a:cxn ang="0">
                <a:pos x="csX829" y="csY829"/>
              </a:cxn>
              <a:cxn ang="0">
                <a:pos x="csX830" y="csY830"/>
              </a:cxn>
              <a:cxn ang="0">
                <a:pos x="csX831" y="csY831"/>
              </a:cxn>
              <a:cxn ang="0">
                <a:pos x="csX832" y="csY832"/>
              </a:cxn>
              <a:cxn ang="0">
                <a:pos x="csX833" y="csY833"/>
              </a:cxn>
              <a:cxn ang="0">
                <a:pos x="csX834" y="csY834"/>
              </a:cxn>
              <a:cxn ang="0">
                <a:pos x="csX835" y="csY835"/>
              </a:cxn>
              <a:cxn ang="0">
                <a:pos x="csX836" y="csY836"/>
              </a:cxn>
              <a:cxn ang="0">
                <a:pos x="csX837" y="csY837"/>
              </a:cxn>
              <a:cxn ang="0">
                <a:pos x="csX838" y="csY838"/>
              </a:cxn>
              <a:cxn ang="0">
                <a:pos x="csX839" y="csY839"/>
              </a:cxn>
              <a:cxn ang="0">
                <a:pos x="csX840" y="csY840"/>
              </a:cxn>
              <a:cxn ang="0">
                <a:pos x="csX841" y="csY841"/>
              </a:cxn>
              <a:cxn ang="0">
                <a:pos x="csX842" y="csY842"/>
              </a:cxn>
              <a:cxn ang="0">
                <a:pos x="csX843" y="csY843"/>
              </a:cxn>
              <a:cxn ang="0">
                <a:pos x="csX844" y="csY844"/>
              </a:cxn>
              <a:cxn ang="0">
                <a:pos x="csX845" y="csY845"/>
              </a:cxn>
              <a:cxn ang="0">
                <a:pos x="csX846" y="csY846"/>
              </a:cxn>
              <a:cxn ang="0">
                <a:pos x="csX847" y="csY847"/>
              </a:cxn>
              <a:cxn ang="0">
                <a:pos x="csX848" y="csY848"/>
              </a:cxn>
              <a:cxn ang="0">
                <a:pos x="csX849" y="csY849"/>
              </a:cxn>
              <a:cxn ang="0">
                <a:pos x="csX850" y="csY850"/>
              </a:cxn>
              <a:cxn ang="0">
                <a:pos x="csX851" y="csY851"/>
              </a:cxn>
              <a:cxn ang="0">
                <a:pos x="csX852" y="csY852"/>
              </a:cxn>
              <a:cxn ang="0">
                <a:pos x="csX853" y="csY853"/>
              </a:cxn>
              <a:cxn ang="0">
                <a:pos x="csX854" y="csY854"/>
              </a:cxn>
              <a:cxn ang="0">
                <a:pos x="csX855" y="csY855"/>
              </a:cxn>
              <a:cxn ang="0">
                <a:pos x="csX856" y="csY856"/>
              </a:cxn>
              <a:cxn ang="0">
                <a:pos x="csX857" y="csY857"/>
              </a:cxn>
              <a:cxn ang="0">
                <a:pos x="csX858" y="csY858"/>
              </a:cxn>
              <a:cxn ang="0">
                <a:pos x="csX859" y="csY859"/>
              </a:cxn>
              <a:cxn ang="0">
                <a:pos x="csX860" y="csY860"/>
              </a:cxn>
              <a:cxn ang="0">
                <a:pos x="csX861" y="csY861"/>
              </a:cxn>
              <a:cxn ang="0">
                <a:pos x="csX862" y="csY862"/>
              </a:cxn>
              <a:cxn ang="0">
                <a:pos x="csX863" y="csY863"/>
              </a:cxn>
              <a:cxn ang="0">
                <a:pos x="csX864" y="csY864"/>
              </a:cxn>
              <a:cxn ang="0">
                <a:pos x="csX865" y="csY865"/>
              </a:cxn>
              <a:cxn ang="0">
                <a:pos x="csX866" y="csY866"/>
              </a:cxn>
              <a:cxn ang="0">
                <a:pos x="csX867" y="csY867"/>
              </a:cxn>
              <a:cxn ang="0">
                <a:pos x="csX868" y="csY868"/>
              </a:cxn>
              <a:cxn ang="0">
                <a:pos x="csX869" y="csY869"/>
              </a:cxn>
              <a:cxn ang="0">
                <a:pos x="csX870" y="csY870"/>
              </a:cxn>
              <a:cxn ang="0">
                <a:pos x="csX871" y="csY871"/>
              </a:cxn>
              <a:cxn ang="0">
                <a:pos x="csX872" y="csY872"/>
              </a:cxn>
              <a:cxn ang="0">
                <a:pos x="csX873" y="csY873"/>
              </a:cxn>
              <a:cxn ang="0">
                <a:pos x="csX874" y="csY874"/>
              </a:cxn>
              <a:cxn ang="0">
                <a:pos x="csX875" y="csY875"/>
              </a:cxn>
              <a:cxn ang="0">
                <a:pos x="csX876" y="csY876"/>
              </a:cxn>
              <a:cxn ang="0">
                <a:pos x="csX877" y="csY877"/>
              </a:cxn>
              <a:cxn ang="0">
                <a:pos x="csX878" y="csY878"/>
              </a:cxn>
              <a:cxn ang="0">
                <a:pos x="csX879" y="csY879"/>
              </a:cxn>
              <a:cxn ang="0">
                <a:pos x="csX880" y="csY880"/>
              </a:cxn>
              <a:cxn ang="0">
                <a:pos x="csX881" y="csY881"/>
              </a:cxn>
              <a:cxn ang="0">
                <a:pos x="csX882" y="csY882"/>
              </a:cxn>
              <a:cxn ang="0">
                <a:pos x="csX883" y="csY883"/>
              </a:cxn>
              <a:cxn ang="0">
                <a:pos x="csX884" y="csY884"/>
              </a:cxn>
              <a:cxn ang="0">
                <a:pos x="csX885" y="csY885"/>
              </a:cxn>
              <a:cxn ang="0">
                <a:pos x="csX886" y="csY886"/>
              </a:cxn>
              <a:cxn ang="0">
                <a:pos x="csX887" y="csY887"/>
              </a:cxn>
              <a:cxn ang="0">
                <a:pos x="csX888" y="csY888"/>
              </a:cxn>
              <a:cxn ang="0">
                <a:pos x="csX889" y="csY889"/>
              </a:cxn>
              <a:cxn ang="0">
                <a:pos x="csX890" y="csY890"/>
              </a:cxn>
              <a:cxn ang="0">
                <a:pos x="csX891" y="csY891"/>
              </a:cxn>
              <a:cxn ang="0">
                <a:pos x="csX892" y="csY892"/>
              </a:cxn>
              <a:cxn ang="0">
                <a:pos x="csX893" y="csY893"/>
              </a:cxn>
              <a:cxn ang="0">
                <a:pos x="csX894" y="csY894"/>
              </a:cxn>
              <a:cxn ang="0">
                <a:pos x="csX895" y="csY895"/>
              </a:cxn>
              <a:cxn ang="0">
                <a:pos x="csX896" y="csY896"/>
              </a:cxn>
              <a:cxn ang="0">
                <a:pos x="csX897" y="csY897"/>
              </a:cxn>
              <a:cxn ang="0">
                <a:pos x="csX898" y="csY898"/>
              </a:cxn>
              <a:cxn ang="0">
                <a:pos x="csX899" y="csY899"/>
              </a:cxn>
              <a:cxn ang="0">
                <a:pos x="csX900" y="csY900"/>
              </a:cxn>
              <a:cxn ang="0">
                <a:pos x="csX901" y="csY901"/>
              </a:cxn>
              <a:cxn ang="0">
                <a:pos x="csX902" y="csY902"/>
              </a:cxn>
              <a:cxn ang="0">
                <a:pos x="csX903" y="csY903"/>
              </a:cxn>
              <a:cxn ang="0">
                <a:pos x="csX904" y="csY904"/>
              </a:cxn>
              <a:cxn ang="0">
                <a:pos x="csX905" y="csY905"/>
              </a:cxn>
              <a:cxn ang="0">
                <a:pos x="csX906" y="csY906"/>
              </a:cxn>
              <a:cxn ang="0">
                <a:pos x="csX907" y="csY907"/>
              </a:cxn>
              <a:cxn ang="0">
                <a:pos x="csX908" y="csY908"/>
              </a:cxn>
              <a:cxn ang="0">
                <a:pos x="csX909" y="csY909"/>
              </a:cxn>
              <a:cxn ang="0">
                <a:pos x="csX910" y="csY910"/>
              </a:cxn>
              <a:cxn ang="0">
                <a:pos x="csX911" y="csY911"/>
              </a:cxn>
              <a:cxn ang="0">
                <a:pos x="csX912" y="csY912"/>
              </a:cxn>
              <a:cxn ang="0">
                <a:pos x="csX913" y="csY913"/>
              </a:cxn>
              <a:cxn ang="0">
                <a:pos x="csX914" y="csY914"/>
              </a:cxn>
              <a:cxn ang="0">
                <a:pos x="csX915" y="csY915"/>
              </a:cxn>
              <a:cxn ang="0">
                <a:pos x="csX916" y="csY916"/>
              </a:cxn>
              <a:cxn ang="0">
                <a:pos x="csX917" y="csY917"/>
              </a:cxn>
              <a:cxn ang="0">
                <a:pos x="csX918" y="csY918"/>
              </a:cxn>
              <a:cxn ang="0">
                <a:pos x="csX919" y="csY919"/>
              </a:cxn>
              <a:cxn ang="0">
                <a:pos x="csX920" y="csY920"/>
              </a:cxn>
              <a:cxn ang="0">
                <a:pos x="csX921" y="csY921"/>
              </a:cxn>
              <a:cxn ang="0">
                <a:pos x="csX922" y="csY922"/>
              </a:cxn>
              <a:cxn ang="0">
                <a:pos x="csX923" y="csY923"/>
              </a:cxn>
              <a:cxn ang="0">
                <a:pos x="csX924" y="csY924"/>
              </a:cxn>
              <a:cxn ang="0">
                <a:pos x="csX925" y="csY925"/>
              </a:cxn>
              <a:cxn ang="0">
                <a:pos x="csX926" y="csY926"/>
              </a:cxn>
              <a:cxn ang="0">
                <a:pos x="csX927" y="csY927"/>
              </a:cxn>
              <a:cxn ang="0">
                <a:pos x="csX928" y="csY928"/>
              </a:cxn>
              <a:cxn ang="0">
                <a:pos x="csX929" y="csY929"/>
              </a:cxn>
              <a:cxn ang="0">
                <a:pos x="csX930" y="csY930"/>
              </a:cxn>
              <a:cxn ang="0">
                <a:pos x="csX931" y="csY931"/>
              </a:cxn>
              <a:cxn ang="0">
                <a:pos x="csX932" y="csY932"/>
              </a:cxn>
              <a:cxn ang="0">
                <a:pos x="csX933" y="csY933"/>
              </a:cxn>
              <a:cxn ang="0">
                <a:pos x="csX934" y="csY934"/>
              </a:cxn>
              <a:cxn ang="0">
                <a:pos x="csX935" y="csY935"/>
              </a:cxn>
              <a:cxn ang="0">
                <a:pos x="csX936" y="csY936"/>
              </a:cxn>
              <a:cxn ang="0">
                <a:pos x="csX937" y="csY937"/>
              </a:cxn>
              <a:cxn ang="0">
                <a:pos x="csX938" y="csY938"/>
              </a:cxn>
              <a:cxn ang="0">
                <a:pos x="csX939" y="csY939"/>
              </a:cxn>
              <a:cxn ang="0">
                <a:pos x="csX940" y="csY940"/>
              </a:cxn>
              <a:cxn ang="0">
                <a:pos x="csX941" y="csY941"/>
              </a:cxn>
              <a:cxn ang="0">
                <a:pos x="csX942" y="csY942"/>
              </a:cxn>
              <a:cxn ang="0">
                <a:pos x="csX943" y="csY943"/>
              </a:cxn>
              <a:cxn ang="0">
                <a:pos x="csX944" y="csY944"/>
              </a:cxn>
              <a:cxn ang="0">
                <a:pos x="csX945" y="csY945"/>
              </a:cxn>
              <a:cxn ang="0">
                <a:pos x="csX946" y="csY946"/>
              </a:cxn>
              <a:cxn ang="0">
                <a:pos x="csX947" y="csY947"/>
              </a:cxn>
              <a:cxn ang="0">
                <a:pos x="csX948" y="csY948"/>
              </a:cxn>
              <a:cxn ang="0">
                <a:pos x="csX949" y="csY949"/>
              </a:cxn>
              <a:cxn ang="0">
                <a:pos x="csX950" y="csY950"/>
              </a:cxn>
              <a:cxn ang="0">
                <a:pos x="csX951" y="csY951"/>
              </a:cxn>
              <a:cxn ang="0">
                <a:pos x="csX952" y="csY952"/>
              </a:cxn>
              <a:cxn ang="0">
                <a:pos x="csX953" y="csY953"/>
              </a:cxn>
              <a:cxn ang="0">
                <a:pos x="csX954" y="csY954"/>
              </a:cxn>
              <a:cxn ang="0">
                <a:pos x="csX955" y="csY955"/>
              </a:cxn>
              <a:cxn ang="0">
                <a:pos x="csX956" y="csY956"/>
              </a:cxn>
              <a:cxn ang="0">
                <a:pos x="csX957" y="csY957"/>
              </a:cxn>
              <a:cxn ang="0">
                <a:pos x="csX958" y="csY958"/>
              </a:cxn>
              <a:cxn ang="0">
                <a:pos x="csX959" y="csY959"/>
              </a:cxn>
              <a:cxn ang="0">
                <a:pos x="csX960" y="csY960"/>
              </a:cxn>
              <a:cxn ang="0">
                <a:pos x="csX961" y="csY961"/>
              </a:cxn>
              <a:cxn ang="0">
                <a:pos x="csX962" y="csY962"/>
              </a:cxn>
              <a:cxn ang="0">
                <a:pos x="csX963" y="csY963"/>
              </a:cxn>
              <a:cxn ang="0">
                <a:pos x="csX964" y="csY964"/>
              </a:cxn>
              <a:cxn ang="0">
                <a:pos x="csX965" y="csY965"/>
              </a:cxn>
              <a:cxn ang="0">
                <a:pos x="csX966" y="csY966"/>
              </a:cxn>
              <a:cxn ang="0">
                <a:pos x="csX967" y="csY967"/>
              </a:cxn>
              <a:cxn ang="0">
                <a:pos x="csX968" y="csY968"/>
              </a:cxn>
              <a:cxn ang="0">
                <a:pos x="csX969" y="csY969"/>
              </a:cxn>
              <a:cxn ang="0">
                <a:pos x="csX970" y="csY970"/>
              </a:cxn>
              <a:cxn ang="0">
                <a:pos x="csX971" y="csY971"/>
              </a:cxn>
              <a:cxn ang="0">
                <a:pos x="csX972" y="csY972"/>
              </a:cxn>
              <a:cxn ang="0">
                <a:pos x="csX973" y="csY973"/>
              </a:cxn>
              <a:cxn ang="0">
                <a:pos x="csX974" y="csY974"/>
              </a:cxn>
              <a:cxn ang="0">
                <a:pos x="csX975" y="csY975"/>
              </a:cxn>
              <a:cxn ang="0">
                <a:pos x="csX976" y="csY976"/>
              </a:cxn>
              <a:cxn ang="0">
                <a:pos x="csX977" y="csY977"/>
              </a:cxn>
              <a:cxn ang="0">
                <a:pos x="csX978" y="csY978"/>
              </a:cxn>
              <a:cxn ang="0">
                <a:pos x="csX979" y="csY979"/>
              </a:cxn>
              <a:cxn ang="0">
                <a:pos x="csX980" y="csY980"/>
              </a:cxn>
              <a:cxn ang="0">
                <a:pos x="csX981" y="csY981"/>
              </a:cxn>
              <a:cxn ang="0">
                <a:pos x="csX982" y="csY982"/>
              </a:cxn>
              <a:cxn ang="0">
                <a:pos x="csX983" y="csY983"/>
              </a:cxn>
              <a:cxn ang="0">
                <a:pos x="csX984" y="csY984"/>
              </a:cxn>
              <a:cxn ang="0">
                <a:pos x="csX985" y="csY985"/>
              </a:cxn>
              <a:cxn ang="0">
                <a:pos x="csX986" y="csY986"/>
              </a:cxn>
              <a:cxn ang="0">
                <a:pos x="csX987" y="csY987"/>
              </a:cxn>
              <a:cxn ang="0">
                <a:pos x="csX988" y="csY988"/>
              </a:cxn>
              <a:cxn ang="0">
                <a:pos x="csX989" y="csY989"/>
              </a:cxn>
              <a:cxn ang="0">
                <a:pos x="csX990" y="csY990"/>
              </a:cxn>
              <a:cxn ang="0">
                <a:pos x="csX991" y="csY991"/>
              </a:cxn>
              <a:cxn ang="0">
                <a:pos x="csX992" y="csY992"/>
              </a:cxn>
              <a:cxn ang="0">
                <a:pos x="csX993" y="csY993"/>
              </a:cxn>
              <a:cxn ang="0">
                <a:pos x="csX994" y="csY994"/>
              </a:cxn>
              <a:cxn ang="0">
                <a:pos x="csX995" y="csY995"/>
              </a:cxn>
              <a:cxn ang="0">
                <a:pos x="csX996" y="csY996"/>
              </a:cxn>
              <a:cxn ang="0">
                <a:pos x="csX997" y="csY997"/>
              </a:cxn>
              <a:cxn ang="0">
                <a:pos x="csX998" y="csY998"/>
              </a:cxn>
              <a:cxn ang="0">
                <a:pos x="csX999" y="csY999"/>
              </a:cxn>
              <a:cxn ang="0">
                <a:pos x="csX1000" y="csY1000"/>
              </a:cxn>
              <a:cxn ang="0">
                <a:pos x="csX1001" y="csY1001"/>
              </a:cxn>
              <a:cxn ang="0">
                <a:pos x="csX1002" y="csY1002"/>
              </a:cxn>
              <a:cxn ang="0">
                <a:pos x="csX1003" y="csY1003"/>
              </a:cxn>
              <a:cxn ang="0">
                <a:pos x="csX1004" y="csY1004"/>
              </a:cxn>
              <a:cxn ang="0">
                <a:pos x="csX1005" y="csY1005"/>
              </a:cxn>
              <a:cxn ang="0">
                <a:pos x="csX1006" y="csY1006"/>
              </a:cxn>
              <a:cxn ang="0">
                <a:pos x="csX1007" y="csY1007"/>
              </a:cxn>
              <a:cxn ang="0">
                <a:pos x="csX1008" y="csY1008"/>
              </a:cxn>
              <a:cxn ang="0">
                <a:pos x="csX1009" y="csY1009"/>
              </a:cxn>
              <a:cxn ang="0">
                <a:pos x="csX1010" y="csY1010"/>
              </a:cxn>
              <a:cxn ang="0">
                <a:pos x="csX1011" y="csY1011"/>
              </a:cxn>
              <a:cxn ang="0">
                <a:pos x="csX1012" y="csY1012"/>
              </a:cxn>
              <a:cxn ang="0">
                <a:pos x="csX1013" y="csY1013"/>
              </a:cxn>
              <a:cxn ang="0">
                <a:pos x="csX1014" y="csY1014"/>
              </a:cxn>
              <a:cxn ang="0">
                <a:pos x="csX1015" y="csY1015"/>
              </a:cxn>
              <a:cxn ang="0">
                <a:pos x="csX1016" y="csY1016"/>
              </a:cxn>
              <a:cxn ang="0">
                <a:pos x="csX1017" y="csY1017"/>
              </a:cxn>
              <a:cxn ang="0">
                <a:pos x="csX1018" y="csY1018"/>
              </a:cxn>
              <a:cxn ang="0">
                <a:pos x="csX1019" y="csY1019"/>
              </a:cxn>
              <a:cxn ang="0">
                <a:pos x="csX1020" y="csY1020"/>
              </a:cxn>
              <a:cxn ang="0">
                <a:pos x="csX1021" y="csY1021"/>
              </a:cxn>
              <a:cxn ang="0">
                <a:pos x="csX1022" y="csY1022"/>
              </a:cxn>
              <a:cxn ang="0">
                <a:pos x="csX1023" y="csY1023"/>
              </a:cxn>
              <a:cxn ang="0">
                <a:pos x="csX1024" y="csY1024"/>
              </a:cxn>
              <a:cxn ang="0">
                <a:pos x="csX1025" y="csY1025"/>
              </a:cxn>
              <a:cxn ang="0">
                <a:pos x="csX1026" y="csY1026"/>
              </a:cxn>
              <a:cxn ang="0">
                <a:pos x="csX1027" y="csY1027"/>
              </a:cxn>
              <a:cxn ang="0">
                <a:pos x="csX1028" y="csY1028"/>
              </a:cxn>
              <a:cxn ang="0">
                <a:pos x="csX1029" y="csY1029"/>
              </a:cxn>
              <a:cxn ang="0">
                <a:pos x="csX1030" y="csY1030"/>
              </a:cxn>
              <a:cxn ang="0">
                <a:pos x="csX1031" y="csY1031"/>
              </a:cxn>
              <a:cxn ang="0">
                <a:pos x="csX1032" y="csY1032"/>
              </a:cxn>
              <a:cxn ang="0">
                <a:pos x="csX1033" y="csY1033"/>
              </a:cxn>
              <a:cxn ang="0">
                <a:pos x="csX1034" y="csY1034"/>
              </a:cxn>
              <a:cxn ang="0">
                <a:pos x="csX1035" y="csY1035"/>
              </a:cxn>
              <a:cxn ang="0">
                <a:pos x="csX1036" y="csY1036"/>
              </a:cxn>
              <a:cxn ang="0">
                <a:pos x="csX1037" y="csY1037"/>
              </a:cxn>
              <a:cxn ang="0">
                <a:pos x="csX1038" y="csY1038"/>
              </a:cxn>
              <a:cxn ang="0">
                <a:pos x="csX1039" y="csY1039"/>
              </a:cxn>
              <a:cxn ang="0">
                <a:pos x="csX1040" y="csY1040"/>
              </a:cxn>
              <a:cxn ang="0">
                <a:pos x="csX1041" y="csY1041"/>
              </a:cxn>
              <a:cxn ang="0">
                <a:pos x="csX1042" y="csY1042"/>
              </a:cxn>
              <a:cxn ang="0">
                <a:pos x="csX1043" y="csY1043"/>
              </a:cxn>
              <a:cxn ang="0">
                <a:pos x="csX1044" y="csY1044"/>
              </a:cxn>
              <a:cxn ang="0">
                <a:pos x="csX1045" y="csY1045"/>
              </a:cxn>
              <a:cxn ang="0">
                <a:pos x="csX1046" y="csY1046"/>
              </a:cxn>
              <a:cxn ang="0">
                <a:pos x="csX1047" y="csY1047"/>
              </a:cxn>
              <a:cxn ang="0">
                <a:pos x="csX1048" y="csY1048"/>
              </a:cxn>
              <a:cxn ang="0">
                <a:pos x="csX1049" y="csY1049"/>
              </a:cxn>
              <a:cxn ang="0">
                <a:pos x="csX1050" y="csY1050"/>
              </a:cxn>
              <a:cxn ang="0">
                <a:pos x="csX1051" y="csY1051"/>
              </a:cxn>
              <a:cxn ang="0">
                <a:pos x="csX1052" y="csY1052"/>
              </a:cxn>
              <a:cxn ang="0">
                <a:pos x="csX1053" y="csY1053"/>
              </a:cxn>
              <a:cxn ang="0">
                <a:pos x="csX1054" y="csY1054"/>
              </a:cxn>
              <a:cxn ang="0">
                <a:pos x="csX1055" y="csY1055"/>
              </a:cxn>
              <a:cxn ang="0">
                <a:pos x="csX1056" y="csY1056"/>
              </a:cxn>
              <a:cxn ang="0">
                <a:pos x="csX1057" y="csY1057"/>
              </a:cxn>
              <a:cxn ang="0">
                <a:pos x="csX1058" y="csY1058"/>
              </a:cxn>
              <a:cxn ang="0">
                <a:pos x="csX1059" y="csY1059"/>
              </a:cxn>
              <a:cxn ang="0">
                <a:pos x="csX1060" y="csY1060"/>
              </a:cxn>
              <a:cxn ang="0">
                <a:pos x="csX1061" y="csY1061"/>
              </a:cxn>
              <a:cxn ang="0">
                <a:pos x="csX1062" y="csY1062"/>
              </a:cxn>
              <a:cxn ang="0">
                <a:pos x="csX1063" y="csY1063"/>
              </a:cxn>
              <a:cxn ang="0">
                <a:pos x="csX1064" y="csY1064"/>
              </a:cxn>
              <a:cxn ang="0">
                <a:pos x="csX1065" y="csY1065"/>
              </a:cxn>
              <a:cxn ang="0">
                <a:pos x="csX1066" y="csY1066"/>
              </a:cxn>
              <a:cxn ang="0">
                <a:pos x="csX1067" y="csY1067"/>
              </a:cxn>
              <a:cxn ang="0">
                <a:pos x="csX1068" y="csY1068"/>
              </a:cxn>
              <a:cxn ang="0">
                <a:pos x="csX1069" y="csY1069"/>
              </a:cxn>
              <a:cxn ang="0">
                <a:pos x="csX1070" y="csY1070"/>
              </a:cxn>
              <a:cxn ang="0">
                <a:pos x="csX1071" y="csY1071"/>
              </a:cxn>
              <a:cxn ang="0">
                <a:pos x="csX1072" y="csY1072"/>
              </a:cxn>
              <a:cxn ang="0">
                <a:pos x="csX1073" y="csY1073"/>
              </a:cxn>
              <a:cxn ang="0">
                <a:pos x="csX1074" y="csY1074"/>
              </a:cxn>
              <a:cxn ang="0">
                <a:pos x="csX1075" y="csY1075"/>
              </a:cxn>
              <a:cxn ang="0">
                <a:pos x="csX1076" y="csY1076"/>
              </a:cxn>
              <a:cxn ang="0">
                <a:pos x="csX1077" y="csY1077"/>
              </a:cxn>
              <a:cxn ang="0">
                <a:pos x="csX1078" y="csY1078"/>
              </a:cxn>
              <a:cxn ang="0">
                <a:pos x="csX1079" y="csY1079"/>
              </a:cxn>
              <a:cxn ang="0">
                <a:pos x="csX1080" y="csY1080"/>
              </a:cxn>
              <a:cxn ang="0">
                <a:pos x="csX1081" y="csY1081"/>
              </a:cxn>
              <a:cxn ang="0">
                <a:pos x="csX1082" y="csY1082"/>
              </a:cxn>
              <a:cxn ang="0">
                <a:pos x="csX1083" y="csY1083"/>
              </a:cxn>
              <a:cxn ang="0">
                <a:pos x="csX1084" y="csY1084"/>
              </a:cxn>
              <a:cxn ang="0">
                <a:pos x="csX1085" y="csY1085"/>
              </a:cxn>
              <a:cxn ang="0">
                <a:pos x="csX1086" y="csY1086"/>
              </a:cxn>
              <a:cxn ang="0">
                <a:pos x="csX1087" y="csY1087"/>
              </a:cxn>
              <a:cxn ang="0">
                <a:pos x="csX1088" y="csY1088"/>
              </a:cxn>
              <a:cxn ang="0">
                <a:pos x="csX1089" y="csY1089"/>
              </a:cxn>
              <a:cxn ang="0">
                <a:pos x="csX1090" y="csY1090"/>
              </a:cxn>
              <a:cxn ang="0">
                <a:pos x="csX1091" y="csY1091"/>
              </a:cxn>
              <a:cxn ang="0">
                <a:pos x="csX1092" y="csY1092"/>
              </a:cxn>
              <a:cxn ang="0">
                <a:pos x="csX1093" y="csY1093"/>
              </a:cxn>
              <a:cxn ang="0">
                <a:pos x="csX1094" y="csY1094"/>
              </a:cxn>
              <a:cxn ang="0">
                <a:pos x="csX1095" y="csY1095"/>
              </a:cxn>
              <a:cxn ang="0">
                <a:pos x="csX1096" y="csY1096"/>
              </a:cxn>
              <a:cxn ang="0">
                <a:pos x="csX1097" y="csY1097"/>
              </a:cxn>
              <a:cxn ang="0">
                <a:pos x="csX1098" y="csY1098"/>
              </a:cxn>
              <a:cxn ang="0">
                <a:pos x="csX1099" y="csY1099"/>
              </a:cxn>
              <a:cxn ang="0">
                <a:pos x="csX1100" y="csY1100"/>
              </a:cxn>
              <a:cxn ang="0">
                <a:pos x="csX1101" y="csY1101"/>
              </a:cxn>
              <a:cxn ang="0">
                <a:pos x="csX1102" y="csY1102"/>
              </a:cxn>
              <a:cxn ang="0">
                <a:pos x="csX1103" y="csY1103"/>
              </a:cxn>
              <a:cxn ang="0">
                <a:pos x="csX1104" y="csY1104"/>
              </a:cxn>
              <a:cxn ang="0">
                <a:pos x="csX1105" y="csY1105"/>
              </a:cxn>
              <a:cxn ang="0">
                <a:pos x="csX1106" y="csY1106"/>
              </a:cxn>
              <a:cxn ang="0">
                <a:pos x="csX1107" y="csY1107"/>
              </a:cxn>
              <a:cxn ang="0">
                <a:pos x="csX1108" y="csY1108"/>
              </a:cxn>
              <a:cxn ang="0">
                <a:pos x="csX1109" y="csY1109"/>
              </a:cxn>
              <a:cxn ang="0">
                <a:pos x="csX1110" y="csY1110"/>
              </a:cxn>
              <a:cxn ang="0">
                <a:pos x="csX1111" y="csY1111"/>
              </a:cxn>
              <a:cxn ang="0">
                <a:pos x="csX1112" y="csY1112"/>
              </a:cxn>
              <a:cxn ang="0">
                <a:pos x="csX1113" y="csY1113"/>
              </a:cxn>
              <a:cxn ang="0">
                <a:pos x="csX1114" y="csY1114"/>
              </a:cxn>
              <a:cxn ang="0">
                <a:pos x="csX1115" y="csY1115"/>
              </a:cxn>
              <a:cxn ang="0">
                <a:pos x="csX1116" y="csY1116"/>
              </a:cxn>
              <a:cxn ang="0">
                <a:pos x="csX1117" y="csY1117"/>
              </a:cxn>
              <a:cxn ang="0">
                <a:pos x="csX1118" y="csY1118"/>
              </a:cxn>
              <a:cxn ang="0">
                <a:pos x="csX1119" y="csY1119"/>
              </a:cxn>
              <a:cxn ang="0">
                <a:pos x="csX1120" y="csY1120"/>
              </a:cxn>
              <a:cxn ang="0">
                <a:pos x="csX1121" y="csY1121"/>
              </a:cxn>
              <a:cxn ang="0">
                <a:pos x="csX1122" y="csY1122"/>
              </a:cxn>
              <a:cxn ang="0">
                <a:pos x="csX1123" y="csY1123"/>
              </a:cxn>
              <a:cxn ang="0">
                <a:pos x="csX1124" y="csY1124"/>
              </a:cxn>
              <a:cxn ang="0">
                <a:pos x="csX1125" y="csY1125"/>
              </a:cxn>
              <a:cxn ang="0">
                <a:pos x="csX1126" y="csY1126"/>
              </a:cxn>
              <a:cxn ang="0">
                <a:pos x="csX1127" y="csY1127"/>
              </a:cxn>
              <a:cxn ang="0">
                <a:pos x="csX1128" y="csY1128"/>
              </a:cxn>
              <a:cxn ang="0">
                <a:pos x="csX1129" y="csY1129"/>
              </a:cxn>
              <a:cxn ang="0">
                <a:pos x="csX1130" y="csY1130"/>
              </a:cxn>
              <a:cxn ang="0">
                <a:pos x="csX1131" y="csY1131"/>
              </a:cxn>
              <a:cxn ang="0">
                <a:pos x="csX1132" y="csY1132"/>
              </a:cxn>
              <a:cxn ang="0">
                <a:pos x="csX1133" y="csY1133"/>
              </a:cxn>
              <a:cxn ang="0">
                <a:pos x="csX1134" y="csY1134"/>
              </a:cxn>
              <a:cxn ang="0">
                <a:pos x="csX1135" y="csY1135"/>
              </a:cxn>
              <a:cxn ang="0">
                <a:pos x="csX1136" y="csY1136"/>
              </a:cxn>
              <a:cxn ang="0">
                <a:pos x="csX1137" y="csY1137"/>
              </a:cxn>
              <a:cxn ang="0">
                <a:pos x="csX1138" y="csY1138"/>
              </a:cxn>
              <a:cxn ang="0">
                <a:pos x="csX1139" y="csY1139"/>
              </a:cxn>
              <a:cxn ang="0">
                <a:pos x="csX1140" y="csY1140"/>
              </a:cxn>
              <a:cxn ang="0">
                <a:pos x="csX1141" y="csY1141"/>
              </a:cxn>
              <a:cxn ang="0">
                <a:pos x="csX1142" y="csY1142"/>
              </a:cxn>
              <a:cxn ang="0">
                <a:pos x="csX1143" y="csY1143"/>
              </a:cxn>
              <a:cxn ang="0">
                <a:pos x="csX1144" y="csY1144"/>
              </a:cxn>
              <a:cxn ang="0">
                <a:pos x="csX1145" y="csY1145"/>
              </a:cxn>
              <a:cxn ang="0">
                <a:pos x="csX1146" y="csY1146"/>
              </a:cxn>
              <a:cxn ang="0">
                <a:pos x="csX1147" y="csY1147"/>
              </a:cxn>
              <a:cxn ang="0">
                <a:pos x="csX1148" y="csY1148"/>
              </a:cxn>
              <a:cxn ang="0">
                <a:pos x="csX1149" y="csY1149"/>
              </a:cxn>
              <a:cxn ang="0">
                <a:pos x="csX1150" y="csY1150"/>
              </a:cxn>
              <a:cxn ang="0">
                <a:pos x="csX1151" y="csY1151"/>
              </a:cxn>
              <a:cxn ang="0">
                <a:pos x="csX1152" y="csY1152"/>
              </a:cxn>
              <a:cxn ang="0">
                <a:pos x="csX1153" y="csY1153"/>
              </a:cxn>
              <a:cxn ang="0">
                <a:pos x="csX1154" y="csY1154"/>
              </a:cxn>
              <a:cxn ang="0">
                <a:pos x="csX1155" y="csY1155"/>
              </a:cxn>
              <a:cxn ang="0">
                <a:pos x="csX1156" y="csY1156"/>
              </a:cxn>
              <a:cxn ang="0">
                <a:pos x="csX1157" y="csY1157"/>
              </a:cxn>
              <a:cxn ang="0">
                <a:pos x="csX1158" y="csY1158"/>
              </a:cxn>
              <a:cxn ang="0">
                <a:pos x="csX1159" y="csY1159"/>
              </a:cxn>
              <a:cxn ang="0">
                <a:pos x="csX1160" y="csY1160"/>
              </a:cxn>
              <a:cxn ang="0">
                <a:pos x="csX1161" y="csY1161"/>
              </a:cxn>
              <a:cxn ang="0">
                <a:pos x="csX1162" y="csY1162"/>
              </a:cxn>
              <a:cxn ang="0">
                <a:pos x="csX1163" y="csY1163"/>
              </a:cxn>
              <a:cxn ang="0">
                <a:pos x="csX1164" y="csY1164"/>
              </a:cxn>
              <a:cxn ang="0">
                <a:pos x="csX1165" y="csY1165"/>
              </a:cxn>
              <a:cxn ang="0">
                <a:pos x="csX1166" y="csY1166"/>
              </a:cxn>
              <a:cxn ang="0">
                <a:pos x="csX1167" y="csY1167"/>
              </a:cxn>
              <a:cxn ang="0">
                <a:pos x="csX1168" y="csY1168"/>
              </a:cxn>
              <a:cxn ang="0">
                <a:pos x="csX1169" y="csY1169"/>
              </a:cxn>
              <a:cxn ang="0">
                <a:pos x="csX1170" y="csY1170"/>
              </a:cxn>
              <a:cxn ang="0">
                <a:pos x="csX1171" y="csY1171"/>
              </a:cxn>
              <a:cxn ang="0">
                <a:pos x="csX1172" y="csY1172"/>
              </a:cxn>
              <a:cxn ang="0">
                <a:pos x="csX1173" y="csY1173"/>
              </a:cxn>
              <a:cxn ang="0">
                <a:pos x="csX1174" y="csY1174"/>
              </a:cxn>
              <a:cxn ang="0">
                <a:pos x="csX1175" y="csY1175"/>
              </a:cxn>
              <a:cxn ang="0">
                <a:pos x="csX1176" y="csY1176"/>
              </a:cxn>
              <a:cxn ang="0">
                <a:pos x="csX1177" y="csY1177"/>
              </a:cxn>
              <a:cxn ang="0">
                <a:pos x="csX1178" y="csY1178"/>
              </a:cxn>
              <a:cxn ang="0">
                <a:pos x="csX1179" y="csY1179"/>
              </a:cxn>
              <a:cxn ang="0">
                <a:pos x="csX1180" y="csY1180"/>
              </a:cxn>
              <a:cxn ang="0">
                <a:pos x="csX1181" y="csY1181"/>
              </a:cxn>
              <a:cxn ang="0">
                <a:pos x="csX1182" y="csY1182"/>
              </a:cxn>
              <a:cxn ang="0">
                <a:pos x="csX1183" y="csY1183"/>
              </a:cxn>
              <a:cxn ang="0">
                <a:pos x="csX1184" y="csY1184"/>
              </a:cxn>
              <a:cxn ang="0">
                <a:pos x="csX1185" y="csY1185"/>
              </a:cxn>
              <a:cxn ang="0">
                <a:pos x="csX1186" y="csY1186"/>
              </a:cxn>
              <a:cxn ang="0">
                <a:pos x="csX1187" y="csY1187"/>
              </a:cxn>
              <a:cxn ang="0">
                <a:pos x="csX1188" y="csY1188"/>
              </a:cxn>
              <a:cxn ang="0">
                <a:pos x="csX1189" y="csY1189"/>
              </a:cxn>
              <a:cxn ang="0">
                <a:pos x="csX1190" y="csY1190"/>
              </a:cxn>
              <a:cxn ang="0">
                <a:pos x="csX1191" y="csY1191"/>
              </a:cxn>
              <a:cxn ang="0">
                <a:pos x="csX1192" y="csY1192"/>
              </a:cxn>
              <a:cxn ang="0">
                <a:pos x="csX1193" y="csY1193"/>
              </a:cxn>
              <a:cxn ang="0">
                <a:pos x="csX1194" y="csY1194"/>
              </a:cxn>
              <a:cxn ang="0">
                <a:pos x="csX1195" y="csY1195"/>
              </a:cxn>
              <a:cxn ang="0">
                <a:pos x="csX1196" y="csY1196"/>
              </a:cxn>
              <a:cxn ang="0">
                <a:pos x="csX1197" y="csY1197"/>
              </a:cxn>
              <a:cxn ang="0">
                <a:pos x="csX1198" y="csY1198"/>
              </a:cxn>
              <a:cxn ang="0">
                <a:pos x="csX1199" y="csY1199"/>
              </a:cxn>
              <a:cxn ang="0">
                <a:pos x="csX1200" y="csY1200"/>
              </a:cxn>
              <a:cxn ang="0">
                <a:pos x="csX1201" y="csY1201"/>
              </a:cxn>
              <a:cxn ang="0">
                <a:pos x="csX1202" y="csY1202"/>
              </a:cxn>
              <a:cxn ang="0">
                <a:pos x="csX1203" y="csY1203"/>
              </a:cxn>
              <a:cxn ang="0">
                <a:pos x="csX1204" y="csY1204"/>
              </a:cxn>
              <a:cxn ang="0">
                <a:pos x="csX1205" y="csY1205"/>
              </a:cxn>
              <a:cxn ang="0">
                <a:pos x="csX1206" y="csY1206"/>
              </a:cxn>
              <a:cxn ang="0">
                <a:pos x="csX1207" y="csY1207"/>
              </a:cxn>
              <a:cxn ang="0">
                <a:pos x="csX1208" y="csY1208"/>
              </a:cxn>
              <a:cxn ang="0">
                <a:pos x="csX1209" y="csY1209"/>
              </a:cxn>
              <a:cxn ang="0">
                <a:pos x="csX1210" y="csY1210"/>
              </a:cxn>
              <a:cxn ang="0">
                <a:pos x="csX1211" y="csY1211"/>
              </a:cxn>
              <a:cxn ang="0">
                <a:pos x="csX1212" y="csY1212"/>
              </a:cxn>
              <a:cxn ang="0">
                <a:pos x="csX1213" y="csY1213"/>
              </a:cxn>
              <a:cxn ang="0">
                <a:pos x="csX1214" y="csY1214"/>
              </a:cxn>
              <a:cxn ang="0">
                <a:pos x="csX1215" y="csY1215"/>
              </a:cxn>
              <a:cxn ang="0">
                <a:pos x="csX1216" y="csY1216"/>
              </a:cxn>
              <a:cxn ang="0">
                <a:pos x="csX1217" y="csY1217"/>
              </a:cxn>
              <a:cxn ang="0">
                <a:pos x="csX1218" y="csY1218"/>
              </a:cxn>
              <a:cxn ang="0">
                <a:pos x="csX1219" y="csY1219"/>
              </a:cxn>
              <a:cxn ang="0">
                <a:pos x="csX1220" y="csY1220"/>
              </a:cxn>
              <a:cxn ang="0">
                <a:pos x="csX1221" y="csY1221"/>
              </a:cxn>
              <a:cxn ang="0">
                <a:pos x="csX1222" y="csY1222"/>
              </a:cxn>
              <a:cxn ang="0">
                <a:pos x="csX1223" y="csY1223"/>
              </a:cxn>
              <a:cxn ang="0">
                <a:pos x="csX1224" y="csY1224"/>
              </a:cxn>
              <a:cxn ang="0">
                <a:pos x="csX1225" y="csY1225"/>
              </a:cxn>
              <a:cxn ang="0">
                <a:pos x="csX1226" y="csY1226"/>
              </a:cxn>
              <a:cxn ang="0">
                <a:pos x="csX1227" y="csY1227"/>
              </a:cxn>
              <a:cxn ang="0">
                <a:pos x="csX1228" y="csY1228"/>
              </a:cxn>
              <a:cxn ang="0">
                <a:pos x="csX1229" y="csY1229"/>
              </a:cxn>
              <a:cxn ang="0">
                <a:pos x="csX1230" y="csY1230"/>
              </a:cxn>
              <a:cxn ang="0">
                <a:pos x="csX1231" y="csY1231"/>
              </a:cxn>
              <a:cxn ang="0">
                <a:pos x="csX1232" y="csY1232"/>
              </a:cxn>
              <a:cxn ang="0">
                <a:pos x="csX1233" y="csY1233"/>
              </a:cxn>
              <a:cxn ang="0">
                <a:pos x="csX1234" y="csY1234"/>
              </a:cxn>
              <a:cxn ang="0">
                <a:pos x="csX1235" y="csY1235"/>
              </a:cxn>
              <a:cxn ang="0">
                <a:pos x="csX1236" y="csY1236"/>
              </a:cxn>
              <a:cxn ang="0">
                <a:pos x="csX1237" y="csY1237"/>
              </a:cxn>
              <a:cxn ang="0">
                <a:pos x="csX1238" y="csY1238"/>
              </a:cxn>
              <a:cxn ang="0">
                <a:pos x="csX1239" y="csY1239"/>
              </a:cxn>
              <a:cxn ang="0">
                <a:pos x="csX1240" y="csY1240"/>
              </a:cxn>
              <a:cxn ang="0">
                <a:pos x="csX1241" y="csY1241"/>
              </a:cxn>
              <a:cxn ang="0">
                <a:pos x="csX1242" y="csY1242"/>
              </a:cxn>
              <a:cxn ang="0">
                <a:pos x="csX1243" y="csY1243"/>
              </a:cxn>
              <a:cxn ang="0">
                <a:pos x="csX1244" y="csY1244"/>
              </a:cxn>
              <a:cxn ang="0">
                <a:pos x="csX1245" y="csY1245"/>
              </a:cxn>
              <a:cxn ang="0">
                <a:pos x="csX1246" y="csY1246"/>
              </a:cxn>
              <a:cxn ang="0">
                <a:pos x="csX1247" y="csY1247"/>
              </a:cxn>
              <a:cxn ang="0">
                <a:pos x="csX1248" y="csY1248"/>
              </a:cxn>
              <a:cxn ang="0">
                <a:pos x="csX1249" y="csY1249"/>
              </a:cxn>
              <a:cxn ang="0">
                <a:pos x="csX1250" y="csY1250"/>
              </a:cxn>
              <a:cxn ang="0">
                <a:pos x="csX1251" y="csY1251"/>
              </a:cxn>
              <a:cxn ang="0">
                <a:pos x="csX1252" y="csY1252"/>
              </a:cxn>
              <a:cxn ang="0">
                <a:pos x="csX1253" y="csY1253"/>
              </a:cxn>
              <a:cxn ang="0">
                <a:pos x="csX1254" y="csY1254"/>
              </a:cxn>
              <a:cxn ang="0">
                <a:pos x="csX1255" y="csY1255"/>
              </a:cxn>
              <a:cxn ang="0">
                <a:pos x="csX1256" y="csY1256"/>
              </a:cxn>
              <a:cxn ang="0">
                <a:pos x="csX1257" y="csY1257"/>
              </a:cxn>
              <a:cxn ang="0">
                <a:pos x="csX1258" y="csY1258"/>
              </a:cxn>
              <a:cxn ang="0">
                <a:pos x="csX1259" y="csY1259"/>
              </a:cxn>
              <a:cxn ang="0">
                <a:pos x="csX1260" y="csY1260"/>
              </a:cxn>
              <a:cxn ang="0">
                <a:pos x="csX1261" y="csY1261"/>
              </a:cxn>
              <a:cxn ang="0">
                <a:pos x="csX1262" y="csY1262"/>
              </a:cxn>
              <a:cxn ang="0">
                <a:pos x="csX1263" y="csY1263"/>
              </a:cxn>
              <a:cxn ang="0">
                <a:pos x="csX1264" y="csY1264"/>
              </a:cxn>
              <a:cxn ang="0">
                <a:pos x="csX1265" y="csY1265"/>
              </a:cxn>
              <a:cxn ang="0">
                <a:pos x="csX1266" y="csY1266"/>
              </a:cxn>
              <a:cxn ang="0">
                <a:pos x="csX1267" y="csY1267"/>
              </a:cxn>
              <a:cxn ang="0">
                <a:pos x="csX1268" y="csY1268"/>
              </a:cxn>
              <a:cxn ang="0">
                <a:pos x="csX1269" y="csY1269"/>
              </a:cxn>
              <a:cxn ang="0">
                <a:pos x="csX1270" y="csY1270"/>
              </a:cxn>
              <a:cxn ang="0">
                <a:pos x="csX1271" y="csY1271"/>
              </a:cxn>
              <a:cxn ang="0">
                <a:pos x="csX1272" y="csY1272"/>
              </a:cxn>
              <a:cxn ang="0">
                <a:pos x="csX1273" y="csY1273"/>
              </a:cxn>
              <a:cxn ang="0">
                <a:pos x="csX1274" y="csY1274"/>
              </a:cxn>
              <a:cxn ang="0">
                <a:pos x="csX1275" y="csY1275"/>
              </a:cxn>
              <a:cxn ang="0">
                <a:pos x="csX1276" y="csY1276"/>
              </a:cxn>
              <a:cxn ang="0">
                <a:pos x="csX1277" y="csY1277"/>
              </a:cxn>
              <a:cxn ang="0">
                <a:pos x="csX1278" y="csY1278"/>
              </a:cxn>
              <a:cxn ang="0">
                <a:pos x="csX1279" y="csY1279"/>
              </a:cxn>
              <a:cxn ang="0">
                <a:pos x="csX1280" y="csY1280"/>
              </a:cxn>
              <a:cxn ang="0">
                <a:pos x="csX1281" y="csY1281"/>
              </a:cxn>
              <a:cxn ang="0">
                <a:pos x="csX1282" y="csY1282"/>
              </a:cxn>
              <a:cxn ang="0">
                <a:pos x="csX1283" y="csY1283"/>
              </a:cxn>
              <a:cxn ang="0">
                <a:pos x="csX1284" y="csY1284"/>
              </a:cxn>
              <a:cxn ang="0">
                <a:pos x="csX1285" y="csY1285"/>
              </a:cxn>
              <a:cxn ang="0">
                <a:pos x="csX1286" y="csY1286"/>
              </a:cxn>
              <a:cxn ang="0">
                <a:pos x="csX1287" y="csY1287"/>
              </a:cxn>
              <a:cxn ang="0">
                <a:pos x="csX1288" y="csY1288"/>
              </a:cxn>
              <a:cxn ang="0">
                <a:pos x="csX1289" y="csY1289"/>
              </a:cxn>
              <a:cxn ang="0">
                <a:pos x="csX1290" y="csY1290"/>
              </a:cxn>
              <a:cxn ang="0">
                <a:pos x="csX1291" y="csY1291"/>
              </a:cxn>
              <a:cxn ang="0">
                <a:pos x="csX1292" y="csY1292"/>
              </a:cxn>
              <a:cxn ang="0">
                <a:pos x="csX1293" y="csY1293"/>
              </a:cxn>
              <a:cxn ang="0">
                <a:pos x="csX1294" y="csY1294"/>
              </a:cxn>
              <a:cxn ang="0">
                <a:pos x="csX1295" y="csY1295"/>
              </a:cxn>
              <a:cxn ang="0">
                <a:pos x="csX1296" y="csY1296"/>
              </a:cxn>
              <a:cxn ang="0">
                <a:pos x="csX1297" y="csY1297"/>
              </a:cxn>
              <a:cxn ang="0">
                <a:pos x="csX1298" y="csY1298"/>
              </a:cxn>
              <a:cxn ang="0">
                <a:pos x="csX1299" y="csY1299"/>
              </a:cxn>
              <a:cxn ang="0">
                <a:pos x="csX1300" y="csY1300"/>
              </a:cxn>
              <a:cxn ang="0">
                <a:pos x="csX1301" y="csY1301"/>
              </a:cxn>
              <a:cxn ang="0">
                <a:pos x="csX1302" y="csY1302"/>
              </a:cxn>
              <a:cxn ang="0">
                <a:pos x="csX1303" y="csY1303"/>
              </a:cxn>
              <a:cxn ang="0">
                <a:pos x="csX1304" y="csY1304"/>
              </a:cxn>
              <a:cxn ang="0">
                <a:pos x="csX1305" y="csY1305"/>
              </a:cxn>
              <a:cxn ang="0">
                <a:pos x="csX1306" y="csY1306"/>
              </a:cxn>
              <a:cxn ang="0">
                <a:pos x="csX1307" y="csY1307"/>
              </a:cxn>
              <a:cxn ang="0">
                <a:pos x="csX1308" y="csY1308"/>
              </a:cxn>
              <a:cxn ang="0">
                <a:pos x="csX1309" y="csY1309"/>
              </a:cxn>
              <a:cxn ang="0">
                <a:pos x="csX1310" y="csY1310"/>
              </a:cxn>
              <a:cxn ang="0">
                <a:pos x="csX1311" y="csY1311"/>
              </a:cxn>
              <a:cxn ang="0">
                <a:pos x="csX1312" y="csY1312"/>
              </a:cxn>
              <a:cxn ang="0">
                <a:pos x="csX1313" y="csY1313"/>
              </a:cxn>
              <a:cxn ang="0">
                <a:pos x="csX1314" y="csY1314"/>
              </a:cxn>
              <a:cxn ang="0">
                <a:pos x="csX1315" y="csY1315"/>
              </a:cxn>
              <a:cxn ang="0">
                <a:pos x="csX1316" y="csY1316"/>
              </a:cxn>
              <a:cxn ang="0">
                <a:pos x="csX1317" y="csY1317"/>
              </a:cxn>
              <a:cxn ang="0">
                <a:pos x="csX1318" y="csY1318"/>
              </a:cxn>
              <a:cxn ang="0">
                <a:pos x="csX1319" y="csY1319"/>
              </a:cxn>
              <a:cxn ang="0">
                <a:pos x="csX1320" y="csY1320"/>
              </a:cxn>
              <a:cxn ang="0">
                <a:pos x="csX1321" y="csY1321"/>
              </a:cxn>
              <a:cxn ang="0">
                <a:pos x="csX1322" y="csY1322"/>
              </a:cxn>
              <a:cxn ang="0">
                <a:pos x="csX1323" y="csY1323"/>
              </a:cxn>
              <a:cxn ang="0">
                <a:pos x="csX1324" y="csY1324"/>
              </a:cxn>
              <a:cxn ang="0">
                <a:pos x="csX1325" y="csY1325"/>
              </a:cxn>
              <a:cxn ang="0">
                <a:pos x="csX1326" y="csY1326"/>
              </a:cxn>
              <a:cxn ang="0">
                <a:pos x="csX1327" y="csY1327"/>
              </a:cxn>
              <a:cxn ang="0">
                <a:pos x="csX1328" y="csY1328"/>
              </a:cxn>
              <a:cxn ang="0">
                <a:pos x="csX1329" y="csY1329"/>
              </a:cxn>
              <a:cxn ang="0">
                <a:pos x="csX1330" y="csY1330"/>
              </a:cxn>
              <a:cxn ang="0">
                <a:pos x="csX1331" y="csY1331"/>
              </a:cxn>
              <a:cxn ang="0">
                <a:pos x="csX1332" y="csY1332"/>
              </a:cxn>
              <a:cxn ang="0">
                <a:pos x="csX1333" y="csY1333"/>
              </a:cxn>
              <a:cxn ang="0">
                <a:pos x="csX1334" y="csY1334"/>
              </a:cxn>
              <a:cxn ang="0">
                <a:pos x="csX1335" y="csY1335"/>
              </a:cxn>
              <a:cxn ang="0">
                <a:pos x="csX1336" y="csY1336"/>
              </a:cxn>
              <a:cxn ang="0">
                <a:pos x="csX1337" y="csY1337"/>
              </a:cxn>
              <a:cxn ang="0">
                <a:pos x="csX1338" y="csY1338"/>
              </a:cxn>
              <a:cxn ang="0">
                <a:pos x="csX1339" y="csY1339"/>
              </a:cxn>
              <a:cxn ang="0">
                <a:pos x="csX1340" y="csY1340"/>
              </a:cxn>
              <a:cxn ang="0">
                <a:pos x="csX1341" y="csY1341"/>
              </a:cxn>
              <a:cxn ang="0">
                <a:pos x="csX1342" y="csY1342"/>
              </a:cxn>
              <a:cxn ang="0">
                <a:pos x="csX1343" y="csY1343"/>
              </a:cxn>
              <a:cxn ang="0">
                <a:pos x="csX1344" y="csY1344"/>
              </a:cxn>
              <a:cxn ang="0">
                <a:pos x="csX1345" y="csY1345"/>
              </a:cxn>
              <a:cxn ang="0">
                <a:pos x="csX1346" y="csY1346"/>
              </a:cxn>
              <a:cxn ang="0">
                <a:pos x="csX1347" y="csY1347"/>
              </a:cxn>
              <a:cxn ang="0">
                <a:pos x="csX1348" y="csY1348"/>
              </a:cxn>
              <a:cxn ang="0">
                <a:pos x="csX1349" y="csY1349"/>
              </a:cxn>
              <a:cxn ang="0">
                <a:pos x="csX1350" y="csY1350"/>
              </a:cxn>
              <a:cxn ang="0">
                <a:pos x="csX1351" y="csY1351"/>
              </a:cxn>
              <a:cxn ang="0">
                <a:pos x="csX1352" y="csY1352"/>
              </a:cxn>
              <a:cxn ang="0">
                <a:pos x="csX1353" y="csY1353"/>
              </a:cxn>
              <a:cxn ang="0">
                <a:pos x="csX1354" y="csY1354"/>
              </a:cxn>
              <a:cxn ang="0">
                <a:pos x="csX1355" y="csY1355"/>
              </a:cxn>
              <a:cxn ang="0">
                <a:pos x="csX1356" y="csY1356"/>
              </a:cxn>
              <a:cxn ang="0">
                <a:pos x="csX1357" y="csY1357"/>
              </a:cxn>
              <a:cxn ang="0">
                <a:pos x="csX1358" y="csY1358"/>
              </a:cxn>
              <a:cxn ang="0">
                <a:pos x="csX1359" y="csY1359"/>
              </a:cxn>
              <a:cxn ang="0">
                <a:pos x="csX1360" y="csY1360"/>
              </a:cxn>
              <a:cxn ang="0">
                <a:pos x="csX1361" y="csY1361"/>
              </a:cxn>
              <a:cxn ang="0">
                <a:pos x="csX1362" y="csY1362"/>
              </a:cxn>
              <a:cxn ang="0">
                <a:pos x="csX1363" y="csY1363"/>
              </a:cxn>
              <a:cxn ang="0">
                <a:pos x="csX1364" y="csY1364"/>
              </a:cxn>
              <a:cxn ang="0">
                <a:pos x="csX1365" y="csY1365"/>
              </a:cxn>
              <a:cxn ang="0">
                <a:pos x="csX1366" y="csY1366"/>
              </a:cxn>
              <a:cxn ang="0">
                <a:pos x="csX1367" y="csY1367"/>
              </a:cxn>
              <a:cxn ang="0">
                <a:pos x="csX1368" y="csY1368"/>
              </a:cxn>
              <a:cxn ang="0">
                <a:pos x="csX1369" y="csY1369"/>
              </a:cxn>
              <a:cxn ang="0">
                <a:pos x="csX1370" y="csY1370"/>
              </a:cxn>
              <a:cxn ang="0">
                <a:pos x="csX1371" y="csY1371"/>
              </a:cxn>
              <a:cxn ang="0">
                <a:pos x="csX1372" y="csY1372"/>
              </a:cxn>
              <a:cxn ang="0">
                <a:pos x="csX1373" y="csY1373"/>
              </a:cxn>
              <a:cxn ang="0">
                <a:pos x="csX1374" y="csY1374"/>
              </a:cxn>
              <a:cxn ang="0">
                <a:pos x="csX1375" y="csY1375"/>
              </a:cxn>
              <a:cxn ang="0">
                <a:pos x="csX1376" y="csY1376"/>
              </a:cxn>
              <a:cxn ang="0">
                <a:pos x="csX1377" y="csY1377"/>
              </a:cxn>
              <a:cxn ang="0">
                <a:pos x="csX1378" y="csY1378"/>
              </a:cxn>
              <a:cxn ang="0">
                <a:pos x="csX1379" y="csY1379"/>
              </a:cxn>
              <a:cxn ang="0">
                <a:pos x="csX1380" y="csY1380"/>
              </a:cxn>
              <a:cxn ang="0">
                <a:pos x="csX1381" y="csY1381"/>
              </a:cxn>
              <a:cxn ang="0">
                <a:pos x="csX1382" y="csY1382"/>
              </a:cxn>
              <a:cxn ang="0">
                <a:pos x="csX1383" y="csY1383"/>
              </a:cxn>
              <a:cxn ang="0">
                <a:pos x="csX1384" y="csY1384"/>
              </a:cxn>
              <a:cxn ang="0">
                <a:pos x="csX1385" y="csY1385"/>
              </a:cxn>
              <a:cxn ang="0">
                <a:pos x="csX1386" y="csY1386"/>
              </a:cxn>
              <a:cxn ang="0">
                <a:pos x="csX1387" y="csY1387"/>
              </a:cxn>
              <a:cxn ang="0">
                <a:pos x="csX1388" y="csY1388"/>
              </a:cxn>
              <a:cxn ang="0">
                <a:pos x="csX1389" y="csY1389"/>
              </a:cxn>
              <a:cxn ang="0">
                <a:pos x="csX1390" y="csY1390"/>
              </a:cxn>
              <a:cxn ang="0">
                <a:pos x="csX1391" y="csY1391"/>
              </a:cxn>
              <a:cxn ang="0">
                <a:pos x="csX1392" y="csY1392"/>
              </a:cxn>
              <a:cxn ang="0">
                <a:pos x="csX1393" y="csY1393"/>
              </a:cxn>
              <a:cxn ang="0">
                <a:pos x="csX1394" y="csY1394"/>
              </a:cxn>
              <a:cxn ang="0">
                <a:pos x="csX1395" y="csY1395"/>
              </a:cxn>
              <a:cxn ang="0">
                <a:pos x="csX1396" y="csY1396"/>
              </a:cxn>
              <a:cxn ang="0">
                <a:pos x="csX1397" y="csY1397"/>
              </a:cxn>
              <a:cxn ang="0">
                <a:pos x="csX1398" y="csY1398"/>
              </a:cxn>
              <a:cxn ang="0">
                <a:pos x="csX1399" y="csY1399"/>
              </a:cxn>
              <a:cxn ang="0">
                <a:pos x="csX1400" y="csY1400"/>
              </a:cxn>
              <a:cxn ang="0">
                <a:pos x="csX1401" y="csY1401"/>
              </a:cxn>
              <a:cxn ang="0">
                <a:pos x="csX1402" y="csY1402"/>
              </a:cxn>
              <a:cxn ang="0">
                <a:pos x="csX1403" y="csY1403"/>
              </a:cxn>
              <a:cxn ang="0">
                <a:pos x="csX1404" y="csY1404"/>
              </a:cxn>
              <a:cxn ang="0">
                <a:pos x="csX1405" y="csY1405"/>
              </a:cxn>
              <a:cxn ang="0">
                <a:pos x="csX1406" y="csY1406"/>
              </a:cxn>
              <a:cxn ang="0">
                <a:pos x="csX1407" y="csY1407"/>
              </a:cxn>
              <a:cxn ang="0">
                <a:pos x="csX1408" y="csY1408"/>
              </a:cxn>
              <a:cxn ang="0">
                <a:pos x="csX1409" y="csY1409"/>
              </a:cxn>
              <a:cxn ang="0">
                <a:pos x="csX1410" y="csY1410"/>
              </a:cxn>
              <a:cxn ang="0">
                <a:pos x="csX1411" y="csY1411"/>
              </a:cxn>
              <a:cxn ang="0">
                <a:pos x="csX1412" y="csY1412"/>
              </a:cxn>
              <a:cxn ang="0">
                <a:pos x="csX1413" y="csY1413"/>
              </a:cxn>
              <a:cxn ang="0">
                <a:pos x="csX1414" y="csY1414"/>
              </a:cxn>
              <a:cxn ang="0">
                <a:pos x="csX1415" y="csY1415"/>
              </a:cxn>
              <a:cxn ang="0">
                <a:pos x="csX1416" y="csY1416"/>
              </a:cxn>
              <a:cxn ang="0">
                <a:pos x="csX1417" y="csY1417"/>
              </a:cxn>
              <a:cxn ang="0">
                <a:pos x="csX1418" y="csY1418"/>
              </a:cxn>
              <a:cxn ang="0">
                <a:pos x="csX1419" y="csY1419"/>
              </a:cxn>
              <a:cxn ang="0">
                <a:pos x="csX1420" y="csY1420"/>
              </a:cxn>
              <a:cxn ang="0">
                <a:pos x="csX1421" y="csY1421"/>
              </a:cxn>
              <a:cxn ang="0">
                <a:pos x="csX1422" y="csY1422"/>
              </a:cxn>
              <a:cxn ang="0">
                <a:pos x="csX1423" y="csY1423"/>
              </a:cxn>
              <a:cxn ang="0">
                <a:pos x="csX1424" y="csY1424"/>
              </a:cxn>
              <a:cxn ang="0">
                <a:pos x="csX1425" y="csY1425"/>
              </a:cxn>
              <a:cxn ang="0">
                <a:pos x="csX1426" y="csY1426"/>
              </a:cxn>
              <a:cxn ang="0">
                <a:pos x="csX1427" y="csY1427"/>
              </a:cxn>
              <a:cxn ang="0">
                <a:pos x="csX1428" y="csY1428"/>
              </a:cxn>
              <a:cxn ang="0">
                <a:pos x="csX1429" y="csY1429"/>
              </a:cxn>
              <a:cxn ang="0">
                <a:pos x="csX1430" y="csY1430"/>
              </a:cxn>
              <a:cxn ang="0">
                <a:pos x="csX1431" y="csY1431"/>
              </a:cxn>
              <a:cxn ang="0">
                <a:pos x="csX1432" y="csY1432"/>
              </a:cxn>
              <a:cxn ang="0">
                <a:pos x="csX1433" y="csY1433"/>
              </a:cxn>
              <a:cxn ang="0">
                <a:pos x="csX1434" y="csY1434"/>
              </a:cxn>
              <a:cxn ang="0">
                <a:pos x="csX1435" y="csY1435"/>
              </a:cxn>
              <a:cxn ang="0">
                <a:pos x="csX1436" y="csY1436"/>
              </a:cxn>
              <a:cxn ang="0">
                <a:pos x="csX1437" y="csY1437"/>
              </a:cxn>
              <a:cxn ang="0">
                <a:pos x="csX1438" y="csY1438"/>
              </a:cxn>
              <a:cxn ang="0">
                <a:pos x="csX1439" y="csY1439"/>
              </a:cxn>
              <a:cxn ang="0">
                <a:pos x="csX1440" y="csY1440"/>
              </a:cxn>
              <a:cxn ang="0">
                <a:pos x="csX1441" y="csY1441"/>
              </a:cxn>
              <a:cxn ang="0">
                <a:pos x="csX1442" y="csY1442"/>
              </a:cxn>
              <a:cxn ang="0">
                <a:pos x="csX1443" y="csY1443"/>
              </a:cxn>
              <a:cxn ang="0">
                <a:pos x="csX1444" y="csY1444"/>
              </a:cxn>
              <a:cxn ang="0">
                <a:pos x="csX1445" y="csY1445"/>
              </a:cxn>
              <a:cxn ang="0">
                <a:pos x="csX1446" y="csY1446"/>
              </a:cxn>
              <a:cxn ang="0">
                <a:pos x="csX1447" y="csY1447"/>
              </a:cxn>
              <a:cxn ang="0">
                <a:pos x="csX1448" y="csY1448"/>
              </a:cxn>
              <a:cxn ang="0">
                <a:pos x="csX1449" y="csY1449"/>
              </a:cxn>
              <a:cxn ang="0">
                <a:pos x="csX1450" y="csY1450"/>
              </a:cxn>
              <a:cxn ang="0">
                <a:pos x="csX1451" y="csY1451"/>
              </a:cxn>
              <a:cxn ang="0">
                <a:pos x="csX1452" y="csY1452"/>
              </a:cxn>
              <a:cxn ang="0">
                <a:pos x="csX1453" y="csY1453"/>
              </a:cxn>
              <a:cxn ang="0">
                <a:pos x="csX1454" y="csY1454"/>
              </a:cxn>
              <a:cxn ang="0">
                <a:pos x="csX1455" y="csY1455"/>
              </a:cxn>
              <a:cxn ang="0">
                <a:pos x="csX1456" y="csY1456"/>
              </a:cxn>
              <a:cxn ang="0">
                <a:pos x="csX1457" y="csY1457"/>
              </a:cxn>
              <a:cxn ang="0">
                <a:pos x="csX1458" y="csY1458"/>
              </a:cxn>
              <a:cxn ang="0">
                <a:pos x="csX1459" y="csY1459"/>
              </a:cxn>
              <a:cxn ang="0">
                <a:pos x="csX1460" y="csY1460"/>
              </a:cxn>
              <a:cxn ang="0">
                <a:pos x="csX1461" y="csY1461"/>
              </a:cxn>
              <a:cxn ang="0">
                <a:pos x="csX1462" y="csY1462"/>
              </a:cxn>
              <a:cxn ang="0">
                <a:pos x="csX1463" y="csY1463"/>
              </a:cxn>
              <a:cxn ang="0">
                <a:pos x="csX1464" y="csY1464"/>
              </a:cxn>
              <a:cxn ang="0">
                <a:pos x="csX1465" y="csY1465"/>
              </a:cxn>
              <a:cxn ang="0">
                <a:pos x="csX1466" y="csY1466"/>
              </a:cxn>
              <a:cxn ang="0">
                <a:pos x="csX1467" y="csY1467"/>
              </a:cxn>
              <a:cxn ang="0">
                <a:pos x="csX1468" y="csY1468"/>
              </a:cxn>
              <a:cxn ang="0">
                <a:pos x="csX1469" y="csY1469"/>
              </a:cxn>
              <a:cxn ang="0">
                <a:pos x="csX1470" y="csY1470"/>
              </a:cxn>
              <a:cxn ang="0">
                <a:pos x="csX1471" y="csY1471"/>
              </a:cxn>
              <a:cxn ang="0">
                <a:pos x="csX1472" y="csY1472"/>
              </a:cxn>
              <a:cxn ang="0">
                <a:pos x="csX1473" y="csY1473"/>
              </a:cxn>
              <a:cxn ang="0">
                <a:pos x="csX1474" y="csY1474"/>
              </a:cxn>
              <a:cxn ang="0">
                <a:pos x="csX1475" y="csY1475"/>
              </a:cxn>
              <a:cxn ang="0">
                <a:pos x="csX1476" y="csY1476"/>
              </a:cxn>
              <a:cxn ang="0">
                <a:pos x="csX1477" y="csY1477"/>
              </a:cxn>
              <a:cxn ang="0">
                <a:pos x="csX1478" y="csY1478"/>
              </a:cxn>
              <a:cxn ang="0">
                <a:pos x="csX1479" y="csY1479"/>
              </a:cxn>
              <a:cxn ang="0">
                <a:pos x="csX1480" y="csY1480"/>
              </a:cxn>
              <a:cxn ang="0">
                <a:pos x="csX1481" y="csY1481"/>
              </a:cxn>
              <a:cxn ang="0">
                <a:pos x="csX1482" y="csY1482"/>
              </a:cxn>
              <a:cxn ang="0">
                <a:pos x="csX1483" y="csY1483"/>
              </a:cxn>
              <a:cxn ang="0">
                <a:pos x="csX1484" y="csY1484"/>
              </a:cxn>
              <a:cxn ang="0">
                <a:pos x="csX1485" y="csY1485"/>
              </a:cxn>
              <a:cxn ang="0">
                <a:pos x="csX1486" y="csY1486"/>
              </a:cxn>
              <a:cxn ang="0">
                <a:pos x="csX1487" y="csY1487"/>
              </a:cxn>
              <a:cxn ang="0">
                <a:pos x="csX1488" y="csY1488"/>
              </a:cxn>
              <a:cxn ang="0">
                <a:pos x="csX1489" y="csY1489"/>
              </a:cxn>
              <a:cxn ang="0">
                <a:pos x="csX1490" y="csY1490"/>
              </a:cxn>
              <a:cxn ang="0">
                <a:pos x="csX1491" y="csY1491"/>
              </a:cxn>
              <a:cxn ang="0">
                <a:pos x="csX1492" y="csY1492"/>
              </a:cxn>
              <a:cxn ang="0">
                <a:pos x="csX1493" y="csY1493"/>
              </a:cxn>
              <a:cxn ang="0">
                <a:pos x="csX1494" y="csY1494"/>
              </a:cxn>
              <a:cxn ang="0">
                <a:pos x="csX1495" y="csY1495"/>
              </a:cxn>
              <a:cxn ang="0">
                <a:pos x="csX1496" y="csY1496"/>
              </a:cxn>
              <a:cxn ang="0">
                <a:pos x="csX1497" y="csY1497"/>
              </a:cxn>
              <a:cxn ang="0">
                <a:pos x="csX1498" y="csY1498"/>
              </a:cxn>
              <a:cxn ang="0">
                <a:pos x="csX1499" y="csY1499"/>
              </a:cxn>
              <a:cxn ang="0">
                <a:pos x="csX1500" y="csY1500"/>
              </a:cxn>
              <a:cxn ang="0">
                <a:pos x="csX1501" y="csY1501"/>
              </a:cxn>
              <a:cxn ang="0">
                <a:pos x="csX1502" y="csY1502"/>
              </a:cxn>
              <a:cxn ang="0">
                <a:pos x="csX1503" y="csY1503"/>
              </a:cxn>
              <a:cxn ang="0">
                <a:pos x="csX1504" y="csY1504"/>
              </a:cxn>
              <a:cxn ang="0">
                <a:pos x="csX1505" y="csY1505"/>
              </a:cxn>
              <a:cxn ang="0">
                <a:pos x="csX1506" y="csY1506"/>
              </a:cxn>
              <a:cxn ang="0">
                <a:pos x="csX1507" y="csY1507"/>
              </a:cxn>
              <a:cxn ang="0">
                <a:pos x="csX1508" y="csY1508"/>
              </a:cxn>
              <a:cxn ang="0">
                <a:pos x="csX1509" y="csY1509"/>
              </a:cxn>
              <a:cxn ang="0">
                <a:pos x="csX1510" y="csY1510"/>
              </a:cxn>
              <a:cxn ang="0">
                <a:pos x="csX1511" y="csY1511"/>
              </a:cxn>
              <a:cxn ang="0">
                <a:pos x="csX1512" y="csY1512"/>
              </a:cxn>
              <a:cxn ang="0">
                <a:pos x="csX1513" y="csY1513"/>
              </a:cxn>
              <a:cxn ang="0">
                <a:pos x="csX1514" y="csY1514"/>
              </a:cxn>
              <a:cxn ang="0">
                <a:pos x="csX1515" y="csY1515"/>
              </a:cxn>
              <a:cxn ang="0">
                <a:pos x="csX1516" y="csY1516"/>
              </a:cxn>
              <a:cxn ang="0">
                <a:pos x="csX1517" y="csY1517"/>
              </a:cxn>
              <a:cxn ang="0">
                <a:pos x="csX1518" y="csY1518"/>
              </a:cxn>
              <a:cxn ang="0">
                <a:pos x="csX1519" y="csY1519"/>
              </a:cxn>
              <a:cxn ang="0">
                <a:pos x="csX1520" y="csY1520"/>
              </a:cxn>
              <a:cxn ang="0">
                <a:pos x="csX1521" y="csY1521"/>
              </a:cxn>
              <a:cxn ang="0">
                <a:pos x="csX1522" y="csY1522"/>
              </a:cxn>
              <a:cxn ang="0">
                <a:pos x="csX1523" y="csY1523"/>
              </a:cxn>
              <a:cxn ang="0">
                <a:pos x="csX1524" y="csY1524"/>
              </a:cxn>
              <a:cxn ang="0">
                <a:pos x="csX1525" y="csY1525"/>
              </a:cxn>
              <a:cxn ang="0">
                <a:pos x="csX1526" y="csY1526"/>
              </a:cxn>
              <a:cxn ang="0">
                <a:pos x="csX1527" y="csY1527"/>
              </a:cxn>
              <a:cxn ang="0">
                <a:pos x="csX1528" y="csY1528"/>
              </a:cxn>
              <a:cxn ang="0">
                <a:pos x="csX1529" y="csY1529"/>
              </a:cxn>
              <a:cxn ang="0">
                <a:pos x="csX1530" y="csY1530"/>
              </a:cxn>
              <a:cxn ang="0">
                <a:pos x="csX1531" y="csY1531"/>
              </a:cxn>
              <a:cxn ang="0">
                <a:pos x="csX1532" y="csY1532"/>
              </a:cxn>
              <a:cxn ang="0">
                <a:pos x="csX1533" y="csY1533"/>
              </a:cxn>
              <a:cxn ang="0">
                <a:pos x="csX1534" y="csY1534"/>
              </a:cxn>
              <a:cxn ang="0">
                <a:pos x="csX1535" y="csY1535"/>
              </a:cxn>
              <a:cxn ang="0">
                <a:pos x="csX1536" y="csY1536"/>
              </a:cxn>
              <a:cxn ang="0">
                <a:pos x="csX1537" y="csY1537"/>
              </a:cxn>
              <a:cxn ang="0">
                <a:pos x="csX1538" y="csY1538"/>
              </a:cxn>
              <a:cxn ang="0">
                <a:pos x="csX1539" y="csY1539"/>
              </a:cxn>
              <a:cxn ang="0">
                <a:pos x="csX1540" y="csY1540"/>
              </a:cxn>
              <a:cxn ang="0">
                <a:pos x="csX1541" y="csY1541"/>
              </a:cxn>
              <a:cxn ang="0">
                <a:pos x="csX1542" y="csY1542"/>
              </a:cxn>
              <a:cxn ang="0">
                <a:pos x="csX1543" y="csY1543"/>
              </a:cxn>
              <a:cxn ang="0">
                <a:pos x="csX1544" y="csY1544"/>
              </a:cxn>
              <a:cxn ang="0">
                <a:pos x="csX1545" y="csY1545"/>
              </a:cxn>
              <a:cxn ang="0">
                <a:pos x="csX1546" y="csY1546"/>
              </a:cxn>
              <a:cxn ang="0">
                <a:pos x="csX1547" y="csY1547"/>
              </a:cxn>
              <a:cxn ang="0">
                <a:pos x="csX1548" y="csY1548"/>
              </a:cxn>
              <a:cxn ang="0">
                <a:pos x="csX1549" y="csY1549"/>
              </a:cxn>
              <a:cxn ang="0">
                <a:pos x="csX1550" y="csY1550"/>
              </a:cxn>
              <a:cxn ang="0">
                <a:pos x="csX1551" y="csY1551"/>
              </a:cxn>
              <a:cxn ang="0">
                <a:pos x="csX1552" y="csY1552"/>
              </a:cxn>
              <a:cxn ang="0">
                <a:pos x="csX1553" y="csY1553"/>
              </a:cxn>
              <a:cxn ang="0">
                <a:pos x="csX1554" y="csY1554"/>
              </a:cxn>
              <a:cxn ang="0">
                <a:pos x="csX1555" y="csY1555"/>
              </a:cxn>
              <a:cxn ang="0">
                <a:pos x="csX1556" y="csY1556"/>
              </a:cxn>
              <a:cxn ang="0">
                <a:pos x="csX1557" y="csY1557"/>
              </a:cxn>
              <a:cxn ang="0">
                <a:pos x="csX1558" y="csY1558"/>
              </a:cxn>
              <a:cxn ang="0">
                <a:pos x="csX1559" y="csY1559"/>
              </a:cxn>
              <a:cxn ang="0">
                <a:pos x="csX1560" y="csY1560"/>
              </a:cxn>
              <a:cxn ang="0">
                <a:pos x="csX1561" y="csY1561"/>
              </a:cxn>
              <a:cxn ang="0">
                <a:pos x="csX1562" y="csY1562"/>
              </a:cxn>
              <a:cxn ang="0">
                <a:pos x="csX1563" y="csY1563"/>
              </a:cxn>
              <a:cxn ang="0">
                <a:pos x="csX1564" y="csY1564"/>
              </a:cxn>
              <a:cxn ang="0">
                <a:pos x="csX1565" y="csY1565"/>
              </a:cxn>
              <a:cxn ang="0">
                <a:pos x="csX1566" y="csY1566"/>
              </a:cxn>
              <a:cxn ang="0">
                <a:pos x="csX1567" y="csY1567"/>
              </a:cxn>
              <a:cxn ang="0">
                <a:pos x="csX1568" y="csY1568"/>
              </a:cxn>
              <a:cxn ang="0">
                <a:pos x="csX1569" y="csY1569"/>
              </a:cxn>
              <a:cxn ang="0">
                <a:pos x="csX1570" y="csY1570"/>
              </a:cxn>
              <a:cxn ang="0">
                <a:pos x="csX1571" y="csY1571"/>
              </a:cxn>
              <a:cxn ang="0">
                <a:pos x="csX1572" y="csY1572"/>
              </a:cxn>
              <a:cxn ang="0">
                <a:pos x="csX1573" y="csY1573"/>
              </a:cxn>
              <a:cxn ang="0">
                <a:pos x="csX1574" y="csY1574"/>
              </a:cxn>
              <a:cxn ang="0">
                <a:pos x="csX1575" y="csY1575"/>
              </a:cxn>
              <a:cxn ang="0">
                <a:pos x="csX1576" y="csY1576"/>
              </a:cxn>
              <a:cxn ang="0">
                <a:pos x="csX1577" y="csY1577"/>
              </a:cxn>
              <a:cxn ang="0">
                <a:pos x="csX1578" y="csY1578"/>
              </a:cxn>
              <a:cxn ang="0">
                <a:pos x="csX1579" y="csY1579"/>
              </a:cxn>
              <a:cxn ang="0">
                <a:pos x="csX1580" y="csY1580"/>
              </a:cxn>
              <a:cxn ang="0">
                <a:pos x="csX1581" y="csY1581"/>
              </a:cxn>
              <a:cxn ang="0">
                <a:pos x="csX1582" y="csY1582"/>
              </a:cxn>
              <a:cxn ang="0">
                <a:pos x="csX1583" y="csY1583"/>
              </a:cxn>
              <a:cxn ang="0">
                <a:pos x="csX1584" y="csY1584"/>
              </a:cxn>
              <a:cxn ang="0">
                <a:pos x="csX1585" y="csY1585"/>
              </a:cxn>
              <a:cxn ang="0">
                <a:pos x="csX1586" y="csY1586"/>
              </a:cxn>
              <a:cxn ang="0">
                <a:pos x="csX1587" y="csY1587"/>
              </a:cxn>
              <a:cxn ang="0">
                <a:pos x="csX1588" y="csY1588"/>
              </a:cxn>
              <a:cxn ang="0">
                <a:pos x="csX1589" y="csY1589"/>
              </a:cxn>
              <a:cxn ang="0">
                <a:pos x="csX1590" y="csY1590"/>
              </a:cxn>
              <a:cxn ang="0">
                <a:pos x="csX1591" y="csY1591"/>
              </a:cxn>
              <a:cxn ang="0">
                <a:pos x="csX1592" y="csY1592"/>
              </a:cxn>
              <a:cxn ang="0">
                <a:pos x="csX1593" y="csY1593"/>
              </a:cxn>
              <a:cxn ang="0">
                <a:pos x="csX1594" y="csY1594"/>
              </a:cxn>
              <a:cxn ang="0">
                <a:pos x="csX1595" y="csY1595"/>
              </a:cxn>
              <a:cxn ang="0">
                <a:pos x="csX1596" y="csY1596"/>
              </a:cxn>
              <a:cxn ang="0">
                <a:pos x="csX1597" y="csY1597"/>
              </a:cxn>
              <a:cxn ang="0">
                <a:pos x="csX1598" y="csY1598"/>
              </a:cxn>
              <a:cxn ang="0">
                <a:pos x="csX1599" y="csY1599"/>
              </a:cxn>
              <a:cxn ang="0">
                <a:pos x="csX1600" y="csY1600"/>
              </a:cxn>
              <a:cxn ang="0">
                <a:pos x="csX1601" y="csY1601"/>
              </a:cxn>
              <a:cxn ang="0">
                <a:pos x="csX1602" y="csY1602"/>
              </a:cxn>
              <a:cxn ang="0">
                <a:pos x="csX1603" y="csY1603"/>
              </a:cxn>
              <a:cxn ang="0">
                <a:pos x="csX1604" y="csY1604"/>
              </a:cxn>
              <a:cxn ang="0">
                <a:pos x="csX1605" y="csY1605"/>
              </a:cxn>
              <a:cxn ang="0">
                <a:pos x="csX1606" y="csY1606"/>
              </a:cxn>
              <a:cxn ang="0">
                <a:pos x="csX1607" y="csY1607"/>
              </a:cxn>
              <a:cxn ang="0">
                <a:pos x="csX1608" y="csY1608"/>
              </a:cxn>
              <a:cxn ang="0">
                <a:pos x="csX1609" y="csY1609"/>
              </a:cxn>
              <a:cxn ang="0">
                <a:pos x="csX1610" y="csY1610"/>
              </a:cxn>
              <a:cxn ang="0">
                <a:pos x="csX1611" y="csY1611"/>
              </a:cxn>
              <a:cxn ang="0">
                <a:pos x="csX1612" y="csY1612"/>
              </a:cxn>
              <a:cxn ang="0">
                <a:pos x="csX1613" y="csY1613"/>
              </a:cxn>
              <a:cxn ang="0">
                <a:pos x="csX1614" y="csY1614"/>
              </a:cxn>
              <a:cxn ang="0">
                <a:pos x="csX1615" y="csY1615"/>
              </a:cxn>
              <a:cxn ang="0">
                <a:pos x="csX1616" y="csY1616"/>
              </a:cxn>
              <a:cxn ang="0">
                <a:pos x="csX1617" y="csY1617"/>
              </a:cxn>
              <a:cxn ang="0">
                <a:pos x="csX1618" y="csY1618"/>
              </a:cxn>
              <a:cxn ang="0">
                <a:pos x="csX1619" y="csY1619"/>
              </a:cxn>
              <a:cxn ang="0">
                <a:pos x="csX1620" y="csY1620"/>
              </a:cxn>
              <a:cxn ang="0">
                <a:pos x="csX1621" y="csY1621"/>
              </a:cxn>
              <a:cxn ang="0">
                <a:pos x="csX1622" y="csY1622"/>
              </a:cxn>
              <a:cxn ang="0">
                <a:pos x="csX1623" y="csY1623"/>
              </a:cxn>
              <a:cxn ang="0">
                <a:pos x="csX1624" y="csY1624"/>
              </a:cxn>
              <a:cxn ang="0">
                <a:pos x="csX1625" y="csY1625"/>
              </a:cxn>
              <a:cxn ang="0">
                <a:pos x="csX1626" y="csY1626"/>
              </a:cxn>
              <a:cxn ang="0">
                <a:pos x="csX1627" y="csY1627"/>
              </a:cxn>
              <a:cxn ang="0">
                <a:pos x="csX1628" y="csY1628"/>
              </a:cxn>
              <a:cxn ang="0">
                <a:pos x="csX1629" y="csY1629"/>
              </a:cxn>
              <a:cxn ang="0">
                <a:pos x="csX1630" y="csY1630"/>
              </a:cxn>
              <a:cxn ang="0">
                <a:pos x="csX1631" y="csY1631"/>
              </a:cxn>
              <a:cxn ang="0">
                <a:pos x="csX1632" y="csY1632"/>
              </a:cxn>
              <a:cxn ang="0">
                <a:pos x="csX1633" y="csY1633"/>
              </a:cxn>
              <a:cxn ang="0">
                <a:pos x="csX1634" y="csY1634"/>
              </a:cxn>
              <a:cxn ang="0">
                <a:pos x="csX1635" y="csY1635"/>
              </a:cxn>
              <a:cxn ang="0">
                <a:pos x="csX1636" y="csY1636"/>
              </a:cxn>
              <a:cxn ang="0">
                <a:pos x="csX1637" y="csY1637"/>
              </a:cxn>
              <a:cxn ang="0">
                <a:pos x="csX1638" y="csY1638"/>
              </a:cxn>
              <a:cxn ang="0">
                <a:pos x="csX1639" y="csY1639"/>
              </a:cxn>
              <a:cxn ang="0">
                <a:pos x="csX1640" y="csY1640"/>
              </a:cxn>
              <a:cxn ang="0">
                <a:pos x="csX1641" y="csY1641"/>
              </a:cxn>
              <a:cxn ang="0">
                <a:pos x="csX1642" y="csY1642"/>
              </a:cxn>
              <a:cxn ang="0">
                <a:pos x="csX1643" y="csY1643"/>
              </a:cxn>
              <a:cxn ang="0">
                <a:pos x="csX1644" y="csY1644"/>
              </a:cxn>
            </a:cxnLst>
            <a:rect l="l" t="t" r="r" b="b"/>
            <a:pathLst>
              <a:path w="2357198" h="2082705">
                <a:moveTo>
                  <a:pt x="2356205" y="2067915"/>
                </a:moveTo>
                <a:lnTo>
                  <a:pt x="2351681" y="2066263"/>
                </a:lnTo>
                <a:lnTo>
                  <a:pt x="2344214" y="2061757"/>
                </a:lnTo>
                <a:lnTo>
                  <a:pt x="2341306" y="2059066"/>
                </a:lnTo>
                <a:lnTo>
                  <a:pt x="2339609" y="2056592"/>
                </a:lnTo>
                <a:lnTo>
                  <a:pt x="2336954" y="2050370"/>
                </a:lnTo>
                <a:lnTo>
                  <a:pt x="2335934" y="2048953"/>
                </a:lnTo>
                <a:lnTo>
                  <a:pt x="2334363" y="2047535"/>
                </a:lnTo>
                <a:lnTo>
                  <a:pt x="2331013" y="2045359"/>
                </a:lnTo>
                <a:lnTo>
                  <a:pt x="2329460" y="2044952"/>
                </a:lnTo>
                <a:lnTo>
                  <a:pt x="2328764" y="2045729"/>
                </a:lnTo>
                <a:lnTo>
                  <a:pt x="2328385" y="2047020"/>
                </a:lnTo>
                <a:lnTo>
                  <a:pt x="2327663" y="2048257"/>
                </a:lnTo>
                <a:lnTo>
                  <a:pt x="2324800" y="2048537"/>
                </a:lnTo>
                <a:lnTo>
                  <a:pt x="2321125" y="2046560"/>
                </a:lnTo>
                <a:lnTo>
                  <a:pt x="2303671" y="2029882"/>
                </a:lnTo>
                <a:lnTo>
                  <a:pt x="2291995" y="2020112"/>
                </a:lnTo>
                <a:lnTo>
                  <a:pt x="2287697" y="2017267"/>
                </a:lnTo>
                <a:lnTo>
                  <a:pt x="2281349" y="2013610"/>
                </a:lnTo>
                <a:lnTo>
                  <a:pt x="2268247" y="2007714"/>
                </a:lnTo>
                <a:lnTo>
                  <a:pt x="2264969" y="1999172"/>
                </a:lnTo>
                <a:lnTo>
                  <a:pt x="2265990" y="1993267"/>
                </a:lnTo>
                <a:lnTo>
                  <a:pt x="2261890" y="1988589"/>
                </a:lnTo>
                <a:lnTo>
                  <a:pt x="2260870" y="1988589"/>
                </a:lnTo>
                <a:cubicBezTo>
                  <a:pt x="2260870" y="1988589"/>
                  <a:pt x="2261484" y="1991849"/>
                  <a:pt x="2261484" y="1991849"/>
                </a:cubicBezTo>
                <a:lnTo>
                  <a:pt x="2258613" y="1990630"/>
                </a:lnTo>
                <a:lnTo>
                  <a:pt x="2255642" y="1989275"/>
                </a:lnTo>
                <a:lnTo>
                  <a:pt x="2249592" y="1984734"/>
                </a:lnTo>
                <a:lnTo>
                  <a:pt x="2243849" y="1979650"/>
                </a:lnTo>
                <a:lnTo>
                  <a:pt x="2240562" y="1973338"/>
                </a:lnTo>
                <a:lnTo>
                  <a:pt x="2239433" y="1963740"/>
                </a:lnTo>
                <a:lnTo>
                  <a:pt x="2236372" y="1958719"/>
                </a:lnTo>
                <a:lnTo>
                  <a:pt x="2226991" y="1949762"/>
                </a:lnTo>
                <a:lnTo>
                  <a:pt x="2221519" y="1946384"/>
                </a:lnTo>
                <a:lnTo>
                  <a:pt x="2206629" y="1941391"/>
                </a:lnTo>
                <a:lnTo>
                  <a:pt x="2191080" y="1938375"/>
                </a:lnTo>
                <a:lnTo>
                  <a:pt x="2180334" y="1937626"/>
                </a:lnTo>
                <a:lnTo>
                  <a:pt x="2177463" y="1936750"/>
                </a:lnTo>
                <a:lnTo>
                  <a:pt x="2174826" y="1935395"/>
                </a:lnTo>
                <a:lnTo>
                  <a:pt x="2172379" y="1933671"/>
                </a:lnTo>
                <a:lnTo>
                  <a:pt x="2171810" y="1932876"/>
                </a:lnTo>
                <a:lnTo>
                  <a:pt x="2168334" y="1931729"/>
                </a:lnTo>
                <a:lnTo>
                  <a:pt x="2161345" y="1928903"/>
                </a:lnTo>
                <a:lnTo>
                  <a:pt x="2153931" y="1923223"/>
                </a:lnTo>
                <a:lnTo>
                  <a:pt x="2150464" y="1918681"/>
                </a:lnTo>
                <a:lnTo>
                  <a:pt x="2147963" y="1915747"/>
                </a:lnTo>
                <a:lnTo>
                  <a:pt x="2146599" y="1913155"/>
                </a:lnTo>
                <a:lnTo>
                  <a:pt x="2145001" y="1910817"/>
                </a:lnTo>
                <a:lnTo>
                  <a:pt x="2141841" y="1908604"/>
                </a:lnTo>
                <a:lnTo>
                  <a:pt x="2141263" y="1906952"/>
                </a:lnTo>
                <a:lnTo>
                  <a:pt x="2139186" y="1896712"/>
                </a:lnTo>
                <a:lnTo>
                  <a:pt x="2137886" y="1893091"/>
                </a:lnTo>
                <a:lnTo>
                  <a:pt x="2136206" y="1890039"/>
                </a:lnTo>
                <a:lnTo>
                  <a:pt x="2133741" y="1888161"/>
                </a:lnTo>
                <a:lnTo>
                  <a:pt x="2129967" y="1888044"/>
                </a:lnTo>
                <a:lnTo>
                  <a:pt x="2135421" y="1897606"/>
                </a:lnTo>
                <a:lnTo>
                  <a:pt x="2137750" y="1900848"/>
                </a:lnTo>
                <a:lnTo>
                  <a:pt x="2132612" y="1898021"/>
                </a:lnTo>
                <a:lnTo>
                  <a:pt x="2124549" y="1887990"/>
                </a:lnTo>
                <a:lnTo>
                  <a:pt x="2120639" y="1880802"/>
                </a:lnTo>
                <a:lnTo>
                  <a:pt x="2119239" y="1877470"/>
                </a:lnTo>
                <a:lnTo>
                  <a:pt x="2116693" y="1858462"/>
                </a:lnTo>
                <a:lnTo>
                  <a:pt x="2112937" y="1850706"/>
                </a:lnTo>
                <a:lnTo>
                  <a:pt x="2110219" y="1844782"/>
                </a:lnTo>
                <a:lnTo>
                  <a:pt x="2101261" y="1829486"/>
                </a:lnTo>
                <a:lnTo>
                  <a:pt x="2099853" y="1822624"/>
                </a:lnTo>
                <a:lnTo>
                  <a:pt x="2098074" y="1814966"/>
                </a:lnTo>
                <a:lnTo>
                  <a:pt x="2096557" y="1804907"/>
                </a:lnTo>
                <a:lnTo>
                  <a:pt x="2096773" y="1795020"/>
                </a:lnTo>
                <a:lnTo>
                  <a:pt x="2096024" y="1791571"/>
                </a:lnTo>
                <a:lnTo>
                  <a:pt x="2094832" y="1788311"/>
                </a:lnTo>
                <a:lnTo>
                  <a:pt x="2091518" y="1782162"/>
                </a:lnTo>
                <a:lnTo>
                  <a:pt x="2087356" y="1776247"/>
                </a:lnTo>
                <a:lnTo>
                  <a:pt x="2085568" y="1773078"/>
                </a:lnTo>
                <a:lnTo>
                  <a:pt x="2084809" y="1770008"/>
                </a:lnTo>
                <a:lnTo>
                  <a:pt x="2085252" y="1766838"/>
                </a:lnTo>
                <a:lnTo>
                  <a:pt x="2087139" y="1761023"/>
                </a:lnTo>
                <a:lnTo>
                  <a:pt x="2087563" y="1757736"/>
                </a:lnTo>
                <a:lnTo>
                  <a:pt x="2087925" y="1739550"/>
                </a:lnTo>
                <a:lnTo>
                  <a:pt x="2088827" y="1730864"/>
                </a:lnTo>
                <a:lnTo>
                  <a:pt x="2088502" y="1726178"/>
                </a:lnTo>
                <a:lnTo>
                  <a:pt x="2088340" y="1723758"/>
                </a:lnTo>
                <a:lnTo>
                  <a:pt x="2088042" y="1720245"/>
                </a:lnTo>
                <a:lnTo>
                  <a:pt x="2088665" y="1718746"/>
                </a:lnTo>
                <a:lnTo>
                  <a:pt x="2088827" y="1715676"/>
                </a:lnTo>
                <a:lnTo>
                  <a:pt x="2087202" y="1713094"/>
                </a:lnTo>
                <a:lnTo>
                  <a:pt x="2083635" y="1712299"/>
                </a:lnTo>
                <a:lnTo>
                  <a:pt x="2082001" y="1706962"/>
                </a:lnTo>
                <a:lnTo>
                  <a:pt x="2083283" y="1700578"/>
                </a:lnTo>
                <a:lnTo>
                  <a:pt x="2085062" y="1691838"/>
                </a:lnTo>
                <a:lnTo>
                  <a:pt x="2083753" y="1681806"/>
                </a:lnTo>
                <a:lnTo>
                  <a:pt x="2085170" y="1675548"/>
                </a:lnTo>
                <a:lnTo>
                  <a:pt x="2087816" y="1670627"/>
                </a:lnTo>
                <a:lnTo>
                  <a:pt x="2089559" y="1669345"/>
                </a:lnTo>
                <a:lnTo>
                  <a:pt x="2093676" y="1670464"/>
                </a:lnTo>
                <a:lnTo>
                  <a:pt x="2096629" y="1671792"/>
                </a:lnTo>
                <a:lnTo>
                  <a:pt x="2096801" y="1672857"/>
                </a:lnTo>
                <a:lnTo>
                  <a:pt x="2098796" y="1673534"/>
                </a:lnTo>
                <a:lnTo>
                  <a:pt x="2101009" y="1676126"/>
                </a:lnTo>
                <a:lnTo>
                  <a:pt x="2102309" y="1677905"/>
                </a:lnTo>
                <a:lnTo>
                  <a:pt x="2105894" y="1679359"/>
                </a:lnTo>
                <a:lnTo>
                  <a:pt x="2108828" y="1679846"/>
                </a:lnTo>
                <a:lnTo>
                  <a:pt x="2111429" y="1679521"/>
                </a:lnTo>
                <a:lnTo>
                  <a:pt x="2115014" y="1680171"/>
                </a:lnTo>
                <a:lnTo>
                  <a:pt x="2118589" y="1681625"/>
                </a:lnTo>
                <a:lnTo>
                  <a:pt x="2122499" y="1683250"/>
                </a:lnTo>
                <a:lnTo>
                  <a:pt x="2125434" y="1681797"/>
                </a:lnTo>
                <a:lnTo>
                  <a:pt x="2132441" y="1678564"/>
                </a:lnTo>
                <a:lnTo>
                  <a:pt x="2135213" y="1678727"/>
                </a:lnTo>
                <a:lnTo>
                  <a:pt x="2139123" y="1682943"/>
                </a:lnTo>
                <a:lnTo>
                  <a:pt x="2142057" y="1686998"/>
                </a:lnTo>
                <a:lnTo>
                  <a:pt x="2143358" y="1685056"/>
                </a:lnTo>
                <a:lnTo>
                  <a:pt x="2139935" y="1680515"/>
                </a:lnTo>
                <a:lnTo>
                  <a:pt x="2135863" y="1671115"/>
                </a:lnTo>
                <a:lnTo>
                  <a:pt x="2132937" y="1668035"/>
                </a:lnTo>
                <a:lnTo>
                  <a:pt x="2128865" y="1665923"/>
                </a:lnTo>
                <a:lnTo>
                  <a:pt x="2123818" y="1664297"/>
                </a:lnTo>
                <a:lnTo>
                  <a:pt x="2119095" y="1662997"/>
                </a:lnTo>
                <a:lnTo>
                  <a:pt x="2113072" y="1664126"/>
                </a:lnTo>
                <a:lnTo>
                  <a:pt x="2107212" y="1660559"/>
                </a:lnTo>
                <a:lnTo>
                  <a:pt x="2106724" y="1654401"/>
                </a:lnTo>
                <a:lnTo>
                  <a:pt x="2103952" y="1648568"/>
                </a:lnTo>
                <a:lnTo>
                  <a:pt x="2096945" y="1641280"/>
                </a:lnTo>
                <a:lnTo>
                  <a:pt x="2091563" y="1639014"/>
                </a:lnTo>
                <a:lnTo>
                  <a:pt x="2087645" y="1634960"/>
                </a:lnTo>
                <a:lnTo>
                  <a:pt x="2085685" y="1635285"/>
                </a:lnTo>
                <a:lnTo>
                  <a:pt x="2087482" y="1638201"/>
                </a:lnTo>
                <a:lnTo>
                  <a:pt x="2088918" y="1641118"/>
                </a:lnTo>
                <a:lnTo>
                  <a:pt x="2085694" y="1641606"/>
                </a:lnTo>
                <a:lnTo>
                  <a:pt x="2078344" y="1631068"/>
                </a:lnTo>
                <a:lnTo>
                  <a:pt x="2073116" y="1625397"/>
                </a:lnTo>
                <a:lnTo>
                  <a:pt x="2066009" y="1605017"/>
                </a:lnTo>
                <a:lnTo>
                  <a:pt x="2061910" y="1600105"/>
                </a:lnTo>
                <a:lnTo>
                  <a:pt x="2035814" y="1580294"/>
                </a:lnTo>
                <a:lnTo>
                  <a:pt x="2026216" y="1562253"/>
                </a:lnTo>
                <a:lnTo>
                  <a:pt x="2018269" y="1559183"/>
                </a:lnTo>
                <a:lnTo>
                  <a:pt x="2018251" y="1553386"/>
                </a:lnTo>
                <a:lnTo>
                  <a:pt x="2021385" y="1546884"/>
                </a:lnTo>
                <a:lnTo>
                  <a:pt x="2021313" y="1543480"/>
                </a:lnTo>
                <a:lnTo>
                  <a:pt x="2018558" y="1541096"/>
                </a:lnTo>
                <a:lnTo>
                  <a:pt x="2014883" y="1534387"/>
                </a:lnTo>
                <a:lnTo>
                  <a:pt x="2011524" y="1528870"/>
                </a:lnTo>
                <a:lnTo>
                  <a:pt x="2010459" y="1526098"/>
                </a:lnTo>
                <a:lnTo>
                  <a:pt x="2005962" y="1509501"/>
                </a:lnTo>
                <a:lnTo>
                  <a:pt x="2002630" y="1503433"/>
                </a:lnTo>
                <a:lnTo>
                  <a:pt x="1997637" y="1498828"/>
                </a:lnTo>
                <a:lnTo>
                  <a:pt x="1994585" y="1496869"/>
                </a:lnTo>
                <a:lnTo>
                  <a:pt x="1992354" y="1494909"/>
                </a:lnTo>
                <a:lnTo>
                  <a:pt x="1990801" y="1492544"/>
                </a:lnTo>
                <a:lnTo>
                  <a:pt x="1989718" y="1489383"/>
                </a:lnTo>
                <a:lnTo>
                  <a:pt x="1989203" y="1485419"/>
                </a:lnTo>
                <a:lnTo>
                  <a:pt x="1989031" y="1477509"/>
                </a:lnTo>
                <a:lnTo>
                  <a:pt x="1988399" y="1473635"/>
                </a:lnTo>
                <a:lnTo>
                  <a:pt x="1984562" y="1469103"/>
                </a:lnTo>
                <a:lnTo>
                  <a:pt x="1981437" y="1465346"/>
                </a:lnTo>
                <a:lnTo>
                  <a:pt x="1979379" y="1459603"/>
                </a:lnTo>
                <a:lnTo>
                  <a:pt x="1978629" y="1452804"/>
                </a:lnTo>
                <a:lnTo>
                  <a:pt x="1962042" y="1424089"/>
                </a:lnTo>
                <a:lnTo>
                  <a:pt x="1953102" y="1408649"/>
                </a:lnTo>
                <a:lnTo>
                  <a:pt x="1950791" y="1399574"/>
                </a:lnTo>
                <a:lnTo>
                  <a:pt x="1945012" y="1390716"/>
                </a:lnTo>
                <a:lnTo>
                  <a:pt x="1943820" y="1387835"/>
                </a:lnTo>
                <a:lnTo>
                  <a:pt x="1941996" y="1381641"/>
                </a:lnTo>
                <a:lnTo>
                  <a:pt x="1940831" y="1378986"/>
                </a:lnTo>
                <a:lnTo>
                  <a:pt x="1932460" y="1368422"/>
                </a:lnTo>
                <a:lnTo>
                  <a:pt x="1928975" y="1362543"/>
                </a:lnTo>
                <a:lnTo>
                  <a:pt x="1926952" y="1351690"/>
                </a:lnTo>
                <a:lnTo>
                  <a:pt x="1922266" y="1342687"/>
                </a:lnTo>
                <a:lnTo>
                  <a:pt x="1919629" y="1332610"/>
                </a:lnTo>
                <a:lnTo>
                  <a:pt x="1902852" y="1299462"/>
                </a:lnTo>
                <a:lnTo>
                  <a:pt x="1901254" y="1297195"/>
                </a:lnTo>
                <a:lnTo>
                  <a:pt x="1894220" y="1289529"/>
                </a:lnTo>
                <a:lnTo>
                  <a:pt x="1881271" y="1270278"/>
                </a:lnTo>
                <a:lnTo>
                  <a:pt x="1879384" y="1264237"/>
                </a:lnTo>
                <a:lnTo>
                  <a:pt x="1877939" y="1261474"/>
                </a:lnTo>
                <a:lnTo>
                  <a:pt x="1862733" y="1240417"/>
                </a:lnTo>
                <a:lnTo>
                  <a:pt x="1855455" y="1222032"/>
                </a:lnTo>
                <a:lnTo>
                  <a:pt x="1847916" y="1210980"/>
                </a:lnTo>
                <a:lnTo>
                  <a:pt x="1831608" y="1173444"/>
                </a:lnTo>
                <a:lnTo>
                  <a:pt x="1826940" y="1166527"/>
                </a:lnTo>
                <a:lnTo>
                  <a:pt x="1824366" y="1161127"/>
                </a:lnTo>
                <a:lnTo>
                  <a:pt x="1820438" y="1155131"/>
                </a:lnTo>
                <a:lnTo>
                  <a:pt x="1817576" y="1149479"/>
                </a:lnTo>
                <a:lnTo>
                  <a:pt x="1810975" y="1130562"/>
                </a:lnTo>
                <a:lnTo>
                  <a:pt x="1808230" y="1124674"/>
                </a:lnTo>
                <a:lnTo>
                  <a:pt x="1801963" y="1116430"/>
                </a:lnTo>
                <a:lnTo>
                  <a:pt x="1800049" y="1109793"/>
                </a:lnTo>
                <a:lnTo>
                  <a:pt x="1798036" y="1106786"/>
                </a:lnTo>
                <a:lnTo>
                  <a:pt x="1794984" y="1104972"/>
                </a:lnTo>
                <a:lnTo>
                  <a:pt x="1788726" y="1103057"/>
                </a:lnTo>
                <a:lnTo>
                  <a:pt x="1786026" y="1100800"/>
                </a:lnTo>
                <a:lnTo>
                  <a:pt x="1784238" y="1094551"/>
                </a:lnTo>
                <a:lnTo>
                  <a:pt x="1788058" y="1081494"/>
                </a:lnTo>
                <a:lnTo>
                  <a:pt x="1788013" y="1075923"/>
                </a:lnTo>
                <a:lnTo>
                  <a:pt x="1787254" y="1073097"/>
                </a:lnTo>
                <a:lnTo>
                  <a:pt x="1786875" y="1069313"/>
                </a:lnTo>
                <a:lnTo>
                  <a:pt x="1786875" y="1065485"/>
                </a:lnTo>
                <a:lnTo>
                  <a:pt x="1787344" y="1062640"/>
                </a:lnTo>
                <a:lnTo>
                  <a:pt x="1789548" y="1058595"/>
                </a:lnTo>
                <a:lnTo>
                  <a:pt x="1791308" y="1059326"/>
                </a:lnTo>
                <a:lnTo>
                  <a:pt x="1793412" y="1061322"/>
                </a:lnTo>
                <a:lnTo>
                  <a:pt x="1796582" y="1061159"/>
                </a:lnTo>
                <a:lnTo>
                  <a:pt x="1798027" y="1058776"/>
                </a:lnTo>
                <a:lnTo>
                  <a:pt x="1797855" y="1055344"/>
                </a:lnTo>
                <a:lnTo>
                  <a:pt x="1796582" y="1048527"/>
                </a:lnTo>
                <a:lnTo>
                  <a:pt x="1795588" y="1046188"/>
                </a:lnTo>
                <a:lnTo>
                  <a:pt x="1793250" y="1044563"/>
                </a:lnTo>
                <a:lnTo>
                  <a:pt x="1790451" y="1043073"/>
                </a:lnTo>
                <a:lnTo>
                  <a:pt x="1788003" y="1041113"/>
                </a:lnTo>
                <a:lnTo>
                  <a:pt x="1786152" y="1038188"/>
                </a:lnTo>
                <a:lnTo>
                  <a:pt x="1783714" y="1031804"/>
                </a:lnTo>
                <a:lnTo>
                  <a:pt x="1782062" y="1028544"/>
                </a:lnTo>
                <a:lnTo>
                  <a:pt x="1778197" y="1023181"/>
                </a:lnTo>
                <a:lnTo>
                  <a:pt x="1776843" y="1020237"/>
                </a:lnTo>
                <a:lnTo>
                  <a:pt x="1776816" y="1016779"/>
                </a:lnTo>
                <a:lnTo>
                  <a:pt x="1779705" y="1017167"/>
                </a:lnTo>
                <a:lnTo>
                  <a:pt x="1778288" y="1013591"/>
                </a:lnTo>
                <a:lnTo>
                  <a:pt x="1774766" y="1008832"/>
                </a:lnTo>
                <a:lnTo>
                  <a:pt x="1771452" y="1005735"/>
                </a:lnTo>
                <a:lnTo>
                  <a:pt x="1767822" y="1003180"/>
                </a:lnTo>
                <a:lnTo>
                  <a:pt x="1765809" y="1000209"/>
                </a:lnTo>
                <a:lnTo>
                  <a:pt x="1764987" y="996516"/>
                </a:lnTo>
                <a:lnTo>
                  <a:pt x="1764797" y="991748"/>
                </a:lnTo>
                <a:lnTo>
                  <a:pt x="1764562" y="990466"/>
                </a:lnTo>
                <a:lnTo>
                  <a:pt x="1763605" y="988588"/>
                </a:lnTo>
                <a:lnTo>
                  <a:pt x="1763479" y="987324"/>
                </a:lnTo>
                <a:lnTo>
                  <a:pt x="1763921" y="986529"/>
                </a:lnTo>
                <a:lnTo>
                  <a:pt x="1765682" y="985084"/>
                </a:lnTo>
                <a:lnTo>
                  <a:pt x="1766125" y="984362"/>
                </a:lnTo>
                <a:lnTo>
                  <a:pt x="1766531" y="976172"/>
                </a:lnTo>
                <a:lnTo>
                  <a:pt x="1766125" y="973906"/>
                </a:lnTo>
                <a:lnTo>
                  <a:pt x="1763614" y="970203"/>
                </a:lnTo>
                <a:lnTo>
                  <a:pt x="1759813" y="967522"/>
                </a:lnTo>
                <a:lnTo>
                  <a:pt x="1751641" y="963585"/>
                </a:lnTo>
                <a:lnTo>
                  <a:pt x="1744192" y="958537"/>
                </a:lnTo>
                <a:lnTo>
                  <a:pt x="1737798" y="952451"/>
                </a:lnTo>
                <a:lnTo>
                  <a:pt x="1736480" y="949462"/>
                </a:lnTo>
                <a:lnTo>
                  <a:pt x="1735063" y="939855"/>
                </a:lnTo>
                <a:lnTo>
                  <a:pt x="1733834" y="935475"/>
                </a:lnTo>
                <a:lnTo>
                  <a:pt x="1732471" y="933326"/>
                </a:lnTo>
                <a:lnTo>
                  <a:pt x="1729202" y="929832"/>
                </a:lnTo>
                <a:lnTo>
                  <a:pt x="1727902" y="928026"/>
                </a:lnTo>
                <a:lnTo>
                  <a:pt x="1727288" y="925868"/>
                </a:lnTo>
                <a:lnTo>
                  <a:pt x="1727035" y="921118"/>
                </a:lnTo>
                <a:lnTo>
                  <a:pt x="1726466" y="919150"/>
                </a:lnTo>
                <a:lnTo>
                  <a:pt x="1723604" y="916486"/>
                </a:lnTo>
                <a:lnTo>
                  <a:pt x="1715170" y="912648"/>
                </a:lnTo>
                <a:lnTo>
                  <a:pt x="1711965" y="910282"/>
                </a:lnTo>
                <a:lnTo>
                  <a:pt x="1711793" y="907935"/>
                </a:lnTo>
                <a:lnTo>
                  <a:pt x="1712046" y="905876"/>
                </a:lnTo>
                <a:lnTo>
                  <a:pt x="1712533" y="904133"/>
                </a:lnTo>
                <a:lnTo>
                  <a:pt x="1713292" y="902761"/>
                </a:lnTo>
                <a:lnTo>
                  <a:pt x="1707811" y="893081"/>
                </a:lnTo>
                <a:lnTo>
                  <a:pt x="1704605" y="888828"/>
                </a:lnTo>
                <a:lnTo>
                  <a:pt x="1700100" y="886480"/>
                </a:lnTo>
                <a:lnTo>
                  <a:pt x="1702185" y="882778"/>
                </a:lnTo>
                <a:lnTo>
                  <a:pt x="1705924" y="879780"/>
                </a:lnTo>
                <a:lnTo>
                  <a:pt x="1709337" y="879428"/>
                </a:lnTo>
                <a:lnTo>
                  <a:pt x="1710547" y="883663"/>
                </a:lnTo>
                <a:lnTo>
                  <a:pt x="1711974" y="883663"/>
                </a:lnTo>
                <a:lnTo>
                  <a:pt x="1711224" y="881712"/>
                </a:lnTo>
                <a:lnTo>
                  <a:pt x="1710547" y="880557"/>
                </a:lnTo>
                <a:lnTo>
                  <a:pt x="1710547" y="878949"/>
                </a:lnTo>
                <a:lnTo>
                  <a:pt x="1711974" y="878949"/>
                </a:lnTo>
                <a:lnTo>
                  <a:pt x="1716543" y="884783"/>
                </a:lnTo>
                <a:lnTo>
                  <a:pt x="1718565" y="886489"/>
                </a:lnTo>
                <a:lnTo>
                  <a:pt x="1718565" y="885008"/>
                </a:lnTo>
                <a:lnTo>
                  <a:pt x="1717698" y="883807"/>
                </a:lnTo>
                <a:lnTo>
                  <a:pt x="1715829" y="879807"/>
                </a:lnTo>
                <a:lnTo>
                  <a:pt x="1715260" y="878949"/>
                </a:lnTo>
                <a:lnTo>
                  <a:pt x="1714023" y="878543"/>
                </a:lnTo>
                <a:lnTo>
                  <a:pt x="1710538" y="875988"/>
                </a:lnTo>
                <a:lnTo>
                  <a:pt x="1709707" y="875310"/>
                </a:lnTo>
                <a:lnTo>
                  <a:pt x="1708669" y="873938"/>
                </a:lnTo>
                <a:lnTo>
                  <a:pt x="1707901" y="873170"/>
                </a:lnTo>
                <a:lnTo>
                  <a:pt x="1709662" y="870913"/>
                </a:lnTo>
                <a:lnTo>
                  <a:pt x="1710935" y="868005"/>
                </a:lnTo>
                <a:lnTo>
                  <a:pt x="1711694" y="864881"/>
                </a:lnTo>
                <a:lnTo>
                  <a:pt x="1711974" y="861919"/>
                </a:lnTo>
                <a:lnTo>
                  <a:pt x="1710737" y="861549"/>
                </a:lnTo>
                <a:lnTo>
                  <a:pt x="1707974" y="862822"/>
                </a:lnTo>
                <a:lnTo>
                  <a:pt x="1705192" y="863662"/>
                </a:lnTo>
                <a:lnTo>
                  <a:pt x="1703955" y="861919"/>
                </a:lnTo>
                <a:lnTo>
                  <a:pt x="1703079" y="858624"/>
                </a:lnTo>
                <a:lnTo>
                  <a:pt x="1701057" y="855933"/>
                </a:lnTo>
                <a:lnTo>
                  <a:pt x="1697382" y="852149"/>
                </a:lnTo>
                <a:lnTo>
                  <a:pt x="1696081" y="849775"/>
                </a:lnTo>
                <a:lnTo>
                  <a:pt x="1695702" y="848185"/>
                </a:lnTo>
                <a:lnTo>
                  <a:pt x="1696208" y="846352"/>
                </a:lnTo>
                <a:lnTo>
                  <a:pt x="1697382" y="843255"/>
                </a:lnTo>
                <a:lnTo>
                  <a:pt x="1698682" y="843255"/>
                </a:lnTo>
                <a:lnTo>
                  <a:pt x="1702700" y="845630"/>
                </a:lnTo>
                <a:lnTo>
                  <a:pt x="1707856" y="847553"/>
                </a:lnTo>
                <a:lnTo>
                  <a:pt x="1712416" y="850298"/>
                </a:lnTo>
                <a:lnTo>
                  <a:pt x="1714628" y="855111"/>
                </a:lnTo>
                <a:lnTo>
                  <a:pt x="1718583" y="855111"/>
                </a:lnTo>
                <a:lnTo>
                  <a:pt x="1718583" y="853766"/>
                </a:lnTo>
                <a:lnTo>
                  <a:pt x="1717626" y="852095"/>
                </a:lnTo>
                <a:lnTo>
                  <a:pt x="1716886" y="847878"/>
                </a:lnTo>
                <a:lnTo>
                  <a:pt x="1715947" y="846208"/>
                </a:lnTo>
                <a:lnTo>
                  <a:pt x="1715947" y="844853"/>
                </a:lnTo>
                <a:lnTo>
                  <a:pt x="1715522" y="842235"/>
                </a:lnTo>
                <a:lnTo>
                  <a:pt x="1711314" y="832248"/>
                </a:lnTo>
                <a:lnTo>
                  <a:pt x="1709960" y="830027"/>
                </a:lnTo>
                <a:lnTo>
                  <a:pt x="1707648" y="827914"/>
                </a:lnTo>
                <a:lnTo>
                  <a:pt x="1703233" y="818640"/>
                </a:lnTo>
                <a:lnTo>
                  <a:pt x="1689562" y="806134"/>
                </a:lnTo>
                <a:lnTo>
                  <a:pt x="1680857" y="803804"/>
                </a:lnTo>
                <a:lnTo>
                  <a:pt x="1676613" y="801926"/>
                </a:lnTo>
                <a:lnTo>
                  <a:pt x="1674952" y="798703"/>
                </a:lnTo>
                <a:lnTo>
                  <a:pt x="1672911" y="799271"/>
                </a:lnTo>
                <a:lnTo>
                  <a:pt x="1670618" y="798721"/>
                </a:lnTo>
                <a:lnTo>
                  <a:pt x="1669173" y="797375"/>
                </a:lnTo>
                <a:lnTo>
                  <a:pt x="1669570" y="795587"/>
                </a:lnTo>
                <a:lnTo>
                  <a:pt x="1669570" y="794278"/>
                </a:lnTo>
                <a:lnTo>
                  <a:pt x="1669299" y="792508"/>
                </a:lnTo>
                <a:lnTo>
                  <a:pt x="1669570" y="791145"/>
                </a:lnTo>
                <a:lnTo>
                  <a:pt x="1665371" y="788761"/>
                </a:lnTo>
                <a:lnTo>
                  <a:pt x="1658960" y="780923"/>
                </a:lnTo>
                <a:lnTo>
                  <a:pt x="1655665" y="779253"/>
                </a:lnTo>
                <a:lnTo>
                  <a:pt x="1652432" y="778639"/>
                </a:lnTo>
                <a:lnTo>
                  <a:pt x="1651800" y="776986"/>
                </a:lnTo>
                <a:lnTo>
                  <a:pt x="1651926" y="774575"/>
                </a:lnTo>
                <a:lnTo>
                  <a:pt x="1650996" y="771668"/>
                </a:lnTo>
                <a:lnTo>
                  <a:pt x="1649398" y="770476"/>
                </a:lnTo>
                <a:lnTo>
                  <a:pt x="1647186" y="769537"/>
                </a:lnTo>
                <a:lnTo>
                  <a:pt x="1645253" y="768381"/>
                </a:lnTo>
                <a:lnTo>
                  <a:pt x="1643005" y="763713"/>
                </a:lnTo>
                <a:lnTo>
                  <a:pt x="1633849" y="753952"/>
                </a:lnTo>
                <a:lnTo>
                  <a:pt x="1629497" y="747847"/>
                </a:lnTo>
                <a:lnTo>
                  <a:pt x="1628711" y="747116"/>
                </a:lnTo>
                <a:lnTo>
                  <a:pt x="1628368" y="745193"/>
                </a:lnTo>
                <a:lnTo>
                  <a:pt x="1627429" y="742475"/>
                </a:lnTo>
                <a:lnTo>
                  <a:pt x="1626110" y="740028"/>
                </a:lnTo>
                <a:lnTo>
                  <a:pt x="1624630" y="738800"/>
                </a:lnTo>
                <a:lnTo>
                  <a:pt x="1624900" y="734113"/>
                </a:lnTo>
                <a:lnTo>
                  <a:pt x="1621207" y="729427"/>
                </a:lnTo>
                <a:lnTo>
                  <a:pt x="1612647" y="722402"/>
                </a:lnTo>
                <a:lnTo>
                  <a:pt x="1613324" y="722257"/>
                </a:lnTo>
                <a:lnTo>
                  <a:pt x="1613875" y="722275"/>
                </a:lnTo>
                <a:lnTo>
                  <a:pt x="1614155" y="722014"/>
                </a:lnTo>
                <a:lnTo>
                  <a:pt x="1614110" y="721065"/>
                </a:lnTo>
                <a:lnTo>
                  <a:pt x="1612367" y="719494"/>
                </a:lnTo>
                <a:lnTo>
                  <a:pt x="1606823" y="708812"/>
                </a:lnTo>
                <a:lnTo>
                  <a:pt x="1605505" y="704379"/>
                </a:lnTo>
                <a:lnTo>
                  <a:pt x="1604873" y="703033"/>
                </a:lnTo>
                <a:lnTo>
                  <a:pt x="1603112" y="702004"/>
                </a:lnTo>
                <a:lnTo>
                  <a:pt x="1600945" y="701489"/>
                </a:lnTo>
                <a:lnTo>
                  <a:pt x="1599075" y="700776"/>
                </a:lnTo>
                <a:lnTo>
                  <a:pt x="1597270" y="696866"/>
                </a:lnTo>
                <a:lnTo>
                  <a:pt x="1594931" y="693967"/>
                </a:lnTo>
                <a:lnTo>
                  <a:pt x="1590262" y="689471"/>
                </a:lnTo>
                <a:lnTo>
                  <a:pt x="1581052" y="684260"/>
                </a:lnTo>
                <a:lnTo>
                  <a:pt x="1578993" y="683493"/>
                </a:lnTo>
                <a:lnTo>
                  <a:pt x="1578289" y="678978"/>
                </a:lnTo>
                <a:lnTo>
                  <a:pt x="1569684" y="646516"/>
                </a:lnTo>
                <a:lnTo>
                  <a:pt x="1567029" y="639880"/>
                </a:lnTo>
                <a:lnTo>
                  <a:pt x="1562713" y="635229"/>
                </a:lnTo>
                <a:lnTo>
                  <a:pt x="1555896" y="634037"/>
                </a:lnTo>
                <a:lnTo>
                  <a:pt x="1547850" y="622741"/>
                </a:lnTo>
                <a:lnTo>
                  <a:pt x="1547065" y="622226"/>
                </a:lnTo>
                <a:lnTo>
                  <a:pt x="1542694" y="617432"/>
                </a:lnTo>
                <a:lnTo>
                  <a:pt x="1541999" y="615192"/>
                </a:lnTo>
                <a:lnTo>
                  <a:pt x="1541854" y="610768"/>
                </a:lnTo>
                <a:lnTo>
                  <a:pt x="1541240" y="608447"/>
                </a:lnTo>
                <a:lnTo>
                  <a:pt x="1539200" y="605693"/>
                </a:lnTo>
                <a:lnTo>
                  <a:pt x="1533276" y="599589"/>
                </a:lnTo>
                <a:lnTo>
                  <a:pt x="1532003" y="597214"/>
                </a:lnTo>
                <a:lnTo>
                  <a:pt x="1532328" y="589494"/>
                </a:lnTo>
                <a:lnTo>
                  <a:pt x="1533321" y="582965"/>
                </a:lnTo>
                <a:lnTo>
                  <a:pt x="1531840" y="580645"/>
                </a:lnTo>
                <a:lnTo>
                  <a:pt x="1532518" y="578694"/>
                </a:lnTo>
                <a:lnTo>
                  <a:pt x="1534595" y="577746"/>
                </a:lnTo>
                <a:lnTo>
                  <a:pt x="1535615" y="575209"/>
                </a:lnTo>
                <a:lnTo>
                  <a:pt x="1537529" y="573457"/>
                </a:lnTo>
                <a:lnTo>
                  <a:pt x="1538595" y="571651"/>
                </a:lnTo>
                <a:lnTo>
                  <a:pt x="1538450" y="566884"/>
                </a:lnTo>
                <a:lnTo>
                  <a:pt x="1537917" y="564716"/>
                </a:lnTo>
                <a:lnTo>
                  <a:pt x="1532608" y="543099"/>
                </a:lnTo>
                <a:lnTo>
                  <a:pt x="1533312" y="539171"/>
                </a:lnTo>
                <a:lnTo>
                  <a:pt x="1533312" y="537790"/>
                </a:lnTo>
                <a:lnTo>
                  <a:pt x="1530676" y="533808"/>
                </a:lnTo>
                <a:lnTo>
                  <a:pt x="1528129" y="527036"/>
                </a:lnTo>
                <a:lnTo>
                  <a:pt x="1526179" y="519776"/>
                </a:lnTo>
                <a:lnTo>
                  <a:pt x="1525420" y="514349"/>
                </a:lnTo>
                <a:lnTo>
                  <a:pt x="1523443" y="510024"/>
                </a:lnTo>
                <a:lnTo>
                  <a:pt x="1518766" y="503694"/>
                </a:lnTo>
                <a:lnTo>
                  <a:pt x="1513284" y="498005"/>
                </a:lnTo>
                <a:lnTo>
                  <a:pt x="1507253" y="494384"/>
                </a:lnTo>
                <a:lnTo>
                  <a:pt x="1498376" y="483973"/>
                </a:lnTo>
                <a:lnTo>
                  <a:pt x="1495929" y="481878"/>
                </a:lnTo>
                <a:lnTo>
                  <a:pt x="1486096" y="475512"/>
                </a:lnTo>
                <a:lnTo>
                  <a:pt x="1483992" y="473201"/>
                </a:lnTo>
                <a:lnTo>
                  <a:pt x="1482421" y="468541"/>
                </a:lnTo>
                <a:lnTo>
                  <a:pt x="1480678" y="465435"/>
                </a:lnTo>
                <a:lnTo>
                  <a:pt x="1478493" y="462401"/>
                </a:lnTo>
                <a:lnTo>
                  <a:pt x="1476434" y="460758"/>
                </a:lnTo>
                <a:lnTo>
                  <a:pt x="1476434" y="459114"/>
                </a:lnTo>
                <a:lnTo>
                  <a:pt x="1479125" y="456080"/>
                </a:lnTo>
                <a:lnTo>
                  <a:pt x="1480254" y="452351"/>
                </a:lnTo>
                <a:lnTo>
                  <a:pt x="1480380" y="443204"/>
                </a:lnTo>
                <a:lnTo>
                  <a:pt x="1481509" y="439610"/>
                </a:lnTo>
                <a:lnTo>
                  <a:pt x="1487089" y="429407"/>
                </a:lnTo>
                <a:lnTo>
                  <a:pt x="1489058" y="427285"/>
                </a:lnTo>
                <a:lnTo>
                  <a:pt x="1490015" y="425533"/>
                </a:lnTo>
                <a:lnTo>
                  <a:pt x="1506151" y="402914"/>
                </a:lnTo>
                <a:lnTo>
                  <a:pt x="1509627" y="400087"/>
                </a:lnTo>
                <a:lnTo>
                  <a:pt x="1505275" y="399040"/>
                </a:lnTo>
                <a:lnTo>
                  <a:pt x="1502557" y="396728"/>
                </a:lnTo>
                <a:lnTo>
                  <a:pt x="1501383" y="393432"/>
                </a:lnTo>
                <a:lnTo>
                  <a:pt x="1501600" y="389369"/>
                </a:lnTo>
                <a:lnTo>
                  <a:pt x="1503325" y="385613"/>
                </a:lnTo>
                <a:lnTo>
                  <a:pt x="1506612" y="381531"/>
                </a:lnTo>
                <a:lnTo>
                  <a:pt x="1510386" y="379102"/>
                </a:lnTo>
                <a:lnTo>
                  <a:pt x="1513592" y="380294"/>
                </a:lnTo>
                <a:lnTo>
                  <a:pt x="1516039" y="378886"/>
                </a:lnTo>
                <a:lnTo>
                  <a:pt x="1518206" y="378985"/>
                </a:lnTo>
                <a:lnTo>
                  <a:pt x="1519714" y="380511"/>
                </a:lnTo>
                <a:lnTo>
                  <a:pt x="1520165" y="383319"/>
                </a:lnTo>
                <a:lnTo>
                  <a:pt x="1521592" y="383319"/>
                </a:lnTo>
                <a:lnTo>
                  <a:pt x="1521384" y="380394"/>
                </a:lnTo>
                <a:lnTo>
                  <a:pt x="1520445" y="378777"/>
                </a:lnTo>
                <a:lnTo>
                  <a:pt x="1519379" y="377549"/>
                </a:lnTo>
                <a:lnTo>
                  <a:pt x="1518874" y="375797"/>
                </a:lnTo>
                <a:lnTo>
                  <a:pt x="1519091" y="373432"/>
                </a:lnTo>
                <a:lnTo>
                  <a:pt x="1521592" y="368041"/>
                </a:lnTo>
                <a:lnTo>
                  <a:pt x="1522802" y="368041"/>
                </a:lnTo>
                <a:lnTo>
                  <a:pt x="1522350" y="369937"/>
                </a:lnTo>
                <a:lnTo>
                  <a:pt x="1522350" y="371237"/>
                </a:lnTo>
                <a:lnTo>
                  <a:pt x="1522802" y="372863"/>
                </a:lnTo>
                <a:lnTo>
                  <a:pt x="1522802" y="374226"/>
                </a:lnTo>
                <a:lnTo>
                  <a:pt x="1521312" y="374425"/>
                </a:lnTo>
                <a:lnTo>
                  <a:pt x="1520544" y="374786"/>
                </a:lnTo>
                <a:lnTo>
                  <a:pt x="1519903" y="375247"/>
                </a:lnTo>
                <a:lnTo>
                  <a:pt x="1519687" y="375815"/>
                </a:lnTo>
                <a:lnTo>
                  <a:pt x="1520048" y="376700"/>
                </a:lnTo>
                <a:lnTo>
                  <a:pt x="1521113" y="377766"/>
                </a:lnTo>
                <a:lnTo>
                  <a:pt x="1522025" y="378976"/>
                </a:lnTo>
                <a:lnTo>
                  <a:pt x="1522811" y="380294"/>
                </a:lnTo>
                <a:lnTo>
                  <a:pt x="1523912" y="380710"/>
                </a:lnTo>
                <a:lnTo>
                  <a:pt x="1524292" y="381125"/>
                </a:lnTo>
                <a:lnTo>
                  <a:pt x="1523912" y="381531"/>
                </a:lnTo>
                <a:lnTo>
                  <a:pt x="1522811" y="381938"/>
                </a:lnTo>
                <a:lnTo>
                  <a:pt x="1523912" y="383129"/>
                </a:lnTo>
                <a:lnTo>
                  <a:pt x="1524066" y="384177"/>
                </a:lnTo>
                <a:lnTo>
                  <a:pt x="1523317" y="385215"/>
                </a:lnTo>
                <a:lnTo>
                  <a:pt x="1521601" y="386353"/>
                </a:lnTo>
                <a:lnTo>
                  <a:pt x="1529502" y="394146"/>
                </a:lnTo>
                <a:lnTo>
                  <a:pt x="1531985" y="398462"/>
                </a:lnTo>
                <a:lnTo>
                  <a:pt x="1532012" y="404647"/>
                </a:lnTo>
                <a:lnTo>
                  <a:pt x="1530947" y="405352"/>
                </a:lnTo>
                <a:lnTo>
                  <a:pt x="1528933" y="407401"/>
                </a:lnTo>
                <a:lnTo>
                  <a:pt x="1527958" y="409550"/>
                </a:lnTo>
                <a:lnTo>
                  <a:pt x="1532012" y="411519"/>
                </a:lnTo>
                <a:lnTo>
                  <a:pt x="1536446" y="416088"/>
                </a:lnTo>
                <a:lnTo>
                  <a:pt x="1537087" y="417108"/>
                </a:lnTo>
                <a:lnTo>
                  <a:pt x="1537096" y="417108"/>
                </a:lnTo>
                <a:cubicBezTo>
                  <a:pt x="1537096" y="417108"/>
                  <a:pt x="1537096" y="417108"/>
                  <a:pt x="1537096" y="417108"/>
                </a:cubicBezTo>
                <a:lnTo>
                  <a:pt x="1537330" y="417496"/>
                </a:lnTo>
                <a:lnTo>
                  <a:pt x="1537990" y="419962"/>
                </a:lnTo>
                <a:lnTo>
                  <a:pt x="1542694" y="425786"/>
                </a:lnTo>
                <a:lnTo>
                  <a:pt x="1543850" y="427754"/>
                </a:lnTo>
                <a:lnTo>
                  <a:pt x="1544581" y="429605"/>
                </a:lnTo>
                <a:lnTo>
                  <a:pt x="1545087" y="431962"/>
                </a:lnTo>
                <a:lnTo>
                  <a:pt x="1545204" y="435700"/>
                </a:lnTo>
                <a:lnTo>
                  <a:pt x="1544861" y="437786"/>
                </a:lnTo>
                <a:lnTo>
                  <a:pt x="1543164" y="442301"/>
                </a:lnTo>
                <a:lnTo>
                  <a:pt x="1542703" y="445579"/>
                </a:lnTo>
                <a:lnTo>
                  <a:pt x="1543010" y="448739"/>
                </a:lnTo>
                <a:lnTo>
                  <a:pt x="1543706" y="452017"/>
                </a:lnTo>
                <a:lnTo>
                  <a:pt x="1543859" y="455105"/>
                </a:lnTo>
                <a:lnTo>
                  <a:pt x="1542703" y="457769"/>
                </a:lnTo>
                <a:lnTo>
                  <a:pt x="1542703" y="459159"/>
                </a:lnTo>
                <a:lnTo>
                  <a:pt x="1548798" y="463440"/>
                </a:lnTo>
                <a:lnTo>
                  <a:pt x="1551074" y="472505"/>
                </a:lnTo>
                <a:lnTo>
                  <a:pt x="1550767" y="482799"/>
                </a:lnTo>
                <a:lnTo>
                  <a:pt x="1549304" y="490935"/>
                </a:lnTo>
                <a:lnTo>
                  <a:pt x="1551922" y="490935"/>
                </a:lnTo>
                <a:lnTo>
                  <a:pt x="1550839" y="489851"/>
                </a:lnTo>
                <a:lnTo>
                  <a:pt x="1550532" y="488389"/>
                </a:lnTo>
                <a:lnTo>
                  <a:pt x="1550992" y="486655"/>
                </a:lnTo>
                <a:lnTo>
                  <a:pt x="1551922" y="484768"/>
                </a:lnTo>
                <a:lnTo>
                  <a:pt x="1553114" y="484768"/>
                </a:lnTo>
                <a:lnTo>
                  <a:pt x="1553232" y="486230"/>
                </a:lnTo>
                <a:lnTo>
                  <a:pt x="1552889" y="486962"/>
                </a:lnTo>
                <a:lnTo>
                  <a:pt x="1552383" y="487422"/>
                </a:lnTo>
                <a:lnTo>
                  <a:pt x="1551922" y="487928"/>
                </a:lnTo>
                <a:lnTo>
                  <a:pt x="1553313" y="488199"/>
                </a:lnTo>
                <a:lnTo>
                  <a:pt x="1554352" y="488542"/>
                </a:lnTo>
                <a:lnTo>
                  <a:pt x="1555164" y="489355"/>
                </a:lnTo>
                <a:lnTo>
                  <a:pt x="1555896" y="490935"/>
                </a:lnTo>
                <a:lnTo>
                  <a:pt x="1554433" y="490935"/>
                </a:lnTo>
                <a:lnTo>
                  <a:pt x="1563842" y="497644"/>
                </a:lnTo>
                <a:lnTo>
                  <a:pt x="1569052" y="500154"/>
                </a:lnTo>
                <a:lnTo>
                  <a:pt x="1569783" y="503938"/>
                </a:lnTo>
                <a:lnTo>
                  <a:pt x="1569088" y="512155"/>
                </a:lnTo>
                <a:lnTo>
                  <a:pt x="1569395" y="512308"/>
                </a:lnTo>
                <a:lnTo>
                  <a:pt x="1573332" y="521717"/>
                </a:lnTo>
                <a:lnTo>
                  <a:pt x="1574605" y="523451"/>
                </a:lnTo>
                <a:lnTo>
                  <a:pt x="1576375" y="524182"/>
                </a:lnTo>
                <a:lnTo>
                  <a:pt x="1578921" y="525880"/>
                </a:lnTo>
                <a:lnTo>
                  <a:pt x="1580276" y="529817"/>
                </a:lnTo>
                <a:lnTo>
                  <a:pt x="1581206" y="534368"/>
                </a:lnTo>
                <a:lnTo>
                  <a:pt x="1582244" y="537835"/>
                </a:lnTo>
                <a:lnTo>
                  <a:pt x="1584754" y="540499"/>
                </a:lnTo>
                <a:lnTo>
                  <a:pt x="1588845" y="543470"/>
                </a:lnTo>
                <a:lnTo>
                  <a:pt x="1593161" y="545862"/>
                </a:lnTo>
                <a:lnTo>
                  <a:pt x="1596204" y="546865"/>
                </a:lnTo>
                <a:lnTo>
                  <a:pt x="1604882" y="555849"/>
                </a:lnTo>
                <a:lnTo>
                  <a:pt x="1605270" y="556463"/>
                </a:lnTo>
                <a:lnTo>
                  <a:pt x="1605776" y="558233"/>
                </a:lnTo>
                <a:lnTo>
                  <a:pt x="1606083" y="558892"/>
                </a:lnTo>
                <a:lnTo>
                  <a:pt x="1606660" y="559235"/>
                </a:lnTo>
                <a:lnTo>
                  <a:pt x="1608241" y="559967"/>
                </a:lnTo>
                <a:lnTo>
                  <a:pt x="1608855" y="560355"/>
                </a:lnTo>
                <a:lnTo>
                  <a:pt x="1612096" y="565330"/>
                </a:lnTo>
                <a:lnTo>
                  <a:pt x="1612674" y="565674"/>
                </a:lnTo>
                <a:lnTo>
                  <a:pt x="1613333" y="566757"/>
                </a:lnTo>
                <a:lnTo>
                  <a:pt x="1616151" y="568996"/>
                </a:lnTo>
                <a:lnTo>
                  <a:pt x="1616729" y="570188"/>
                </a:lnTo>
                <a:lnTo>
                  <a:pt x="1617117" y="571498"/>
                </a:lnTo>
                <a:lnTo>
                  <a:pt x="1619510" y="577015"/>
                </a:lnTo>
                <a:lnTo>
                  <a:pt x="1621514" y="578983"/>
                </a:lnTo>
                <a:lnTo>
                  <a:pt x="1626724" y="581801"/>
                </a:lnTo>
                <a:lnTo>
                  <a:pt x="1628765" y="584383"/>
                </a:lnTo>
                <a:lnTo>
                  <a:pt x="1630697" y="583652"/>
                </a:lnTo>
                <a:lnTo>
                  <a:pt x="1632314" y="584311"/>
                </a:lnTo>
                <a:lnTo>
                  <a:pt x="1633506" y="585972"/>
                </a:lnTo>
                <a:lnTo>
                  <a:pt x="1633894" y="588329"/>
                </a:lnTo>
                <a:lnTo>
                  <a:pt x="1635050" y="588176"/>
                </a:lnTo>
                <a:lnTo>
                  <a:pt x="1637289" y="590605"/>
                </a:lnTo>
                <a:lnTo>
                  <a:pt x="1638680" y="593575"/>
                </a:lnTo>
                <a:lnTo>
                  <a:pt x="1637253" y="595002"/>
                </a:lnTo>
                <a:lnTo>
                  <a:pt x="1636368" y="596546"/>
                </a:lnTo>
                <a:lnTo>
                  <a:pt x="1636711" y="599824"/>
                </a:lnTo>
                <a:lnTo>
                  <a:pt x="1637443" y="602984"/>
                </a:lnTo>
                <a:lnTo>
                  <a:pt x="1637831" y="604140"/>
                </a:lnTo>
                <a:lnTo>
                  <a:pt x="1638598" y="609197"/>
                </a:lnTo>
                <a:lnTo>
                  <a:pt x="1638328" y="611084"/>
                </a:lnTo>
                <a:lnTo>
                  <a:pt x="1636630" y="613125"/>
                </a:lnTo>
                <a:lnTo>
                  <a:pt x="1636630" y="614470"/>
                </a:lnTo>
                <a:lnTo>
                  <a:pt x="1637397" y="617287"/>
                </a:lnTo>
                <a:lnTo>
                  <a:pt x="1638011" y="627048"/>
                </a:lnTo>
                <a:lnTo>
                  <a:pt x="1639249" y="631094"/>
                </a:lnTo>
                <a:lnTo>
                  <a:pt x="1640757" y="632286"/>
                </a:lnTo>
                <a:lnTo>
                  <a:pt x="1642454" y="632945"/>
                </a:lnTo>
                <a:lnTo>
                  <a:pt x="1643845" y="634028"/>
                </a:lnTo>
                <a:lnTo>
                  <a:pt x="1644883" y="638426"/>
                </a:lnTo>
                <a:lnTo>
                  <a:pt x="1646003" y="640159"/>
                </a:lnTo>
                <a:lnTo>
                  <a:pt x="1648396" y="643049"/>
                </a:lnTo>
                <a:lnTo>
                  <a:pt x="1646391" y="648060"/>
                </a:lnTo>
                <a:lnTo>
                  <a:pt x="1643845" y="658129"/>
                </a:lnTo>
                <a:lnTo>
                  <a:pt x="1641957" y="662490"/>
                </a:lnTo>
                <a:lnTo>
                  <a:pt x="1645389" y="669082"/>
                </a:lnTo>
                <a:lnTo>
                  <a:pt x="1646626" y="672820"/>
                </a:lnTo>
                <a:lnTo>
                  <a:pt x="1647393" y="681579"/>
                </a:lnTo>
                <a:lnTo>
                  <a:pt x="1648477" y="685624"/>
                </a:lnTo>
                <a:lnTo>
                  <a:pt x="1650563" y="688405"/>
                </a:lnTo>
                <a:lnTo>
                  <a:pt x="1653804" y="689525"/>
                </a:lnTo>
                <a:lnTo>
                  <a:pt x="1650220" y="686364"/>
                </a:lnTo>
                <a:lnTo>
                  <a:pt x="1651836" y="683430"/>
                </a:lnTo>
                <a:lnTo>
                  <a:pt x="1655114" y="683935"/>
                </a:lnTo>
                <a:lnTo>
                  <a:pt x="1656423" y="691150"/>
                </a:lnTo>
                <a:lnTo>
                  <a:pt x="1654996" y="691150"/>
                </a:lnTo>
                <a:lnTo>
                  <a:pt x="1654996" y="689534"/>
                </a:lnTo>
                <a:lnTo>
                  <a:pt x="1653804" y="691150"/>
                </a:lnTo>
                <a:lnTo>
                  <a:pt x="1656044" y="692306"/>
                </a:lnTo>
                <a:lnTo>
                  <a:pt x="1658166" y="694771"/>
                </a:lnTo>
                <a:lnTo>
                  <a:pt x="1659782" y="697507"/>
                </a:lnTo>
                <a:lnTo>
                  <a:pt x="1660396" y="699277"/>
                </a:lnTo>
                <a:lnTo>
                  <a:pt x="1661245" y="700893"/>
                </a:lnTo>
                <a:lnTo>
                  <a:pt x="1663249" y="703015"/>
                </a:lnTo>
                <a:lnTo>
                  <a:pt x="1675593" y="712153"/>
                </a:lnTo>
                <a:lnTo>
                  <a:pt x="1675557" y="713390"/>
                </a:lnTo>
                <a:lnTo>
                  <a:pt x="1677868" y="716009"/>
                </a:lnTo>
                <a:lnTo>
                  <a:pt x="1681571" y="719476"/>
                </a:lnTo>
                <a:lnTo>
                  <a:pt x="1686040" y="727386"/>
                </a:lnTo>
                <a:lnTo>
                  <a:pt x="1686853" y="727657"/>
                </a:lnTo>
                <a:lnTo>
                  <a:pt x="1688090" y="729969"/>
                </a:lnTo>
                <a:lnTo>
                  <a:pt x="1713355" y="745084"/>
                </a:lnTo>
                <a:lnTo>
                  <a:pt x="1715206" y="748633"/>
                </a:lnTo>
                <a:lnTo>
                  <a:pt x="1719757" y="755378"/>
                </a:lnTo>
                <a:lnTo>
                  <a:pt x="1721265" y="758349"/>
                </a:lnTo>
                <a:lnTo>
                  <a:pt x="1722656" y="757383"/>
                </a:lnTo>
                <a:lnTo>
                  <a:pt x="1723694" y="758963"/>
                </a:lnTo>
                <a:lnTo>
                  <a:pt x="1726548" y="769609"/>
                </a:lnTo>
                <a:lnTo>
                  <a:pt x="1726891" y="770304"/>
                </a:lnTo>
                <a:lnTo>
                  <a:pt x="1728588" y="772273"/>
                </a:lnTo>
                <a:lnTo>
                  <a:pt x="1729166" y="773356"/>
                </a:lnTo>
                <a:lnTo>
                  <a:pt x="1730593" y="773356"/>
                </a:lnTo>
                <a:lnTo>
                  <a:pt x="1730593" y="771695"/>
                </a:lnTo>
                <a:lnTo>
                  <a:pt x="1731830" y="771695"/>
                </a:lnTo>
                <a:lnTo>
                  <a:pt x="1732218" y="773040"/>
                </a:lnTo>
                <a:lnTo>
                  <a:pt x="1732832" y="773699"/>
                </a:lnTo>
                <a:lnTo>
                  <a:pt x="1733645" y="774124"/>
                </a:lnTo>
                <a:lnTo>
                  <a:pt x="1734575" y="774819"/>
                </a:lnTo>
                <a:lnTo>
                  <a:pt x="1734187" y="778025"/>
                </a:lnTo>
                <a:lnTo>
                  <a:pt x="1736462" y="782729"/>
                </a:lnTo>
                <a:lnTo>
                  <a:pt x="1739740" y="787199"/>
                </a:lnTo>
                <a:lnTo>
                  <a:pt x="1742476" y="789556"/>
                </a:lnTo>
                <a:lnTo>
                  <a:pt x="1742557" y="793411"/>
                </a:lnTo>
                <a:lnTo>
                  <a:pt x="1751813" y="799118"/>
                </a:lnTo>
                <a:lnTo>
                  <a:pt x="1751695" y="804554"/>
                </a:lnTo>
                <a:lnTo>
                  <a:pt x="1754738" y="805249"/>
                </a:lnTo>
                <a:lnTo>
                  <a:pt x="1756246" y="805863"/>
                </a:lnTo>
                <a:lnTo>
                  <a:pt x="1757555" y="806902"/>
                </a:lnTo>
                <a:lnTo>
                  <a:pt x="1758169" y="807786"/>
                </a:lnTo>
                <a:lnTo>
                  <a:pt x="1758865" y="809674"/>
                </a:lnTo>
                <a:lnTo>
                  <a:pt x="1759596" y="810640"/>
                </a:lnTo>
                <a:lnTo>
                  <a:pt x="1760102" y="810947"/>
                </a:lnTo>
                <a:lnTo>
                  <a:pt x="1761682" y="811714"/>
                </a:lnTo>
                <a:lnTo>
                  <a:pt x="1768391" y="817421"/>
                </a:lnTo>
                <a:lnTo>
                  <a:pt x="1770125" y="819507"/>
                </a:lnTo>
                <a:lnTo>
                  <a:pt x="1771434" y="818162"/>
                </a:lnTo>
                <a:lnTo>
                  <a:pt x="1774098" y="823986"/>
                </a:lnTo>
                <a:lnTo>
                  <a:pt x="1776301" y="822252"/>
                </a:lnTo>
                <a:lnTo>
                  <a:pt x="1778847" y="822406"/>
                </a:lnTo>
                <a:lnTo>
                  <a:pt x="1781313" y="823760"/>
                </a:lnTo>
                <a:lnTo>
                  <a:pt x="1792347" y="833864"/>
                </a:lnTo>
                <a:lnTo>
                  <a:pt x="1794008" y="833711"/>
                </a:lnTo>
                <a:lnTo>
                  <a:pt x="1794974" y="834406"/>
                </a:lnTo>
                <a:lnTo>
                  <a:pt x="1807896" y="850063"/>
                </a:lnTo>
                <a:lnTo>
                  <a:pt x="1812528" y="853070"/>
                </a:lnTo>
                <a:lnTo>
                  <a:pt x="1831156" y="855111"/>
                </a:lnTo>
                <a:lnTo>
                  <a:pt x="1838750" y="855265"/>
                </a:lnTo>
                <a:lnTo>
                  <a:pt x="1838714" y="855075"/>
                </a:lnTo>
                <a:lnTo>
                  <a:pt x="1839256" y="854958"/>
                </a:lnTo>
                <a:lnTo>
                  <a:pt x="1841026" y="855111"/>
                </a:lnTo>
                <a:lnTo>
                  <a:pt x="1843608" y="854497"/>
                </a:lnTo>
                <a:lnTo>
                  <a:pt x="1847428" y="852836"/>
                </a:lnTo>
                <a:lnTo>
                  <a:pt x="1849857" y="850524"/>
                </a:lnTo>
                <a:lnTo>
                  <a:pt x="1848277" y="847860"/>
                </a:lnTo>
                <a:lnTo>
                  <a:pt x="1850055" y="845350"/>
                </a:lnTo>
                <a:lnTo>
                  <a:pt x="1851329" y="840564"/>
                </a:lnTo>
                <a:lnTo>
                  <a:pt x="1852683" y="839219"/>
                </a:lnTo>
                <a:lnTo>
                  <a:pt x="1853956" y="840221"/>
                </a:lnTo>
                <a:lnTo>
                  <a:pt x="1855573" y="840763"/>
                </a:lnTo>
                <a:lnTo>
                  <a:pt x="1856150" y="841919"/>
                </a:lnTo>
                <a:lnTo>
                  <a:pt x="1857505" y="841919"/>
                </a:lnTo>
                <a:lnTo>
                  <a:pt x="1859356" y="839914"/>
                </a:lnTo>
                <a:lnTo>
                  <a:pt x="1861324" y="833359"/>
                </a:lnTo>
                <a:lnTo>
                  <a:pt x="1862787" y="830045"/>
                </a:lnTo>
                <a:lnTo>
                  <a:pt x="1861975" y="829620"/>
                </a:lnTo>
                <a:lnTo>
                  <a:pt x="1861785" y="829539"/>
                </a:lnTo>
                <a:lnTo>
                  <a:pt x="1861749" y="829304"/>
                </a:lnTo>
                <a:lnTo>
                  <a:pt x="1861361" y="828419"/>
                </a:lnTo>
                <a:lnTo>
                  <a:pt x="1863248" y="828148"/>
                </a:lnTo>
                <a:lnTo>
                  <a:pt x="1865912" y="827264"/>
                </a:lnTo>
                <a:lnTo>
                  <a:pt x="1867375" y="827074"/>
                </a:lnTo>
                <a:lnTo>
                  <a:pt x="1868991" y="826379"/>
                </a:lnTo>
                <a:lnTo>
                  <a:pt x="1870146" y="823218"/>
                </a:lnTo>
                <a:lnTo>
                  <a:pt x="1872693" y="821674"/>
                </a:lnTo>
                <a:lnTo>
                  <a:pt x="1873542" y="819823"/>
                </a:lnTo>
                <a:lnTo>
                  <a:pt x="1874120" y="817782"/>
                </a:lnTo>
                <a:lnTo>
                  <a:pt x="1874734" y="816590"/>
                </a:lnTo>
                <a:lnTo>
                  <a:pt x="1876314" y="815859"/>
                </a:lnTo>
                <a:lnTo>
                  <a:pt x="1881325" y="815092"/>
                </a:lnTo>
                <a:lnTo>
                  <a:pt x="1879899" y="813475"/>
                </a:lnTo>
                <a:lnTo>
                  <a:pt x="1883104" y="798125"/>
                </a:lnTo>
                <a:lnTo>
                  <a:pt x="1879790" y="792030"/>
                </a:lnTo>
                <a:lnTo>
                  <a:pt x="1882066" y="785935"/>
                </a:lnTo>
                <a:lnTo>
                  <a:pt x="1883836" y="778296"/>
                </a:lnTo>
                <a:lnTo>
                  <a:pt x="1883989" y="775560"/>
                </a:lnTo>
                <a:lnTo>
                  <a:pt x="1884260" y="774864"/>
                </a:lnTo>
                <a:lnTo>
                  <a:pt x="1884766" y="774250"/>
                </a:lnTo>
                <a:lnTo>
                  <a:pt x="1885271" y="773329"/>
                </a:lnTo>
                <a:lnTo>
                  <a:pt x="1885307" y="771713"/>
                </a:lnTo>
                <a:lnTo>
                  <a:pt x="1884730" y="770521"/>
                </a:lnTo>
                <a:lnTo>
                  <a:pt x="1882960" y="768823"/>
                </a:lnTo>
                <a:lnTo>
                  <a:pt x="1881262" y="765311"/>
                </a:lnTo>
                <a:lnTo>
                  <a:pt x="1878716" y="762304"/>
                </a:lnTo>
                <a:lnTo>
                  <a:pt x="1877100" y="759026"/>
                </a:lnTo>
                <a:lnTo>
                  <a:pt x="1878607" y="755360"/>
                </a:lnTo>
                <a:lnTo>
                  <a:pt x="1878607" y="754006"/>
                </a:lnTo>
                <a:lnTo>
                  <a:pt x="1877524" y="751613"/>
                </a:lnTo>
                <a:lnTo>
                  <a:pt x="1876675" y="749220"/>
                </a:lnTo>
                <a:lnTo>
                  <a:pt x="1876133" y="746367"/>
                </a:lnTo>
                <a:lnTo>
                  <a:pt x="1875944" y="742701"/>
                </a:lnTo>
                <a:lnTo>
                  <a:pt x="1876603" y="740082"/>
                </a:lnTo>
                <a:lnTo>
                  <a:pt x="1879303" y="734682"/>
                </a:lnTo>
                <a:lnTo>
                  <a:pt x="1879917" y="732217"/>
                </a:lnTo>
                <a:lnTo>
                  <a:pt x="1880305" y="732064"/>
                </a:lnTo>
                <a:lnTo>
                  <a:pt x="1882580" y="728434"/>
                </a:lnTo>
                <a:lnTo>
                  <a:pt x="1883276" y="726005"/>
                </a:lnTo>
                <a:lnTo>
                  <a:pt x="1885091" y="716325"/>
                </a:lnTo>
                <a:lnTo>
                  <a:pt x="1886517" y="713435"/>
                </a:lnTo>
                <a:lnTo>
                  <a:pt x="1889136" y="712162"/>
                </a:lnTo>
                <a:lnTo>
                  <a:pt x="1888675" y="711079"/>
                </a:lnTo>
                <a:lnTo>
                  <a:pt x="1888522" y="710997"/>
                </a:lnTo>
                <a:lnTo>
                  <a:pt x="1887944" y="710537"/>
                </a:lnTo>
                <a:lnTo>
                  <a:pt x="1891764" y="706753"/>
                </a:lnTo>
                <a:lnTo>
                  <a:pt x="1896161" y="703439"/>
                </a:lnTo>
                <a:lnTo>
                  <a:pt x="1898473" y="699195"/>
                </a:lnTo>
                <a:lnTo>
                  <a:pt x="1895962" y="692486"/>
                </a:lnTo>
                <a:lnTo>
                  <a:pt x="1896892" y="692604"/>
                </a:lnTo>
                <a:lnTo>
                  <a:pt x="1897127" y="692261"/>
                </a:lnTo>
                <a:lnTo>
                  <a:pt x="1897091" y="691719"/>
                </a:lnTo>
                <a:lnTo>
                  <a:pt x="1897281" y="691141"/>
                </a:lnTo>
                <a:lnTo>
                  <a:pt x="1899746" y="684893"/>
                </a:lnTo>
                <a:lnTo>
                  <a:pt x="1907502" y="673208"/>
                </a:lnTo>
                <a:lnTo>
                  <a:pt x="1910202" y="663104"/>
                </a:lnTo>
                <a:lnTo>
                  <a:pt x="1914717" y="656738"/>
                </a:lnTo>
                <a:lnTo>
                  <a:pt x="1915755" y="652846"/>
                </a:lnTo>
                <a:lnTo>
                  <a:pt x="1916180" y="651763"/>
                </a:lnTo>
                <a:lnTo>
                  <a:pt x="1917065" y="650643"/>
                </a:lnTo>
                <a:lnTo>
                  <a:pt x="1917950" y="649180"/>
                </a:lnTo>
                <a:lnTo>
                  <a:pt x="1918374" y="646869"/>
                </a:lnTo>
                <a:lnTo>
                  <a:pt x="1918067" y="645288"/>
                </a:lnTo>
                <a:lnTo>
                  <a:pt x="1917643" y="643943"/>
                </a:lnTo>
                <a:lnTo>
                  <a:pt x="1917950" y="642751"/>
                </a:lnTo>
                <a:lnTo>
                  <a:pt x="1919683" y="641559"/>
                </a:lnTo>
                <a:lnTo>
                  <a:pt x="1918491" y="638977"/>
                </a:lnTo>
                <a:lnTo>
                  <a:pt x="1917877" y="638010"/>
                </a:lnTo>
                <a:lnTo>
                  <a:pt x="1917182" y="637198"/>
                </a:lnTo>
                <a:lnTo>
                  <a:pt x="1918302" y="634615"/>
                </a:lnTo>
                <a:lnTo>
                  <a:pt x="1918302" y="631455"/>
                </a:lnTo>
                <a:lnTo>
                  <a:pt x="1917760" y="628448"/>
                </a:lnTo>
                <a:lnTo>
                  <a:pt x="1917182" y="626479"/>
                </a:lnTo>
                <a:lnTo>
                  <a:pt x="1917182" y="625089"/>
                </a:lnTo>
                <a:lnTo>
                  <a:pt x="1922347" y="621387"/>
                </a:lnTo>
                <a:lnTo>
                  <a:pt x="1922112" y="608312"/>
                </a:lnTo>
                <a:lnTo>
                  <a:pt x="1921146" y="603878"/>
                </a:lnTo>
                <a:lnTo>
                  <a:pt x="1920993" y="602533"/>
                </a:lnTo>
                <a:lnTo>
                  <a:pt x="1921571" y="599598"/>
                </a:lnTo>
                <a:lnTo>
                  <a:pt x="1922266" y="598442"/>
                </a:lnTo>
                <a:lnTo>
                  <a:pt x="1926582" y="595625"/>
                </a:lnTo>
                <a:lnTo>
                  <a:pt x="1928316" y="594966"/>
                </a:lnTo>
                <a:lnTo>
                  <a:pt x="1929779" y="593774"/>
                </a:lnTo>
                <a:lnTo>
                  <a:pt x="1930357" y="591191"/>
                </a:lnTo>
                <a:lnTo>
                  <a:pt x="1929932" y="588573"/>
                </a:lnTo>
                <a:lnTo>
                  <a:pt x="1928000" y="585837"/>
                </a:lnTo>
                <a:lnTo>
                  <a:pt x="1927611" y="583751"/>
                </a:lnTo>
                <a:lnTo>
                  <a:pt x="1928072" y="570441"/>
                </a:lnTo>
                <a:lnTo>
                  <a:pt x="1927611" y="567895"/>
                </a:lnTo>
                <a:lnTo>
                  <a:pt x="1929381" y="565114"/>
                </a:lnTo>
                <a:lnTo>
                  <a:pt x="1930618" y="561719"/>
                </a:lnTo>
                <a:lnTo>
                  <a:pt x="1931314" y="558206"/>
                </a:lnTo>
                <a:lnTo>
                  <a:pt x="1931548" y="555118"/>
                </a:lnTo>
                <a:lnTo>
                  <a:pt x="1932587" y="553845"/>
                </a:lnTo>
                <a:lnTo>
                  <a:pt x="1934862" y="552265"/>
                </a:lnTo>
                <a:lnTo>
                  <a:pt x="1937102" y="550260"/>
                </a:lnTo>
                <a:lnTo>
                  <a:pt x="1938104" y="547560"/>
                </a:lnTo>
                <a:lnTo>
                  <a:pt x="1938104" y="536219"/>
                </a:lnTo>
                <a:lnTo>
                  <a:pt x="1939106" y="533401"/>
                </a:lnTo>
                <a:lnTo>
                  <a:pt x="1940614" y="530358"/>
                </a:lnTo>
                <a:lnTo>
                  <a:pt x="1941273" y="527198"/>
                </a:lnTo>
                <a:lnTo>
                  <a:pt x="1939576" y="524191"/>
                </a:lnTo>
                <a:lnTo>
                  <a:pt x="1939576" y="522837"/>
                </a:lnTo>
                <a:lnTo>
                  <a:pt x="1941192" y="521834"/>
                </a:lnTo>
                <a:lnTo>
                  <a:pt x="1942113" y="520643"/>
                </a:lnTo>
                <a:lnTo>
                  <a:pt x="1942727" y="519333"/>
                </a:lnTo>
                <a:lnTo>
                  <a:pt x="1943540" y="518024"/>
                </a:lnTo>
                <a:lnTo>
                  <a:pt x="1944470" y="517175"/>
                </a:lnTo>
                <a:lnTo>
                  <a:pt x="1946556" y="516092"/>
                </a:lnTo>
                <a:lnTo>
                  <a:pt x="1947522" y="515162"/>
                </a:lnTo>
                <a:lnTo>
                  <a:pt x="1951955" y="508145"/>
                </a:lnTo>
                <a:lnTo>
                  <a:pt x="1954195" y="505987"/>
                </a:lnTo>
                <a:lnTo>
                  <a:pt x="1952958" y="504904"/>
                </a:lnTo>
                <a:lnTo>
                  <a:pt x="1952840" y="504055"/>
                </a:lnTo>
                <a:lnTo>
                  <a:pt x="1953689" y="503477"/>
                </a:lnTo>
                <a:lnTo>
                  <a:pt x="1955504" y="503134"/>
                </a:lnTo>
                <a:lnTo>
                  <a:pt x="1954773" y="501861"/>
                </a:lnTo>
                <a:lnTo>
                  <a:pt x="1955233" y="500588"/>
                </a:lnTo>
                <a:lnTo>
                  <a:pt x="1956506" y="499432"/>
                </a:lnTo>
                <a:lnTo>
                  <a:pt x="1958168" y="498619"/>
                </a:lnTo>
                <a:lnTo>
                  <a:pt x="1958249" y="497499"/>
                </a:lnTo>
                <a:lnTo>
                  <a:pt x="1957942" y="497192"/>
                </a:lnTo>
                <a:lnTo>
                  <a:pt x="1957400" y="497156"/>
                </a:lnTo>
                <a:lnTo>
                  <a:pt x="1956741" y="496967"/>
                </a:lnTo>
                <a:lnTo>
                  <a:pt x="1959206" y="496001"/>
                </a:lnTo>
                <a:lnTo>
                  <a:pt x="1960290" y="494267"/>
                </a:lnTo>
                <a:lnTo>
                  <a:pt x="1960904" y="491991"/>
                </a:lnTo>
                <a:lnTo>
                  <a:pt x="1961988" y="489445"/>
                </a:lnTo>
                <a:lnTo>
                  <a:pt x="1963378" y="487359"/>
                </a:lnTo>
                <a:lnTo>
                  <a:pt x="1964723" y="485815"/>
                </a:lnTo>
                <a:lnTo>
                  <a:pt x="1966385" y="484578"/>
                </a:lnTo>
                <a:lnTo>
                  <a:pt x="1968353" y="483540"/>
                </a:lnTo>
                <a:lnTo>
                  <a:pt x="1968588" y="483422"/>
                </a:lnTo>
                <a:lnTo>
                  <a:pt x="1966927" y="480262"/>
                </a:lnTo>
                <a:lnTo>
                  <a:pt x="1962493" y="471124"/>
                </a:lnTo>
                <a:lnTo>
                  <a:pt x="1961139" y="465841"/>
                </a:lnTo>
                <a:lnTo>
                  <a:pt x="1961482" y="450572"/>
                </a:lnTo>
                <a:lnTo>
                  <a:pt x="1956543" y="427817"/>
                </a:lnTo>
                <a:lnTo>
                  <a:pt x="1948985" y="407031"/>
                </a:lnTo>
                <a:lnTo>
                  <a:pt x="1940497" y="383852"/>
                </a:lnTo>
                <a:lnTo>
                  <a:pt x="1939305" y="371815"/>
                </a:lnTo>
                <a:lnTo>
                  <a:pt x="1939386" y="370461"/>
                </a:lnTo>
                <a:lnTo>
                  <a:pt x="1939269" y="369115"/>
                </a:lnTo>
                <a:lnTo>
                  <a:pt x="1938926" y="367842"/>
                </a:lnTo>
                <a:lnTo>
                  <a:pt x="1938384" y="366569"/>
                </a:lnTo>
                <a:lnTo>
                  <a:pt x="1930898" y="345205"/>
                </a:lnTo>
                <a:lnTo>
                  <a:pt x="1919521" y="312418"/>
                </a:lnTo>
                <a:lnTo>
                  <a:pt x="1913119" y="294061"/>
                </a:lnTo>
                <a:lnTo>
                  <a:pt x="1910997" y="290900"/>
                </a:lnTo>
                <a:lnTo>
                  <a:pt x="1900468" y="281681"/>
                </a:lnTo>
                <a:lnTo>
                  <a:pt x="1899114" y="279595"/>
                </a:lnTo>
                <a:lnTo>
                  <a:pt x="1898689" y="277013"/>
                </a:lnTo>
                <a:lnTo>
                  <a:pt x="1899032" y="273076"/>
                </a:lnTo>
                <a:lnTo>
                  <a:pt x="1900847" y="266439"/>
                </a:lnTo>
                <a:lnTo>
                  <a:pt x="1900884" y="263396"/>
                </a:lnTo>
                <a:lnTo>
                  <a:pt x="1898996" y="260660"/>
                </a:lnTo>
                <a:lnTo>
                  <a:pt x="1895908" y="256452"/>
                </a:lnTo>
                <a:lnTo>
                  <a:pt x="1894752" y="252669"/>
                </a:lnTo>
                <a:lnTo>
                  <a:pt x="1894328" y="243449"/>
                </a:lnTo>
                <a:lnTo>
                  <a:pt x="1890120" y="225706"/>
                </a:lnTo>
                <a:lnTo>
                  <a:pt x="1878237" y="194391"/>
                </a:lnTo>
                <a:lnTo>
                  <a:pt x="1868404" y="168431"/>
                </a:lnTo>
                <a:lnTo>
                  <a:pt x="1861000" y="148918"/>
                </a:lnTo>
                <a:lnTo>
                  <a:pt x="1854904" y="130018"/>
                </a:lnTo>
                <a:lnTo>
                  <a:pt x="1847310" y="106379"/>
                </a:lnTo>
                <a:lnTo>
                  <a:pt x="1845342" y="100248"/>
                </a:lnTo>
                <a:lnTo>
                  <a:pt x="1841875" y="89529"/>
                </a:lnTo>
                <a:lnTo>
                  <a:pt x="1840755" y="85791"/>
                </a:lnTo>
                <a:lnTo>
                  <a:pt x="1836050" y="77150"/>
                </a:lnTo>
                <a:lnTo>
                  <a:pt x="1835707" y="77339"/>
                </a:lnTo>
                <a:lnTo>
                  <a:pt x="1806469" y="96274"/>
                </a:lnTo>
                <a:lnTo>
                  <a:pt x="1769285" y="111011"/>
                </a:lnTo>
                <a:lnTo>
                  <a:pt x="1729446" y="121386"/>
                </a:lnTo>
                <a:lnTo>
                  <a:pt x="1723008" y="121810"/>
                </a:lnTo>
                <a:lnTo>
                  <a:pt x="1718647" y="120501"/>
                </a:lnTo>
                <a:lnTo>
                  <a:pt x="1718647" y="122045"/>
                </a:lnTo>
                <a:lnTo>
                  <a:pt x="1714863" y="120429"/>
                </a:lnTo>
                <a:lnTo>
                  <a:pt x="1700786" y="118966"/>
                </a:lnTo>
                <a:lnTo>
                  <a:pt x="1697156" y="117810"/>
                </a:lnTo>
                <a:lnTo>
                  <a:pt x="1689445" y="113801"/>
                </a:lnTo>
                <a:lnTo>
                  <a:pt x="1686862" y="114533"/>
                </a:lnTo>
                <a:lnTo>
                  <a:pt x="1685553" y="114533"/>
                </a:lnTo>
                <a:lnTo>
                  <a:pt x="1684894" y="113873"/>
                </a:lnTo>
                <a:lnTo>
                  <a:pt x="1682808" y="112835"/>
                </a:lnTo>
                <a:lnTo>
                  <a:pt x="1682808" y="116925"/>
                </a:lnTo>
                <a:lnTo>
                  <a:pt x="1679765" y="117160"/>
                </a:lnTo>
                <a:lnTo>
                  <a:pt x="1677255" y="117973"/>
                </a:lnTo>
                <a:lnTo>
                  <a:pt x="1678952" y="122063"/>
                </a:lnTo>
                <a:lnTo>
                  <a:pt x="1657859" y="123725"/>
                </a:lnTo>
                <a:lnTo>
                  <a:pt x="1660098" y="124185"/>
                </a:lnTo>
                <a:lnTo>
                  <a:pt x="1661913" y="124420"/>
                </a:lnTo>
                <a:lnTo>
                  <a:pt x="1663845" y="124149"/>
                </a:lnTo>
                <a:lnTo>
                  <a:pt x="1665660" y="125115"/>
                </a:lnTo>
                <a:lnTo>
                  <a:pt x="1662888" y="125350"/>
                </a:lnTo>
                <a:lnTo>
                  <a:pt x="1663159" y="125693"/>
                </a:lnTo>
                <a:lnTo>
                  <a:pt x="1663195" y="127969"/>
                </a:lnTo>
                <a:lnTo>
                  <a:pt x="1663042" y="129856"/>
                </a:lnTo>
                <a:lnTo>
                  <a:pt x="1661615" y="129856"/>
                </a:lnTo>
                <a:lnTo>
                  <a:pt x="1660848" y="127887"/>
                </a:lnTo>
                <a:lnTo>
                  <a:pt x="1659457" y="126921"/>
                </a:lnTo>
                <a:lnTo>
                  <a:pt x="1657877" y="127039"/>
                </a:lnTo>
                <a:lnTo>
                  <a:pt x="1656450" y="128312"/>
                </a:lnTo>
                <a:lnTo>
                  <a:pt x="1655023" y="126768"/>
                </a:lnTo>
                <a:lnTo>
                  <a:pt x="1656450" y="125106"/>
                </a:lnTo>
                <a:lnTo>
                  <a:pt x="1655023" y="125106"/>
                </a:lnTo>
                <a:lnTo>
                  <a:pt x="1652206" y="127228"/>
                </a:lnTo>
                <a:lnTo>
                  <a:pt x="1641985" y="131237"/>
                </a:lnTo>
                <a:lnTo>
                  <a:pt x="1641985" y="132899"/>
                </a:lnTo>
                <a:lnTo>
                  <a:pt x="1643140" y="132899"/>
                </a:lnTo>
                <a:lnTo>
                  <a:pt x="1643140" y="131237"/>
                </a:lnTo>
                <a:lnTo>
                  <a:pt x="1644450" y="131237"/>
                </a:lnTo>
                <a:lnTo>
                  <a:pt x="1647113" y="132899"/>
                </a:lnTo>
                <a:lnTo>
                  <a:pt x="1647113" y="134289"/>
                </a:lnTo>
                <a:lnTo>
                  <a:pt x="1645380" y="134019"/>
                </a:lnTo>
                <a:lnTo>
                  <a:pt x="1644459" y="134019"/>
                </a:lnTo>
                <a:lnTo>
                  <a:pt x="1643149" y="134289"/>
                </a:lnTo>
                <a:lnTo>
                  <a:pt x="1640603" y="133865"/>
                </a:lnTo>
                <a:lnTo>
                  <a:pt x="1637018" y="134714"/>
                </a:lnTo>
                <a:lnTo>
                  <a:pt x="1630110" y="137495"/>
                </a:lnTo>
                <a:lnTo>
                  <a:pt x="1632233" y="133675"/>
                </a:lnTo>
                <a:lnTo>
                  <a:pt x="1632314" y="130244"/>
                </a:lnTo>
                <a:lnTo>
                  <a:pt x="1630580" y="127355"/>
                </a:lnTo>
                <a:lnTo>
                  <a:pt x="1627338" y="125115"/>
                </a:lnTo>
                <a:lnTo>
                  <a:pt x="1627338" y="123725"/>
                </a:lnTo>
                <a:lnTo>
                  <a:pt x="1628305" y="123571"/>
                </a:lnTo>
                <a:lnTo>
                  <a:pt x="1628539" y="123960"/>
                </a:lnTo>
                <a:lnTo>
                  <a:pt x="1628539" y="124574"/>
                </a:lnTo>
                <a:lnTo>
                  <a:pt x="1628810" y="125115"/>
                </a:lnTo>
                <a:lnTo>
                  <a:pt x="1631582" y="123147"/>
                </a:lnTo>
                <a:lnTo>
                  <a:pt x="1634011" y="122533"/>
                </a:lnTo>
                <a:lnTo>
                  <a:pt x="1634824" y="121296"/>
                </a:lnTo>
                <a:lnTo>
                  <a:pt x="1632738" y="117440"/>
                </a:lnTo>
                <a:lnTo>
                  <a:pt x="1625830" y="108374"/>
                </a:lnTo>
                <a:lnTo>
                  <a:pt x="1623401" y="106595"/>
                </a:lnTo>
                <a:lnTo>
                  <a:pt x="1623401" y="105205"/>
                </a:lnTo>
                <a:lnTo>
                  <a:pt x="1628801" y="105205"/>
                </a:lnTo>
                <a:lnTo>
                  <a:pt x="1628801" y="103661"/>
                </a:lnTo>
                <a:lnTo>
                  <a:pt x="1625487" y="103625"/>
                </a:lnTo>
                <a:lnTo>
                  <a:pt x="1623248" y="104744"/>
                </a:lnTo>
                <a:lnTo>
                  <a:pt x="1619546" y="108257"/>
                </a:lnTo>
                <a:lnTo>
                  <a:pt x="1617306" y="109377"/>
                </a:lnTo>
                <a:lnTo>
                  <a:pt x="1612521" y="110189"/>
                </a:lnTo>
                <a:lnTo>
                  <a:pt x="1610209" y="111345"/>
                </a:lnTo>
                <a:lnTo>
                  <a:pt x="1607166" y="115201"/>
                </a:lnTo>
                <a:lnTo>
                  <a:pt x="1604737" y="119716"/>
                </a:lnTo>
                <a:lnTo>
                  <a:pt x="1601423" y="123147"/>
                </a:lnTo>
                <a:lnTo>
                  <a:pt x="1595599" y="123725"/>
                </a:lnTo>
                <a:lnTo>
                  <a:pt x="1598687" y="124962"/>
                </a:lnTo>
                <a:lnTo>
                  <a:pt x="1603238" y="125621"/>
                </a:lnTo>
                <a:lnTo>
                  <a:pt x="1607636" y="125702"/>
                </a:lnTo>
                <a:lnTo>
                  <a:pt x="1610218" y="125124"/>
                </a:lnTo>
                <a:lnTo>
                  <a:pt x="1608981" y="124239"/>
                </a:lnTo>
                <a:lnTo>
                  <a:pt x="1608981" y="123544"/>
                </a:lnTo>
                <a:lnTo>
                  <a:pt x="1609595" y="122885"/>
                </a:lnTo>
                <a:lnTo>
                  <a:pt x="1610209" y="122072"/>
                </a:lnTo>
                <a:lnTo>
                  <a:pt x="1614218" y="118984"/>
                </a:lnTo>
                <a:lnTo>
                  <a:pt x="1615455" y="117440"/>
                </a:lnTo>
                <a:lnTo>
                  <a:pt x="1616765" y="117440"/>
                </a:lnTo>
                <a:lnTo>
                  <a:pt x="1615952" y="119905"/>
                </a:lnTo>
                <a:lnTo>
                  <a:pt x="1614914" y="121792"/>
                </a:lnTo>
                <a:lnTo>
                  <a:pt x="1614489" y="123409"/>
                </a:lnTo>
                <a:lnTo>
                  <a:pt x="1615455" y="125106"/>
                </a:lnTo>
                <a:lnTo>
                  <a:pt x="1613604" y="126379"/>
                </a:lnTo>
                <a:lnTo>
                  <a:pt x="1606119" y="128312"/>
                </a:lnTo>
                <a:lnTo>
                  <a:pt x="1606119" y="129856"/>
                </a:lnTo>
                <a:lnTo>
                  <a:pt x="1607049" y="130163"/>
                </a:lnTo>
                <a:lnTo>
                  <a:pt x="1608900" y="131246"/>
                </a:lnTo>
                <a:lnTo>
                  <a:pt x="1608900" y="132908"/>
                </a:lnTo>
                <a:lnTo>
                  <a:pt x="1606281" y="135102"/>
                </a:lnTo>
                <a:lnTo>
                  <a:pt x="1603310" y="135256"/>
                </a:lnTo>
                <a:lnTo>
                  <a:pt x="1596908" y="132899"/>
                </a:lnTo>
                <a:lnTo>
                  <a:pt x="1599572" y="132899"/>
                </a:lnTo>
                <a:lnTo>
                  <a:pt x="1599229" y="131779"/>
                </a:lnTo>
                <a:lnTo>
                  <a:pt x="1598805" y="129585"/>
                </a:lnTo>
                <a:lnTo>
                  <a:pt x="1598344" y="128312"/>
                </a:lnTo>
                <a:lnTo>
                  <a:pt x="1596574" y="125612"/>
                </a:lnTo>
                <a:lnTo>
                  <a:pt x="1593567" y="123526"/>
                </a:lnTo>
                <a:lnTo>
                  <a:pt x="1590326" y="122641"/>
                </a:lnTo>
                <a:lnTo>
                  <a:pt x="1587707" y="123725"/>
                </a:lnTo>
                <a:lnTo>
                  <a:pt x="1587707" y="125115"/>
                </a:lnTo>
                <a:lnTo>
                  <a:pt x="1592989" y="125115"/>
                </a:lnTo>
                <a:lnTo>
                  <a:pt x="1592989" y="126777"/>
                </a:lnTo>
                <a:lnTo>
                  <a:pt x="1588402" y="129134"/>
                </a:lnTo>
                <a:lnTo>
                  <a:pt x="1586398" y="129865"/>
                </a:lnTo>
                <a:lnTo>
                  <a:pt x="1586398" y="128321"/>
                </a:lnTo>
                <a:lnTo>
                  <a:pt x="1587861" y="128131"/>
                </a:lnTo>
                <a:lnTo>
                  <a:pt x="1588520" y="127048"/>
                </a:lnTo>
                <a:lnTo>
                  <a:pt x="1585784" y="126316"/>
                </a:lnTo>
                <a:lnTo>
                  <a:pt x="1584935" y="125124"/>
                </a:lnTo>
                <a:lnTo>
                  <a:pt x="1583743" y="125124"/>
                </a:lnTo>
                <a:lnTo>
                  <a:pt x="1581775" y="126741"/>
                </a:lnTo>
                <a:lnTo>
                  <a:pt x="1571788" y="129865"/>
                </a:lnTo>
                <a:lnTo>
                  <a:pt x="1559905" y="137504"/>
                </a:lnTo>
                <a:lnTo>
                  <a:pt x="1558821" y="137351"/>
                </a:lnTo>
                <a:lnTo>
                  <a:pt x="1557972" y="137504"/>
                </a:lnTo>
                <a:lnTo>
                  <a:pt x="1557313" y="137269"/>
                </a:lnTo>
                <a:lnTo>
                  <a:pt x="1557160" y="135996"/>
                </a:lnTo>
                <a:lnTo>
                  <a:pt x="1555959" y="135996"/>
                </a:lnTo>
                <a:lnTo>
                  <a:pt x="1554722" y="138154"/>
                </a:lnTo>
                <a:lnTo>
                  <a:pt x="1552528" y="139039"/>
                </a:lnTo>
                <a:lnTo>
                  <a:pt x="1546631" y="139039"/>
                </a:lnTo>
                <a:lnTo>
                  <a:pt x="1549367" y="137495"/>
                </a:lnTo>
                <a:lnTo>
                  <a:pt x="1549367" y="135987"/>
                </a:lnTo>
                <a:lnTo>
                  <a:pt x="1539994" y="135987"/>
                </a:lnTo>
                <a:lnTo>
                  <a:pt x="1543426" y="135102"/>
                </a:lnTo>
                <a:lnTo>
                  <a:pt x="1535940" y="134289"/>
                </a:lnTo>
                <a:lnTo>
                  <a:pt x="1527452" y="134019"/>
                </a:lnTo>
                <a:lnTo>
                  <a:pt x="1527100" y="133901"/>
                </a:lnTo>
                <a:lnTo>
                  <a:pt x="1520544" y="131897"/>
                </a:lnTo>
                <a:lnTo>
                  <a:pt x="1514756" y="128267"/>
                </a:lnTo>
                <a:lnTo>
                  <a:pt x="1509700" y="123716"/>
                </a:lnTo>
                <a:lnTo>
                  <a:pt x="1504228" y="114307"/>
                </a:lnTo>
                <a:lnTo>
                  <a:pt x="1500643" y="111571"/>
                </a:lnTo>
                <a:lnTo>
                  <a:pt x="1492426" y="103661"/>
                </a:lnTo>
                <a:lnTo>
                  <a:pt x="1488805" y="98992"/>
                </a:lnTo>
                <a:lnTo>
                  <a:pt x="1486611" y="96870"/>
                </a:lnTo>
                <a:lnTo>
                  <a:pt x="1480669" y="95326"/>
                </a:lnTo>
                <a:lnTo>
                  <a:pt x="1477780" y="93439"/>
                </a:lnTo>
                <a:lnTo>
                  <a:pt x="1475775" y="90550"/>
                </a:lnTo>
                <a:lnTo>
                  <a:pt x="1475315" y="86766"/>
                </a:lnTo>
                <a:lnTo>
                  <a:pt x="1473120" y="86495"/>
                </a:lnTo>
                <a:lnTo>
                  <a:pt x="1471929" y="86495"/>
                </a:lnTo>
                <a:lnTo>
                  <a:pt x="1463251" y="86613"/>
                </a:lnTo>
                <a:lnTo>
                  <a:pt x="1465987" y="88157"/>
                </a:lnTo>
                <a:lnTo>
                  <a:pt x="1463558" y="89891"/>
                </a:lnTo>
                <a:lnTo>
                  <a:pt x="1464064" y="91859"/>
                </a:lnTo>
                <a:lnTo>
                  <a:pt x="1467305" y="95986"/>
                </a:lnTo>
                <a:lnTo>
                  <a:pt x="1468308" y="99841"/>
                </a:lnTo>
                <a:lnTo>
                  <a:pt x="1468272" y="102965"/>
                </a:lnTo>
                <a:lnTo>
                  <a:pt x="1467305" y="109638"/>
                </a:lnTo>
                <a:lnTo>
                  <a:pt x="1466845" y="109521"/>
                </a:lnTo>
                <a:lnTo>
                  <a:pt x="1466998" y="109792"/>
                </a:lnTo>
                <a:lnTo>
                  <a:pt x="1467341" y="122172"/>
                </a:lnTo>
                <a:lnTo>
                  <a:pt x="1471432" y="121052"/>
                </a:lnTo>
                <a:lnTo>
                  <a:pt x="1527588" y="153568"/>
                </a:lnTo>
                <a:lnTo>
                  <a:pt x="1535498" y="231133"/>
                </a:lnTo>
                <a:lnTo>
                  <a:pt x="1535922" y="250998"/>
                </a:lnTo>
                <a:lnTo>
                  <a:pt x="1536536" y="255549"/>
                </a:lnTo>
                <a:lnTo>
                  <a:pt x="1537231" y="258556"/>
                </a:lnTo>
                <a:lnTo>
                  <a:pt x="1537620" y="259405"/>
                </a:lnTo>
                <a:lnTo>
                  <a:pt x="1537620" y="259441"/>
                </a:lnTo>
                <a:lnTo>
                  <a:pt x="1547651" y="275514"/>
                </a:lnTo>
                <a:lnTo>
                  <a:pt x="1537610" y="259450"/>
                </a:lnTo>
                <a:lnTo>
                  <a:pt x="1537610" y="259414"/>
                </a:lnTo>
                <a:lnTo>
                  <a:pt x="1537222" y="258538"/>
                </a:lnTo>
                <a:lnTo>
                  <a:pt x="1536536" y="255558"/>
                </a:lnTo>
                <a:lnTo>
                  <a:pt x="1535904" y="250980"/>
                </a:lnTo>
                <a:lnTo>
                  <a:pt x="1535489" y="231151"/>
                </a:lnTo>
                <a:lnTo>
                  <a:pt x="1527588" y="153586"/>
                </a:lnTo>
                <a:lnTo>
                  <a:pt x="1471441" y="121070"/>
                </a:lnTo>
                <a:lnTo>
                  <a:pt x="1467341" y="122190"/>
                </a:lnTo>
                <a:lnTo>
                  <a:pt x="1466980" y="109792"/>
                </a:lnTo>
                <a:lnTo>
                  <a:pt x="1466827" y="109539"/>
                </a:lnTo>
                <a:lnTo>
                  <a:pt x="1466655" y="109494"/>
                </a:lnTo>
                <a:lnTo>
                  <a:pt x="1462023" y="109656"/>
                </a:lnTo>
                <a:lnTo>
                  <a:pt x="1465508" y="112943"/>
                </a:lnTo>
                <a:lnTo>
                  <a:pt x="1466077" y="117079"/>
                </a:lnTo>
                <a:lnTo>
                  <a:pt x="1463910" y="121043"/>
                </a:lnTo>
                <a:lnTo>
                  <a:pt x="1459278" y="123725"/>
                </a:lnTo>
                <a:lnTo>
                  <a:pt x="1456560" y="124185"/>
                </a:lnTo>
                <a:lnTo>
                  <a:pt x="1453544" y="124113"/>
                </a:lnTo>
                <a:lnTo>
                  <a:pt x="1451079" y="123219"/>
                </a:lnTo>
                <a:lnTo>
                  <a:pt x="1448975" y="119490"/>
                </a:lnTo>
                <a:lnTo>
                  <a:pt x="1446853" y="119679"/>
                </a:lnTo>
                <a:lnTo>
                  <a:pt x="1445345" y="121278"/>
                </a:lnTo>
                <a:lnTo>
                  <a:pt x="1446095" y="123725"/>
                </a:lnTo>
                <a:lnTo>
                  <a:pt x="1444984" y="123580"/>
                </a:lnTo>
                <a:lnTo>
                  <a:pt x="1444117" y="123680"/>
                </a:lnTo>
                <a:lnTo>
                  <a:pt x="1443566" y="123409"/>
                </a:lnTo>
                <a:lnTo>
                  <a:pt x="1443458" y="122045"/>
                </a:lnTo>
                <a:lnTo>
                  <a:pt x="1441146" y="123544"/>
                </a:lnTo>
                <a:lnTo>
                  <a:pt x="1440866" y="123797"/>
                </a:lnTo>
                <a:lnTo>
                  <a:pt x="1441146" y="124384"/>
                </a:lnTo>
                <a:lnTo>
                  <a:pt x="1441101" y="124709"/>
                </a:lnTo>
                <a:lnTo>
                  <a:pt x="1441273" y="124881"/>
                </a:lnTo>
                <a:lnTo>
                  <a:pt x="1442140" y="125097"/>
                </a:lnTo>
                <a:lnTo>
                  <a:pt x="1442140" y="126768"/>
                </a:lnTo>
                <a:lnTo>
                  <a:pt x="1441146" y="126659"/>
                </a:lnTo>
                <a:lnTo>
                  <a:pt x="1438067" y="126768"/>
                </a:lnTo>
                <a:lnTo>
                  <a:pt x="1438735" y="128104"/>
                </a:lnTo>
                <a:lnTo>
                  <a:pt x="1439602" y="129829"/>
                </a:lnTo>
                <a:lnTo>
                  <a:pt x="1438880" y="129693"/>
                </a:lnTo>
                <a:lnTo>
                  <a:pt x="1437056" y="129368"/>
                </a:lnTo>
                <a:lnTo>
                  <a:pt x="1433164" y="127391"/>
                </a:lnTo>
                <a:lnTo>
                  <a:pt x="1430275" y="126768"/>
                </a:lnTo>
                <a:lnTo>
                  <a:pt x="1430907" y="129143"/>
                </a:lnTo>
                <a:lnTo>
                  <a:pt x="1432099" y="131373"/>
                </a:lnTo>
                <a:lnTo>
                  <a:pt x="1434031" y="132836"/>
                </a:lnTo>
                <a:lnTo>
                  <a:pt x="1436857" y="132908"/>
                </a:lnTo>
                <a:lnTo>
                  <a:pt x="1436857" y="134298"/>
                </a:lnTo>
                <a:lnTo>
                  <a:pt x="1434483" y="135843"/>
                </a:lnTo>
                <a:lnTo>
                  <a:pt x="1431909" y="135743"/>
                </a:lnTo>
                <a:lnTo>
                  <a:pt x="1429462" y="134587"/>
                </a:lnTo>
                <a:lnTo>
                  <a:pt x="1427530" y="132917"/>
                </a:lnTo>
                <a:lnTo>
                  <a:pt x="1427530" y="131246"/>
                </a:lnTo>
                <a:lnTo>
                  <a:pt x="1428848" y="131246"/>
                </a:lnTo>
                <a:lnTo>
                  <a:pt x="1428848" y="129847"/>
                </a:lnTo>
                <a:lnTo>
                  <a:pt x="1427530" y="128781"/>
                </a:lnTo>
                <a:lnTo>
                  <a:pt x="1425940" y="128339"/>
                </a:lnTo>
                <a:lnTo>
                  <a:pt x="1424216" y="128655"/>
                </a:lnTo>
                <a:lnTo>
                  <a:pt x="1422365" y="129838"/>
                </a:lnTo>
                <a:lnTo>
                  <a:pt x="1420821" y="128745"/>
                </a:lnTo>
                <a:lnTo>
                  <a:pt x="1419845" y="128303"/>
                </a:lnTo>
                <a:lnTo>
                  <a:pt x="1420550" y="126425"/>
                </a:lnTo>
                <a:lnTo>
                  <a:pt x="1421507" y="125097"/>
                </a:lnTo>
                <a:lnTo>
                  <a:pt x="1422924" y="124230"/>
                </a:lnTo>
                <a:lnTo>
                  <a:pt x="1424893" y="123716"/>
                </a:lnTo>
                <a:lnTo>
                  <a:pt x="1424893" y="122036"/>
                </a:lnTo>
                <a:lnTo>
                  <a:pt x="1423051" y="121368"/>
                </a:lnTo>
                <a:lnTo>
                  <a:pt x="1421886" y="120104"/>
                </a:lnTo>
                <a:lnTo>
                  <a:pt x="1421462" y="118804"/>
                </a:lnTo>
                <a:lnTo>
                  <a:pt x="1421462" y="118804"/>
                </a:lnTo>
                <a:cubicBezTo>
                  <a:pt x="1421462" y="118804"/>
                  <a:pt x="1421290" y="118262"/>
                  <a:pt x="1421290" y="118262"/>
                </a:cubicBezTo>
                <a:lnTo>
                  <a:pt x="1421037" y="115887"/>
                </a:lnTo>
                <a:lnTo>
                  <a:pt x="1419845" y="115887"/>
                </a:lnTo>
                <a:lnTo>
                  <a:pt x="1419276" y="117566"/>
                </a:lnTo>
                <a:lnTo>
                  <a:pt x="1418148" y="118587"/>
                </a:lnTo>
                <a:lnTo>
                  <a:pt x="1416549" y="119047"/>
                </a:lnTo>
                <a:lnTo>
                  <a:pt x="1414473" y="118957"/>
                </a:lnTo>
                <a:lnTo>
                  <a:pt x="1414473" y="117422"/>
                </a:lnTo>
                <a:lnTo>
                  <a:pt x="1418482" y="113973"/>
                </a:lnTo>
                <a:lnTo>
                  <a:pt x="1418392" y="111553"/>
                </a:lnTo>
                <a:lnTo>
                  <a:pt x="1417091" y="109638"/>
                </a:lnTo>
                <a:lnTo>
                  <a:pt x="1417091" y="108239"/>
                </a:lnTo>
                <a:lnTo>
                  <a:pt x="1418473" y="107616"/>
                </a:lnTo>
                <a:lnTo>
                  <a:pt x="1419168" y="106785"/>
                </a:lnTo>
                <a:lnTo>
                  <a:pt x="1419547" y="105521"/>
                </a:lnTo>
                <a:lnTo>
                  <a:pt x="1419863" y="103634"/>
                </a:lnTo>
                <a:lnTo>
                  <a:pt x="1419249" y="104184"/>
                </a:lnTo>
                <a:lnTo>
                  <a:pt x="1417100" y="105169"/>
                </a:lnTo>
                <a:lnTo>
                  <a:pt x="1417416" y="102171"/>
                </a:lnTo>
                <a:lnTo>
                  <a:pt x="1417750" y="101421"/>
                </a:lnTo>
                <a:lnTo>
                  <a:pt x="1418554" y="100428"/>
                </a:lnTo>
                <a:lnTo>
                  <a:pt x="1418554" y="99047"/>
                </a:lnTo>
                <a:lnTo>
                  <a:pt x="1415791" y="97512"/>
                </a:lnTo>
                <a:lnTo>
                  <a:pt x="1414915" y="98532"/>
                </a:lnTo>
                <a:lnTo>
                  <a:pt x="1413705" y="99489"/>
                </a:lnTo>
                <a:lnTo>
                  <a:pt x="1413190" y="100419"/>
                </a:lnTo>
                <a:lnTo>
                  <a:pt x="1410427" y="99038"/>
                </a:lnTo>
                <a:lnTo>
                  <a:pt x="1410427" y="97503"/>
                </a:lnTo>
                <a:lnTo>
                  <a:pt x="1413190" y="97503"/>
                </a:lnTo>
                <a:lnTo>
                  <a:pt x="1408811" y="96004"/>
                </a:lnTo>
                <a:lnTo>
                  <a:pt x="1405136" y="98577"/>
                </a:lnTo>
                <a:lnTo>
                  <a:pt x="1402120" y="101774"/>
                </a:lnTo>
                <a:lnTo>
                  <a:pt x="1399872" y="102081"/>
                </a:lnTo>
                <a:lnTo>
                  <a:pt x="1398806" y="105593"/>
                </a:lnTo>
                <a:lnTo>
                  <a:pt x="1397208" y="105720"/>
                </a:lnTo>
                <a:lnTo>
                  <a:pt x="1396278" y="103589"/>
                </a:lnTo>
                <a:lnTo>
                  <a:pt x="1397235" y="100410"/>
                </a:lnTo>
                <a:lnTo>
                  <a:pt x="1395917" y="100410"/>
                </a:lnTo>
                <a:lnTo>
                  <a:pt x="1395917" y="102081"/>
                </a:lnTo>
                <a:lnTo>
                  <a:pt x="1395005" y="101846"/>
                </a:lnTo>
                <a:lnTo>
                  <a:pt x="1394788" y="101340"/>
                </a:lnTo>
                <a:lnTo>
                  <a:pt x="1394851" y="100780"/>
                </a:lnTo>
                <a:lnTo>
                  <a:pt x="1394598" y="100410"/>
                </a:lnTo>
                <a:lnTo>
                  <a:pt x="1393876" y="100988"/>
                </a:lnTo>
                <a:lnTo>
                  <a:pt x="1393433" y="101539"/>
                </a:lnTo>
                <a:lnTo>
                  <a:pt x="1392901" y="101945"/>
                </a:lnTo>
                <a:lnTo>
                  <a:pt x="1391989" y="102090"/>
                </a:lnTo>
                <a:lnTo>
                  <a:pt x="1391799" y="100582"/>
                </a:lnTo>
                <a:lnTo>
                  <a:pt x="1392133" y="99877"/>
                </a:lnTo>
                <a:lnTo>
                  <a:pt x="1392684" y="99534"/>
                </a:lnTo>
                <a:lnTo>
                  <a:pt x="1393316" y="99038"/>
                </a:lnTo>
                <a:lnTo>
                  <a:pt x="1390680" y="99038"/>
                </a:lnTo>
                <a:lnTo>
                  <a:pt x="1390680" y="97503"/>
                </a:lnTo>
                <a:lnTo>
                  <a:pt x="1393316" y="97503"/>
                </a:lnTo>
                <a:lnTo>
                  <a:pt x="1392494" y="95931"/>
                </a:lnTo>
                <a:lnTo>
                  <a:pt x="1392224" y="94703"/>
                </a:lnTo>
                <a:lnTo>
                  <a:pt x="1392503" y="93295"/>
                </a:lnTo>
                <a:lnTo>
                  <a:pt x="1393307" y="91209"/>
                </a:lnTo>
                <a:lnTo>
                  <a:pt x="1391835" y="92329"/>
                </a:lnTo>
                <a:lnTo>
                  <a:pt x="1390833" y="93836"/>
                </a:lnTo>
                <a:lnTo>
                  <a:pt x="1389352" y="97503"/>
                </a:lnTo>
                <a:lnTo>
                  <a:pt x="1387465" y="95326"/>
                </a:lnTo>
                <a:lnTo>
                  <a:pt x="1384575" y="93286"/>
                </a:lnTo>
                <a:lnTo>
                  <a:pt x="1381559" y="91805"/>
                </a:lnTo>
                <a:lnTo>
                  <a:pt x="1379392" y="91209"/>
                </a:lnTo>
                <a:lnTo>
                  <a:pt x="1378652" y="90279"/>
                </a:lnTo>
                <a:lnTo>
                  <a:pt x="1378634" y="88229"/>
                </a:lnTo>
                <a:lnTo>
                  <a:pt x="1378318" y="86152"/>
                </a:lnTo>
                <a:lnTo>
                  <a:pt x="1376765" y="85222"/>
                </a:lnTo>
                <a:lnTo>
                  <a:pt x="1374959" y="85123"/>
                </a:lnTo>
                <a:lnTo>
                  <a:pt x="1373640" y="84843"/>
                </a:lnTo>
                <a:lnTo>
                  <a:pt x="1370904" y="83687"/>
                </a:lnTo>
                <a:lnTo>
                  <a:pt x="1371220" y="84509"/>
                </a:lnTo>
                <a:lnTo>
                  <a:pt x="1371473" y="84726"/>
                </a:lnTo>
                <a:lnTo>
                  <a:pt x="1371726" y="84825"/>
                </a:lnTo>
                <a:lnTo>
                  <a:pt x="1372105" y="85222"/>
                </a:lnTo>
                <a:lnTo>
                  <a:pt x="1371826" y="85349"/>
                </a:lnTo>
                <a:lnTo>
                  <a:pt x="1369749" y="86315"/>
                </a:lnTo>
                <a:lnTo>
                  <a:pt x="1367627" y="85755"/>
                </a:lnTo>
                <a:lnTo>
                  <a:pt x="1366417" y="83777"/>
                </a:lnTo>
                <a:lnTo>
                  <a:pt x="1366823" y="80599"/>
                </a:lnTo>
                <a:lnTo>
                  <a:pt x="1368457" y="79199"/>
                </a:lnTo>
                <a:lnTo>
                  <a:pt x="1370661" y="78649"/>
                </a:lnTo>
                <a:lnTo>
                  <a:pt x="1372015" y="77854"/>
                </a:lnTo>
                <a:lnTo>
                  <a:pt x="1370914" y="75714"/>
                </a:lnTo>
                <a:lnTo>
                  <a:pt x="1370914" y="74332"/>
                </a:lnTo>
                <a:lnTo>
                  <a:pt x="1373333" y="73285"/>
                </a:lnTo>
                <a:lnTo>
                  <a:pt x="1373054" y="72481"/>
                </a:lnTo>
                <a:lnTo>
                  <a:pt x="1371699" y="71678"/>
                </a:lnTo>
                <a:lnTo>
                  <a:pt x="1370914" y="70549"/>
                </a:lnTo>
                <a:lnTo>
                  <a:pt x="1371311" y="68273"/>
                </a:lnTo>
                <a:lnTo>
                  <a:pt x="1372268" y="66937"/>
                </a:lnTo>
                <a:lnTo>
                  <a:pt x="1373559" y="66820"/>
                </a:lnTo>
                <a:lnTo>
                  <a:pt x="1374850" y="68183"/>
                </a:lnTo>
                <a:lnTo>
                  <a:pt x="1376042" y="68183"/>
                </a:lnTo>
                <a:lnTo>
                  <a:pt x="1377641" y="66684"/>
                </a:lnTo>
                <a:lnTo>
                  <a:pt x="1379401" y="66847"/>
                </a:lnTo>
                <a:lnTo>
                  <a:pt x="1381505" y="67687"/>
                </a:lnTo>
                <a:lnTo>
                  <a:pt x="1384079" y="68183"/>
                </a:lnTo>
                <a:lnTo>
                  <a:pt x="1384079" y="66504"/>
                </a:lnTo>
                <a:lnTo>
                  <a:pt x="1379934" y="66413"/>
                </a:lnTo>
                <a:lnTo>
                  <a:pt x="1378191" y="64960"/>
                </a:lnTo>
                <a:lnTo>
                  <a:pt x="1378742" y="62386"/>
                </a:lnTo>
                <a:lnTo>
                  <a:pt x="1381442" y="58973"/>
                </a:lnTo>
                <a:lnTo>
                  <a:pt x="1380250" y="57275"/>
                </a:lnTo>
                <a:lnTo>
                  <a:pt x="1379555" y="56544"/>
                </a:lnTo>
                <a:lnTo>
                  <a:pt x="1378679" y="55894"/>
                </a:lnTo>
                <a:lnTo>
                  <a:pt x="1379311" y="55632"/>
                </a:lnTo>
                <a:lnTo>
                  <a:pt x="1379889" y="55668"/>
                </a:lnTo>
                <a:lnTo>
                  <a:pt x="1380250" y="55406"/>
                </a:lnTo>
                <a:lnTo>
                  <a:pt x="1380124" y="54223"/>
                </a:lnTo>
                <a:lnTo>
                  <a:pt x="1381442" y="54223"/>
                </a:lnTo>
                <a:lnTo>
                  <a:pt x="1382796" y="55668"/>
                </a:lnTo>
                <a:lnTo>
                  <a:pt x="1384711" y="56129"/>
                </a:lnTo>
                <a:lnTo>
                  <a:pt x="1386670" y="55632"/>
                </a:lnTo>
                <a:lnTo>
                  <a:pt x="1388034" y="54223"/>
                </a:lnTo>
                <a:lnTo>
                  <a:pt x="1386011" y="54115"/>
                </a:lnTo>
                <a:lnTo>
                  <a:pt x="1384503" y="53564"/>
                </a:lnTo>
                <a:lnTo>
                  <a:pt x="1383383" y="52634"/>
                </a:lnTo>
                <a:lnTo>
                  <a:pt x="1382625" y="51289"/>
                </a:lnTo>
                <a:lnTo>
                  <a:pt x="1382625" y="49627"/>
                </a:lnTo>
                <a:lnTo>
                  <a:pt x="1384070" y="49627"/>
                </a:lnTo>
                <a:lnTo>
                  <a:pt x="1384070" y="48092"/>
                </a:lnTo>
                <a:lnTo>
                  <a:pt x="1382562" y="48182"/>
                </a:lnTo>
                <a:lnTo>
                  <a:pt x="1381478" y="47758"/>
                </a:lnTo>
                <a:lnTo>
                  <a:pt x="1380115" y="46674"/>
                </a:lnTo>
                <a:lnTo>
                  <a:pt x="1379311" y="47984"/>
                </a:lnTo>
                <a:lnTo>
                  <a:pt x="1378670" y="48255"/>
                </a:lnTo>
                <a:lnTo>
                  <a:pt x="1377478" y="48083"/>
                </a:lnTo>
                <a:lnTo>
                  <a:pt x="1378670" y="44598"/>
                </a:lnTo>
                <a:lnTo>
                  <a:pt x="1380070" y="43099"/>
                </a:lnTo>
                <a:lnTo>
                  <a:pt x="1380837" y="43315"/>
                </a:lnTo>
                <a:lnTo>
                  <a:pt x="1380115" y="45004"/>
                </a:lnTo>
                <a:lnTo>
                  <a:pt x="1382815" y="45203"/>
                </a:lnTo>
                <a:lnTo>
                  <a:pt x="1384783" y="46449"/>
                </a:lnTo>
                <a:lnTo>
                  <a:pt x="1386056" y="48526"/>
                </a:lnTo>
                <a:lnTo>
                  <a:pt x="1386715" y="51271"/>
                </a:lnTo>
                <a:lnTo>
                  <a:pt x="1388034" y="51271"/>
                </a:lnTo>
                <a:lnTo>
                  <a:pt x="1387754" y="50142"/>
                </a:lnTo>
                <a:lnTo>
                  <a:pt x="1387140" y="49067"/>
                </a:lnTo>
                <a:lnTo>
                  <a:pt x="1386715" y="48065"/>
                </a:lnTo>
                <a:lnTo>
                  <a:pt x="1388034" y="48065"/>
                </a:lnTo>
                <a:lnTo>
                  <a:pt x="1388034" y="46656"/>
                </a:lnTo>
                <a:lnTo>
                  <a:pt x="1386715" y="46656"/>
                </a:lnTo>
                <a:lnTo>
                  <a:pt x="1387284" y="43568"/>
                </a:lnTo>
                <a:lnTo>
                  <a:pt x="1384332" y="38259"/>
                </a:lnTo>
                <a:lnTo>
                  <a:pt x="1385397" y="35758"/>
                </a:lnTo>
                <a:lnTo>
                  <a:pt x="1381442" y="35758"/>
                </a:lnTo>
                <a:lnTo>
                  <a:pt x="1382354" y="34159"/>
                </a:lnTo>
                <a:lnTo>
                  <a:pt x="1382715" y="32904"/>
                </a:lnTo>
                <a:lnTo>
                  <a:pt x="1382634" y="31134"/>
                </a:lnTo>
                <a:lnTo>
                  <a:pt x="1383374" y="31586"/>
                </a:lnTo>
                <a:lnTo>
                  <a:pt x="1384711" y="32073"/>
                </a:lnTo>
                <a:lnTo>
                  <a:pt x="1385406" y="32543"/>
                </a:lnTo>
                <a:lnTo>
                  <a:pt x="1385496" y="31857"/>
                </a:lnTo>
                <a:lnTo>
                  <a:pt x="1385352" y="30322"/>
                </a:lnTo>
                <a:lnTo>
                  <a:pt x="1385397" y="29599"/>
                </a:lnTo>
                <a:lnTo>
                  <a:pt x="1388034" y="31143"/>
                </a:lnTo>
                <a:lnTo>
                  <a:pt x="1388819" y="28886"/>
                </a:lnTo>
                <a:lnTo>
                  <a:pt x="1390074" y="28091"/>
                </a:lnTo>
                <a:lnTo>
                  <a:pt x="1393307" y="29608"/>
                </a:lnTo>
                <a:lnTo>
                  <a:pt x="1393370" y="28642"/>
                </a:lnTo>
                <a:lnTo>
                  <a:pt x="1395574" y="29906"/>
                </a:lnTo>
                <a:lnTo>
                  <a:pt x="1395691" y="30060"/>
                </a:lnTo>
                <a:cubicBezTo>
                  <a:pt x="1395727" y="29401"/>
                  <a:pt x="1395781" y="28741"/>
                  <a:pt x="1395853" y="28091"/>
                </a:cubicBezTo>
                <a:lnTo>
                  <a:pt x="1394607" y="27450"/>
                </a:lnTo>
                <a:lnTo>
                  <a:pt x="1387158" y="27297"/>
                </a:lnTo>
                <a:lnTo>
                  <a:pt x="1380124" y="29608"/>
                </a:lnTo>
                <a:lnTo>
                  <a:pt x="1362823" y="39460"/>
                </a:lnTo>
                <a:lnTo>
                  <a:pt x="1333693" y="47821"/>
                </a:lnTo>
                <a:lnTo>
                  <a:pt x="1328709" y="47984"/>
                </a:lnTo>
                <a:lnTo>
                  <a:pt x="1325855" y="48074"/>
                </a:lnTo>
                <a:lnTo>
                  <a:pt x="1319462" y="46656"/>
                </a:lnTo>
                <a:lnTo>
                  <a:pt x="1299371" y="37311"/>
                </a:lnTo>
                <a:lnTo>
                  <a:pt x="1291452" y="31152"/>
                </a:lnTo>
                <a:lnTo>
                  <a:pt x="1285917" y="28633"/>
                </a:lnTo>
                <a:lnTo>
                  <a:pt x="1285899" y="28651"/>
                </a:lnTo>
                <a:lnTo>
                  <a:pt x="1271822" y="36218"/>
                </a:lnTo>
                <a:lnTo>
                  <a:pt x="1266964" y="40155"/>
                </a:lnTo>
                <a:lnTo>
                  <a:pt x="1266278" y="41473"/>
                </a:lnTo>
                <a:lnTo>
                  <a:pt x="1266124" y="42214"/>
                </a:lnTo>
                <a:lnTo>
                  <a:pt x="1266269" y="41482"/>
                </a:lnTo>
                <a:lnTo>
                  <a:pt x="1266964" y="40137"/>
                </a:lnTo>
                <a:lnTo>
                  <a:pt x="1271822" y="36200"/>
                </a:lnTo>
                <a:lnTo>
                  <a:pt x="1285899" y="28642"/>
                </a:lnTo>
                <a:lnTo>
                  <a:pt x="1261022" y="17301"/>
                </a:lnTo>
                <a:lnTo>
                  <a:pt x="1243207" y="11666"/>
                </a:lnTo>
                <a:lnTo>
                  <a:pt x="1237193" y="10971"/>
                </a:lnTo>
                <a:lnTo>
                  <a:pt x="1220759" y="13481"/>
                </a:lnTo>
                <a:lnTo>
                  <a:pt x="1215973" y="15260"/>
                </a:lnTo>
                <a:lnTo>
                  <a:pt x="1214122" y="16299"/>
                </a:lnTo>
                <a:lnTo>
                  <a:pt x="1222881" y="16606"/>
                </a:lnTo>
                <a:lnTo>
                  <a:pt x="1232064" y="20579"/>
                </a:lnTo>
                <a:lnTo>
                  <a:pt x="1239821" y="26367"/>
                </a:lnTo>
                <a:lnTo>
                  <a:pt x="1243559" y="31496"/>
                </a:lnTo>
                <a:lnTo>
                  <a:pt x="1242250" y="31261"/>
                </a:lnTo>
                <a:lnTo>
                  <a:pt x="1241094" y="31685"/>
                </a:lnTo>
                <a:lnTo>
                  <a:pt x="1239821" y="32534"/>
                </a:lnTo>
                <a:lnTo>
                  <a:pt x="1243333" y="34304"/>
                </a:lnTo>
                <a:lnTo>
                  <a:pt x="1242566" y="35812"/>
                </a:lnTo>
                <a:lnTo>
                  <a:pt x="1241410" y="36850"/>
                </a:lnTo>
                <a:lnTo>
                  <a:pt x="1239830" y="37311"/>
                </a:lnTo>
                <a:lnTo>
                  <a:pt x="1238015" y="37004"/>
                </a:lnTo>
                <a:lnTo>
                  <a:pt x="1237671" y="36119"/>
                </a:lnTo>
                <a:lnTo>
                  <a:pt x="1237708" y="35080"/>
                </a:lnTo>
                <a:lnTo>
                  <a:pt x="1237202" y="34232"/>
                </a:lnTo>
                <a:lnTo>
                  <a:pt x="1233960" y="32110"/>
                </a:lnTo>
                <a:lnTo>
                  <a:pt x="1232145" y="31414"/>
                </a:lnTo>
                <a:lnTo>
                  <a:pt x="1225129" y="30872"/>
                </a:lnTo>
                <a:lnTo>
                  <a:pt x="1224010" y="31143"/>
                </a:lnTo>
                <a:lnTo>
                  <a:pt x="1222890" y="32182"/>
                </a:lnTo>
                <a:lnTo>
                  <a:pt x="1222971" y="33220"/>
                </a:lnTo>
                <a:lnTo>
                  <a:pt x="1223161" y="34376"/>
                </a:lnTo>
                <a:lnTo>
                  <a:pt x="1222583" y="35767"/>
                </a:lnTo>
                <a:lnTo>
                  <a:pt x="1219495" y="38385"/>
                </a:lnTo>
                <a:lnTo>
                  <a:pt x="1218799" y="39893"/>
                </a:lnTo>
                <a:lnTo>
                  <a:pt x="1219955" y="41744"/>
                </a:lnTo>
                <a:lnTo>
                  <a:pt x="1217797" y="46295"/>
                </a:lnTo>
                <a:lnTo>
                  <a:pt x="1216443" y="48074"/>
                </a:lnTo>
                <a:lnTo>
                  <a:pt x="1214673" y="49618"/>
                </a:lnTo>
                <a:lnTo>
                  <a:pt x="1213364" y="47884"/>
                </a:lnTo>
                <a:lnTo>
                  <a:pt x="1206772" y="44995"/>
                </a:lnTo>
                <a:lnTo>
                  <a:pt x="1206348" y="45726"/>
                </a:lnTo>
                <a:lnTo>
                  <a:pt x="1206348" y="45997"/>
                </a:lnTo>
                <a:lnTo>
                  <a:pt x="1206230" y="46187"/>
                </a:lnTo>
                <a:lnTo>
                  <a:pt x="1205571" y="46647"/>
                </a:lnTo>
                <a:lnTo>
                  <a:pt x="1205490" y="47650"/>
                </a:lnTo>
                <a:lnTo>
                  <a:pt x="1205797" y="47884"/>
                </a:lnTo>
                <a:lnTo>
                  <a:pt x="1206257" y="47848"/>
                </a:lnTo>
                <a:lnTo>
                  <a:pt x="1206763" y="48083"/>
                </a:lnTo>
                <a:lnTo>
                  <a:pt x="1204180" y="50395"/>
                </a:lnTo>
                <a:lnTo>
                  <a:pt x="1200903" y="52481"/>
                </a:lnTo>
                <a:lnTo>
                  <a:pt x="1197625" y="53519"/>
                </a:lnTo>
                <a:lnTo>
                  <a:pt x="1195006" y="52824"/>
                </a:lnTo>
                <a:lnTo>
                  <a:pt x="1194925" y="51740"/>
                </a:lnTo>
                <a:lnTo>
                  <a:pt x="1195196" y="51469"/>
                </a:lnTo>
                <a:lnTo>
                  <a:pt x="1195738" y="51505"/>
                </a:lnTo>
                <a:lnTo>
                  <a:pt x="1196352" y="51271"/>
                </a:lnTo>
                <a:lnTo>
                  <a:pt x="1193995" y="50033"/>
                </a:lnTo>
                <a:lnTo>
                  <a:pt x="1191295" y="50304"/>
                </a:lnTo>
                <a:lnTo>
                  <a:pt x="1188830" y="51036"/>
                </a:lnTo>
                <a:lnTo>
                  <a:pt x="1187015" y="51271"/>
                </a:lnTo>
                <a:lnTo>
                  <a:pt x="1184126" y="49997"/>
                </a:lnTo>
                <a:lnTo>
                  <a:pt x="1181615" y="48336"/>
                </a:lnTo>
                <a:lnTo>
                  <a:pt x="1179493" y="47334"/>
                </a:lnTo>
                <a:lnTo>
                  <a:pt x="1177760" y="48065"/>
                </a:lnTo>
                <a:lnTo>
                  <a:pt x="1174906" y="49528"/>
                </a:lnTo>
                <a:lnTo>
                  <a:pt x="1171321" y="52652"/>
                </a:lnTo>
                <a:lnTo>
                  <a:pt x="1168351" y="56589"/>
                </a:lnTo>
                <a:lnTo>
                  <a:pt x="1167114" y="60481"/>
                </a:lnTo>
                <a:lnTo>
                  <a:pt x="1165804" y="60481"/>
                </a:lnTo>
                <a:lnTo>
                  <a:pt x="1163565" y="57357"/>
                </a:lnTo>
                <a:lnTo>
                  <a:pt x="1159511" y="53998"/>
                </a:lnTo>
                <a:lnTo>
                  <a:pt x="1155655" y="52959"/>
                </a:lnTo>
                <a:lnTo>
                  <a:pt x="1153921" y="56589"/>
                </a:lnTo>
                <a:lnTo>
                  <a:pt x="1151573" y="58747"/>
                </a:lnTo>
                <a:lnTo>
                  <a:pt x="1146327" y="60363"/>
                </a:lnTo>
                <a:lnTo>
                  <a:pt x="1140927" y="60670"/>
                </a:lnTo>
                <a:lnTo>
                  <a:pt x="1137993" y="58937"/>
                </a:lnTo>
                <a:lnTo>
                  <a:pt x="1136684" y="58937"/>
                </a:lnTo>
                <a:lnTo>
                  <a:pt x="1135446" y="60056"/>
                </a:lnTo>
                <a:lnTo>
                  <a:pt x="1134056" y="60020"/>
                </a:lnTo>
                <a:lnTo>
                  <a:pt x="1130083" y="58937"/>
                </a:lnTo>
                <a:lnTo>
                  <a:pt x="1130083" y="57275"/>
                </a:lnTo>
                <a:lnTo>
                  <a:pt x="1133017" y="52806"/>
                </a:lnTo>
                <a:lnTo>
                  <a:pt x="1133902" y="52806"/>
                </a:lnTo>
                <a:lnTo>
                  <a:pt x="1135564" y="51839"/>
                </a:lnTo>
                <a:lnTo>
                  <a:pt x="1143239" y="51262"/>
                </a:lnTo>
                <a:lnTo>
                  <a:pt x="1146598" y="50070"/>
                </a:lnTo>
                <a:lnTo>
                  <a:pt x="1152233" y="46133"/>
                </a:lnTo>
                <a:lnTo>
                  <a:pt x="1120412" y="44471"/>
                </a:lnTo>
                <a:lnTo>
                  <a:pt x="1113468" y="43704"/>
                </a:lnTo>
                <a:lnTo>
                  <a:pt x="1107527" y="41239"/>
                </a:lnTo>
                <a:lnTo>
                  <a:pt x="1102280" y="37302"/>
                </a:lnTo>
                <a:lnTo>
                  <a:pt x="1095264" y="33329"/>
                </a:lnTo>
                <a:lnTo>
                  <a:pt x="1094027" y="37302"/>
                </a:lnTo>
                <a:lnTo>
                  <a:pt x="1096881" y="43938"/>
                </a:lnTo>
                <a:lnTo>
                  <a:pt x="1102244" y="47984"/>
                </a:lnTo>
                <a:lnTo>
                  <a:pt x="1102299" y="48011"/>
                </a:lnTo>
                <a:lnTo>
                  <a:pt x="1102226" y="48011"/>
                </a:lnTo>
                <a:cubicBezTo>
                  <a:pt x="1102226" y="48011"/>
                  <a:pt x="1102299" y="48056"/>
                  <a:pt x="1102299" y="48056"/>
                </a:cubicBezTo>
                <a:lnTo>
                  <a:pt x="1098407" y="47307"/>
                </a:lnTo>
                <a:lnTo>
                  <a:pt x="1095734" y="44282"/>
                </a:lnTo>
                <a:lnTo>
                  <a:pt x="1094018" y="40065"/>
                </a:lnTo>
                <a:lnTo>
                  <a:pt x="1093061" y="35749"/>
                </a:lnTo>
                <a:lnTo>
                  <a:pt x="1091743" y="35749"/>
                </a:lnTo>
                <a:lnTo>
                  <a:pt x="1093377" y="43586"/>
                </a:lnTo>
                <a:lnTo>
                  <a:pt x="1092610" y="53013"/>
                </a:lnTo>
                <a:lnTo>
                  <a:pt x="1089919" y="62088"/>
                </a:lnTo>
                <a:lnTo>
                  <a:pt x="1085738" y="68933"/>
                </a:lnTo>
                <a:lnTo>
                  <a:pt x="1073936" y="79533"/>
                </a:lnTo>
                <a:lnTo>
                  <a:pt x="1067146" y="83344"/>
                </a:lnTo>
                <a:lnTo>
                  <a:pt x="1059985" y="85186"/>
                </a:lnTo>
                <a:lnTo>
                  <a:pt x="1059985" y="86721"/>
                </a:lnTo>
                <a:lnTo>
                  <a:pt x="1071372" y="86143"/>
                </a:lnTo>
                <a:lnTo>
                  <a:pt x="1074478" y="85186"/>
                </a:lnTo>
                <a:lnTo>
                  <a:pt x="1074478" y="86721"/>
                </a:lnTo>
                <a:lnTo>
                  <a:pt x="1073846" y="86802"/>
                </a:lnTo>
                <a:lnTo>
                  <a:pt x="1072428" y="86613"/>
                </a:lnTo>
                <a:lnTo>
                  <a:pt x="1071832" y="86721"/>
                </a:lnTo>
                <a:lnTo>
                  <a:pt x="1071832" y="88103"/>
                </a:lnTo>
                <a:lnTo>
                  <a:pt x="1075255" y="87299"/>
                </a:lnTo>
                <a:lnTo>
                  <a:pt x="1078117" y="85854"/>
                </a:lnTo>
                <a:lnTo>
                  <a:pt x="1080853" y="85195"/>
                </a:lnTo>
                <a:lnTo>
                  <a:pt x="1083824" y="86721"/>
                </a:lnTo>
                <a:lnTo>
                  <a:pt x="1081846" y="92753"/>
                </a:lnTo>
                <a:lnTo>
                  <a:pt x="1081079" y="94243"/>
                </a:lnTo>
                <a:lnTo>
                  <a:pt x="1079661" y="93575"/>
                </a:lnTo>
                <a:lnTo>
                  <a:pt x="1078731" y="92338"/>
                </a:lnTo>
                <a:lnTo>
                  <a:pt x="1078334" y="90505"/>
                </a:lnTo>
                <a:lnTo>
                  <a:pt x="1078424" y="88094"/>
                </a:lnTo>
                <a:lnTo>
                  <a:pt x="1077214" y="88094"/>
                </a:lnTo>
                <a:lnTo>
                  <a:pt x="1077006" y="89881"/>
                </a:lnTo>
                <a:lnTo>
                  <a:pt x="1076663" y="90793"/>
                </a:lnTo>
                <a:lnTo>
                  <a:pt x="1076257" y="91543"/>
                </a:lnTo>
                <a:lnTo>
                  <a:pt x="1075787" y="92843"/>
                </a:lnTo>
                <a:lnTo>
                  <a:pt x="1075146" y="92329"/>
                </a:lnTo>
                <a:lnTo>
                  <a:pt x="1075002" y="92238"/>
                </a:lnTo>
                <a:lnTo>
                  <a:pt x="1074469" y="91164"/>
                </a:lnTo>
                <a:lnTo>
                  <a:pt x="1068645" y="96726"/>
                </a:lnTo>
                <a:lnTo>
                  <a:pt x="1067895" y="98225"/>
                </a:lnTo>
                <a:lnTo>
                  <a:pt x="1067001" y="98405"/>
                </a:lnTo>
                <a:lnTo>
                  <a:pt x="1065340" y="98071"/>
                </a:lnTo>
                <a:lnTo>
                  <a:pt x="1064274" y="96807"/>
                </a:lnTo>
                <a:lnTo>
                  <a:pt x="1065268" y="94243"/>
                </a:lnTo>
                <a:lnTo>
                  <a:pt x="1057240" y="98992"/>
                </a:lnTo>
                <a:lnTo>
                  <a:pt x="1055200" y="97782"/>
                </a:lnTo>
                <a:lnTo>
                  <a:pt x="1053096" y="96139"/>
                </a:lnTo>
                <a:lnTo>
                  <a:pt x="1052401" y="94396"/>
                </a:lnTo>
                <a:lnTo>
                  <a:pt x="1054712" y="92852"/>
                </a:lnTo>
                <a:lnTo>
                  <a:pt x="1054035" y="92645"/>
                </a:lnTo>
                <a:lnTo>
                  <a:pt x="1053439" y="92645"/>
                </a:lnTo>
                <a:cubicBezTo>
                  <a:pt x="1053439" y="92645"/>
                  <a:pt x="1053159" y="92310"/>
                  <a:pt x="1053159" y="92310"/>
                </a:cubicBezTo>
                <a:lnTo>
                  <a:pt x="1053285" y="91173"/>
                </a:lnTo>
                <a:lnTo>
                  <a:pt x="1054902" y="90225"/>
                </a:lnTo>
                <a:lnTo>
                  <a:pt x="1057087" y="87723"/>
                </a:lnTo>
                <a:lnTo>
                  <a:pt x="1058676" y="86730"/>
                </a:lnTo>
                <a:lnTo>
                  <a:pt x="1051606" y="85963"/>
                </a:lnTo>
                <a:lnTo>
                  <a:pt x="1044364" y="83759"/>
                </a:lnTo>
                <a:lnTo>
                  <a:pt x="1043669" y="83552"/>
                </a:lnTo>
                <a:lnTo>
                  <a:pt x="1038215" y="79217"/>
                </a:lnTo>
                <a:lnTo>
                  <a:pt x="1038784" y="72788"/>
                </a:lnTo>
                <a:lnTo>
                  <a:pt x="1033501" y="75705"/>
                </a:lnTo>
                <a:lnTo>
                  <a:pt x="1033393" y="76834"/>
                </a:lnTo>
                <a:lnTo>
                  <a:pt x="1033691" y="77132"/>
                </a:lnTo>
                <a:lnTo>
                  <a:pt x="1034206" y="77132"/>
                </a:lnTo>
                <a:lnTo>
                  <a:pt x="1034820" y="77375"/>
                </a:lnTo>
                <a:lnTo>
                  <a:pt x="1032978" y="78712"/>
                </a:lnTo>
                <a:lnTo>
                  <a:pt x="1031704" y="80229"/>
                </a:lnTo>
                <a:lnTo>
                  <a:pt x="1030178" y="81466"/>
                </a:lnTo>
                <a:lnTo>
                  <a:pt x="1027506" y="81990"/>
                </a:lnTo>
                <a:lnTo>
                  <a:pt x="1025934" y="83218"/>
                </a:lnTo>
                <a:lnTo>
                  <a:pt x="1022088" y="88581"/>
                </a:lnTo>
                <a:lnTo>
                  <a:pt x="1019541" y="89809"/>
                </a:lnTo>
                <a:lnTo>
                  <a:pt x="1016887" y="91543"/>
                </a:lnTo>
                <a:lnTo>
                  <a:pt x="1007902" y="99625"/>
                </a:lnTo>
                <a:lnTo>
                  <a:pt x="1005690" y="102072"/>
                </a:lnTo>
                <a:lnTo>
                  <a:pt x="1004272" y="102072"/>
                </a:lnTo>
                <a:lnTo>
                  <a:pt x="1003089" y="99697"/>
                </a:lnTo>
                <a:lnTo>
                  <a:pt x="1001581" y="99742"/>
                </a:lnTo>
                <a:lnTo>
                  <a:pt x="1000073" y="101331"/>
                </a:lnTo>
                <a:lnTo>
                  <a:pt x="998990" y="103607"/>
                </a:lnTo>
                <a:lnTo>
                  <a:pt x="1000588" y="102758"/>
                </a:lnTo>
                <a:lnTo>
                  <a:pt x="1001329" y="102595"/>
                </a:lnTo>
                <a:lnTo>
                  <a:pt x="1003053" y="105142"/>
                </a:lnTo>
                <a:lnTo>
                  <a:pt x="994132" y="113088"/>
                </a:lnTo>
                <a:lnTo>
                  <a:pt x="988525" y="115733"/>
                </a:lnTo>
                <a:lnTo>
                  <a:pt x="983152" y="114469"/>
                </a:lnTo>
                <a:lnTo>
                  <a:pt x="980154" y="120384"/>
                </a:lnTo>
                <a:lnTo>
                  <a:pt x="951720" y="141080"/>
                </a:lnTo>
                <a:lnTo>
                  <a:pt x="950239" y="142732"/>
                </a:lnTo>
                <a:lnTo>
                  <a:pt x="948839" y="144944"/>
                </a:lnTo>
                <a:lnTo>
                  <a:pt x="947737" y="145513"/>
                </a:lnTo>
                <a:lnTo>
                  <a:pt x="939683" y="149676"/>
                </a:lnTo>
                <a:lnTo>
                  <a:pt x="929443" y="157342"/>
                </a:lnTo>
                <a:lnTo>
                  <a:pt x="900964" y="171140"/>
                </a:lnTo>
                <a:lnTo>
                  <a:pt x="874552" y="183908"/>
                </a:lnTo>
                <a:lnTo>
                  <a:pt x="868818" y="184982"/>
                </a:lnTo>
                <a:lnTo>
                  <a:pt x="837711" y="186364"/>
                </a:lnTo>
                <a:lnTo>
                  <a:pt x="804175" y="168711"/>
                </a:lnTo>
                <a:lnTo>
                  <a:pt x="800581" y="167627"/>
                </a:lnTo>
                <a:lnTo>
                  <a:pt x="799262" y="166643"/>
                </a:lnTo>
                <a:lnTo>
                  <a:pt x="798504" y="164566"/>
                </a:lnTo>
                <a:lnTo>
                  <a:pt x="797167" y="158588"/>
                </a:lnTo>
                <a:lnTo>
                  <a:pt x="796003" y="157333"/>
                </a:lnTo>
                <a:lnTo>
                  <a:pt x="791325" y="156683"/>
                </a:lnTo>
                <a:lnTo>
                  <a:pt x="787551" y="155103"/>
                </a:lnTo>
                <a:lnTo>
                  <a:pt x="780688" y="151211"/>
                </a:lnTo>
                <a:lnTo>
                  <a:pt x="746394" y="138967"/>
                </a:lnTo>
                <a:lnTo>
                  <a:pt x="743161" y="137215"/>
                </a:lnTo>
                <a:lnTo>
                  <a:pt x="741102" y="136411"/>
                </a:lnTo>
                <a:lnTo>
                  <a:pt x="738511" y="135915"/>
                </a:lnTo>
                <a:lnTo>
                  <a:pt x="731630" y="136023"/>
                </a:lnTo>
                <a:lnTo>
                  <a:pt x="729932" y="135075"/>
                </a:lnTo>
                <a:lnTo>
                  <a:pt x="727621" y="132655"/>
                </a:lnTo>
                <a:lnTo>
                  <a:pt x="724623" y="130506"/>
                </a:lnTo>
                <a:lnTo>
                  <a:pt x="721165" y="128926"/>
                </a:lnTo>
                <a:lnTo>
                  <a:pt x="717426" y="128240"/>
                </a:lnTo>
                <a:lnTo>
                  <a:pt x="713011" y="129079"/>
                </a:lnTo>
                <a:lnTo>
                  <a:pt x="704622" y="133260"/>
                </a:lnTo>
                <a:lnTo>
                  <a:pt x="700712" y="134226"/>
                </a:lnTo>
                <a:lnTo>
                  <a:pt x="696992" y="133739"/>
                </a:lnTo>
                <a:lnTo>
                  <a:pt x="688748" y="131653"/>
                </a:lnTo>
                <a:lnTo>
                  <a:pt x="684351" y="131165"/>
                </a:lnTo>
                <a:lnTo>
                  <a:pt x="678617" y="131824"/>
                </a:lnTo>
                <a:lnTo>
                  <a:pt x="676215" y="131165"/>
                </a:lnTo>
                <a:lnTo>
                  <a:pt x="674644" y="130073"/>
                </a:lnTo>
                <a:lnTo>
                  <a:pt x="673109" y="128592"/>
                </a:lnTo>
                <a:lnTo>
                  <a:pt x="671366" y="127273"/>
                </a:lnTo>
                <a:lnTo>
                  <a:pt x="669109" y="126695"/>
                </a:lnTo>
                <a:lnTo>
                  <a:pt x="634471" y="126750"/>
                </a:lnTo>
                <a:lnTo>
                  <a:pt x="625170" y="125413"/>
                </a:lnTo>
                <a:lnTo>
                  <a:pt x="619418" y="121964"/>
                </a:lnTo>
                <a:lnTo>
                  <a:pt x="618867" y="120122"/>
                </a:lnTo>
                <a:lnTo>
                  <a:pt x="618100" y="112763"/>
                </a:lnTo>
                <a:lnTo>
                  <a:pt x="614705" y="104645"/>
                </a:lnTo>
                <a:lnTo>
                  <a:pt x="614154" y="102812"/>
                </a:lnTo>
                <a:lnTo>
                  <a:pt x="613883" y="98405"/>
                </a:lnTo>
                <a:lnTo>
                  <a:pt x="612881" y="95227"/>
                </a:lnTo>
                <a:lnTo>
                  <a:pt x="610867" y="93710"/>
                </a:lnTo>
                <a:lnTo>
                  <a:pt x="607553" y="94243"/>
                </a:lnTo>
                <a:lnTo>
                  <a:pt x="585123" y="105178"/>
                </a:lnTo>
                <a:lnTo>
                  <a:pt x="573701" y="107209"/>
                </a:lnTo>
                <a:lnTo>
                  <a:pt x="563958" y="102053"/>
                </a:lnTo>
                <a:lnTo>
                  <a:pt x="559687" y="104320"/>
                </a:lnTo>
                <a:lnTo>
                  <a:pt x="555380" y="103453"/>
                </a:lnTo>
                <a:lnTo>
                  <a:pt x="550576" y="101476"/>
                </a:lnTo>
                <a:lnTo>
                  <a:pt x="538512" y="99643"/>
                </a:lnTo>
                <a:lnTo>
                  <a:pt x="532381" y="97557"/>
                </a:lnTo>
                <a:lnTo>
                  <a:pt x="526819" y="94414"/>
                </a:lnTo>
                <a:lnTo>
                  <a:pt x="522196" y="90486"/>
                </a:lnTo>
                <a:lnTo>
                  <a:pt x="520245" y="87389"/>
                </a:lnTo>
                <a:lnTo>
                  <a:pt x="518331" y="80671"/>
                </a:lnTo>
                <a:lnTo>
                  <a:pt x="516967" y="78143"/>
                </a:lnTo>
                <a:lnTo>
                  <a:pt x="516453" y="76825"/>
                </a:lnTo>
                <a:lnTo>
                  <a:pt x="516173" y="73447"/>
                </a:lnTo>
                <a:lnTo>
                  <a:pt x="515604" y="72779"/>
                </a:lnTo>
                <a:lnTo>
                  <a:pt x="514629" y="72265"/>
                </a:lnTo>
                <a:lnTo>
                  <a:pt x="513753" y="71018"/>
                </a:lnTo>
                <a:lnTo>
                  <a:pt x="512308" y="68165"/>
                </a:lnTo>
                <a:lnTo>
                  <a:pt x="511884" y="66594"/>
                </a:lnTo>
                <a:lnTo>
                  <a:pt x="512245" y="65772"/>
                </a:lnTo>
                <a:lnTo>
                  <a:pt x="512308" y="64969"/>
                </a:lnTo>
                <a:lnTo>
                  <a:pt x="510863" y="63415"/>
                </a:lnTo>
                <a:lnTo>
                  <a:pt x="509446" y="62503"/>
                </a:lnTo>
                <a:lnTo>
                  <a:pt x="508127" y="62097"/>
                </a:lnTo>
                <a:lnTo>
                  <a:pt x="496028" y="62314"/>
                </a:lnTo>
                <a:lnTo>
                  <a:pt x="493734" y="62034"/>
                </a:lnTo>
                <a:lnTo>
                  <a:pt x="492948" y="62919"/>
                </a:lnTo>
                <a:lnTo>
                  <a:pt x="491097" y="64066"/>
                </a:lnTo>
                <a:lnTo>
                  <a:pt x="489905" y="65104"/>
                </a:lnTo>
                <a:lnTo>
                  <a:pt x="486763" y="62747"/>
                </a:lnTo>
                <a:lnTo>
                  <a:pt x="481959" y="61348"/>
                </a:lnTo>
                <a:lnTo>
                  <a:pt x="468884" y="59975"/>
                </a:lnTo>
                <a:lnTo>
                  <a:pt x="456721" y="55885"/>
                </a:lnTo>
                <a:lnTo>
                  <a:pt x="451439" y="52815"/>
                </a:lnTo>
                <a:lnTo>
                  <a:pt x="449272" y="52318"/>
                </a:lnTo>
                <a:lnTo>
                  <a:pt x="447484" y="52192"/>
                </a:lnTo>
                <a:lnTo>
                  <a:pt x="445534" y="51370"/>
                </a:lnTo>
                <a:lnTo>
                  <a:pt x="442861" y="48842"/>
                </a:lnTo>
                <a:lnTo>
                  <a:pt x="439565" y="46656"/>
                </a:lnTo>
                <a:lnTo>
                  <a:pt x="436170" y="46972"/>
                </a:lnTo>
                <a:lnTo>
                  <a:pt x="429163" y="49609"/>
                </a:lnTo>
                <a:lnTo>
                  <a:pt x="420305" y="49537"/>
                </a:lnTo>
                <a:lnTo>
                  <a:pt x="412386" y="47063"/>
                </a:lnTo>
                <a:lnTo>
                  <a:pt x="398579" y="40381"/>
                </a:lnTo>
                <a:lnTo>
                  <a:pt x="394669" y="39983"/>
                </a:lnTo>
                <a:lnTo>
                  <a:pt x="385053" y="40661"/>
                </a:lnTo>
                <a:lnTo>
                  <a:pt x="381992" y="39595"/>
                </a:lnTo>
                <a:lnTo>
                  <a:pt x="378786" y="37834"/>
                </a:lnTo>
                <a:lnTo>
                  <a:pt x="323091" y="30358"/>
                </a:lnTo>
                <a:lnTo>
                  <a:pt x="246772" y="9012"/>
                </a:lnTo>
                <a:lnTo>
                  <a:pt x="227855" y="8036"/>
                </a:lnTo>
                <a:lnTo>
                  <a:pt x="219214" y="9382"/>
                </a:lnTo>
                <a:lnTo>
                  <a:pt x="183005" y="21617"/>
                </a:lnTo>
                <a:lnTo>
                  <a:pt x="151617" y="30683"/>
                </a:lnTo>
                <a:lnTo>
                  <a:pt x="146010" y="31324"/>
                </a:lnTo>
                <a:lnTo>
                  <a:pt x="141251" y="32552"/>
                </a:lnTo>
                <a:lnTo>
                  <a:pt x="137721" y="34584"/>
                </a:lnTo>
                <a:lnTo>
                  <a:pt x="135364" y="34141"/>
                </a:lnTo>
                <a:lnTo>
                  <a:pt x="133134" y="33103"/>
                </a:lnTo>
                <a:lnTo>
                  <a:pt x="131283" y="32525"/>
                </a:lnTo>
                <a:lnTo>
                  <a:pt x="122452" y="33843"/>
                </a:lnTo>
                <a:lnTo>
                  <a:pt x="118460" y="33816"/>
                </a:lnTo>
                <a:lnTo>
                  <a:pt x="111002" y="29960"/>
                </a:lnTo>
                <a:lnTo>
                  <a:pt x="101187" y="29356"/>
                </a:lnTo>
                <a:lnTo>
                  <a:pt x="97006" y="28200"/>
                </a:lnTo>
                <a:lnTo>
                  <a:pt x="93520" y="23667"/>
                </a:lnTo>
                <a:lnTo>
                  <a:pt x="91380" y="16452"/>
                </a:lnTo>
                <a:lnTo>
                  <a:pt x="88997" y="1716"/>
                </a:lnTo>
                <a:lnTo>
                  <a:pt x="89276" y="0"/>
                </a:lnTo>
                <a:lnTo>
                  <a:pt x="77222" y="9689"/>
                </a:lnTo>
                <a:lnTo>
                  <a:pt x="71813" y="17391"/>
                </a:lnTo>
                <a:lnTo>
                  <a:pt x="64734" y="36543"/>
                </a:lnTo>
                <a:lnTo>
                  <a:pt x="33374" y="62224"/>
                </a:lnTo>
                <a:lnTo>
                  <a:pt x="30999" y="69366"/>
                </a:lnTo>
                <a:lnTo>
                  <a:pt x="30936" y="77592"/>
                </a:lnTo>
                <a:lnTo>
                  <a:pt x="32850" y="96500"/>
                </a:lnTo>
                <a:lnTo>
                  <a:pt x="33031" y="114903"/>
                </a:lnTo>
                <a:lnTo>
                  <a:pt x="37500" y="138877"/>
                </a:lnTo>
                <a:lnTo>
                  <a:pt x="38837" y="143418"/>
                </a:lnTo>
                <a:lnTo>
                  <a:pt x="45600" y="157324"/>
                </a:lnTo>
                <a:lnTo>
                  <a:pt x="48110" y="168747"/>
                </a:lnTo>
                <a:lnTo>
                  <a:pt x="56526" y="186725"/>
                </a:lnTo>
                <a:lnTo>
                  <a:pt x="59162" y="195736"/>
                </a:lnTo>
                <a:lnTo>
                  <a:pt x="57943" y="203457"/>
                </a:lnTo>
                <a:lnTo>
                  <a:pt x="55054" y="211123"/>
                </a:lnTo>
                <a:lnTo>
                  <a:pt x="52661" y="220053"/>
                </a:lnTo>
                <a:lnTo>
                  <a:pt x="50629" y="232343"/>
                </a:lnTo>
                <a:lnTo>
                  <a:pt x="44787" y="247711"/>
                </a:lnTo>
                <a:lnTo>
                  <a:pt x="44146" y="252145"/>
                </a:lnTo>
                <a:lnTo>
                  <a:pt x="42331" y="259685"/>
                </a:lnTo>
                <a:lnTo>
                  <a:pt x="38557" y="267333"/>
                </a:lnTo>
                <a:lnTo>
                  <a:pt x="27288" y="284435"/>
                </a:lnTo>
                <a:lnTo>
                  <a:pt x="21445" y="290386"/>
                </a:lnTo>
                <a:lnTo>
                  <a:pt x="16217" y="297022"/>
                </a:lnTo>
                <a:lnTo>
                  <a:pt x="14384" y="300129"/>
                </a:lnTo>
                <a:lnTo>
                  <a:pt x="11152" y="307759"/>
                </a:lnTo>
                <a:lnTo>
                  <a:pt x="3151" y="322179"/>
                </a:lnTo>
                <a:lnTo>
                  <a:pt x="63" y="329990"/>
                </a:lnTo>
                <a:lnTo>
                  <a:pt x="0" y="338568"/>
                </a:lnTo>
                <a:lnTo>
                  <a:pt x="1734" y="343354"/>
                </a:lnTo>
                <a:lnTo>
                  <a:pt x="7179" y="353178"/>
                </a:lnTo>
                <a:lnTo>
                  <a:pt x="23793" y="394751"/>
                </a:lnTo>
                <a:lnTo>
                  <a:pt x="24669" y="399726"/>
                </a:lnTo>
                <a:lnTo>
                  <a:pt x="24425" y="404124"/>
                </a:lnTo>
                <a:lnTo>
                  <a:pt x="21193" y="415663"/>
                </a:lnTo>
                <a:lnTo>
                  <a:pt x="22493" y="424874"/>
                </a:lnTo>
                <a:lnTo>
                  <a:pt x="32389" y="441533"/>
                </a:lnTo>
                <a:lnTo>
                  <a:pt x="35180" y="450626"/>
                </a:lnTo>
                <a:lnTo>
                  <a:pt x="35162" y="456008"/>
                </a:lnTo>
                <a:lnTo>
                  <a:pt x="33428" y="472009"/>
                </a:lnTo>
                <a:lnTo>
                  <a:pt x="33870" y="480542"/>
                </a:lnTo>
                <a:lnTo>
                  <a:pt x="35785" y="488172"/>
                </a:lnTo>
                <a:lnTo>
                  <a:pt x="51785" y="526882"/>
                </a:lnTo>
                <a:lnTo>
                  <a:pt x="55198" y="538711"/>
                </a:lnTo>
                <a:lnTo>
                  <a:pt x="56535" y="551380"/>
                </a:lnTo>
                <a:lnTo>
                  <a:pt x="56535" y="2082534"/>
                </a:lnTo>
                <a:lnTo>
                  <a:pt x="75308" y="2082534"/>
                </a:lnTo>
                <a:cubicBezTo>
                  <a:pt x="75308" y="2082534"/>
                  <a:pt x="94098" y="2082543"/>
                  <a:pt x="94098" y="2082543"/>
                </a:cubicBezTo>
                <a:lnTo>
                  <a:pt x="169270" y="2082543"/>
                </a:lnTo>
                <a:cubicBezTo>
                  <a:pt x="169270" y="2082543"/>
                  <a:pt x="188061" y="2082552"/>
                  <a:pt x="188061" y="2082552"/>
                </a:cubicBezTo>
                <a:lnTo>
                  <a:pt x="244406" y="2082552"/>
                </a:lnTo>
                <a:cubicBezTo>
                  <a:pt x="244406" y="2082552"/>
                  <a:pt x="263224" y="2082570"/>
                  <a:pt x="263224" y="2082570"/>
                </a:cubicBezTo>
                <a:lnTo>
                  <a:pt x="319569" y="2082570"/>
                </a:lnTo>
                <a:cubicBezTo>
                  <a:pt x="319569" y="2082570"/>
                  <a:pt x="338342" y="2082579"/>
                  <a:pt x="338342" y="2082579"/>
                </a:cubicBezTo>
                <a:lnTo>
                  <a:pt x="394724" y="2082579"/>
                </a:lnTo>
                <a:cubicBezTo>
                  <a:pt x="394724" y="2082579"/>
                  <a:pt x="413496" y="2082597"/>
                  <a:pt x="413496" y="2082597"/>
                </a:cubicBezTo>
                <a:lnTo>
                  <a:pt x="507432" y="2082597"/>
                </a:lnTo>
                <a:cubicBezTo>
                  <a:pt x="507432" y="2082597"/>
                  <a:pt x="526223" y="2082606"/>
                  <a:pt x="526223" y="2082606"/>
                </a:cubicBezTo>
                <a:lnTo>
                  <a:pt x="620177" y="2082606"/>
                </a:lnTo>
                <a:cubicBezTo>
                  <a:pt x="620177" y="2082606"/>
                  <a:pt x="638967" y="2082624"/>
                  <a:pt x="638967" y="2082624"/>
                </a:cubicBezTo>
                <a:lnTo>
                  <a:pt x="695331" y="2082624"/>
                </a:lnTo>
                <a:cubicBezTo>
                  <a:pt x="695331" y="2082624"/>
                  <a:pt x="714121" y="2082633"/>
                  <a:pt x="714121" y="2082633"/>
                </a:cubicBezTo>
                <a:lnTo>
                  <a:pt x="808075" y="2082633"/>
                </a:lnTo>
                <a:cubicBezTo>
                  <a:pt x="808075" y="2082633"/>
                  <a:pt x="826848" y="2082651"/>
                  <a:pt x="826848" y="2082651"/>
                </a:cubicBezTo>
                <a:lnTo>
                  <a:pt x="920784" y="2082651"/>
                </a:lnTo>
                <a:cubicBezTo>
                  <a:pt x="920784" y="2082651"/>
                  <a:pt x="939575" y="2082660"/>
                  <a:pt x="939575" y="2082660"/>
                </a:cubicBezTo>
                <a:lnTo>
                  <a:pt x="995938" y="2082660"/>
                </a:lnTo>
                <a:cubicBezTo>
                  <a:pt x="995938" y="2082660"/>
                  <a:pt x="1014711" y="2082678"/>
                  <a:pt x="1014711" y="2082678"/>
                </a:cubicBezTo>
                <a:lnTo>
                  <a:pt x="1108664" y="2082678"/>
                </a:lnTo>
                <a:cubicBezTo>
                  <a:pt x="1108664" y="2082678"/>
                  <a:pt x="1127437" y="2082688"/>
                  <a:pt x="1127437" y="2082688"/>
                </a:cubicBezTo>
                <a:lnTo>
                  <a:pt x="1221409" y="2082688"/>
                </a:lnTo>
                <a:cubicBezTo>
                  <a:pt x="1221409" y="2082688"/>
                  <a:pt x="1240200" y="2082706"/>
                  <a:pt x="1240200" y="2082706"/>
                </a:cubicBezTo>
                <a:lnTo>
                  <a:pt x="1266359" y="2082706"/>
                </a:lnTo>
                <a:lnTo>
                  <a:pt x="1268914" y="2081180"/>
                </a:lnTo>
                <a:lnTo>
                  <a:pt x="1272273" y="2074308"/>
                </a:lnTo>
                <a:lnTo>
                  <a:pt x="1276400" y="2068421"/>
                </a:lnTo>
                <a:cubicBezTo>
                  <a:pt x="1279678" y="2061224"/>
                  <a:pt x="1289583" y="2053260"/>
                  <a:pt x="1295082" y="2053179"/>
                </a:cubicBezTo>
                <a:cubicBezTo>
                  <a:pt x="1302794" y="2053061"/>
                  <a:pt x="1306685" y="2057973"/>
                  <a:pt x="1308428" y="2063924"/>
                </a:cubicBezTo>
                <a:lnTo>
                  <a:pt x="1313882" y="2082507"/>
                </a:lnTo>
                <a:lnTo>
                  <a:pt x="1313909" y="2082444"/>
                </a:lnTo>
                <a:lnTo>
                  <a:pt x="1313909" y="2082489"/>
                </a:lnTo>
                <a:cubicBezTo>
                  <a:pt x="1313909" y="2082489"/>
                  <a:pt x="1319119" y="2082489"/>
                  <a:pt x="1319119" y="2082489"/>
                </a:cubicBezTo>
                <a:lnTo>
                  <a:pt x="1639447" y="2082489"/>
                </a:lnTo>
                <a:cubicBezTo>
                  <a:pt x="1639447" y="2082489"/>
                  <a:pt x="1680225" y="2082480"/>
                  <a:pt x="1680225" y="2082480"/>
                </a:cubicBezTo>
                <a:lnTo>
                  <a:pt x="1904812" y="2082480"/>
                </a:lnTo>
                <a:cubicBezTo>
                  <a:pt x="1904812" y="2082480"/>
                  <a:pt x="1949743" y="2082462"/>
                  <a:pt x="1949743" y="2082462"/>
                </a:cubicBezTo>
                <a:lnTo>
                  <a:pt x="2129407" y="2082462"/>
                </a:lnTo>
                <a:cubicBezTo>
                  <a:pt x="2129407" y="2082462"/>
                  <a:pt x="2174321" y="2082453"/>
                  <a:pt x="2174321" y="2082453"/>
                </a:cubicBezTo>
                <a:lnTo>
                  <a:pt x="2264166" y="2082453"/>
                </a:lnTo>
                <a:cubicBezTo>
                  <a:pt x="2264166" y="2082453"/>
                  <a:pt x="2309079" y="2082435"/>
                  <a:pt x="2309079" y="2082435"/>
                </a:cubicBezTo>
                <a:lnTo>
                  <a:pt x="2354201" y="2082435"/>
                </a:lnTo>
                <a:cubicBezTo>
                  <a:pt x="2354201" y="2082435"/>
                  <a:pt x="2354228" y="2082245"/>
                  <a:pt x="2354228" y="2082245"/>
                </a:cubicBezTo>
                <a:lnTo>
                  <a:pt x="2355781" y="2080159"/>
                </a:lnTo>
                <a:lnTo>
                  <a:pt x="2357054" y="2077938"/>
                </a:lnTo>
                <a:lnTo>
                  <a:pt x="2357199" y="2075374"/>
                </a:lnTo>
                <a:lnTo>
                  <a:pt x="2356467" y="2067861"/>
                </a:lnTo>
                <a:close/>
              </a:path>
            </a:pathLst>
          </a:custGeom>
          <a:pattFill prst="pct20">
            <a:fgClr>
              <a:schemeClr val="accent4"/>
            </a:fgClr>
            <a:bgClr>
              <a:schemeClr val="bg1"/>
            </a:bgClr>
          </a:pattFill>
          <a:ln w="12700" cap="flat">
            <a:solidFill>
              <a:schemeClr val="accent4"/>
            </a:solidFill>
            <a:prstDash val="solid"/>
            <a:miter/>
          </a:ln>
        </p:spPr>
        <p:txBody>
          <a:bodyPr rIns="360000" bIns="108000" rtlCol="0" anchor="ctr"/>
          <a:lstStyle/>
          <a:p>
            <a:pPr algn="ctr"/>
            <a:r>
              <a:rPr lang="en-GB">
                <a:solidFill>
                  <a:schemeClr val="tx2"/>
                </a:solidFill>
                <a:latin typeface="+mj-lt"/>
              </a:rPr>
              <a:t>EGY</a:t>
            </a:r>
            <a:endParaRPr lang="en-GB" dirty="0">
              <a:latin typeface="+mj-lt"/>
            </a:endParaRPr>
          </a:p>
        </p:txBody>
      </p:sp>
      <p:sp>
        <p:nvSpPr>
          <p:cNvPr id="348" name="Freihandform: Form 347">
            <a:extLst>
              <a:ext uri="{FF2B5EF4-FFF2-40B4-BE49-F238E27FC236}">
                <a16:creationId xmlns:a16="http://schemas.microsoft.com/office/drawing/2014/main" id="{100C7579-0D7E-D18F-F91A-4E315AC9602C}"/>
              </a:ext>
            </a:extLst>
          </p:cNvPr>
          <p:cNvSpPr/>
          <p:nvPr/>
        </p:nvSpPr>
        <p:spPr>
          <a:xfrm>
            <a:off x="-336160" y="2918987"/>
            <a:ext cx="2152962" cy="1050073"/>
          </a:xfrm>
          <a:custGeom>
            <a:avLst/>
            <a:gdLst>
              <a:gd name="csX0" fmla="*/ 395976 w 1436261"/>
              <a:gd name="csY0" fmla="*/ 700193 h 700513"/>
              <a:gd name="csX1" fmla="*/ 395757 w 1436261"/>
              <a:gd name="csY1" fmla="*/ 700479 h 700513"/>
              <a:gd name="csX2" fmla="*/ 395588 w 1436261"/>
              <a:gd name="csY2" fmla="*/ 700513 h 700513"/>
              <a:gd name="csX3" fmla="*/ 395319 w 1436261"/>
              <a:gd name="csY3" fmla="*/ 700378 h 700513"/>
              <a:gd name="csX4" fmla="*/ 395302 w 1436261"/>
              <a:gd name="csY4" fmla="*/ 700378 h 700513"/>
              <a:gd name="csX5" fmla="*/ 395976 w 1436261"/>
              <a:gd name="csY5" fmla="*/ 700193 h 700513"/>
              <a:gd name="csX6" fmla="*/ 410401 w 1436261"/>
              <a:gd name="csY6" fmla="*/ 698172 h 700513"/>
              <a:gd name="csX7" fmla="*/ 411126 w 1436261"/>
              <a:gd name="csY7" fmla="*/ 698509 h 700513"/>
              <a:gd name="csX8" fmla="*/ 412439 w 1436261"/>
              <a:gd name="csY8" fmla="*/ 698610 h 700513"/>
              <a:gd name="csX9" fmla="*/ 414209 w 1436261"/>
              <a:gd name="csY9" fmla="*/ 698913 h 700513"/>
              <a:gd name="csX10" fmla="*/ 414882 w 1436261"/>
              <a:gd name="csY10" fmla="*/ 699452 h 700513"/>
              <a:gd name="csX11" fmla="*/ 413923 w 1436261"/>
              <a:gd name="csY11" fmla="*/ 699553 h 700513"/>
              <a:gd name="csX12" fmla="*/ 412541 w 1436261"/>
              <a:gd name="csY12" fmla="*/ 700076 h 700513"/>
              <a:gd name="csX13" fmla="*/ 409980 w 1436261"/>
              <a:gd name="csY13" fmla="*/ 700177 h 700513"/>
              <a:gd name="csX14" fmla="*/ 409828 w 1436261"/>
              <a:gd name="csY14" fmla="*/ 699031 h 700513"/>
              <a:gd name="csX15" fmla="*/ 410300 w 1436261"/>
              <a:gd name="csY15" fmla="*/ 698795 h 700513"/>
              <a:gd name="csX16" fmla="*/ 410401 w 1436261"/>
              <a:gd name="csY16" fmla="*/ 698172 h 700513"/>
              <a:gd name="csX17" fmla="*/ 365551 w 1436261"/>
              <a:gd name="csY17" fmla="*/ 689140 h 700513"/>
              <a:gd name="csX18" fmla="*/ 366949 w 1436261"/>
              <a:gd name="csY18" fmla="*/ 689140 h 700513"/>
              <a:gd name="csX19" fmla="*/ 368229 w 1436261"/>
              <a:gd name="csY19" fmla="*/ 690033 h 700513"/>
              <a:gd name="csX20" fmla="*/ 369712 w 1436261"/>
              <a:gd name="csY20" fmla="*/ 690387 h 700513"/>
              <a:gd name="csX21" fmla="*/ 371009 w 1436261"/>
              <a:gd name="csY21" fmla="*/ 690808 h 700513"/>
              <a:gd name="csX22" fmla="*/ 370976 w 1436261"/>
              <a:gd name="csY22" fmla="*/ 690825 h 700513"/>
              <a:gd name="csX23" fmla="*/ 372829 w 1436261"/>
              <a:gd name="csY23" fmla="*/ 691566 h 700513"/>
              <a:gd name="csX24" fmla="*/ 372897 w 1436261"/>
              <a:gd name="csY24" fmla="*/ 692004 h 700513"/>
              <a:gd name="csX25" fmla="*/ 371431 w 1436261"/>
              <a:gd name="csY25" fmla="*/ 691566 h 700513"/>
              <a:gd name="csX26" fmla="*/ 370201 w 1436261"/>
              <a:gd name="csY26" fmla="*/ 691297 h 700513"/>
              <a:gd name="csX27" fmla="*/ 369560 w 1436261"/>
              <a:gd name="csY27" fmla="*/ 691078 h 700513"/>
              <a:gd name="csX28" fmla="*/ 368330 w 1436261"/>
              <a:gd name="csY28" fmla="*/ 691330 h 700513"/>
              <a:gd name="csX29" fmla="*/ 366679 w 1436261"/>
              <a:gd name="csY29" fmla="*/ 690303 h 700513"/>
              <a:gd name="csX30" fmla="*/ 365551 w 1436261"/>
              <a:gd name="csY30" fmla="*/ 689140 h 700513"/>
              <a:gd name="csX31" fmla="*/ 389190 w 1436261"/>
              <a:gd name="csY31" fmla="*/ 688297 h 700513"/>
              <a:gd name="csX32" fmla="*/ 389763 w 1436261"/>
              <a:gd name="csY32" fmla="*/ 688583 h 700513"/>
              <a:gd name="csX33" fmla="*/ 390875 w 1436261"/>
              <a:gd name="csY33" fmla="*/ 689459 h 700513"/>
              <a:gd name="csX34" fmla="*/ 391128 w 1436261"/>
              <a:gd name="csY34" fmla="*/ 689544 h 700513"/>
              <a:gd name="csX35" fmla="*/ 391970 w 1436261"/>
              <a:gd name="csY35" fmla="*/ 689881 h 700513"/>
              <a:gd name="csX36" fmla="*/ 392307 w 1436261"/>
              <a:gd name="csY36" fmla="*/ 690605 h 700513"/>
              <a:gd name="csX37" fmla="*/ 391869 w 1436261"/>
              <a:gd name="csY37" fmla="*/ 691128 h 700513"/>
              <a:gd name="csX38" fmla="*/ 391987 w 1436261"/>
              <a:gd name="csY38" fmla="*/ 691397 h 700513"/>
              <a:gd name="csX39" fmla="*/ 392324 w 1436261"/>
              <a:gd name="csY39" fmla="*/ 691701 h 700513"/>
              <a:gd name="csX40" fmla="*/ 394056 w 1436261"/>
              <a:gd name="csY40" fmla="*/ 692577 h 700513"/>
              <a:gd name="csX41" fmla="*/ 394898 w 1436261"/>
              <a:gd name="csY41" fmla="*/ 693588 h 700513"/>
              <a:gd name="csX42" fmla="*/ 396381 w 1436261"/>
              <a:gd name="csY42" fmla="*/ 694397 h 700513"/>
              <a:gd name="csX43" fmla="*/ 398775 w 1436261"/>
              <a:gd name="csY43" fmla="*/ 695441 h 700513"/>
              <a:gd name="csX44" fmla="*/ 401504 w 1436261"/>
              <a:gd name="csY44" fmla="*/ 697059 h 700513"/>
              <a:gd name="csX45" fmla="*/ 405076 w 1436261"/>
              <a:gd name="csY45" fmla="*/ 698171 h 700513"/>
              <a:gd name="csX46" fmla="*/ 406491 w 1436261"/>
              <a:gd name="csY46" fmla="*/ 698424 h 700513"/>
              <a:gd name="csX47" fmla="*/ 407468 w 1436261"/>
              <a:gd name="csY47" fmla="*/ 698222 h 700513"/>
              <a:gd name="csX48" fmla="*/ 407586 w 1436261"/>
              <a:gd name="csY48" fmla="*/ 700025 h 700513"/>
              <a:gd name="csX49" fmla="*/ 405126 w 1436261"/>
              <a:gd name="csY49" fmla="*/ 700143 h 700513"/>
              <a:gd name="csX50" fmla="*/ 401926 w 1436261"/>
              <a:gd name="csY50" fmla="*/ 699923 h 700513"/>
              <a:gd name="csX51" fmla="*/ 400207 w 1436261"/>
              <a:gd name="csY51" fmla="*/ 699890 h 700513"/>
              <a:gd name="csX52" fmla="*/ 398286 w 1436261"/>
              <a:gd name="csY52" fmla="*/ 699654 h 700513"/>
              <a:gd name="csX53" fmla="*/ 396685 w 1436261"/>
              <a:gd name="csY53" fmla="*/ 699738 h 700513"/>
              <a:gd name="csX54" fmla="*/ 395842 w 1436261"/>
              <a:gd name="csY54" fmla="*/ 699637 h 700513"/>
              <a:gd name="csX55" fmla="*/ 395673 w 1436261"/>
              <a:gd name="csY55" fmla="*/ 699620 h 700513"/>
              <a:gd name="csX56" fmla="*/ 394949 w 1436261"/>
              <a:gd name="csY56" fmla="*/ 699671 h 700513"/>
              <a:gd name="csX57" fmla="*/ 394157 w 1436261"/>
              <a:gd name="csY57" fmla="*/ 699839 h 700513"/>
              <a:gd name="csX58" fmla="*/ 392876 w 1436261"/>
              <a:gd name="csY58" fmla="*/ 699755 h 700513"/>
              <a:gd name="csX59" fmla="*/ 391667 w 1436261"/>
              <a:gd name="csY59" fmla="*/ 699586 h 700513"/>
              <a:gd name="csX60" fmla="*/ 390841 w 1436261"/>
              <a:gd name="csY60" fmla="*/ 699064 h 700513"/>
              <a:gd name="csX61" fmla="*/ 390538 w 1436261"/>
              <a:gd name="csY61" fmla="*/ 699334 h 700513"/>
              <a:gd name="csX62" fmla="*/ 389797 w 1436261"/>
              <a:gd name="csY62" fmla="*/ 699485 h 700513"/>
              <a:gd name="csX63" fmla="*/ 389325 w 1436261"/>
              <a:gd name="csY63" fmla="*/ 699064 h 700513"/>
              <a:gd name="csX64" fmla="*/ 388903 w 1436261"/>
              <a:gd name="csY64" fmla="*/ 699351 h 700513"/>
              <a:gd name="csX65" fmla="*/ 388213 w 1436261"/>
              <a:gd name="csY65" fmla="*/ 699452 h 700513"/>
              <a:gd name="csX66" fmla="*/ 385719 w 1436261"/>
              <a:gd name="csY66" fmla="*/ 699334 h 700513"/>
              <a:gd name="csX67" fmla="*/ 383933 w 1436261"/>
              <a:gd name="csY67" fmla="*/ 698660 h 700513"/>
              <a:gd name="csX68" fmla="*/ 383191 w 1436261"/>
              <a:gd name="csY68" fmla="*/ 698592 h 700513"/>
              <a:gd name="csX69" fmla="*/ 381372 w 1436261"/>
              <a:gd name="csY69" fmla="*/ 698306 h 700513"/>
              <a:gd name="csX70" fmla="*/ 381911 w 1436261"/>
              <a:gd name="csY70" fmla="*/ 697851 h 700513"/>
              <a:gd name="csX71" fmla="*/ 382753 w 1436261"/>
              <a:gd name="csY71" fmla="*/ 697817 h 700513"/>
              <a:gd name="csX72" fmla="*/ 383966 w 1436261"/>
              <a:gd name="csY72" fmla="*/ 697817 h 700513"/>
              <a:gd name="csX73" fmla="*/ 384961 w 1436261"/>
              <a:gd name="csY73" fmla="*/ 697615 h 700513"/>
              <a:gd name="csX74" fmla="*/ 385449 w 1436261"/>
              <a:gd name="csY74" fmla="*/ 697885 h 700513"/>
              <a:gd name="csX75" fmla="*/ 385837 w 1436261"/>
              <a:gd name="csY75" fmla="*/ 697817 h 700513"/>
              <a:gd name="csX76" fmla="*/ 387707 w 1436261"/>
              <a:gd name="csY76" fmla="*/ 698356 h 700513"/>
              <a:gd name="csX77" fmla="*/ 386679 w 1436261"/>
              <a:gd name="csY77" fmla="*/ 697564 h 700513"/>
              <a:gd name="csX78" fmla="*/ 385483 w 1436261"/>
              <a:gd name="csY78" fmla="*/ 696435 h 700513"/>
              <a:gd name="csX79" fmla="*/ 384472 w 1436261"/>
              <a:gd name="csY79" fmla="*/ 695694 h 700513"/>
              <a:gd name="csX80" fmla="*/ 384202 w 1436261"/>
              <a:gd name="csY80" fmla="*/ 695054 h 700513"/>
              <a:gd name="csX81" fmla="*/ 384556 w 1436261"/>
              <a:gd name="csY81" fmla="*/ 694683 h 700513"/>
              <a:gd name="csX82" fmla="*/ 384422 w 1436261"/>
              <a:gd name="csY82" fmla="*/ 693504 h 700513"/>
              <a:gd name="csX83" fmla="*/ 385635 w 1436261"/>
              <a:gd name="csY83" fmla="*/ 694616 h 700513"/>
              <a:gd name="csX84" fmla="*/ 385550 w 1436261"/>
              <a:gd name="csY84" fmla="*/ 695812 h 700513"/>
              <a:gd name="csX85" fmla="*/ 386780 w 1436261"/>
              <a:gd name="csY85" fmla="*/ 696385 h 700513"/>
              <a:gd name="csX86" fmla="*/ 387640 w 1436261"/>
              <a:gd name="csY86" fmla="*/ 697362 h 700513"/>
              <a:gd name="csX87" fmla="*/ 389224 w 1436261"/>
              <a:gd name="csY87" fmla="*/ 697413 h 700513"/>
              <a:gd name="csX88" fmla="*/ 390235 w 1436261"/>
              <a:gd name="csY88" fmla="*/ 697480 h 700513"/>
              <a:gd name="csX89" fmla="*/ 390925 w 1436261"/>
              <a:gd name="csY89" fmla="*/ 697514 h 700513"/>
              <a:gd name="csX90" fmla="*/ 391482 w 1436261"/>
              <a:gd name="csY90" fmla="*/ 697952 h 700513"/>
              <a:gd name="csX91" fmla="*/ 391903 w 1436261"/>
              <a:gd name="csY91" fmla="*/ 697666 h 700513"/>
              <a:gd name="csX92" fmla="*/ 390909 w 1436261"/>
              <a:gd name="csY92" fmla="*/ 696941 h 700513"/>
              <a:gd name="csX93" fmla="*/ 388718 w 1436261"/>
              <a:gd name="csY93" fmla="*/ 696452 h 700513"/>
              <a:gd name="csX94" fmla="*/ 388112 w 1436261"/>
              <a:gd name="csY94" fmla="*/ 695728 h 700513"/>
              <a:gd name="csX95" fmla="*/ 387387 w 1436261"/>
              <a:gd name="csY95" fmla="*/ 695542 h 700513"/>
              <a:gd name="csX96" fmla="*/ 386865 w 1436261"/>
              <a:gd name="csY96" fmla="*/ 693841 h 700513"/>
              <a:gd name="csX97" fmla="*/ 388482 w 1436261"/>
              <a:gd name="csY97" fmla="*/ 693268 h 700513"/>
              <a:gd name="csX98" fmla="*/ 389881 w 1436261"/>
              <a:gd name="csY98" fmla="*/ 692897 h 700513"/>
              <a:gd name="csX99" fmla="*/ 387994 w 1436261"/>
              <a:gd name="csY99" fmla="*/ 692004 h 700513"/>
              <a:gd name="csX100" fmla="*/ 387202 w 1436261"/>
              <a:gd name="csY100" fmla="*/ 691835 h 700513"/>
              <a:gd name="csX101" fmla="*/ 386426 w 1436261"/>
              <a:gd name="csY101" fmla="*/ 692493 h 700513"/>
              <a:gd name="csX102" fmla="*/ 385348 w 1436261"/>
              <a:gd name="csY102" fmla="*/ 692375 h 700513"/>
              <a:gd name="csX103" fmla="*/ 384657 w 1436261"/>
              <a:gd name="csY103" fmla="*/ 692846 h 700513"/>
              <a:gd name="csX104" fmla="*/ 384135 w 1436261"/>
              <a:gd name="csY104" fmla="*/ 692290 h 700513"/>
              <a:gd name="csX105" fmla="*/ 383562 w 1436261"/>
              <a:gd name="csY105" fmla="*/ 691296 h 700513"/>
              <a:gd name="csX106" fmla="*/ 383410 w 1436261"/>
              <a:gd name="csY106" fmla="*/ 690437 h 700513"/>
              <a:gd name="csX107" fmla="*/ 384388 w 1436261"/>
              <a:gd name="csY107" fmla="*/ 690083 h 700513"/>
              <a:gd name="csX108" fmla="*/ 382855 w 1436261"/>
              <a:gd name="csY108" fmla="*/ 689325 h 700513"/>
              <a:gd name="csX109" fmla="*/ 384304 w 1436261"/>
              <a:gd name="csY109" fmla="*/ 689190 h 700513"/>
              <a:gd name="csX110" fmla="*/ 385786 w 1436261"/>
              <a:gd name="csY110" fmla="*/ 688499 h 700513"/>
              <a:gd name="csX111" fmla="*/ 387505 w 1436261"/>
              <a:gd name="csY111" fmla="*/ 688347 h 700513"/>
              <a:gd name="csX112" fmla="*/ 388044 w 1436261"/>
              <a:gd name="csY112" fmla="*/ 688836 h 700513"/>
              <a:gd name="csX113" fmla="*/ 388381 w 1436261"/>
              <a:gd name="csY113" fmla="*/ 688566 h 700513"/>
              <a:gd name="csX114" fmla="*/ 389190 w 1436261"/>
              <a:gd name="csY114" fmla="*/ 688297 h 700513"/>
              <a:gd name="csX115" fmla="*/ 423341 w 1436261"/>
              <a:gd name="csY115" fmla="*/ 685652 h 700513"/>
              <a:gd name="csX116" fmla="*/ 423881 w 1436261"/>
              <a:gd name="csY116" fmla="*/ 686073 h 700513"/>
              <a:gd name="csX117" fmla="*/ 424099 w 1436261"/>
              <a:gd name="csY117" fmla="*/ 686494 h 700513"/>
              <a:gd name="csX118" fmla="*/ 424099 w 1436261"/>
              <a:gd name="csY118" fmla="*/ 686477 h 700513"/>
              <a:gd name="csX119" fmla="*/ 424286 w 1436261"/>
              <a:gd name="csY119" fmla="*/ 686814 h 700513"/>
              <a:gd name="csX120" fmla="*/ 423393 w 1436261"/>
              <a:gd name="csY120" fmla="*/ 686764 h 700513"/>
              <a:gd name="csX121" fmla="*/ 423341 w 1436261"/>
              <a:gd name="csY121" fmla="*/ 685652 h 700513"/>
              <a:gd name="csX122" fmla="*/ 429277 w 1436261"/>
              <a:gd name="csY122" fmla="*/ 685340 h 700513"/>
              <a:gd name="csX123" fmla="*/ 429558 w 1436261"/>
              <a:gd name="csY123" fmla="*/ 685770 h 700513"/>
              <a:gd name="csX124" fmla="*/ 428969 w 1436261"/>
              <a:gd name="csY124" fmla="*/ 686107 h 700513"/>
              <a:gd name="csX125" fmla="*/ 428918 w 1436261"/>
              <a:gd name="csY125" fmla="*/ 686073 h 700513"/>
              <a:gd name="csX126" fmla="*/ 429289 w 1436261"/>
              <a:gd name="csY126" fmla="*/ 685315 h 700513"/>
              <a:gd name="csX127" fmla="*/ 429277 w 1436261"/>
              <a:gd name="csY127" fmla="*/ 685340 h 700513"/>
              <a:gd name="csX128" fmla="*/ 429272 w 1436261"/>
              <a:gd name="csY128" fmla="*/ 685332 h 700513"/>
              <a:gd name="csX129" fmla="*/ 418859 w 1436261"/>
              <a:gd name="csY129" fmla="*/ 683899 h 700513"/>
              <a:gd name="csX130" fmla="*/ 419062 w 1436261"/>
              <a:gd name="csY130" fmla="*/ 684809 h 700513"/>
              <a:gd name="csX131" fmla="*/ 418304 w 1436261"/>
              <a:gd name="csY131" fmla="*/ 685213 h 700513"/>
              <a:gd name="csX132" fmla="*/ 418151 w 1436261"/>
              <a:gd name="csY132" fmla="*/ 684893 h 700513"/>
              <a:gd name="csX133" fmla="*/ 417848 w 1436261"/>
              <a:gd name="csY133" fmla="*/ 684590 h 700513"/>
              <a:gd name="csX134" fmla="*/ 418859 w 1436261"/>
              <a:gd name="csY134" fmla="*/ 683899 h 700513"/>
              <a:gd name="csX135" fmla="*/ 419111 w 1436261"/>
              <a:gd name="csY135" fmla="*/ 681961 h 700513"/>
              <a:gd name="csX136" fmla="*/ 420240 w 1436261"/>
              <a:gd name="csY136" fmla="*/ 682366 h 700513"/>
              <a:gd name="csX137" fmla="*/ 421084 w 1436261"/>
              <a:gd name="csY137" fmla="*/ 682602 h 700513"/>
              <a:gd name="csX138" fmla="*/ 421825 w 1436261"/>
              <a:gd name="csY138" fmla="*/ 682180 h 700513"/>
              <a:gd name="csX139" fmla="*/ 422685 w 1436261"/>
              <a:gd name="csY139" fmla="*/ 682501 h 700513"/>
              <a:gd name="csX140" fmla="*/ 423207 w 1436261"/>
              <a:gd name="csY140" fmla="*/ 682315 h 700513"/>
              <a:gd name="csX141" fmla="*/ 423324 w 1436261"/>
              <a:gd name="csY141" fmla="*/ 681961 h 700513"/>
              <a:gd name="csX142" fmla="*/ 424520 w 1436261"/>
              <a:gd name="csY142" fmla="*/ 682214 h 700513"/>
              <a:gd name="csX143" fmla="*/ 424352 w 1436261"/>
              <a:gd name="csY143" fmla="*/ 683259 h 700513"/>
              <a:gd name="csX144" fmla="*/ 424335 w 1436261"/>
              <a:gd name="csY144" fmla="*/ 683309 h 700513"/>
              <a:gd name="csX145" fmla="*/ 423595 w 1436261"/>
              <a:gd name="csY145" fmla="*/ 684084 h 700513"/>
              <a:gd name="csX146" fmla="*/ 422533 w 1436261"/>
              <a:gd name="csY146" fmla="*/ 685500 h 700513"/>
              <a:gd name="csX147" fmla="*/ 421792 w 1436261"/>
              <a:gd name="csY147" fmla="*/ 685601 h 700513"/>
              <a:gd name="csX148" fmla="*/ 421792 w 1436261"/>
              <a:gd name="csY148" fmla="*/ 686157 h 700513"/>
              <a:gd name="csX149" fmla="*/ 421236 w 1436261"/>
              <a:gd name="csY149" fmla="*/ 686292 h 700513"/>
              <a:gd name="csX150" fmla="*/ 420798 w 1436261"/>
              <a:gd name="csY150" fmla="*/ 686629 h 700513"/>
              <a:gd name="csX151" fmla="*/ 420139 w 1436261"/>
              <a:gd name="csY151" fmla="*/ 686275 h 700513"/>
              <a:gd name="csX152" fmla="*/ 419180 w 1436261"/>
              <a:gd name="csY152" fmla="*/ 685837 h 700513"/>
              <a:gd name="csX153" fmla="*/ 419247 w 1436261"/>
              <a:gd name="csY153" fmla="*/ 685416 h 700513"/>
              <a:gd name="csX154" fmla="*/ 420089 w 1436261"/>
              <a:gd name="csY154" fmla="*/ 685466 h 700513"/>
              <a:gd name="csX155" fmla="*/ 420882 w 1436261"/>
              <a:gd name="csY155" fmla="*/ 684742 h 700513"/>
              <a:gd name="csX156" fmla="*/ 421337 w 1436261"/>
              <a:gd name="csY156" fmla="*/ 684405 h 700513"/>
              <a:gd name="csX157" fmla="*/ 421000 w 1436261"/>
              <a:gd name="csY157" fmla="*/ 684000 h 700513"/>
              <a:gd name="csX158" fmla="*/ 420561 w 1436261"/>
              <a:gd name="csY158" fmla="*/ 684101 h 700513"/>
              <a:gd name="csX159" fmla="*/ 419870 w 1436261"/>
              <a:gd name="csY159" fmla="*/ 684051 h 700513"/>
              <a:gd name="csX160" fmla="*/ 420123 w 1436261"/>
              <a:gd name="csY160" fmla="*/ 683663 h 700513"/>
              <a:gd name="csX161" fmla="*/ 420611 w 1436261"/>
              <a:gd name="csY161" fmla="*/ 683326 h 700513"/>
              <a:gd name="csX162" fmla="*/ 420139 w 1436261"/>
              <a:gd name="csY162" fmla="*/ 683326 h 700513"/>
              <a:gd name="csX163" fmla="*/ 419786 w 1436261"/>
              <a:gd name="csY163" fmla="*/ 682972 h 700513"/>
              <a:gd name="csX164" fmla="*/ 419111 w 1436261"/>
              <a:gd name="csY164" fmla="*/ 681961 h 700513"/>
              <a:gd name="csX165" fmla="*/ 425717 w 1436261"/>
              <a:gd name="csY165" fmla="*/ 681473 h 700513"/>
              <a:gd name="csX166" fmla="*/ 426323 w 1436261"/>
              <a:gd name="csY166" fmla="*/ 681776 h 700513"/>
              <a:gd name="csX167" fmla="*/ 426913 w 1436261"/>
              <a:gd name="csY167" fmla="*/ 681810 h 700513"/>
              <a:gd name="csX168" fmla="*/ 427722 w 1436261"/>
              <a:gd name="csY168" fmla="*/ 681978 h 700513"/>
              <a:gd name="csX169" fmla="*/ 427722 w 1436261"/>
              <a:gd name="csY169" fmla="*/ 682534 h 700513"/>
              <a:gd name="csX170" fmla="*/ 428177 w 1436261"/>
              <a:gd name="csY170" fmla="*/ 682905 h 700513"/>
              <a:gd name="csX171" fmla="*/ 428548 w 1436261"/>
              <a:gd name="csY171" fmla="*/ 683175 h 700513"/>
              <a:gd name="csX172" fmla="*/ 428817 w 1436261"/>
              <a:gd name="csY172" fmla="*/ 682467 h 700513"/>
              <a:gd name="csX173" fmla="*/ 429238 w 1436261"/>
              <a:gd name="csY173" fmla="*/ 682012 h 700513"/>
              <a:gd name="csX174" fmla="*/ 430351 w 1436261"/>
              <a:gd name="csY174" fmla="*/ 682753 h 700513"/>
              <a:gd name="csX175" fmla="*/ 430216 w 1436261"/>
              <a:gd name="csY175" fmla="*/ 683326 h 700513"/>
              <a:gd name="csX176" fmla="*/ 430199 w 1436261"/>
              <a:gd name="csY176" fmla="*/ 683343 h 700513"/>
              <a:gd name="csX177" fmla="*/ 430620 w 1436261"/>
              <a:gd name="csY177" fmla="*/ 683293 h 700513"/>
              <a:gd name="csX178" fmla="*/ 430620 w 1436261"/>
              <a:gd name="csY178" fmla="*/ 683950 h 700513"/>
              <a:gd name="csX179" fmla="*/ 429693 w 1436261"/>
              <a:gd name="csY179" fmla="*/ 684253 h 700513"/>
              <a:gd name="csX180" fmla="*/ 429323 w 1436261"/>
              <a:gd name="csY180" fmla="*/ 684556 h 700513"/>
              <a:gd name="csX181" fmla="*/ 428868 w 1436261"/>
              <a:gd name="csY181" fmla="*/ 684809 h 700513"/>
              <a:gd name="csX182" fmla="*/ 428312 w 1436261"/>
              <a:gd name="csY182" fmla="*/ 684776 h 700513"/>
              <a:gd name="csX183" fmla="*/ 428177 w 1436261"/>
              <a:gd name="csY183" fmla="*/ 684978 h 700513"/>
              <a:gd name="csX184" fmla="*/ 428278 w 1436261"/>
              <a:gd name="csY184" fmla="*/ 685871 h 700513"/>
              <a:gd name="csX185" fmla="*/ 427368 w 1436261"/>
              <a:gd name="csY185" fmla="*/ 685770 h 700513"/>
              <a:gd name="csX186" fmla="*/ 426711 w 1436261"/>
              <a:gd name="csY186" fmla="*/ 685551 h 700513"/>
              <a:gd name="csX187" fmla="*/ 426290 w 1436261"/>
              <a:gd name="csY187" fmla="*/ 685281 h 700513"/>
              <a:gd name="csX188" fmla="*/ 426290 w 1436261"/>
              <a:gd name="csY188" fmla="*/ 685618 h 700513"/>
              <a:gd name="csX189" fmla="*/ 426576 w 1436261"/>
              <a:gd name="csY189" fmla="*/ 685854 h 700513"/>
              <a:gd name="csX190" fmla="*/ 426576 w 1436261"/>
              <a:gd name="csY190" fmla="*/ 686292 h 700513"/>
              <a:gd name="csX191" fmla="*/ 425885 w 1436261"/>
              <a:gd name="csY191" fmla="*/ 686376 h 700513"/>
              <a:gd name="csX192" fmla="*/ 425885 w 1436261"/>
              <a:gd name="csY192" fmla="*/ 686983 h 700513"/>
              <a:gd name="csX193" fmla="*/ 425649 w 1436261"/>
              <a:gd name="csY193" fmla="*/ 686781 h 700513"/>
              <a:gd name="csX194" fmla="*/ 425044 w 1436261"/>
              <a:gd name="csY194" fmla="*/ 686730 h 700513"/>
              <a:gd name="csX195" fmla="*/ 424589 w 1436261"/>
              <a:gd name="csY195" fmla="*/ 686090 h 700513"/>
              <a:gd name="csX196" fmla="*/ 424302 w 1436261"/>
              <a:gd name="csY196" fmla="*/ 685719 h 700513"/>
              <a:gd name="csX197" fmla="*/ 424302 w 1436261"/>
              <a:gd name="csY197" fmla="*/ 685382 h 700513"/>
              <a:gd name="csX198" fmla="*/ 424117 w 1436261"/>
              <a:gd name="csY198" fmla="*/ 684607 h 700513"/>
              <a:gd name="csX199" fmla="*/ 425633 w 1436261"/>
              <a:gd name="csY199" fmla="*/ 683630 h 700513"/>
              <a:gd name="csX200" fmla="*/ 425312 w 1436261"/>
              <a:gd name="csY200" fmla="*/ 682939 h 700513"/>
              <a:gd name="csX201" fmla="*/ 425649 w 1436261"/>
              <a:gd name="csY201" fmla="*/ 682568 h 700513"/>
              <a:gd name="csX202" fmla="*/ 425717 w 1436261"/>
              <a:gd name="csY202" fmla="*/ 681473 h 700513"/>
              <a:gd name="csX203" fmla="*/ 421354 w 1436261"/>
              <a:gd name="csY203" fmla="*/ 681456 h 700513"/>
              <a:gd name="csX204" fmla="*/ 421354 w 1436261"/>
              <a:gd name="csY204" fmla="*/ 681473 h 700513"/>
              <a:gd name="csX205" fmla="*/ 421345 w 1436261"/>
              <a:gd name="csY205" fmla="*/ 681460 h 700513"/>
              <a:gd name="csX206" fmla="*/ 421000 w 1436261"/>
              <a:gd name="csY206" fmla="*/ 680950 h 700513"/>
              <a:gd name="csX207" fmla="*/ 421345 w 1436261"/>
              <a:gd name="csY207" fmla="*/ 681460 h 700513"/>
              <a:gd name="csX208" fmla="*/ 420780 w 1436261"/>
              <a:gd name="csY208" fmla="*/ 681692 h 700513"/>
              <a:gd name="csX209" fmla="*/ 420730 w 1436261"/>
              <a:gd name="csY209" fmla="*/ 681793 h 700513"/>
              <a:gd name="csX210" fmla="*/ 420444 w 1436261"/>
              <a:gd name="csY210" fmla="*/ 681152 h 700513"/>
              <a:gd name="csX211" fmla="*/ 421000 w 1436261"/>
              <a:gd name="csY211" fmla="*/ 680950 h 700513"/>
              <a:gd name="csX212" fmla="*/ 349187 w 1436261"/>
              <a:gd name="csY212" fmla="*/ 644351 h 700513"/>
              <a:gd name="csX213" fmla="*/ 349575 w 1436261"/>
              <a:gd name="csY213" fmla="*/ 645042 h 700513"/>
              <a:gd name="csX214" fmla="*/ 350299 w 1436261"/>
              <a:gd name="csY214" fmla="*/ 645497 h 700513"/>
              <a:gd name="csX215" fmla="*/ 350923 w 1436261"/>
              <a:gd name="csY215" fmla="*/ 646137 h 700513"/>
              <a:gd name="csX216" fmla="*/ 350013 w 1436261"/>
              <a:gd name="csY216" fmla="*/ 646205 h 700513"/>
              <a:gd name="csX217" fmla="*/ 350164 w 1436261"/>
              <a:gd name="csY217" fmla="*/ 647081 h 700513"/>
              <a:gd name="csX218" fmla="*/ 351091 w 1436261"/>
              <a:gd name="csY218" fmla="*/ 647620 h 700513"/>
              <a:gd name="csX219" fmla="*/ 351630 w 1436261"/>
              <a:gd name="csY219" fmla="*/ 648513 h 700513"/>
              <a:gd name="csX220" fmla="*/ 351546 w 1436261"/>
              <a:gd name="csY220" fmla="*/ 649390 h 700513"/>
              <a:gd name="csX221" fmla="*/ 351748 w 1436261"/>
              <a:gd name="csY221" fmla="*/ 650148 h 700513"/>
              <a:gd name="csX222" fmla="*/ 351142 w 1436261"/>
              <a:gd name="csY222" fmla="*/ 650502 h 700513"/>
              <a:gd name="csX223" fmla="*/ 349760 w 1436261"/>
              <a:gd name="csY223" fmla="*/ 649457 h 700513"/>
              <a:gd name="csX224" fmla="*/ 347856 w 1436261"/>
              <a:gd name="csY224" fmla="*/ 648176 h 700513"/>
              <a:gd name="csX225" fmla="*/ 347856 w 1436261"/>
              <a:gd name="csY225" fmla="*/ 648193 h 700513"/>
              <a:gd name="csX226" fmla="*/ 347249 w 1436261"/>
              <a:gd name="csY226" fmla="*/ 647132 h 700513"/>
              <a:gd name="csX227" fmla="*/ 346761 w 1436261"/>
              <a:gd name="csY227" fmla="*/ 645834 h 700513"/>
              <a:gd name="csX228" fmla="*/ 348226 w 1436261"/>
              <a:gd name="csY228" fmla="*/ 646070 h 700513"/>
              <a:gd name="csX229" fmla="*/ 348917 w 1436261"/>
              <a:gd name="csY229" fmla="*/ 645902 h 700513"/>
              <a:gd name="csX230" fmla="*/ 348462 w 1436261"/>
              <a:gd name="csY230" fmla="*/ 644486 h 700513"/>
              <a:gd name="csX231" fmla="*/ 349187 w 1436261"/>
              <a:gd name="csY231" fmla="*/ 644351 h 700513"/>
              <a:gd name="csX232" fmla="*/ 347503 w 1436261"/>
              <a:gd name="csY232" fmla="*/ 640895 h 700513"/>
              <a:gd name="csX233" fmla="*/ 347519 w 1436261"/>
              <a:gd name="csY233" fmla="*/ 640897 h 700513"/>
              <a:gd name="csX234" fmla="*/ 347503 w 1436261"/>
              <a:gd name="csY234" fmla="*/ 640914 h 700513"/>
              <a:gd name="csX235" fmla="*/ 343525 w 1436261"/>
              <a:gd name="csY235" fmla="*/ 632809 h 700513"/>
              <a:gd name="csX236" fmla="*/ 345210 w 1436261"/>
              <a:gd name="csY236" fmla="*/ 633635 h 700513"/>
              <a:gd name="csX237" fmla="*/ 346777 w 1436261"/>
              <a:gd name="csY237" fmla="*/ 633567 h 700513"/>
              <a:gd name="csX238" fmla="*/ 347064 w 1436261"/>
              <a:gd name="csY238" fmla="*/ 634241 h 700513"/>
              <a:gd name="csX239" fmla="*/ 347131 w 1436261"/>
              <a:gd name="csY239" fmla="*/ 635016 h 700513"/>
              <a:gd name="csX240" fmla="*/ 346727 w 1436261"/>
              <a:gd name="csY240" fmla="*/ 636432 h 700513"/>
              <a:gd name="csX241" fmla="*/ 347503 w 1436261"/>
              <a:gd name="csY241" fmla="*/ 636701 h 700513"/>
              <a:gd name="csX242" fmla="*/ 348159 w 1436261"/>
              <a:gd name="csY242" fmla="*/ 638066 h 700513"/>
              <a:gd name="csX243" fmla="*/ 348075 w 1436261"/>
              <a:gd name="csY243" fmla="*/ 639381 h 700513"/>
              <a:gd name="csX244" fmla="*/ 347503 w 1436261"/>
              <a:gd name="csY244" fmla="*/ 639970 h 700513"/>
              <a:gd name="csX245" fmla="*/ 347503 w 1436261"/>
              <a:gd name="csY245" fmla="*/ 640895 h 700513"/>
              <a:gd name="csX246" fmla="*/ 346171 w 1436261"/>
              <a:gd name="csY246" fmla="*/ 640712 h 700513"/>
              <a:gd name="csX247" fmla="*/ 345127 w 1436261"/>
              <a:gd name="csY247" fmla="*/ 639920 h 700513"/>
              <a:gd name="csX248" fmla="*/ 344216 w 1436261"/>
              <a:gd name="csY248" fmla="*/ 639566 h 700513"/>
              <a:gd name="csX249" fmla="*/ 344047 w 1436261"/>
              <a:gd name="csY249" fmla="*/ 637493 h 700513"/>
              <a:gd name="csX250" fmla="*/ 343913 w 1436261"/>
              <a:gd name="csY250" fmla="*/ 635303 h 700513"/>
              <a:gd name="csX251" fmla="*/ 343525 w 1436261"/>
              <a:gd name="csY251" fmla="*/ 632809 h 700513"/>
              <a:gd name="csX252" fmla="*/ 1294567 w 1436261"/>
              <a:gd name="csY252" fmla="*/ 627434 h 700513"/>
              <a:gd name="csX253" fmla="*/ 1294510 w 1436261"/>
              <a:gd name="csY253" fmla="*/ 627456 h 700513"/>
              <a:gd name="csX254" fmla="*/ 1294500 w 1436261"/>
              <a:gd name="csY254" fmla="*/ 627451 h 700513"/>
              <a:gd name="csX255" fmla="*/ 1280818 w 1436261"/>
              <a:gd name="csY255" fmla="*/ 626777 h 700513"/>
              <a:gd name="csX256" fmla="*/ 1282536 w 1436261"/>
              <a:gd name="csY256" fmla="*/ 627148 h 700513"/>
              <a:gd name="csX257" fmla="*/ 1283075 w 1436261"/>
              <a:gd name="csY257" fmla="*/ 627468 h 700513"/>
              <a:gd name="csX258" fmla="*/ 1284120 w 1436261"/>
              <a:gd name="csY258" fmla="*/ 627822 h 700513"/>
              <a:gd name="csX259" fmla="*/ 1284912 w 1436261"/>
              <a:gd name="csY259" fmla="*/ 628681 h 700513"/>
              <a:gd name="csX260" fmla="*/ 1286395 w 1436261"/>
              <a:gd name="csY260" fmla="*/ 629136 h 700513"/>
              <a:gd name="csX261" fmla="*/ 1288013 w 1436261"/>
              <a:gd name="csY261" fmla="*/ 628833 h 700513"/>
              <a:gd name="csX262" fmla="*/ 1288636 w 1436261"/>
              <a:gd name="csY262" fmla="*/ 629456 h 700513"/>
              <a:gd name="csX263" fmla="*/ 1289546 w 1436261"/>
              <a:gd name="csY263" fmla="*/ 628782 h 700513"/>
              <a:gd name="csX264" fmla="*/ 1290709 w 1436261"/>
              <a:gd name="csY264" fmla="*/ 628041 h 700513"/>
              <a:gd name="csX265" fmla="*/ 1291619 w 1436261"/>
              <a:gd name="csY265" fmla="*/ 628209 h 700513"/>
              <a:gd name="csX266" fmla="*/ 1292141 w 1436261"/>
              <a:gd name="csY266" fmla="*/ 628007 h 700513"/>
              <a:gd name="csX267" fmla="*/ 1293287 w 1436261"/>
              <a:gd name="csY267" fmla="*/ 627552 h 700513"/>
              <a:gd name="csX268" fmla="*/ 1293961 w 1436261"/>
              <a:gd name="csY268" fmla="*/ 627670 h 700513"/>
              <a:gd name="csX269" fmla="*/ 1294510 w 1436261"/>
              <a:gd name="csY269" fmla="*/ 627456 h 700513"/>
              <a:gd name="csX270" fmla="*/ 1295410 w 1436261"/>
              <a:gd name="csY270" fmla="*/ 627923 h 700513"/>
              <a:gd name="csX271" fmla="*/ 1294938 w 1436261"/>
              <a:gd name="csY271" fmla="*/ 629456 h 700513"/>
              <a:gd name="csX272" fmla="*/ 1293253 w 1436261"/>
              <a:gd name="csY272" fmla="*/ 632152 h 700513"/>
              <a:gd name="csX273" fmla="*/ 1291838 w 1436261"/>
              <a:gd name="csY273" fmla="*/ 634107 h 700513"/>
              <a:gd name="csX274" fmla="*/ 1291282 w 1436261"/>
              <a:gd name="csY274" fmla="*/ 634882 h 700513"/>
              <a:gd name="csX275" fmla="*/ 1291029 w 1436261"/>
              <a:gd name="csY275" fmla="*/ 634427 h 700513"/>
              <a:gd name="csX276" fmla="*/ 1289900 w 1436261"/>
              <a:gd name="csY276" fmla="*/ 635522 h 700513"/>
              <a:gd name="csX277" fmla="*/ 1288080 w 1436261"/>
              <a:gd name="csY277" fmla="*/ 637376 h 700513"/>
              <a:gd name="csX278" fmla="*/ 1287692 w 1436261"/>
              <a:gd name="csY278" fmla="*/ 638859 h 700513"/>
              <a:gd name="csX279" fmla="*/ 1286884 w 1436261"/>
              <a:gd name="csY279" fmla="*/ 639432 h 700513"/>
              <a:gd name="csX280" fmla="*/ 1285940 w 1436261"/>
              <a:gd name="csY280" fmla="*/ 639853 h 700513"/>
              <a:gd name="csX281" fmla="*/ 1286041 w 1436261"/>
              <a:gd name="csY281" fmla="*/ 639044 h 700513"/>
              <a:gd name="csX282" fmla="*/ 1286496 w 1436261"/>
              <a:gd name="csY282" fmla="*/ 638303 h 700513"/>
              <a:gd name="csX283" fmla="*/ 1285401 w 1436261"/>
              <a:gd name="csY283" fmla="*/ 638774 h 700513"/>
              <a:gd name="csX284" fmla="*/ 1285317 w 1436261"/>
              <a:gd name="csY284" fmla="*/ 637612 h 700513"/>
              <a:gd name="csX285" fmla="*/ 1284996 w 1436261"/>
              <a:gd name="csY285" fmla="*/ 637949 h 700513"/>
              <a:gd name="csX286" fmla="*/ 1284525 w 1436261"/>
              <a:gd name="csY286" fmla="*/ 638926 h 700513"/>
              <a:gd name="csX287" fmla="*/ 1282604 w 1436261"/>
              <a:gd name="csY287" fmla="*/ 639499 h 700513"/>
              <a:gd name="csX288" fmla="*/ 1282637 w 1436261"/>
              <a:gd name="csY288" fmla="*/ 640038 h 700513"/>
              <a:gd name="csX289" fmla="*/ 1282199 w 1436261"/>
              <a:gd name="csY289" fmla="*/ 640594 h 700513"/>
              <a:gd name="csX290" fmla="*/ 1280379 w 1436261"/>
              <a:gd name="csY290" fmla="*/ 642060 h 700513"/>
              <a:gd name="csX291" fmla="*/ 1280042 w 1436261"/>
              <a:gd name="csY291" fmla="*/ 641656 h 700513"/>
              <a:gd name="csX292" fmla="*/ 1279604 w 1436261"/>
              <a:gd name="csY292" fmla="*/ 641504 h 700513"/>
              <a:gd name="csX293" fmla="*/ 1279149 w 1436261"/>
              <a:gd name="csY293" fmla="*/ 641201 h 700513"/>
              <a:gd name="csX294" fmla="*/ 1277549 w 1436261"/>
              <a:gd name="csY294" fmla="*/ 641588 h 700513"/>
              <a:gd name="csX295" fmla="*/ 1277464 w 1436261"/>
              <a:gd name="csY295" fmla="*/ 640780 h 700513"/>
              <a:gd name="csX296" fmla="*/ 1278610 w 1436261"/>
              <a:gd name="csY296" fmla="*/ 640358 h 700513"/>
              <a:gd name="csX297" fmla="*/ 1278020 w 1436261"/>
              <a:gd name="csY297" fmla="*/ 639954 h 700513"/>
              <a:gd name="csX298" fmla="*/ 1277498 w 1436261"/>
              <a:gd name="csY298" fmla="*/ 639870 h 700513"/>
              <a:gd name="csX299" fmla="*/ 1277346 w 1436261"/>
              <a:gd name="csY299" fmla="*/ 639482 h 700513"/>
              <a:gd name="csX300" fmla="*/ 1277060 w 1436261"/>
              <a:gd name="csY300" fmla="*/ 639196 h 700513"/>
              <a:gd name="csX301" fmla="*/ 1276521 w 1436261"/>
              <a:gd name="csY301" fmla="*/ 638303 h 700513"/>
              <a:gd name="csX302" fmla="*/ 1277077 w 1436261"/>
              <a:gd name="csY302" fmla="*/ 637241 h 700513"/>
              <a:gd name="csX303" fmla="*/ 1277464 w 1436261"/>
              <a:gd name="csY303" fmla="*/ 635455 h 700513"/>
              <a:gd name="csX304" fmla="*/ 1277667 w 1436261"/>
              <a:gd name="csY304" fmla="*/ 634815 h 700513"/>
              <a:gd name="csX305" fmla="*/ 1278273 w 1436261"/>
              <a:gd name="csY305" fmla="*/ 634815 h 700513"/>
              <a:gd name="csX306" fmla="*/ 1278812 w 1436261"/>
              <a:gd name="csY306" fmla="*/ 635859 h 700513"/>
              <a:gd name="csX307" fmla="*/ 1278846 w 1436261"/>
              <a:gd name="csY307" fmla="*/ 635152 h 700513"/>
              <a:gd name="csX308" fmla="*/ 1278880 w 1436261"/>
              <a:gd name="csY308" fmla="*/ 634242 h 700513"/>
              <a:gd name="csX309" fmla="*/ 1278930 w 1436261"/>
              <a:gd name="csY309" fmla="*/ 633096 h 700513"/>
              <a:gd name="csX310" fmla="*/ 1278610 w 1436261"/>
              <a:gd name="csY310" fmla="*/ 631495 h 700513"/>
              <a:gd name="csX311" fmla="*/ 1278897 w 1436261"/>
              <a:gd name="csY311" fmla="*/ 629642 h 700513"/>
              <a:gd name="csX312" fmla="*/ 1280177 w 1436261"/>
              <a:gd name="csY312" fmla="*/ 627957 h 700513"/>
              <a:gd name="csX313" fmla="*/ 1280800 w 1436261"/>
              <a:gd name="csY313" fmla="*/ 626810 h 700513"/>
              <a:gd name="csX314" fmla="*/ 1402224 w 1436261"/>
              <a:gd name="csY314" fmla="*/ 625783 h 700513"/>
              <a:gd name="csX315" fmla="*/ 1401449 w 1436261"/>
              <a:gd name="csY315" fmla="*/ 626524 h 700513"/>
              <a:gd name="csX316" fmla="*/ 1401769 w 1436261"/>
              <a:gd name="csY316" fmla="*/ 627637 h 700513"/>
              <a:gd name="csX317" fmla="*/ 1401129 w 1436261"/>
              <a:gd name="csY317" fmla="*/ 629541 h 700513"/>
              <a:gd name="csX318" fmla="*/ 1404617 w 1436261"/>
              <a:gd name="csY318" fmla="*/ 628142 h 700513"/>
              <a:gd name="csX319" fmla="*/ 1404583 w 1436261"/>
              <a:gd name="csY319" fmla="*/ 628125 h 700513"/>
              <a:gd name="csX320" fmla="*/ 1405981 w 1436261"/>
              <a:gd name="csY320" fmla="*/ 627704 h 700513"/>
              <a:gd name="csX321" fmla="*/ 1406470 w 1436261"/>
              <a:gd name="csY321" fmla="*/ 629103 h 700513"/>
              <a:gd name="csX322" fmla="*/ 1405223 w 1436261"/>
              <a:gd name="csY322" fmla="*/ 630366 h 700513"/>
              <a:gd name="csX323" fmla="*/ 1403167 w 1436261"/>
              <a:gd name="csY323" fmla="*/ 631916 h 700513"/>
              <a:gd name="csX324" fmla="*/ 1403471 w 1436261"/>
              <a:gd name="csY324" fmla="*/ 633029 h 700513"/>
              <a:gd name="csX325" fmla="*/ 1402055 w 1436261"/>
              <a:gd name="csY325" fmla="*/ 634309 h 700513"/>
              <a:gd name="csX326" fmla="*/ 1396815 w 1436261"/>
              <a:gd name="csY326" fmla="*/ 637342 h 700513"/>
              <a:gd name="csX327" fmla="*/ 1393226 w 1436261"/>
              <a:gd name="csY327" fmla="*/ 639533 h 700513"/>
              <a:gd name="csX328" fmla="*/ 1391608 w 1436261"/>
              <a:gd name="csY328" fmla="*/ 640358 h 700513"/>
              <a:gd name="csX329" fmla="*/ 1390445 w 1436261"/>
              <a:gd name="csY329" fmla="*/ 640695 h 700513"/>
              <a:gd name="csX330" fmla="*/ 1391440 w 1436261"/>
              <a:gd name="csY330" fmla="*/ 641858 h 700513"/>
              <a:gd name="csX331" fmla="*/ 1390648 w 1436261"/>
              <a:gd name="csY331" fmla="*/ 642835 h 700513"/>
              <a:gd name="csX332" fmla="*/ 1388929 w 1436261"/>
              <a:gd name="csY332" fmla="*/ 642970 h 700513"/>
              <a:gd name="csX333" fmla="*/ 1388154 w 1436261"/>
              <a:gd name="csY333" fmla="*/ 642768 h 700513"/>
              <a:gd name="csX334" fmla="*/ 1387362 w 1436261"/>
              <a:gd name="csY334" fmla="*/ 642953 h 700513"/>
              <a:gd name="csX335" fmla="*/ 1386755 w 1436261"/>
              <a:gd name="csY335" fmla="*/ 642717 h 700513"/>
              <a:gd name="csX336" fmla="*/ 1385542 w 1436261"/>
              <a:gd name="csY336" fmla="*/ 643425 h 700513"/>
              <a:gd name="csX337" fmla="*/ 1384127 w 1436261"/>
              <a:gd name="csY337" fmla="*/ 643779 h 700513"/>
              <a:gd name="csX338" fmla="*/ 1383014 w 1436261"/>
              <a:gd name="csY338" fmla="*/ 644638 h 700513"/>
              <a:gd name="csX339" fmla="*/ 1381313 w 1436261"/>
              <a:gd name="csY339" fmla="*/ 644942 h 700513"/>
              <a:gd name="csX340" fmla="*/ 1379981 w 1436261"/>
              <a:gd name="csY340" fmla="*/ 647115 h 700513"/>
              <a:gd name="csX341" fmla="*/ 1377757 w 1436261"/>
              <a:gd name="csY341" fmla="*/ 648463 h 700513"/>
              <a:gd name="csX342" fmla="*/ 1376140 w 1436261"/>
              <a:gd name="csY342" fmla="*/ 650755 h 700513"/>
              <a:gd name="csX343" fmla="*/ 1373342 w 1436261"/>
              <a:gd name="csY343" fmla="*/ 652760 h 700513"/>
              <a:gd name="csX344" fmla="*/ 1373460 w 1436261"/>
              <a:gd name="csY344" fmla="*/ 653249 h 700513"/>
              <a:gd name="csX345" fmla="*/ 1371994 w 1436261"/>
              <a:gd name="csY345" fmla="*/ 654681 h 700513"/>
              <a:gd name="csX346" fmla="*/ 1370259 w 1436261"/>
              <a:gd name="csY346" fmla="*/ 654412 h 700513"/>
              <a:gd name="csX347" fmla="*/ 1368102 w 1436261"/>
              <a:gd name="csY347" fmla="*/ 655372 h 700513"/>
              <a:gd name="csX348" fmla="*/ 1366855 w 1436261"/>
              <a:gd name="csY348" fmla="*/ 656636 h 700513"/>
              <a:gd name="csX349" fmla="*/ 1363283 w 1436261"/>
              <a:gd name="csY349" fmla="*/ 657664 h 700513"/>
              <a:gd name="csX350" fmla="*/ 1359761 w 1436261"/>
              <a:gd name="csY350" fmla="*/ 657782 h 700513"/>
              <a:gd name="csX351" fmla="*/ 1359609 w 1436261"/>
              <a:gd name="csY351" fmla="*/ 656737 h 700513"/>
              <a:gd name="csX352" fmla="*/ 1358127 w 1436261"/>
              <a:gd name="csY352" fmla="*/ 656838 h 700513"/>
              <a:gd name="csX353" fmla="*/ 1357132 w 1436261"/>
              <a:gd name="csY353" fmla="*/ 655928 h 700513"/>
              <a:gd name="csX354" fmla="*/ 1356223 w 1436261"/>
              <a:gd name="csY354" fmla="*/ 656333 h 700513"/>
              <a:gd name="csX355" fmla="*/ 1355329 w 1436261"/>
              <a:gd name="csY355" fmla="*/ 656130 h 700513"/>
              <a:gd name="csX356" fmla="*/ 1354436 w 1436261"/>
              <a:gd name="csY356" fmla="*/ 655338 h 700513"/>
              <a:gd name="csX357" fmla="*/ 1355043 w 1436261"/>
              <a:gd name="csY357" fmla="*/ 654024 h 700513"/>
              <a:gd name="csX358" fmla="*/ 1354908 w 1436261"/>
              <a:gd name="csY358" fmla="*/ 653047 h 700513"/>
              <a:gd name="csX359" fmla="*/ 1356829 w 1436261"/>
              <a:gd name="csY359" fmla="*/ 652845 h 700513"/>
              <a:gd name="csX360" fmla="*/ 1356998 w 1436261"/>
              <a:gd name="csY360" fmla="*/ 652305 h 700513"/>
              <a:gd name="csX361" fmla="*/ 1357419 w 1436261"/>
              <a:gd name="csY361" fmla="*/ 651699 h 700513"/>
              <a:gd name="csX362" fmla="*/ 1357520 w 1436261"/>
              <a:gd name="csY362" fmla="*/ 651092 h 700513"/>
              <a:gd name="csX363" fmla="*/ 1359677 w 1436261"/>
              <a:gd name="csY363" fmla="*/ 650991 h 700513"/>
              <a:gd name="csX364" fmla="*/ 1360654 w 1436261"/>
              <a:gd name="csY364" fmla="*/ 649946 h 700513"/>
              <a:gd name="csX365" fmla="*/ 1360519 w 1436261"/>
              <a:gd name="csY365" fmla="*/ 649188 h 700513"/>
              <a:gd name="csX366" fmla="*/ 1363199 w 1436261"/>
              <a:gd name="csY366" fmla="*/ 647958 h 700513"/>
              <a:gd name="csX367" fmla="*/ 1365659 w 1436261"/>
              <a:gd name="csY367" fmla="*/ 647469 h 700513"/>
              <a:gd name="csX368" fmla="*/ 1367394 w 1436261"/>
              <a:gd name="csY368" fmla="*/ 645481 h 700513"/>
              <a:gd name="csX369" fmla="*/ 1369888 w 1436261"/>
              <a:gd name="csY369" fmla="*/ 643914 h 700513"/>
              <a:gd name="csX370" fmla="*/ 1371708 w 1436261"/>
              <a:gd name="csY370" fmla="*/ 643661 h 700513"/>
              <a:gd name="csX371" fmla="*/ 1373679 w 1436261"/>
              <a:gd name="csY371" fmla="*/ 643257 h 700513"/>
              <a:gd name="csX372" fmla="*/ 1379712 w 1436261"/>
              <a:gd name="csY372" fmla="*/ 640308 h 700513"/>
              <a:gd name="csX373" fmla="*/ 1381599 w 1436261"/>
              <a:gd name="csY373" fmla="*/ 639246 h 700513"/>
              <a:gd name="csX374" fmla="*/ 1382947 w 1436261"/>
              <a:gd name="csY374" fmla="*/ 638977 h 700513"/>
              <a:gd name="csX375" fmla="*/ 1385576 w 1436261"/>
              <a:gd name="csY375" fmla="*/ 636854 h 700513"/>
              <a:gd name="csX376" fmla="*/ 1386469 w 1436261"/>
              <a:gd name="csY376" fmla="*/ 637696 h 700513"/>
              <a:gd name="csX377" fmla="*/ 1387126 w 1436261"/>
              <a:gd name="csY377" fmla="*/ 636635 h 700513"/>
              <a:gd name="csX378" fmla="*/ 1387800 w 1436261"/>
              <a:gd name="csY378" fmla="*/ 636062 h 700513"/>
              <a:gd name="csX379" fmla="*/ 1390294 w 1436261"/>
              <a:gd name="csY379" fmla="*/ 633366 h 700513"/>
              <a:gd name="csX380" fmla="*/ 1391355 w 1436261"/>
              <a:gd name="csY380" fmla="*/ 631916 h 700513"/>
              <a:gd name="csX381" fmla="*/ 1392164 w 1436261"/>
              <a:gd name="csY381" fmla="*/ 631984 h 700513"/>
              <a:gd name="csX382" fmla="*/ 1392333 w 1436261"/>
              <a:gd name="csY382" fmla="*/ 631748 h 700513"/>
              <a:gd name="csX383" fmla="*/ 1393445 w 1436261"/>
              <a:gd name="csY383" fmla="*/ 631040 h 700513"/>
              <a:gd name="csX384" fmla="*/ 1398702 w 1436261"/>
              <a:gd name="csY384" fmla="*/ 627451 h 700513"/>
              <a:gd name="csX385" fmla="*/ 1400101 w 1436261"/>
              <a:gd name="csY385" fmla="*/ 626322 h 700513"/>
              <a:gd name="csX386" fmla="*/ 1402224 w 1436261"/>
              <a:gd name="csY386" fmla="*/ 625783 h 700513"/>
              <a:gd name="csX387" fmla="*/ 1297819 w 1436261"/>
              <a:gd name="csY387" fmla="*/ 624754 h 700513"/>
              <a:gd name="csX388" fmla="*/ 1298156 w 1436261"/>
              <a:gd name="csY388" fmla="*/ 625074 h 700513"/>
              <a:gd name="csX389" fmla="*/ 1298628 w 1436261"/>
              <a:gd name="csY389" fmla="*/ 625209 h 700513"/>
              <a:gd name="csX390" fmla="*/ 1298645 w 1436261"/>
              <a:gd name="csY390" fmla="*/ 625209 h 700513"/>
              <a:gd name="csX391" fmla="*/ 1298763 w 1436261"/>
              <a:gd name="csY391" fmla="*/ 625900 h 700513"/>
              <a:gd name="csX392" fmla="*/ 1297921 w 1436261"/>
              <a:gd name="csY392" fmla="*/ 625917 h 700513"/>
              <a:gd name="csX393" fmla="*/ 1297162 w 1436261"/>
              <a:gd name="csY393" fmla="*/ 625967 h 700513"/>
              <a:gd name="csX394" fmla="*/ 1296101 w 1436261"/>
              <a:gd name="csY394" fmla="*/ 625967 h 700513"/>
              <a:gd name="csX395" fmla="*/ 1295427 w 1436261"/>
              <a:gd name="csY395" fmla="*/ 625951 h 700513"/>
              <a:gd name="csX396" fmla="*/ 1295326 w 1436261"/>
              <a:gd name="csY396" fmla="*/ 625951 h 700513"/>
              <a:gd name="csX397" fmla="*/ 1296421 w 1436261"/>
              <a:gd name="csY397" fmla="*/ 625024 h 700513"/>
              <a:gd name="csX398" fmla="*/ 1297819 w 1436261"/>
              <a:gd name="csY398" fmla="*/ 624754 h 700513"/>
              <a:gd name="csX399" fmla="*/ 1297448 w 1436261"/>
              <a:gd name="csY399" fmla="*/ 622042 h 700513"/>
              <a:gd name="csX400" fmla="*/ 1297802 w 1436261"/>
              <a:gd name="csY400" fmla="*/ 623019 h 700513"/>
              <a:gd name="csX401" fmla="*/ 1298274 w 1436261"/>
              <a:gd name="csY401" fmla="*/ 623424 h 700513"/>
              <a:gd name="csX402" fmla="*/ 1297971 w 1436261"/>
              <a:gd name="csY402" fmla="*/ 623727 h 700513"/>
              <a:gd name="csX403" fmla="*/ 1297600 w 1436261"/>
              <a:gd name="csY403" fmla="*/ 624300 h 700513"/>
              <a:gd name="csX404" fmla="*/ 1297600 w 1436261"/>
              <a:gd name="csY404" fmla="*/ 624317 h 700513"/>
              <a:gd name="csX405" fmla="*/ 1296589 w 1436261"/>
              <a:gd name="csY405" fmla="*/ 624485 h 700513"/>
              <a:gd name="csX406" fmla="*/ 1296420 w 1436261"/>
              <a:gd name="csY406" fmla="*/ 623676 h 700513"/>
              <a:gd name="csX407" fmla="*/ 1296185 w 1436261"/>
              <a:gd name="csY407" fmla="*/ 622969 h 700513"/>
              <a:gd name="csX408" fmla="*/ 1297448 w 1436261"/>
              <a:gd name="csY408" fmla="*/ 622042 h 700513"/>
              <a:gd name="csX409" fmla="*/ 390371 w 1436261"/>
              <a:gd name="csY409" fmla="*/ 618924 h 700513"/>
              <a:gd name="csX410" fmla="*/ 391382 w 1436261"/>
              <a:gd name="csY410" fmla="*/ 619261 h 700513"/>
              <a:gd name="csX411" fmla="*/ 392157 w 1436261"/>
              <a:gd name="csY411" fmla="*/ 619986 h 700513"/>
              <a:gd name="csX412" fmla="*/ 391365 w 1436261"/>
              <a:gd name="csY412" fmla="*/ 620474 h 700513"/>
              <a:gd name="csX413" fmla="*/ 390489 w 1436261"/>
              <a:gd name="csY413" fmla="*/ 619632 h 700513"/>
              <a:gd name="csX414" fmla="*/ 390017 w 1436261"/>
              <a:gd name="csY414" fmla="*/ 619278 h 700513"/>
              <a:gd name="csX415" fmla="*/ 390371 w 1436261"/>
              <a:gd name="csY415" fmla="*/ 618924 h 700513"/>
              <a:gd name="csX416" fmla="*/ 1262956 w 1436261"/>
              <a:gd name="csY416" fmla="*/ 599968 h 700513"/>
              <a:gd name="csX417" fmla="*/ 1263849 w 1436261"/>
              <a:gd name="csY417" fmla="*/ 600962 h 700513"/>
              <a:gd name="csX418" fmla="*/ 1264742 w 1436261"/>
              <a:gd name="csY418" fmla="*/ 600794 h 700513"/>
              <a:gd name="csX419" fmla="*/ 1265736 w 1436261"/>
              <a:gd name="csY419" fmla="*/ 601350 h 700513"/>
              <a:gd name="csX420" fmla="*/ 1265770 w 1436261"/>
              <a:gd name="csY420" fmla="*/ 601367 h 700513"/>
              <a:gd name="csX421" fmla="*/ 1266039 w 1436261"/>
              <a:gd name="csY421" fmla="*/ 601720 h 700513"/>
              <a:gd name="csX422" fmla="*/ 1265096 w 1436261"/>
              <a:gd name="csY422" fmla="*/ 601754 h 700513"/>
              <a:gd name="csX423" fmla="*/ 1264051 w 1436261"/>
              <a:gd name="csY423" fmla="*/ 601788 h 700513"/>
              <a:gd name="csX424" fmla="*/ 1263006 w 1436261"/>
              <a:gd name="csY424" fmla="*/ 602074 h 700513"/>
              <a:gd name="csX425" fmla="*/ 1262113 w 1436261"/>
              <a:gd name="csY425" fmla="*/ 602849 h 700513"/>
              <a:gd name="csX426" fmla="*/ 1261288 w 1436261"/>
              <a:gd name="csY426" fmla="*/ 602293 h 700513"/>
              <a:gd name="csX427" fmla="*/ 1259687 w 1436261"/>
              <a:gd name="csY427" fmla="*/ 602866 h 700513"/>
              <a:gd name="csX428" fmla="*/ 1259131 w 1436261"/>
              <a:gd name="csY428" fmla="*/ 602748 h 700513"/>
              <a:gd name="csX429" fmla="*/ 1258592 w 1436261"/>
              <a:gd name="csY429" fmla="*/ 602512 h 700513"/>
              <a:gd name="csX430" fmla="*/ 1257749 w 1436261"/>
              <a:gd name="csY430" fmla="*/ 601602 h 700513"/>
              <a:gd name="csX431" fmla="*/ 1258423 w 1436261"/>
              <a:gd name="csY431" fmla="*/ 600642 h 700513"/>
              <a:gd name="csX432" fmla="*/ 1260327 w 1436261"/>
              <a:gd name="csY432" fmla="*/ 600440 h 700513"/>
              <a:gd name="csX433" fmla="*/ 1262956 w 1436261"/>
              <a:gd name="csY433" fmla="*/ 599968 h 700513"/>
              <a:gd name="csX434" fmla="*/ 1422258 w 1436261"/>
              <a:gd name="csY434" fmla="*/ 593447 h 700513"/>
              <a:gd name="csX435" fmla="*/ 1422612 w 1436261"/>
              <a:gd name="csY435" fmla="*/ 596413 h 700513"/>
              <a:gd name="csX436" fmla="*/ 1423320 w 1436261"/>
              <a:gd name="csY436" fmla="*/ 596143 h 700513"/>
              <a:gd name="csX437" fmla="*/ 1423758 w 1436261"/>
              <a:gd name="csY437" fmla="*/ 596564 h 700513"/>
              <a:gd name="csX438" fmla="*/ 1425089 w 1436261"/>
              <a:gd name="csY438" fmla="*/ 597238 h 700513"/>
              <a:gd name="csX439" fmla="*/ 1424803 w 1436261"/>
              <a:gd name="csY439" fmla="*/ 598334 h 700513"/>
              <a:gd name="csX440" fmla="*/ 1425696 w 1436261"/>
              <a:gd name="csY440" fmla="*/ 599294 h 700513"/>
              <a:gd name="csX441" fmla="*/ 1425477 w 1436261"/>
              <a:gd name="csY441" fmla="*/ 599513 h 700513"/>
              <a:gd name="csX442" fmla="*/ 1425477 w 1436261"/>
              <a:gd name="csY442" fmla="*/ 599901 h 700513"/>
              <a:gd name="csX443" fmla="*/ 1424937 w 1436261"/>
              <a:gd name="csY443" fmla="*/ 600945 h 700513"/>
              <a:gd name="csX444" fmla="*/ 1424398 w 1436261"/>
              <a:gd name="csY444" fmla="*/ 604063 h 700513"/>
              <a:gd name="csX445" fmla="*/ 1423606 w 1436261"/>
              <a:gd name="csY445" fmla="*/ 606270 h 700513"/>
              <a:gd name="csX446" fmla="*/ 1424482 w 1436261"/>
              <a:gd name="csY446" fmla="*/ 607315 h 700513"/>
              <a:gd name="csX447" fmla="*/ 1424651 w 1436261"/>
              <a:gd name="csY447" fmla="*/ 608208 h 700513"/>
              <a:gd name="csX448" fmla="*/ 1424988 w 1436261"/>
              <a:gd name="csY448" fmla="*/ 608882 h 700513"/>
              <a:gd name="csX449" fmla="*/ 1426302 w 1436261"/>
              <a:gd name="csY449" fmla="*/ 605781 h 700513"/>
              <a:gd name="csX450" fmla="*/ 1427398 w 1436261"/>
              <a:gd name="csY450" fmla="*/ 605006 h 700513"/>
              <a:gd name="csX451" fmla="*/ 1427195 w 1436261"/>
              <a:gd name="csY451" fmla="*/ 606337 h 700513"/>
              <a:gd name="csX452" fmla="*/ 1427532 w 1436261"/>
              <a:gd name="csY452" fmla="*/ 607500 h 700513"/>
              <a:gd name="csX453" fmla="*/ 1426926 w 1436261"/>
              <a:gd name="csY453" fmla="*/ 608528 h 700513"/>
              <a:gd name="csX454" fmla="*/ 1426589 w 1436261"/>
              <a:gd name="csY454" fmla="*/ 609842 h 700513"/>
              <a:gd name="csX455" fmla="*/ 1426319 w 1436261"/>
              <a:gd name="csY455" fmla="*/ 611140 h 700513"/>
              <a:gd name="csX456" fmla="*/ 1427650 w 1436261"/>
              <a:gd name="csY456" fmla="*/ 611258 h 700513"/>
              <a:gd name="csX457" fmla="*/ 1429858 w 1436261"/>
              <a:gd name="csY457" fmla="*/ 612606 h 700513"/>
              <a:gd name="csX458" fmla="*/ 1433278 w 1436261"/>
              <a:gd name="csY458" fmla="*/ 611510 h 700513"/>
              <a:gd name="csX459" fmla="*/ 1433312 w 1436261"/>
              <a:gd name="csY459" fmla="*/ 611561 h 700513"/>
              <a:gd name="csX460" fmla="*/ 1436261 w 1436261"/>
              <a:gd name="csY460" fmla="*/ 610887 h 700513"/>
              <a:gd name="csX461" fmla="*/ 1434845 w 1436261"/>
              <a:gd name="csY461" fmla="*/ 613853 h 700513"/>
              <a:gd name="csX462" fmla="*/ 1430919 w 1436261"/>
              <a:gd name="csY462" fmla="*/ 616582 h 700513"/>
              <a:gd name="csX463" fmla="*/ 1429167 w 1436261"/>
              <a:gd name="csY463" fmla="*/ 618520 h 700513"/>
              <a:gd name="csX464" fmla="*/ 1428392 w 1436261"/>
              <a:gd name="csY464" fmla="*/ 619599 h 700513"/>
              <a:gd name="csX465" fmla="*/ 1427280 w 1436261"/>
              <a:gd name="csY465" fmla="*/ 618756 h 700513"/>
              <a:gd name="csX466" fmla="*/ 1423202 w 1436261"/>
              <a:gd name="csY466" fmla="*/ 621435 h 700513"/>
              <a:gd name="csX467" fmla="*/ 1423101 w 1436261"/>
              <a:gd name="csY467" fmla="*/ 623289 h 700513"/>
              <a:gd name="csX468" fmla="*/ 1420506 w 1436261"/>
              <a:gd name="csY468" fmla="*/ 625142 h 700513"/>
              <a:gd name="csX469" fmla="*/ 1413968 w 1436261"/>
              <a:gd name="csY469" fmla="*/ 627956 h 700513"/>
              <a:gd name="csX470" fmla="*/ 1410581 w 1436261"/>
              <a:gd name="csY470" fmla="*/ 629877 h 700513"/>
              <a:gd name="csX471" fmla="*/ 1408441 w 1436261"/>
              <a:gd name="csY471" fmla="*/ 631411 h 700513"/>
              <a:gd name="csX472" fmla="*/ 1408357 w 1436261"/>
              <a:gd name="csY472" fmla="*/ 631006 h 700513"/>
              <a:gd name="csX473" fmla="*/ 1407700 w 1436261"/>
              <a:gd name="csY473" fmla="*/ 630855 h 700513"/>
              <a:gd name="csX474" fmla="*/ 1408222 w 1436261"/>
              <a:gd name="csY474" fmla="*/ 629726 h 700513"/>
              <a:gd name="csX475" fmla="*/ 1407548 w 1436261"/>
              <a:gd name="csY475" fmla="*/ 629675 h 700513"/>
              <a:gd name="csX476" fmla="*/ 1408053 w 1436261"/>
              <a:gd name="csY476" fmla="*/ 628866 h 700513"/>
              <a:gd name="csX477" fmla="*/ 1411676 w 1436261"/>
              <a:gd name="csY477" fmla="*/ 626912 h 700513"/>
              <a:gd name="csX478" fmla="*/ 1413513 w 1436261"/>
              <a:gd name="csY478" fmla="*/ 624755 h 700513"/>
              <a:gd name="csX479" fmla="*/ 1412991 w 1436261"/>
              <a:gd name="csY479" fmla="*/ 623373 h 700513"/>
              <a:gd name="csX480" fmla="*/ 1412114 w 1436261"/>
              <a:gd name="csY480" fmla="*/ 621503 h 700513"/>
              <a:gd name="csX481" fmla="*/ 1410985 w 1436261"/>
              <a:gd name="csY481" fmla="*/ 619767 h 700513"/>
              <a:gd name="csX482" fmla="*/ 1412889 w 1436261"/>
              <a:gd name="csY482" fmla="*/ 619059 h 700513"/>
              <a:gd name="csX483" fmla="*/ 1417254 w 1436261"/>
              <a:gd name="csY483" fmla="*/ 615875 h 700513"/>
              <a:gd name="csX484" fmla="*/ 1420354 w 1436261"/>
              <a:gd name="csY484" fmla="*/ 612353 h 700513"/>
              <a:gd name="csX485" fmla="*/ 1420944 w 1436261"/>
              <a:gd name="csY485" fmla="*/ 610567 h 700513"/>
              <a:gd name="csX486" fmla="*/ 1421500 w 1436261"/>
              <a:gd name="csY486" fmla="*/ 608242 h 700513"/>
              <a:gd name="csX487" fmla="*/ 1422376 w 1436261"/>
              <a:gd name="csY487" fmla="*/ 607382 h 700513"/>
              <a:gd name="csX488" fmla="*/ 1421382 w 1436261"/>
              <a:gd name="csY488" fmla="*/ 607416 h 700513"/>
              <a:gd name="csX489" fmla="*/ 1421163 w 1436261"/>
              <a:gd name="csY489" fmla="*/ 606725 h 700513"/>
              <a:gd name="csX490" fmla="*/ 1421534 w 1436261"/>
              <a:gd name="csY490" fmla="*/ 604905 h 700513"/>
              <a:gd name="csX491" fmla="*/ 1421702 w 1436261"/>
              <a:gd name="csY491" fmla="*/ 604905 h 700513"/>
              <a:gd name="csX492" fmla="*/ 1422393 w 1436261"/>
              <a:gd name="csY492" fmla="*/ 605225 h 700513"/>
              <a:gd name="csX493" fmla="*/ 1422528 w 1436261"/>
              <a:gd name="csY493" fmla="*/ 604214 h 700513"/>
              <a:gd name="csX494" fmla="*/ 1422882 w 1436261"/>
              <a:gd name="csY494" fmla="*/ 603372 h 700513"/>
              <a:gd name="csX495" fmla="*/ 1422410 w 1436261"/>
              <a:gd name="csY495" fmla="*/ 603220 h 700513"/>
              <a:gd name="csX496" fmla="*/ 1422410 w 1436261"/>
              <a:gd name="csY496" fmla="*/ 602664 h 700513"/>
              <a:gd name="csX497" fmla="*/ 1421871 w 1436261"/>
              <a:gd name="csY497" fmla="*/ 601940 h 700513"/>
              <a:gd name="csX498" fmla="*/ 1421112 w 1436261"/>
              <a:gd name="csY498" fmla="*/ 604113 h 700513"/>
              <a:gd name="csX499" fmla="*/ 1421382 w 1436261"/>
              <a:gd name="csY499" fmla="*/ 599934 h 700513"/>
              <a:gd name="csX500" fmla="*/ 1421989 w 1436261"/>
              <a:gd name="csY500" fmla="*/ 599041 h 700513"/>
              <a:gd name="csX501" fmla="*/ 1420876 w 1436261"/>
              <a:gd name="csY501" fmla="*/ 598030 h 700513"/>
              <a:gd name="csX502" fmla="*/ 1421449 w 1436261"/>
              <a:gd name="csY502" fmla="*/ 596969 h 700513"/>
              <a:gd name="csX503" fmla="*/ 1421567 w 1436261"/>
              <a:gd name="csY503" fmla="*/ 595250 h 700513"/>
              <a:gd name="csX504" fmla="*/ 1421416 w 1436261"/>
              <a:gd name="csY504" fmla="*/ 594475 h 700513"/>
              <a:gd name="csX505" fmla="*/ 1421096 w 1436261"/>
              <a:gd name="csY505" fmla="*/ 593801 h 700513"/>
              <a:gd name="csX506" fmla="*/ 1422258 w 1436261"/>
              <a:gd name="csY506" fmla="*/ 593447 h 700513"/>
              <a:gd name="csX507" fmla="*/ 399499 w 1436261"/>
              <a:gd name="csY507" fmla="*/ 586640 h 700513"/>
              <a:gd name="csX508" fmla="*/ 399415 w 1436261"/>
              <a:gd name="csY508" fmla="*/ 586673 h 700513"/>
              <a:gd name="csX509" fmla="*/ 399263 w 1436261"/>
              <a:gd name="csY509" fmla="*/ 586707 h 700513"/>
              <a:gd name="csX510" fmla="*/ 399415 w 1436261"/>
              <a:gd name="csY510" fmla="*/ 586690 h 700513"/>
              <a:gd name="csX511" fmla="*/ 399499 w 1436261"/>
              <a:gd name="csY511" fmla="*/ 586640 h 700513"/>
              <a:gd name="csX512" fmla="*/ 346391 w 1436261"/>
              <a:gd name="csY512" fmla="*/ 556090 h 700513"/>
              <a:gd name="csX513" fmla="*/ 344151 w 1436261"/>
              <a:gd name="csY513" fmla="*/ 557859 h 700513"/>
              <a:gd name="csX514" fmla="*/ 346391 w 1436261"/>
              <a:gd name="csY514" fmla="*/ 556107 h 700513"/>
              <a:gd name="csX515" fmla="*/ 799860 w 1436261"/>
              <a:gd name="csY515" fmla="*/ 547749 h 700513"/>
              <a:gd name="csX516" fmla="*/ 799742 w 1436261"/>
              <a:gd name="csY516" fmla="*/ 547766 h 700513"/>
              <a:gd name="csX517" fmla="*/ 798512 w 1436261"/>
              <a:gd name="csY517" fmla="*/ 548153 h 700513"/>
              <a:gd name="csX518" fmla="*/ 799742 w 1436261"/>
              <a:gd name="csY518" fmla="*/ 547782 h 700513"/>
              <a:gd name="csX519" fmla="*/ 799860 w 1436261"/>
              <a:gd name="csY519" fmla="*/ 547749 h 700513"/>
              <a:gd name="csX520" fmla="*/ 1169404 w 1436261"/>
              <a:gd name="csY520" fmla="*/ 546687 h 700513"/>
              <a:gd name="csX521" fmla="*/ 1169408 w 1436261"/>
              <a:gd name="csY521" fmla="*/ 546703 h 700513"/>
              <a:gd name="csX522" fmla="*/ 1169404 w 1436261"/>
              <a:gd name="csY522" fmla="*/ 546704 h 700513"/>
              <a:gd name="csX523" fmla="*/ 1170111 w 1436261"/>
              <a:gd name="csY523" fmla="*/ 546468 h 700513"/>
              <a:gd name="csX524" fmla="*/ 1170415 w 1436261"/>
              <a:gd name="csY524" fmla="*/ 547968 h 700513"/>
              <a:gd name="csX525" fmla="*/ 1170566 w 1436261"/>
              <a:gd name="csY525" fmla="*/ 549535 h 700513"/>
              <a:gd name="csX526" fmla="*/ 1169791 w 1436261"/>
              <a:gd name="csY526" fmla="*/ 548288 h 700513"/>
              <a:gd name="csX527" fmla="*/ 1169408 w 1436261"/>
              <a:gd name="csY527" fmla="*/ 546703 h 700513"/>
              <a:gd name="csX528" fmla="*/ 774854 w 1436261"/>
              <a:gd name="csY528" fmla="*/ 542070 h 700513"/>
              <a:gd name="csX529" fmla="*/ 774517 w 1436261"/>
              <a:gd name="csY529" fmla="*/ 542154 h 700513"/>
              <a:gd name="csX530" fmla="*/ 774399 w 1436261"/>
              <a:gd name="csY530" fmla="*/ 542239 h 700513"/>
              <a:gd name="csX531" fmla="*/ 774517 w 1436261"/>
              <a:gd name="csY531" fmla="*/ 542171 h 700513"/>
              <a:gd name="csX532" fmla="*/ 774854 w 1436261"/>
              <a:gd name="csY532" fmla="*/ 542070 h 700513"/>
              <a:gd name="csX533" fmla="*/ 782521 w 1436261"/>
              <a:gd name="csY533" fmla="*/ 535313 h 700513"/>
              <a:gd name="csX534" fmla="*/ 781881 w 1436261"/>
              <a:gd name="csY534" fmla="*/ 535650 h 700513"/>
              <a:gd name="csX535" fmla="*/ 781409 w 1436261"/>
              <a:gd name="csY535" fmla="*/ 535987 h 700513"/>
              <a:gd name="csX536" fmla="*/ 781881 w 1436261"/>
              <a:gd name="csY536" fmla="*/ 535667 h 700513"/>
              <a:gd name="csX537" fmla="*/ 782521 w 1436261"/>
              <a:gd name="csY537" fmla="*/ 535313 h 700513"/>
              <a:gd name="csX538" fmla="*/ 363950 w 1436261"/>
              <a:gd name="csY538" fmla="*/ 528793 h 700513"/>
              <a:gd name="csX539" fmla="*/ 363781 w 1436261"/>
              <a:gd name="csY539" fmla="*/ 529298 h 700513"/>
              <a:gd name="csX540" fmla="*/ 363967 w 1436261"/>
              <a:gd name="csY540" fmla="*/ 528793 h 700513"/>
              <a:gd name="csX541" fmla="*/ 778797 w 1436261"/>
              <a:gd name="csY541" fmla="*/ 506162 h 700513"/>
              <a:gd name="csX542" fmla="*/ 780027 w 1436261"/>
              <a:gd name="csY542" fmla="*/ 506466 h 700513"/>
              <a:gd name="csX543" fmla="*/ 780027 w 1436261"/>
              <a:gd name="csY543" fmla="*/ 506449 h 700513"/>
              <a:gd name="csX544" fmla="*/ 772276 w 1436261"/>
              <a:gd name="csY544" fmla="*/ 505758 h 700513"/>
              <a:gd name="csX545" fmla="*/ 771366 w 1436261"/>
              <a:gd name="csY545" fmla="*/ 506129 h 700513"/>
              <a:gd name="csX546" fmla="*/ 772276 w 1436261"/>
              <a:gd name="csY546" fmla="*/ 505775 h 700513"/>
              <a:gd name="csX547" fmla="*/ 738693 w 1436261"/>
              <a:gd name="csY547" fmla="*/ 493457 h 700513"/>
              <a:gd name="csX548" fmla="*/ 738609 w 1436261"/>
              <a:gd name="csY548" fmla="*/ 493508 h 700513"/>
              <a:gd name="csX549" fmla="*/ 738912 w 1436261"/>
              <a:gd name="csY549" fmla="*/ 493609 h 700513"/>
              <a:gd name="csX550" fmla="*/ 738693 w 1436261"/>
              <a:gd name="csY550" fmla="*/ 493457 h 700513"/>
              <a:gd name="csX551" fmla="*/ 360597 w 1436261"/>
              <a:gd name="csY551" fmla="*/ 477484 h 700513"/>
              <a:gd name="csX552" fmla="*/ 360058 w 1436261"/>
              <a:gd name="csY552" fmla="*/ 477517 h 700513"/>
              <a:gd name="csX553" fmla="*/ 360597 w 1436261"/>
              <a:gd name="csY553" fmla="*/ 477500 h 700513"/>
              <a:gd name="csX554" fmla="*/ 360630 w 1436261"/>
              <a:gd name="csY554" fmla="*/ 477517 h 700513"/>
              <a:gd name="csX555" fmla="*/ 360597 w 1436261"/>
              <a:gd name="csY555" fmla="*/ 477484 h 700513"/>
              <a:gd name="csX556" fmla="*/ 884937 w 1436261"/>
              <a:gd name="csY556" fmla="*/ 475141 h 700513"/>
              <a:gd name="csX557" fmla="*/ 887987 w 1436261"/>
              <a:gd name="csY557" fmla="*/ 482606 h 700513"/>
              <a:gd name="csX558" fmla="*/ 887987 w 1436261"/>
              <a:gd name="csY558" fmla="*/ 482589 h 700513"/>
              <a:gd name="csX559" fmla="*/ 888627 w 1436261"/>
              <a:gd name="csY559" fmla="*/ 490997 h 700513"/>
              <a:gd name="csX560" fmla="*/ 887313 w 1436261"/>
              <a:gd name="csY560" fmla="*/ 495547 h 700513"/>
              <a:gd name="csX561" fmla="*/ 885847 w 1436261"/>
              <a:gd name="csY561" fmla="*/ 493103 h 700513"/>
              <a:gd name="csX562" fmla="*/ 885729 w 1436261"/>
              <a:gd name="csY562" fmla="*/ 499591 h 700513"/>
              <a:gd name="csX563" fmla="*/ 884515 w 1436261"/>
              <a:gd name="csY563" fmla="*/ 502759 h 700513"/>
              <a:gd name="csX564" fmla="*/ 883959 w 1436261"/>
              <a:gd name="csY564" fmla="*/ 507224 h 700513"/>
              <a:gd name="csX565" fmla="*/ 881786 w 1436261"/>
              <a:gd name="csY565" fmla="*/ 514739 h 700513"/>
              <a:gd name="csX566" fmla="*/ 880236 w 1436261"/>
              <a:gd name="csY566" fmla="*/ 520704 h 700513"/>
              <a:gd name="csX567" fmla="*/ 874035 w 1436261"/>
              <a:gd name="csY567" fmla="*/ 531556 h 700513"/>
              <a:gd name="csX568" fmla="*/ 871777 w 1436261"/>
              <a:gd name="csY568" fmla="*/ 542694 h 700513"/>
              <a:gd name="csX569" fmla="*/ 868946 w 1436261"/>
              <a:gd name="csY569" fmla="*/ 546064 h 700513"/>
              <a:gd name="csX570" fmla="*/ 865508 w 1436261"/>
              <a:gd name="csY570" fmla="*/ 546468 h 700513"/>
              <a:gd name="csX571" fmla="*/ 859510 w 1436261"/>
              <a:gd name="csY571" fmla="*/ 544716 h 700513"/>
              <a:gd name="csX572" fmla="*/ 856477 w 1436261"/>
              <a:gd name="csY572" fmla="*/ 542542 h 700513"/>
              <a:gd name="csX573" fmla="*/ 856157 w 1436261"/>
              <a:gd name="csY573" fmla="*/ 539981 h 700513"/>
              <a:gd name="csX574" fmla="*/ 855685 w 1436261"/>
              <a:gd name="csY574" fmla="*/ 538886 h 700513"/>
              <a:gd name="csX575" fmla="*/ 856494 w 1436261"/>
              <a:gd name="csY575" fmla="*/ 537234 h 700513"/>
              <a:gd name="csX576" fmla="*/ 855516 w 1436261"/>
              <a:gd name="csY576" fmla="*/ 534589 h 700513"/>
              <a:gd name="csX577" fmla="*/ 853612 w 1436261"/>
              <a:gd name="csY577" fmla="*/ 531050 h 700513"/>
              <a:gd name="csX578" fmla="*/ 855921 w 1436261"/>
              <a:gd name="csY578" fmla="*/ 529163 h 700513"/>
              <a:gd name="csX579" fmla="*/ 855685 w 1436261"/>
              <a:gd name="csY579" fmla="*/ 525591 h 700513"/>
              <a:gd name="csX580" fmla="*/ 859392 w 1436261"/>
              <a:gd name="csY580" fmla="*/ 518581 h 700513"/>
              <a:gd name="csX581" fmla="*/ 859645 w 1436261"/>
              <a:gd name="csY581" fmla="*/ 513913 h 700513"/>
              <a:gd name="csX582" fmla="*/ 859122 w 1436261"/>
              <a:gd name="csY582" fmla="*/ 508774 h 700513"/>
              <a:gd name="csX583" fmla="*/ 858246 w 1436261"/>
              <a:gd name="csY583" fmla="*/ 504410 h 700513"/>
              <a:gd name="csX584" fmla="*/ 860369 w 1436261"/>
              <a:gd name="csY584" fmla="*/ 502388 h 700513"/>
              <a:gd name="csX585" fmla="*/ 860217 w 1436261"/>
              <a:gd name="csY585" fmla="*/ 498175 h 700513"/>
              <a:gd name="csX586" fmla="*/ 862273 w 1436261"/>
              <a:gd name="csY586" fmla="*/ 497889 h 700513"/>
              <a:gd name="csX587" fmla="*/ 863672 w 1436261"/>
              <a:gd name="csY587" fmla="*/ 496271 h 700513"/>
              <a:gd name="csX588" fmla="*/ 866958 w 1436261"/>
              <a:gd name="csY588" fmla="*/ 495934 h 700513"/>
              <a:gd name="csX589" fmla="*/ 870799 w 1436261"/>
              <a:gd name="csY589" fmla="*/ 495732 h 700513"/>
              <a:gd name="csX590" fmla="*/ 871642 w 1436261"/>
              <a:gd name="csY590" fmla="*/ 493373 h 700513"/>
              <a:gd name="csX591" fmla="*/ 871962 w 1436261"/>
              <a:gd name="csY591" fmla="*/ 494165 h 700513"/>
              <a:gd name="csX592" fmla="*/ 873260 w 1436261"/>
              <a:gd name="csY592" fmla="*/ 491418 h 700513"/>
              <a:gd name="csX593" fmla="*/ 876090 w 1436261"/>
              <a:gd name="csY593" fmla="*/ 490593 h 700513"/>
              <a:gd name="csX594" fmla="*/ 875939 w 1436261"/>
              <a:gd name="csY594" fmla="*/ 488318 h 700513"/>
              <a:gd name="csX595" fmla="*/ 877876 w 1436261"/>
              <a:gd name="csY595" fmla="*/ 485790 h 700513"/>
              <a:gd name="csX596" fmla="*/ 878955 w 1436261"/>
              <a:gd name="csY596" fmla="*/ 483869 h 700513"/>
              <a:gd name="csX597" fmla="*/ 881466 w 1436261"/>
              <a:gd name="csY597" fmla="*/ 483179 h 700513"/>
              <a:gd name="csX598" fmla="*/ 882578 w 1436261"/>
              <a:gd name="csY598" fmla="*/ 480904 h 700513"/>
              <a:gd name="csX599" fmla="*/ 882443 w 1436261"/>
              <a:gd name="csY599" fmla="*/ 479033 h 700513"/>
              <a:gd name="csX600" fmla="*/ 881718 w 1436261"/>
              <a:gd name="csY600" fmla="*/ 478039 h 700513"/>
              <a:gd name="csX601" fmla="*/ 882595 w 1436261"/>
              <a:gd name="csY601" fmla="*/ 476523 h 700513"/>
              <a:gd name="csX602" fmla="*/ 884768 w 1436261"/>
              <a:gd name="csY602" fmla="*/ 475394 h 700513"/>
              <a:gd name="csX603" fmla="*/ 884937 w 1436261"/>
              <a:gd name="csY603" fmla="*/ 475141 h 700513"/>
              <a:gd name="csX604" fmla="*/ 1265955 w 1436261"/>
              <a:gd name="csY604" fmla="*/ 470170 h 700513"/>
              <a:gd name="csX605" fmla="*/ 1266747 w 1436261"/>
              <a:gd name="csY605" fmla="*/ 471316 h 700513"/>
              <a:gd name="csX606" fmla="*/ 1265938 w 1436261"/>
              <a:gd name="csY606" fmla="*/ 472462 h 700513"/>
              <a:gd name="csX607" fmla="*/ 1263225 w 1436261"/>
              <a:gd name="csY607" fmla="*/ 474669 h 700513"/>
              <a:gd name="csX608" fmla="*/ 1263209 w 1436261"/>
              <a:gd name="csY608" fmla="*/ 474669 h 700513"/>
              <a:gd name="csX609" fmla="*/ 1262046 w 1436261"/>
              <a:gd name="csY609" fmla="*/ 470574 h 700513"/>
              <a:gd name="csX610" fmla="*/ 1262889 w 1436261"/>
              <a:gd name="csY610" fmla="*/ 470625 h 700513"/>
              <a:gd name="csX611" fmla="*/ 1263680 w 1436261"/>
              <a:gd name="csY611" fmla="*/ 471585 h 700513"/>
              <a:gd name="csX612" fmla="*/ 1265955 w 1436261"/>
              <a:gd name="csY612" fmla="*/ 470170 h 700513"/>
              <a:gd name="csX613" fmla="*/ 1318124 w 1436261"/>
              <a:gd name="csY613" fmla="*/ 468300 h 700513"/>
              <a:gd name="csX614" fmla="*/ 1318882 w 1436261"/>
              <a:gd name="csY614" fmla="*/ 468586 h 700513"/>
              <a:gd name="csX615" fmla="*/ 1318545 w 1436261"/>
              <a:gd name="csY615" fmla="*/ 469429 h 700513"/>
              <a:gd name="csX616" fmla="*/ 1319219 w 1436261"/>
              <a:gd name="csY616" fmla="*/ 471080 h 700513"/>
              <a:gd name="csX617" fmla="*/ 1319034 w 1436261"/>
              <a:gd name="csY617" fmla="*/ 473625 h 700513"/>
              <a:gd name="csX618" fmla="*/ 1319421 w 1436261"/>
              <a:gd name="csY618" fmla="*/ 474518 h 700513"/>
              <a:gd name="csX619" fmla="*/ 1320500 w 1436261"/>
              <a:gd name="csY619" fmla="*/ 475074 h 700513"/>
              <a:gd name="csX620" fmla="*/ 1319522 w 1436261"/>
              <a:gd name="csY620" fmla="*/ 476590 h 700513"/>
              <a:gd name="csX621" fmla="*/ 1321039 w 1436261"/>
              <a:gd name="csY621" fmla="*/ 477618 h 700513"/>
              <a:gd name="csX622" fmla="*/ 1321325 w 1436261"/>
              <a:gd name="csY622" fmla="*/ 478966 h 700513"/>
              <a:gd name="csX623" fmla="*/ 1321511 w 1436261"/>
              <a:gd name="csY623" fmla="*/ 480736 h 700513"/>
              <a:gd name="csX624" fmla="*/ 1321393 w 1436261"/>
              <a:gd name="csY624" fmla="*/ 482774 h 700513"/>
              <a:gd name="csX625" fmla="*/ 1321949 w 1436261"/>
              <a:gd name="csY625" fmla="*/ 484847 h 700513"/>
              <a:gd name="csX626" fmla="*/ 1322909 w 1436261"/>
              <a:gd name="csY626" fmla="*/ 487964 h 700513"/>
              <a:gd name="csX627" fmla="*/ 1323937 w 1436261"/>
              <a:gd name="csY627" fmla="*/ 487375 h 700513"/>
              <a:gd name="csX628" fmla="*/ 1325386 w 1436261"/>
              <a:gd name="csY628" fmla="*/ 487375 h 700513"/>
              <a:gd name="csX629" fmla="*/ 1325572 w 1436261"/>
              <a:gd name="csY629" fmla="*/ 488369 h 700513"/>
              <a:gd name="csX630" fmla="*/ 1326718 w 1436261"/>
              <a:gd name="csY630" fmla="*/ 488773 h 700513"/>
              <a:gd name="csX631" fmla="*/ 1327948 w 1436261"/>
              <a:gd name="csY631" fmla="*/ 489852 h 700513"/>
              <a:gd name="csX632" fmla="*/ 1328436 w 1436261"/>
              <a:gd name="csY632" fmla="*/ 491739 h 700513"/>
              <a:gd name="csX633" fmla="*/ 1328049 w 1436261"/>
              <a:gd name="csY633" fmla="*/ 493272 h 700513"/>
              <a:gd name="csX634" fmla="*/ 1327745 w 1436261"/>
              <a:gd name="csY634" fmla="*/ 495008 h 700513"/>
              <a:gd name="csX635" fmla="*/ 1328099 w 1436261"/>
              <a:gd name="csY635" fmla="*/ 496794 h 700513"/>
              <a:gd name="csX636" fmla="*/ 1327678 w 1436261"/>
              <a:gd name="csY636" fmla="*/ 497973 h 700513"/>
              <a:gd name="csX637" fmla="*/ 1327931 w 1436261"/>
              <a:gd name="csY637" fmla="*/ 498361 h 700513"/>
              <a:gd name="csX638" fmla="*/ 1328285 w 1436261"/>
              <a:gd name="csY638" fmla="*/ 499844 h 700513"/>
              <a:gd name="csX639" fmla="*/ 1329633 w 1436261"/>
              <a:gd name="csY639" fmla="*/ 501006 h 700513"/>
              <a:gd name="csX640" fmla="*/ 1329026 w 1436261"/>
              <a:gd name="csY640" fmla="*/ 502118 h 700513"/>
              <a:gd name="csX641" fmla="*/ 1329211 w 1436261"/>
              <a:gd name="csY641" fmla="*/ 504444 h 700513"/>
              <a:gd name="csX642" fmla="*/ 1328453 w 1436261"/>
              <a:gd name="csY642" fmla="*/ 508016 h 700513"/>
              <a:gd name="csX643" fmla="*/ 1329329 w 1436261"/>
              <a:gd name="csY643" fmla="*/ 509533 h 700513"/>
              <a:gd name="csX644" fmla="*/ 1329532 w 1436261"/>
              <a:gd name="csY644" fmla="*/ 511066 h 700513"/>
              <a:gd name="csX645" fmla="*/ 1331031 w 1436261"/>
              <a:gd name="csY645" fmla="*/ 512903 h 700513"/>
              <a:gd name="csX646" fmla="*/ 1333070 w 1436261"/>
              <a:gd name="csY646" fmla="*/ 514049 h 700513"/>
              <a:gd name="csX647" fmla="*/ 1335244 w 1436261"/>
              <a:gd name="csY647" fmla="*/ 515093 h 700513"/>
              <a:gd name="csX648" fmla="*/ 1337889 w 1436261"/>
              <a:gd name="csY648" fmla="*/ 517317 h 700513"/>
              <a:gd name="csX649" fmla="*/ 1338344 w 1436261"/>
              <a:gd name="csY649" fmla="*/ 520216 h 700513"/>
              <a:gd name="csX650" fmla="*/ 1338310 w 1436261"/>
              <a:gd name="csY650" fmla="*/ 521597 h 700513"/>
              <a:gd name="csX651" fmla="*/ 1340535 w 1436261"/>
              <a:gd name="csY651" fmla="*/ 524411 h 700513"/>
              <a:gd name="csX652" fmla="*/ 1341209 w 1436261"/>
              <a:gd name="csY652" fmla="*/ 529921 h 700513"/>
              <a:gd name="csX653" fmla="*/ 1341495 w 1436261"/>
              <a:gd name="csY653" fmla="*/ 529500 h 700513"/>
              <a:gd name="csX654" fmla="*/ 1342321 w 1436261"/>
              <a:gd name="csY654" fmla="*/ 530275 h 700513"/>
              <a:gd name="csX655" fmla="*/ 1342203 w 1436261"/>
              <a:gd name="csY655" fmla="*/ 528826 h 700513"/>
              <a:gd name="csX656" fmla="*/ 1343298 w 1436261"/>
              <a:gd name="csY656" fmla="*/ 529096 h 700513"/>
              <a:gd name="csX657" fmla="*/ 1343854 w 1436261"/>
              <a:gd name="csY657" fmla="*/ 530208 h 700513"/>
              <a:gd name="csX658" fmla="*/ 1345640 w 1436261"/>
              <a:gd name="csY658" fmla="*/ 529601 h 700513"/>
              <a:gd name="csX659" fmla="*/ 1344815 w 1436261"/>
              <a:gd name="csY659" fmla="*/ 535111 h 700513"/>
              <a:gd name="csX660" fmla="*/ 1345708 w 1436261"/>
              <a:gd name="csY660" fmla="*/ 536510 h 700513"/>
              <a:gd name="csX661" fmla="*/ 1346466 w 1436261"/>
              <a:gd name="csY661" fmla="*/ 538010 h 700513"/>
              <a:gd name="csX662" fmla="*/ 1347730 w 1436261"/>
              <a:gd name="csY662" fmla="*/ 538953 h 700513"/>
              <a:gd name="csX663" fmla="*/ 1349128 w 1436261"/>
              <a:gd name="csY663" fmla="*/ 539796 h 700513"/>
              <a:gd name="csX664" fmla="*/ 1349583 w 1436261"/>
              <a:gd name="csY664" fmla="*/ 541211 h 700513"/>
              <a:gd name="csX665" fmla="*/ 1350358 w 1436261"/>
              <a:gd name="csY665" fmla="*/ 542694 h 700513"/>
              <a:gd name="csX666" fmla="*/ 1350460 w 1436261"/>
              <a:gd name="csY666" fmla="*/ 543486 h 700513"/>
              <a:gd name="csX667" fmla="*/ 1351252 w 1436261"/>
              <a:gd name="csY667" fmla="*/ 544126 h 700513"/>
              <a:gd name="csX668" fmla="*/ 1351033 w 1436261"/>
              <a:gd name="csY668" fmla="*/ 546772 h 700513"/>
              <a:gd name="csX669" fmla="*/ 1350999 w 1436261"/>
              <a:gd name="csY669" fmla="*/ 546738 h 700513"/>
              <a:gd name="csX670" fmla="*/ 1351740 w 1436261"/>
              <a:gd name="csY670" fmla="*/ 549249 h 700513"/>
              <a:gd name="csX671" fmla="*/ 1351353 w 1436261"/>
              <a:gd name="csY671" fmla="*/ 551962 h 700513"/>
              <a:gd name="csX672" fmla="*/ 1349853 w 1436261"/>
              <a:gd name="csY672" fmla="*/ 560522 h 700513"/>
              <a:gd name="csX673" fmla="*/ 1348134 w 1436261"/>
              <a:gd name="csY673" fmla="*/ 565610 h 700513"/>
              <a:gd name="csX674" fmla="*/ 1344562 w 1436261"/>
              <a:gd name="csY674" fmla="*/ 570986 h 700513"/>
              <a:gd name="csX675" fmla="*/ 1341007 w 1436261"/>
              <a:gd name="csY675" fmla="*/ 575603 h 700513"/>
              <a:gd name="csX676" fmla="*/ 1339810 w 1436261"/>
              <a:gd name="csY676" fmla="*/ 576496 h 700513"/>
              <a:gd name="csX677" fmla="*/ 1337620 w 1436261"/>
              <a:gd name="csY677" fmla="*/ 580877 h 700513"/>
              <a:gd name="csX678" fmla="*/ 1334165 w 1436261"/>
              <a:gd name="csY678" fmla="*/ 584213 h 700513"/>
              <a:gd name="csX679" fmla="*/ 1332295 w 1436261"/>
              <a:gd name="csY679" fmla="*/ 585898 h 700513"/>
              <a:gd name="csX680" fmla="*/ 1330492 w 1436261"/>
              <a:gd name="csY680" fmla="*/ 586724 h 700513"/>
              <a:gd name="csX681" fmla="*/ 1328251 w 1436261"/>
              <a:gd name="csY681" fmla="*/ 589622 h 700513"/>
              <a:gd name="csX682" fmla="*/ 1327526 w 1436261"/>
              <a:gd name="csY682" fmla="*/ 590936 h 700513"/>
              <a:gd name="csX683" fmla="*/ 1326195 w 1436261"/>
              <a:gd name="csY683" fmla="*/ 592065 h 700513"/>
              <a:gd name="csX684" fmla="*/ 1324038 w 1436261"/>
              <a:gd name="csY684" fmla="*/ 594812 h 700513"/>
              <a:gd name="csX685" fmla="*/ 1322825 w 1436261"/>
              <a:gd name="csY685" fmla="*/ 596312 h 700513"/>
              <a:gd name="csX686" fmla="*/ 1322101 w 1436261"/>
              <a:gd name="csY686" fmla="*/ 597339 h 700513"/>
              <a:gd name="csX687" fmla="*/ 1320854 w 1436261"/>
              <a:gd name="csY687" fmla="*/ 597794 h 700513"/>
              <a:gd name="csX688" fmla="*/ 1319775 w 1436261"/>
              <a:gd name="csY688" fmla="*/ 598991 h 700513"/>
              <a:gd name="csX689" fmla="*/ 1316338 w 1436261"/>
              <a:gd name="csY689" fmla="*/ 602782 h 700513"/>
              <a:gd name="csX690" fmla="*/ 1316709 w 1436261"/>
              <a:gd name="csY690" fmla="*/ 603001 h 700513"/>
              <a:gd name="csX691" fmla="*/ 1317079 w 1436261"/>
              <a:gd name="csY691" fmla="*/ 603995 h 700513"/>
              <a:gd name="csX692" fmla="*/ 1316119 w 1436261"/>
              <a:gd name="csY692" fmla="*/ 605090 h 700513"/>
              <a:gd name="csX693" fmla="*/ 1315091 w 1436261"/>
              <a:gd name="csY693" fmla="*/ 606354 h 700513"/>
              <a:gd name="csX694" fmla="*/ 1313237 w 1436261"/>
              <a:gd name="csY694" fmla="*/ 609135 h 700513"/>
              <a:gd name="csX695" fmla="*/ 1311620 w 1436261"/>
              <a:gd name="csY695" fmla="*/ 610550 h 700513"/>
              <a:gd name="csX696" fmla="*/ 1310272 w 1436261"/>
              <a:gd name="csY696" fmla="*/ 611544 h 700513"/>
              <a:gd name="csX697" fmla="*/ 1307677 w 1436261"/>
              <a:gd name="csY697" fmla="*/ 612201 h 700513"/>
              <a:gd name="csX698" fmla="*/ 1300701 w 1436261"/>
              <a:gd name="csY698" fmla="*/ 613954 h 700513"/>
              <a:gd name="csX699" fmla="*/ 1297044 w 1436261"/>
              <a:gd name="csY699" fmla="*/ 615993 h 700513"/>
              <a:gd name="csX700" fmla="*/ 1294803 w 1436261"/>
              <a:gd name="csY700" fmla="*/ 616751 h 700513"/>
              <a:gd name="csX701" fmla="*/ 1294095 w 1436261"/>
              <a:gd name="csY701" fmla="*/ 616633 h 700513"/>
              <a:gd name="csX702" fmla="*/ 1293775 w 1436261"/>
              <a:gd name="csY702" fmla="*/ 616363 h 700513"/>
              <a:gd name="csX703" fmla="*/ 1293287 w 1436261"/>
              <a:gd name="csY703" fmla="*/ 616869 h 700513"/>
              <a:gd name="csX704" fmla="*/ 1293725 w 1436261"/>
              <a:gd name="csY704" fmla="*/ 617475 h 700513"/>
              <a:gd name="csX705" fmla="*/ 1293843 w 1436261"/>
              <a:gd name="csY705" fmla="*/ 618284 h 700513"/>
              <a:gd name="csX706" fmla="*/ 1293809 w 1436261"/>
              <a:gd name="csY706" fmla="*/ 618722 h 700513"/>
              <a:gd name="csX707" fmla="*/ 1292393 w 1436261"/>
              <a:gd name="csY707" fmla="*/ 619177 h 700513"/>
              <a:gd name="csX708" fmla="*/ 1292208 w 1436261"/>
              <a:gd name="csY708" fmla="*/ 617661 h 700513"/>
              <a:gd name="csX709" fmla="*/ 1291433 w 1436261"/>
              <a:gd name="csY709" fmla="*/ 617964 h 700513"/>
              <a:gd name="csX710" fmla="*/ 1291383 w 1436261"/>
              <a:gd name="csY710" fmla="*/ 616734 h 700513"/>
              <a:gd name="csX711" fmla="*/ 1290102 w 1436261"/>
              <a:gd name="csY711" fmla="*/ 616700 h 700513"/>
              <a:gd name="csX712" fmla="*/ 1290270 w 1436261"/>
              <a:gd name="csY712" fmla="*/ 616077 h 700513"/>
              <a:gd name="csX713" fmla="*/ 1290439 w 1436261"/>
              <a:gd name="csY713" fmla="*/ 615622 h 700513"/>
              <a:gd name="csX714" fmla="*/ 1290473 w 1436261"/>
              <a:gd name="csY714" fmla="*/ 615015 h 700513"/>
              <a:gd name="csX715" fmla="*/ 1290978 w 1436261"/>
              <a:gd name="csY715" fmla="*/ 614628 h 700513"/>
              <a:gd name="csX716" fmla="*/ 1291147 w 1436261"/>
              <a:gd name="csY716" fmla="*/ 614409 h 700513"/>
              <a:gd name="csX717" fmla="*/ 1290928 w 1436261"/>
              <a:gd name="csY717" fmla="*/ 614409 h 700513"/>
              <a:gd name="csX718" fmla="*/ 1289546 w 1436261"/>
              <a:gd name="csY718" fmla="*/ 614611 h 700513"/>
              <a:gd name="csX719" fmla="*/ 1288181 w 1436261"/>
              <a:gd name="csY719" fmla="*/ 616178 h 700513"/>
              <a:gd name="csX720" fmla="*/ 1288956 w 1436261"/>
              <a:gd name="csY720" fmla="*/ 614493 h 700513"/>
              <a:gd name="csX721" fmla="*/ 1289563 w 1436261"/>
              <a:gd name="csY721" fmla="*/ 612993 h 700513"/>
              <a:gd name="csX722" fmla="*/ 1288771 w 1436261"/>
              <a:gd name="csY722" fmla="*/ 612892 h 700513"/>
              <a:gd name="csX723" fmla="*/ 1286378 w 1436261"/>
              <a:gd name="csY723" fmla="*/ 613415 h 700513"/>
              <a:gd name="csX724" fmla="*/ 1286951 w 1436261"/>
              <a:gd name="csY724" fmla="*/ 614510 h 700513"/>
              <a:gd name="csX725" fmla="*/ 1285468 w 1436261"/>
              <a:gd name="csY725" fmla="*/ 615437 h 700513"/>
              <a:gd name="csX726" fmla="*/ 1282991 w 1436261"/>
              <a:gd name="csY726" fmla="*/ 616481 h 700513"/>
              <a:gd name="csX727" fmla="*/ 1281542 w 1436261"/>
              <a:gd name="csY727" fmla="*/ 617307 h 700513"/>
              <a:gd name="csX728" fmla="*/ 1278526 w 1436261"/>
              <a:gd name="csY728" fmla="*/ 615487 h 700513"/>
              <a:gd name="csX729" fmla="*/ 1277313 w 1436261"/>
              <a:gd name="csY729" fmla="*/ 615588 h 700513"/>
              <a:gd name="csX730" fmla="*/ 1276268 w 1436261"/>
              <a:gd name="csY730" fmla="*/ 614880 h 700513"/>
              <a:gd name="csX731" fmla="*/ 1275392 w 1436261"/>
              <a:gd name="csY731" fmla="*/ 614948 h 700513"/>
              <a:gd name="csX732" fmla="*/ 1274684 w 1436261"/>
              <a:gd name="csY732" fmla="*/ 615453 h 700513"/>
              <a:gd name="csX733" fmla="*/ 1274448 w 1436261"/>
              <a:gd name="csY733" fmla="*/ 615807 h 700513"/>
              <a:gd name="csX734" fmla="*/ 1273353 w 1436261"/>
              <a:gd name="csY734" fmla="*/ 615453 h 700513"/>
              <a:gd name="csX735" fmla="*/ 1272965 w 1436261"/>
              <a:gd name="csY735" fmla="*/ 614813 h 700513"/>
              <a:gd name="csX736" fmla="*/ 1272241 w 1436261"/>
              <a:gd name="csY736" fmla="*/ 613398 h 700513"/>
              <a:gd name="csX737" fmla="*/ 1269494 w 1436261"/>
              <a:gd name="csY737" fmla="*/ 611477 h 700513"/>
              <a:gd name="csX738" fmla="*/ 1269393 w 1436261"/>
              <a:gd name="csY738" fmla="*/ 609691 h 700513"/>
              <a:gd name="csX739" fmla="*/ 1269073 w 1436261"/>
              <a:gd name="csY739" fmla="*/ 607601 h 700513"/>
              <a:gd name="csX740" fmla="*/ 1270707 w 1436261"/>
              <a:gd name="csY740" fmla="*/ 605377 h 700513"/>
              <a:gd name="csX741" fmla="*/ 1270337 w 1436261"/>
              <a:gd name="csY741" fmla="*/ 601940 h 700513"/>
              <a:gd name="csX742" fmla="*/ 1269764 w 1436261"/>
              <a:gd name="csY742" fmla="*/ 600288 h 700513"/>
              <a:gd name="csX743" fmla="*/ 1270454 w 1436261"/>
              <a:gd name="csY743" fmla="*/ 600389 h 700513"/>
              <a:gd name="csX744" fmla="*/ 1270792 w 1436261"/>
              <a:gd name="csY744" fmla="*/ 599850 h 700513"/>
              <a:gd name="csX745" fmla="*/ 1271061 w 1436261"/>
              <a:gd name="csY745" fmla="*/ 598856 h 700513"/>
              <a:gd name="csX746" fmla="*/ 1269241 w 1436261"/>
              <a:gd name="csY746" fmla="*/ 599631 h 700513"/>
              <a:gd name="csX747" fmla="*/ 1268483 w 1436261"/>
              <a:gd name="csY747" fmla="*/ 599631 h 700513"/>
              <a:gd name="csX748" fmla="*/ 1265787 w 1436261"/>
              <a:gd name="csY748" fmla="*/ 600035 h 700513"/>
              <a:gd name="csX749" fmla="*/ 1267775 w 1436261"/>
              <a:gd name="csY749" fmla="*/ 597390 h 700513"/>
              <a:gd name="csX750" fmla="*/ 1268247 w 1436261"/>
              <a:gd name="csY750" fmla="*/ 595890 h 700513"/>
              <a:gd name="csX751" fmla="*/ 1268399 w 1436261"/>
              <a:gd name="csY751" fmla="*/ 592436 h 700513"/>
              <a:gd name="csX752" fmla="*/ 1266545 w 1436261"/>
              <a:gd name="csY752" fmla="*/ 595014 h 700513"/>
              <a:gd name="csX753" fmla="*/ 1265534 w 1436261"/>
              <a:gd name="csY753" fmla="*/ 598030 h 700513"/>
              <a:gd name="csX754" fmla="*/ 1263462 w 1436261"/>
              <a:gd name="csY754" fmla="*/ 598216 h 700513"/>
              <a:gd name="csX755" fmla="*/ 1260850 w 1436261"/>
              <a:gd name="csY755" fmla="*/ 598451 h 700513"/>
              <a:gd name="csX756" fmla="*/ 1261844 w 1436261"/>
              <a:gd name="csY756" fmla="*/ 596665 h 700513"/>
              <a:gd name="csX757" fmla="*/ 1263243 w 1436261"/>
              <a:gd name="csY757" fmla="*/ 596665 h 700513"/>
              <a:gd name="csX758" fmla="*/ 1264557 w 1436261"/>
              <a:gd name="csY758" fmla="*/ 593666 h 700513"/>
              <a:gd name="csX759" fmla="*/ 1269022 w 1436261"/>
              <a:gd name="csY759" fmla="*/ 589453 h 700513"/>
              <a:gd name="csX760" fmla="*/ 1269460 w 1436261"/>
              <a:gd name="csY760" fmla="*/ 587330 h 700513"/>
              <a:gd name="csX761" fmla="*/ 1270438 w 1436261"/>
              <a:gd name="csY761" fmla="*/ 586825 h 700513"/>
              <a:gd name="csX762" fmla="*/ 1270909 w 1436261"/>
              <a:gd name="csY762" fmla="*/ 586067 h 700513"/>
              <a:gd name="csX763" fmla="*/ 1271044 w 1436261"/>
              <a:gd name="csY763" fmla="*/ 584213 h 700513"/>
              <a:gd name="csX764" fmla="*/ 1268769 w 1436261"/>
              <a:gd name="csY764" fmla="*/ 585831 h 700513"/>
              <a:gd name="csX765" fmla="*/ 1267186 w 1436261"/>
              <a:gd name="csY765" fmla="*/ 588897 h 700513"/>
              <a:gd name="csX766" fmla="*/ 1261962 w 1436261"/>
              <a:gd name="csY766" fmla="*/ 591947 h 700513"/>
              <a:gd name="csX767" fmla="*/ 1259199 w 1436261"/>
              <a:gd name="csY767" fmla="*/ 593851 h 700513"/>
              <a:gd name="csX768" fmla="*/ 1258137 w 1436261"/>
              <a:gd name="csY768" fmla="*/ 595149 h 700513"/>
              <a:gd name="csX769" fmla="*/ 1258103 w 1436261"/>
              <a:gd name="csY769" fmla="*/ 596716 h 700513"/>
              <a:gd name="csX770" fmla="*/ 1257716 w 1436261"/>
              <a:gd name="csY770" fmla="*/ 597002 h 700513"/>
              <a:gd name="csX771" fmla="*/ 1255862 w 1436261"/>
              <a:gd name="csY771" fmla="*/ 597558 h 700513"/>
              <a:gd name="csX772" fmla="*/ 1255576 w 1436261"/>
              <a:gd name="csY772" fmla="*/ 595806 h 700513"/>
              <a:gd name="csX773" fmla="*/ 1254245 w 1436261"/>
              <a:gd name="csY773" fmla="*/ 594829 h 700513"/>
              <a:gd name="csX774" fmla="*/ 1254750 w 1436261"/>
              <a:gd name="csY774" fmla="*/ 593750 h 700513"/>
              <a:gd name="csX775" fmla="*/ 1256098 w 1436261"/>
              <a:gd name="csY775" fmla="*/ 594155 h 700513"/>
              <a:gd name="csX776" fmla="*/ 1256048 w 1436261"/>
              <a:gd name="csY776" fmla="*/ 592166 h 700513"/>
              <a:gd name="csX777" fmla="*/ 1255711 w 1436261"/>
              <a:gd name="csY777" fmla="*/ 589723 h 700513"/>
              <a:gd name="csX778" fmla="*/ 1255913 w 1436261"/>
              <a:gd name="csY778" fmla="*/ 588729 h 700513"/>
              <a:gd name="csX779" fmla="*/ 1255036 w 1436261"/>
              <a:gd name="csY779" fmla="*/ 587532 h 700513"/>
              <a:gd name="csX780" fmla="*/ 1253773 w 1436261"/>
              <a:gd name="csY780" fmla="*/ 587212 h 700513"/>
              <a:gd name="csX781" fmla="*/ 1253621 w 1436261"/>
              <a:gd name="csY781" fmla="*/ 585376 h 700513"/>
              <a:gd name="csX782" fmla="*/ 1254396 w 1436261"/>
              <a:gd name="csY782" fmla="*/ 584820 h 700513"/>
              <a:gd name="csX783" fmla="*/ 1254396 w 1436261"/>
              <a:gd name="csY783" fmla="*/ 584196 h 700513"/>
              <a:gd name="csX784" fmla="*/ 1254801 w 1436261"/>
              <a:gd name="csY784" fmla="*/ 583842 h 700513"/>
              <a:gd name="csX785" fmla="*/ 1254514 w 1436261"/>
              <a:gd name="csY785" fmla="*/ 582427 h 700513"/>
              <a:gd name="csX786" fmla="*/ 1251144 w 1436261"/>
              <a:gd name="csY786" fmla="*/ 581652 h 700513"/>
              <a:gd name="csX787" fmla="*/ 1248701 w 1436261"/>
              <a:gd name="csY787" fmla="*/ 580860 h 700513"/>
              <a:gd name="csX788" fmla="*/ 1247235 w 1436261"/>
              <a:gd name="csY788" fmla="*/ 581113 h 700513"/>
              <a:gd name="csX789" fmla="*/ 1246493 w 1436261"/>
              <a:gd name="csY789" fmla="*/ 580203 h 700513"/>
              <a:gd name="csX790" fmla="*/ 1243595 w 1436261"/>
              <a:gd name="csY790" fmla="*/ 578181 h 700513"/>
              <a:gd name="csX791" fmla="*/ 1242247 w 1436261"/>
              <a:gd name="csY791" fmla="*/ 578905 h 700513"/>
              <a:gd name="csX792" fmla="*/ 1240292 w 1436261"/>
              <a:gd name="csY792" fmla="*/ 579293 h 700513"/>
              <a:gd name="csX793" fmla="*/ 1236164 w 1436261"/>
              <a:gd name="csY793" fmla="*/ 578905 h 700513"/>
              <a:gd name="csX794" fmla="*/ 1233704 w 1436261"/>
              <a:gd name="csY794" fmla="*/ 579630 h 700513"/>
              <a:gd name="csX795" fmla="*/ 1228969 w 1436261"/>
              <a:gd name="csY795" fmla="*/ 580944 h 700513"/>
              <a:gd name="csX796" fmla="*/ 1226829 w 1436261"/>
              <a:gd name="csY796" fmla="*/ 581315 h 700513"/>
              <a:gd name="csX797" fmla="*/ 1225447 w 1436261"/>
              <a:gd name="csY797" fmla="*/ 581837 h 700513"/>
              <a:gd name="csX798" fmla="*/ 1219112 w 1436261"/>
              <a:gd name="csY798" fmla="*/ 582899 h 700513"/>
              <a:gd name="csX799" fmla="*/ 1210383 w 1436261"/>
              <a:gd name="csY799" fmla="*/ 586252 h 700513"/>
              <a:gd name="csX800" fmla="*/ 1207215 w 1436261"/>
              <a:gd name="csY800" fmla="*/ 587768 h 700513"/>
              <a:gd name="csX801" fmla="*/ 1205749 w 1436261"/>
              <a:gd name="csY801" fmla="*/ 589656 h 700513"/>
              <a:gd name="csX802" fmla="*/ 1205008 w 1436261"/>
              <a:gd name="csY802" fmla="*/ 590818 h 700513"/>
              <a:gd name="csX803" fmla="*/ 1204469 w 1436261"/>
              <a:gd name="csY803" fmla="*/ 590953 h 700513"/>
              <a:gd name="csX804" fmla="*/ 1203694 w 1436261"/>
              <a:gd name="csY804" fmla="*/ 591374 h 700513"/>
              <a:gd name="csX805" fmla="*/ 1202666 w 1436261"/>
              <a:gd name="csY805" fmla="*/ 590852 h 700513"/>
              <a:gd name="csX806" fmla="*/ 1201250 w 1436261"/>
              <a:gd name="csY806" fmla="*/ 590818 h 700513"/>
              <a:gd name="csX807" fmla="*/ 1198285 w 1436261"/>
              <a:gd name="csY807" fmla="*/ 590970 h 700513"/>
              <a:gd name="csX808" fmla="*/ 1197055 w 1436261"/>
              <a:gd name="csY808" fmla="*/ 591206 h 700513"/>
              <a:gd name="csX809" fmla="*/ 1196313 w 1436261"/>
              <a:gd name="csY809" fmla="*/ 590279 h 700513"/>
              <a:gd name="csX810" fmla="*/ 1195117 w 1436261"/>
              <a:gd name="csY810" fmla="*/ 590566 h 700513"/>
              <a:gd name="csX811" fmla="*/ 1192572 w 1436261"/>
              <a:gd name="csY811" fmla="*/ 591071 h 700513"/>
              <a:gd name="csX812" fmla="*/ 1189826 w 1436261"/>
              <a:gd name="csY812" fmla="*/ 591492 h 700513"/>
              <a:gd name="csX813" fmla="*/ 1186523 w 1436261"/>
              <a:gd name="csY813" fmla="*/ 593632 h 700513"/>
              <a:gd name="csX814" fmla="*/ 1184838 w 1436261"/>
              <a:gd name="csY814" fmla="*/ 594323 h 700513"/>
              <a:gd name="csX815" fmla="*/ 1182125 w 1436261"/>
              <a:gd name="csY815" fmla="*/ 595587 h 700513"/>
              <a:gd name="csX816" fmla="*/ 1179311 w 1436261"/>
              <a:gd name="csY816" fmla="*/ 596598 h 700513"/>
              <a:gd name="csX817" fmla="*/ 1177812 w 1436261"/>
              <a:gd name="csY817" fmla="*/ 596143 h 700513"/>
              <a:gd name="csX818" fmla="*/ 1175234 w 1436261"/>
              <a:gd name="csY818" fmla="*/ 597390 h 700513"/>
              <a:gd name="csX819" fmla="*/ 1171712 w 1436261"/>
              <a:gd name="csY819" fmla="*/ 596918 h 700513"/>
              <a:gd name="csX820" fmla="*/ 1169757 w 1436261"/>
              <a:gd name="csY820" fmla="*/ 596076 h 700513"/>
              <a:gd name="csX821" fmla="*/ 1167803 w 1436261"/>
              <a:gd name="csY821" fmla="*/ 595536 h 700513"/>
              <a:gd name="csX822" fmla="*/ 1166960 w 1436261"/>
              <a:gd name="csY822" fmla="*/ 594020 h 700513"/>
              <a:gd name="csX823" fmla="*/ 1165393 w 1436261"/>
              <a:gd name="csY823" fmla="*/ 593363 h 700513"/>
              <a:gd name="csX824" fmla="*/ 1167129 w 1436261"/>
              <a:gd name="csY824" fmla="*/ 589689 h 700513"/>
              <a:gd name="csX825" fmla="*/ 1168325 w 1436261"/>
              <a:gd name="csY825" fmla="*/ 589150 h 700513"/>
              <a:gd name="csX826" fmla="*/ 1169117 w 1436261"/>
              <a:gd name="csY826" fmla="*/ 590414 h 700513"/>
              <a:gd name="csX827" fmla="*/ 1171055 w 1436261"/>
              <a:gd name="csY827" fmla="*/ 587398 h 700513"/>
              <a:gd name="csX828" fmla="*/ 1171291 w 1436261"/>
              <a:gd name="csY828" fmla="*/ 586050 h 700513"/>
              <a:gd name="csX829" fmla="*/ 1172437 w 1436261"/>
              <a:gd name="csY829" fmla="*/ 584601 h 700513"/>
              <a:gd name="csX830" fmla="*/ 1173464 w 1436261"/>
              <a:gd name="csY830" fmla="*/ 582528 h 700513"/>
              <a:gd name="csX831" fmla="*/ 1173970 w 1436261"/>
              <a:gd name="csY831" fmla="*/ 580708 h 700513"/>
              <a:gd name="csX832" fmla="*/ 1173683 w 1436261"/>
              <a:gd name="csY832" fmla="*/ 578956 h 700513"/>
              <a:gd name="csX833" fmla="*/ 1173683 w 1436261"/>
              <a:gd name="csY833" fmla="*/ 577170 h 700513"/>
              <a:gd name="csX834" fmla="*/ 1172790 w 1436261"/>
              <a:gd name="csY834" fmla="*/ 574406 h 700513"/>
              <a:gd name="csX835" fmla="*/ 1172504 w 1436261"/>
              <a:gd name="csY835" fmla="*/ 570665 h 700513"/>
              <a:gd name="csX836" fmla="*/ 1174020 w 1436261"/>
              <a:gd name="csY836" fmla="*/ 567565 h 700513"/>
              <a:gd name="csX837" fmla="*/ 1173431 w 1436261"/>
              <a:gd name="csY837" fmla="*/ 565139 h 700513"/>
              <a:gd name="csX838" fmla="*/ 1173262 w 1436261"/>
              <a:gd name="csY838" fmla="*/ 563268 h 700513"/>
              <a:gd name="csX839" fmla="*/ 1172184 w 1436261"/>
              <a:gd name="csY839" fmla="*/ 561111 h 700513"/>
              <a:gd name="csX840" fmla="*/ 1172032 w 1436261"/>
              <a:gd name="csY840" fmla="*/ 558550 h 700513"/>
              <a:gd name="csX841" fmla="*/ 1172386 w 1436261"/>
              <a:gd name="csY841" fmla="*/ 557741 h 700513"/>
              <a:gd name="csX842" fmla="*/ 1172352 w 1436261"/>
              <a:gd name="csY842" fmla="*/ 557168 h 700513"/>
              <a:gd name="csX843" fmla="*/ 1171864 w 1436261"/>
              <a:gd name="csY843" fmla="*/ 555702 h 700513"/>
              <a:gd name="csX844" fmla="*/ 1170431 w 1436261"/>
              <a:gd name="csY844" fmla="*/ 552433 h 700513"/>
              <a:gd name="csX845" fmla="*/ 1170010 w 1436261"/>
              <a:gd name="csY845" fmla="*/ 550091 h 700513"/>
              <a:gd name="csX846" fmla="*/ 1171173 w 1436261"/>
              <a:gd name="csY846" fmla="*/ 550209 h 700513"/>
              <a:gd name="csX847" fmla="*/ 1171527 w 1436261"/>
              <a:gd name="csY847" fmla="*/ 551490 h 700513"/>
              <a:gd name="csX848" fmla="*/ 1172538 w 1436261"/>
              <a:gd name="csY848" fmla="*/ 551288 h 700513"/>
              <a:gd name="csX849" fmla="*/ 1171897 w 1436261"/>
              <a:gd name="csY849" fmla="*/ 549569 h 700513"/>
              <a:gd name="csX850" fmla="*/ 1171257 w 1436261"/>
              <a:gd name="csY850" fmla="*/ 547092 h 700513"/>
              <a:gd name="csX851" fmla="*/ 1173026 w 1436261"/>
              <a:gd name="csY851" fmla="*/ 547092 h 700513"/>
              <a:gd name="csX852" fmla="*/ 1173127 w 1436261"/>
              <a:gd name="csY852" fmla="*/ 548794 h 700513"/>
              <a:gd name="csX853" fmla="*/ 1173043 w 1436261"/>
              <a:gd name="csY853" fmla="*/ 549923 h 700513"/>
              <a:gd name="csX854" fmla="*/ 1173801 w 1436261"/>
              <a:gd name="csY854" fmla="*/ 549737 h 700513"/>
              <a:gd name="csX855" fmla="*/ 1174475 w 1436261"/>
              <a:gd name="csY855" fmla="*/ 550967 h 700513"/>
              <a:gd name="csX856" fmla="*/ 1174357 w 1436261"/>
              <a:gd name="csY856" fmla="*/ 548979 h 700513"/>
              <a:gd name="csX857" fmla="*/ 1173565 w 1436261"/>
              <a:gd name="csY857" fmla="*/ 544514 h 700513"/>
              <a:gd name="csX858" fmla="*/ 1172891 w 1436261"/>
              <a:gd name="csY858" fmla="*/ 538532 h 700513"/>
              <a:gd name="csX859" fmla="*/ 1174644 w 1436261"/>
              <a:gd name="csY859" fmla="*/ 534336 h 700513"/>
              <a:gd name="csX860" fmla="*/ 1175655 w 1436261"/>
              <a:gd name="csY860" fmla="*/ 530579 h 700513"/>
              <a:gd name="csX861" fmla="*/ 1178924 w 1436261"/>
              <a:gd name="csY861" fmla="*/ 526484 h 700513"/>
              <a:gd name="csX862" fmla="*/ 1178250 w 1436261"/>
              <a:gd name="csY862" fmla="*/ 528961 h 700513"/>
              <a:gd name="csX863" fmla="*/ 1179396 w 1436261"/>
              <a:gd name="csY863" fmla="*/ 530124 h 700513"/>
              <a:gd name="csX864" fmla="*/ 1181923 w 1436261"/>
              <a:gd name="csY864" fmla="*/ 526939 h 700513"/>
              <a:gd name="csX865" fmla="*/ 1185512 w 1436261"/>
              <a:gd name="csY865" fmla="*/ 524816 h 700513"/>
              <a:gd name="csX866" fmla="*/ 1188478 w 1436261"/>
              <a:gd name="csY866" fmla="*/ 522575 h 700513"/>
              <a:gd name="csX867" fmla="*/ 1190416 w 1436261"/>
              <a:gd name="csY867" fmla="*/ 521008 h 700513"/>
              <a:gd name="csX868" fmla="*/ 1194510 w 1436261"/>
              <a:gd name="csY868" fmla="*/ 520805 h 700513"/>
              <a:gd name="csX869" fmla="*/ 1199447 w 1436261"/>
              <a:gd name="csY869" fmla="*/ 518868 h 700513"/>
              <a:gd name="csX870" fmla="*/ 1200341 w 1436261"/>
              <a:gd name="csY870" fmla="*/ 518548 h 700513"/>
              <a:gd name="csX871" fmla="*/ 1202110 w 1436261"/>
              <a:gd name="csY871" fmla="*/ 517705 h 700513"/>
              <a:gd name="csX872" fmla="*/ 1203862 w 1436261"/>
              <a:gd name="csY872" fmla="*/ 516812 h 700513"/>
              <a:gd name="csX873" fmla="*/ 1205968 w 1436261"/>
              <a:gd name="csY873" fmla="*/ 517082 h 700513"/>
              <a:gd name="csX874" fmla="*/ 1213568 w 1436261"/>
              <a:gd name="csY874" fmla="*/ 513644 h 700513"/>
              <a:gd name="csX875" fmla="*/ 1215388 w 1436261"/>
              <a:gd name="csY875" fmla="*/ 511083 h 700513"/>
              <a:gd name="csX876" fmla="*/ 1216399 w 1436261"/>
              <a:gd name="csY876" fmla="*/ 509802 h 700513"/>
              <a:gd name="csX877" fmla="*/ 1216601 w 1436261"/>
              <a:gd name="csY877" fmla="*/ 509010 h 700513"/>
              <a:gd name="csX878" fmla="*/ 1218926 w 1436261"/>
              <a:gd name="csY878" fmla="*/ 507089 h 700513"/>
              <a:gd name="csX879" fmla="*/ 1218876 w 1436261"/>
              <a:gd name="csY879" fmla="*/ 505960 h 700513"/>
              <a:gd name="csX880" fmla="*/ 1219129 w 1436261"/>
              <a:gd name="csY880" fmla="*/ 504444 h 700513"/>
              <a:gd name="csX881" fmla="*/ 1219499 w 1436261"/>
              <a:gd name="csY881" fmla="*/ 502725 h 700513"/>
              <a:gd name="csX882" fmla="*/ 1221033 w 1436261"/>
              <a:gd name="csY882" fmla="*/ 501360 h 700513"/>
              <a:gd name="csX883" fmla="*/ 1223425 w 1436261"/>
              <a:gd name="csY883" fmla="*/ 498883 h 700513"/>
              <a:gd name="csX884" fmla="*/ 1223577 w 1436261"/>
              <a:gd name="csY884" fmla="*/ 499658 h 700513"/>
              <a:gd name="csX885" fmla="*/ 1224184 w 1436261"/>
              <a:gd name="csY885" fmla="*/ 500012 h 700513"/>
              <a:gd name="csX886" fmla="*/ 1224740 w 1436261"/>
              <a:gd name="csY886" fmla="*/ 502691 h 700513"/>
              <a:gd name="csX887" fmla="*/ 1226054 w 1436261"/>
              <a:gd name="csY887" fmla="*/ 503686 h 700513"/>
              <a:gd name="csX888" fmla="*/ 1226054 w 1436261"/>
              <a:gd name="csY888" fmla="*/ 502118 h 700513"/>
              <a:gd name="csX889" fmla="*/ 1227099 w 1436261"/>
              <a:gd name="csY889" fmla="*/ 501613 h 700513"/>
              <a:gd name="csX890" fmla="*/ 1226509 w 1436261"/>
              <a:gd name="csY890" fmla="*/ 500973 h 700513"/>
              <a:gd name="csX891" fmla="*/ 1226071 w 1436261"/>
              <a:gd name="csY891" fmla="*/ 499507 h 700513"/>
              <a:gd name="csX892" fmla="*/ 1226509 w 1436261"/>
              <a:gd name="csY892" fmla="*/ 497973 h 700513"/>
              <a:gd name="csX893" fmla="*/ 1227351 w 1436261"/>
              <a:gd name="csY893" fmla="*/ 498074 h 700513"/>
              <a:gd name="csX894" fmla="*/ 1229087 w 1436261"/>
              <a:gd name="csY894" fmla="*/ 497906 h 700513"/>
              <a:gd name="csX895" fmla="*/ 1231193 w 1436261"/>
              <a:gd name="csY895" fmla="*/ 498732 h 700513"/>
              <a:gd name="csX896" fmla="*/ 1230637 w 1436261"/>
              <a:gd name="csY896" fmla="*/ 497906 h 700513"/>
              <a:gd name="csX897" fmla="*/ 1230722 w 1436261"/>
              <a:gd name="csY897" fmla="*/ 496659 h 700513"/>
              <a:gd name="csX898" fmla="*/ 1231884 w 1436261"/>
              <a:gd name="csY898" fmla="*/ 495934 h 700513"/>
              <a:gd name="csX899" fmla="*/ 1231261 w 1436261"/>
              <a:gd name="csY899" fmla="*/ 495581 h 700513"/>
              <a:gd name="csX900" fmla="*/ 1230570 w 1436261"/>
              <a:gd name="csY900" fmla="*/ 495058 h 700513"/>
              <a:gd name="csX901" fmla="*/ 1230654 w 1436261"/>
              <a:gd name="csY901" fmla="*/ 493626 h 700513"/>
              <a:gd name="csX902" fmla="*/ 1231749 w 1436261"/>
              <a:gd name="csY902" fmla="*/ 493306 h 700513"/>
              <a:gd name="csX903" fmla="*/ 1232407 w 1436261"/>
              <a:gd name="csY903" fmla="*/ 492446 h 700513"/>
              <a:gd name="csX904" fmla="*/ 1233300 w 1436261"/>
              <a:gd name="csY904" fmla="*/ 493390 h 700513"/>
              <a:gd name="csX905" fmla="*/ 1234226 w 1436261"/>
              <a:gd name="csY905" fmla="*/ 492446 h 700513"/>
              <a:gd name="csX906" fmla="*/ 1233114 w 1436261"/>
              <a:gd name="csY906" fmla="*/ 492312 h 700513"/>
              <a:gd name="csX907" fmla="*/ 1234058 w 1436261"/>
              <a:gd name="csY907" fmla="*/ 490964 h 700513"/>
              <a:gd name="csX908" fmla="*/ 1234934 w 1436261"/>
              <a:gd name="csY908" fmla="*/ 491907 h 700513"/>
              <a:gd name="csX909" fmla="*/ 1235810 w 1436261"/>
              <a:gd name="csY909" fmla="*/ 491553 h 700513"/>
              <a:gd name="csX910" fmla="*/ 1234934 w 1436261"/>
              <a:gd name="csY910" fmla="*/ 490104 h 700513"/>
              <a:gd name="csX911" fmla="*/ 1235608 w 1436261"/>
              <a:gd name="csY911" fmla="*/ 488790 h 700513"/>
              <a:gd name="csX912" fmla="*/ 1236771 w 1436261"/>
              <a:gd name="csY912" fmla="*/ 487863 h 700513"/>
              <a:gd name="csX913" fmla="*/ 1238085 w 1436261"/>
              <a:gd name="csY913" fmla="*/ 486802 h 700513"/>
              <a:gd name="csX914" fmla="*/ 1237664 w 1436261"/>
              <a:gd name="csY914" fmla="*/ 488217 h 700513"/>
              <a:gd name="csX915" fmla="*/ 1238658 w 1436261"/>
              <a:gd name="csY915" fmla="*/ 488756 h 700513"/>
              <a:gd name="csX916" fmla="*/ 1239383 w 1436261"/>
              <a:gd name="csY916" fmla="*/ 488706 h 700513"/>
              <a:gd name="csX917" fmla="*/ 1239551 w 1436261"/>
              <a:gd name="csY917" fmla="*/ 486633 h 700513"/>
              <a:gd name="csX918" fmla="*/ 1241084 w 1436261"/>
              <a:gd name="csY918" fmla="*/ 486212 h 700513"/>
              <a:gd name="csX919" fmla="*/ 1241826 w 1436261"/>
              <a:gd name="csY919" fmla="*/ 486532 h 700513"/>
              <a:gd name="csX920" fmla="*/ 1242432 w 1436261"/>
              <a:gd name="csY920" fmla="*/ 484544 h 700513"/>
              <a:gd name="csX921" fmla="*/ 1245415 w 1436261"/>
              <a:gd name="csY921" fmla="*/ 485150 h 700513"/>
              <a:gd name="csX922" fmla="*/ 1245769 w 1436261"/>
              <a:gd name="csY922" fmla="*/ 486448 h 700513"/>
              <a:gd name="csX923" fmla="*/ 1246089 w 1436261"/>
              <a:gd name="csY923" fmla="*/ 487543 h 700513"/>
              <a:gd name="csX924" fmla="*/ 1248060 w 1436261"/>
              <a:gd name="csY924" fmla="*/ 488824 h 700513"/>
              <a:gd name="csX925" fmla="*/ 1248077 w 1436261"/>
              <a:gd name="csY925" fmla="*/ 493896 h 700513"/>
              <a:gd name="csX926" fmla="*/ 1249392 w 1436261"/>
              <a:gd name="csY926" fmla="*/ 491688 h 700513"/>
              <a:gd name="csX927" fmla="*/ 1251060 w 1436261"/>
              <a:gd name="csY927" fmla="*/ 490795 h 700513"/>
              <a:gd name="csX928" fmla="*/ 1252576 w 1436261"/>
              <a:gd name="csY928" fmla="*/ 490526 h 700513"/>
              <a:gd name="csX929" fmla="*/ 1253486 w 1436261"/>
              <a:gd name="csY929" fmla="*/ 492531 h 700513"/>
              <a:gd name="csX930" fmla="*/ 1254615 w 1436261"/>
              <a:gd name="csY930" fmla="*/ 490205 h 700513"/>
              <a:gd name="csX931" fmla="*/ 1255626 w 1436261"/>
              <a:gd name="csY931" fmla="*/ 491890 h 700513"/>
              <a:gd name="csX932" fmla="*/ 1255828 w 1436261"/>
              <a:gd name="csY932" fmla="*/ 489110 h 700513"/>
              <a:gd name="csX933" fmla="*/ 1255070 w 1436261"/>
              <a:gd name="csY933" fmla="*/ 487779 h 700513"/>
              <a:gd name="csX934" fmla="*/ 1255458 w 1436261"/>
              <a:gd name="csY934" fmla="*/ 487223 h 700513"/>
              <a:gd name="csX935" fmla="*/ 1255053 w 1436261"/>
              <a:gd name="csY935" fmla="*/ 486785 h 700513"/>
              <a:gd name="csX936" fmla="*/ 1255306 w 1436261"/>
              <a:gd name="csY936" fmla="*/ 485184 h 700513"/>
              <a:gd name="csX937" fmla="*/ 1257935 w 1436261"/>
              <a:gd name="csY937" fmla="*/ 483903 h 700513"/>
              <a:gd name="csX938" fmla="*/ 1258036 w 1436261"/>
              <a:gd name="csY938" fmla="*/ 482656 h 700513"/>
              <a:gd name="csX939" fmla="*/ 1258996 w 1436261"/>
              <a:gd name="csY939" fmla="*/ 481039 h 700513"/>
              <a:gd name="csX940" fmla="*/ 1260260 w 1436261"/>
              <a:gd name="csY940" fmla="*/ 479977 h 700513"/>
              <a:gd name="csX941" fmla="*/ 1260580 w 1436261"/>
              <a:gd name="csY941" fmla="*/ 478326 h 700513"/>
              <a:gd name="csX942" fmla="*/ 1262518 w 1436261"/>
              <a:gd name="csY942" fmla="*/ 477787 h 700513"/>
              <a:gd name="csX943" fmla="*/ 1262872 w 1436261"/>
              <a:gd name="csY943" fmla="*/ 476826 h 700513"/>
              <a:gd name="csX944" fmla="*/ 1264591 w 1436261"/>
              <a:gd name="csY944" fmla="*/ 476051 h 700513"/>
              <a:gd name="csX945" fmla="*/ 1265585 w 1436261"/>
              <a:gd name="csY945" fmla="*/ 476405 h 700513"/>
              <a:gd name="csX946" fmla="*/ 1266090 w 1436261"/>
              <a:gd name="csY946" fmla="*/ 476169 h 700513"/>
              <a:gd name="csX947" fmla="*/ 1267758 w 1436261"/>
              <a:gd name="csY947" fmla="*/ 475984 h 700513"/>
              <a:gd name="csX948" fmla="*/ 1269477 w 1436261"/>
              <a:gd name="csY948" fmla="*/ 476708 h 700513"/>
              <a:gd name="csX949" fmla="*/ 1270067 w 1436261"/>
              <a:gd name="csY949" fmla="*/ 476152 h 700513"/>
              <a:gd name="csX950" fmla="*/ 1270943 w 1436261"/>
              <a:gd name="csY950" fmla="*/ 475849 h 700513"/>
              <a:gd name="csX951" fmla="*/ 1271280 w 1436261"/>
              <a:gd name="csY951" fmla="*/ 475175 h 700513"/>
              <a:gd name="csX952" fmla="*/ 1271819 w 1436261"/>
              <a:gd name="csY952" fmla="*/ 473827 h 700513"/>
              <a:gd name="csX953" fmla="*/ 1269443 w 1436261"/>
              <a:gd name="csY953" fmla="*/ 473136 h 700513"/>
              <a:gd name="csX954" fmla="*/ 1268635 w 1436261"/>
              <a:gd name="csY954" fmla="*/ 471822 h 700513"/>
              <a:gd name="csX955" fmla="*/ 1268197 w 1436261"/>
              <a:gd name="csY955" fmla="*/ 470693 h 700513"/>
              <a:gd name="csX956" fmla="*/ 1268887 w 1436261"/>
              <a:gd name="csY956" fmla="*/ 470794 h 700513"/>
              <a:gd name="csX957" fmla="*/ 1269595 w 1436261"/>
              <a:gd name="csY957" fmla="*/ 470811 h 700513"/>
              <a:gd name="csX958" fmla="*/ 1270050 w 1436261"/>
              <a:gd name="csY958" fmla="*/ 470491 h 700513"/>
              <a:gd name="csX959" fmla="*/ 1270876 w 1436261"/>
              <a:gd name="csY959" fmla="*/ 470659 h 700513"/>
              <a:gd name="csX960" fmla="*/ 1272257 w 1436261"/>
              <a:gd name="csY960" fmla="*/ 472344 h 700513"/>
              <a:gd name="csX961" fmla="*/ 1273538 w 1436261"/>
              <a:gd name="csY961" fmla="*/ 472479 h 700513"/>
              <a:gd name="csX962" fmla="*/ 1274162 w 1436261"/>
              <a:gd name="csY962" fmla="*/ 473557 h 700513"/>
              <a:gd name="csX963" fmla="*/ 1276082 w 1436261"/>
              <a:gd name="csY963" fmla="*/ 473321 h 700513"/>
              <a:gd name="csX964" fmla="*/ 1277060 w 1436261"/>
              <a:gd name="csY964" fmla="*/ 474046 h 700513"/>
              <a:gd name="csX965" fmla="*/ 1278307 w 1436261"/>
              <a:gd name="csY965" fmla="*/ 474602 h 700513"/>
              <a:gd name="csX966" fmla="*/ 1279166 w 1436261"/>
              <a:gd name="csY966" fmla="*/ 475310 h 700513"/>
              <a:gd name="csX967" fmla="*/ 1281407 w 1436261"/>
              <a:gd name="csY967" fmla="*/ 474888 h 700513"/>
              <a:gd name="csX968" fmla="*/ 1282216 w 1436261"/>
              <a:gd name="csY968" fmla="*/ 475445 h 700513"/>
              <a:gd name="csX969" fmla="*/ 1283463 w 1436261"/>
              <a:gd name="csY969" fmla="*/ 475866 h 700513"/>
              <a:gd name="csX970" fmla="*/ 1287069 w 1436261"/>
              <a:gd name="csY970" fmla="*/ 474147 h 700513"/>
              <a:gd name="csX971" fmla="*/ 1287069 w 1436261"/>
              <a:gd name="csY971" fmla="*/ 474888 h 700513"/>
              <a:gd name="csX972" fmla="*/ 1285990 w 1436261"/>
              <a:gd name="csY972" fmla="*/ 475933 h 700513"/>
              <a:gd name="csX973" fmla="*/ 1287423 w 1436261"/>
              <a:gd name="csY973" fmla="*/ 475984 h 700513"/>
              <a:gd name="csX974" fmla="*/ 1288046 w 1436261"/>
              <a:gd name="csY974" fmla="*/ 477585 h 700513"/>
              <a:gd name="csX975" fmla="*/ 1288299 w 1436261"/>
              <a:gd name="csY975" fmla="*/ 476186 h 700513"/>
              <a:gd name="csX976" fmla="*/ 1289495 w 1436261"/>
              <a:gd name="csY976" fmla="*/ 475225 h 700513"/>
              <a:gd name="csX977" fmla="*/ 1290068 w 1436261"/>
              <a:gd name="csY977" fmla="*/ 476152 h 700513"/>
              <a:gd name="csX978" fmla="*/ 1291180 w 1436261"/>
              <a:gd name="csY978" fmla="*/ 476742 h 700513"/>
              <a:gd name="csX979" fmla="*/ 1289782 w 1436261"/>
              <a:gd name="csY979" fmla="*/ 478596 h 700513"/>
              <a:gd name="csX980" fmla="*/ 1289344 w 1436261"/>
              <a:gd name="csY980" fmla="*/ 479000 h 700513"/>
              <a:gd name="csX981" fmla="*/ 1289411 w 1436261"/>
              <a:gd name="csY981" fmla="*/ 479135 h 700513"/>
              <a:gd name="csX982" fmla="*/ 1289074 w 1436261"/>
              <a:gd name="csY982" fmla="*/ 480803 h 700513"/>
              <a:gd name="csX983" fmla="*/ 1288198 w 1436261"/>
              <a:gd name="csY983" fmla="*/ 481713 h 700513"/>
              <a:gd name="csX984" fmla="*/ 1286799 w 1436261"/>
              <a:gd name="csY984" fmla="*/ 481174 h 700513"/>
              <a:gd name="csX985" fmla="*/ 1286226 w 1436261"/>
              <a:gd name="csY985" fmla="*/ 483263 h 700513"/>
              <a:gd name="csX986" fmla="*/ 1285131 w 1436261"/>
              <a:gd name="csY986" fmla="*/ 484965 h 700513"/>
              <a:gd name="csX987" fmla="*/ 1283665 w 1436261"/>
              <a:gd name="csY987" fmla="*/ 488015 h 700513"/>
              <a:gd name="csX988" fmla="*/ 1282738 w 1436261"/>
              <a:gd name="csY988" fmla="*/ 490306 h 700513"/>
              <a:gd name="csX989" fmla="*/ 1284238 w 1436261"/>
              <a:gd name="csY989" fmla="*/ 491317 h 700513"/>
              <a:gd name="csX990" fmla="*/ 1285165 w 1436261"/>
              <a:gd name="csY990" fmla="*/ 492767 h 700513"/>
              <a:gd name="csX991" fmla="*/ 1286597 w 1436261"/>
              <a:gd name="csY991" fmla="*/ 493912 h 700513"/>
              <a:gd name="csX992" fmla="*/ 1287726 w 1436261"/>
              <a:gd name="csY992" fmla="*/ 494974 h 700513"/>
              <a:gd name="csX993" fmla="*/ 1287760 w 1436261"/>
              <a:gd name="csY993" fmla="*/ 495614 h 700513"/>
              <a:gd name="csX994" fmla="*/ 1290186 w 1436261"/>
              <a:gd name="csY994" fmla="*/ 496288 h 700513"/>
              <a:gd name="csX995" fmla="*/ 1291298 w 1436261"/>
              <a:gd name="csY995" fmla="*/ 497400 h 700513"/>
              <a:gd name="csX996" fmla="*/ 1293051 w 1436261"/>
              <a:gd name="csY996" fmla="*/ 498850 h 700513"/>
              <a:gd name="csX997" fmla="*/ 1296438 w 1436261"/>
              <a:gd name="csY997" fmla="*/ 500737 h 700513"/>
              <a:gd name="csX998" fmla="*/ 1297297 w 1436261"/>
              <a:gd name="csY998" fmla="*/ 502776 h 700513"/>
              <a:gd name="csX999" fmla="*/ 1299049 w 1436261"/>
              <a:gd name="csY999" fmla="*/ 503702 h 700513"/>
              <a:gd name="csX1000" fmla="*/ 1299639 w 1436261"/>
              <a:gd name="csY1000" fmla="*/ 504815 h 700513"/>
              <a:gd name="csX1001" fmla="*/ 1301206 w 1436261"/>
              <a:gd name="csY1001" fmla="*/ 506651 h 700513"/>
              <a:gd name="csX1002" fmla="*/ 1304930 w 1436261"/>
              <a:gd name="csY1002" fmla="*/ 503972 h 700513"/>
              <a:gd name="csX1003" fmla="*/ 1307626 w 1436261"/>
              <a:gd name="csY1003" fmla="*/ 500467 h 700513"/>
              <a:gd name="csX1004" fmla="*/ 1309008 w 1436261"/>
              <a:gd name="csY1004" fmla="*/ 497165 h 700513"/>
              <a:gd name="csX1005" fmla="*/ 1309817 w 1436261"/>
              <a:gd name="csY1005" fmla="*/ 494907 h 700513"/>
              <a:gd name="csX1006" fmla="*/ 1310811 w 1436261"/>
              <a:gd name="csY1006" fmla="*/ 491907 h 700513"/>
              <a:gd name="csX1007" fmla="*/ 1311114 w 1436261"/>
              <a:gd name="csY1007" fmla="*/ 490104 h 700513"/>
              <a:gd name="csX1008" fmla="*/ 1311552 w 1436261"/>
              <a:gd name="csY1008" fmla="*/ 487155 h 700513"/>
              <a:gd name="csX1009" fmla="*/ 1311080 w 1436261"/>
              <a:gd name="csY1009" fmla="*/ 484611 h 700513"/>
              <a:gd name="csX1010" fmla="*/ 1312344 w 1436261"/>
              <a:gd name="csY1010" fmla="*/ 481949 h 700513"/>
              <a:gd name="csX1011" fmla="*/ 1312648 w 1436261"/>
              <a:gd name="csY1011" fmla="*/ 479556 h 700513"/>
              <a:gd name="csX1012" fmla="*/ 1313979 w 1436261"/>
              <a:gd name="csY1012" fmla="*/ 479050 h 700513"/>
              <a:gd name="csX1013" fmla="*/ 1313220 w 1436261"/>
              <a:gd name="csY1013" fmla="*/ 477551 h 700513"/>
              <a:gd name="csX1014" fmla="*/ 1315074 w 1436261"/>
              <a:gd name="csY1014" fmla="*/ 475310 h 700513"/>
              <a:gd name="csX1015" fmla="*/ 1315681 w 1436261"/>
              <a:gd name="csY1015" fmla="*/ 473203 h 700513"/>
              <a:gd name="csX1016" fmla="*/ 1316473 w 1436261"/>
              <a:gd name="csY1016" fmla="*/ 470204 h 700513"/>
              <a:gd name="csX1017" fmla="*/ 1317770 w 1436261"/>
              <a:gd name="csY1017" fmla="*/ 469025 h 700513"/>
              <a:gd name="csX1018" fmla="*/ 1318124 w 1436261"/>
              <a:gd name="csY1018" fmla="*/ 468300 h 700513"/>
              <a:gd name="csX1019" fmla="*/ 1229626 w 1436261"/>
              <a:gd name="csY1019" fmla="*/ 466952 h 700513"/>
              <a:gd name="csX1020" fmla="*/ 1229609 w 1436261"/>
              <a:gd name="csY1020" fmla="*/ 466986 h 700513"/>
              <a:gd name="csX1021" fmla="*/ 1229626 w 1436261"/>
              <a:gd name="csY1021" fmla="*/ 467626 h 700513"/>
              <a:gd name="csX1022" fmla="*/ 1229626 w 1436261"/>
              <a:gd name="csY1022" fmla="*/ 468317 h 700513"/>
              <a:gd name="csX1023" fmla="*/ 1228581 w 1436261"/>
              <a:gd name="csY1023" fmla="*/ 468957 h 700513"/>
              <a:gd name="csX1024" fmla="*/ 1227941 w 1436261"/>
              <a:gd name="csY1024" fmla="*/ 469530 h 700513"/>
              <a:gd name="csX1025" fmla="*/ 1226542 w 1436261"/>
              <a:gd name="csY1025" fmla="*/ 469294 h 700513"/>
              <a:gd name="csX1026" fmla="*/ 1226677 w 1436261"/>
              <a:gd name="csY1026" fmla="*/ 468620 h 700513"/>
              <a:gd name="csX1027" fmla="*/ 1227301 w 1436261"/>
              <a:gd name="csY1027" fmla="*/ 468250 h 700513"/>
              <a:gd name="csX1028" fmla="*/ 1227874 w 1436261"/>
              <a:gd name="csY1028" fmla="*/ 467761 h 700513"/>
              <a:gd name="csX1029" fmla="*/ 1228413 w 1436261"/>
              <a:gd name="csY1029" fmla="*/ 467154 h 700513"/>
              <a:gd name="csX1030" fmla="*/ 1229272 w 1436261"/>
              <a:gd name="csY1030" fmla="*/ 467154 h 700513"/>
              <a:gd name="csX1031" fmla="*/ 1229626 w 1436261"/>
              <a:gd name="csY1031" fmla="*/ 466952 h 700513"/>
              <a:gd name="csX1032" fmla="*/ 1229947 w 1436261"/>
              <a:gd name="csY1032" fmla="*/ 465082 h 700513"/>
              <a:gd name="csX1033" fmla="*/ 1230216 w 1436261"/>
              <a:gd name="csY1033" fmla="*/ 465216 h 700513"/>
              <a:gd name="csX1034" fmla="*/ 1230132 w 1436261"/>
              <a:gd name="csY1034" fmla="*/ 465722 h 700513"/>
              <a:gd name="csX1035" fmla="*/ 1230149 w 1436261"/>
              <a:gd name="csY1035" fmla="*/ 465722 h 700513"/>
              <a:gd name="csX1036" fmla="*/ 1229778 w 1436261"/>
              <a:gd name="csY1036" fmla="*/ 465840 h 700513"/>
              <a:gd name="csX1037" fmla="*/ 1229862 w 1436261"/>
              <a:gd name="csY1037" fmla="*/ 466211 h 700513"/>
              <a:gd name="csX1038" fmla="*/ 1229357 w 1436261"/>
              <a:gd name="csY1038" fmla="*/ 466413 h 700513"/>
              <a:gd name="csX1039" fmla="*/ 1229138 w 1436261"/>
              <a:gd name="csY1039" fmla="*/ 466329 h 700513"/>
              <a:gd name="csX1040" fmla="*/ 1229222 w 1436261"/>
              <a:gd name="csY1040" fmla="*/ 465520 h 700513"/>
              <a:gd name="csX1041" fmla="*/ 1229947 w 1436261"/>
              <a:gd name="csY1041" fmla="*/ 465082 h 700513"/>
              <a:gd name="csX1042" fmla="*/ 326628 w 1436261"/>
              <a:gd name="csY1042" fmla="*/ 462386 h 700513"/>
              <a:gd name="csX1043" fmla="*/ 326510 w 1436261"/>
              <a:gd name="csY1043" fmla="*/ 462470 h 700513"/>
              <a:gd name="csX1044" fmla="*/ 326628 w 1436261"/>
              <a:gd name="csY1044" fmla="*/ 462403 h 700513"/>
              <a:gd name="csX1045" fmla="*/ 350150 w 1436261"/>
              <a:gd name="csY1045" fmla="*/ 462200 h 700513"/>
              <a:gd name="csX1046" fmla="*/ 349998 w 1436261"/>
              <a:gd name="csY1046" fmla="*/ 462369 h 700513"/>
              <a:gd name="csX1047" fmla="*/ 350015 w 1436261"/>
              <a:gd name="csY1047" fmla="*/ 462369 h 700513"/>
              <a:gd name="csX1048" fmla="*/ 350150 w 1436261"/>
              <a:gd name="csY1048" fmla="*/ 462200 h 700513"/>
              <a:gd name="csX1049" fmla="*/ 1213939 w 1436261"/>
              <a:gd name="csY1049" fmla="*/ 460785 h 700513"/>
              <a:gd name="csX1050" fmla="*/ 1214327 w 1436261"/>
              <a:gd name="csY1050" fmla="*/ 461240 h 700513"/>
              <a:gd name="csX1051" fmla="*/ 1214613 w 1436261"/>
              <a:gd name="csY1051" fmla="*/ 461409 h 700513"/>
              <a:gd name="csX1052" fmla="*/ 1215506 w 1436261"/>
              <a:gd name="csY1052" fmla="*/ 461779 h 700513"/>
              <a:gd name="csX1053" fmla="*/ 1215607 w 1436261"/>
              <a:gd name="csY1053" fmla="*/ 462487 h 700513"/>
              <a:gd name="csX1054" fmla="*/ 1216028 w 1436261"/>
              <a:gd name="csY1054" fmla="*/ 462639 h 700513"/>
              <a:gd name="csX1055" fmla="*/ 1216635 w 1436261"/>
              <a:gd name="csY1055" fmla="*/ 463279 h 700513"/>
              <a:gd name="csX1056" fmla="*/ 1217056 w 1436261"/>
              <a:gd name="csY1056" fmla="*/ 463818 h 700513"/>
              <a:gd name="csX1057" fmla="*/ 1217899 w 1436261"/>
              <a:gd name="csY1057" fmla="*/ 464728 h 700513"/>
              <a:gd name="csX1058" fmla="*/ 1216635 w 1436261"/>
              <a:gd name="csY1058" fmla="*/ 465503 h 700513"/>
              <a:gd name="csX1059" fmla="*/ 1215961 w 1436261"/>
              <a:gd name="csY1059" fmla="*/ 466194 h 700513"/>
              <a:gd name="csX1060" fmla="*/ 1215658 w 1436261"/>
              <a:gd name="csY1060" fmla="*/ 465924 h 700513"/>
              <a:gd name="csX1061" fmla="*/ 1214984 w 1436261"/>
              <a:gd name="csY1061" fmla="*/ 465722 h 700513"/>
              <a:gd name="csX1062" fmla="*/ 1214512 w 1436261"/>
              <a:gd name="csY1062" fmla="*/ 465739 h 700513"/>
              <a:gd name="csX1063" fmla="*/ 1214141 w 1436261"/>
              <a:gd name="csY1063" fmla="*/ 465267 h 700513"/>
              <a:gd name="csX1064" fmla="*/ 1213467 w 1436261"/>
              <a:gd name="csY1064" fmla="*/ 464576 h 700513"/>
              <a:gd name="csX1065" fmla="*/ 1212709 w 1436261"/>
              <a:gd name="csY1065" fmla="*/ 463818 h 700513"/>
              <a:gd name="csX1066" fmla="*/ 1210923 w 1436261"/>
              <a:gd name="csY1066" fmla="*/ 463346 h 700513"/>
              <a:gd name="csX1067" fmla="*/ 1210940 w 1436261"/>
              <a:gd name="csY1067" fmla="*/ 463363 h 700513"/>
              <a:gd name="csX1068" fmla="*/ 1209322 w 1436261"/>
              <a:gd name="csY1068" fmla="*/ 462049 h 700513"/>
              <a:gd name="csX1069" fmla="*/ 1209760 w 1436261"/>
              <a:gd name="csY1069" fmla="*/ 461425 h 700513"/>
              <a:gd name="csX1070" fmla="*/ 1210771 w 1436261"/>
              <a:gd name="csY1070" fmla="*/ 461173 h 700513"/>
              <a:gd name="csX1071" fmla="*/ 1212102 w 1436261"/>
              <a:gd name="csY1071" fmla="*/ 461206 h 700513"/>
              <a:gd name="csX1072" fmla="*/ 1213164 w 1436261"/>
              <a:gd name="csY1072" fmla="*/ 461105 h 700513"/>
              <a:gd name="csX1073" fmla="*/ 1213939 w 1436261"/>
              <a:gd name="csY1073" fmla="*/ 460785 h 700513"/>
              <a:gd name="csX1074" fmla="*/ 1193685 w 1436261"/>
              <a:gd name="csY1074" fmla="*/ 457415 h 700513"/>
              <a:gd name="csX1075" fmla="*/ 1194056 w 1436261"/>
              <a:gd name="csY1075" fmla="*/ 457650 h 700513"/>
              <a:gd name="csX1076" fmla="*/ 1194005 w 1436261"/>
              <a:gd name="csY1076" fmla="*/ 458442 h 700513"/>
              <a:gd name="csX1077" fmla="*/ 1193247 w 1436261"/>
              <a:gd name="csY1077" fmla="*/ 458156 h 700513"/>
              <a:gd name="csX1078" fmla="*/ 1193685 w 1436261"/>
              <a:gd name="csY1078" fmla="*/ 457415 h 700513"/>
              <a:gd name="csX1079" fmla="*/ 1229306 w 1436261"/>
              <a:gd name="csY1079" fmla="*/ 456404 h 700513"/>
              <a:gd name="csX1080" fmla="*/ 1229154 w 1436261"/>
              <a:gd name="csY1080" fmla="*/ 456690 h 700513"/>
              <a:gd name="csX1081" fmla="*/ 1228800 w 1436261"/>
              <a:gd name="csY1081" fmla="*/ 456994 h 700513"/>
              <a:gd name="csX1082" fmla="*/ 1228666 w 1436261"/>
              <a:gd name="csY1082" fmla="*/ 457348 h 700513"/>
              <a:gd name="csX1083" fmla="*/ 1228008 w 1436261"/>
              <a:gd name="csY1083" fmla="*/ 457381 h 700513"/>
              <a:gd name="csX1084" fmla="*/ 1227991 w 1436261"/>
              <a:gd name="csY1084" fmla="*/ 457364 h 700513"/>
              <a:gd name="csX1085" fmla="*/ 1228413 w 1436261"/>
              <a:gd name="csY1085" fmla="*/ 456556 h 700513"/>
              <a:gd name="csX1086" fmla="*/ 1229306 w 1436261"/>
              <a:gd name="csY1086" fmla="*/ 456404 h 700513"/>
              <a:gd name="csX1087" fmla="*/ 1212034 w 1436261"/>
              <a:gd name="csY1087" fmla="*/ 455781 h 700513"/>
              <a:gd name="csX1088" fmla="*/ 1212051 w 1436261"/>
              <a:gd name="csY1088" fmla="*/ 455781 h 700513"/>
              <a:gd name="csX1089" fmla="*/ 1212472 w 1436261"/>
              <a:gd name="csY1089" fmla="*/ 456505 h 700513"/>
              <a:gd name="csX1090" fmla="*/ 1212590 w 1436261"/>
              <a:gd name="csY1090" fmla="*/ 456859 h 700513"/>
              <a:gd name="csX1091" fmla="*/ 1212304 w 1436261"/>
              <a:gd name="csY1091" fmla="*/ 457146 h 700513"/>
              <a:gd name="csX1092" fmla="*/ 1211849 w 1436261"/>
              <a:gd name="csY1092" fmla="*/ 457921 h 700513"/>
              <a:gd name="csX1093" fmla="*/ 1211445 w 1436261"/>
              <a:gd name="csY1093" fmla="*/ 457213 h 700513"/>
              <a:gd name="csX1094" fmla="*/ 1211343 w 1436261"/>
              <a:gd name="csY1094" fmla="*/ 456623 h 700513"/>
              <a:gd name="csX1095" fmla="*/ 1211714 w 1436261"/>
              <a:gd name="csY1095" fmla="*/ 456253 h 700513"/>
              <a:gd name="csX1096" fmla="*/ 1212034 w 1436261"/>
              <a:gd name="csY1096" fmla="*/ 455781 h 700513"/>
              <a:gd name="csX1097" fmla="*/ 1194594 w 1436261"/>
              <a:gd name="csY1097" fmla="*/ 455662 h 700513"/>
              <a:gd name="csX1098" fmla="*/ 1194611 w 1436261"/>
              <a:gd name="csY1098" fmla="*/ 455696 h 700513"/>
              <a:gd name="csX1099" fmla="*/ 1194592 w 1436261"/>
              <a:gd name="csY1099" fmla="*/ 455665 h 700513"/>
              <a:gd name="csX1100" fmla="*/ 1247066 w 1436261"/>
              <a:gd name="csY1100" fmla="*/ 455629 h 700513"/>
              <a:gd name="csX1101" fmla="*/ 1247471 w 1436261"/>
              <a:gd name="csY1101" fmla="*/ 455814 h 700513"/>
              <a:gd name="csX1102" fmla="*/ 1247943 w 1436261"/>
              <a:gd name="csY1102" fmla="*/ 456084 h 700513"/>
              <a:gd name="csX1103" fmla="*/ 1247976 w 1436261"/>
              <a:gd name="csY1103" fmla="*/ 456943 h 700513"/>
              <a:gd name="csX1104" fmla="*/ 1246325 w 1436261"/>
              <a:gd name="csY1104" fmla="*/ 457684 h 700513"/>
              <a:gd name="csX1105" fmla="*/ 1245011 w 1436261"/>
              <a:gd name="csY1105" fmla="*/ 458207 h 700513"/>
              <a:gd name="csX1106" fmla="*/ 1243342 w 1436261"/>
              <a:gd name="csY1106" fmla="*/ 459049 h 700513"/>
              <a:gd name="csX1107" fmla="*/ 1242500 w 1436261"/>
              <a:gd name="csY1107" fmla="*/ 459740 h 700513"/>
              <a:gd name="csX1108" fmla="*/ 1241337 w 1436261"/>
              <a:gd name="csY1108" fmla="*/ 460246 h 700513"/>
              <a:gd name="csX1109" fmla="*/ 1240899 w 1436261"/>
              <a:gd name="csY1109" fmla="*/ 460246 h 700513"/>
              <a:gd name="csX1110" fmla="*/ 1240175 w 1436261"/>
              <a:gd name="csY1110" fmla="*/ 460498 h 700513"/>
              <a:gd name="csX1111" fmla="*/ 1238490 w 1436261"/>
              <a:gd name="csY1111" fmla="*/ 461206 h 700513"/>
              <a:gd name="csX1112" fmla="*/ 1237158 w 1436261"/>
              <a:gd name="csY1112" fmla="*/ 462453 h 700513"/>
              <a:gd name="csX1113" fmla="*/ 1236805 w 1436261"/>
              <a:gd name="csY1113" fmla="*/ 463279 h 700513"/>
              <a:gd name="csX1114" fmla="*/ 1235507 w 1436261"/>
              <a:gd name="csY1114" fmla="*/ 463868 h 700513"/>
              <a:gd name="csX1115" fmla="*/ 1235052 w 1436261"/>
              <a:gd name="csY1115" fmla="*/ 465014 h 700513"/>
              <a:gd name="csX1116" fmla="*/ 1233805 w 1436261"/>
              <a:gd name="csY1116" fmla="*/ 465621 h 700513"/>
              <a:gd name="csX1117" fmla="*/ 1232154 w 1436261"/>
              <a:gd name="csY1117" fmla="*/ 466160 h 700513"/>
              <a:gd name="csX1118" fmla="*/ 1230873 w 1436261"/>
              <a:gd name="csY1118" fmla="*/ 466345 h 700513"/>
              <a:gd name="csX1119" fmla="*/ 1230856 w 1436261"/>
              <a:gd name="csY1119" fmla="*/ 466362 h 700513"/>
              <a:gd name="csX1120" fmla="*/ 1230738 w 1436261"/>
              <a:gd name="csY1120" fmla="*/ 465688 h 700513"/>
              <a:gd name="csX1121" fmla="*/ 1231227 w 1436261"/>
              <a:gd name="csY1121" fmla="*/ 465082 h 700513"/>
              <a:gd name="csX1122" fmla="*/ 1230283 w 1436261"/>
              <a:gd name="csY1122" fmla="*/ 464559 h 700513"/>
              <a:gd name="csX1123" fmla="*/ 1230452 w 1436261"/>
              <a:gd name="csY1123" fmla="*/ 463666 h 700513"/>
              <a:gd name="csX1124" fmla="*/ 1231109 w 1436261"/>
              <a:gd name="csY1124" fmla="*/ 462942 h 700513"/>
              <a:gd name="csX1125" fmla="*/ 1231530 w 1436261"/>
              <a:gd name="csY1125" fmla="*/ 461964 h 700513"/>
              <a:gd name="csX1126" fmla="*/ 1233839 w 1436261"/>
              <a:gd name="csY1126" fmla="*/ 460498 h 700513"/>
              <a:gd name="csX1127" fmla="*/ 1236653 w 1436261"/>
              <a:gd name="csY1127" fmla="*/ 459201 h 700513"/>
              <a:gd name="csX1128" fmla="*/ 1238355 w 1436261"/>
              <a:gd name="csY1128" fmla="*/ 458038 h 700513"/>
              <a:gd name="csX1129" fmla="*/ 1239416 w 1436261"/>
              <a:gd name="csY1129" fmla="*/ 456993 h 700513"/>
              <a:gd name="csX1130" fmla="*/ 1241725 w 1436261"/>
              <a:gd name="csY1130" fmla="*/ 456370 h 700513"/>
              <a:gd name="csX1131" fmla="*/ 1243359 w 1436261"/>
              <a:gd name="csY1131" fmla="*/ 456370 h 700513"/>
              <a:gd name="csX1132" fmla="*/ 1245381 w 1436261"/>
              <a:gd name="csY1132" fmla="*/ 456235 h 700513"/>
              <a:gd name="csX1133" fmla="*/ 1247066 w 1436261"/>
              <a:gd name="csY1133" fmla="*/ 455629 h 700513"/>
              <a:gd name="csX1134" fmla="*/ 1301895 w 1436261"/>
              <a:gd name="csY1134" fmla="*/ 455091 h 700513"/>
              <a:gd name="csX1135" fmla="*/ 1302285 w 1436261"/>
              <a:gd name="csY1135" fmla="*/ 455578 h 700513"/>
              <a:gd name="csX1136" fmla="*/ 1302740 w 1436261"/>
              <a:gd name="csY1136" fmla="*/ 455898 h 700513"/>
              <a:gd name="csX1137" fmla="*/ 1301931 w 1436261"/>
              <a:gd name="csY1137" fmla="*/ 456454 h 700513"/>
              <a:gd name="csX1138" fmla="*/ 1300381 w 1436261"/>
              <a:gd name="csY1138" fmla="*/ 456285 h 700513"/>
              <a:gd name="csX1139" fmla="*/ 1301055 w 1436261"/>
              <a:gd name="csY1139" fmla="*/ 455595 h 700513"/>
              <a:gd name="csX1140" fmla="*/ 1301880 w 1436261"/>
              <a:gd name="csY1140" fmla="*/ 455072 h 700513"/>
              <a:gd name="csX1141" fmla="*/ 1301897 w 1436261"/>
              <a:gd name="csY1141" fmla="*/ 455089 h 700513"/>
              <a:gd name="csX1142" fmla="*/ 1301895 w 1436261"/>
              <a:gd name="csY1142" fmla="*/ 455091 h 700513"/>
              <a:gd name="csX1143" fmla="*/ 1229644 w 1436261"/>
              <a:gd name="csY1143" fmla="*/ 455006 h 700513"/>
              <a:gd name="csX1144" fmla="*/ 1229880 w 1436261"/>
              <a:gd name="csY1144" fmla="*/ 455157 h 700513"/>
              <a:gd name="csX1145" fmla="*/ 1230014 w 1436261"/>
              <a:gd name="csY1145" fmla="*/ 455444 h 700513"/>
              <a:gd name="csX1146" fmla="*/ 1230149 w 1436261"/>
              <a:gd name="csY1146" fmla="*/ 455730 h 700513"/>
              <a:gd name="csX1147" fmla="*/ 1229947 w 1436261"/>
              <a:gd name="csY1147" fmla="*/ 456101 h 700513"/>
              <a:gd name="csX1148" fmla="*/ 1229947 w 1436261"/>
              <a:gd name="csY1148" fmla="*/ 456084 h 700513"/>
              <a:gd name="csX1149" fmla="*/ 1228970 w 1436261"/>
              <a:gd name="csY1149" fmla="*/ 455983 h 700513"/>
              <a:gd name="csX1150" fmla="*/ 1229020 w 1436261"/>
              <a:gd name="csY1150" fmla="*/ 455208 h 700513"/>
              <a:gd name="csX1151" fmla="*/ 1229273 w 1436261"/>
              <a:gd name="csY1151" fmla="*/ 455056 h 700513"/>
              <a:gd name="csX1152" fmla="*/ 1229644 w 1436261"/>
              <a:gd name="csY1152" fmla="*/ 455006 h 700513"/>
              <a:gd name="csX1153" fmla="*/ 1234530 w 1436261"/>
              <a:gd name="csY1153" fmla="*/ 454904 h 700513"/>
              <a:gd name="csX1154" fmla="*/ 1234699 w 1436261"/>
              <a:gd name="csY1154" fmla="*/ 455326 h 700513"/>
              <a:gd name="csX1155" fmla="*/ 1234412 w 1436261"/>
              <a:gd name="csY1155" fmla="*/ 455595 h 700513"/>
              <a:gd name="csX1156" fmla="*/ 1234345 w 1436261"/>
              <a:gd name="csY1156" fmla="*/ 455882 h 700513"/>
              <a:gd name="csX1157" fmla="*/ 1234277 w 1436261"/>
              <a:gd name="csY1157" fmla="*/ 456353 h 700513"/>
              <a:gd name="csX1158" fmla="*/ 1233856 w 1436261"/>
              <a:gd name="csY1158" fmla="*/ 456808 h 700513"/>
              <a:gd name="csX1159" fmla="*/ 1233485 w 1436261"/>
              <a:gd name="csY1159" fmla="*/ 456707 h 700513"/>
              <a:gd name="csX1160" fmla="*/ 1233384 w 1436261"/>
              <a:gd name="csY1160" fmla="*/ 456471 h 700513"/>
              <a:gd name="csX1161" fmla="*/ 1232744 w 1436261"/>
              <a:gd name="csY1161" fmla="*/ 456471 h 700513"/>
              <a:gd name="csX1162" fmla="*/ 1232744 w 1436261"/>
              <a:gd name="csY1162" fmla="*/ 456421 h 700513"/>
              <a:gd name="csX1163" fmla="*/ 1233401 w 1436261"/>
              <a:gd name="csY1163" fmla="*/ 455511 h 700513"/>
              <a:gd name="csX1164" fmla="*/ 1233721 w 1436261"/>
              <a:gd name="csY1164" fmla="*/ 455511 h 700513"/>
              <a:gd name="csX1165" fmla="*/ 1233738 w 1436261"/>
              <a:gd name="csY1165" fmla="*/ 455477 h 700513"/>
              <a:gd name="csX1166" fmla="*/ 1233974 w 1436261"/>
              <a:gd name="csY1166" fmla="*/ 455022 h 700513"/>
              <a:gd name="csX1167" fmla="*/ 1234530 w 1436261"/>
              <a:gd name="csY1167" fmla="*/ 454904 h 700513"/>
              <a:gd name="csX1168" fmla="*/ 1198420 w 1436261"/>
              <a:gd name="csY1168" fmla="*/ 454888 h 700513"/>
              <a:gd name="csX1169" fmla="*/ 1198841 w 1436261"/>
              <a:gd name="csY1169" fmla="*/ 455292 h 700513"/>
              <a:gd name="csX1170" fmla="*/ 1198925 w 1436261"/>
              <a:gd name="csY1170" fmla="*/ 455326 h 700513"/>
              <a:gd name="csX1171" fmla="*/ 1199128 w 1436261"/>
              <a:gd name="csY1171" fmla="*/ 455461 h 700513"/>
              <a:gd name="csX1172" fmla="*/ 1199347 w 1436261"/>
              <a:gd name="csY1172" fmla="*/ 455949 h 700513"/>
              <a:gd name="csX1173" fmla="*/ 1198942 w 1436261"/>
              <a:gd name="csY1173" fmla="*/ 456775 h 700513"/>
              <a:gd name="csX1174" fmla="*/ 1198959 w 1436261"/>
              <a:gd name="csY1174" fmla="*/ 456775 h 700513"/>
              <a:gd name="csX1175" fmla="*/ 1198470 w 1436261"/>
              <a:gd name="csY1175" fmla="*/ 457938 h 700513"/>
              <a:gd name="csX1176" fmla="*/ 1198437 w 1436261"/>
              <a:gd name="csY1176" fmla="*/ 458325 h 700513"/>
              <a:gd name="csX1177" fmla="*/ 1198538 w 1436261"/>
              <a:gd name="csY1177" fmla="*/ 458612 h 700513"/>
              <a:gd name="csX1178" fmla="*/ 1198673 w 1436261"/>
              <a:gd name="csY1178" fmla="*/ 458713 h 700513"/>
              <a:gd name="csX1179" fmla="*/ 1197881 w 1436261"/>
              <a:gd name="csY1179" fmla="*/ 458949 h 700513"/>
              <a:gd name="csX1180" fmla="*/ 1197004 w 1436261"/>
              <a:gd name="csY1180" fmla="*/ 458881 h 700513"/>
              <a:gd name="csX1181" fmla="*/ 1196145 w 1436261"/>
              <a:gd name="csY1181" fmla="*/ 458746 h 700513"/>
              <a:gd name="csX1182" fmla="*/ 1195016 w 1436261"/>
              <a:gd name="csY1182" fmla="*/ 458173 h 700513"/>
              <a:gd name="csX1183" fmla="*/ 1195303 w 1436261"/>
              <a:gd name="csY1183" fmla="*/ 457702 h 700513"/>
              <a:gd name="csX1184" fmla="*/ 1196179 w 1436261"/>
              <a:gd name="csY1184" fmla="*/ 457769 h 700513"/>
              <a:gd name="csX1185" fmla="*/ 1196111 w 1436261"/>
              <a:gd name="csY1185" fmla="*/ 456606 h 700513"/>
              <a:gd name="csX1186" fmla="*/ 1196398 w 1436261"/>
              <a:gd name="csY1186" fmla="*/ 455865 h 700513"/>
              <a:gd name="csX1187" fmla="*/ 1196988 w 1436261"/>
              <a:gd name="csY1187" fmla="*/ 455511 h 700513"/>
              <a:gd name="csX1188" fmla="*/ 1197796 w 1436261"/>
              <a:gd name="csY1188" fmla="*/ 455090 h 700513"/>
              <a:gd name="csX1189" fmla="*/ 1198420 w 1436261"/>
              <a:gd name="csY1189" fmla="*/ 454888 h 700513"/>
              <a:gd name="csX1190" fmla="*/ 1232137 w 1436261"/>
              <a:gd name="csY1190" fmla="*/ 454769 h 700513"/>
              <a:gd name="csX1191" fmla="*/ 1232761 w 1436261"/>
              <a:gd name="csY1191" fmla="*/ 454988 h 700513"/>
              <a:gd name="csX1192" fmla="*/ 1233030 w 1436261"/>
              <a:gd name="csY1192" fmla="*/ 455073 h 700513"/>
              <a:gd name="csX1193" fmla="*/ 1232457 w 1436261"/>
              <a:gd name="csY1193" fmla="*/ 455511 h 700513"/>
              <a:gd name="csX1194" fmla="*/ 1232205 w 1436261"/>
              <a:gd name="csY1194" fmla="*/ 455999 h 700513"/>
              <a:gd name="csX1195" fmla="*/ 1231615 w 1436261"/>
              <a:gd name="csY1195" fmla="*/ 456117 h 700513"/>
              <a:gd name="csX1196" fmla="*/ 1231446 w 1436261"/>
              <a:gd name="csY1196" fmla="*/ 456724 h 700513"/>
              <a:gd name="csX1197" fmla="*/ 1231278 w 1436261"/>
              <a:gd name="csY1197" fmla="*/ 457078 h 700513"/>
              <a:gd name="csX1198" fmla="*/ 1231278 w 1436261"/>
              <a:gd name="csY1198" fmla="*/ 457061 h 700513"/>
              <a:gd name="csX1199" fmla="*/ 1230368 w 1436261"/>
              <a:gd name="csY1199" fmla="*/ 457061 h 700513"/>
              <a:gd name="csX1200" fmla="*/ 1230081 w 1436261"/>
              <a:gd name="csY1200" fmla="*/ 457128 h 700513"/>
              <a:gd name="csX1201" fmla="*/ 1229778 w 1436261"/>
              <a:gd name="csY1201" fmla="*/ 457061 h 700513"/>
              <a:gd name="csX1202" fmla="*/ 1229509 w 1436261"/>
              <a:gd name="csY1202" fmla="*/ 456859 h 700513"/>
              <a:gd name="csX1203" fmla="*/ 1229879 w 1436261"/>
              <a:gd name="csY1203" fmla="*/ 456589 h 700513"/>
              <a:gd name="csX1204" fmla="*/ 1230486 w 1436261"/>
              <a:gd name="csY1204" fmla="*/ 456117 h 700513"/>
              <a:gd name="csX1205" fmla="*/ 1230671 w 1436261"/>
              <a:gd name="csY1205" fmla="*/ 455747 h 700513"/>
              <a:gd name="csX1206" fmla="*/ 1230536 w 1436261"/>
              <a:gd name="csY1206" fmla="*/ 455645 h 700513"/>
              <a:gd name="csX1207" fmla="*/ 1230368 w 1436261"/>
              <a:gd name="csY1207" fmla="*/ 455410 h 700513"/>
              <a:gd name="csX1208" fmla="*/ 1230452 w 1436261"/>
              <a:gd name="csY1208" fmla="*/ 455073 h 700513"/>
              <a:gd name="csX1209" fmla="*/ 1230890 w 1436261"/>
              <a:gd name="csY1209" fmla="*/ 454971 h 700513"/>
              <a:gd name="csX1210" fmla="*/ 1231210 w 1436261"/>
              <a:gd name="csY1210" fmla="*/ 455106 h 700513"/>
              <a:gd name="csX1211" fmla="*/ 1231598 w 1436261"/>
              <a:gd name="csY1211" fmla="*/ 455224 h 700513"/>
              <a:gd name="csX1212" fmla="*/ 1232137 w 1436261"/>
              <a:gd name="csY1212" fmla="*/ 454769 h 700513"/>
              <a:gd name="csX1213" fmla="*/ 1241034 w 1436261"/>
              <a:gd name="csY1213" fmla="*/ 454500 h 700513"/>
              <a:gd name="csX1214" fmla="*/ 1241135 w 1436261"/>
              <a:gd name="csY1214" fmla="*/ 454887 h 700513"/>
              <a:gd name="csX1215" fmla="*/ 1240933 w 1436261"/>
              <a:gd name="csY1215" fmla="*/ 455275 h 700513"/>
              <a:gd name="csX1216" fmla="*/ 1240866 w 1436261"/>
              <a:gd name="csY1216" fmla="*/ 455780 h 700513"/>
              <a:gd name="csX1217" fmla="*/ 1240107 w 1436261"/>
              <a:gd name="csY1217" fmla="*/ 455629 h 700513"/>
              <a:gd name="csX1218" fmla="*/ 1240057 w 1436261"/>
              <a:gd name="csY1218" fmla="*/ 454938 h 700513"/>
              <a:gd name="csX1219" fmla="*/ 1240731 w 1436261"/>
              <a:gd name="csY1219" fmla="*/ 454618 h 700513"/>
              <a:gd name="csX1220" fmla="*/ 1241034 w 1436261"/>
              <a:gd name="csY1220" fmla="*/ 454500 h 700513"/>
              <a:gd name="csX1221" fmla="*/ 1192892 w 1436261"/>
              <a:gd name="csY1221" fmla="*/ 454483 h 700513"/>
              <a:gd name="csX1222" fmla="*/ 1194342 w 1436261"/>
              <a:gd name="csY1222" fmla="*/ 455258 h 700513"/>
              <a:gd name="csX1223" fmla="*/ 1194592 w 1436261"/>
              <a:gd name="csY1223" fmla="*/ 455665 h 700513"/>
              <a:gd name="csX1224" fmla="*/ 1194190 w 1436261"/>
              <a:gd name="csY1224" fmla="*/ 456286 h 700513"/>
              <a:gd name="csX1225" fmla="*/ 1192876 w 1436261"/>
              <a:gd name="csY1225" fmla="*/ 457431 h 700513"/>
              <a:gd name="csX1226" fmla="*/ 1192252 w 1436261"/>
              <a:gd name="csY1226" fmla="*/ 458442 h 700513"/>
              <a:gd name="csX1227" fmla="*/ 1191477 w 1436261"/>
              <a:gd name="csY1227" fmla="*/ 458493 h 700513"/>
              <a:gd name="csX1228" fmla="*/ 1191696 w 1436261"/>
              <a:gd name="csY1228" fmla="*/ 457448 h 700513"/>
              <a:gd name="csX1229" fmla="*/ 1191258 w 1436261"/>
              <a:gd name="csY1229" fmla="*/ 456909 h 700513"/>
              <a:gd name="csX1230" fmla="*/ 1191039 w 1436261"/>
              <a:gd name="csY1230" fmla="*/ 456606 h 700513"/>
              <a:gd name="csX1231" fmla="*/ 1190365 w 1436261"/>
              <a:gd name="csY1231" fmla="*/ 456370 h 700513"/>
              <a:gd name="csX1232" fmla="*/ 1189489 w 1436261"/>
              <a:gd name="csY1232" fmla="*/ 456066 h 700513"/>
              <a:gd name="csX1233" fmla="*/ 1189068 w 1436261"/>
              <a:gd name="csY1233" fmla="*/ 455426 h 700513"/>
              <a:gd name="csX1234" fmla="*/ 1189135 w 1436261"/>
              <a:gd name="csY1234" fmla="*/ 454685 h 700513"/>
              <a:gd name="csX1235" fmla="*/ 1189792 w 1436261"/>
              <a:gd name="csY1235" fmla="*/ 454904 h 700513"/>
              <a:gd name="csX1236" fmla="*/ 1190382 w 1436261"/>
              <a:gd name="csY1236" fmla="*/ 454937 h 700513"/>
              <a:gd name="csX1237" fmla="*/ 1191224 w 1436261"/>
              <a:gd name="csY1237" fmla="*/ 454752 h 700513"/>
              <a:gd name="csX1238" fmla="*/ 1192892 w 1436261"/>
              <a:gd name="csY1238" fmla="*/ 454483 h 700513"/>
              <a:gd name="csX1239" fmla="*/ 1205514 w 1436261"/>
              <a:gd name="csY1239" fmla="*/ 454449 h 700513"/>
              <a:gd name="csX1240" fmla="*/ 1206323 w 1436261"/>
              <a:gd name="csY1240" fmla="*/ 455190 h 700513"/>
              <a:gd name="csX1241" fmla="*/ 1206795 w 1436261"/>
              <a:gd name="csY1241" fmla="*/ 455595 h 700513"/>
              <a:gd name="csX1242" fmla="*/ 1206963 w 1436261"/>
              <a:gd name="csY1242" fmla="*/ 455426 h 700513"/>
              <a:gd name="csX1243" fmla="*/ 1208261 w 1436261"/>
              <a:gd name="csY1243" fmla="*/ 455393 h 700513"/>
              <a:gd name="csX1244" fmla="*/ 1208648 w 1436261"/>
              <a:gd name="csY1244" fmla="*/ 456117 h 700513"/>
              <a:gd name="csX1245" fmla="*/ 1208783 w 1436261"/>
              <a:gd name="csY1245" fmla="*/ 455966 h 700513"/>
              <a:gd name="csX1246" fmla="*/ 1209069 w 1436261"/>
              <a:gd name="csY1246" fmla="*/ 455628 h 700513"/>
              <a:gd name="csX1247" fmla="*/ 1209508 w 1436261"/>
              <a:gd name="csY1247" fmla="*/ 455157 h 700513"/>
              <a:gd name="csX1248" fmla="*/ 1209962 w 1436261"/>
              <a:gd name="csY1248" fmla="*/ 455713 h 700513"/>
              <a:gd name="csX1249" fmla="*/ 1210367 w 1436261"/>
              <a:gd name="csY1249" fmla="*/ 456404 h 700513"/>
              <a:gd name="csX1250" fmla="*/ 1210367 w 1436261"/>
              <a:gd name="csY1250" fmla="*/ 457347 h 700513"/>
              <a:gd name="csX1251" fmla="*/ 1210316 w 1436261"/>
              <a:gd name="csY1251" fmla="*/ 457886 h 700513"/>
              <a:gd name="csX1252" fmla="*/ 1209659 w 1436261"/>
              <a:gd name="csY1252" fmla="*/ 458038 h 700513"/>
              <a:gd name="csX1253" fmla="*/ 1209288 w 1436261"/>
              <a:gd name="csY1253" fmla="*/ 457836 h 700513"/>
              <a:gd name="csX1254" fmla="*/ 1209288 w 1436261"/>
              <a:gd name="csY1254" fmla="*/ 457886 h 700513"/>
              <a:gd name="csX1255" fmla="*/ 1208867 w 1436261"/>
              <a:gd name="csY1255" fmla="*/ 457988 h 700513"/>
              <a:gd name="csX1256" fmla="*/ 1209238 w 1436261"/>
              <a:gd name="csY1256" fmla="*/ 458426 h 700513"/>
              <a:gd name="csX1257" fmla="*/ 1208766 w 1436261"/>
              <a:gd name="csY1257" fmla="*/ 458611 h 700513"/>
              <a:gd name="csX1258" fmla="*/ 1207839 w 1436261"/>
              <a:gd name="csY1258" fmla="*/ 458392 h 700513"/>
              <a:gd name="csX1259" fmla="*/ 1207030 w 1436261"/>
              <a:gd name="csY1259" fmla="*/ 458392 h 700513"/>
              <a:gd name="csX1260" fmla="*/ 1206677 w 1436261"/>
              <a:gd name="csY1260" fmla="*/ 457870 h 700513"/>
              <a:gd name="csX1261" fmla="*/ 1205902 w 1436261"/>
              <a:gd name="csY1261" fmla="*/ 458544 h 700513"/>
              <a:gd name="csX1262" fmla="*/ 1205345 w 1436261"/>
              <a:gd name="csY1262" fmla="*/ 458763 h 700513"/>
              <a:gd name="csX1263" fmla="*/ 1204806 w 1436261"/>
              <a:gd name="csY1263" fmla="*/ 458830 h 700513"/>
              <a:gd name="csX1264" fmla="*/ 1204621 w 1436261"/>
              <a:gd name="csY1264" fmla="*/ 458763 h 700513"/>
              <a:gd name="csX1265" fmla="*/ 1203660 w 1436261"/>
              <a:gd name="csY1265" fmla="*/ 459167 h 700513"/>
              <a:gd name="csX1266" fmla="*/ 1202464 w 1436261"/>
              <a:gd name="csY1266" fmla="*/ 459504 h 700513"/>
              <a:gd name="csX1267" fmla="*/ 1201790 w 1436261"/>
              <a:gd name="csY1267" fmla="*/ 459420 h 700513"/>
              <a:gd name="csX1268" fmla="*/ 1201234 w 1436261"/>
              <a:gd name="csY1268" fmla="*/ 459706 h 700513"/>
              <a:gd name="csX1269" fmla="*/ 1200307 w 1436261"/>
              <a:gd name="csY1269" fmla="*/ 459588 h 700513"/>
              <a:gd name="csX1270" fmla="*/ 1199667 w 1436261"/>
              <a:gd name="csY1270" fmla="*/ 459571 h 700513"/>
              <a:gd name="csX1271" fmla="*/ 1199330 w 1436261"/>
              <a:gd name="csY1271" fmla="*/ 459251 h 700513"/>
              <a:gd name="csX1272" fmla="*/ 1199347 w 1436261"/>
              <a:gd name="csY1272" fmla="*/ 457819 h 700513"/>
              <a:gd name="csX1273" fmla="*/ 1199263 w 1436261"/>
              <a:gd name="csY1273" fmla="*/ 457347 h 700513"/>
              <a:gd name="csX1274" fmla="*/ 1199465 w 1436261"/>
              <a:gd name="csY1274" fmla="*/ 456774 h 700513"/>
              <a:gd name="csX1275" fmla="*/ 1200274 w 1436261"/>
              <a:gd name="csY1275" fmla="*/ 456522 h 700513"/>
              <a:gd name="csX1276" fmla="*/ 1201032 w 1436261"/>
              <a:gd name="csY1276" fmla="*/ 456050 h 700513"/>
              <a:gd name="csX1277" fmla="*/ 1201537 w 1436261"/>
              <a:gd name="csY1277" fmla="*/ 455780 h 700513"/>
              <a:gd name="csX1278" fmla="*/ 1202211 w 1436261"/>
              <a:gd name="csY1278" fmla="*/ 456050 h 700513"/>
              <a:gd name="csX1279" fmla="*/ 1202498 w 1436261"/>
              <a:gd name="csY1279" fmla="*/ 456218 h 700513"/>
              <a:gd name="csX1280" fmla="*/ 1203121 w 1436261"/>
              <a:gd name="csY1280" fmla="*/ 456218 h 700513"/>
              <a:gd name="csX1281" fmla="*/ 1203374 w 1436261"/>
              <a:gd name="csY1281" fmla="*/ 456505 h 700513"/>
              <a:gd name="csX1282" fmla="*/ 1203694 w 1436261"/>
              <a:gd name="csY1282" fmla="*/ 456909 h 700513"/>
              <a:gd name="csX1283" fmla="*/ 1204031 w 1436261"/>
              <a:gd name="csY1283" fmla="*/ 457583 h 700513"/>
              <a:gd name="csX1284" fmla="*/ 1204520 w 1436261"/>
              <a:gd name="csY1284" fmla="*/ 457718 h 700513"/>
              <a:gd name="csX1285" fmla="*/ 1205093 w 1436261"/>
              <a:gd name="csY1285" fmla="*/ 457769 h 700513"/>
              <a:gd name="csX1286" fmla="*/ 1205531 w 1436261"/>
              <a:gd name="csY1286" fmla="*/ 457566 h 700513"/>
              <a:gd name="csX1287" fmla="*/ 1205800 w 1436261"/>
              <a:gd name="csY1287" fmla="*/ 457549 h 700513"/>
              <a:gd name="csX1288" fmla="*/ 1205986 w 1436261"/>
              <a:gd name="csY1288" fmla="*/ 457465 h 700513"/>
              <a:gd name="csX1289" fmla="*/ 1206323 w 1436261"/>
              <a:gd name="csY1289" fmla="*/ 457061 h 700513"/>
              <a:gd name="csX1290" fmla="*/ 1206070 w 1436261"/>
              <a:gd name="csY1290" fmla="*/ 456656 h 700513"/>
              <a:gd name="csX1291" fmla="*/ 1204874 w 1436261"/>
              <a:gd name="csY1291" fmla="*/ 455848 h 700513"/>
              <a:gd name="csX1292" fmla="*/ 1204806 w 1436261"/>
              <a:gd name="csY1292" fmla="*/ 455628 h 700513"/>
              <a:gd name="csX1293" fmla="*/ 1204469 w 1436261"/>
              <a:gd name="csY1293" fmla="*/ 455224 h 700513"/>
              <a:gd name="csX1294" fmla="*/ 1204469 w 1436261"/>
              <a:gd name="csY1294" fmla="*/ 454719 h 700513"/>
              <a:gd name="csX1295" fmla="*/ 1205514 w 1436261"/>
              <a:gd name="csY1295" fmla="*/ 454449 h 700513"/>
              <a:gd name="csX1296" fmla="*/ 1235811 w 1436261"/>
              <a:gd name="csY1296" fmla="*/ 454415 h 700513"/>
              <a:gd name="csX1297" fmla="*/ 1235912 w 1436261"/>
              <a:gd name="csY1297" fmla="*/ 454769 h 700513"/>
              <a:gd name="csX1298" fmla="*/ 1236973 w 1436261"/>
              <a:gd name="csY1298" fmla="*/ 454735 h 700513"/>
              <a:gd name="csX1299" fmla="*/ 1237614 w 1436261"/>
              <a:gd name="csY1299" fmla="*/ 454887 h 700513"/>
              <a:gd name="csX1300" fmla="*/ 1238136 w 1436261"/>
              <a:gd name="csY1300" fmla="*/ 454954 h 700513"/>
              <a:gd name="csX1301" fmla="*/ 1238540 w 1436261"/>
              <a:gd name="csY1301" fmla="*/ 454971 h 700513"/>
              <a:gd name="csX1302" fmla="*/ 1238490 w 1436261"/>
              <a:gd name="csY1302" fmla="*/ 455915 h 700513"/>
              <a:gd name="csX1303" fmla="*/ 1237917 w 1436261"/>
              <a:gd name="csY1303" fmla="*/ 456066 h 700513"/>
              <a:gd name="csX1304" fmla="*/ 1237159 w 1436261"/>
              <a:gd name="csY1304" fmla="*/ 456184 h 700513"/>
              <a:gd name="csX1305" fmla="*/ 1235861 w 1436261"/>
              <a:gd name="csY1305" fmla="*/ 456285 h 700513"/>
              <a:gd name="csX1306" fmla="*/ 1235490 w 1436261"/>
              <a:gd name="csY1306" fmla="*/ 456353 h 700513"/>
              <a:gd name="csX1307" fmla="*/ 1235288 w 1436261"/>
              <a:gd name="csY1307" fmla="*/ 456420 h 700513"/>
              <a:gd name="csX1308" fmla="*/ 1234917 w 1436261"/>
              <a:gd name="csY1308" fmla="*/ 456269 h 700513"/>
              <a:gd name="csX1309" fmla="*/ 1235136 w 1436261"/>
              <a:gd name="csY1309" fmla="*/ 455359 h 700513"/>
              <a:gd name="csX1310" fmla="*/ 1235170 w 1436261"/>
              <a:gd name="csY1310" fmla="*/ 454819 h 700513"/>
              <a:gd name="csX1311" fmla="*/ 1235811 w 1436261"/>
              <a:gd name="csY1311" fmla="*/ 454415 h 700513"/>
              <a:gd name="csX1312" fmla="*/ 1227992 w 1436261"/>
              <a:gd name="csY1312" fmla="*/ 454398 h 700513"/>
              <a:gd name="csX1313" fmla="*/ 1228497 w 1436261"/>
              <a:gd name="csY1313" fmla="*/ 455106 h 700513"/>
              <a:gd name="csX1314" fmla="*/ 1228615 w 1436261"/>
              <a:gd name="csY1314" fmla="*/ 455527 h 700513"/>
              <a:gd name="csX1315" fmla="*/ 1228009 w 1436261"/>
              <a:gd name="csY1315" fmla="*/ 456269 h 700513"/>
              <a:gd name="csX1316" fmla="*/ 1227807 w 1436261"/>
              <a:gd name="csY1316" fmla="*/ 456420 h 700513"/>
              <a:gd name="csX1317" fmla="*/ 1227756 w 1436261"/>
              <a:gd name="csY1317" fmla="*/ 456589 h 700513"/>
              <a:gd name="csX1318" fmla="*/ 1227604 w 1436261"/>
              <a:gd name="csY1318" fmla="*/ 456639 h 700513"/>
              <a:gd name="csX1319" fmla="*/ 1227706 w 1436261"/>
              <a:gd name="csY1319" fmla="*/ 456976 h 700513"/>
              <a:gd name="csX1320" fmla="*/ 1226880 w 1436261"/>
              <a:gd name="csY1320" fmla="*/ 457482 h 700513"/>
              <a:gd name="csX1321" fmla="*/ 1224993 w 1436261"/>
              <a:gd name="csY1321" fmla="*/ 457954 h 700513"/>
              <a:gd name="csX1322" fmla="*/ 1224437 w 1436261"/>
              <a:gd name="csY1322" fmla="*/ 457987 h 700513"/>
              <a:gd name="csX1323" fmla="*/ 1223948 w 1436261"/>
              <a:gd name="csY1323" fmla="*/ 457987 h 700513"/>
              <a:gd name="csX1324" fmla="*/ 1222415 w 1436261"/>
              <a:gd name="csY1324" fmla="*/ 458729 h 700513"/>
              <a:gd name="csX1325" fmla="*/ 1221976 w 1436261"/>
              <a:gd name="csY1325" fmla="*/ 458442 h 700513"/>
              <a:gd name="csX1326" fmla="*/ 1221235 w 1436261"/>
              <a:gd name="csY1326" fmla="*/ 458257 h 700513"/>
              <a:gd name="csX1327" fmla="*/ 1220999 w 1436261"/>
              <a:gd name="csY1327" fmla="*/ 458476 h 700513"/>
              <a:gd name="csX1328" fmla="*/ 1220325 w 1436261"/>
              <a:gd name="csY1328" fmla="*/ 458830 h 700513"/>
              <a:gd name="csX1329" fmla="*/ 1219601 w 1436261"/>
              <a:gd name="csY1329" fmla="*/ 458712 h 700513"/>
              <a:gd name="csX1330" fmla="*/ 1218792 w 1436261"/>
              <a:gd name="csY1330" fmla="*/ 458880 h 700513"/>
              <a:gd name="csX1331" fmla="*/ 1218707 w 1436261"/>
              <a:gd name="csY1331" fmla="*/ 458897 h 700513"/>
              <a:gd name="csX1332" fmla="*/ 1217966 w 1436261"/>
              <a:gd name="csY1332" fmla="*/ 458459 h 700513"/>
              <a:gd name="csX1333" fmla="*/ 1216854 w 1436261"/>
              <a:gd name="csY1333" fmla="*/ 458257 h 700513"/>
              <a:gd name="csX1334" fmla="*/ 1215893 w 1436261"/>
              <a:gd name="csY1334" fmla="*/ 458308 h 700513"/>
              <a:gd name="csX1335" fmla="*/ 1215152 w 1436261"/>
              <a:gd name="csY1335" fmla="*/ 458173 h 700513"/>
              <a:gd name="csX1336" fmla="*/ 1214478 w 1436261"/>
              <a:gd name="csY1336" fmla="*/ 458375 h 700513"/>
              <a:gd name="csX1337" fmla="*/ 1213787 w 1436261"/>
              <a:gd name="csY1337" fmla="*/ 458712 h 700513"/>
              <a:gd name="csX1338" fmla="*/ 1213602 w 1436261"/>
              <a:gd name="csY1338" fmla="*/ 458341 h 700513"/>
              <a:gd name="csX1339" fmla="*/ 1213282 w 1436261"/>
              <a:gd name="csY1339" fmla="*/ 458072 h 700513"/>
              <a:gd name="csX1340" fmla="*/ 1213096 w 1436261"/>
              <a:gd name="csY1340" fmla="*/ 457246 h 700513"/>
              <a:gd name="csX1341" fmla="*/ 1213332 w 1436261"/>
              <a:gd name="csY1341" fmla="*/ 456993 h 700513"/>
              <a:gd name="csX1342" fmla="*/ 1213501 w 1436261"/>
              <a:gd name="csY1342" fmla="*/ 456656 h 700513"/>
              <a:gd name="csX1343" fmla="*/ 1213871 w 1436261"/>
              <a:gd name="csY1343" fmla="*/ 455965 h 700513"/>
              <a:gd name="csX1344" fmla="*/ 1214090 w 1436261"/>
              <a:gd name="csY1344" fmla="*/ 456269 h 700513"/>
              <a:gd name="csX1345" fmla="*/ 1214630 w 1436261"/>
              <a:gd name="csY1345" fmla="*/ 456050 h 700513"/>
              <a:gd name="csX1346" fmla="*/ 1215877 w 1436261"/>
              <a:gd name="csY1346" fmla="*/ 455359 h 700513"/>
              <a:gd name="csX1347" fmla="*/ 1216803 w 1436261"/>
              <a:gd name="csY1347" fmla="*/ 455207 h 700513"/>
              <a:gd name="csX1348" fmla="*/ 1217073 w 1436261"/>
              <a:gd name="csY1348" fmla="*/ 455207 h 700513"/>
              <a:gd name="csX1349" fmla="*/ 1217208 w 1436261"/>
              <a:gd name="csY1349" fmla="*/ 455291 h 700513"/>
              <a:gd name="csX1350" fmla="*/ 1217562 w 1436261"/>
              <a:gd name="csY1350" fmla="*/ 455173 h 700513"/>
              <a:gd name="csX1351" fmla="*/ 1217882 w 1436261"/>
              <a:gd name="csY1351" fmla="*/ 455342 h 700513"/>
              <a:gd name="csX1352" fmla="*/ 1218606 w 1436261"/>
              <a:gd name="csY1352" fmla="*/ 455628 h 700513"/>
              <a:gd name="csX1353" fmla="*/ 1219061 w 1436261"/>
              <a:gd name="csY1353" fmla="*/ 455679 h 700513"/>
              <a:gd name="csX1354" fmla="*/ 1219567 w 1436261"/>
              <a:gd name="csY1354" fmla="*/ 455915 h 700513"/>
              <a:gd name="csX1355" fmla="*/ 1220763 w 1436261"/>
              <a:gd name="csY1355" fmla="*/ 456505 h 700513"/>
              <a:gd name="csX1356" fmla="*/ 1222566 w 1436261"/>
              <a:gd name="csY1356" fmla="*/ 456791 h 700513"/>
              <a:gd name="csX1357" fmla="*/ 1223712 w 1436261"/>
              <a:gd name="csY1357" fmla="*/ 456488 h 700513"/>
              <a:gd name="csX1358" fmla="*/ 1224268 w 1436261"/>
              <a:gd name="csY1358" fmla="*/ 456673 h 700513"/>
              <a:gd name="csX1359" fmla="*/ 1224925 w 1436261"/>
              <a:gd name="csY1359" fmla="*/ 456976 h 700513"/>
              <a:gd name="csX1360" fmla="*/ 1225768 w 1436261"/>
              <a:gd name="csY1360" fmla="*/ 457061 h 700513"/>
              <a:gd name="csX1361" fmla="*/ 1226273 w 1436261"/>
              <a:gd name="csY1361" fmla="*/ 456623 h 700513"/>
              <a:gd name="csX1362" fmla="*/ 1226593 w 1436261"/>
              <a:gd name="csY1362" fmla="*/ 456151 h 700513"/>
              <a:gd name="csX1363" fmla="*/ 1227537 w 1436261"/>
              <a:gd name="csY1363" fmla="*/ 455780 h 700513"/>
              <a:gd name="csX1364" fmla="*/ 1228160 w 1436261"/>
              <a:gd name="csY1364" fmla="*/ 455190 h 700513"/>
              <a:gd name="csX1365" fmla="*/ 1227689 w 1436261"/>
              <a:gd name="csY1365" fmla="*/ 454904 h 700513"/>
              <a:gd name="csX1366" fmla="*/ 1227992 w 1436261"/>
              <a:gd name="csY1366" fmla="*/ 454398 h 700513"/>
              <a:gd name="csX1367" fmla="*/ 1265821 w 1436261"/>
              <a:gd name="csY1367" fmla="*/ 454348 h 700513"/>
              <a:gd name="csX1368" fmla="*/ 1266343 w 1436261"/>
              <a:gd name="csY1368" fmla="*/ 454348 h 700513"/>
              <a:gd name="csX1369" fmla="*/ 1267051 w 1436261"/>
              <a:gd name="csY1369" fmla="*/ 454635 h 700513"/>
              <a:gd name="csX1370" fmla="*/ 1267068 w 1436261"/>
              <a:gd name="csY1370" fmla="*/ 454651 h 700513"/>
              <a:gd name="csX1371" fmla="*/ 1267169 w 1436261"/>
              <a:gd name="csY1371" fmla="*/ 455123 h 700513"/>
              <a:gd name="csX1372" fmla="*/ 1266478 w 1436261"/>
              <a:gd name="csY1372" fmla="*/ 455241 h 700513"/>
              <a:gd name="csX1373" fmla="*/ 1266006 w 1436261"/>
              <a:gd name="csY1373" fmla="*/ 455477 h 700513"/>
              <a:gd name="csX1374" fmla="*/ 1265399 w 1436261"/>
              <a:gd name="csY1374" fmla="*/ 455747 h 700513"/>
              <a:gd name="csX1375" fmla="*/ 1264860 w 1436261"/>
              <a:gd name="csY1375" fmla="*/ 456016 h 700513"/>
              <a:gd name="csX1376" fmla="*/ 1265349 w 1436261"/>
              <a:gd name="csY1376" fmla="*/ 454803 h 700513"/>
              <a:gd name="csX1377" fmla="*/ 1265619 w 1436261"/>
              <a:gd name="csY1377" fmla="*/ 454668 h 700513"/>
              <a:gd name="csX1378" fmla="*/ 1265821 w 1436261"/>
              <a:gd name="csY1378" fmla="*/ 454348 h 700513"/>
              <a:gd name="csX1379" fmla="*/ 1245583 w 1436261"/>
              <a:gd name="csY1379" fmla="*/ 451568 h 700513"/>
              <a:gd name="csX1380" fmla="*/ 1246140 w 1436261"/>
              <a:gd name="csY1380" fmla="*/ 451720 h 700513"/>
              <a:gd name="csX1381" fmla="*/ 1246493 w 1436261"/>
              <a:gd name="csY1381" fmla="*/ 452124 h 700513"/>
              <a:gd name="csX1382" fmla="*/ 1246628 w 1436261"/>
              <a:gd name="csY1382" fmla="*/ 452427 h 700513"/>
              <a:gd name="csX1383" fmla="*/ 1246443 w 1436261"/>
              <a:gd name="csY1383" fmla="*/ 452579 h 700513"/>
              <a:gd name="csX1384" fmla="*/ 1246291 w 1436261"/>
              <a:gd name="csY1384" fmla="*/ 452562 h 700513"/>
              <a:gd name="csX1385" fmla="*/ 1246106 w 1436261"/>
              <a:gd name="csY1385" fmla="*/ 452630 h 700513"/>
              <a:gd name="csX1386" fmla="*/ 1245516 w 1436261"/>
              <a:gd name="csY1386" fmla="*/ 453186 h 700513"/>
              <a:gd name="csX1387" fmla="*/ 1245246 w 1436261"/>
              <a:gd name="csY1387" fmla="*/ 453657 h 700513"/>
              <a:gd name="csX1388" fmla="*/ 1245145 w 1436261"/>
              <a:gd name="csY1388" fmla="*/ 453876 h 700513"/>
              <a:gd name="csX1389" fmla="*/ 1244876 w 1436261"/>
              <a:gd name="csY1389" fmla="*/ 453944 h 700513"/>
              <a:gd name="csX1390" fmla="*/ 1244522 w 1436261"/>
              <a:gd name="csY1390" fmla="*/ 453708 h 700513"/>
              <a:gd name="csX1391" fmla="*/ 1244151 w 1436261"/>
              <a:gd name="csY1391" fmla="*/ 453573 h 700513"/>
              <a:gd name="csX1392" fmla="*/ 1243477 w 1436261"/>
              <a:gd name="csY1392" fmla="*/ 453438 h 700513"/>
              <a:gd name="csX1393" fmla="*/ 1242786 w 1436261"/>
              <a:gd name="csY1393" fmla="*/ 453590 h 700513"/>
              <a:gd name="csX1394" fmla="*/ 1242247 w 1436261"/>
              <a:gd name="csY1394" fmla="*/ 453742 h 700513"/>
              <a:gd name="csX1395" fmla="*/ 1241994 w 1436261"/>
              <a:gd name="csY1395" fmla="*/ 453843 h 700513"/>
              <a:gd name="csX1396" fmla="*/ 1241657 w 1436261"/>
              <a:gd name="csY1396" fmla="*/ 454163 h 700513"/>
              <a:gd name="csX1397" fmla="*/ 1241354 w 1436261"/>
              <a:gd name="csY1397" fmla="*/ 453961 h 700513"/>
              <a:gd name="csX1398" fmla="*/ 1241506 w 1436261"/>
              <a:gd name="csY1398" fmla="*/ 453472 h 700513"/>
              <a:gd name="csX1399" fmla="*/ 1241809 w 1436261"/>
              <a:gd name="csY1399" fmla="*/ 452899 h 700513"/>
              <a:gd name="csX1400" fmla="*/ 1242011 w 1436261"/>
              <a:gd name="csY1400" fmla="*/ 452562 h 700513"/>
              <a:gd name="csX1401" fmla="*/ 1242264 w 1436261"/>
              <a:gd name="csY1401" fmla="*/ 452023 h 700513"/>
              <a:gd name="csX1402" fmla="*/ 1242601 w 1436261"/>
              <a:gd name="csY1402" fmla="*/ 451770 h 700513"/>
              <a:gd name="csX1403" fmla="*/ 1242584 w 1436261"/>
              <a:gd name="csY1403" fmla="*/ 451787 h 700513"/>
              <a:gd name="csX1404" fmla="*/ 1243005 w 1436261"/>
              <a:gd name="csY1404" fmla="*/ 452208 h 700513"/>
              <a:gd name="csX1405" fmla="*/ 1243629 w 1436261"/>
              <a:gd name="csY1405" fmla="*/ 452343 h 700513"/>
              <a:gd name="csX1406" fmla="*/ 1244235 w 1436261"/>
              <a:gd name="csY1406" fmla="*/ 452444 h 700513"/>
              <a:gd name="csX1407" fmla="*/ 1244825 w 1436261"/>
              <a:gd name="csY1407" fmla="*/ 452040 h 700513"/>
              <a:gd name="csX1408" fmla="*/ 1244943 w 1436261"/>
              <a:gd name="csY1408" fmla="*/ 451753 h 700513"/>
              <a:gd name="csX1409" fmla="*/ 1245583 w 1436261"/>
              <a:gd name="csY1409" fmla="*/ 451568 h 700513"/>
              <a:gd name="csX1410" fmla="*/ 841936 w 1436261"/>
              <a:gd name="csY1410" fmla="*/ 451281 h 700513"/>
              <a:gd name="csX1411" fmla="*/ 842104 w 1436261"/>
              <a:gd name="csY1411" fmla="*/ 452241 h 700513"/>
              <a:gd name="csX1412" fmla="*/ 841565 w 1436261"/>
              <a:gd name="csY1412" fmla="*/ 453387 h 700513"/>
              <a:gd name="csX1413" fmla="*/ 841548 w 1436261"/>
              <a:gd name="csY1413" fmla="*/ 453404 h 700513"/>
              <a:gd name="csX1414" fmla="*/ 840369 w 1436261"/>
              <a:gd name="csY1414" fmla="*/ 454469 h 700513"/>
              <a:gd name="csX1415" fmla="*/ 840385 w 1436261"/>
              <a:gd name="csY1415" fmla="*/ 454533 h 700513"/>
              <a:gd name="csX1416" fmla="*/ 840368 w 1436261"/>
              <a:gd name="csY1416" fmla="*/ 454533 h 700513"/>
              <a:gd name="csX1417" fmla="*/ 840368 w 1436261"/>
              <a:gd name="csY1417" fmla="*/ 454469 h 700513"/>
              <a:gd name="csX1418" fmla="*/ 840335 w 1436261"/>
              <a:gd name="csY1418" fmla="*/ 454499 h 700513"/>
              <a:gd name="csX1419" fmla="*/ 840335 w 1436261"/>
              <a:gd name="csY1419" fmla="*/ 454483 h 700513"/>
              <a:gd name="csX1420" fmla="*/ 840402 w 1436261"/>
              <a:gd name="csY1420" fmla="*/ 453017 h 700513"/>
              <a:gd name="csX1421" fmla="*/ 841363 w 1436261"/>
              <a:gd name="csY1421" fmla="*/ 452241 h 700513"/>
              <a:gd name="csX1422" fmla="*/ 841936 w 1436261"/>
              <a:gd name="csY1422" fmla="*/ 451281 h 700513"/>
              <a:gd name="csX1423" fmla="*/ 1301408 w 1436261"/>
              <a:gd name="csY1423" fmla="*/ 450658 h 700513"/>
              <a:gd name="csX1424" fmla="*/ 1302992 w 1436261"/>
              <a:gd name="csY1424" fmla="*/ 452208 h 700513"/>
              <a:gd name="csX1425" fmla="*/ 1302032 w 1436261"/>
              <a:gd name="csY1425" fmla="*/ 453927 h 700513"/>
              <a:gd name="csX1426" fmla="*/ 1301307 w 1436261"/>
              <a:gd name="csY1426" fmla="*/ 454871 h 700513"/>
              <a:gd name="csX1427" fmla="*/ 1300262 w 1436261"/>
              <a:gd name="csY1427" fmla="*/ 455241 h 700513"/>
              <a:gd name="csX1428" fmla="*/ 1299538 w 1436261"/>
              <a:gd name="csY1428" fmla="*/ 455983 h 700513"/>
              <a:gd name="csX1429" fmla="*/ 1298325 w 1436261"/>
              <a:gd name="csY1429" fmla="*/ 456117 h 700513"/>
              <a:gd name="csX1430" fmla="*/ 1297162 w 1436261"/>
              <a:gd name="csY1430" fmla="*/ 455814 h 700513"/>
              <a:gd name="csX1431" fmla="*/ 1296100 w 1436261"/>
              <a:gd name="csY1431" fmla="*/ 456202 h 700513"/>
              <a:gd name="csX1432" fmla="*/ 1296505 w 1436261"/>
              <a:gd name="csY1432" fmla="*/ 454837 h 700513"/>
              <a:gd name="csX1433" fmla="*/ 1297499 w 1436261"/>
              <a:gd name="csY1433" fmla="*/ 453927 h 700513"/>
              <a:gd name="csX1434" fmla="*/ 1298173 w 1436261"/>
              <a:gd name="csY1434" fmla="*/ 452579 h 700513"/>
              <a:gd name="csX1435" fmla="*/ 1299133 w 1436261"/>
              <a:gd name="csY1435" fmla="*/ 451517 h 700513"/>
              <a:gd name="csX1436" fmla="*/ 1300161 w 1436261"/>
              <a:gd name="csY1436" fmla="*/ 450978 h 700513"/>
              <a:gd name="csX1437" fmla="*/ 1301408 w 1436261"/>
              <a:gd name="csY1437" fmla="*/ 450675 h 700513"/>
              <a:gd name="csX1438" fmla="*/ 1269410 w 1436261"/>
              <a:gd name="csY1438" fmla="*/ 449040 h 700513"/>
              <a:gd name="csX1439" fmla="*/ 1269797 w 1436261"/>
              <a:gd name="csY1439" fmla="*/ 449529 h 700513"/>
              <a:gd name="csX1440" fmla="*/ 1269764 w 1436261"/>
              <a:gd name="csY1440" fmla="*/ 449546 h 700513"/>
              <a:gd name="csX1441" fmla="*/ 1269494 w 1436261"/>
              <a:gd name="csY1441" fmla="*/ 450052 h 700513"/>
              <a:gd name="csX1442" fmla="*/ 1269663 w 1436261"/>
              <a:gd name="csY1442" fmla="*/ 450490 h 700513"/>
              <a:gd name="csX1443" fmla="*/ 1269528 w 1436261"/>
              <a:gd name="csY1443" fmla="*/ 450759 h 700513"/>
              <a:gd name="csX1444" fmla="*/ 1269258 w 1436261"/>
              <a:gd name="csY1444" fmla="*/ 451787 h 700513"/>
              <a:gd name="csX1445" fmla="*/ 1268551 w 1436261"/>
              <a:gd name="csY1445" fmla="*/ 452680 h 700513"/>
              <a:gd name="csX1446" fmla="*/ 1267876 w 1436261"/>
              <a:gd name="csY1446" fmla="*/ 453051 h 700513"/>
              <a:gd name="csX1447" fmla="*/ 1267590 w 1436261"/>
              <a:gd name="csY1447" fmla="*/ 453742 h 700513"/>
              <a:gd name="csX1448" fmla="*/ 1266613 w 1436261"/>
              <a:gd name="csY1448" fmla="*/ 454062 h 700513"/>
              <a:gd name="csX1449" fmla="*/ 1266579 w 1436261"/>
              <a:gd name="csY1449" fmla="*/ 453556 h 700513"/>
              <a:gd name="csX1450" fmla="*/ 1266394 w 1436261"/>
              <a:gd name="csY1450" fmla="*/ 453101 h 700513"/>
              <a:gd name="csX1451" fmla="*/ 1266697 w 1436261"/>
              <a:gd name="csY1451" fmla="*/ 452748 h 700513"/>
              <a:gd name="csX1452" fmla="*/ 1266731 w 1436261"/>
              <a:gd name="csY1452" fmla="*/ 452191 h 700513"/>
              <a:gd name="csX1453" fmla="*/ 1267068 w 1436261"/>
              <a:gd name="csY1453" fmla="*/ 451972 h 700513"/>
              <a:gd name="csX1454" fmla="*/ 1267320 w 1436261"/>
              <a:gd name="csY1454" fmla="*/ 451484 h 700513"/>
              <a:gd name="csX1455" fmla="*/ 1267691 w 1436261"/>
              <a:gd name="csY1455" fmla="*/ 450860 h 700513"/>
              <a:gd name="csX1456" fmla="*/ 1268247 w 1436261"/>
              <a:gd name="csY1456" fmla="*/ 450692 h 700513"/>
              <a:gd name="csX1457" fmla="*/ 1268736 w 1436261"/>
              <a:gd name="csY1457" fmla="*/ 449748 h 700513"/>
              <a:gd name="csX1458" fmla="*/ 1269410 w 1436261"/>
              <a:gd name="csY1458" fmla="*/ 449040 h 700513"/>
              <a:gd name="csX1459" fmla="*/ 1181990 w 1436261"/>
              <a:gd name="csY1459" fmla="*/ 447944 h 700513"/>
              <a:gd name="csX1460" fmla="*/ 1182412 w 1436261"/>
              <a:gd name="csY1460" fmla="*/ 447944 h 700513"/>
              <a:gd name="csX1461" fmla="*/ 1183490 w 1436261"/>
              <a:gd name="csY1461" fmla="*/ 447995 h 700513"/>
              <a:gd name="csX1462" fmla="*/ 1184686 w 1436261"/>
              <a:gd name="csY1462" fmla="*/ 447995 h 700513"/>
              <a:gd name="csX1463" fmla="*/ 1186085 w 1436261"/>
              <a:gd name="csY1463" fmla="*/ 448197 h 700513"/>
              <a:gd name="csX1464" fmla="*/ 1186102 w 1436261"/>
              <a:gd name="csY1464" fmla="*/ 448197 h 700513"/>
              <a:gd name="csX1465" fmla="*/ 1186944 w 1436261"/>
              <a:gd name="csY1465" fmla="*/ 448231 h 700513"/>
              <a:gd name="csX1466" fmla="*/ 1187450 w 1436261"/>
              <a:gd name="csY1466" fmla="*/ 448585 h 700513"/>
              <a:gd name="csX1467" fmla="*/ 1187012 w 1436261"/>
              <a:gd name="csY1467" fmla="*/ 448871 h 700513"/>
              <a:gd name="csX1468" fmla="*/ 1186691 w 1436261"/>
              <a:gd name="csY1468" fmla="*/ 449242 h 700513"/>
              <a:gd name="csX1469" fmla="*/ 1185630 w 1436261"/>
              <a:gd name="csY1469" fmla="*/ 449276 h 700513"/>
              <a:gd name="csX1470" fmla="*/ 1184956 w 1436261"/>
              <a:gd name="csY1470" fmla="*/ 449630 h 700513"/>
              <a:gd name="csX1471" fmla="*/ 1183894 w 1436261"/>
              <a:gd name="csY1471" fmla="*/ 449832 h 700513"/>
              <a:gd name="csX1472" fmla="*/ 1183423 w 1436261"/>
              <a:gd name="csY1472" fmla="*/ 449731 h 700513"/>
              <a:gd name="csX1473" fmla="*/ 1183187 w 1436261"/>
              <a:gd name="csY1473" fmla="*/ 449646 h 700513"/>
              <a:gd name="csX1474" fmla="*/ 1182765 w 1436261"/>
              <a:gd name="csY1474" fmla="*/ 449714 h 700513"/>
              <a:gd name="csX1475" fmla="*/ 1182024 w 1436261"/>
              <a:gd name="csY1475" fmla="*/ 449579 h 700513"/>
              <a:gd name="csX1476" fmla="*/ 1180979 w 1436261"/>
              <a:gd name="csY1476" fmla="*/ 448956 h 700513"/>
              <a:gd name="csX1477" fmla="*/ 1181990 w 1436261"/>
              <a:gd name="csY1477" fmla="*/ 447944 h 700513"/>
              <a:gd name="csX1478" fmla="*/ 1146993 w 1436261"/>
              <a:gd name="csY1478" fmla="*/ 445417 h 700513"/>
              <a:gd name="csX1479" fmla="*/ 1147380 w 1436261"/>
              <a:gd name="csY1479" fmla="*/ 445821 h 700513"/>
              <a:gd name="csX1480" fmla="*/ 1147111 w 1436261"/>
              <a:gd name="csY1480" fmla="*/ 446310 h 700513"/>
              <a:gd name="csX1481" fmla="*/ 1146773 w 1436261"/>
              <a:gd name="csY1481" fmla="*/ 446681 h 700513"/>
              <a:gd name="csX1482" fmla="*/ 1146150 w 1436261"/>
              <a:gd name="csY1482" fmla="*/ 446428 h 700513"/>
              <a:gd name="csX1483" fmla="*/ 1145998 w 1436261"/>
              <a:gd name="csY1483" fmla="*/ 445939 h 700513"/>
              <a:gd name="csX1484" fmla="*/ 1146032 w 1436261"/>
              <a:gd name="csY1484" fmla="*/ 445602 h 700513"/>
              <a:gd name="csX1485" fmla="*/ 1146605 w 1436261"/>
              <a:gd name="csY1485" fmla="*/ 445653 h 700513"/>
              <a:gd name="csX1486" fmla="*/ 1146993 w 1436261"/>
              <a:gd name="csY1486" fmla="*/ 445434 h 700513"/>
              <a:gd name="csX1487" fmla="*/ 1281205 w 1436261"/>
              <a:gd name="csY1487" fmla="*/ 444356 h 700513"/>
              <a:gd name="csX1488" fmla="*/ 1282250 w 1436261"/>
              <a:gd name="csY1488" fmla="*/ 445670 h 700513"/>
              <a:gd name="csX1489" fmla="*/ 1282704 w 1436261"/>
              <a:gd name="csY1489" fmla="*/ 446243 h 700513"/>
              <a:gd name="csX1490" fmla="*/ 1282452 w 1436261"/>
              <a:gd name="csY1490" fmla="*/ 446867 h 700513"/>
              <a:gd name="csX1491" fmla="*/ 1281879 w 1436261"/>
              <a:gd name="csY1491" fmla="*/ 447827 h 700513"/>
              <a:gd name="csX1492" fmla="*/ 1281222 w 1436261"/>
              <a:gd name="csY1492" fmla="*/ 448619 h 700513"/>
              <a:gd name="csX1493" fmla="*/ 1280986 w 1436261"/>
              <a:gd name="csY1493" fmla="*/ 448316 h 700513"/>
              <a:gd name="csX1494" fmla="*/ 1280666 w 1436261"/>
              <a:gd name="csY1494" fmla="*/ 447894 h 700513"/>
              <a:gd name="csX1495" fmla="*/ 1280750 w 1436261"/>
              <a:gd name="csY1495" fmla="*/ 446951 h 700513"/>
              <a:gd name="csX1496" fmla="*/ 1280969 w 1436261"/>
              <a:gd name="csY1496" fmla="*/ 446108 h 700513"/>
              <a:gd name="csX1497" fmla="*/ 1280986 w 1436261"/>
              <a:gd name="csY1497" fmla="*/ 446091 h 700513"/>
              <a:gd name="csX1498" fmla="*/ 1281390 w 1436261"/>
              <a:gd name="csY1498" fmla="*/ 445704 h 700513"/>
              <a:gd name="csX1499" fmla="*/ 1281003 w 1436261"/>
              <a:gd name="csY1499" fmla="*/ 445182 h 700513"/>
              <a:gd name="csX1500" fmla="*/ 1281205 w 1436261"/>
              <a:gd name="csY1500" fmla="*/ 444356 h 700513"/>
              <a:gd name="csX1501" fmla="*/ 1155132 w 1436261"/>
              <a:gd name="csY1501" fmla="*/ 442840 h 700513"/>
              <a:gd name="csX1502" fmla="*/ 1156193 w 1436261"/>
              <a:gd name="csY1502" fmla="*/ 443261 h 700513"/>
              <a:gd name="csX1503" fmla="*/ 1156817 w 1436261"/>
              <a:gd name="csY1503" fmla="*/ 443901 h 700513"/>
              <a:gd name="csX1504" fmla="*/ 1158148 w 1436261"/>
              <a:gd name="csY1504" fmla="*/ 444474 h 700513"/>
              <a:gd name="csX1505" fmla="*/ 1159092 w 1436261"/>
              <a:gd name="csY1505" fmla="*/ 445098 h 700513"/>
              <a:gd name="csX1506" fmla="*/ 1160608 w 1436261"/>
              <a:gd name="csY1506" fmla="*/ 445451 h 700513"/>
              <a:gd name="csX1507" fmla="*/ 1161636 w 1436261"/>
              <a:gd name="csY1507" fmla="*/ 447372 h 700513"/>
              <a:gd name="csX1508" fmla="*/ 1164315 w 1436261"/>
              <a:gd name="csY1508" fmla="*/ 447844 h 700513"/>
              <a:gd name="csX1509" fmla="*/ 1165326 w 1436261"/>
              <a:gd name="csY1509" fmla="*/ 447709 h 700513"/>
              <a:gd name="csX1510" fmla="*/ 1166034 w 1436261"/>
              <a:gd name="csY1510" fmla="*/ 448063 h 700513"/>
              <a:gd name="csX1511" fmla="*/ 1167871 w 1436261"/>
              <a:gd name="csY1511" fmla="*/ 447861 h 700513"/>
              <a:gd name="csX1512" fmla="*/ 1169977 w 1436261"/>
              <a:gd name="csY1512" fmla="*/ 448670 h 700513"/>
              <a:gd name="csX1513" fmla="*/ 1171409 w 1436261"/>
              <a:gd name="csY1513" fmla="*/ 445890 h 700513"/>
              <a:gd name="csX1514" fmla="*/ 1174105 w 1436261"/>
              <a:gd name="csY1514" fmla="*/ 446749 h 700513"/>
              <a:gd name="csX1515" fmla="*/ 1175285 w 1436261"/>
              <a:gd name="csY1515" fmla="*/ 446580 h 700513"/>
              <a:gd name="csX1516" fmla="*/ 1176077 w 1436261"/>
              <a:gd name="csY1516" fmla="*/ 447069 h 700513"/>
              <a:gd name="csX1517" fmla="*/ 1177256 w 1436261"/>
              <a:gd name="csY1517" fmla="*/ 447136 h 700513"/>
              <a:gd name="csX1518" fmla="*/ 1178014 w 1436261"/>
              <a:gd name="csY1518" fmla="*/ 447861 h 700513"/>
              <a:gd name="csX1519" fmla="*/ 1179801 w 1436261"/>
              <a:gd name="csY1519" fmla="*/ 448468 h 700513"/>
              <a:gd name="csX1520" fmla="*/ 1180475 w 1436261"/>
              <a:gd name="csY1520" fmla="*/ 449445 h 700513"/>
              <a:gd name="csX1521" fmla="*/ 1181047 w 1436261"/>
              <a:gd name="csY1521" fmla="*/ 450827 h 700513"/>
              <a:gd name="csX1522" fmla="*/ 1184266 w 1436261"/>
              <a:gd name="csY1522" fmla="*/ 452394 h 700513"/>
              <a:gd name="csX1523" fmla="*/ 1186221 w 1436261"/>
              <a:gd name="csY1523" fmla="*/ 451821 h 700513"/>
              <a:gd name="csX1524" fmla="*/ 1188091 w 1436261"/>
              <a:gd name="csY1524" fmla="*/ 452343 h 700513"/>
              <a:gd name="csX1525" fmla="*/ 1188917 w 1436261"/>
              <a:gd name="csY1525" fmla="*/ 453809 h 700513"/>
              <a:gd name="csX1526" fmla="*/ 1188596 w 1436261"/>
              <a:gd name="csY1526" fmla="*/ 455292 h 700513"/>
              <a:gd name="csX1527" fmla="*/ 1188799 w 1436261"/>
              <a:gd name="csY1527" fmla="*/ 456674 h 700513"/>
              <a:gd name="csX1528" fmla="*/ 1189388 w 1436261"/>
              <a:gd name="csY1528" fmla="*/ 457836 h 700513"/>
              <a:gd name="csX1529" fmla="*/ 1188563 w 1436261"/>
              <a:gd name="csY1529" fmla="*/ 457718 h 700513"/>
              <a:gd name="csX1530" fmla="*/ 1187821 w 1436261"/>
              <a:gd name="csY1530" fmla="*/ 457146 h 700513"/>
              <a:gd name="csX1531" fmla="*/ 1186979 w 1436261"/>
              <a:gd name="csY1531" fmla="*/ 457297 h 700513"/>
              <a:gd name="csX1532" fmla="*/ 1184889 w 1436261"/>
              <a:gd name="csY1532" fmla="*/ 456387 h 700513"/>
              <a:gd name="csX1533" fmla="*/ 1183508 w 1436261"/>
              <a:gd name="csY1533" fmla="*/ 455747 h 700513"/>
              <a:gd name="csX1534" fmla="*/ 1181637 w 1436261"/>
              <a:gd name="csY1534" fmla="*/ 456135 h 700513"/>
              <a:gd name="csX1535" fmla="*/ 1175689 w 1436261"/>
              <a:gd name="csY1535" fmla="*/ 455814 h 700513"/>
              <a:gd name="csX1536" fmla="*/ 1171106 w 1436261"/>
              <a:gd name="csY1536" fmla="*/ 454500 h 700513"/>
              <a:gd name="csX1537" fmla="*/ 1168342 w 1436261"/>
              <a:gd name="csY1537" fmla="*/ 453540 h 700513"/>
              <a:gd name="csX1538" fmla="*/ 1168275 w 1436261"/>
              <a:gd name="csY1538" fmla="*/ 453523 h 700513"/>
              <a:gd name="csX1539" fmla="*/ 1166051 w 1436261"/>
              <a:gd name="csY1539" fmla="*/ 453388 h 700513"/>
              <a:gd name="csX1540" fmla="*/ 1163624 w 1436261"/>
              <a:gd name="csY1540" fmla="*/ 452731 h 700513"/>
              <a:gd name="csX1541" fmla="*/ 1160962 w 1436261"/>
              <a:gd name="csY1541" fmla="*/ 453017 h 700513"/>
              <a:gd name="csX1542" fmla="*/ 1160035 w 1436261"/>
              <a:gd name="csY1542" fmla="*/ 453236 h 700513"/>
              <a:gd name="csX1543" fmla="*/ 1158940 w 1436261"/>
              <a:gd name="csY1543" fmla="*/ 452495 h 700513"/>
              <a:gd name="csX1544" fmla="*/ 1157440 w 1436261"/>
              <a:gd name="csY1544" fmla="*/ 452158 h 700513"/>
              <a:gd name="csX1545" fmla="*/ 1153194 w 1436261"/>
              <a:gd name="csY1545" fmla="*/ 451063 h 700513"/>
              <a:gd name="csX1546" fmla="*/ 1151239 w 1436261"/>
              <a:gd name="csY1546" fmla="*/ 450203 h 700513"/>
              <a:gd name="csX1547" fmla="*/ 1151846 w 1436261"/>
              <a:gd name="csY1547" fmla="*/ 449378 h 700513"/>
              <a:gd name="csX1548" fmla="*/ 1149436 w 1436261"/>
              <a:gd name="csY1548" fmla="*/ 448181 h 700513"/>
              <a:gd name="csX1549" fmla="*/ 1148156 w 1436261"/>
              <a:gd name="csY1549" fmla="*/ 448030 h 700513"/>
              <a:gd name="csX1550" fmla="*/ 1147212 w 1436261"/>
              <a:gd name="csY1550" fmla="*/ 448030 h 700513"/>
              <a:gd name="csX1551" fmla="*/ 1146622 w 1436261"/>
              <a:gd name="csY1551" fmla="*/ 447878 h 700513"/>
              <a:gd name="csX1552" fmla="*/ 1145864 w 1436261"/>
              <a:gd name="csY1552" fmla="*/ 447827 h 700513"/>
              <a:gd name="csX1553" fmla="*/ 1146252 w 1436261"/>
              <a:gd name="csY1553" fmla="*/ 447052 h 700513"/>
              <a:gd name="csX1554" fmla="*/ 1147077 w 1436261"/>
              <a:gd name="csY1554" fmla="*/ 447204 h 700513"/>
              <a:gd name="csX1555" fmla="*/ 1147836 w 1436261"/>
              <a:gd name="csY1555" fmla="*/ 446479 h 700513"/>
              <a:gd name="csX1556" fmla="*/ 1148206 w 1436261"/>
              <a:gd name="csY1556" fmla="*/ 445283 h 700513"/>
              <a:gd name="csX1557" fmla="*/ 1149689 w 1436261"/>
              <a:gd name="csY1557" fmla="*/ 444424 h 700513"/>
              <a:gd name="csX1558" fmla="*/ 1150279 w 1436261"/>
              <a:gd name="csY1558" fmla="*/ 442974 h 700513"/>
              <a:gd name="csX1559" fmla="*/ 1151576 w 1436261"/>
              <a:gd name="csY1559" fmla="*/ 443311 h 700513"/>
              <a:gd name="csX1560" fmla="*/ 1152891 w 1436261"/>
              <a:gd name="csY1560" fmla="*/ 443413 h 700513"/>
              <a:gd name="csX1561" fmla="*/ 1153548 w 1436261"/>
              <a:gd name="csY1561" fmla="*/ 443834 h 700513"/>
              <a:gd name="csX1562" fmla="*/ 1154458 w 1436261"/>
              <a:gd name="csY1562" fmla="*/ 443092 h 700513"/>
              <a:gd name="csX1563" fmla="*/ 1155132 w 1436261"/>
              <a:gd name="csY1563" fmla="*/ 442840 h 700513"/>
              <a:gd name="csX1564" fmla="*/ 1283480 w 1436261"/>
              <a:gd name="csY1564" fmla="*/ 440160 h 700513"/>
              <a:gd name="csX1565" fmla="*/ 1283901 w 1436261"/>
              <a:gd name="csY1565" fmla="*/ 440598 h 700513"/>
              <a:gd name="csX1566" fmla="*/ 1283918 w 1436261"/>
              <a:gd name="csY1566" fmla="*/ 441171 h 700513"/>
              <a:gd name="csX1567" fmla="*/ 1284103 w 1436261"/>
              <a:gd name="csY1567" fmla="*/ 441626 h 700513"/>
              <a:gd name="csX1568" fmla="*/ 1284238 w 1436261"/>
              <a:gd name="csY1568" fmla="*/ 442401 h 700513"/>
              <a:gd name="csX1569" fmla="*/ 1284070 w 1436261"/>
              <a:gd name="csY1569" fmla="*/ 442755 h 700513"/>
              <a:gd name="csX1570" fmla="*/ 1284002 w 1436261"/>
              <a:gd name="csY1570" fmla="*/ 443142 h 700513"/>
              <a:gd name="csX1571" fmla="*/ 1283952 w 1436261"/>
              <a:gd name="csY1571" fmla="*/ 443597 h 700513"/>
              <a:gd name="csX1572" fmla="*/ 1283952 w 1436261"/>
              <a:gd name="csY1572" fmla="*/ 444339 h 700513"/>
              <a:gd name="csX1573" fmla="*/ 1283817 w 1436261"/>
              <a:gd name="csY1573" fmla="*/ 445215 h 700513"/>
              <a:gd name="csX1574" fmla="*/ 1283497 w 1436261"/>
              <a:gd name="csY1574" fmla="*/ 445282 h 700513"/>
              <a:gd name="csX1575" fmla="*/ 1283176 w 1436261"/>
              <a:gd name="csY1575" fmla="*/ 445485 h 700513"/>
              <a:gd name="csX1576" fmla="*/ 1282317 w 1436261"/>
              <a:gd name="csY1576" fmla="*/ 444693 h 700513"/>
              <a:gd name="csX1577" fmla="*/ 1281390 w 1436261"/>
              <a:gd name="csY1577" fmla="*/ 443631 h 700513"/>
              <a:gd name="csX1578" fmla="*/ 1282149 w 1436261"/>
              <a:gd name="csY1578" fmla="*/ 443480 h 700513"/>
              <a:gd name="csX1579" fmla="*/ 1282165 w 1436261"/>
              <a:gd name="csY1579" fmla="*/ 443463 h 700513"/>
              <a:gd name="csX1580" fmla="*/ 1282368 w 1436261"/>
              <a:gd name="csY1580" fmla="*/ 443075 h 700513"/>
              <a:gd name="csX1581" fmla="*/ 1282469 w 1436261"/>
              <a:gd name="csY1581" fmla="*/ 442570 h 700513"/>
              <a:gd name="csX1582" fmla="*/ 1282149 w 1436261"/>
              <a:gd name="csY1582" fmla="*/ 442249 h 700513"/>
              <a:gd name="csX1583" fmla="*/ 1281795 w 1436261"/>
              <a:gd name="csY1583" fmla="*/ 441710 h 700513"/>
              <a:gd name="csX1584" fmla="*/ 1282418 w 1436261"/>
              <a:gd name="csY1584" fmla="*/ 441643 h 700513"/>
              <a:gd name="csX1585" fmla="*/ 1282553 w 1436261"/>
              <a:gd name="csY1585" fmla="*/ 441289 h 700513"/>
              <a:gd name="csX1586" fmla="*/ 1282789 w 1436261"/>
              <a:gd name="csY1586" fmla="*/ 441104 h 700513"/>
              <a:gd name="csX1587" fmla="*/ 1283480 w 1436261"/>
              <a:gd name="csY1587" fmla="*/ 440160 h 700513"/>
              <a:gd name="csX1588" fmla="*/ 1223998 w 1436261"/>
              <a:gd name="csY1588" fmla="*/ 439065 h 700513"/>
              <a:gd name="csX1589" fmla="*/ 1224000 w 1436261"/>
              <a:gd name="csY1589" fmla="*/ 439080 h 700513"/>
              <a:gd name="csX1590" fmla="*/ 1223998 w 1436261"/>
              <a:gd name="csY1590" fmla="*/ 439082 h 700513"/>
              <a:gd name="csX1591" fmla="*/ 1224740 w 1436261"/>
              <a:gd name="csY1591" fmla="*/ 438357 h 700513"/>
              <a:gd name="csX1592" fmla="*/ 1224875 w 1436261"/>
              <a:gd name="csY1592" fmla="*/ 438542 h 700513"/>
              <a:gd name="csX1593" fmla="*/ 1225144 w 1436261"/>
              <a:gd name="csY1593" fmla="*/ 438728 h 700513"/>
              <a:gd name="csX1594" fmla="*/ 1225144 w 1436261"/>
              <a:gd name="csY1594" fmla="*/ 438997 h 700513"/>
              <a:gd name="csX1595" fmla="*/ 1225212 w 1436261"/>
              <a:gd name="csY1595" fmla="*/ 439368 h 700513"/>
              <a:gd name="csX1596" fmla="*/ 1225296 w 1436261"/>
              <a:gd name="csY1596" fmla="*/ 440211 h 700513"/>
              <a:gd name="csX1597" fmla="*/ 1224689 w 1436261"/>
              <a:gd name="csY1597" fmla="*/ 440733 h 700513"/>
              <a:gd name="csX1598" fmla="*/ 1224369 w 1436261"/>
              <a:gd name="csY1598" fmla="*/ 440008 h 700513"/>
              <a:gd name="csX1599" fmla="*/ 1224032 w 1436261"/>
              <a:gd name="csY1599" fmla="*/ 439351 h 700513"/>
              <a:gd name="csX1600" fmla="*/ 1224000 w 1436261"/>
              <a:gd name="csY1600" fmla="*/ 439080 h 700513"/>
              <a:gd name="csX1601" fmla="*/ 1224167 w 1436261"/>
              <a:gd name="csY1601" fmla="*/ 438930 h 700513"/>
              <a:gd name="csX1602" fmla="*/ 1224268 w 1436261"/>
              <a:gd name="csY1602" fmla="*/ 438509 h 700513"/>
              <a:gd name="csX1603" fmla="*/ 1224740 w 1436261"/>
              <a:gd name="csY1603" fmla="*/ 438357 h 700513"/>
              <a:gd name="csX1604" fmla="*/ 1228531 w 1436261"/>
              <a:gd name="csY1604" fmla="*/ 435897 h 700513"/>
              <a:gd name="csX1605" fmla="*/ 1228615 w 1436261"/>
              <a:gd name="csY1605" fmla="*/ 436740 h 700513"/>
              <a:gd name="csX1606" fmla="*/ 1228413 w 1436261"/>
              <a:gd name="csY1606" fmla="*/ 437346 h 700513"/>
              <a:gd name="csX1607" fmla="*/ 1227992 w 1436261"/>
              <a:gd name="csY1607" fmla="*/ 438155 h 700513"/>
              <a:gd name="csX1608" fmla="*/ 1227773 w 1436261"/>
              <a:gd name="csY1608" fmla="*/ 438627 h 700513"/>
              <a:gd name="csX1609" fmla="*/ 1227402 w 1436261"/>
              <a:gd name="csY1609" fmla="*/ 439941 h 700513"/>
              <a:gd name="csX1610" fmla="*/ 1226913 w 1436261"/>
              <a:gd name="csY1610" fmla="*/ 440110 h 700513"/>
              <a:gd name="csX1611" fmla="*/ 1226610 w 1436261"/>
              <a:gd name="csY1611" fmla="*/ 440160 h 700513"/>
              <a:gd name="csX1612" fmla="*/ 1226222 w 1436261"/>
              <a:gd name="csY1612" fmla="*/ 439115 h 700513"/>
              <a:gd name="csX1613" fmla="*/ 1226458 w 1436261"/>
              <a:gd name="csY1613" fmla="*/ 438745 h 700513"/>
              <a:gd name="csX1614" fmla="*/ 1226492 w 1436261"/>
              <a:gd name="csY1614" fmla="*/ 438778 h 700513"/>
              <a:gd name="csX1615" fmla="*/ 1226930 w 1436261"/>
              <a:gd name="csY1615" fmla="*/ 438543 h 700513"/>
              <a:gd name="csX1616" fmla="*/ 1226627 w 1436261"/>
              <a:gd name="csY1616" fmla="*/ 437548 h 700513"/>
              <a:gd name="csX1617" fmla="*/ 1227099 w 1436261"/>
              <a:gd name="csY1617" fmla="*/ 436622 h 700513"/>
              <a:gd name="csX1618" fmla="*/ 1227823 w 1436261"/>
              <a:gd name="csY1618" fmla="*/ 436251 h 700513"/>
              <a:gd name="csX1619" fmla="*/ 1228531 w 1436261"/>
              <a:gd name="csY1619" fmla="*/ 435897 h 700513"/>
              <a:gd name="csX1620" fmla="*/ 1229643 w 1436261"/>
              <a:gd name="csY1620" fmla="*/ 434988 h 700513"/>
              <a:gd name="csX1621" fmla="*/ 1230250 w 1436261"/>
              <a:gd name="csY1621" fmla="*/ 435004 h 700513"/>
              <a:gd name="csX1622" fmla="*/ 1230300 w 1436261"/>
              <a:gd name="csY1622" fmla="*/ 435325 h 700513"/>
              <a:gd name="csX1623" fmla="*/ 1230469 w 1436261"/>
              <a:gd name="csY1623" fmla="*/ 435560 h 700513"/>
              <a:gd name="csX1624" fmla="*/ 1230823 w 1436261"/>
              <a:gd name="csY1624" fmla="*/ 436673 h 700513"/>
              <a:gd name="csX1625" fmla="*/ 1230435 w 1436261"/>
              <a:gd name="csY1625" fmla="*/ 436959 h 700513"/>
              <a:gd name="csX1626" fmla="*/ 1230165 w 1436261"/>
              <a:gd name="csY1626" fmla="*/ 436875 h 700513"/>
              <a:gd name="csX1627" fmla="*/ 1230132 w 1436261"/>
              <a:gd name="csY1627" fmla="*/ 436892 h 700513"/>
              <a:gd name="csX1628" fmla="*/ 1229946 w 1436261"/>
              <a:gd name="csY1628" fmla="*/ 437582 h 700513"/>
              <a:gd name="csX1629" fmla="*/ 1229525 w 1436261"/>
              <a:gd name="csY1629" fmla="*/ 438307 h 700513"/>
              <a:gd name="csX1630" fmla="*/ 1229626 w 1436261"/>
              <a:gd name="csY1630" fmla="*/ 439032 h 700513"/>
              <a:gd name="csX1631" fmla="*/ 1230064 w 1436261"/>
              <a:gd name="csY1631" fmla="*/ 439015 h 700513"/>
              <a:gd name="csX1632" fmla="*/ 1230351 w 1436261"/>
              <a:gd name="csY1632" fmla="*/ 439621 h 700513"/>
              <a:gd name="csX1633" fmla="*/ 1229711 w 1436261"/>
              <a:gd name="csY1633" fmla="*/ 440127 h 700513"/>
              <a:gd name="csX1634" fmla="*/ 1229407 w 1436261"/>
              <a:gd name="csY1634" fmla="*/ 440447 h 700513"/>
              <a:gd name="csX1635" fmla="*/ 1229171 w 1436261"/>
              <a:gd name="csY1635" fmla="*/ 441020 h 700513"/>
              <a:gd name="csX1636" fmla="*/ 1229104 w 1436261"/>
              <a:gd name="csY1636" fmla="*/ 441340 h 700513"/>
              <a:gd name="csX1637" fmla="*/ 1228514 w 1436261"/>
              <a:gd name="csY1637" fmla="*/ 441728 h 700513"/>
              <a:gd name="csX1638" fmla="*/ 1227823 w 1436261"/>
              <a:gd name="csY1638" fmla="*/ 441728 h 700513"/>
              <a:gd name="csX1639" fmla="*/ 1227908 w 1436261"/>
              <a:gd name="csY1639" fmla="*/ 440430 h 700513"/>
              <a:gd name="csX1640" fmla="*/ 1228144 w 1436261"/>
              <a:gd name="csY1640" fmla="*/ 439790 h 700513"/>
              <a:gd name="csX1641" fmla="*/ 1228261 w 1436261"/>
              <a:gd name="csY1641" fmla="*/ 439099 h 700513"/>
              <a:gd name="csX1642" fmla="*/ 1228615 w 1436261"/>
              <a:gd name="csY1642" fmla="*/ 438610 h 700513"/>
              <a:gd name="csX1643" fmla="*/ 1228868 w 1436261"/>
              <a:gd name="csY1643" fmla="*/ 437919 h 700513"/>
              <a:gd name="csX1644" fmla="*/ 1229475 w 1436261"/>
              <a:gd name="csY1644" fmla="*/ 435476 h 700513"/>
              <a:gd name="csX1645" fmla="*/ 1229643 w 1436261"/>
              <a:gd name="csY1645" fmla="*/ 434988 h 700513"/>
              <a:gd name="csX1646" fmla="*/ 1363435 w 1436261"/>
              <a:gd name="csY1646" fmla="*/ 433774 h 700513"/>
              <a:gd name="csX1647" fmla="*/ 1364227 w 1436261"/>
              <a:gd name="csY1647" fmla="*/ 433808 h 700513"/>
              <a:gd name="csX1648" fmla="*/ 1364783 w 1436261"/>
              <a:gd name="csY1648" fmla="*/ 434145 h 700513"/>
              <a:gd name="csX1649" fmla="*/ 1365406 w 1436261"/>
              <a:gd name="csY1649" fmla="*/ 433943 h 700513"/>
              <a:gd name="csX1650" fmla="*/ 1366148 w 1436261"/>
              <a:gd name="csY1650" fmla="*/ 434196 h 700513"/>
              <a:gd name="csX1651" fmla="*/ 1367108 w 1436261"/>
              <a:gd name="csY1651" fmla="*/ 434482 h 700513"/>
              <a:gd name="csX1652" fmla="*/ 1367007 w 1436261"/>
              <a:gd name="csY1652" fmla="*/ 435291 h 700513"/>
              <a:gd name="csX1653" fmla="*/ 1367125 w 1436261"/>
              <a:gd name="csY1653" fmla="*/ 436352 h 700513"/>
              <a:gd name="csX1654" fmla="*/ 1366704 w 1436261"/>
              <a:gd name="csY1654" fmla="*/ 437616 h 700513"/>
              <a:gd name="csX1655" fmla="*/ 1366030 w 1436261"/>
              <a:gd name="csY1655" fmla="*/ 437903 h 700513"/>
              <a:gd name="csX1656" fmla="*/ 1365069 w 1436261"/>
              <a:gd name="csY1656" fmla="*/ 438341 h 700513"/>
              <a:gd name="csX1657" fmla="*/ 1365541 w 1436261"/>
              <a:gd name="csY1657" fmla="*/ 440093 h 700513"/>
              <a:gd name="csX1658" fmla="*/ 1363519 w 1436261"/>
              <a:gd name="csY1658" fmla="*/ 441222 h 700513"/>
              <a:gd name="csX1659" fmla="*/ 1363098 w 1436261"/>
              <a:gd name="csY1659" fmla="*/ 441256 h 700513"/>
              <a:gd name="csX1660" fmla="*/ 1362912 w 1436261"/>
              <a:gd name="csY1660" fmla="*/ 441087 h 700513"/>
              <a:gd name="csX1661" fmla="*/ 1361733 w 1436261"/>
              <a:gd name="csY1661" fmla="*/ 441829 h 700513"/>
              <a:gd name="csX1662" fmla="*/ 1361531 w 1436261"/>
              <a:gd name="csY1662" fmla="*/ 442688 h 700513"/>
              <a:gd name="csX1663" fmla="*/ 1360435 w 1436261"/>
              <a:gd name="csY1663" fmla="*/ 443396 h 700513"/>
              <a:gd name="csX1664" fmla="*/ 1358615 w 1436261"/>
              <a:gd name="csY1664" fmla="*/ 444087 h 700513"/>
              <a:gd name="csX1665" fmla="*/ 1357773 w 1436261"/>
              <a:gd name="csY1665" fmla="*/ 444525 h 700513"/>
              <a:gd name="csX1666" fmla="*/ 1356880 w 1436261"/>
              <a:gd name="csY1666" fmla="*/ 444980 h 700513"/>
              <a:gd name="csX1667" fmla="*/ 1355566 w 1436261"/>
              <a:gd name="csY1667" fmla="*/ 444912 h 700513"/>
              <a:gd name="csX1668" fmla="*/ 1354976 w 1436261"/>
              <a:gd name="csY1668" fmla="*/ 444946 h 700513"/>
              <a:gd name="csX1669" fmla="*/ 1353223 w 1436261"/>
              <a:gd name="csY1669" fmla="*/ 444289 h 700513"/>
              <a:gd name="csX1670" fmla="*/ 1353004 w 1436261"/>
              <a:gd name="csY1670" fmla="*/ 443868 h 700513"/>
              <a:gd name="csX1671" fmla="*/ 1352330 w 1436261"/>
              <a:gd name="csY1671" fmla="*/ 443783 h 700513"/>
              <a:gd name="csX1672" fmla="*/ 1351336 w 1436261"/>
              <a:gd name="csY1672" fmla="*/ 444171 h 700513"/>
              <a:gd name="csX1673" fmla="*/ 1350308 w 1436261"/>
              <a:gd name="csY1673" fmla="*/ 443244 h 700513"/>
              <a:gd name="csX1674" fmla="*/ 1348708 w 1436261"/>
              <a:gd name="csY1674" fmla="*/ 442587 h 700513"/>
              <a:gd name="csX1675" fmla="*/ 1348067 w 1436261"/>
              <a:gd name="csY1675" fmla="*/ 442216 h 700513"/>
              <a:gd name="csX1676" fmla="*/ 1347578 w 1436261"/>
              <a:gd name="csY1676" fmla="*/ 441037 h 700513"/>
              <a:gd name="csX1677" fmla="*/ 1347680 w 1436261"/>
              <a:gd name="csY1677" fmla="*/ 440312 h 700513"/>
              <a:gd name="csX1678" fmla="*/ 1348219 w 1436261"/>
              <a:gd name="csY1678" fmla="*/ 440430 h 700513"/>
              <a:gd name="csX1679" fmla="*/ 1349550 w 1436261"/>
              <a:gd name="csY1679" fmla="*/ 440396 h 700513"/>
              <a:gd name="csX1680" fmla="*/ 1350072 w 1436261"/>
              <a:gd name="csY1680" fmla="*/ 440565 h 700513"/>
              <a:gd name="csX1681" fmla="*/ 1350965 w 1436261"/>
              <a:gd name="csY1681" fmla="*/ 440548 h 700513"/>
              <a:gd name="csX1682" fmla="*/ 1351589 w 1436261"/>
              <a:gd name="csY1682" fmla="*/ 440514 h 700513"/>
              <a:gd name="csX1683" fmla="*/ 1352010 w 1436261"/>
              <a:gd name="csY1683" fmla="*/ 440969 h 700513"/>
              <a:gd name="csX1684" fmla="*/ 1353527 w 1436261"/>
              <a:gd name="csY1684" fmla="*/ 440851 h 700513"/>
              <a:gd name="csX1685" fmla="*/ 1355026 w 1436261"/>
              <a:gd name="csY1685" fmla="*/ 440498 h 700513"/>
              <a:gd name="csX1686" fmla="*/ 1356138 w 1436261"/>
              <a:gd name="csY1686" fmla="*/ 438122 h 700513"/>
              <a:gd name="csX1687" fmla="*/ 1356627 w 1436261"/>
              <a:gd name="csY1687" fmla="*/ 438256 h 700513"/>
              <a:gd name="csX1688" fmla="*/ 1356408 w 1436261"/>
              <a:gd name="csY1688" fmla="*/ 438526 h 700513"/>
              <a:gd name="csX1689" fmla="*/ 1356206 w 1436261"/>
              <a:gd name="csY1689" fmla="*/ 439638 h 700513"/>
              <a:gd name="csX1690" fmla="*/ 1356088 w 1436261"/>
              <a:gd name="csY1690" fmla="*/ 440380 h 700513"/>
              <a:gd name="csX1691" fmla="*/ 1356728 w 1436261"/>
              <a:gd name="csY1691" fmla="*/ 440615 h 700513"/>
              <a:gd name="csX1692" fmla="*/ 1357419 w 1436261"/>
              <a:gd name="csY1692" fmla="*/ 440666 h 700513"/>
              <a:gd name="csX1693" fmla="*/ 1357638 w 1436261"/>
              <a:gd name="csY1693" fmla="*/ 440380 h 700513"/>
              <a:gd name="csX1694" fmla="*/ 1357672 w 1436261"/>
              <a:gd name="csY1694" fmla="*/ 440380 h 700513"/>
              <a:gd name="csX1695" fmla="*/ 1358733 w 1436261"/>
              <a:gd name="csY1695" fmla="*/ 440599 h 700513"/>
              <a:gd name="csX1696" fmla="*/ 1359896 w 1436261"/>
              <a:gd name="csY1696" fmla="*/ 440346 h 700513"/>
              <a:gd name="csX1697" fmla="*/ 1360621 w 1436261"/>
              <a:gd name="csY1697" fmla="*/ 438863 h 700513"/>
              <a:gd name="csX1698" fmla="*/ 1362373 w 1436261"/>
              <a:gd name="csY1698" fmla="*/ 437616 h 700513"/>
              <a:gd name="csX1699" fmla="*/ 1363216 w 1436261"/>
              <a:gd name="csY1699" fmla="*/ 437549 h 700513"/>
              <a:gd name="csX1700" fmla="*/ 1363401 w 1436261"/>
              <a:gd name="csY1700" fmla="*/ 437549 h 700513"/>
              <a:gd name="csX1701" fmla="*/ 1363569 w 1436261"/>
              <a:gd name="csY1701" fmla="*/ 436875 h 700513"/>
              <a:gd name="csX1702" fmla="*/ 1363468 w 1436261"/>
              <a:gd name="csY1702" fmla="*/ 436150 h 700513"/>
              <a:gd name="csX1703" fmla="*/ 1363249 w 1436261"/>
              <a:gd name="csY1703" fmla="*/ 434684 h 700513"/>
              <a:gd name="csX1704" fmla="*/ 1363435 w 1436261"/>
              <a:gd name="csY1704" fmla="*/ 433774 h 700513"/>
              <a:gd name="csX1705" fmla="*/ 1230013 w 1436261"/>
              <a:gd name="csY1705" fmla="*/ 432443 h 700513"/>
              <a:gd name="csX1706" fmla="*/ 1231075 w 1436261"/>
              <a:gd name="csY1706" fmla="*/ 432847 h 700513"/>
              <a:gd name="csX1707" fmla="*/ 1230738 w 1436261"/>
              <a:gd name="csY1707" fmla="*/ 433724 h 700513"/>
              <a:gd name="csX1708" fmla="*/ 1230452 w 1436261"/>
              <a:gd name="csY1708" fmla="*/ 434077 h 700513"/>
              <a:gd name="csX1709" fmla="*/ 1230098 w 1436261"/>
              <a:gd name="csY1709" fmla="*/ 434010 h 700513"/>
              <a:gd name="csX1710" fmla="*/ 1229946 w 1436261"/>
              <a:gd name="csY1710" fmla="*/ 433538 h 700513"/>
              <a:gd name="csX1711" fmla="*/ 1229778 w 1436261"/>
              <a:gd name="csY1711" fmla="*/ 433083 h 700513"/>
              <a:gd name="csX1712" fmla="*/ 1230013 w 1436261"/>
              <a:gd name="csY1712" fmla="*/ 432443 h 700513"/>
              <a:gd name="csX1713" fmla="*/ 1198908 w 1436261"/>
              <a:gd name="csY1713" fmla="*/ 429848 h 700513"/>
              <a:gd name="csX1714" fmla="*/ 1198874 w 1436261"/>
              <a:gd name="csY1714" fmla="*/ 431887 h 700513"/>
              <a:gd name="csX1715" fmla="*/ 1198116 w 1436261"/>
              <a:gd name="csY1715" fmla="*/ 432241 h 700513"/>
              <a:gd name="csX1716" fmla="*/ 1197813 w 1436261"/>
              <a:gd name="csY1716" fmla="*/ 432965 h 700513"/>
              <a:gd name="csX1717" fmla="*/ 1197206 w 1436261"/>
              <a:gd name="csY1717" fmla="*/ 433218 h 700513"/>
              <a:gd name="csX1718" fmla="*/ 1197274 w 1436261"/>
              <a:gd name="csY1718" fmla="*/ 432342 h 700513"/>
              <a:gd name="csX1719" fmla="*/ 1197594 w 1436261"/>
              <a:gd name="csY1719" fmla="*/ 430539 h 700513"/>
              <a:gd name="csX1720" fmla="*/ 1197594 w 1436261"/>
              <a:gd name="csY1720" fmla="*/ 430522 h 700513"/>
              <a:gd name="csX1721" fmla="*/ 1198369 w 1436261"/>
              <a:gd name="csY1721" fmla="*/ 430269 h 700513"/>
              <a:gd name="csX1722" fmla="*/ 1198908 w 1436261"/>
              <a:gd name="csY1722" fmla="*/ 429848 h 700513"/>
              <a:gd name="csX1723" fmla="*/ 446998 w 1436261"/>
              <a:gd name="csY1723" fmla="*/ 427705 h 700513"/>
              <a:gd name="csX1724" fmla="*/ 446998 w 1436261"/>
              <a:gd name="csY1724" fmla="*/ 427724 h 700513"/>
              <a:gd name="csX1725" fmla="*/ 446982 w 1436261"/>
              <a:gd name="csY1725" fmla="*/ 427724 h 700513"/>
              <a:gd name="csX1726" fmla="*/ 1247319 w 1436261"/>
              <a:gd name="csY1726" fmla="*/ 427674 h 700513"/>
              <a:gd name="csX1727" fmla="*/ 1248499 w 1436261"/>
              <a:gd name="csY1727" fmla="*/ 428146 h 700513"/>
              <a:gd name="csX1728" fmla="*/ 1248903 w 1436261"/>
              <a:gd name="csY1728" fmla="*/ 429089 h 700513"/>
              <a:gd name="csX1729" fmla="*/ 1249560 w 1436261"/>
              <a:gd name="csY1729" fmla="*/ 429325 h 700513"/>
              <a:gd name="csX1730" fmla="*/ 1249847 w 1436261"/>
              <a:gd name="csY1730" fmla="*/ 429915 h 700513"/>
              <a:gd name="csX1731" fmla="*/ 1249644 w 1436261"/>
              <a:gd name="csY1731" fmla="*/ 431095 h 700513"/>
              <a:gd name="csX1732" fmla="*/ 1249611 w 1436261"/>
              <a:gd name="csY1732" fmla="*/ 431044 h 700513"/>
              <a:gd name="csX1733" fmla="*/ 1248920 w 1436261"/>
              <a:gd name="csY1733" fmla="*/ 431263 h 700513"/>
              <a:gd name="csX1734" fmla="*/ 1248178 w 1436261"/>
              <a:gd name="csY1734" fmla="*/ 431499 h 700513"/>
              <a:gd name="csX1735" fmla="*/ 1247858 w 1436261"/>
              <a:gd name="csY1735" fmla="*/ 431988 h 700513"/>
              <a:gd name="csX1736" fmla="*/ 1246224 w 1436261"/>
              <a:gd name="csY1736" fmla="*/ 431533 h 700513"/>
              <a:gd name="csX1737" fmla="*/ 1245415 w 1436261"/>
              <a:gd name="csY1737" fmla="*/ 431331 h 700513"/>
              <a:gd name="csX1738" fmla="*/ 1244977 w 1436261"/>
              <a:gd name="csY1738" fmla="*/ 430707 h 700513"/>
              <a:gd name="csX1739" fmla="*/ 1244118 w 1436261"/>
              <a:gd name="csY1739" fmla="*/ 429915 h 700513"/>
              <a:gd name="csX1740" fmla="*/ 1243899 w 1436261"/>
              <a:gd name="csY1740" fmla="*/ 429073 h 700513"/>
              <a:gd name="csX1741" fmla="*/ 1243899 w 1436261"/>
              <a:gd name="csY1741" fmla="*/ 428112 h 700513"/>
              <a:gd name="csX1742" fmla="*/ 1244910 w 1436261"/>
              <a:gd name="csY1742" fmla="*/ 428163 h 700513"/>
              <a:gd name="csX1743" fmla="*/ 1244842 w 1436261"/>
              <a:gd name="csY1743" fmla="*/ 428112 h 700513"/>
              <a:gd name="csX1744" fmla="*/ 1245718 w 1436261"/>
              <a:gd name="csY1744" fmla="*/ 427910 h 700513"/>
              <a:gd name="csX1745" fmla="*/ 1247319 w 1436261"/>
              <a:gd name="csY1745" fmla="*/ 427674 h 700513"/>
              <a:gd name="csX1746" fmla="*/ 281154 w 1436261"/>
              <a:gd name="csY1746" fmla="*/ 426540 h 700513"/>
              <a:gd name="csX1747" fmla="*/ 281146 w 1436261"/>
              <a:gd name="csY1747" fmla="*/ 426562 h 700513"/>
              <a:gd name="csX1748" fmla="*/ 281146 w 1436261"/>
              <a:gd name="csY1748" fmla="*/ 426545 h 700513"/>
              <a:gd name="csX1749" fmla="*/ 1258188 w 1436261"/>
              <a:gd name="csY1749" fmla="*/ 426191 h 700513"/>
              <a:gd name="csX1750" fmla="*/ 1258424 w 1436261"/>
              <a:gd name="csY1750" fmla="*/ 426781 h 700513"/>
              <a:gd name="csX1751" fmla="*/ 1259030 w 1436261"/>
              <a:gd name="csY1751" fmla="*/ 426697 h 700513"/>
              <a:gd name="csX1752" fmla="*/ 1261069 w 1436261"/>
              <a:gd name="csY1752" fmla="*/ 426360 h 700513"/>
              <a:gd name="csX1753" fmla="*/ 1262282 w 1436261"/>
              <a:gd name="csY1753" fmla="*/ 426949 h 700513"/>
              <a:gd name="csX1754" fmla="*/ 1262822 w 1436261"/>
              <a:gd name="csY1754" fmla="*/ 427050 h 700513"/>
              <a:gd name="csX1755" fmla="*/ 1263293 w 1436261"/>
              <a:gd name="csY1755" fmla="*/ 427168 h 700513"/>
              <a:gd name="csX1756" fmla="*/ 1263866 w 1436261"/>
              <a:gd name="csY1756" fmla="*/ 427017 h 700513"/>
              <a:gd name="csX1757" fmla="*/ 1264372 w 1436261"/>
              <a:gd name="csY1757" fmla="*/ 427303 h 700513"/>
              <a:gd name="csX1758" fmla="*/ 1264894 w 1436261"/>
              <a:gd name="csY1758" fmla="*/ 427775 h 700513"/>
              <a:gd name="csX1759" fmla="*/ 1265181 w 1436261"/>
              <a:gd name="csY1759" fmla="*/ 428112 h 700513"/>
              <a:gd name="csX1760" fmla="*/ 1265585 w 1436261"/>
              <a:gd name="csY1760" fmla="*/ 428398 h 700513"/>
              <a:gd name="csX1761" fmla="*/ 1265636 w 1436261"/>
              <a:gd name="csY1761" fmla="*/ 428904 h 700513"/>
              <a:gd name="csX1762" fmla="*/ 1266124 w 1436261"/>
              <a:gd name="csY1762" fmla="*/ 429864 h 700513"/>
              <a:gd name="csX1763" fmla="*/ 1266596 w 1436261"/>
              <a:gd name="csY1763" fmla="*/ 429999 h 700513"/>
              <a:gd name="csX1764" fmla="*/ 1266748 w 1436261"/>
              <a:gd name="csY1764" fmla="*/ 430757 h 700513"/>
              <a:gd name="csX1765" fmla="*/ 1266512 w 1436261"/>
              <a:gd name="csY1765" fmla="*/ 431903 h 700513"/>
              <a:gd name="csX1766" fmla="*/ 1265602 w 1436261"/>
              <a:gd name="csY1766" fmla="*/ 431431 h 700513"/>
              <a:gd name="csX1767" fmla="*/ 1264271 w 1436261"/>
              <a:gd name="csY1767" fmla="*/ 430993 h 700513"/>
              <a:gd name="csX1768" fmla="*/ 1262400 w 1436261"/>
              <a:gd name="csY1768" fmla="*/ 429443 h 700513"/>
              <a:gd name="csX1769" fmla="*/ 1261507 w 1436261"/>
              <a:gd name="csY1769" fmla="*/ 429056 h 700513"/>
              <a:gd name="csX1770" fmla="*/ 1260816 w 1436261"/>
              <a:gd name="csY1770" fmla="*/ 429325 h 700513"/>
              <a:gd name="csX1771" fmla="*/ 1260749 w 1436261"/>
              <a:gd name="csY1771" fmla="*/ 429780 h 700513"/>
              <a:gd name="csX1772" fmla="*/ 1259974 w 1436261"/>
              <a:gd name="csY1772" fmla="*/ 429864 h 700513"/>
              <a:gd name="csX1773" fmla="*/ 1258676 w 1436261"/>
              <a:gd name="csY1773" fmla="*/ 429359 h 700513"/>
              <a:gd name="csX1774" fmla="*/ 1257918 w 1436261"/>
              <a:gd name="csY1774" fmla="*/ 429039 h 700513"/>
              <a:gd name="csX1775" fmla="*/ 1257783 w 1436261"/>
              <a:gd name="csY1775" fmla="*/ 428786 h 700513"/>
              <a:gd name="csX1776" fmla="*/ 1257413 w 1436261"/>
              <a:gd name="csY1776" fmla="*/ 428837 h 700513"/>
              <a:gd name="csX1777" fmla="*/ 1256755 w 1436261"/>
              <a:gd name="csY1777" fmla="*/ 429291 h 700513"/>
              <a:gd name="csX1778" fmla="*/ 1254969 w 1436261"/>
              <a:gd name="csY1778" fmla="*/ 429511 h 700513"/>
              <a:gd name="csX1779" fmla="*/ 1254363 w 1436261"/>
              <a:gd name="csY1779" fmla="*/ 428786 h 700513"/>
              <a:gd name="csX1780" fmla="*/ 1253487 w 1436261"/>
              <a:gd name="csY1780" fmla="*/ 428921 h 700513"/>
              <a:gd name="csX1781" fmla="*/ 1253470 w 1436261"/>
              <a:gd name="csY1781" fmla="*/ 428887 h 700513"/>
              <a:gd name="csX1782" fmla="*/ 1253369 w 1436261"/>
              <a:gd name="csY1782" fmla="*/ 429511 h 700513"/>
              <a:gd name="csX1783" fmla="*/ 1253099 w 1436261"/>
              <a:gd name="csY1783" fmla="*/ 430083 h 700513"/>
              <a:gd name="csX1784" fmla="*/ 1252627 w 1436261"/>
              <a:gd name="csY1784" fmla="*/ 428938 h 700513"/>
              <a:gd name="csX1785" fmla="*/ 1252307 w 1436261"/>
              <a:gd name="csY1785" fmla="*/ 428584 h 700513"/>
              <a:gd name="csX1786" fmla="*/ 1253605 w 1436261"/>
              <a:gd name="csY1786" fmla="*/ 427387 h 700513"/>
              <a:gd name="csX1787" fmla="*/ 1254582 w 1436261"/>
              <a:gd name="csY1787" fmla="*/ 426663 h 700513"/>
              <a:gd name="csX1788" fmla="*/ 1256250 w 1436261"/>
              <a:gd name="csY1788" fmla="*/ 426545 h 700513"/>
              <a:gd name="csX1789" fmla="*/ 1257008 w 1436261"/>
              <a:gd name="csY1789" fmla="*/ 426360 h 700513"/>
              <a:gd name="csX1790" fmla="*/ 1257649 w 1436261"/>
              <a:gd name="csY1790" fmla="*/ 426225 h 700513"/>
              <a:gd name="csX1791" fmla="*/ 1258188 w 1436261"/>
              <a:gd name="csY1791" fmla="*/ 426191 h 700513"/>
              <a:gd name="csX1792" fmla="*/ 447201 w 1436261"/>
              <a:gd name="csY1792" fmla="*/ 425719 h 700513"/>
              <a:gd name="csX1793" fmla="*/ 447571 w 1436261"/>
              <a:gd name="csY1793" fmla="*/ 425938 h 700513"/>
              <a:gd name="csX1794" fmla="*/ 447588 w 1436261"/>
              <a:gd name="csY1794" fmla="*/ 426393 h 700513"/>
              <a:gd name="csX1795" fmla="*/ 447251 w 1436261"/>
              <a:gd name="csY1795" fmla="*/ 427404 h 700513"/>
              <a:gd name="csX1796" fmla="*/ 446998 w 1436261"/>
              <a:gd name="csY1796" fmla="*/ 427705 h 700513"/>
              <a:gd name="csX1797" fmla="*/ 446998 w 1436261"/>
              <a:gd name="csY1797" fmla="*/ 427286 h 700513"/>
              <a:gd name="csX1798" fmla="*/ 447201 w 1436261"/>
              <a:gd name="csY1798" fmla="*/ 425719 h 700513"/>
              <a:gd name="csX1799" fmla="*/ 1154306 w 1436261"/>
              <a:gd name="csY1799" fmla="*/ 425298 h 700513"/>
              <a:gd name="csX1800" fmla="*/ 1154323 w 1436261"/>
              <a:gd name="csY1800" fmla="*/ 425332 h 700513"/>
              <a:gd name="csX1801" fmla="*/ 1154289 w 1436261"/>
              <a:gd name="csY1801" fmla="*/ 425315 h 700513"/>
              <a:gd name="csX1802" fmla="*/ 1159630 w 1436261"/>
              <a:gd name="csY1802" fmla="*/ 425096 h 700513"/>
              <a:gd name="csX1803" fmla="*/ 1160372 w 1436261"/>
              <a:gd name="csY1803" fmla="*/ 425197 h 700513"/>
              <a:gd name="csX1804" fmla="*/ 1160540 w 1436261"/>
              <a:gd name="csY1804" fmla="*/ 425534 h 700513"/>
              <a:gd name="csX1805" fmla="*/ 1161147 w 1436261"/>
              <a:gd name="csY1805" fmla="*/ 425955 h 700513"/>
              <a:gd name="csX1806" fmla="*/ 1161332 w 1436261"/>
              <a:gd name="csY1806" fmla="*/ 426596 h 700513"/>
              <a:gd name="csX1807" fmla="*/ 1160995 w 1436261"/>
              <a:gd name="csY1807" fmla="*/ 427202 h 700513"/>
              <a:gd name="csX1808" fmla="*/ 1160776 w 1436261"/>
              <a:gd name="csY1808" fmla="*/ 428517 h 700513"/>
              <a:gd name="csX1809" fmla="*/ 1160372 w 1436261"/>
              <a:gd name="csY1809" fmla="*/ 428820 h 700513"/>
              <a:gd name="csX1810" fmla="*/ 1159950 w 1436261"/>
              <a:gd name="csY1810" fmla="*/ 428904 h 700513"/>
              <a:gd name="csX1811" fmla="*/ 1159681 w 1436261"/>
              <a:gd name="csY1811" fmla="*/ 427994 h 700513"/>
              <a:gd name="csX1812" fmla="*/ 1159260 w 1436261"/>
              <a:gd name="csY1812" fmla="*/ 427876 h 700513"/>
              <a:gd name="csX1813" fmla="*/ 1159057 w 1436261"/>
              <a:gd name="csY1813" fmla="*/ 427977 h 700513"/>
              <a:gd name="csX1814" fmla="*/ 1158973 w 1436261"/>
              <a:gd name="csY1814" fmla="*/ 428365 h 700513"/>
              <a:gd name="csX1815" fmla="*/ 1158585 w 1436261"/>
              <a:gd name="csY1815" fmla="*/ 428533 h 700513"/>
              <a:gd name="csX1816" fmla="*/ 1157996 w 1436261"/>
              <a:gd name="csY1816" fmla="*/ 428651 h 700513"/>
              <a:gd name="csX1817" fmla="*/ 1157979 w 1436261"/>
              <a:gd name="csY1817" fmla="*/ 428685 h 700513"/>
              <a:gd name="csX1818" fmla="*/ 1157895 w 1436261"/>
              <a:gd name="csY1818" fmla="*/ 427775 h 700513"/>
              <a:gd name="csX1819" fmla="*/ 1157945 w 1436261"/>
              <a:gd name="csY1819" fmla="*/ 427303 h 700513"/>
              <a:gd name="csX1820" fmla="*/ 1157709 w 1436261"/>
              <a:gd name="csY1820" fmla="*/ 426848 h 700513"/>
              <a:gd name="csX1821" fmla="*/ 1157794 w 1436261"/>
              <a:gd name="csY1821" fmla="*/ 426124 h 700513"/>
              <a:gd name="csX1822" fmla="*/ 1158198 w 1436261"/>
              <a:gd name="csY1822" fmla="*/ 425113 h 700513"/>
              <a:gd name="csX1823" fmla="*/ 1159630 w 1436261"/>
              <a:gd name="csY1823" fmla="*/ 425096 h 700513"/>
              <a:gd name="csX1824" fmla="*/ 1360149 w 1436261"/>
              <a:gd name="csY1824" fmla="*/ 425045 h 700513"/>
              <a:gd name="csX1825" fmla="*/ 1360722 w 1436261"/>
              <a:gd name="csY1825" fmla="*/ 425652 h 700513"/>
              <a:gd name="csX1826" fmla="*/ 1361514 w 1436261"/>
              <a:gd name="csY1826" fmla="*/ 426107 h 700513"/>
              <a:gd name="csX1827" fmla="*/ 1362272 w 1436261"/>
              <a:gd name="csY1827" fmla="*/ 426831 h 700513"/>
              <a:gd name="csX1828" fmla="*/ 1362946 w 1436261"/>
              <a:gd name="csY1828" fmla="*/ 426966 h 700513"/>
              <a:gd name="csX1829" fmla="*/ 1364041 w 1436261"/>
              <a:gd name="csY1829" fmla="*/ 427724 h 700513"/>
              <a:gd name="csX1830" fmla="*/ 1364968 w 1436261"/>
              <a:gd name="csY1830" fmla="*/ 428482 h 700513"/>
              <a:gd name="csX1831" fmla="*/ 1365878 w 1436261"/>
              <a:gd name="csY1831" fmla="*/ 428971 h 700513"/>
              <a:gd name="csX1832" fmla="*/ 1366518 w 1436261"/>
              <a:gd name="csY1832" fmla="*/ 429932 h 700513"/>
              <a:gd name="csX1833" fmla="*/ 1367310 w 1436261"/>
              <a:gd name="csY1833" fmla="*/ 430606 h 700513"/>
              <a:gd name="csX1834" fmla="*/ 1369231 w 1436261"/>
              <a:gd name="csY1834" fmla="*/ 432105 h 700513"/>
              <a:gd name="csX1835" fmla="*/ 1370040 w 1436261"/>
              <a:gd name="csY1835" fmla="*/ 433504 h 700513"/>
              <a:gd name="csX1836" fmla="*/ 1370478 w 1436261"/>
              <a:gd name="csY1836" fmla="*/ 434633 h 700513"/>
              <a:gd name="csX1837" fmla="*/ 1370141 w 1436261"/>
              <a:gd name="csY1837" fmla="*/ 435088 h 700513"/>
              <a:gd name="csX1838" fmla="*/ 1369804 w 1436261"/>
              <a:gd name="csY1838" fmla="*/ 435576 h 700513"/>
              <a:gd name="csX1839" fmla="*/ 1369501 w 1436261"/>
              <a:gd name="csY1839" fmla="*/ 436419 h 700513"/>
              <a:gd name="csX1840" fmla="*/ 1369282 w 1436261"/>
              <a:gd name="csY1840" fmla="*/ 436975 h 700513"/>
              <a:gd name="csX1841" fmla="*/ 1368658 w 1436261"/>
              <a:gd name="csY1841" fmla="*/ 437009 h 700513"/>
              <a:gd name="csX1842" fmla="*/ 1368321 w 1436261"/>
              <a:gd name="csY1842" fmla="*/ 435307 h 700513"/>
              <a:gd name="csX1843" fmla="*/ 1368153 w 1436261"/>
              <a:gd name="csY1843" fmla="*/ 433032 h 700513"/>
              <a:gd name="csX1844" fmla="*/ 1366855 w 1436261"/>
              <a:gd name="csY1844" fmla="*/ 431313 h 700513"/>
              <a:gd name="csX1845" fmla="*/ 1366316 w 1436261"/>
              <a:gd name="csY1845" fmla="*/ 430841 h 700513"/>
              <a:gd name="csX1846" fmla="*/ 1365827 w 1436261"/>
              <a:gd name="csY1846" fmla="*/ 430235 h 700513"/>
              <a:gd name="csX1847" fmla="*/ 1365288 w 1436261"/>
              <a:gd name="csY1847" fmla="*/ 430117 h 700513"/>
              <a:gd name="csX1848" fmla="*/ 1364564 w 1436261"/>
              <a:gd name="csY1848" fmla="*/ 429729 h 700513"/>
              <a:gd name="csX1849" fmla="*/ 1364058 w 1436261"/>
              <a:gd name="csY1849" fmla="*/ 428988 h 700513"/>
              <a:gd name="csX1850" fmla="*/ 1363519 w 1436261"/>
              <a:gd name="csY1850" fmla="*/ 428651 h 700513"/>
              <a:gd name="csX1851" fmla="*/ 1363350 w 1436261"/>
              <a:gd name="csY1851" fmla="*/ 428297 h 700513"/>
              <a:gd name="csX1852" fmla="*/ 1362963 w 1436261"/>
              <a:gd name="csY1852" fmla="*/ 428011 h 700513"/>
              <a:gd name="csX1853" fmla="*/ 1361868 w 1436261"/>
              <a:gd name="csY1853" fmla="*/ 427303 h 700513"/>
              <a:gd name="csX1854" fmla="*/ 1360856 w 1436261"/>
              <a:gd name="csY1854" fmla="*/ 426612 h 700513"/>
              <a:gd name="csX1855" fmla="*/ 1360823 w 1436261"/>
              <a:gd name="csY1855" fmla="*/ 426612 h 700513"/>
              <a:gd name="csX1856" fmla="*/ 1359795 w 1436261"/>
              <a:gd name="csY1856" fmla="*/ 426359 h 700513"/>
              <a:gd name="csX1857" fmla="*/ 1359593 w 1436261"/>
              <a:gd name="csY1857" fmla="*/ 425904 h 700513"/>
              <a:gd name="csX1858" fmla="*/ 1359947 w 1436261"/>
              <a:gd name="csY1858" fmla="*/ 425702 h 700513"/>
              <a:gd name="csX1859" fmla="*/ 1360149 w 1436261"/>
              <a:gd name="csY1859" fmla="*/ 425045 h 700513"/>
              <a:gd name="csX1860" fmla="*/ 1122408 w 1436261"/>
              <a:gd name="csY1860" fmla="*/ 424843 h 700513"/>
              <a:gd name="csX1861" fmla="*/ 1123385 w 1436261"/>
              <a:gd name="csY1861" fmla="*/ 425197 h 700513"/>
              <a:gd name="csX1862" fmla="*/ 1123891 w 1436261"/>
              <a:gd name="csY1862" fmla="*/ 425922 h 700513"/>
              <a:gd name="csX1863" fmla="*/ 1124362 w 1436261"/>
              <a:gd name="csY1863" fmla="*/ 427068 h 700513"/>
              <a:gd name="csX1864" fmla="*/ 1124346 w 1436261"/>
              <a:gd name="csY1864" fmla="*/ 427051 h 700513"/>
              <a:gd name="csX1865" fmla="*/ 1124632 w 1436261"/>
              <a:gd name="csY1865" fmla="*/ 427910 h 700513"/>
              <a:gd name="csX1866" fmla="*/ 1124396 w 1436261"/>
              <a:gd name="csY1866" fmla="*/ 428180 h 700513"/>
              <a:gd name="csX1867" fmla="*/ 1124497 w 1436261"/>
              <a:gd name="csY1867" fmla="*/ 428567 h 700513"/>
              <a:gd name="csX1868" fmla="*/ 1124160 w 1436261"/>
              <a:gd name="csY1868" fmla="*/ 429460 h 700513"/>
              <a:gd name="csX1869" fmla="*/ 1123840 w 1436261"/>
              <a:gd name="csY1869" fmla="*/ 428618 h 700513"/>
              <a:gd name="csX1870" fmla="*/ 1123436 w 1436261"/>
              <a:gd name="csY1870" fmla="*/ 427775 h 700513"/>
              <a:gd name="csX1871" fmla="*/ 1123234 w 1436261"/>
              <a:gd name="csY1871" fmla="*/ 426832 h 700513"/>
              <a:gd name="csX1872" fmla="*/ 1122913 w 1436261"/>
              <a:gd name="csY1872" fmla="*/ 426528 h 700513"/>
              <a:gd name="csX1873" fmla="*/ 1122610 w 1436261"/>
              <a:gd name="csY1873" fmla="*/ 426629 h 700513"/>
              <a:gd name="csX1874" fmla="*/ 1122509 w 1436261"/>
              <a:gd name="csY1874" fmla="*/ 425837 h 700513"/>
              <a:gd name="csX1875" fmla="*/ 1122408 w 1436261"/>
              <a:gd name="csY1875" fmla="*/ 424843 h 700513"/>
              <a:gd name="csX1876" fmla="*/ 281585 w 1436261"/>
              <a:gd name="csY1876" fmla="*/ 424776 h 700513"/>
              <a:gd name="csX1877" fmla="*/ 282039 w 1436261"/>
              <a:gd name="csY1877" fmla="*/ 425079 h 700513"/>
              <a:gd name="csX1878" fmla="*/ 282107 w 1436261"/>
              <a:gd name="csY1878" fmla="*/ 425669 h 700513"/>
              <a:gd name="csX1879" fmla="*/ 281787 w 1436261"/>
              <a:gd name="csY1879" fmla="*/ 426174 h 700513"/>
              <a:gd name="csX1880" fmla="*/ 281154 w 1436261"/>
              <a:gd name="csY1880" fmla="*/ 426540 h 700513"/>
              <a:gd name="csX1881" fmla="*/ 281365 w 1436261"/>
              <a:gd name="csY1881" fmla="*/ 425972 h 700513"/>
              <a:gd name="csX1882" fmla="*/ 281517 w 1436261"/>
              <a:gd name="csY1882" fmla="*/ 425231 h 700513"/>
              <a:gd name="csX1883" fmla="*/ 281585 w 1436261"/>
              <a:gd name="csY1883" fmla="*/ 424776 h 700513"/>
              <a:gd name="csX1884" fmla="*/ 1357958 w 1436261"/>
              <a:gd name="csY1884" fmla="*/ 424135 h 700513"/>
              <a:gd name="csX1885" fmla="*/ 1358464 w 1436261"/>
              <a:gd name="csY1885" fmla="*/ 424624 h 700513"/>
              <a:gd name="csX1886" fmla="*/ 1358885 w 1436261"/>
              <a:gd name="csY1886" fmla="*/ 425281 h 700513"/>
              <a:gd name="csX1887" fmla="*/ 1358885 w 1436261"/>
              <a:gd name="csY1887" fmla="*/ 426141 h 700513"/>
              <a:gd name="csX1888" fmla="*/ 1357992 w 1436261"/>
              <a:gd name="csY1888" fmla="*/ 426073 h 700513"/>
              <a:gd name="csX1889" fmla="*/ 1357183 w 1436261"/>
              <a:gd name="csY1889" fmla="*/ 426073 h 700513"/>
              <a:gd name="csX1890" fmla="*/ 1356358 w 1436261"/>
              <a:gd name="csY1890" fmla="*/ 425012 h 700513"/>
              <a:gd name="csX1891" fmla="*/ 1355650 w 1436261"/>
              <a:gd name="csY1891" fmla="*/ 424641 h 700513"/>
              <a:gd name="csX1892" fmla="*/ 1357234 w 1436261"/>
              <a:gd name="csY1892" fmla="*/ 424152 h 700513"/>
              <a:gd name="csX1893" fmla="*/ 1357958 w 1436261"/>
              <a:gd name="csY1893" fmla="*/ 424135 h 700513"/>
              <a:gd name="csX1894" fmla="*/ 1121128 w 1436261"/>
              <a:gd name="csY1894" fmla="*/ 422215 h 700513"/>
              <a:gd name="csX1895" fmla="*/ 1121482 w 1436261"/>
              <a:gd name="csY1895" fmla="*/ 422535 h 700513"/>
              <a:gd name="csX1896" fmla="*/ 1121482 w 1436261"/>
              <a:gd name="csY1896" fmla="*/ 422552 h 700513"/>
              <a:gd name="csX1897" fmla="*/ 1122122 w 1436261"/>
              <a:gd name="csY1897" fmla="*/ 422906 h 700513"/>
              <a:gd name="csX1898" fmla="*/ 1121852 w 1436261"/>
              <a:gd name="csY1898" fmla="*/ 424288 h 700513"/>
              <a:gd name="csX1899" fmla="*/ 1120774 w 1436261"/>
              <a:gd name="csY1899" fmla="*/ 423816 h 700513"/>
              <a:gd name="csX1900" fmla="*/ 1120369 w 1436261"/>
              <a:gd name="csY1900" fmla="*/ 423411 h 700513"/>
              <a:gd name="csX1901" fmla="*/ 1120403 w 1436261"/>
              <a:gd name="csY1901" fmla="*/ 422838 h 700513"/>
              <a:gd name="csX1902" fmla="*/ 1121128 w 1436261"/>
              <a:gd name="csY1902" fmla="*/ 422215 h 700513"/>
              <a:gd name="csX1903" fmla="*/ 1243932 w 1436261"/>
              <a:gd name="csY1903" fmla="*/ 420951 h 700513"/>
              <a:gd name="csX1904" fmla="*/ 1244353 w 1436261"/>
              <a:gd name="csY1904" fmla="*/ 420951 h 700513"/>
              <a:gd name="csX1905" fmla="*/ 1244657 w 1436261"/>
              <a:gd name="csY1905" fmla="*/ 421103 h 700513"/>
              <a:gd name="csX1906" fmla="*/ 1245061 w 1436261"/>
              <a:gd name="csY1906" fmla="*/ 421119 h 700513"/>
              <a:gd name="csX1907" fmla="*/ 1245701 w 1436261"/>
              <a:gd name="csY1907" fmla="*/ 421221 h 700513"/>
              <a:gd name="csX1908" fmla="*/ 1245263 w 1436261"/>
              <a:gd name="csY1908" fmla="*/ 421659 h 700513"/>
              <a:gd name="csX1909" fmla="*/ 1243949 w 1436261"/>
              <a:gd name="csY1909" fmla="*/ 421726 h 700513"/>
              <a:gd name="csX1910" fmla="*/ 1243039 w 1436261"/>
              <a:gd name="csY1910" fmla="*/ 421760 h 700513"/>
              <a:gd name="csX1911" fmla="*/ 1242635 w 1436261"/>
              <a:gd name="csY1911" fmla="*/ 421911 h 700513"/>
              <a:gd name="csX1912" fmla="*/ 1241691 w 1436261"/>
              <a:gd name="csY1912" fmla="*/ 421861 h 700513"/>
              <a:gd name="csX1913" fmla="*/ 1241472 w 1436261"/>
              <a:gd name="csY1913" fmla="*/ 421456 h 700513"/>
              <a:gd name="csX1914" fmla="*/ 1241708 w 1436261"/>
              <a:gd name="csY1914" fmla="*/ 421052 h 700513"/>
              <a:gd name="csX1915" fmla="*/ 1242517 w 1436261"/>
              <a:gd name="csY1915" fmla="*/ 421119 h 700513"/>
              <a:gd name="csX1916" fmla="*/ 1243932 w 1436261"/>
              <a:gd name="csY1916" fmla="*/ 420951 h 700513"/>
              <a:gd name="csX1917" fmla="*/ 1264489 w 1436261"/>
              <a:gd name="csY1917" fmla="*/ 420327 h 700513"/>
              <a:gd name="csX1918" fmla="*/ 1264978 w 1436261"/>
              <a:gd name="csY1918" fmla="*/ 420546 h 700513"/>
              <a:gd name="csX1919" fmla="*/ 1264894 w 1436261"/>
              <a:gd name="csY1919" fmla="*/ 420866 h 700513"/>
              <a:gd name="csX1920" fmla="*/ 1265029 w 1436261"/>
              <a:gd name="csY1920" fmla="*/ 421153 h 700513"/>
              <a:gd name="csX1921" fmla="*/ 1264961 w 1436261"/>
              <a:gd name="csY1921" fmla="*/ 421540 h 700513"/>
              <a:gd name="csX1922" fmla="*/ 1264877 w 1436261"/>
              <a:gd name="csY1922" fmla="*/ 421877 h 700513"/>
              <a:gd name="csX1923" fmla="*/ 1264827 w 1436261"/>
              <a:gd name="csY1923" fmla="*/ 422113 h 700513"/>
              <a:gd name="csX1924" fmla="*/ 1264203 w 1436261"/>
              <a:gd name="csY1924" fmla="*/ 422214 h 700513"/>
              <a:gd name="csX1925" fmla="*/ 1263731 w 1436261"/>
              <a:gd name="csY1925" fmla="*/ 422686 h 700513"/>
              <a:gd name="csX1926" fmla="*/ 1263596 w 1436261"/>
              <a:gd name="csY1926" fmla="*/ 422787 h 700513"/>
              <a:gd name="csX1927" fmla="*/ 1262097 w 1436261"/>
              <a:gd name="csY1927" fmla="*/ 422265 h 700513"/>
              <a:gd name="csX1928" fmla="*/ 1262029 w 1436261"/>
              <a:gd name="csY1928" fmla="*/ 421675 h 700513"/>
              <a:gd name="csX1929" fmla="*/ 1261440 w 1436261"/>
              <a:gd name="csY1929" fmla="*/ 421372 h 700513"/>
              <a:gd name="csX1930" fmla="*/ 1262906 w 1436261"/>
              <a:gd name="csY1930" fmla="*/ 420732 h 700513"/>
              <a:gd name="csX1931" fmla="*/ 1263563 w 1436261"/>
              <a:gd name="csY1931" fmla="*/ 420681 h 700513"/>
              <a:gd name="csX1932" fmla="*/ 1264489 w 1436261"/>
              <a:gd name="csY1932" fmla="*/ 420344 h 700513"/>
              <a:gd name="csX1933" fmla="*/ 1237277 w 1436261"/>
              <a:gd name="csY1933" fmla="*/ 420007 h 700513"/>
              <a:gd name="csX1934" fmla="*/ 1238052 w 1436261"/>
              <a:gd name="csY1934" fmla="*/ 420142 h 700513"/>
              <a:gd name="csX1935" fmla="*/ 1239063 w 1436261"/>
              <a:gd name="csY1935" fmla="*/ 420344 h 700513"/>
              <a:gd name="csX1936" fmla="*/ 1239585 w 1436261"/>
              <a:gd name="csY1936" fmla="*/ 420496 h 700513"/>
              <a:gd name="csX1937" fmla="*/ 1240377 w 1436261"/>
              <a:gd name="csY1937" fmla="*/ 420293 h 700513"/>
              <a:gd name="csX1938" fmla="*/ 1240613 w 1436261"/>
              <a:gd name="csY1938" fmla="*/ 420613 h 700513"/>
              <a:gd name="csX1939" fmla="*/ 1240933 w 1436261"/>
              <a:gd name="csY1939" fmla="*/ 420849 h 700513"/>
              <a:gd name="csX1940" fmla="*/ 1240916 w 1436261"/>
              <a:gd name="csY1940" fmla="*/ 420866 h 700513"/>
              <a:gd name="csX1941" fmla="*/ 1240748 w 1436261"/>
              <a:gd name="csY1941" fmla="*/ 421591 h 700513"/>
              <a:gd name="csX1942" fmla="*/ 1240108 w 1436261"/>
              <a:gd name="csY1942" fmla="*/ 421625 h 700513"/>
              <a:gd name="csX1943" fmla="*/ 1239636 w 1436261"/>
              <a:gd name="csY1943" fmla="*/ 421962 h 700513"/>
              <a:gd name="csX1944" fmla="*/ 1238844 w 1436261"/>
              <a:gd name="csY1944" fmla="*/ 421641 h 700513"/>
              <a:gd name="csX1945" fmla="*/ 1238237 w 1436261"/>
              <a:gd name="csY1945" fmla="*/ 421978 h 700513"/>
              <a:gd name="csX1946" fmla="*/ 1236906 w 1436261"/>
              <a:gd name="csY1946" fmla="*/ 422181 h 700513"/>
              <a:gd name="csX1947" fmla="*/ 1236569 w 1436261"/>
              <a:gd name="csY1947" fmla="*/ 421574 h 700513"/>
              <a:gd name="csX1948" fmla="*/ 1236451 w 1436261"/>
              <a:gd name="csY1948" fmla="*/ 421355 h 700513"/>
              <a:gd name="csX1949" fmla="*/ 1236266 w 1436261"/>
              <a:gd name="csY1949" fmla="*/ 421119 h 700513"/>
              <a:gd name="csX1950" fmla="*/ 1236569 w 1436261"/>
              <a:gd name="csY1950" fmla="*/ 420563 h 700513"/>
              <a:gd name="csX1951" fmla="*/ 1237277 w 1436261"/>
              <a:gd name="csY1951" fmla="*/ 420007 h 700513"/>
              <a:gd name="csX1952" fmla="*/ 1288519 w 1436261"/>
              <a:gd name="csY1952" fmla="*/ 419687 h 700513"/>
              <a:gd name="csX1953" fmla="*/ 1290625 w 1436261"/>
              <a:gd name="csY1953" fmla="*/ 420310 h 700513"/>
              <a:gd name="csX1954" fmla="*/ 1290962 w 1436261"/>
              <a:gd name="csY1954" fmla="*/ 420445 h 700513"/>
              <a:gd name="csX1955" fmla="*/ 1291299 w 1436261"/>
              <a:gd name="csY1955" fmla="*/ 420294 h 700513"/>
              <a:gd name="csX1956" fmla="*/ 1292242 w 1436261"/>
              <a:gd name="csY1956" fmla="*/ 420513 h 700513"/>
              <a:gd name="csX1957" fmla="*/ 1293136 w 1436261"/>
              <a:gd name="csY1957" fmla="*/ 420580 h 700513"/>
              <a:gd name="csX1958" fmla="*/ 1294197 w 1436261"/>
              <a:gd name="csY1958" fmla="*/ 420580 h 700513"/>
              <a:gd name="csX1959" fmla="*/ 1294989 w 1436261"/>
              <a:gd name="csY1959" fmla="*/ 420934 h 700513"/>
              <a:gd name="csX1960" fmla="*/ 1294416 w 1436261"/>
              <a:gd name="csY1960" fmla="*/ 421423 h 700513"/>
              <a:gd name="csX1961" fmla="*/ 1293371 w 1436261"/>
              <a:gd name="csY1961" fmla="*/ 421810 h 700513"/>
              <a:gd name="csX1962" fmla="*/ 1291905 w 1436261"/>
              <a:gd name="csY1962" fmla="*/ 422012 h 700513"/>
              <a:gd name="csX1963" fmla="*/ 1291114 w 1436261"/>
              <a:gd name="csY1963" fmla="*/ 421423 h 700513"/>
              <a:gd name="csX1964" fmla="*/ 1290237 w 1436261"/>
              <a:gd name="csY1964" fmla="*/ 420984 h 700513"/>
              <a:gd name="csX1965" fmla="*/ 1289563 w 1436261"/>
              <a:gd name="csY1965" fmla="*/ 420833 h 700513"/>
              <a:gd name="csX1966" fmla="*/ 1288738 w 1436261"/>
              <a:gd name="csY1966" fmla="*/ 420681 h 700513"/>
              <a:gd name="csX1967" fmla="*/ 1288721 w 1436261"/>
              <a:gd name="csY1967" fmla="*/ 420647 h 700513"/>
              <a:gd name="csX1968" fmla="*/ 1288519 w 1436261"/>
              <a:gd name="csY1968" fmla="*/ 419687 h 700513"/>
              <a:gd name="csX1969" fmla="*/ 1150211 w 1436261"/>
              <a:gd name="csY1969" fmla="*/ 419266 h 700513"/>
              <a:gd name="csX1970" fmla="*/ 1151087 w 1436261"/>
              <a:gd name="csY1970" fmla="*/ 420597 h 700513"/>
              <a:gd name="csX1971" fmla="*/ 1151643 w 1436261"/>
              <a:gd name="csY1971" fmla="*/ 421591 h 700513"/>
              <a:gd name="csX1972" fmla="*/ 1151744 w 1436261"/>
              <a:gd name="csY1972" fmla="*/ 422855 h 700513"/>
              <a:gd name="csX1973" fmla="*/ 1152587 w 1436261"/>
              <a:gd name="csY1973" fmla="*/ 424725 h 700513"/>
              <a:gd name="csX1974" fmla="*/ 1153682 w 1436261"/>
              <a:gd name="csY1974" fmla="*/ 425012 h 700513"/>
              <a:gd name="csX1975" fmla="*/ 1154289 w 1436261"/>
              <a:gd name="csY1975" fmla="*/ 425315 h 700513"/>
              <a:gd name="csX1976" fmla="*/ 1153800 w 1436261"/>
              <a:gd name="csY1976" fmla="*/ 425804 h 700513"/>
              <a:gd name="csX1977" fmla="*/ 1153531 w 1436261"/>
              <a:gd name="csY1977" fmla="*/ 426545 h 700513"/>
              <a:gd name="csX1978" fmla="*/ 1153986 w 1436261"/>
              <a:gd name="csY1978" fmla="*/ 428331 h 700513"/>
              <a:gd name="csX1979" fmla="*/ 1152284 w 1436261"/>
              <a:gd name="csY1979" fmla="*/ 427320 h 700513"/>
              <a:gd name="csX1980" fmla="*/ 1150430 w 1436261"/>
              <a:gd name="csY1980" fmla="*/ 426394 h 700513"/>
              <a:gd name="csX1981" fmla="*/ 1150380 w 1436261"/>
              <a:gd name="csY1981" fmla="*/ 424995 h 700513"/>
              <a:gd name="csX1982" fmla="*/ 1149908 w 1436261"/>
              <a:gd name="csY1982" fmla="*/ 423984 h 700513"/>
              <a:gd name="csX1983" fmla="*/ 1149520 w 1436261"/>
              <a:gd name="csY1983" fmla="*/ 423125 h 700513"/>
              <a:gd name="csX1984" fmla="*/ 1148930 w 1436261"/>
              <a:gd name="csY1984" fmla="*/ 422855 h 700513"/>
              <a:gd name="csX1985" fmla="*/ 1148492 w 1436261"/>
              <a:gd name="csY1985" fmla="*/ 422889 h 700513"/>
              <a:gd name="csX1986" fmla="*/ 1147835 w 1436261"/>
              <a:gd name="csY1986" fmla="*/ 423091 h 700513"/>
              <a:gd name="csX1987" fmla="*/ 1147347 w 1436261"/>
              <a:gd name="csY1987" fmla="*/ 422602 h 700513"/>
              <a:gd name="csX1988" fmla="*/ 1146622 w 1436261"/>
              <a:gd name="csY1988" fmla="*/ 422838 h 700513"/>
              <a:gd name="csX1989" fmla="*/ 1146622 w 1436261"/>
              <a:gd name="csY1989" fmla="*/ 422114 h 700513"/>
              <a:gd name="csX1990" fmla="*/ 1146993 w 1436261"/>
              <a:gd name="csY1990" fmla="*/ 421642 h 700513"/>
              <a:gd name="csX1991" fmla="*/ 1147801 w 1436261"/>
              <a:gd name="csY1991" fmla="*/ 420917 h 700513"/>
              <a:gd name="csX1992" fmla="*/ 1148105 w 1436261"/>
              <a:gd name="csY1992" fmla="*/ 419788 h 700513"/>
              <a:gd name="csX1993" fmla="*/ 1149453 w 1436261"/>
              <a:gd name="csY1993" fmla="*/ 420884 h 700513"/>
              <a:gd name="csX1994" fmla="*/ 1149251 w 1436261"/>
              <a:gd name="csY1994" fmla="*/ 419620 h 700513"/>
              <a:gd name="csX1995" fmla="*/ 1150211 w 1436261"/>
              <a:gd name="csY1995" fmla="*/ 419266 h 700513"/>
              <a:gd name="csX1996" fmla="*/ 1251868 w 1436261"/>
              <a:gd name="csY1996" fmla="*/ 418827 h 700513"/>
              <a:gd name="csX1997" fmla="*/ 1253065 w 1436261"/>
              <a:gd name="csY1997" fmla="*/ 418827 h 700513"/>
              <a:gd name="csX1998" fmla="*/ 1254682 w 1436261"/>
              <a:gd name="csY1998" fmla="*/ 419720 h 700513"/>
              <a:gd name="csX1999" fmla="*/ 1254682 w 1436261"/>
              <a:gd name="csY1999" fmla="*/ 420243 h 700513"/>
              <a:gd name="csX2000" fmla="*/ 1254295 w 1436261"/>
              <a:gd name="csY2000" fmla="*/ 420732 h 700513"/>
              <a:gd name="csX2001" fmla="*/ 1253520 w 1436261"/>
              <a:gd name="csY2001" fmla="*/ 420765 h 700513"/>
              <a:gd name="csX2002" fmla="*/ 1252728 w 1436261"/>
              <a:gd name="csY2002" fmla="*/ 420546 h 700513"/>
              <a:gd name="csX2003" fmla="*/ 1252391 w 1436261"/>
              <a:gd name="csY2003" fmla="*/ 420715 h 700513"/>
              <a:gd name="csX2004" fmla="*/ 1252391 w 1436261"/>
              <a:gd name="csY2004" fmla="*/ 420748 h 700513"/>
              <a:gd name="csX2005" fmla="*/ 1251464 w 1436261"/>
              <a:gd name="csY2005" fmla="*/ 420816 h 700513"/>
              <a:gd name="csX2006" fmla="*/ 1250604 w 1436261"/>
              <a:gd name="csY2006" fmla="*/ 420580 h 700513"/>
              <a:gd name="csX2007" fmla="*/ 1251009 w 1436261"/>
              <a:gd name="csY2007" fmla="*/ 419451 h 700513"/>
              <a:gd name="csX2008" fmla="*/ 1251868 w 1436261"/>
              <a:gd name="csY2008" fmla="*/ 418827 h 700513"/>
              <a:gd name="csX2009" fmla="*/ 1230014 w 1436261"/>
              <a:gd name="csY2009" fmla="*/ 417732 h 700513"/>
              <a:gd name="csX2010" fmla="*/ 1230452 w 1436261"/>
              <a:gd name="csY2010" fmla="*/ 417850 h 700513"/>
              <a:gd name="csX2011" fmla="*/ 1230890 w 1436261"/>
              <a:gd name="csY2011" fmla="*/ 417732 h 700513"/>
              <a:gd name="csX2012" fmla="*/ 1231311 w 1436261"/>
              <a:gd name="csY2012" fmla="*/ 418187 h 700513"/>
              <a:gd name="csX2013" fmla="*/ 1231311 w 1436261"/>
              <a:gd name="csY2013" fmla="*/ 418558 h 700513"/>
              <a:gd name="csX2014" fmla="*/ 1231564 w 1436261"/>
              <a:gd name="csY2014" fmla="*/ 418322 h 700513"/>
              <a:gd name="csX2015" fmla="*/ 1232575 w 1436261"/>
              <a:gd name="csY2015" fmla="*/ 418254 h 700513"/>
              <a:gd name="csX2016" fmla="*/ 1232845 w 1436261"/>
              <a:gd name="csY2016" fmla="*/ 418558 h 700513"/>
              <a:gd name="csX2017" fmla="*/ 1232542 w 1436261"/>
              <a:gd name="csY2017" fmla="*/ 419164 h 700513"/>
              <a:gd name="csX2018" fmla="*/ 1232306 w 1436261"/>
              <a:gd name="csY2018" fmla="*/ 419619 h 700513"/>
              <a:gd name="csX2019" fmla="*/ 1231868 w 1436261"/>
              <a:gd name="csY2019" fmla="*/ 419434 h 700513"/>
              <a:gd name="csX2020" fmla="*/ 1231531 w 1436261"/>
              <a:gd name="csY2020" fmla="*/ 419923 h 700513"/>
              <a:gd name="csX2021" fmla="*/ 1231514 w 1436261"/>
              <a:gd name="csY2021" fmla="*/ 419939 h 700513"/>
              <a:gd name="csX2022" fmla="*/ 1230958 w 1436261"/>
              <a:gd name="csY2022" fmla="*/ 420344 h 700513"/>
              <a:gd name="csX2023" fmla="*/ 1231076 w 1436261"/>
              <a:gd name="csY2023" fmla="*/ 419451 h 700513"/>
              <a:gd name="csX2024" fmla="*/ 1230991 w 1436261"/>
              <a:gd name="csY2024" fmla="*/ 419131 h 700513"/>
              <a:gd name="csX2025" fmla="*/ 1230873 w 1436261"/>
              <a:gd name="csY2025" fmla="*/ 418709 h 700513"/>
              <a:gd name="csX2026" fmla="*/ 1230166 w 1436261"/>
              <a:gd name="csY2026" fmla="*/ 419805 h 700513"/>
              <a:gd name="csX2027" fmla="*/ 1229643 w 1436261"/>
              <a:gd name="csY2027" fmla="*/ 420007 h 700513"/>
              <a:gd name="csX2028" fmla="*/ 1229559 w 1436261"/>
              <a:gd name="csY2028" fmla="*/ 420007 h 700513"/>
              <a:gd name="csX2029" fmla="*/ 1229458 w 1436261"/>
              <a:gd name="csY2029" fmla="*/ 419131 h 700513"/>
              <a:gd name="csX2030" fmla="*/ 1229458 w 1436261"/>
              <a:gd name="csY2030" fmla="*/ 418322 h 700513"/>
              <a:gd name="csX2031" fmla="*/ 1230014 w 1436261"/>
              <a:gd name="csY2031" fmla="*/ 417732 h 700513"/>
              <a:gd name="csX2032" fmla="*/ 798512 w 1436261"/>
              <a:gd name="csY2032" fmla="*/ 417715 h 700513"/>
              <a:gd name="csX2033" fmla="*/ 799590 w 1436261"/>
              <a:gd name="csY2033" fmla="*/ 418895 h 700513"/>
              <a:gd name="csX2034" fmla="*/ 799624 w 1436261"/>
              <a:gd name="csY2034" fmla="*/ 418945 h 700513"/>
              <a:gd name="csX2035" fmla="*/ 799607 w 1436261"/>
              <a:gd name="csY2035" fmla="*/ 418895 h 700513"/>
              <a:gd name="csX2036" fmla="*/ 1166236 w 1436261"/>
              <a:gd name="csY2036" fmla="*/ 417210 h 700513"/>
              <a:gd name="csX2037" fmla="*/ 1166977 w 1436261"/>
              <a:gd name="csY2037" fmla="*/ 417244 h 700513"/>
              <a:gd name="csX2038" fmla="*/ 1167719 w 1436261"/>
              <a:gd name="csY2038" fmla="*/ 417479 h 700513"/>
              <a:gd name="csX2039" fmla="*/ 1167719 w 1436261"/>
              <a:gd name="csY2039" fmla="*/ 417463 h 700513"/>
              <a:gd name="csX2040" fmla="*/ 1168410 w 1436261"/>
              <a:gd name="csY2040" fmla="*/ 418625 h 700513"/>
              <a:gd name="csX2041" fmla="*/ 1167904 w 1436261"/>
              <a:gd name="csY2041" fmla="*/ 419266 h 700513"/>
              <a:gd name="csX2042" fmla="*/ 1167668 w 1436261"/>
              <a:gd name="csY2042" fmla="*/ 419838 h 700513"/>
              <a:gd name="csX2043" fmla="*/ 1166961 w 1436261"/>
              <a:gd name="csY2043" fmla="*/ 419434 h 700513"/>
              <a:gd name="csX2044" fmla="*/ 1166624 w 1436261"/>
              <a:gd name="csY2044" fmla="*/ 418541 h 700513"/>
              <a:gd name="csX2045" fmla="*/ 1166286 w 1436261"/>
              <a:gd name="csY2045" fmla="*/ 418069 h 700513"/>
              <a:gd name="csX2046" fmla="*/ 1165949 w 1436261"/>
              <a:gd name="csY2046" fmla="*/ 417800 h 700513"/>
              <a:gd name="csX2047" fmla="*/ 1166236 w 1436261"/>
              <a:gd name="csY2047" fmla="*/ 417210 h 700513"/>
              <a:gd name="csX2048" fmla="*/ 1285957 w 1436261"/>
              <a:gd name="csY2048" fmla="*/ 416350 h 700513"/>
              <a:gd name="csX2049" fmla="*/ 1286209 w 1436261"/>
              <a:gd name="csY2049" fmla="*/ 416890 h 700513"/>
              <a:gd name="csX2050" fmla="*/ 1286614 w 1436261"/>
              <a:gd name="csY2050" fmla="*/ 417126 h 700513"/>
              <a:gd name="csX2051" fmla="*/ 1286058 w 1436261"/>
              <a:gd name="csY2051" fmla="*/ 417749 h 700513"/>
              <a:gd name="csX2052" fmla="*/ 1285788 w 1436261"/>
              <a:gd name="csY2052" fmla="*/ 417463 h 700513"/>
              <a:gd name="csX2053" fmla="*/ 1285350 w 1436261"/>
              <a:gd name="csY2053" fmla="*/ 417311 h 700513"/>
              <a:gd name="csX2054" fmla="*/ 1285316 w 1436261"/>
              <a:gd name="csY2054" fmla="*/ 416839 h 700513"/>
              <a:gd name="csX2055" fmla="*/ 1285957 w 1436261"/>
              <a:gd name="csY2055" fmla="*/ 416350 h 700513"/>
              <a:gd name="csX2056" fmla="*/ 1267438 w 1436261"/>
              <a:gd name="csY2056" fmla="*/ 416317 h 700513"/>
              <a:gd name="csX2057" fmla="*/ 1267438 w 1436261"/>
              <a:gd name="csY2057" fmla="*/ 416334 h 700513"/>
              <a:gd name="csX2058" fmla="*/ 1268163 w 1436261"/>
              <a:gd name="csY2058" fmla="*/ 417395 h 700513"/>
              <a:gd name="csX2059" fmla="*/ 1267691 w 1436261"/>
              <a:gd name="csY2059" fmla="*/ 418609 h 700513"/>
              <a:gd name="csX2060" fmla="*/ 1266882 w 1436261"/>
              <a:gd name="csY2060" fmla="*/ 418609 h 700513"/>
              <a:gd name="csX2061" fmla="*/ 1266730 w 1436261"/>
              <a:gd name="csY2061" fmla="*/ 417834 h 700513"/>
              <a:gd name="csX2062" fmla="*/ 1266006 w 1436261"/>
              <a:gd name="csY2062" fmla="*/ 417176 h 700513"/>
              <a:gd name="csX2063" fmla="*/ 1266444 w 1436261"/>
              <a:gd name="csY2063" fmla="*/ 416789 h 700513"/>
              <a:gd name="csX2064" fmla="*/ 1266949 w 1436261"/>
              <a:gd name="csY2064" fmla="*/ 416553 h 700513"/>
              <a:gd name="csX2065" fmla="*/ 1267253 w 1436261"/>
              <a:gd name="csY2065" fmla="*/ 416502 h 700513"/>
              <a:gd name="csX2066" fmla="*/ 1267438 w 1436261"/>
              <a:gd name="csY2066" fmla="*/ 416317 h 700513"/>
              <a:gd name="csX2067" fmla="*/ 1117808 w 1436261"/>
              <a:gd name="csY2067" fmla="*/ 416199 h 700513"/>
              <a:gd name="csX2068" fmla="*/ 1118027 w 1436261"/>
              <a:gd name="csY2068" fmla="*/ 416907 h 700513"/>
              <a:gd name="csX2069" fmla="*/ 1118398 w 1436261"/>
              <a:gd name="csY2069" fmla="*/ 417969 h 700513"/>
              <a:gd name="csX2070" fmla="*/ 1118701 w 1436261"/>
              <a:gd name="csY2070" fmla="*/ 418424 h 700513"/>
              <a:gd name="csX2071" fmla="*/ 1118583 w 1436261"/>
              <a:gd name="csY2071" fmla="*/ 418929 h 700513"/>
              <a:gd name="csX2072" fmla="*/ 1118600 w 1436261"/>
              <a:gd name="csY2072" fmla="*/ 418895 h 700513"/>
              <a:gd name="csX2073" fmla="*/ 1119358 w 1436261"/>
              <a:gd name="csY2073" fmla="*/ 420277 h 700513"/>
              <a:gd name="csX2074" fmla="*/ 1118246 w 1436261"/>
              <a:gd name="csY2074" fmla="*/ 421002 h 700513"/>
              <a:gd name="csX2075" fmla="*/ 1116932 w 1436261"/>
              <a:gd name="csY2075" fmla="*/ 419637 h 700513"/>
              <a:gd name="csX2076" fmla="*/ 1115988 w 1436261"/>
              <a:gd name="csY2076" fmla="*/ 418626 h 700513"/>
              <a:gd name="csX2077" fmla="*/ 1116173 w 1436261"/>
              <a:gd name="csY2077" fmla="*/ 417547 h 700513"/>
              <a:gd name="csX2078" fmla="*/ 1116443 w 1436261"/>
              <a:gd name="csY2078" fmla="*/ 417210 h 700513"/>
              <a:gd name="csX2079" fmla="*/ 1116578 w 1436261"/>
              <a:gd name="csY2079" fmla="*/ 416553 h 700513"/>
              <a:gd name="csX2080" fmla="*/ 1117808 w 1436261"/>
              <a:gd name="csY2080" fmla="*/ 416199 h 700513"/>
              <a:gd name="csX2081" fmla="*/ 1266781 w 1436261"/>
              <a:gd name="csY2081" fmla="*/ 415491 h 700513"/>
              <a:gd name="csX2082" fmla="*/ 1267506 w 1436261"/>
              <a:gd name="csY2082" fmla="*/ 415912 h 700513"/>
              <a:gd name="csX2083" fmla="*/ 1266326 w 1436261"/>
              <a:gd name="csY2083" fmla="*/ 416451 h 700513"/>
              <a:gd name="csX2084" fmla="*/ 1264860 w 1436261"/>
              <a:gd name="csY2084" fmla="*/ 416586 h 700513"/>
              <a:gd name="csX2085" fmla="*/ 1265113 w 1436261"/>
              <a:gd name="csY2085" fmla="*/ 416047 h 700513"/>
              <a:gd name="csX2086" fmla="*/ 1265585 w 1436261"/>
              <a:gd name="csY2086" fmla="*/ 415979 h 700513"/>
              <a:gd name="csX2087" fmla="*/ 1266511 w 1436261"/>
              <a:gd name="csY2087" fmla="*/ 415828 h 700513"/>
              <a:gd name="csX2088" fmla="*/ 1266781 w 1436261"/>
              <a:gd name="csY2088" fmla="*/ 415491 h 700513"/>
              <a:gd name="csX2089" fmla="*/ 1287878 w 1436261"/>
              <a:gd name="csY2089" fmla="*/ 414750 h 700513"/>
              <a:gd name="csX2090" fmla="*/ 1288889 w 1436261"/>
              <a:gd name="csY2090" fmla="*/ 414952 h 700513"/>
              <a:gd name="csX2091" fmla="*/ 1289395 w 1436261"/>
              <a:gd name="csY2091" fmla="*/ 415171 h 700513"/>
              <a:gd name="csX2092" fmla="*/ 1289866 w 1436261"/>
              <a:gd name="csY2092" fmla="*/ 415323 h 700513"/>
              <a:gd name="csX2093" fmla="*/ 1290422 w 1436261"/>
              <a:gd name="csY2093" fmla="*/ 415323 h 700513"/>
              <a:gd name="csX2094" fmla="*/ 1291181 w 1436261"/>
              <a:gd name="csY2094" fmla="*/ 416047 h 700513"/>
              <a:gd name="csX2095" fmla="*/ 1292141 w 1436261"/>
              <a:gd name="csY2095" fmla="*/ 416924 h 700513"/>
              <a:gd name="csX2096" fmla="*/ 1292967 w 1436261"/>
              <a:gd name="csY2096" fmla="*/ 417513 h 700513"/>
              <a:gd name="csX2097" fmla="*/ 1292596 w 1436261"/>
              <a:gd name="csY2097" fmla="*/ 417834 h 700513"/>
              <a:gd name="csX2098" fmla="*/ 1291905 w 1436261"/>
              <a:gd name="csY2098" fmla="*/ 417952 h 700513"/>
              <a:gd name="csX2099" fmla="*/ 1290911 w 1436261"/>
              <a:gd name="csY2099" fmla="*/ 417699 h 700513"/>
              <a:gd name="csX2100" fmla="*/ 1290288 w 1436261"/>
              <a:gd name="csY2100" fmla="*/ 417834 h 700513"/>
              <a:gd name="csX2101" fmla="*/ 1289900 w 1436261"/>
              <a:gd name="csY2101" fmla="*/ 417109 h 700513"/>
              <a:gd name="csX2102" fmla="*/ 1289395 w 1436261"/>
              <a:gd name="csY2102" fmla="*/ 416081 h 700513"/>
              <a:gd name="csX2103" fmla="*/ 1288889 w 1436261"/>
              <a:gd name="csY2103" fmla="*/ 416132 h 700513"/>
              <a:gd name="csX2104" fmla="*/ 1288569 w 1436261"/>
              <a:gd name="csY2104" fmla="*/ 415609 h 700513"/>
              <a:gd name="csX2105" fmla="*/ 1288030 w 1436261"/>
              <a:gd name="csY2105" fmla="*/ 415475 h 700513"/>
              <a:gd name="csX2106" fmla="*/ 1287878 w 1436261"/>
              <a:gd name="csY2106" fmla="*/ 414750 h 700513"/>
              <a:gd name="csX2107" fmla="*/ 415691 w 1436261"/>
              <a:gd name="csY2107" fmla="*/ 414531 h 700513"/>
              <a:gd name="csX2108" fmla="*/ 416585 w 1436261"/>
              <a:gd name="csY2108" fmla="*/ 416468 h 700513"/>
              <a:gd name="csX2109" fmla="*/ 415067 w 1436261"/>
              <a:gd name="csY2109" fmla="*/ 417581 h 700513"/>
              <a:gd name="csX2110" fmla="*/ 414327 w 1436261"/>
              <a:gd name="csY2110" fmla="*/ 418457 h 700513"/>
              <a:gd name="csX2111" fmla="*/ 413349 w 1436261"/>
              <a:gd name="csY2111" fmla="*/ 419030 h 700513"/>
              <a:gd name="csX2112" fmla="*/ 412271 w 1436261"/>
              <a:gd name="csY2112" fmla="*/ 419468 h 700513"/>
              <a:gd name="csX2113" fmla="*/ 410873 w 1436261"/>
              <a:gd name="csY2113" fmla="*/ 419350 h 700513"/>
              <a:gd name="csX2114" fmla="*/ 411463 w 1436261"/>
              <a:gd name="csY2114" fmla="*/ 418524 h 700513"/>
              <a:gd name="csX2115" fmla="*/ 412422 w 1436261"/>
              <a:gd name="csY2115" fmla="*/ 417783 h 700513"/>
              <a:gd name="csX2116" fmla="*/ 413416 w 1436261"/>
              <a:gd name="csY2116" fmla="*/ 417496 h 700513"/>
              <a:gd name="csX2117" fmla="*/ 415691 w 1436261"/>
              <a:gd name="csY2117" fmla="*/ 414531 h 700513"/>
              <a:gd name="csX2118" fmla="*/ 1225886 w 1436261"/>
              <a:gd name="csY2118" fmla="*/ 413655 h 700513"/>
              <a:gd name="csX2119" fmla="*/ 1225970 w 1436261"/>
              <a:gd name="csY2119" fmla="*/ 414194 h 700513"/>
              <a:gd name="csX2120" fmla="*/ 1225482 w 1436261"/>
              <a:gd name="csY2120" fmla="*/ 414413 h 700513"/>
              <a:gd name="csX2121" fmla="*/ 1223965 w 1436261"/>
              <a:gd name="csY2121" fmla="*/ 414598 h 700513"/>
              <a:gd name="csX2122" fmla="*/ 1224353 w 1436261"/>
              <a:gd name="csY2122" fmla="*/ 413722 h 700513"/>
              <a:gd name="csX2123" fmla="*/ 1225066 w 1436261"/>
              <a:gd name="csY2123" fmla="*/ 413788 h 700513"/>
              <a:gd name="csX2124" fmla="*/ 1225060 w 1436261"/>
              <a:gd name="csY2124" fmla="*/ 413789 h 700513"/>
              <a:gd name="csX2125" fmla="*/ 1225077 w 1436261"/>
              <a:gd name="csY2125" fmla="*/ 413789 h 700513"/>
              <a:gd name="csX2126" fmla="*/ 1225066 w 1436261"/>
              <a:gd name="csY2126" fmla="*/ 413788 h 700513"/>
              <a:gd name="csX2127" fmla="*/ 1142746 w 1436261"/>
              <a:gd name="csY2127" fmla="*/ 413520 h 700513"/>
              <a:gd name="csX2128" fmla="*/ 1143134 w 1436261"/>
              <a:gd name="csY2128" fmla="*/ 413655 h 700513"/>
              <a:gd name="csX2129" fmla="*/ 1143471 w 1436261"/>
              <a:gd name="csY2129" fmla="*/ 413520 h 700513"/>
              <a:gd name="csX2130" fmla="*/ 1144297 w 1436261"/>
              <a:gd name="csY2130" fmla="*/ 414026 h 700513"/>
              <a:gd name="csX2131" fmla="*/ 1144297 w 1436261"/>
              <a:gd name="csY2131" fmla="*/ 414042 h 700513"/>
              <a:gd name="csX2132" fmla="*/ 1143909 w 1436261"/>
              <a:gd name="csY2132" fmla="*/ 414952 h 700513"/>
              <a:gd name="csX2133" fmla="*/ 1143825 w 1436261"/>
              <a:gd name="csY2133" fmla="*/ 415441 h 700513"/>
              <a:gd name="csX2134" fmla="*/ 1143437 w 1436261"/>
              <a:gd name="csY2134" fmla="*/ 414969 h 700513"/>
              <a:gd name="csX2135" fmla="*/ 1143016 w 1436261"/>
              <a:gd name="csY2135" fmla="*/ 415323 h 700513"/>
              <a:gd name="csX2136" fmla="*/ 1142679 w 1436261"/>
              <a:gd name="csY2136" fmla="*/ 414969 h 700513"/>
              <a:gd name="csX2137" fmla="*/ 1142409 w 1436261"/>
              <a:gd name="csY2137" fmla="*/ 414396 h 700513"/>
              <a:gd name="csX2138" fmla="*/ 1142746 w 1436261"/>
              <a:gd name="csY2138" fmla="*/ 413520 h 700513"/>
              <a:gd name="csX2139" fmla="*/ 1274347 w 1436261"/>
              <a:gd name="csY2139" fmla="*/ 413470 h 700513"/>
              <a:gd name="csX2140" fmla="*/ 1276099 w 1436261"/>
              <a:gd name="csY2140" fmla="*/ 413723 h 700513"/>
              <a:gd name="csX2141" fmla="*/ 1277110 w 1436261"/>
              <a:gd name="csY2141" fmla="*/ 414262 h 700513"/>
              <a:gd name="csX2142" fmla="*/ 1278239 w 1436261"/>
              <a:gd name="csY2142" fmla="*/ 414969 h 700513"/>
              <a:gd name="csX2143" fmla="*/ 1279233 w 1436261"/>
              <a:gd name="csY2143" fmla="*/ 415492 h 700513"/>
              <a:gd name="csX2144" fmla="*/ 1279486 w 1436261"/>
              <a:gd name="csY2144" fmla="*/ 415492 h 700513"/>
              <a:gd name="csX2145" fmla="*/ 1280665 w 1436261"/>
              <a:gd name="csY2145" fmla="*/ 415542 h 700513"/>
              <a:gd name="csX2146" fmla="*/ 1281895 w 1436261"/>
              <a:gd name="csY2146" fmla="*/ 415694 h 700513"/>
              <a:gd name="csX2147" fmla="*/ 1282131 w 1436261"/>
              <a:gd name="csY2147" fmla="*/ 416115 h 700513"/>
              <a:gd name="csX2148" fmla="*/ 1282064 w 1436261"/>
              <a:gd name="csY2148" fmla="*/ 416587 h 700513"/>
              <a:gd name="csX2149" fmla="*/ 1282586 w 1436261"/>
              <a:gd name="csY2149" fmla="*/ 417598 h 700513"/>
              <a:gd name="csX2150" fmla="*/ 1282536 w 1436261"/>
              <a:gd name="csY2150" fmla="*/ 418289 h 700513"/>
              <a:gd name="csX2151" fmla="*/ 1282738 w 1436261"/>
              <a:gd name="csY2151" fmla="*/ 418997 h 700513"/>
              <a:gd name="csX2152" fmla="*/ 1282401 w 1436261"/>
              <a:gd name="csY2152" fmla="*/ 420193 h 700513"/>
              <a:gd name="csX2153" fmla="*/ 1282249 w 1436261"/>
              <a:gd name="csY2153" fmla="*/ 421406 h 700513"/>
              <a:gd name="csX2154" fmla="*/ 1281997 w 1436261"/>
              <a:gd name="csY2154" fmla="*/ 422518 h 700513"/>
              <a:gd name="csX2155" fmla="*/ 1282569 w 1436261"/>
              <a:gd name="csY2155" fmla="*/ 423984 h 700513"/>
              <a:gd name="csX2156" fmla="*/ 1283142 w 1436261"/>
              <a:gd name="csY2156" fmla="*/ 425636 h 700513"/>
              <a:gd name="csX2157" fmla="*/ 1283648 w 1436261"/>
              <a:gd name="csY2157" fmla="*/ 426562 h 700513"/>
              <a:gd name="csX2158" fmla="*/ 1283833 w 1436261"/>
              <a:gd name="csY2158" fmla="*/ 425737 h 700513"/>
              <a:gd name="csX2159" fmla="*/ 1283715 w 1436261"/>
              <a:gd name="csY2159" fmla="*/ 424877 h 700513"/>
              <a:gd name="csX2160" fmla="*/ 1284440 w 1436261"/>
              <a:gd name="csY2160" fmla="*/ 424877 h 700513"/>
              <a:gd name="csX2161" fmla="*/ 1284642 w 1436261"/>
              <a:gd name="csY2161" fmla="*/ 426057 h 700513"/>
              <a:gd name="csX2162" fmla="*/ 1284709 w 1436261"/>
              <a:gd name="csY2162" fmla="*/ 426933 h 700513"/>
              <a:gd name="csX2163" fmla="*/ 1285013 w 1436261"/>
              <a:gd name="csY2163" fmla="*/ 427034 h 700513"/>
              <a:gd name="csX2164" fmla="*/ 1285164 w 1436261"/>
              <a:gd name="csY2164" fmla="*/ 426967 h 700513"/>
              <a:gd name="csX2165" fmla="*/ 1285468 w 1436261"/>
              <a:gd name="csY2165" fmla="*/ 427624 h 700513"/>
              <a:gd name="csX2166" fmla="*/ 1285906 w 1436261"/>
              <a:gd name="csY2166" fmla="*/ 429006 h 700513"/>
              <a:gd name="csX2167" fmla="*/ 1285940 w 1436261"/>
              <a:gd name="csY2167" fmla="*/ 429090 h 700513"/>
              <a:gd name="csX2168" fmla="*/ 1287591 w 1436261"/>
              <a:gd name="csY2168" fmla="*/ 429595 h 700513"/>
              <a:gd name="csX2169" fmla="*/ 1289495 w 1436261"/>
              <a:gd name="csY2169" fmla="*/ 428062 h 700513"/>
              <a:gd name="csX2170" fmla="*/ 1290118 w 1436261"/>
              <a:gd name="csY2170" fmla="*/ 427506 h 700513"/>
              <a:gd name="csX2171" fmla="*/ 1290523 w 1436261"/>
              <a:gd name="csY2171" fmla="*/ 426748 h 700513"/>
              <a:gd name="csX2172" fmla="*/ 1290944 w 1436261"/>
              <a:gd name="csY2172" fmla="*/ 426293 h 700513"/>
              <a:gd name="csX2173" fmla="*/ 1291787 w 1436261"/>
              <a:gd name="csY2173" fmla="*/ 425535 h 700513"/>
              <a:gd name="csX2174" fmla="*/ 1292174 w 1436261"/>
              <a:gd name="csY2174" fmla="*/ 424945 h 700513"/>
              <a:gd name="csX2175" fmla="*/ 1292595 w 1436261"/>
              <a:gd name="csY2175" fmla="*/ 424102 h 700513"/>
              <a:gd name="csX2176" fmla="*/ 1293219 w 1436261"/>
              <a:gd name="csY2176" fmla="*/ 423563 h 700513"/>
              <a:gd name="csX2177" fmla="*/ 1294331 w 1436261"/>
              <a:gd name="csY2177" fmla="*/ 423293 h 700513"/>
              <a:gd name="csX2178" fmla="*/ 1295561 w 1436261"/>
              <a:gd name="csY2178" fmla="*/ 423091 h 700513"/>
              <a:gd name="csX2179" fmla="*/ 1295848 w 1436261"/>
              <a:gd name="csY2179" fmla="*/ 421844 h 700513"/>
              <a:gd name="csX2180" fmla="*/ 1297364 w 1436261"/>
              <a:gd name="csY2180" fmla="*/ 420260 h 700513"/>
              <a:gd name="csX2181" fmla="*/ 1298089 w 1436261"/>
              <a:gd name="csY2181" fmla="*/ 419671 h 700513"/>
              <a:gd name="csX2182" fmla="*/ 1299218 w 1436261"/>
              <a:gd name="csY2182" fmla="*/ 419283 h 700513"/>
              <a:gd name="csX2183" fmla="*/ 1300886 w 1436261"/>
              <a:gd name="csY2183" fmla="*/ 419131 h 700513"/>
              <a:gd name="csX2184" fmla="*/ 1301324 w 1436261"/>
              <a:gd name="csY2184" fmla="*/ 419991 h 700513"/>
              <a:gd name="csX2185" fmla="*/ 1301930 w 1436261"/>
              <a:gd name="csY2185" fmla="*/ 420142 h 700513"/>
              <a:gd name="csX2186" fmla="*/ 1304610 w 1436261"/>
              <a:gd name="csY2186" fmla="*/ 421238 h 700513"/>
              <a:gd name="csX2187" fmla="*/ 1305604 w 1436261"/>
              <a:gd name="csY2187" fmla="*/ 422114 h 700513"/>
              <a:gd name="csX2188" fmla="*/ 1308451 w 1436261"/>
              <a:gd name="csY2188" fmla="*/ 423192 h 700513"/>
              <a:gd name="csX2189" fmla="*/ 1310288 w 1436261"/>
              <a:gd name="csY2189" fmla="*/ 423917 h 700513"/>
              <a:gd name="csX2190" fmla="*/ 1310726 w 1436261"/>
              <a:gd name="csY2190" fmla="*/ 423850 h 700513"/>
              <a:gd name="csX2191" fmla="*/ 1311552 w 1436261"/>
              <a:gd name="csY2191" fmla="*/ 424254 h 700513"/>
              <a:gd name="csX2192" fmla="*/ 1311956 w 1436261"/>
              <a:gd name="csY2192" fmla="*/ 424675 h 700513"/>
              <a:gd name="csX2193" fmla="*/ 1312479 w 1436261"/>
              <a:gd name="csY2193" fmla="*/ 424473 h 700513"/>
              <a:gd name="csX2194" fmla="*/ 1313102 w 1436261"/>
              <a:gd name="csY2194" fmla="*/ 424675 h 700513"/>
              <a:gd name="csX2195" fmla="*/ 1313692 w 1436261"/>
              <a:gd name="csY2195" fmla="*/ 425113 h 700513"/>
              <a:gd name="csX2196" fmla="*/ 1313726 w 1436261"/>
              <a:gd name="csY2196" fmla="*/ 425113 h 700513"/>
              <a:gd name="csX2197" fmla="*/ 1314551 w 1436261"/>
              <a:gd name="csY2197" fmla="*/ 425248 h 700513"/>
              <a:gd name="csX2198" fmla="*/ 1314855 w 1436261"/>
              <a:gd name="csY2198" fmla="*/ 425299 h 700513"/>
              <a:gd name="csX2199" fmla="*/ 1314922 w 1436261"/>
              <a:gd name="csY2199" fmla="*/ 425535 h 700513"/>
              <a:gd name="csX2200" fmla="*/ 1316776 w 1436261"/>
              <a:gd name="csY2200" fmla="*/ 426461 h 700513"/>
              <a:gd name="csX2201" fmla="*/ 1319994 w 1436261"/>
              <a:gd name="csY2201" fmla="*/ 427877 h 700513"/>
              <a:gd name="csX2202" fmla="*/ 1321831 w 1436261"/>
              <a:gd name="csY2202" fmla="*/ 428399 h 700513"/>
              <a:gd name="csX2203" fmla="*/ 1324190 w 1436261"/>
              <a:gd name="csY2203" fmla="*/ 429545 h 700513"/>
              <a:gd name="csX2204" fmla="*/ 1325824 w 1436261"/>
              <a:gd name="csY2204" fmla="*/ 429663 h 700513"/>
              <a:gd name="csX2205" fmla="*/ 1326633 w 1436261"/>
              <a:gd name="csY2205" fmla="*/ 430640 h 700513"/>
              <a:gd name="csX2206" fmla="*/ 1327610 w 1436261"/>
              <a:gd name="csY2206" fmla="*/ 431061 h 700513"/>
              <a:gd name="csX2207" fmla="*/ 1329430 w 1436261"/>
              <a:gd name="csY2207" fmla="*/ 431904 h 700513"/>
              <a:gd name="csX2208" fmla="*/ 1331368 w 1436261"/>
              <a:gd name="csY2208" fmla="*/ 432342 h 700513"/>
              <a:gd name="csX2209" fmla="*/ 1332682 w 1436261"/>
              <a:gd name="csY2209" fmla="*/ 433538 h 700513"/>
              <a:gd name="csX2210" fmla="*/ 1333137 w 1436261"/>
              <a:gd name="csY2210" fmla="*/ 434212 h 700513"/>
              <a:gd name="csX2211" fmla="*/ 1334199 w 1436261"/>
              <a:gd name="csY2211" fmla="*/ 434735 h 700513"/>
              <a:gd name="csX2212" fmla="*/ 1335648 w 1436261"/>
              <a:gd name="csY2212" fmla="*/ 436740 h 700513"/>
              <a:gd name="csX2213" fmla="*/ 1337181 w 1436261"/>
              <a:gd name="csY2213" fmla="*/ 440733 h 700513"/>
              <a:gd name="csX2214" fmla="*/ 1340147 w 1436261"/>
              <a:gd name="csY2214" fmla="*/ 442149 h 700513"/>
              <a:gd name="csX2215" fmla="*/ 1342068 w 1436261"/>
              <a:gd name="csY2215" fmla="*/ 442857 h 700513"/>
              <a:gd name="csX2216" fmla="*/ 1343079 w 1436261"/>
              <a:gd name="csY2216" fmla="*/ 442924 h 700513"/>
              <a:gd name="csX2217" fmla="*/ 1343702 w 1436261"/>
              <a:gd name="csY2217" fmla="*/ 443783 h 700513"/>
              <a:gd name="csX2218" fmla="*/ 1344460 w 1436261"/>
              <a:gd name="csY2218" fmla="*/ 444339 h 700513"/>
              <a:gd name="csX2219" fmla="*/ 1344831 w 1436261"/>
              <a:gd name="csY2219" fmla="*/ 446277 h 700513"/>
              <a:gd name="csX2220" fmla="*/ 1343584 w 1436261"/>
              <a:gd name="csY2220" fmla="*/ 446732 h 700513"/>
              <a:gd name="csX2221" fmla="*/ 1342540 w 1436261"/>
              <a:gd name="csY2221" fmla="*/ 447271 h 700513"/>
              <a:gd name="csX2222" fmla="*/ 1340922 w 1436261"/>
              <a:gd name="csY2222" fmla="*/ 448164 h 700513"/>
              <a:gd name="csX2223" fmla="*/ 1340905 w 1436261"/>
              <a:gd name="csY2223" fmla="*/ 448400 h 700513"/>
              <a:gd name="csX2224" fmla="*/ 1342152 w 1436261"/>
              <a:gd name="csY2224" fmla="*/ 451147 h 700513"/>
              <a:gd name="csX2225" fmla="*/ 1343112 w 1436261"/>
              <a:gd name="csY2225" fmla="*/ 451585 h 700513"/>
              <a:gd name="csX2226" fmla="*/ 1344006 w 1436261"/>
              <a:gd name="csY2226" fmla="*/ 453506 h 700513"/>
              <a:gd name="csX2227" fmla="*/ 1345488 w 1436261"/>
              <a:gd name="csY2227" fmla="*/ 454399 h 700513"/>
              <a:gd name="csX2228" fmla="*/ 1346129 w 1436261"/>
              <a:gd name="csY2228" fmla="*/ 455781 h 700513"/>
              <a:gd name="csX2229" fmla="*/ 1345994 w 1436261"/>
              <a:gd name="csY2229" fmla="*/ 455831 h 700513"/>
              <a:gd name="csX2230" fmla="*/ 1345994 w 1436261"/>
              <a:gd name="csY2230" fmla="*/ 455932 h 700513"/>
              <a:gd name="csX2231" fmla="*/ 1346044 w 1436261"/>
              <a:gd name="csY2231" fmla="*/ 456943 h 700513"/>
              <a:gd name="csX2232" fmla="*/ 1346803 w 1436261"/>
              <a:gd name="csY2232" fmla="*/ 457567 h 700513"/>
              <a:gd name="csX2233" fmla="*/ 1346988 w 1436261"/>
              <a:gd name="csY2233" fmla="*/ 458056 h 700513"/>
              <a:gd name="csX2234" fmla="*/ 1347392 w 1436261"/>
              <a:gd name="csY2234" fmla="*/ 458746 h 700513"/>
              <a:gd name="csX2235" fmla="*/ 1347847 w 1436261"/>
              <a:gd name="csY2235" fmla="*/ 459656 h 700513"/>
              <a:gd name="csX2236" fmla="*/ 1349044 w 1436261"/>
              <a:gd name="csY2236" fmla="*/ 459572 h 700513"/>
              <a:gd name="csX2237" fmla="*/ 1350139 w 1436261"/>
              <a:gd name="csY2237" fmla="*/ 459269 h 700513"/>
              <a:gd name="csX2238" fmla="*/ 1350830 w 1436261"/>
              <a:gd name="csY2238" fmla="*/ 460111 h 700513"/>
              <a:gd name="csX2239" fmla="*/ 1350223 w 1436261"/>
              <a:gd name="csY2239" fmla="*/ 460752 h 700513"/>
              <a:gd name="csX2240" fmla="*/ 1350089 w 1436261"/>
              <a:gd name="csY2240" fmla="*/ 460987 h 700513"/>
              <a:gd name="csX2241" fmla="*/ 1350358 w 1436261"/>
              <a:gd name="csY2241" fmla="*/ 461746 h 700513"/>
              <a:gd name="csX2242" fmla="*/ 1351369 w 1436261"/>
              <a:gd name="csY2242" fmla="*/ 462285 h 700513"/>
              <a:gd name="csX2243" fmla="*/ 1352717 w 1436261"/>
              <a:gd name="csY2243" fmla="*/ 462588 h 700513"/>
              <a:gd name="csX2244" fmla="*/ 1353779 w 1436261"/>
              <a:gd name="csY2244" fmla="*/ 463010 h 700513"/>
              <a:gd name="csX2245" fmla="*/ 1353593 w 1436261"/>
              <a:gd name="csY2245" fmla="*/ 463599 h 700513"/>
              <a:gd name="csX2246" fmla="*/ 1353240 w 1436261"/>
              <a:gd name="csY2246" fmla="*/ 463650 h 700513"/>
              <a:gd name="csX2247" fmla="*/ 1352734 w 1436261"/>
              <a:gd name="csY2247" fmla="*/ 463970 h 700513"/>
              <a:gd name="csX2248" fmla="*/ 1353122 w 1436261"/>
              <a:gd name="csY2248" fmla="*/ 464678 h 700513"/>
              <a:gd name="csX2249" fmla="*/ 1353694 w 1436261"/>
              <a:gd name="csY2249" fmla="*/ 464947 h 700513"/>
              <a:gd name="csX2250" fmla="*/ 1354705 w 1436261"/>
              <a:gd name="csY2250" fmla="*/ 465352 h 700513"/>
              <a:gd name="csX2251" fmla="*/ 1355733 w 1436261"/>
              <a:gd name="csY2251" fmla="*/ 465739 h 700513"/>
              <a:gd name="csX2252" fmla="*/ 1356711 w 1436261"/>
              <a:gd name="csY2252" fmla="*/ 465655 h 700513"/>
              <a:gd name="csX2253" fmla="*/ 1357132 w 1436261"/>
              <a:gd name="csY2253" fmla="*/ 465638 h 700513"/>
              <a:gd name="csX2254" fmla="*/ 1357014 w 1436261"/>
              <a:gd name="csY2254" fmla="*/ 466076 h 700513"/>
              <a:gd name="csX2255" fmla="*/ 1356188 w 1436261"/>
              <a:gd name="csY2255" fmla="*/ 466464 h 700513"/>
              <a:gd name="csX2256" fmla="*/ 1355447 w 1436261"/>
              <a:gd name="csY2256" fmla="*/ 466279 h 700513"/>
              <a:gd name="csX2257" fmla="*/ 1355716 w 1436261"/>
              <a:gd name="csY2257" fmla="*/ 466632 h 700513"/>
              <a:gd name="csX2258" fmla="*/ 1356121 w 1436261"/>
              <a:gd name="csY2258" fmla="*/ 467070 h 700513"/>
              <a:gd name="csX2259" fmla="*/ 1356020 w 1436261"/>
              <a:gd name="csY2259" fmla="*/ 466986 h 700513"/>
              <a:gd name="csX2260" fmla="*/ 1354908 w 1436261"/>
              <a:gd name="csY2260" fmla="*/ 467441 h 700513"/>
              <a:gd name="csX2261" fmla="*/ 1353088 w 1436261"/>
              <a:gd name="csY2261" fmla="*/ 467121 h 700513"/>
              <a:gd name="csX2262" fmla="*/ 1351993 w 1436261"/>
              <a:gd name="csY2262" fmla="*/ 466194 h 700513"/>
              <a:gd name="csX2263" fmla="*/ 1351453 w 1436261"/>
              <a:gd name="csY2263" fmla="*/ 466194 h 700513"/>
              <a:gd name="csX2264" fmla="*/ 1350560 w 1436261"/>
              <a:gd name="csY2264" fmla="*/ 466093 h 700513"/>
              <a:gd name="csX2265" fmla="*/ 1349954 w 1436261"/>
              <a:gd name="csY2265" fmla="*/ 466093 h 700513"/>
              <a:gd name="csX2266" fmla="*/ 1348825 w 1436261"/>
              <a:gd name="csY2266" fmla="*/ 465807 h 700513"/>
              <a:gd name="csX2267" fmla="*/ 1348050 w 1436261"/>
              <a:gd name="csY2267" fmla="*/ 465571 h 700513"/>
              <a:gd name="csX2268" fmla="*/ 1346938 w 1436261"/>
              <a:gd name="csY2268" fmla="*/ 465217 h 700513"/>
              <a:gd name="csX2269" fmla="*/ 1346011 w 1436261"/>
              <a:gd name="csY2269" fmla="*/ 465402 h 700513"/>
              <a:gd name="csX2270" fmla="*/ 1345253 w 1436261"/>
              <a:gd name="csY2270" fmla="*/ 465065 h 700513"/>
              <a:gd name="csX2271" fmla="*/ 1344966 w 1436261"/>
              <a:gd name="csY2271" fmla="*/ 464880 h 700513"/>
              <a:gd name="csX2272" fmla="*/ 1344494 w 1436261"/>
              <a:gd name="csY2272" fmla="*/ 465301 h 700513"/>
              <a:gd name="csX2273" fmla="*/ 1343719 w 1436261"/>
              <a:gd name="csY2273" fmla="*/ 465116 h 700513"/>
              <a:gd name="csX2274" fmla="*/ 1343197 w 1436261"/>
              <a:gd name="csY2274" fmla="*/ 465015 h 700513"/>
              <a:gd name="csX2275" fmla="*/ 1342371 w 1436261"/>
              <a:gd name="csY2275" fmla="*/ 464021 h 700513"/>
              <a:gd name="csX2276" fmla="*/ 1342287 w 1436261"/>
              <a:gd name="csY2276" fmla="*/ 463633 h 700513"/>
              <a:gd name="csX2277" fmla="*/ 1341798 w 1436261"/>
              <a:gd name="csY2277" fmla="*/ 463330 h 700513"/>
              <a:gd name="csX2278" fmla="*/ 1341562 w 1436261"/>
              <a:gd name="csY2278" fmla="*/ 463010 h 700513"/>
              <a:gd name="csX2279" fmla="*/ 1341310 w 1436261"/>
              <a:gd name="csY2279" fmla="*/ 462369 h 700513"/>
              <a:gd name="csX2280" fmla="*/ 1339978 w 1436261"/>
              <a:gd name="csY2280" fmla="*/ 461240 h 700513"/>
              <a:gd name="csX2281" fmla="*/ 1339540 w 1436261"/>
              <a:gd name="csY2281" fmla="*/ 460010 h 700513"/>
              <a:gd name="csX2282" fmla="*/ 1339523 w 1436261"/>
              <a:gd name="csY2282" fmla="*/ 459656 h 700513"/>
              <a:gd name="csX2283" fmla="*/ 1337788 w 1436261"/>
              <a:gd name="csY2283" fmla="*/ 458494 h 700513"/>
              <a:gd name="csX2284" fmla="*/ 1337080 w 1436261"/>
              <a:gd name="csY2284" fmla="*/ 456219 h 700513"/>
              <a:gd name="csX2285" fmla="*/ 1335429 w 1436261"/>
              <a:gd name="csY2285" fmla="*/ 454905 h 700513"/>
              <a:gd name="csX2286" fmla="*/ 1334131 w 1436261"/>
              <a:gd name="csY2286" fmla="*/ 453860 h 700513"/>
              <a:gd name="csX2287" fmla="*/ 1332750 w 1436261"/>
              <a:gd name="csY2287" fmla="*/ 453523 h 700513"/>
              <a:gd name="csX2288" fmla="*/ 1331536 w 1436261"/>
              <a:gd name="csY2288" fmla="*/ 452748 h 700513"/>
              <a:gd name="csX2289" fmla="*/ 1330660 w 1436261"/>
              <a:gd name="csY2289" fmla="*/ 452124 h 700513"/>
              <a:gd name="csX2290" fmla="*/ 1329801 w 1436261"/>
              <a:gd name="csY2290" fmla="*/ 451703 h 700513"/>
              <a:gd name="csX2291" fmla="*/ 1328503 w 1436261"/>
              <a:gd name="csY2291" fmla="*/ 452259 h 700513"/>
              <a:gd name="csX2292" fmla="*/ 1326599 w 1436261"/>
              <a:gd name="csY2292" fmla="*/ 452124 h 700513"/>
              <a:gd name="csX2293" fmla="*/ 1325437 w 1436261"/>
              <a:gd name="csY2293" fmla="*/ 452040 h 700513"/>
              <a:gd name="csX2294" fmla="*/ 1326026 w 1436261"/>
              <a:gd name="csY2294" fmla="*/ 453607 h 700513"/>
              <a:gd name="csX2295" fmla="*/ 1325706 w 1436261"/>
              <a:gd name="csY2295" fmla="*/ 454163 h 700513"/>
              <a:gd name="csX2296" fmla="*/ 1324089 w 1436261"/>
              <a:gd name="csY2296" fmla="*/ 453304 h 700513"/>
              <a:gd name="csX2297" fmla="*/ 1324729 w 1436261"/>
              <a:gd name="csY2297" fmla="*/ 454635 h 700513"/>
              <a:gd name="csX2298" fmla="*/ 1323650 w 1436261"/>
              <a:gd name="csY2298" fmla="*/ 455090 h 700513"/>
              <a:gd name="csX2299" fmla="*/ 1321544 w 1436261"/>
              <a:gd name="csY2299" fmla="*/ 455410 h 700513"/>
              <a:gd name="csX2300" fmla="*/ 1320954 w 1436261"/>
              <a:gd name="csY2300" fmla="*/ 455174 h 700513"/>
              <a:gd name="csX2301" fmla="*/ 1320398 w 1436261"/>
              <a:gd name="csY2301" fmla="*/ 455039 h 700513"/>
              <a:gd name="csX2302" fmla="*/ 1319741 w 1436261"/>
              <a:gd name="csY2302" fmla="*/ 455242 h 700513"/>
              <a:gd name="csX2303" fmla="*/ 1319202 w 1436261"/>
              <a:gd name="csY2303" fmla="*/ 455292 h 700513"/>
              <a:gd name="csX2304" fmla="*/ 1319775 w 1436261"/>
              <a:gd name="csY2304" fmla="*/ 455899 h 700513"/>
              <a:gd name="csX2305" fmla="*/ 1320499 w 1436261"/>
              <a:gd name="csY2305" fmla="*/ 455798 h 700513"/>
              <a:gd name="csX2306" fmla="*/ 1321140 w 1436261"/>
              <a:gd name="csY2306" fmla="*/ 455899 h 700513"/>
              <a:gd name="csX2307" fmla="*/ 1323077 w 1436261"/>
              <a:gd name="csY2307" fmla="*/ 457500 h 700513"/>
              <a:gd name="csX2308" fmla="*/ 1323431 w 1436261"/>
              <a:gd name="csY2308" fmla="*/ 458965 h 700513"/>
              <a:gd name="csX2309" fmla="*/ 1322589 w 1436261"/>
              <a:gd name="csY2309" fmla="*/ 459420 h 700513"/>
              <a:gd name="csX2310" fmla="*/ 1320836 w 1436261"/>
              <a:gd name="csY2310" fmla="*/ 460263 h 700513"/>
              <a:gd name="csX2311" fmla="*/ 1319017 w 1436261"/>
              <a:gd name="csY2311" fmla="*/ 460870 h 700513"/>
              <a:gd name="csX2312" fmla="*/ 1318124 w 1436261"/>
              <a:gd name="csY2312" fmla="*/ 460263 h 700513"/>
              <a:gd name="csX2313" fmla="*/ 1317028 w 1436261"/>
              <a:gd name="csY2313" fmla="*/ 460330 h 700513"/>
              <a:gd name="csX2314" fmla="*/ 1315074 w 1436261"/>
              <a:gd name="csY2314" fmla="*/ 460128 h 700513"/>
              <a:gd name="csX2315" fmla="*/ 1314096 w 1436261"/>
              <a:gd name="csY2315" fmla="*/ 460094 h 700513"/>
              <a:gd name="csX2316" fmla="*/ 1312967 w 1436261"/>
              <a:gd name="csY2316" fmla="*/ 460448 h 700513"/>
              <a:gd name="csX2317" fmla="*/ 1312529 w 1436261"/>
              <a:gd name="csY2317" fmla="*/ 459808 h 700513"/>
              <a:gd name="csX2318" fmla="*/ 1312462 w 1436261"/>
              <a:gd name="csY2318" fmla="*/ 459808 h 700513"/>
              <a:gd name="csX2319" fmla="*/ 1312074 w 1436261"/>
              <a:gd name="csY2319" fmla="*/ 459892 h 700513"/>
              <a:gd name="csX2320" fmla="*/ 1311636 w 1436261"/>
              <a:gd name="csY2320" fmla="*/ 459724 h 700513"/>
              <a:gd name="csX2321" fmla="*/ 1310794 w 1436261"/>
              <a:gd name="csY2321" fmla="*/ 458308 h 700513"/>
              <a:gd name="csX2322" fmla="*/ 1310423 w 1436261"/>
              <a:gd name="csY2322" fmla="*/ 458005 h 700513"/>
              <a:gd name="csX2323" fmla="*/ 1309547 w 1436261"/>
              <a:gd name="csY2323" fmla="*/ 457045 h 700513"/>
              <a:gd name="csX2324" fmla="*/ 1308519 w 1436261"/>
              <a:gd name="csY2324" fmla="*/ 455966 h 700513"/>
              <a:gd name="csX2325" fmla="*/ 1307963 w 1436261"/>
              <a:gd name="csY2325" fmla="*/ 455242 h 700513"/>
              <a:gd name="csX2326" fmla="*/ 1308182 w 1436261"/>
              <a:gd name="csY2326" fmla="*/ 454652 h 700513"/>
              <a:gd name="csX2327" fmla="*/ 1308822 w 1436261"/>
              <a:gd name="csY2327" fmla="*/ 453506 h 700513"/>
              <a:gd name="csX2328" fmla="*/ 1307946 w 1436261"/>
              <a:gd name="csY2328" fmla="*/ 453978 h 700513"/>
              <a:gd name="csX2329" fmla="*/ 1306177 w 1436261"/>
              <a:gd name="csY2329" fmla="*/ 455023 h 700513"/>
              <a:gd name="csX2330" fmla="*/ 1305334 w 1436261"/>
              <a:gd name="csY2330" fmla="*/ 454702 h 700513"/>
              <a:gd name="csX2331" fmla="*/ 1304744 w 1436261"/>
              <a:gd name="csY2331" fmla="*/ 454871 h 700513"/>
              <a:gd name="csX2332" fmla="*/ 1304441 w 1436261"/>
              <a:gd name="csY2332" fmla="*/ 453877 h 700513"/>
              <a:gd name="csX2333" fmla="*/ 1303818 w 1436261"/>
              <a:gd name="csY2333" fmla="*/ 454584 h 700513"/>
              <a:gd name="csX2334" fmla="*/ 1303481 w 1436261"/>
              <a:gd name="csY2334" fmla="*/ 454854 h 700513"/>
              <a:gd name="csX2335" fmla="*/ 1302975 w 1436261"/>
              <a:gd name="csY2335" fmla="*/ 455309 h 700513"/>
              <a:gd name="csX2336" fmla="*/ 1302874 w 1436261"/>
              <a:gd name="csY2336" fmla="*/ 454264 h 700513"/>
              <a:gd name="csX2337" fmla="*/ 1303211 w 1436261"/>
              <a:gd name="csY2337" fmla="*/ 453624 h 700513"/>
              <a:gd name="csX2338" fmla="*/ 1303481 w 1436261"/>
              <a:gd name="csY2338" fmla="*/ 451669 h 700513"/>
              <a:gd name="csX2339" fmla="*/ 1302503 w 1436261"/>
              <a:gd name="csY2339" fmla="*/ 449917 h 700513"/>
              <a:gd name="csX2340" fmla="*/ 1303936 w 1436261"/>
              <a:gd name="csY2340" fmla="*/ 449849 h 700513"/>
              <a:gd name="csX2341" fmla="*/ 1301425 w 1436261"/>
              <a:gd name="csY2341" fmla="*/ 448030 h 700513"/>
              <a:gd name="csX2342" fmla="*/ 1302251 w 1436261"/>
              <a:gd name="csY2342" fmla="*/ 447979 h 700513"/>
              <a:gd name="csX2343" fmla="*/ 1302739 w 1436261"/>
              <a:gd name="csY2343" fmla="*/ 447794 h 700513"/>
              <a:gd name="csX2344" fmla="*/ 1302604 w 1436261"/>
              <a:gd name="csY2344" fmla="*/ 447490 h 700513"/>
              <a:gd name="csX2345" fmla="*/ 1301998 w 1436261"/>
              <a:gd name="csY2345" fmla="*/ 446328 h 700513"/>
              <a:gd name="csX2346" fmla="*/ 1301442 w 1436261"/>
              <a:gd name="csY2346" fmla="*/ 445064 h 700513"/>
              <a:gd name="csX2347" fmla="*/ 1300886 w 1436261"/>
              <a:gd name="csY2347" fmla="*/ 443851 h 700513"/>
              <a:gd name="csX2348" fmla="*/ 1300936 w 1436261"/>
              <a:gd name="csY2348" fmla="*/ 442907 h 700513"/>
              <a:gd name="csX2349" fmla="*/ 1300886 w 1436261"/>
              <a:gd name="csY2349" fmla="*/ 442638 h 700513"/>
              <a:gd name="csX2350" fmla="*/ 1300650 w 1436261"/>
              <a:gd name="csY2350" fmla="*/ 442267 h 700513"/>
              <a:gd name="csX2351" fmla="*/ 1300835 w 1436261"/>
              <a:gd name="csY2351" fmla="*/ 441576 h 700513"/>
              <a:gd name="csX2352" fmla="*/ 1300127 w 1436261"/>
              <a:gd name="csY2352" fmla="*/ 442014 h 700513"/>
              <a:gd name="csX2353" fmla="*/ 1299723 w 1436261"/>
              <a:gd name="csY2353" fmla="*/ 440464 h 700513"/>
              <a:gd name="csX2354" fmla="*/ 1299184 w 1436261"/>
              <a:gd name="csY2354" fmla="*/ 440211 h 700513"/>
              <a:gd name="csX2355" fmla="*/ 1298763 w 1436261"/>
              <a:gd name="csY2355" fmla="*/ 439722 h 700513"/>
              <a:gd name="csX2356" fmla="*/ 1297398 w 1436261"/>
              <a:gd name="csY2356" fmla="*/ 438762 h 700513"/>
              <a:gd name="csX2357" fmla="*/ 1296555 w 1436261"/>
              <a:gd name="csY2357" fmla="*/ 438273 h 700513"/>
              <a:gd name="csX2358" fmla="*/ 1295746 w 1436261"/>
              <a:gd name="csY2358" fmla="*/ 437869 h 700513"/>
              <a:gd name="csX2359" fmla="*/ 1294820 w 1436261"/>
              <a:gd name="csY2359" fmla="*/ 437734 h 700513"/>
              <a:gd name="csX2360" fmla="*/ 1293269 w 1436261"/>
              <a:gd name="csY2360" fmla="*/ 437161 h 700513"/>
              <a:gd name="csX2361" fmla="*/ 1290236 w 1436261"/>
              <a:gd name="csY2361" fmla="*/ 436015 h 700513"/>
              <a:gd name="csX2362" fmla="*/ 1288821 w 1436261"/>
              <a:gd name="csY2362" fmla="*/ 435341 h 700513"/>
              <a:gd name="csX2363" fmla="*/ 1287625 w 1436261"/>
              <a:gd name="csY2363" fmla="*/ 435645 h 700513"/>
              <a:gd name="csX2364" fmla="*/ 1285148 w 1436261"/>
              <a:gd name="csY2364" fmla="*/ 434330 h 700513"/>
              <a:gd name="csX2365" fmla="*/ 1284659 w 1436261"/>
              <a:gd name="csY2365" fmla="*/ 433690 h 700513"/>
              <a:gd name="csX2366" fmla="*/ 1284575 w 1436261"/>
              <a:gd name="csY2366" fmla="*/ 432949 h 700513"/>
              <a:gd name="csX2367" fmla="*/ 1285232 w 1436261"/>
              <a:gd name="csY2367" fmla="*/ 432376 h 700513"/>
              <a:gd name="csX2368" fmla="*/ 1284086 w 1436261"/>
              <a:gd name="csY2368" fmla="*/ 432696 h 700513"/>
              <a:gd name="csX2369" fmla="*/ 1283159 w 1436261"/>
              <a:gd name="csY2369" fmla="*/ 432342 h 700513"/>
              <a:gd name="csX2370" fmla="*/ 1283142 w 1436261"/>
              <a:gd name="csY2370" fmla="*/ 432342 h 700513"/>
              <a:gd name="csX2371" fmla="*/ 1282856 w 1436261"/>
              <a:gd name="csY2371" fmla="*/ 432275 h 700513"/>
              <a:gd name="csX2372" fmla="*/ 1282637 w 1436261"/>
              <a:gd name="csY2372" fmla="*/ 432460 h 700513"/>
              <a:gd name="csX2373" fmla="*/ 1282114 w 1436261"/>
              <a:gd name="csY2373" fmla="*/ 432157 h 700513"/>
              <a:gd name="csX2374" fmla="*/ 1281912 w 1436261"/>
              <a:gd name="csY2374" fmla="*/ 431702 h 700513"/>
              <a:gd name="csX2375" fmla="*/ 1281424 w 1436261"/>
              <a:gd name="csY2375" fmla="*/ 431786 h 700513"/>
              <a:gd name="csX2376" fmla="*/ 1281002 w 1436261"/>
              <a:gd name="csY2376" fmla="*/ 431634 h 700513"/>
              <a:gd name="csX2377" fmla="*/ 1280227 w 1436261"/>
              <a:gd name="csY2377" fmla="*/ 430606 h 700513"/>
              <a:gd name="csX2378" fmla="*/ 1279991 w 1436261"/>
              <a:gd name="csY2378" fmla="*/ 429225 h 700513"/>
              <a:gd name="csX2379" fmla="*/ 1280446 w 1436261"/>
              <a:gd name="csY2379" fmla="*/ 428163 h 700513"/>
              <a:gd name="csX2380" fmla="*/ 1280446 w 1436261"/>
              <a:gd name="csY2380" fmla="*/ 428012 h 700513"/>
              <a:gd name="csX2381" fmla="*/ 1280413 w 1436261"/>
              <a:gd name="csY2381" fmla="*/ 428012 h 700513"/>
              <a:gd name="csX2382" fmla="*/ 1279671 w 1436261"/>
              <a:gd name="csY2382" fmla="*/ 428686 h 700513"/>
              <a:gd name="csX2383" fmla="*/ 1279351 w 1436261"/>
              <a:gd name="csY2383" fmla="*/ 429343 h 700513"/>
              <a:gd name="csX2384" fmla="*/ 1279216 w 1436261"/>
              <a:gd name="csY2384" fmla="*/ 429966 h 700513"/>
              <a:gd name="csX2385" fmla="*/ 1278407 w 1436261"/>
              <a:gd name="csY2385" fmla="*/ 431264 h 700513"/>
              <a:gd name="csX2386" fmla="*/ 1277666 w 1436261"/>
              <a:gd name="csY2386" fmla="*/ 433168 h 700513"/>
              <a:gd name="csX2387" fmla="*/ 1277363 w 1436261"/>
              <a:gd name="csY2387" fmla="*/ 433218 h 700513"/>
              <a:gd name="csX2388" fmla="*/ 1276908 w 1436261"/>
              <a:gd name="csY2388" fmla="*/ 433522 h 700513"/>
              <a:gd name="csX2389" fmla="*/ 1275897 w 1436261"/>
              <a:gd name="csY2389" fmla="*/ 432949 h 700513"/>
              <a:gd name="csX2390" fmla="*/ 1275391 w 1436261"/>
              <a:gd name="csY2390" fmla="*/ 431702 h 700513"/>
              <a:gd name="csX2391" fmla="*/ 1275829 w 1436261"/>
              <a:gd name="csY2391" fmla="*/ 430489 h 700513"/>
              <a:gd name="csX2392" fmla="*/ 1275155 w 1436261"/>
              <a:gd name="csY2392" fmla="*/ 428736 h 700513"/>
              <a:gd name="csX2393" fmla="*/ 1273201 w 1436261"/>
              <a:gd name="csY2393" fmla="*/ 427236 h 700513"/>
              <a:gd name="csX2394" fmla="*/ 1272190 w 1436261"/>
              <a:gd name="csY2394" fmla="*/ 427001 h 700513"/>
              <a:gd name="csX2395" fmla="*/ 1271752 w 1436261"/>
              <a:gd name="csY2395" fmla="*/ 426124 h 700513"/>
              <a:gd name="csX2396" fmla="*/ 1274465 w 1436261"/>
              <a:gd name="csY2396" fmla="*/ 425787 h 700513"/>
              <a:gd name="csX2397" fmla="*/ 1276352 w 1436261"/>
              <a:gd name="csY2397" fmla="*/ 425653 h 700513"/>
              <a:gd name="csX2398" fmla="*/ 1276925 w 1436261"/>
              <a:gd name="csY2398" fmla="*/ 424608 h 700513"/>
              <a:gd name="csX2399" fmla="*/ 1277733 w 1436261"/>
              <a:gd name="csY2399" fmla="*/ 424574 h 700513"/>
              <a:gd name="csX2400" fmla="*/ 1278458 w 1436261"/>
              <a:gd name="csY2400" fmla="*/ 424861 h 700513"/>
              <a:gd name="csX2401" fmla="*/ 1279183 w 1436261"/>
              <a:gd name="csY2401" fmla="*/ 424962 h 700513"/>
              <a:gd name="csX2402" fmla="*/ 1279671 w 1436261"/>
              <a:gd name="csY2402" fmla="*/ 425332 h 700513"/>
              <a:gd name="csX2403" fmla="*/ 1279772 w 1436261"/>
              <a:gd name="csY2403" fmla="*/ 425417 h 700513"/>
              <a:gd name="csX2404" fmla="*/ 1280194 w 1436261"/>
              <a:gd name="csY2404" fmla="*/ 424945 h 700513"/>
              <a:gd name="csX2405" fmla="*/ 1280396 w 1436261"/>
              <a:gd name="csY2405" fmla="*/ 424355 h 700513"/>
              <a:gd name="csX2406" fmla="*/ 1280952 w 1436261"/>
              <a:gd name="csY2406" fmla="*/ 424136 h 700513"/>
              <a:gd name="csX2407" fmla="*/ 1280766 w 1436261"/>
              <a:gd name="csY2407" fmla="*/ 423327 h 700513"/>
              <a:gd name="csX2408" fmla="*/ 1281053 w 1436261"/>
              <a:gd name="csY2408" fmla="*/ 422889 h 700513"/>
              <a:gd name="csX2409" fmla="*/ 1280547 w 1436261"/>
              <a:gd name="csY2409" fmla="*/ 422973 h 700513"/>
              <a:gd name="csX2410" fmla="*/ 1278374 w 1436261"/>
              <a:gd name="csY2410" fmla="*/ 423546 h 700513"/>
              <a:gd name="csX2411" fmla="*/ 1277009 w 1436261"/>
              <a:gd name="csY2411" fmla="*/ 423546 h 700513"/>
              <a:gd name="csX2412" fmla="*/ 1276234 w 1436261"/>
              <a:gd name="csY2412" fmla="*/ 423546 h 700513"/>
              <a:gd name="csX2413" fmla="*/ 1275745 w 1436261"/>
              <a:gd name="csY2413" fmla="*/ 423395 h 700513"/>
              <a:gd name="csX2414" fmla="*/ 1274650 w 1436261"/>
              <a:gd name="csY2414" fmla="*/ 423361 h 700513"/>
              <a:gd name="csX2415" fmla="*/ 1273672 w 1436261"/>
              <a:gd name="csY2415" fmla="*/ 423479 h 700513"/>
              <a:gd name="csX2416" fmla="*/ 1272662 w 1436261"/>
              <a:gd name="csY2416" fmla="*/ 422737 h 700513"/>
              <a:gd name="csX2417" fmla="*/ 1272426 w 1436261"/>
              <a:gd name="csY2417" fmla="*/ 421878 h 700513"/>
              <a:gd name="csX2418" fmla="*/ 1271937 w 1436261"/>
              <a:gd name="csY2418" fmla="*/ 421170 h 700513"/>
              <a:gd name="csX2419" fmla="*/ 1271937 w 1436261"/>
              <a:gd name="csY2419" fmla="*/ 420800 h 700513"/>
              <a:gd name="csX2420" fmla="*/ 1271903 w 1436261"/>
              <a:gd name="csY2420" fmla="*/ 420092 h 700513"/>
              <a:gd name="csX2421" fmla="*/ 1271634 w 1436261"/>
              <a:gd name="csY2421" fmla="*/ 419974 h 700513"/>
              <a:gd name="csX2422" fmla="*/ 1271010 w 1436261"/>
              <a:gd name="csY2422" fmla="*/ 419822 h 700513"/>
              <a:gd name="csX2423" fmla="*/ 1270201 w 1436261"/>
              <a:gd name="csY2423" fmla="*/ 419570 h 700513"/>
              <a:gd name="csX2424" fmla="*/ 1269965 w 1436261"/>
              <a:gd name="csY2424" fmla="*/ 419334 h 700513"/>
              <a:gd name="csX2425" fmla="*/ 1269173 w 1436261"/>
              <a:gd name="csY2425" fmla="*/ 419199 h 700513"/>
              <a:gd name="csX2426" fmla="*/ 1268836 w 1436261"/>
              <a:gd name="csY2426" fmla="*/ 419384 h 700513"/>
              <a:gd name="csX2427" fmla="*/ 1267775 w 1436261"/>
              <a:gd name="csY2427" fmla="*/ 419300 h 700513"/>
              <a:gd name="csX2428" fmla="*/ 1268365 w 1436261"/>
              <a:gd name="csY2428" fmla="*/ 418441 h 700513"/>
              <a:gd name="csX2429" fmla="*/ 1268567 w 1436261"/>
              <a:gd name="csY2429" fmla="*/ 417194 h 700513"/>
              <a:gd name="csX2430" fmla="*/ 1269056 w 1436261"/>
              <a:gd name="csY2430" fmla="*/ 416570 h 700513"/>
              <a:gd name="csX2431" fmla="*/ 1269123 w 1436261"/>
              <a:gd name="csY2431" fmla="*/ 416014 h 700513"/>
              <a:gd name="csX2432" fmla="*/ 1270774 w 1436261"/>
              <a:gd name="csY2432" fmla="*/ 415509 h 700513"/>
              <a:gd name="csX2433" fmla="*/ 1271634 w 1436261"/>
              <a:gd name="csY2433" fmla="*/ 414969 h 700513"/>
              <a:gd name="csX2434" fmla="*/ 1272207 w 1436261"/>
              <a:gd name="csY2434" fmla="*/ 414734 h 700513"/>
              <a:gd name="csX2435" fmla="*/ 1272426 w 1436261"/>
              <a:gd name="csY2435" fmla="*/ 414295 h 700513"/>
              <a:gd name="csX2436" fmla="*/ 1273335 w 1436261"/>
              <a:gd name="csY2436" fmla="*/ 413824 h 700513"/>
              <a:gd name="csX2437" fmla="*/ 1274347 w 1436261"/>
              <a:gd name="csY2437" fmla="*/ 413470 h 700513"/>
              <a:gd name="csX2438" fmla="*/ 420326 w 1436261"/>
              <a:gd name="csY2438" fmla="*/ 412407 h 700513"/>
              <a:gd name="csX2439" fmla="*/ 422044 w 1436261"/>
              <a:gd name="csY2439" fmla="*/ 412609 h 700513"/>
              <a:gd name="csX2440" fmla="*/ 423998 w 1436261"/>
              <a:gd name="csY2440" fmla="*/ 412761 h 700513"/>
              <a:gd name="csX2441" fmla="*/ 425936 w 1436261"/>
              <a:gd name="csY2441" fmla="*/ 412407 h 700513"/>
              <a:gd name="csX2442" fmla="*/ 427772 w 1436261"/>
              <a:gd name="csY2442" fmla="*/ 413064 h 700513"/>
              <a:gd name="csX2443" fmla="*/ 428868 w 1436261"/>
              <a:gd name="csY2443" fmla="*/ 413705 h 700513"/>
              <a:gd name="csX2444" fmla="*/ 428008 w 1436261"/>
              <a:gd name="csY2444" fmla="*/ 416232 h 700513"/>
              <a:gd name="csX2445" fmla="*/ 427705 w 1436261"/>
              <a:gd name="csY2445" fmla="*/ 417176 h 700513"/>
              <a:gd name="csX2446" fmla="*/ 426744 w 1436261"/>
              <a:gd name="csY2446" fmla="*/ 418204 h 700513"/>
              <a:gd name="csX2447" fmla="*/ 425885 w 1436261"/>
              <a:gd name="csY2447" fmla="*/ 419181 h 700513"/>
              <a:gd name="csX2448" fmla="*/ 424993 w 1436261"/>
              <a:gd name="csY2448" fmla="*/ 419350 h 700513"/>
              <a:gd name="csX2449" fmla="*/ 424622 w 1436261"/>
              <a:gd name="csY2449" fmla="*/ 420091 h 700513"/>
              <a:gd name="csX2450" fmla="*/ 423746 w 1436261"/>
              <a:gd name="csY2450" fmla="*/ 419703 h 700513"/>
              <a:gd name="csX2451" fmla="*/ 422987 w 1436261"/>
              <a:gd name="csY2451" fmla="*/ 420462 h 700513"/>
              <a:gd name="csX2452" fmla="*/ 422129 w 1436261"/>
              <a:gd name="csY2452" fmla="*/ 420849 h 700513"/>
              <a:gd name="csX2453" fmla="*/ 420527 w 1436261"/>
              <a:gd name="csY2453" fmla="*/ 421203 h 700513"/>
              <a:gd name="csX2454" fmla="*/ 418405 w 1436261"/>
              <a:gd name="csY2454" fmla="*/ 420091 h 700513"/>
              <a:gd name="csX2455" fmla="*/ 418944 w 1436261"/>
              <a:gd name="csY2455" fmla="*/ 418878 h 700513"/>
              <a:gd name="csX2456" fmla="*/ 418218 w 1436261"/>
              <a:gd name="csY2456" fmla="*/ 416215 h 700513"/>
              <a:gd name="csX2457" fmla="*/ 418808 w 1436261"/>
              <a:gd name="csY2457" fmla="*/ 412980 h 700513"/>
              <a:gd name="csX2458" fmla="*/ 420326 w 1436261"/>
              <a:gd name="csY2458" fmla="*/ 412407 h 700513"/>
              <a:gd name="csX2459" fmla="*/ 423703 w 1436261"/>
              <a:gd name="csY2459" fmla="*/ 412104 h 700513"/>
              <a:gd name="csX2460" fmla="*/ 423713 w 1436261"/>
              <a:gd name="csY2460" fmla="*/ 412105 h 700513"/>
              <a:gd name="csX2461" fmla="*/ 423695 w 1436261"/>
              <a:gd name="csY2461" fmla="*/ 412105 h 700513"/>
              <a:gd name="csX2462" fmla="*/ 418370 w 1436261"/>
              <a:gd name="csY2462" fmla="*/ 411885 h 700513"/>
              <a:gd name="csX2463" fmla="*/ 418235 w 1436261"/>
              <a:gd name="csY2463" fmla="*/ 412829 h 700513"/>
              <a:gd name="csX2464" fmla="*/ 417561 w 1436261"/>
              <a:gd name="csY2464" fmla="*/ 413182 h 700513"/>
              <a:gd name="csX2465" fmla="*/ 416567 w 1436261"/>
              <a:gd name="csY2465" fmla="*/ 413435 h 700513"/>
              <a:gd name="csX2466" fmla="*/ 418370 w 1436261"/>
              <a:gd name="csY2466" fmla="*/ 411885 h 700513"/>
              <a:gd name="csX2467" fmla="*/ 1266798 w 1436261"/>
              <a:gd name="csY2467" fmla="*/ 411717 h 700513"/>
              <a:gd name="csX2468" fmla="*/ 1267960 w 1436261"/>
              <a:gd name="csY2468" fmla="*/ 411869 h 700513"/>
              <a:gd name="csX2469" fmla="*/ 1268533 w 1436261"/>
              <a:gd name="csY2469" fmla="*/ 412273 h 700513"/>
              <a:gd name="csX2470" fmla="*/ 1269106 w 1436261"/>
              <a:gd name="csY2470" fmla="*/ 412458 h 700513"/>
              <a:gd name="csX2471" fmla="*/ 1269089 w 1436261"/>
              <a:gd name="csY2471" fmla="*/ 412492 h 700513"/>
              <a:gd name="csX2472" fmla="*/ 1269089 w 1436261"/>
              <a:gd name="csY2472" fmla="*/ 413267 h 700513"/>
              <a:gd name="csX2473" fmla="*/ 1268803 w 1436261"/>
              <a:gd name="csY2473" fmla="*/ 413773 h 700513"/>
              <a:gd name="csX2474" fmla="*/ 1268146 w 1436261"/>
              <a:gd name="csY2474" fmla="*/ 413486 h 700513"/>
              <a:gd name="csX2475" fmla="*/ 1267286 w 1436261"/>
              <a:gd name="csY2475" fmla="*/ 413250 h 700513"/>
              <a:gd name="csX2476" fmla="*/ 1266225 w 1436261"/>
              <a:gd name="csY2476" fmla="*/ 412408 h 700513"/>
              <a:gd name="csX2477" fmla="*/ 1266730 w 1436261"/>
              <a:gd name="csY2477" fmla="*/ 413267 h 700513"/>
              <a:gd name="csX2478" fmla="*/ 1267185 w 1436261"/>
              <a:gd name="csY2478" fmla="*/ 413705 h 700513"/>
              <a:gd name="csX2479" fmla="*/ 1267388 w 1436261"/>
              <a:gd name="csY2479" fmla="*/ 413958 h 700513"/>
              <a:gd name="csX2480" fmla="*/ 1266545 w 1436261"/>
              <a:gd name="csY2480" fmla="*/ 414143 h 700513"/>
              <a:gd name="csX2481" fmla="*/ 1266158 w 1436261"/>
              <a:gd name="csY2481" fmla="*/ 413419 h 700513"/>
              <a:gd name="csX2482" fmla="*/ 1265703 w 1436261"/>
              <a:gd name="csY2482" fmla="*/ 413604 h 700513"/>
              <a:gd name="csX2483" fmla="*/ 1265281 w 1436261"/>
              <a:gd name="csY2483" fmla="*/ 413234 h 700513"/>
              <a:gd name="csX2484" fmla="*/ 1264557 w 1436261"/>
              <a:gd name="csY2484" fmla="*/ 413065 h 700513"/>
              <a:gd name="csX2485" fmla="*/ 1264068 w 1436261"/>
              <a:gd name="csY2485" fmla="*/ 412762 h 700513"/>
              <a:gd name="csX2486" fmla="*/ 1264338 w 1436261"/>
              <a:gd name="csY2486" fmla="*/ 412071 h 700513"/>
              <a:gd name="csX2487" fmla="*/ 1265130 w 1436261"/>
              <a:gd name="csY2487" fmla="*/ 412037 h 700513"/>
              <a:gd name="csX2488" fmla="*/ 1265433 w 1436261"/>
              <a:gd name="csY2488" fmla="*/ 411852 h 700513"/>
              <a:gd name="csX2489" fmla="*/ 1265871 w 1436261"/>
              <a:gd name="csY2489" fmla="*/ 411902 h 700513"/>
              <a:gd name="csX2490" fmla="*/ 1266798 w 1436261"/>
              <a:gd name="csY2490" fmla="*/ 411717 h 700513"/>
              <a:gd name="csX2491" fmla="*/ 1143824 w 1436261"/>
              <a:gd name="csY2491" fmla="*/ 411633 h 700513"/>
              <a:gd name="csX2492" fmla="*/ 1144616 w 1436261"/>
              <a:gd name="csY2492" fmla="*/ 412054 h 700513"/>
              <a:gd name="csX2493" fmla="*/ 1145122 w 1436261"/>
              <a:gd name="csY2493" fmla="*/ 412593 h 700513"/>
              <a:gd name="csX2494" fmla="*/ 1145560 w 1436261"/>
              <a:gd name="csY2494" fmla="*/ 412475 h 700513"/>
              <a:gd name="csX2495" fmla="*/ 1145981 w 1436261"/>
              <a:gd name="csY2495" fmla="*/ 412914 h 700513"/>
              <a:gd name="csX2496" fmla="*/ 1146284 w 1436261"/>
              <a:gd name="csY2496" fmla="*/ 413183 h 700513"/>
              <a:gd name="csX2497" fmla="*/ 1145779 w 1436261"/>
              <a:gd name="csY2497" fmla="*/ 413368 h 700513"/>
              <a:gd name="csX2498" fmla="*/ 1145779 w 1436261"/>
              <a:gd name="csY2498" fmla="*/ 413385 h 700513"/>
              <a:gd name="csX2499" fmla="*/ 1144852 w 1436261"/>
              <a:gd name="csY2499" fmla="*/ 412981 h 700513"/>
              <a:gd name="csX2500" fmla="*/ 1143942 w 1436261"/>
              <a:gd name="csY2500" fmla="*/ 413284 h 700513"/>
              <a:gd name="csX2501" fmla="*/ 1143184 w 1436261"/>
              <a:gd name="csY2501" fmla="*/ 412846 h 700513"/>
              <a:gd name="csX2502" fmla="*/ 1143824 w 1436261"/>
              <a:gd name="csY2502" fmla="*/ 411633 h 700513"/>
              <a:gd name="csX2503" fmla="*/ 423258 w 1436261"/>
              <a:gd name="csY2503" fmla="*/ 411178 h 700513"/>
              <a:gd name="csX2504" fmla="*/ 424522 w 1436261"/>
              <a:gd name="csY2504" fmla="*/ 411245 h 700513"/>
              <a:gd name="csX2505" fmla="*/ 424404 w 1436261"/>
              <a:gd name="csY2505" fmla="*/ 411970 h 700513"/>
              <a:gd name="csX2506" fmla="*/ 423703 w 1436261"/>
              <a:gd name="csY2506" fmla="*/ 412104 h 700513"/>
              <a:gd name="csX2507" fmla="*/ 422566 w 1436261"/>
              <a:gd name="csY2507" fmla="*/ 411936 h 700513"/>
              <a:gd name="csX2508" fmla="*/ 423258 w 1436261"/>
              <a:gd name="csY2508" fmla="*/ 411178 h 700513"/>
              <a:gd name="csX2509" fmla="*/ 422279 w 1436261"/>
              <a:gd name="csY2509" fmla="*/ 409880 h 700513"/>
              <a:gd name="csX2510" fmla="*/ 422769 w 1436261"/>
              <a:gd name="csY2510" fmla="*/ 410841 h 700513"/>
              <a:gd name="csX2511" fmla="*/ 421505 w 1436261"/>
              <a:gd name="csY2511" fmla="*/ 411750 h 700513"/>
              <a:gd name="csX2512" fmla="*/ 419685 w 1436261"/>
              <a:gd name="csY2512" fmla="*/ 411481 h 700513"/>
              <a:gd name="csX2513" fmla="*/ 419820 w 1436261"/>
              <a:gd name="csY2513" fmla="*/ 410621 h 700513"/>
              <a:gd name="csX2514" fmla="*/ 419803 w 1436261"/>
              <a:gd name="csY2514" fmla="*/ 410605 h 700513"/>
              <a:gd name="csX2515" fmla="*/ 420543 w 1436261"/>
              <a:gd name="csY2515" fmla="*/ 410217 h 700513"/>
              <a:gd name="csX2516" fmla="*/ 421387 w 1436261"/>
              <a:gd name="csY2516" fmla="*/ 410183 h 700513"/>
              <a:gd name="csX2517" fmla="*/ 422279 w 1436261"/>
              <a:gd name="csY2517" fmla="*/ 409880 h 700513"/>
              <a:gd name="csX2518" fmla="*/ 419701 w 1436261"/>
              <a:gd name="csY2518" fmla="*/ 408768 h 700513"/>
              <a:gd name="csX2519" fmla="*/ 419213 w 1436261"/>
              <a:gd name="csY2519" fmla="*/ 410587 h 700513"/>
              <a:gd name="csX2520" fmla="*/ 419213 w 1436261"/>
              <a:gd name="csY2520" fmla="*/ 411514 h 700513"/>
              <a:gd name="csX2521" fmla="*/ 418758 w 1436261"/>
              <a:gd name="csY2521" fmla="*/ 410537 h 700513"/>
              <a:gd name="csX2522" fmla="*/ 419062 w 1436261"/>
              <a:gd name="csY2522" fmla="*/ 409543 h 700513"/>
              <a:gd name="csX2523" fmla="*/ 419077 w 1436261"/>
              <a:gd name="csY2523" fmla="*/ 409543 h 700513"/>
              <a:gd name="csX2524" fmla="*/ 419701 w 1436261"/>
              <a:gd name="csY2524" fmla="*/ 408768 h 700513"/>
              <a:gd name="csX2525" fmla="*/ 421185 w 1436261"/>
              <a:gd name="csY2525" fmla="*/ 408060 h 700513"/>
              <a:gd name="csX2526" fmla="*/ 421725 w 1436261"/>
              <a:gd name="csY2526" fmla="*/ 408178 h 700513"/>
              <a:gd name="csX2527" fmla="*/ 421657 w 1436261"/>
              <a:gd name="csY2527" fmla="*/ 409273 h 700513"/>
              <a:gd name="csX2528" fmla="*/ 420578 w 1436261"/>
              <a:gd name="csY2528" fmla="*/ 409812 h 700513"/>
              <a:gd name="csX2529" fmla="*/ 420578 w 1436261"/>
              <a:gd name="csY2529" fmla="*/ 409829 h 700513"/>
              <a:gd name="csX2530" fmla="*/ 420309 w 1436261"/>
              <a:gd name="csY2530" fmla="*/ 409796 h 700513"/>
              <a:gd name="csX2531" fmla="*/ 420410 w 1436261"/>
              <a:gd name="csY2531" fmla="*/ 408717 h 700513"/>
              <a:gd name="csX2532" fmla="*/ 421185 w 1436261"/>
              <a:gd name="csY2532" fmla="*/ 408060 h 700513"/>
              <a:gd name="csX2533" fmla="*/ 1144041 w 1436261"/>
              <a:gd name="csY2533" fmla="*/ 407213 h 700513"/>
              <a:gd name="csX2534" fmla="*/ 1144044 w 1436261"/>
              <a:gd name="csY2534" fmla="*/ 407217 h 700513"/>
              <a:gd name="csX2535" fmla="*/ 1144027 w 1436261"/>
              <a:gd name="csY2535" fmla="*/ 407251 h 700513"/>
              <a:gd name="csX2536" fmla="*/ 1141370 w 1436261"/>
              <a:gd name="csY2536" fmla="*/ 405459 h 700513"/>
              <a:gd name="csX2537" fmla="*/ 1141752 w 1436261"/>
              <a:gd name="csY2537" fmla="*/ 406274 h 700513"/>
              <a:gd name="csX2538" fmla="*/ 1142123 w 1436261"/>
              <a:gd name="csY2538" fmla="*/ 406409 h 700513"/>
              <a:gd name="csX2539" fmla="*/ 1141820 w 1436261"/>
              <a:gd name="csY2539" fmla="*/ 406645 h 700513"/>
              <a:gd name="csX2540" fmla="*/ 1141129 w 1436261"/>
              <a:gd name="csY2540" fmla="*/ 406527 h 700513"/>
              <a:gd name="csX2541" fmla="*/ 1140876 w 1436261"/>
              <a:gd name="csY2541" fmla="*/ 405904 h 700513"/>
              <a:gd name="csX2542" fmla="*/ 1141365 w 1436261"/>
              <a:gd name="csY2542" fmla="*/ 405449 h 700513"/>
              <a:gd name="csX2543" fmla="*/ 1141381 w 1436261"/>
              <a:gd name="csY2543" fmla="*/ 405449 h 700513"/>
              <a:gd name="csX2544" fmla="*/ 1141370 w 1436261"/>
              <a:gd name="csY2544" fmla="*/ 405459 h 700513"/>
              <a:gd name="csX2545" fmla="*/ 1143673 w 1436261"/>
              <a:gd name="csY2545" fmla="*/ 405128 h 700513"/>
              <a:gd name="csX2546" fmla="*/ 1144364 w 1436261"/>
              <a:gd name="csY2546" fmla="*/ 405330 h 700513"/>
              <a:gd name="csX2547" fmla="*/ 1144651 w 1436261"/>
              <a:gd name="csY2547" fmla="*/ 406139 h 700513"/>
              <a:gd name="csX2548" fmla="*/ 1144246 w 1436261"/>
              <a:gd name="csY2548" fmla="*/ 406661 h 700513"/>
              <a:gd name="csX2549" fmla="*/ 1144041 w 1436261"/>
              <a:gd name="csY2549" fmla="*/ 407213 h 700513"/>
              <a:gd name="csX2550" fmla="*/ 1143370 w 1436261"/>
              <a:gd name="csY2550" fmla="*/ 406274 h 700513"/>
              <a:gd name="csX2551" fmla="*/ 1143370 w 1436261"/>
              <a:gd name="csY2551" fmla="*/ 405987 h 700513"/>
              <a:gd name="csX2552" fmla="*/ 1142460 w 1436261"/>
              <a:gd name="csY2552" fmla="*/ 405970 h 700513"/>
              <a:gd name="csX2553" fmla="*/ 1142140 w 1436261"/>
              <a:gd name="csY2553" fmla="*/ 405735 h 700513"/>
              <a:gd name="csX2554" fmla="*/ 1142780 w 1436261"/>
              <a:gd name="csY2554" fmla="*/ 405280 h 700513"/>
              <a:gd name="csX2555" fmla="*/ 1143235 w 1436261"/>
              <a:gd name="csY2555" fmla="*/ 405280 h 700513"/>
              <a:gd name="csX2556" fmla="*/ 1143673 w 1436261"/>
              <a:gd name="csY2556" fmla="*/ 405128 h 700513"/>
              <a:gd name="csX2557" fmla="*/ 1183911 w 1436261"/>
              <a:gd name="csY2557" fmla="*/ 404792 h 700513"/>
              <a:gd name="csX2558" fmla="*/ 1186422 w 1436261"/>
              <a:gd name="csY2558" fmla="*/ 405870 h 700513"/>
              <a:gd name="csX2559" fmla="*/ 1186624 w 1436261"/>
              <a:gd name="csY2559" fmla="*/ 405887 h 700513"/>
              <a:gd name="csX2560" fmla="*/ 1186422 w 1436261"/>
              <a:gd name="csY2560" fmla="*/ 405853 h 700513"/>
              <a:gd name="csX2561" fmla="*/ 1183911 w 1436261"/>
              <a:gd name="csY2561" fmla="*/ 404792 h 700513"/>
              <a:gd name="csX2562" fmla="*/ 1170128 w 1436261"/>
              <a:gd name="csY2562" fmla="*/ 404421 h 700513"/>
              <a:gd name="csX2563" fmla="*/ 1170566 w 1436261"/>
              <a:gd name="csY2563" fmla="*/ 405028 h 700513"/>
              <a:gd name="csX2564" fmla="*/ 1170566 w 1436261"/>
              <a:gd name="csY2564" fmla="*/ 405011 h 700513"/>
              <a:gd name="csX2565" fmla="*/ 1170128 w 1436261"/>
              <a:gd name="csY2565" fmla="*/ 404421 h 700513"/>
              <a:gd name="csX2566" fmla="*/ 1110428 w 1436261"/>
              <a:gd name="csY2566" fmla="*/ 403444 h 700513"/>
              <a:gd name="csX2567" fmla="*/ 1111287 w 1436261"/>
              <a:gd name="csY2567" fmla="*/ 404016 h 700513"/>
              <a:gd name="csX2568" fmla="*/ 1111776 w 1436261"/>
              <a:gd name="csY2568" fmla="*/ 404910 h 700513"/>
              <a:gd name="csX2569" fmla="*/ 1111793 w 1436261"/>
              <a:gd name="csY2569" fmla="*/ 404910 h 700513"/>
              <a:gd name="csX2570" fmla="*/ 1112686 w 1436261"/>
              <a:gd name="csY2570" fmla="*/ 405499 h 700513"/>
              <a:gd name="csX2571" fmla="*/ 1113023 w 1436261"/>
              <a:gd name="csY2571" fmla="*/ 407167 h 700513"/>
              <a:gd name="csX2572" fmla="*/ 1112635 w 1436261"/>
              <a:gd name="csY2572" fmla="*/ 408852 h 700513"/>
              <a:gd name="csX2573" fmla="*/ 1112130 w 1436261"/>
              <a:gd name="csY2573" fmla="*/ 408566 h 700513"/>
              <a:gd name="csX2574" fmla="*/ 1111742 w 1436261"/>
              <a:gd name="csY2574" fmla="*/ 408044 h 700513"/>
              <a:gd name="csX2575" fmla="*/ 1111355 w 1436261"/>
              <a:gd name="csY2575" fmla="*/ 407033 h 700513"/>
              <a:gd name="csX2576" fmla="*/ 1110495 w 1436261"/>
              <a:gd name="csY2576" fmla="*/ 406426 h 700513"/>
              <a:gd name="csX2577" fmla="*/ 1110344 w 1436261"/>
              <a:gd name="csY2577" fmla="*/ 405803 h 700513"/>
              <a:gd name="csX2578" fmla="*/ 1109703 w 1436261"/>
              <a:gd name="csY2578" fmla="*/ 405027 h 700513"/>
              <a:gd name="csX2579" fmla="*/ 1109451 w 1436261"/>
              <a:gd name="csY2579" fmla="*/ 404522 h 700513"/>
              <a:gd name="csX2580" fmla="*/ 1108945 w 1436261"/>
              <a:gd name="csY2580" fmla="*/ 404219 h 700513"/>
              <a:gd name="csX2581" fmla="*/ 1109855 w 1436261"/>
              <a:gd name="csY2581" fmla="*/ 404050 h 700513"/>
              <a:gd name="csX2582" fmla="*/ 1110428 w 1436261"/>
              <a:gd name="csY2582" fmla="*/ 403444 h 700513"/>
              <a:gd name="csX2583" fmla="*/ 1239753 w 1436261"/>
              <a:gd name="csY2583" fmla="*/ 402365 h 700513"/>
              <a:gd name="csX2584" fmla="*/ 1240865 w 1436261"/>
              <a:gd name="csY2584" fmla="*/ 402398 h 700513"/>
              <a:gd name="csX2585" fmla="*/ 1240528 w 1436261"/>
              <a:gd name="csY2585" fmla="*/ 404555 h 700513"/>
              <a:gd name="csX2586" fmla="*/ 1239248 w 1436261"/>
              <a:gd name="csY2586" fmla="*/ 406611 h 700513"/>
              <a:gd name="csX2587" fmla="*/ 1237226 w 1436261"/>
              <a:gd name="csY2587" fmla="*/ 408245 h 700513"/>
              <a:gd name="csX2588" fmla="*/ 1237293 w 1436261"/>
              <a:gd name="csY2588" fmla="*/ 408279 h 700513"/>
              <a:gd name="csX2589" fmla="*/ 1236333 w 1436261"/>
              <a:gd name="csY2589" fmla="*/ 409155 h 700513"/>
              <a:gd name="csX2590" fmla="*/ 1234226 w 1436261"/>
              <a:gd name="csY2590" fmla="*/ 409745 h 700513"/>
              <a:gd name="csX2591" fmla="*/ 1233030 w 1436261"/>
              <a:gd name="csY2591" fmla="*/ 409745 h 700513"/>
              <a:gd name="csX2592" fmla="*/ 1231901 w 1436261"/>
              <a:gd name="csY2592" fmla="*/ 409846 h 700513"/>
              <a:gd name="csX2593" fmla="*/ 1230486 w 1436261"/>
              <a:gd name="csY2593" fmla="*/ 408936 h 700513"/>
              <a:gd name="csX2594" fmla="*/ 1226998 w 1436261"/>
              <a:gd name="csY2594" fmla="*/ 408936 h 700513"/>
              <a:gd name="csX2595" fmla="*/ 1224436 w 1436261"/>
              <a:gd name="csY2595" fmla="*/ 408987 h 700513"/>
              <a:gd name="csX2596" fmla="*/ 1221976 w 1436261"/>
              <a:gd name="csY2596" fmla="*/ 409307 h 700513"/>
              <a:gd name="csX2597" fmla="*/ 1220814 w 1436261"/>
              <a:gd name="csY2597" fmla="*/ 409206 h 700513"/>
              <a:gd name="csX2598" fmla="*/ 1220022 w 1436261"/>
              <a:gd name="csY2598" fmla="*/ 408582 h 700513"/>
              <a:gd name="csX2599" fmla="*/ 1218202 w 1436261"/>
              <a:gd name="csY2599" fmla="*/ 409172 h 700513"/>
              <a:gd name="csX2600" fmla="*/ 1216887 w 1436261"/>
              <a:gd name="csY2600" fmla="*/ 410790 h 700513"/>
              <a:gd name="csX2601" fmla="*/ 1216786 w 1436261"/>
              <a:gd name="csY2601" fmla="*/ 412576 h 700513"/>
              <a:gd name="csX2602" fmla="*/ 1216786 w 1436261"/>
              <a:gd name="csY2602" fmla="*/ 414564 h 700513"/>
              <a:gd name="csX2603" fmla="*/ 1217663 w 1436261"/>
              <a:gd name="csY2603" fmla="*/ 416553 h 700513"/>
              <a:gd name="csX2604" fmla="*/ 1219162 w 1436261"/>
              <a:gd name="csY2604" fmla="*/ 417766 h 700513"/>
              <a:gd name="csX2605" fmla="*/ 1220679 w 1436261"/>
              <a:gd name="csY2605" fmla="*/ 419080 h 700513"/>
              <a:gd name="csX2606" fmla="*/ 1222836 w 1436261"/>
              <a:gd name="csY2606" fmla="*/ 416216 h 700513"/>
              <a:gd name="csX2607" fmla="*/ 1224622 w 1436261"/>
              <a:gd name="csY2607" fmla="*/ 416671 h 700513"/>
              <a:gd name="csX2608" fmla="*/ 1226105 w 1436261"/>
              <a:gd name="csY2608" fmla="*/ 415862 h 700513"/>
              <a:gd name="csX2609" fmla="*/ 1226795 w 1436261"/>
              <a:gd name="csY2609" fmla="*/ 415390 h 700513"/>
              <a:gd name="csX2610" fmla="*/ 1228699 w 1436261"/>
              <a:gd name="csY2610" fmla="*/ 415508 h 700513"/>
              <a:gd name="csX2611" fmla="*/ 1231294 w 1436261"/>
              <a:gd name="csY2611" fmla="*/ 414716 h 700513"/>
              <a:gd name="csX2612" fmla="*/ 1232828 w 1436261"/>
              <a:gd name="csY2612" fmla="*/ 416064 h 700513"/>
              <a:gd name="csX2613" fmla="*/ 1231547 w 1436261"/>
              <a:gd name="csY2613" fmla="*/ 416873 h 700513"/>
              <a:gd name="csX2614" fmla="*/ 1230250 w 1436261"/>
              <a:gd name="csY2614" fmla="*/ 416435 h 700513"/>
              <a:gd name="csX2615" fmla="*/ 1228464 w 1436261"/>
              <a:gd name="csY2615" fmla="*/ 418002 h 700513"/>
              <a:gd name="csX2616" fmla="*/ 1224706 w 1436261"/>
              <a:gd name="csY2616" fmla="*/ 420833 h 700513"/>
              <a:gd name="csX2617" fmla="*/ 1223240 w 1436261"/>
              <a:gd name="csY2617" fmla="*/ 421018 h 700513"/>
              <a:gd name="csX2618" fmla="*/ 1222465 w 1436261"/>
              <a:gd name="csY2618" fmla="*/ 422012 h 700513"/>
              <a:gd name="csX2619" fmla="*/ 1223762 w 1436261"/>
              <a:gd name="csY2619" fmla="*/ 422804 h 700513"/>
              <a:gd name="csX2620" fmla="*/ 1224689 w 1436261"/>
              <a:gd name="csY2620" fmla="*/ 423832 h 700513"/>
              <a:gd name="csX2621" fmla="*/ 1226037 w 1436261"/>
              <a:gd name="csY2621" fmla="*/ 426174 h 700513"/>
              <a:gd name="csX2622" fmla="*/ 1227335 w 1436261"/>
              <a:gd name="csY2622" fmla="*/ 427792 h 700513"/>
              <a:gd name="csX2623" fmla="*/ 1226795 w 1436261"/>
              <a:gd name="csY2623" fmla="*/ 429831 h 700513"/>
              <a:gd name="csX2624" fmla="*/ 1227065 w 1436261"/>
              <a:gd name="csY2624" fmla="*/ 430538 h 700513"/>
              <a:gd name="csX2625" fmla="*/ 1227014 w 1436261"/>
              <a:gd name="csY2625" fmla="*/ 431111 h 700513"/>
              <a:gd name="csX2626" fmla="*/ 1227823 w 1436261"/>
              <a:gd name="csY2626" fmla="*/ 432628 h 700513"/>
              <a:gd name="csX2627" fmla="*/ 1229171 w 1436261"/>
              <a:gd name="csY2627" fmla="*/ 434397 h 700513"/>
              <a:gd name="csX2628" fmla="*/ 1227335 w 1436261"/>
              <a:gd name="csY2628" fmla="*/ 434970 h 700513"/>
              <a:gd name="csX2629" fmla="*/ 1226105 w 1436261"/>
              <a:gd name="csY2629" fmla="*/ 435745 h 700513"/>
              <a:gd name="csX2630" fmla="*/ 1223627 w 1436261"/>
              <a:gd name="csY2630" fmla="*/ 437565 h 700513"/>
              <a:gd name="csX2631" fmla="*/ 1223762 w 1436261"/>
              <a:gd name="csY2631" fmla="*/ 433201 h 700513"/>
              <a:gd name="csX2632" fmla="*/ 1221690 w 1436261"/>
              <a:gd name="csY2632" fmla="*/ 432223 h 700513"/>
              <a:gd name="csX2633" fmla="*/ 1221049 w 1436261"/>
              <a:gd name="csY2633" fmla="*/ 430926 h 700513"/>
              <a:gd name="csX2634" fmla="*/ 1219600 w 1436261"/>
              <a:gd name="csY2634" fmla="*/ 429123 h 700513"/>
              <a:gd name="csX2635" fmla="*/ 1220493 w 1436261"/>
              <a:gd name="csY2635" fmla="*/ 426461 h 700513"/>
              <a:gd name="csX2636" fmla="*/ 1219701 w 1436261"/>
              <a:gd name="csY2636" fmla="*/ 425450 h 700513"/>
              <a:gd name="csX2637" fmla="*/ 1216736 w 1436261"/>
              <a:gd name="csY2637" fmla="*/ 427135 h 700513"/>
              <a:gd name="csX2638" fmla="*/ 1217545 w 1436261"/>
              <a:gd name="csY2638" fmla="*/ 429005 h 700513"/>
              <a:gd name="csX2639" fmla="*/ 1217797 w 1436261"/>
              <a:gd name="csY2639" fmla="*/ 431330 h 700513"/>
              <a:gd name="csX2640" fmla="*/ 1217326 w 1436261"/>
              <a:gd name="csY2640" fmla="*/ 433032 h 700513"/>
              <a:gd name="csX2641" fmla="*/ 1217696 w 1436261"/>
              <a:gd name="csY2641" fmla="*/ 436048 h 700513"/>
              <a:gd name="csX2642" fmla="*/ 1216803 w 1436261"/>
              <a:gd name="csY2642" fmla="*/ 437548 h 700513"/>
              <a:gd name="csX2643" fmla="*/ 1217342 w 1436261"/>
              <a:gd name="csY2643" fmla="*/ 439115 h 700513"/>
              <a:gd name="csX2644" fmla="*/ 1217393 w 1436261"/>
              <a:gd name="csY2644" fmla="*/ 441002 h 700513"/>
              <a:gd name="csX2645" fmla="*/ 1215910 w 1436261"/>
              <a:gd name="csY2645" fmla="*/ 441053 h 700513"/>
              <a:gd name="csX2646" fmla="*/ 1213517 w 1436261"/>
              <a:gd name="csY2646" fmla="*/ 441120 h 700513"/>
              <a:gd name="csX2647" fmla="*/ 1213450 w 1436261"/>
              <a:gd name="csY2647" fmla="*/ 439873 h 700513"/>
              <a:gd name="csX2648" fmla="*/ 1213686 w 1436261"/>
              <a:gd name="csY2648" fmla="*/ 438222 h 700513"/>
              <a:gd name="csX2649" fmla="*/ 1213888 w 1436261"/>
              <a:gd name="csY2649" fmla="*/ 436537 h 700513"/>
              <a:gd name="csX2650" fmla="*/ 1214478 w 1436261"/>
              <a:gd name="csY2650" fmla="*/ 434229 h 700513"/>
              <a:gd name="csX2651" fmla="*/ 1213618 w 1436261"/>
              <a:gd name="csY2651" fmla="*/ 431482 h 700513"/>
              <a:gd name="csX2652" fmla="*/ 1212692 w 1436261"/>
              <a:gd name="csY2652" fmla="*/ 430050 h 700513"/>
              <a:gd name="csX2653" fmla="*/ 1211411 w 1436261"/>
              <a:gd name="csY2653" fmla="*/ 430521 h 700513"/>
              <a:gd name="csX2654" fmla="*/ 1210484 w 1436261"/>
              <a:gd name="csY2654" fmla="*/ 429915 h 700513"/>
              <a:gd name="csX2655" fmla="*/ 1210366 w 1436261"/>
              <a:gd name="csY2655" fmla="*/ 429022 h 700513"/>
              <a:gd name="csX2656" fmla="*/ 1210434 w 1436261"/>
              <a:gd name="csY2656" fmla="*/ 426629 h 700513"/>
              <a:gd name="csX2657" fmla="*/ 1211158 w 1436261"/>
              <a:gd name="csY2657" fmla="*/ 425214 h 700513"/>
              <a:gd name="csX2658" fmla="*/ 1211782 w 1436261"/>
              <a:gd name="csY2658" fmla="*/ 423764 h 700513"/>
              <a:gd name="csX2659" fmla="*/ 1212877 w 1436261"/>
              <a:gd name="csY2659" fmla="*/ 421456 h 700513"/>
              <a:gd name="csX2660" fmla="*/ 1212658 w 1436261"/>
              <a:gd name="csY2660" fmla="*/ 419552 h 700513"/>
              <a:gd name="csX2661" fmla="*/ 1213298 w 1436261"/>
              <a:gd name="csY2661" fmla="*/ 418339 h 700513"/>
              <a:gd name="csX2662" fmla="*/ 1214596 w 1436261"/>
              <a:gd name="csY2662" fmla="*/ 415474 h 700513"/>
              <a:gd name="csX2663" fmla="*/ 1215607 w 1436261"/>
              <a:gd name="csY2663" fmla="*/ 416030 h 700513"/>
              <a:gd name="csX2664" fmla="*/ 1215371 w 1436261"/>
              <a:gd name="csY2664" fmla="*/ 414531 h 700513"/>
              <a:gd name="csX2665" fmla="*/ 1214512 w 1436261"/>
              <a:gd name="csY2665" fmla="*/ 412188 h 700513"/>
              <a:gd name="csX2666" fmla="*/ 1215556 w 1436261"/>
              <a:gd name="csY2666" fmla="*/ 411346 h 700513"/>
              <a:gd name="csX2667" fmla="*/ 1215202 w 1436261"/>
              <a:gd name="csY2667" fmla="*/ 410891 h 700513"/>
              <a:gd name="csX2668" fmla="*/ 1216011 w 1436261"/>
              <a:gd name="csY2668" fmla="*/ 409745 h 700513"/>
              <a:gd name="csX2669" fmla="*/ 1215860 w 1436261"/>
              <a:gd name="csY2669" fmla="*/ 408498 h 700513"/>
              <a:gd name="csX2670" fmla="*/ 1217022 w 1436261"/>
              <a:gd name="csY2670" fmla="*/ 407201 h 700513"/>
              <a:gd name="csX2671" fmla="*/ 1217561 w 1436261"/>
              <a:gd name="csY2671" fmla="*/ 406207 h 700513"/>
              <a:gd name="csX2672" fmla="*/ 1218775 w 1436261"/>
              <a:gd name="csY2672" fmla="*/ 406830 h 700513"/>
              <a:gd name="csX2673" fmla="*/ 1219836 w 1436261"/>
              <a:gd name="csY2673" fmla="*/ 404724 h 700513"/>
              <a:gd name="csX2674" fmla="*/ 1221538 w 1436261"/>
              <a:gd name="csY2674" fmla="*/ 404538 h 700513"/>
              <a:gd name="csX2675" fmla="*/ 1223510 w 1436261"/>
              <a:gd name="csY2675" fmla="*/ 405482 h 700513"/>
              <a:gd name="csX2676" fmla="*/ 1224655 w 1436261"/>
              <a:gd name="csY2676" fmla="*/ 406089 h 700513"/>
              <a:gd name="csX2677" fmla="*/ 1227166 w 1436261"/>
              <a:gd name="csY2677" fmla="*/ 406324 h 700513"/>
              <a:gd name="csX2678" fmla="*/ 1228801 w 1436261"/>
              <a:gd name="csY2678" fmla="*/ 406948 h 700513"/>
              <a:gd name="csX2679" fmla="*/ 1229559 w 1436261"/>
              <a:gd name="csY2679" fmla="*/ 406729 h 700513"/>
              <a:gd name="csX2680" fmla="*/ 1232356 w 1436261"/>
              <a:gd name="csY2680" fmla="*/ 407150 h 700513"/>
              <a:gd name="csX2681" fmla="*/ 1235372 w 1436261"/>
              <a:gd name="csY2681" fmla="*/ 406678 h 700513"/>
              <a:gd name="csX2682" fmla="*/ 1236333 w 1436261"/>
              <a:gd name="csY2682" fmla="*/ 405532 h 700513"/>
              <a:gd name="csX2683" fmla="*/ 1237243 w 1436261"/>
              <a:gd name="csY2683" fmla="*/ 405010 h 700513"/>
              <a:gd name="csX2684" fmla="*/ 1237276 w 1436261"/>
              <a:gd name="csY2684" fmla="*/ 404404 h 700513"/>
              <a:gd name="csX2685" fmla="*/ 1238203 w 1436261"/>
              <a:gd name="csY2685" fmla="*/ 404033 h 700513"/>
              <a:gd name="csX2686" fmla="*/ 1238911 w 1436261"/>
              <a:gd name="csY2686" fmla="*/ 403207 h 700513"/>
              <a:gd name="csX2687" fmla="*/ 1239753 w 1436261"/>
              <a:gd name="csY2687" fmla="*/ 402365 h 700513"/>
              <a:gd name="csX2688" fmla="*/ 356014 w 1436261"/>
              <a:gd name="csY2688" fmla="*/ 400950 h 700513"/>
              <a:gd name="csX2689" fmla="*/ 355727 w 1436261"/>
              <a:gd name="csY2689" fmla="*/ 401152 h 700513"/>
              <a:gd name="csX2690" fmla="*/ 355306 w 1436261"/>
              <a:gd name="csY2690" fmla="*/ 401472 h 700513"/>
              <a:gd name="csX2691" fmla="*/ 355727 w 1436261"/>
              <a:gd name="csY2691" fmla="*/ 401169 h 700513"/>
              <a:gd name="csX2692" fmla="*/ 1255963 w 1436261"/>
              <a:gd name="csY2692" fmla="*/ 400781 h 700513"/>
              <a:gd name="csX2693" fmla="*/ 1255946 w 1436261"/>
              <a:gd name="csY2693" fmla="*/ 400797 h 700513"/>
              <a:gd name="csX2694" fmla="*/ 1255953 w 1436261"/>
              <a:gd name="csY2694" fmla="*/ 400785 h 700513"/>
              <a:gd name="csX2695" fmla="*/ 420123 w 1436261"/>
              <a:gd name="csY2695" fmla="*/ 400208 h 700513"/>
              <a:gd name="csX2696" fmla="*/ 420139 w 1436261"/>
              <a:gd name="csY2696" fmla="*/ 400225 h 700513"/>
              <a:gd name="csX2697" fmla="*/ 420123 w 1436261"/>
              <a:gd name="csY2697" fmla="*/ 400219 h 700513"/>
              <a:gd name="csX2698" fmla="*/ 1253655 w 1436261"/>
              <a:gd name="csY2698" fmla="*/ 399854 h 700513"/>
              <a:gd name="csX2699" fmla="*/ 1253857 w 1436261"/>
              <a:gd name="csY2699" fmla="*/ 400158 h 700513"/>
              <a:gd name="csX2700" fmla="*/ 1253806 w 1436261"/>
              <a:gd name="csY2700" fmla="*/ 400832 h 700513"/>
              <a:gd name="csX2701" fmla="*/ 1253402 w 1436261"/>
              <a:gd name="csY2701" fmla="*/ 401186 h 700513"/>
              <a:gd name="csX2702" fmla="*/ 1253739 w 1436261"/>
              <a:gd name="csY2702" fmla="*/ 402449 h 700513"/>
              <a:gd name="csX2703" fmla="*/ 1253924 w 1436261"/>
              <a:gd name="csY2703" fmla="*/ 403578 h 700513"/>
              <a:gd name="csX2704" fmla="*/ 1252576 w 1436261"/>
              <a:gd name="csY2704" fmla="*/ 405870 h 700513"/>
              <a:gd name="csX2705" fmla="*/ 1251852 w 1436261"/>
              <a:gd name="csY2705" fmla="*/ 406409 h 700513"/>
              <a:gd name="csX2706" fmla="*/ 1252307 w 1436261"/>
              <a:gd name="csY2706" fmla="*/ 407083 h 700513"/>
              <a:gd name="csX2707" fmla="*/ 1253587 w 1436261"/>
              <a:gd name="csY2707" fmla="*/ 406477 h 700513"/>
              <a:gd name="csX2708" fmla="*/ 1253958 w 1436261"/>
              <a:gd name="csY2708" fmla="*/ 405634 h 700513"/>
              <a:gd name="csX2709" fmla="*/ 1254396 w 1436261"/>
              <a:gd name="csY2709" fmla="*/ 405128 h 700513"/>
              <a:gd name="csX2710" fmla="*/ 1254329 w 1436261"/>
              <a:gd name="csY2710" fmla="*/ 404353 h 700513"/>
              <a:gd name="csX2711" fmla="*/ 1254346 w 1436261"/>
              <a:gd name="csY2711" fmla="*/ 404303 h 700513"/>
              <a:gd name="csX2712" fmla="*/ 1255289 w 1436261"/>
              <a:gd name="csY2712" fmla="*/ 403545 h 700513"/>
              <a:gd name="csX2713" fmla="*/ 1256772 w 1436261"/>
              <a:gd name="csY2713" fmla="*/ 402803 h 700513"/>
              <a:gd name="csX2714" fmla="*/ 1257328 w 1436261"/>
              <a:gd name="csY2714" fmla="*/ 402989 h 700513"/>
              <a:gd name="csX2715" fmla="*/ 1257143 w 1436261"/>
              <a:gd name="csY2715" fmla="*/ 403326 h 700513"/>
              <a:gd name="csX2716" fmla="*/ 1257109 w 1436261"/>
              <a:gd name="csY2716" fmla="*/ 404370 h 700513"/>
              <a:gd name="csX2717" fmla="*/ 1257008 w 1436261"/>
              <a:gd name="csY2717" fmla="*/ 405954 h 700513"/>
              <a:gd name="csX2718" fmla="*/ 1255828 w 1436261"/>
              <a:gd name="csY2718" fmla="*/ 406645 h 700513"/>
              <a:gd name="csX2719" fmla="*/ 1255188 w 1436261"/>
              <a:gd name="csY2719" fmla="*/ 406864 h 700513"/>
              <a:gd name="csX2720" fmla="*/ 1255323 w 1436261"/>
              <a:gd name="csY2720" fmla="*/ 407825 h 700513"/>
              <a:gd name="csX2721" fmla="*/ 1256368 w 1436261"/>
              <a:gd name="csY2721" fmla="*/ 408414 h 700513"/>
              <a:gd name="csX2722" fmla="*/ 1257227 w 1436261"/>
              <a:gd name="csY2722" fmla="*/ 409510 h 700513"/>
              <a:gd name="csX2723" fmla="*/ 1257918 w 1436261"/>
              <a:gd name="csY2723" fmla="*/ 410184 h 700513"/>
              <a:gd name="csX2724" fmla="*/ 1256671 w 1436261"/>
              <a:gd name="csY2724" fmla="*/ 410015 h 700513"/>
              <a:gd name="csX2725" fmla="*/ 1255896 w 1436261"/>
              <a:gd name="csY2725" fmla="*/ 409594 h 700513"/>
              <a:gd name="csX2726" fmla="*/ 1255222 w 1436261"/>
              <a:gd name="csY2726" fmla="*/ 409510 h 700513"/>
              <a:gd name="csX2727" fmla="*/ 1254295 w 1436261"/>
              <a:gd name="csY2727" fmla="*/ 409156 h 700513"/>
              <a:gd name="csX2728" fmla="*/ 1253705 w 1436261"/>
              <a:gd name="csY2728" fmla="*/ 409156 h 700513"/>
              <a:gd name="csX2729" fmla="*/ 1253672 w 1436261"/>
              <a:gd name="csY2729" fmla="*/ 409459 h 700513"/>
              <a:gd name="csX2730" fmla="*/ 1253368 w 1436261"/>
              <a:gd name="csY2730" fmla="*/ 412155 h 700513"/>
              <a:gd name="csX2731" fmla="*/ 1253638 w 1436261"/>
              <a:gd name="csY2731" fmla="*/ 412981 h 700513"/>
              <a:gd name="csX2732" fmla="*/ 1253891 w 1436261"/>
              <a:gd name="csY2732" fmla="*/ 414295 h 700513"/>
              <a:gd name="csX2733" fmla="*/ 1254784 w 1436261"/>
              <a:gd name="csY2733" fmla="*/ 415205 h 700513"/>
              <a:gd name="csX2734" fmla="*/ 1255542 w 1436261"/>
              <a:gd name="csY2734" fmla="*/ 415963 h 700513"/>
              <a:gd name="csX2735" fmla="*/ 1255424 w 1436261"/>
              <a:gd name="csY2735" fmla="*/ 416570 h 700513"/>
              <a:gd name="csX2736" fmla="*/ 1254919 w 1436261"/>
              <a:gd name="csY2736" fmla="*/ 416418 h 700513"/>
              <a:gd name="csX2737" fmla="*/ 1254278 w 1436261"/>
              <a:gd name="csY2737" fmla="*/ 416334 h 700513"/>
              <a:gd name="csX2738" fmla="*/ 1253908 w 1436261"/>
              <a:gd name="csY2738" fmla="*/ 415778 h 700513"/>
              <a:gd name="csX2739" fmla="*/ 1253284 w 1436261"/>
              <a:gd name="csY2739" fmla="*/ 414346 h 700513"/>
              <a:gd name="csX2740" fmla="*/ 1252492 w 1436261"/>
              <a:gd name="csY2740" fmla="*/ 413166 h 700513"/>
              <a:gd name="csX2741" fmla="*/ 1252408 w 1436261"/>
              <a:gd name="csY2741" fmla="*/ 411548 h 700513"/>
              <a:gd name="csX2742" fmla="*/ 1252054 w 1436261"/>
              <a:gd name="csY2742" fmla="*/ 410133 h 700513"/>
              <a:gd name="csX2743" fmla="*/ 1251633 w 1436261"/>
              <a:gd name="csY2743" fmla="*/ 408701 h 700513"/>
              <a:gd name="csX2744" fmla="*/ 1251768 w 1436261"/>
              <a:gd name="csY2744" fmla="*/ 407386 h 700513"/>
              <a:gd name="csX2745" fmla="*/ 1251279 w 1436261"/>
              <a:gd name="csY2745" fmla="*/ 406325 h 700513"/>
              <a:gd name="csX2746" fmla="*/ 1250925 w 1436261"/>
              <a:gd name="csY2746" fmla="*/ 404960 h 700513"/>
              <a:gd name="csX2747" fmla="*/ 1251195 w 1436261"/>
              <a:gd name="csY2747" fmla="*/ 404235 h 700513"/>
              <a:gd name="csX2748" fmla="*/ 1251380 w 1436261"/>
              <a:gd name="csY2748" fmla="*/ 403460 h 700513"/>
              <a:gd name="csX2749" fmla="*/ 1252054 w 1436261"/>
              <a:gd name="csY2749" fmla="*/ 401253 h 700513"/>
              <a:gd name="csX2750" fmla="*/ 1253655 w 1436261"/>
              <a:gd name="csY2750" fmla="*/ 399854 h 700513"/>
              <a:gd name="csX2751" fmla="*/ 1256216 w 1436261"/>
              <a:gd name="csY2751" fmla="*/ 397697 h 700513"/>
              <a:gd name="csX2752" fmla="*/ 1256704 w 1436261"/>
              <a:gd name="csY2752" fmla="*/ 398455 h 700513"/>
              <a:gd name="csX2753" fmla="*/ 1256519 w 1436261"/>
              <a:gd name="csY2753" fmla="*/ 399820 h 700513"/>
              <a:gd name="csX2754" fmla="*/ 1255953 w 1436261"/>
              <a:gd name="csY2754" fmla="*/ 400785 h 700513"/>
              <a:gd name="csX2755" fmla="*/ 1254750 w 1436261"/>
              <a:gd name="csY2755" fmla="*/ 401219 h 700513"/>
              <a:gd name="csX2756" fmla="*/ 1254649 w 1436261"/>
              <a:gd name="csY2756" fmla="*/ 399972 h 700513"/>
              <a:gd name="csX2757" fmla="*/ 1254699 w 1436261"/>
              <a:gd name="csY2757" fmla="*/ 399129 h 700513"/>
              <a:gd name="csX2758" fmla="*/ 1255053 w 1436261"/>
              <a:gd name="csY2758" fmla="*/ 398590 h 700513"/>
              <a:gd name="csX2759" fmla="*/ 1255424 w 1436261"/>
              <a:gd name="csY2759" fmla="*/ 398068 h 700513"/>
              <a:gd name="csX2760" fmla="*/ 1256216 w 1436261"/>
              <a:gd name="csY2760" fmla="*/ 397697 h 700513"/>
              <a:gd name="csX2761" fmla="*/ 1102980 w 1436261"/>
              <a:gd name="csY2761" fmla="*/ 396097 h 700513"/>
              <a:gd name="csX2762" fmla="*/ 1103957 w 1436261"/>
              <a:gd name="csY2762" fmla="*/ 396569 h 700513"/>
              <a:gd name="csX2763" fmla="*/ 1104732 w 1436261"/>
              <a:gd name="csY2763" fmla="*/ 397394 h 700513"/>
              <a:gd name="csX2764" fmla="*/ 1104716 w 1436261"/>
              <a:gd name="csY2764" fmla="*/ 397394 h 700513"/>
              <a:gd name="csX2765" fmla="*/ 1105575 w 1436261"/>
              <a:gd name="csY2765" fmla="*/ 398119 h 700513"/>
              <a:gd name="csX2766" fmla="*/ 1105996 w 1436261"/>
              <a:gd name="csY2766" fmla="*/ 399282 h 700513"/>
              <a:gd name="csX2767" fmla="*/ 1105491 w 1436261"/>
              <a:gd name="csY2767" fmla="*/ 398843 h 700513"/>
              <a:gd name="csX2768" fmla="*/ 1104800 w 1436261"/>
              <a:gd name="csY2768" fmla="*/ 398186 h 700513"/>
              <a:gd name="csX2769" fmla="*/ 1103721 w 1436261"/>
              <a:gd name="csY2769" fmla="*/ 397900 h 700513"/>
              <a:gd name="csX2770" fmla="*/ 1102525 w 1436261"/>
              <a:gd name="csY2770" fmla="*/ 396636 h 700513"/>
              <a:gd name="csX2771" fmla="*/ 1102980 w 1436261"/>
              <a:gd name="csY2771" fmla="*/ 396097 h 700513"/>
              <a:gd name="csX2772" fmla="*/ 1204756 w 1436261"/>
              <a:gd name="csY2772" fmla="*/ 392979 h 700513"/>
              <a:gd name="csX2773" fmla="*/ 1204924 w 1436261"/>
              <a:gd name="csY2773" fmla="*/ 393148 h 700513"/>
              <a:gd name="csX2774" fmla="*/ 1205328 w 1436261"/>
              <a:gd name="csY2774" fmla="*/ 393333 h 700513"/>
              <a:gd name="csX2775" fmla="*/ 1205632 w 1436261"/>
              <a:gd name="csY2775" fmla="*/ 393721 h 700513"/>
              <a:gd name="csX2776" fmla="*/ 1205632 w 1436261"/>
              <a:gd name="csY2776" fmla="*/ 394310 h 700513"/>
              <a:gd name="csX2777" fmla="*/ 1205396 w 1436261"/>
              <a:gd name="csY2777" fmla="*/ 394833 h 700513"/>
              <a:gd name="csX2778" fmla="*/ 1204486 w 1436261"/>
              <a:gd name="csY2778" fmla="*/ 394378 h 700513"/>
              <a:gd name="csX2779" fmla="*/ 1204520 w 1436261"/>
              <a:gd name="csY2779" fmla="*/ 394378 h 700513"/>
              <a:gd name="csX2780" fmla="*/ 1204520 w 1436261"/>
              <a:gd name="csY2780" fmla="*/ 393906 h 700513"/>
              <a:gd name="csX2781" fmla="*/ 1204301 w 1436261"/>
              <a:gd name="csY2781" fmla="*/ 393518 h 700513"/>
              <a:gd name="csX2782" fmla="*/ 1204233 w 1436261"/>
              <a:gd name="csY2782" fmla="*/ 393063 h 700513"/>
              <a:gd name="csX2783" fmla="*/ 1204756 w 1436261"/>
              <a:gd name="csY2783" fmla="*/ 392979 h 700513"/>
              <a:gd name="csX2784" fmla="*/ 386041 w 1436261"/>
              <a:gd name="csY2784" fmla="*/ 384773 h 700513"/>
              <a:gd name="csX2785" fmla="*/ 386007 w 1436261"/>
              <a:gd name="csY2785" fmla="*/ 384807 h 700513"/>
              <a:gd name="csX2786" fmla="*/ 386108 w 1436261"/>
              <a:gd name="csY2786" fmla="*/ 384773 h 700513"/>
              <a:gd name="csX2787" fmla="*/ 372780 w 1436261"/>
              <a:gd name="csY2787" fmla="*/ 383021 h 700513"/>
              <a:gd name="csX2788" fmla="*/ 372628 w 1436261"/>
              <a:gd name="csY2788" fmla="*/ 383156 h 700513"/>
              <a:gd name="csX2789" fmla="*/ 372527 w 1436261"/>
              <a:gd name="csY2789" fmla="*/ 383223 h 700513"/>
              <a:gd name="csX2790" fmla="*/ 372628 w 1436261"/>
              <a:gd name="csY2790" fmla="*/ 383173 h 700513"/>
              <a:gd name="csX2791" fmla="*/ 372780 w 1436261"/>
              <a:gd name="csY2791" fmla="*/ 383021 h 700513"/>
              <a:gd name="csX2792" fmla="*/ 1099475 w 1436261"/>
              <a:gd name="csY2792" fmla="*/ 380814 h 700513"/>
              <a:gd name="csX2793" fmla="*/ 1101564 w 1436261"/>
              <a:gd name="csY2793" fmla="*/ 381774 h 700513"/>
              <a:gd name="csX2794" fmla="*/ 1103030 w 1436261"/>
              <a:gd name="csY2794" fmla="*/ 382465 h 700513"/>
              <a:gd name="csX2795" fmla="*/ 1105187 w 1436261"/>
              <a:gd name="csY2795" fmla="*/ 383223 h 700513"/>
              <a:gd name="csX2796" fmla="*/ 1107361 w 1436261"/>
              <a:gd name="csY2796" fmla="*/ 383678 h 700513"/>
              <a:gd name="csX2797" fmla="*/ 1112281 w 1436261"/>
              <a:gd name="csY2797" fmla="*/ 385228 h 700513"/>
              <a:gd name="csX2798" fmla="*/ 1113932 w 1436261"/>
              <a:gd name="csY2798" fmla="*/ 387638 h 700513"/>
              <a:gd name="csX2799" fmla="*/ 1114269 w 1436261"/>
              <a:gd name="csY2799" fmla="*/ 389407 h 700513"/>
              <a:gd name="csX2800" fmla="*/ 1115398 w 1436261"/>
              <a:gd name="csY2800" fmla="*/ 390621 h 700513"/>
              <a:gd name="csX2801" fmla="*/ 1117420 w 1436261"/>
              <a:gd name="csY2801" fmla="*/ 391716 h 700513"/>
              <a:gd name="csX2802" fmla="*/ 1120504 w 1436261"/>
              <a:gd name="csY2802" fmla="*/ 393822 h 700513"/>
              <a:gd name="csX2803" fmla="*/ 1123015 w 1436261"/>
              <a:gd name="csY2803" fmla="*/ 397495 h 700513"/>
              <a:gd name="csX2804" fmla="*/ 1125660 w 1436261"/>
              <a:gd name="csY2804" fmla="*/ 400158 h 700513"/>
              <a:gd name="csX2805" fmla="*/ 1126755 w 1436261"/>
              <a:gd name="csY2805" fmla="*/ 400613 h 700513"/>
              <a:gd name="csX2806" fmla="*/ 1127767 w 1436261"/>
              <a:gd name="csY2806" fmla="*/ 399787 h 700513"/>
              <a:gd name="csX2807" fmla="*/ 1128895 w 1436261"/>
              <a:gd name="csY2807" fmla="*/ 401775 h 700513"/>
              <a:gd name="csX2808" fmla="*/ 1129687 w 1436261"/>
              <a:gd name="csY2808" fmla="*/ 402466 h 700513"/>
              <a:gd name="csX2809" fmla="*/ 1130580 w 1436261"/>
              <a:gd name="csY2809" fmla="*/ 403309 h 700513"/>
              <a:gd name="csX2810" fmla="*/ 1131339 w 1436261"/>
              <a:gd name="csY2810" fmla="*/ 403090 h 700513"/>
              <a:gd name="csX2811" fmla="*/ 1132400 w 1436261"/>
              <a:gd name="csY2811" fmla="*/ 403966 h 700513"/>
              <a:gd name="csX2812" fmla="*/ 1133209 w 1436261"/>
              <a:gd name="csY2812" fmla="*/ 406325 h 700513"/>
              <a:gd name="csX2813" fmla="*/ 1134945 w 1436261"/>
              <a:gd name="csY2813" fmla="*/ 407555 h 700513"/>
              <a:gd name="csX2814" fmla="*/ 1136040 w 1436261"/>
              <a:gd name="csY2814" fmla="*/ 407757 h 700513"/>
              <a:gd name="csX2815" fmla="*/ 1137085 w 1436261"/>
              <a:gd name="csY2815" fmla="*/ 409341 h 700513"/>
              <a:gd name="csX2816" fmla="*/ 1135619 w 1436261"/>
              <a:gd name="csY2816" fmla="*/ 410521 h 700513"/>
              <a:gd name="csX2817" fmla="*/ 1139781 w 1436261"/>
              <a:gd name="csY2817" fmla="*/ 409695 h 700513"/>
              <a:gd name="csX2818" fmla="*/ 1140505 w 1436261"/>
              <a:gd name="csY2818" fmla="*/ 411582 h 700513"/>
              <a:gd name="csX2819" fmla="*/ 1139275 w 1436261"/>
              <a:gd name="csY2819" fmla="*/ 412105 h 700513"/>
              <a:gd name="csX2820" fmla="*/ 1139595 w 1436261"/>
              <a:gd name="csY2820" fmla="*/ 413352 h 700513"/>
              <a:gd name="csX2821" fmla="*/ 1139309 w 1436261"/>
              <a:gd name="csY2821" fmla="*/ 414969 h 700513"/>
              <a:gd name="csX2822" fmla="*/ 1141162 w 1436261"/>
              <a:gd name="csY2822" fmla="*/ 416536 h 700513"/>
              <a:gd name="csX2823" fmla="*/ 1142965 w 1436261"/>
              <a:gd name="csY2823" fmla="*/ 416536 h 700513"/>
              <a:gd name="csX2824" fmla="*/ 1143774 w 1436261"/>
              <a:gd name="csY2824" fmla="*/ 419300 h 700513"/>
              <a:gd name="csX2825" fmla="*/ 1143707 w 1436261"/>
              <a:gd name="csY2825" fmla="*/ 420816 h 700513"/>
              <a:gd name="csX2826" fmla="*/ 1145308 w 1436261"/>
              <a:gd name="csY2826" fmla="*/ 422484 h 700513"/>
              <a:gd name="csX2827" fmla="*/ 1144853 w 1436261"/>
              <a:gd name="csY2827" fmla="*/ 424271 h 700513"/>
              <a:gd name="csX2828" fmla="*/ 1144853 w 1436261"/>
              <a:gd name="csY2828" fmla="*/ 424304 h 700513"/>
              <a:gd name="csX2829" fmla="*/ 1145442 w 1436261"/>
              <a:gd name="csY2829" fmla="*/ 424119 h 700513"/>
              <a:gd name="csX2830" fmla="*/ 1147009 w 1436261"/>
              <a:gd name="csY2830" fmla="*/ 423613 h 700513"/>
              <a:gd name="csX2831" fmla="*/ 1149284 w 1436261"/>
              <a:gd name="csY2831" fmla="*/ 426023 h 700513"/>
              <a:gd name="csX2832" fmla="*/ 1150447 w 1436261"/>
              <a:gd name="csY2832" fmla="*/ 428770 h 700513"/>
              <a:gd name="csX2833" fmla="*/ 1149941 w 1436261"/>
              <a:gd name="csY2833" fmla="*/ 429764 h 700513"/>
              <a:gd name="csX2834" fmla="*/ 1149891 w 1436261"/>
              <a:gd name="csY2834" fmla="*/ 431129 h 700513"/>
              <a:gd name="csX2835" fmla="*/ 1149807 w 1436261"/>
              <a:gd name="csY2835" fmla="*/ 432325 h 700513"/>
              <a:gd name="csX2836" fmla="*/ 1149419 w 1436261"/>
              <a:gd name="csY2836" fmla="*/ 432712 h 700513"/>
              <a:gd name="csX2837" fmla="*/ 1149419 w 1436261"/>
              <a:gd name="csY2837" fmla="*/ 434718 h 700513"/>
              <a:gd name="csX2838" fmla="*/ 1149251 w 1436261"/>
              <a:gd name="csY2838" fmla="*/ 437178 h 700513"/>
              <a:gd name="csX2839" fmla="*/ 1148189 w 1436261"/>
              <a:gd name="csY2839" fmla="*/ 442267 h 700513"/>
              <a:gd name="csX2840" fmla="*/ 1148105 w 1436261"/>
              <a:gd name="csY2840" fmla="*/ 442064 h 700513"/>
              <a:gd name="csX2841" fmla="*/ 1147043 w 1436261"/>
              <a:gd name="csY2841" fmla="*/ 441306 h 700513"/>
              <a:gd name="csX2842" fmla="*/ 1146386 w 1436261"/>
              <a:gd name="csY2842" fmla="*/ 441239 h 700513"/>
              <a:gd name="csX2843" fmla="*/ 1146352 w 1436261"/>
              <a:gd name="csY2843" fmla="*/ 441256 h 700513"/>
              <a:gd name="csX2844" fmla="*/ 1145678 w 1436261"/>
              <a:gd name="csY2844" fmla="*/ 441963 h 700513"/>
              <a:gd name="csX2845" fmla="*/ 1144516 w 1436261"/>
              <a:gd name="csY2845" fmla="*/ 441761 h 700513"/>
              <a:gd name="csX2846" fmla="*/ 1143673 w 1436261"/>
              <a:gd name="csY2846" fmla="*/ 440801 h 700513"/>
              <a:gd name="csX2847" fmla="*/ 1143538 w 1436261"/>
              <a:gd name="csY2847" fmla="*/ 442604 h 700513"/>
              <a:gd name="csX2848" fmla="*/ 1142426 w 1436261"/>
              <a:gd name="csY2848" fmla="*/ 440885 h 700513"/>
              <a:gd name="csX2849" fmla="*/ 1141685 w 1436261"/>
              <a:gd name="csY2849" fmla="*/ 440480 h 700513"/>
              <a:gd name="csX2850" fmla="*/ 1139174 w 1436261"/>
              <a:gd name="csY2850" fmla="*/ 438627 h 700513"/>
              <a:gd name="csX2851" fmla="*/ 1135029 w 1436261"/>
              <a:gd name="csY2851" fmla="*/ 434313 h 700513"/>
              <a:gd name="csX2852" fmla="*/ 1132485 w 1436261"/>
              <a:gd name="csY2852" fmla="*/ 430438 h 700513"/>
              <a:gd name="csX2853" fmla="*/ 1129991 w 1436261"/>
              <a:gd name="csY2853" fmla="*/ 428753 h 700513"/>
              <a:gd name="csX2854" fmla="*/ 1128373 w 1436261"/>
              <a:gd name="csY2854" fmla="*/ 426596 h 700513"/>
              <a:gd name="csX2855" fmla="*/ 1127868 w 1436261"/>
              <a:gd name="csY2855" fmla="*/ 425686 h 700513"/>
              <a:gd name="csX2856" fmla="*/ 1126907 w 1436261"/>
              <a:gd name="csY2856" fmla="*/ 424035 h 700513"/>
              <a:gd name="csX2857" fmla="*/ 1126486 w 1436261"/>
              <a:gd name="csY2857" fmla="*/ 421777 h 700513"/>
              <a:gd name="csX2858" fmla="*/ 1125643 w 1436261"/>
              <a:gd name="csY2858" fmla="*/ 419923 h 700513"/>
              <a:gd name="csX2859" fmla="*/ 1124784 w 1436261"/>
              <a:gd name="csY2859" fmla="*/ 417699 h 700513"/>
              <a:gd name="csX2860" fmla="*/ 1124026 w 1436261"/>
              <a:gd name="csY2860" fmla="*/ 415357 h 700513"/>
              <a:gd name="csX2861" fmla="*/ 1123284 w 1436261"/>
              <a:gd name="csY2861" fmla="*/ 414076 h 700513"/>
              <a:gd name="csX2862" fmla="*/ 1121465 w 1436261"/>
              <a:gd name="csY2862" fmla="*/ 412138 h 700513"/>
              <a:gd name="csX2863" fmla="*/ 1120875 w 1436261"/>
              <a:gd name="csY2863" fmla="*/ 411195 h 700513"/>
              <a:gd name="csX2864" fmla="*/ 1119156 w 1436261"/>
              <a:gd name="csY2864" fmla="*/ 409308 h 700513"/>
              <a:gd name="csX2865" fmla="*/ 1118196 w 1436261"/>
              <a:gd name="csY2865" fmla="*/ 407050 h 700513"/>
              <a:gd name="csX2866" fmla="*/ 1114084 w 1436261"/>
              <a:gd name="csY2866" fmla="*/ 400276 h 700513"/>
              <a:gd name="csX2867" fmla="*/ 1111388 w 1436261"/>
              <a:gd name="csY2867" fmla="*/ 398793 h 700513"/>
              <a:gd name="csX2868" fmla="*/ 1110748 w 1436261"/>
              <a:gd name="csY2868" fmla="*/ 396198 h 700513"/>
              <a:gd name="csX2869" fmla="*/ 1109332 w 1436261"/>
              <a:gd name="csY2869" fmla="*/ 394951 h 700513"/>
              <a:gd name="csX2870" fmla="*/ 1108641 w 1436261"/>
              <a:gd name="csY2870" fmla="*/ 393081 h 700513"/>
              <a:gd name="csX2871" fmla="*/ 1107934 w 1436261"/>
              <a:gd name="csY2871" fmla="*/ 391665 h 700513"/>
              <a:gd name="csX2872" fmla="*/ 1105406 w 1436261"/>
              <a:gd name="csY2872" fmla="*/ 390890 h 700513"/>
              <a:gd name="csX2873" fmla="*/ 1102929 w 1436261"/>
              <a:gd name="csY2873" fmla="*/ 387284 h 700513"/>
              <a:gd name="csX2874" fmla="*/ 1100132 w 1436261"/>
              <a:gd name="csY2874" fmla="*/ 384807 h 700513"/>
              <a:gd name="csX2875" fmla="*/ 1098936 w 1436261"/>
              <a:gd name="csY2875" fmla="*/ 382802 h 700513"/>
              <a:gd name="csX2876" fmla="*/ 1099357 w 1436261"/>
              <a:gd name="csY2876" fmla="*/ 382246 h 700513"/>
              <a:gd name="csX2877" fmla="*/ 1099475 w 1436261"/>
              <a:gd name="csY2877" fmla="*/ 380814 h 700513"/>
              <a:gd name="csX2878" fmla="*/ 1202127 w 1436261"/>
              <a:gd name="csY2878" fmla="*/ 374613 h 700513"/>
              <a:gd name="csX2879" fmla="*/ 1202902 w 1436261"/>
              <a:gd name="csY2879" fmla="*/ 375321 h 700513"/>
              <a:gd name="csX2880" fmla="*/ 1202834 w 1436261"/>
              <a:gd name="csY2880" fmla="*/ 376450 h 700513"/>
              <a:gd name="csX2881" fmla="*/ 1204199 w 1436261"/>
              <a:gd name="csY2881" fmla="*/ 377090 h 700513"/>
              <a:gd name="csX2882" fmla="*/ 1204334 w 1436261"/>
              <a:gd name="csY2882" fmla="*/ 377629 h 700513"/>
              <a:gd name="csX2883" fmla="*/ 1204452 w 1436261"/>
              <a:gd name="csY2883" fmla="*/ 378219 h 700513"/>
              <a:gd name="csX2884" fmla="*/ 1204502 w 1436261"/>
              <a:gd name="csY2884" fmla="*/ 378809 h 700513"/>
              <a:gd name="csX2885" fmla="*/ 1204064 w 1436261"/>
              <a:gd name="csY2885" fmla="*/ 379146 h 700513"/>
              <a:gd name="csX2886" fmla="*/ 1204233 w 1436261"/>
              <a:gd name="csY2886" fmla="*/ 379634 h 700513"/>
              <a:gd name="csX2887" fmla="*/ 1203929 w 1436261"/>
              <a:gd name="csY2887" fmla="*/ 380325 h 700513"/>
              <a:gd name="csX2888" fmla="*/ 1205463 w 1436261"/>
              <a:gd name="csY2888" fmla="*/ 380056 h 700513"/>
              <a:gd name="csX2889" fmla="*/ 1206356 w 1436261"/>
              <a:gd name="csY2889" fmla="*/ 379988 h 700513"/>
              <a:gd name="csX2890" fmla="*/ 1206524 w 1436261"/>
              <a:gd name="csY2890" fmla="*/ 380746 h 700513"/>
              <a:gd name="csX2891" fmla="*/ 1206019 w 1436261"/>
              <a:gd name="csY2891" fmla="*/ 381168 h 700513"/>
              <a:gd name="csX2892" fmla="*/ 1205985 w 1436261"/>
              <a:gd name="csY2892" fmla="*/ 381606 h 700513"/>
              <a:gd name="csX2893" fmla="*/ 1206895 w 1436261"/>
              <a:gd name="csY2893" fmla="*/ 381033 h 700513"/>
              <a:gd name="csX2894" fmla="*/ 1207586 w 1436261"/>
              <a:gd name="csY2894" fmla="*/ 381168 h 700513"/>
              <a:gd name="csX2895" fmla="*/ 1207906 w 1436261"/>
              <a:gd name="csY2895" fmla="*/ 381201 h 700513"/>
              <a:gd name="csX2896" fmla="*/ 1208850 w 1436261"/>
              <a:gd name="csY2896" fmla="*/ 381875 h 700513"/>
              <a:gd name="csX2897" fmla="*/ 1209659 w 1436261"/>
              <a:gd name="csY2897" fmla="*/ 382196 h 700513"/>
              <a:gd name="csX2898" fmla="*/ 1210231 w 1436261"/>
              <a:gd name="csY2898" fmla="*/ 383004 h 700513"/>
              <a:gd name="csX2899" fmla="*/ 1211462 w 1436261"/>
              <a:gd name="csY2899" fmla="*/ 383240 h 700513"/>
              <a:gd name="csX2900" fmla="*/ 1212018 w 1436261"/>
              <a:gd name="csY2900" fmla="*/ 383914 h 700513"/>
              <a:gd name="csX2901" fmla="*/ 1211108 w 1436261"/>
              <a:gd name="csY2901" fmla="*/ 384723 h 700513"/>
              <a:gd name="csX2902" fmla="*/ 1206912 w 1436261"/>
              <a:gd name="csY2902" fmla="*/ 385987 h 700513"/>
              <a:gd name="csX2903" fmla="*/ 1208867 w 1436261"/>
              <a:gd name="csY2903" fmla="*/ 387824 h 700513"/>
              <a:gd name="csX2904" fmla="*/ 1205480 w 1436261"/>
              <a:gd name="csY2904" fmla="*/ 388548 h 700513"/>
              <a:gd name="csX2905" fmla="*/ 1204351 w 1436261"/>
              <a:gd name="csY2905" fmla="*/ 389054 h 700513"/>
              <a:gd name="csX2906" fmla="*/ 1204418 w 1436261"/>
              <a:gd name="csY2906" fmla="*/ 389407 h 700513"/>
              <a:gd name="csX2907" fmla="*/ 1204418 w 1436261"/>
              <a:gd name="csY2907" fmla="*/ 389677 h 700513"/>
              <a:gd name="csX2908" fmla="*/ 1204418 w 1436261"/>
              <a:gd name="csY2908" fmla="*/ 389913 h 700513"/>
              <a:gd name="csX2909" fmla="*/ 1205092 w 1436261"/>
              <a:gd name="csY2909" fmla="*/ 390553 h 700513"/>
              <a:gd name="csX2910" fmla="*/ 1205126 w 1436261"/>
              <a:gd name="csY2910" fmla="*/ 390671 h 700513"/>
              <a:gd name="csX2911" fmla="*/ 1205160 w 1436261"/>
              <a:gd name="csY2911" fmla="*/ 391547 h 700513"/>
              <a:gd name="csX2912" fmla="*/ 1205463 w 1436261"/>
              <a:gd name="csY2912" fmla="*/ 392474 h 700513"/>
              <a:gd name="csX2913" fmla="*/ 1202784 w 1436261"/>
              <a:gd name="csY2913" fmla="*/ 392542 h 700513"/>
              <a:gd name="csX2914" fmla="*/ 1202952 w 1436261"/>
              <a:gd name="csY2914" fmla="*/ 392761 h 700513"/>
              <a:gd name="csX2915" fmla="*/ 1203340 w 1436261"/>
              <a:gd name="csY2915" fmla="*/ 394024 h 700513"/>
              <a:gd name="csX2916" fmla="*/ 1203795 w 1436261"/>
              <a:gd name="csY2916" fmla="*/ 395052 h 700513"/>
              <a:gd name="csX2917" fmla="*/ 1204587 w 1436261"/>
              <a:gd name="csY2917" fmla="*/ 395541 h 700513"/>
              <a:gd name="csX2918" fmla="*/ 1204603 w 1436261"/>
              <a:gd name="csY2918" fmla="*/ 396013 h 700513"/>
              <a:gd name="csX2919" fmla="*/ 1204957 w 1436261"/>
              <a:gd name="csY2919" fmla="*/ 396164 h 700513"/>
              <a:gd name="csX2920" fmla="*/ 1205379 w 1436261"/>
              <a:gd name="csY2920" fmla="*/ 396889 h 700513"/>
              <a:gd name="csX2921" fmla="*/ 1206642 w 1436261"/>
              <a:gd name="csY2921" fmla="*/ 398186 h 700513"/>
              <a:gd name="csX2922" fmla="*/ 1207148 w 1436261"/>
              <a:gd name="csY2922" fmla="*/ 399096 h 700513"/>
              <a:gd name="csX2923" fmla="*/ 1207047 w 1436261"/>
              <a:gd name="csY2923" fmla="*/ 399939 h 700513"/>
              <a:gd name="csX2924" fmla="*/ 1207114 w 1436261"/>
              <a:gd name="csY2924" fmla="*/ 400411 h 700513"/>
              <a:gd name="csX2925" fmla="*/ 1206339 w 1436261"/>
              <a:gd name="csY2925" fmla="*/ 400613 h 700513"/>
              <a:gd name="csX2926" fmla="*/ 1205884 w 1436261"/>
              <a:gd name="csY2926" fmla="*/ 401085 h 700513"/>
              <a:gd name="csX2927" fmla="*/ 1205732 w 1436261"/>
              <a:gd name="csY2927" fmla="*/ 401287 h 700513"/>
              <a:gd name="csX2928" fmla="*/ 1205446 w 1436261"/>
              <a:gd name="csY2928" fmla="*/ 401455 h 700513"/>
              <a:gd name="csX2929" fmla="*/ 1206120 w 1436261"/>
              <a:gd name="csY2929" fmla="*/ 401944 h 700513"/>
              <a:gd name="csX2930" fmla="*/ 1207788 w 1436261"/>
              <a:gd name="csY2930" fmla="*/ 403730 h 700513"/>
              <a:gd name="csX2931" fmla="*/ 1208833 w 1436261"/>
              <a:gd name="csY2931" fmla="*/ 404809 h 700513"/>
              <a:gd name="csX2932" fmla="*/ 1210080 w 1436261"/>
              <a:gd name="csY2932" fmla="*/ 405247 h 700513"/>
              <a:gd name="csX2933" fmla="*/ 1210905 w 1436261"/>
              <a:gd name="csY2933" fmla="*/ 405718 h 700513"/>
              <a:gd name="csX2934" fmla="*/ 1211478 w 1436261"/>
              <a:gd name="csY2934" fmla="*/ 406713 h 700513"/>
              <a:gd name="csX2935" fmla="*/ 1210265 w 1436261"/>
              <a:gd name="csY2935" fmla="*/ 406965 h 700513"/>
              <a:gd name="csX2936" fmla="*/ 1207535 w 1436261"/>
              <a:gd name="csY2936" fmla="*/ 406847 h 700513"/>
              <a:gd name="csX2937" fmla="*/ 1206743 w 1436261"/>
              <a:gd name="csY2937" fmla="*/ 406308 h 700513"/>
              <a:gd name="csX2938" fmla="*/ 1206171 w 1436261"/>
              <a:gd name="csY2938" fmla="*/ 406898 h 700513"/>
              <a:gd name="csX2939" fmla="*/ 1205968 w 1436261"/>
              <a:gd name="csY2939" fmla="*/ 407909 h 700513"/>
              <a:gd name="csX2940" fmla="*/ 1205345 w 1436261"/>
              <a:gd name="csY2940" fmla="*/ 409021 h 700513"/>
              <a:gd name="csX2941" fmla="*/ 1204671 w 1436261"/>
              <a:gd name="csY2941" fmla="*/ 410723 h 700513"/>
              <a:gd name="csX2942" fmla="*/ 1204553 w 1436261"/>
              <a:gd name="csY2942" fmla="*/ 413015 h 700513"/>
              <a:gd name="csX2943" fmla="*/ 1204620 w 1436261"/>
              <a:gd name="csY2943" fmla="*/ 414784 h 700513"/>
              <a:gd name="csX2944" fmla="*/ 1204334 w 1436261"/>
              <a:gd name="csY2944" fmla="*/ 415963 h 700513"/>
              <a:gd name="csX2945" fmla="*/ 1203340 w 1436261"/>
              <a:gd name="csY2945" fmla="*/ 416654 h 700513"/>
              <a:gd name="csX2946" fmla="*/ 1202868 w 1436261"/>
              <a:gd name="csY2946" fmla="*/ 417278 h 700513"/>
              <a:gd name="csX2947" fmla="*/ 1202615 w 1436261"/>
              <a:gd name="csY2947" fmla="*/ 417682 h 700513"/>
              <a:gd name="csX2948" fmla="*/ 1201351 w 1436261"/>
              <a:gd name="csY2948" fmla="*/ 417632 h 700513"/>
              <a:gd name="csX2949" fmla="*/ 1201166 w 1436261"/>
              <a:gd name="csY2949" fmla="*/ 417463 h 700513"/>
              <a:gd name="csX2950" fmla="*/ 1201149 w 1436261"/>
              <a:gd name="csY2950" fmla="*/ 417547 h 700513"/>
              <a:gd name="csX2951" fmla="*/ 1201217 w 1436261"/>
              <a:gd name="csY2951" fmla="*/ 418879 h 700513"/>
              <a:gd name="csX2952" fmla="*/ 1199161 w 1436261"/>
              <a:gd name="csY2952" fmla="*/ 420227 h 700513"/>
              <a:gd name="csX2953" fmla="*/ 1199009 w 1436261"/>
              <a:gd name="csY2953" fmla="*/ 420715 h 700513"/>
              <a:gd name="csX2954" fmla="*/ 1199616 w 1436261"/>
              <a:gd name="csY2954" fmla="*/ 421423 h 700513"/>
              <a:gd name="csX2955" fmla="*/ 1199296 w 1436261"/>
              <a:gd name="csY2955" fmla="*/ 422821 h 700513"/>
              <a:gd name="csX2956" fmla="*/ 1199734 w 1436261"/>
              <a:gd name="csY2956" fmla="*/ 424608 h 700513"/>
              <a:gd name="csX2957" fmla="*/ 1199228 w 1436261"/>
              <a:gd name="csY2957" fmla="*/ 424220 h 700513"/>
              <a:gd name="csX2958" fmla="*/ 1199397 w 1436261"/>
              <a:gd name="csY2958" fmla="*/ 425147 h 700513"/>
              <a:gd name="csX2959" fmla="*/ 1198756 w 1436261"/>
              <a:gd name="csY2959" fmla="*/ 426090 h 700513"/>
              <a:gd name="csX2960" fmla="*/ 1198554 w 1436261"/>
              <a:gd name="csY2960" fmla="*/ 427152 h 700513"/>
              <a:gd name="csX2961" fmla="*/ 1198217 w 1436261"/>
              <a:gd name="csY2961" fmla="*/ 427152 h 700513"/>
              <a:gd name="csX2962" fmla="*/ 1197678 w 1436261"/>
              <a:gd name="csY2962" fmla="*/ 427472 h 700513"/>
              <a:gd name="csX2963" fmla="*/ 1197611 w 1436261"/>
              <a:gd name="csY2963" fmla="*/ 428247 h 700513"/>
              <a:gd name="csX2964" fmla="*/ 1198588 w 1436261"/>
              <a:gd name="csY2964" fmla="*/ 429191 h 700513"/>
              <a:gd name="csX2965" fmla="*/ 1197543 w 1436261"/>
              <a:gd name="csY2965" fmla="*/ 430067 h 700513"/>
              <a:gd name="csX2966" fmla="*/ 1196718 w 1436261"/>
              <a:gd name="csY2966" fmla="*/ 431196 h 700513"/>
              <a:gd name="csX2967" fmla="*/ 1196111 w 1436261"/>
              <a:gd name="csY2967" fmla="*/ 432207 h 700513"/>
              <a:gd name="csX2968" fmla="*/ 1196212 w 1436261"/>
              <a:gd name="csY2968" fmla="*/ 432173 h 700513"/>
              <a:gd name="csX2969" fmla="*/ 1194797 w 1436261"/>
              <a:gd name="csY2969" fmla="*/ 432831 h 700513"/>
              <a:gd name="csX2970" fmla="*/ 1193701 w 1436261"/>
              <a:gd name="csY2970" fmla="*/ 433538 h 700513"/>
              <a:gd name="csX2971" fmla="*/ 1191258 w 1436261"/>
              <a:gd name="csY2971" fmla="*/ 433926 h 700513"/>
              <a:gd name="csX2972" fmla="*/ 1190870 w 1436261"/>
              <a:gd name="csY2972" fmla="*/ 431432 h 700513"/>
              <a:gd name="csX2973" fmla="*/ 1190298 w 1436261"/>
              <a:gd name="csY2973" fmla="*/ 429511 h 700513"/>
              <a:gd name="csX2974" fmla="*/ 1189640 w 1436261"/>
              <a:gd name="csY2974" fmla="*/ 430050 h 700513"/>
              <a:gd name="csX2975" fmla="*/ 1189539 w 1436261"/>
              <a:gd name="csY2975" fmla="*/ 429174 h 700513"/>
              <a:gd name="csX2976" fmla="*/ 1188781 w 1436261"/>
              <a:gd name="csY2976" fmla="*/ 429410 h 700513"/>
              <a:gd name="csX2977" fmla="*/ 1188613 w 1436261"/>
              <a:gd name="csY2977" fmla="*/ 429174 h 700513"/>
              <a:gd name="csX2978" fmla="*/ 1188174 w 1436261"/>
              <a:gd name="csY2978" fmla="*/ 429343 h 700513"/>
              <a:gd name="csX2979" fmla="*/ 1187231 w 1436261"/>
              <a:gd name="csY2979" fmla="*/ 430033 h 700513"/>
              <a:gd name="csX2980" fmla="*/ 1186624 w 1436261"/>
              <a:gd name="csY2980" fmla="*/ 429848 h 700513"/>
              <a:gd name="csX2981" fmla="*/ 1186119 w 1436261"/>
              <a:gd name="csY2981" fmla="*/ 429764 h 700513"/>
              <a:gd name="csX2982" fmla="*/ 1185933 w 1436261"/>
              <a:gd name="csY2982" fmla="*/ 428736 h 700513"/>
              <a:gd name="csX2983" fmla="*/ 1185276 w 1436261"/>
              <a:gd name="csY2983" fmla="*/ 428871 h 700513"/>
              <a:gd name="csX2984" fmla="*/ 1184366 w 1436261"/>
              <a:gd name="csY2984" fmla="*/ 428955 h 700513"/>
              <a:gd name="csX2985" fmla="*/ 1183557 w 1436261"/>
              <a:gd name="csY2985" fmla="*/ 427624 h 700513"/>
              <a:gd name="csX2986" fmla="*/ 1183675 w 1436261"/>
              <a:gd name="csY2986" fmla="*/ 428854 h 700513"/>
              <a:gd name="csX2987" fmla="*/ 1183237 w 1436261"/>
              <a:gd name="csY2987" fmla="*/ 429376 h 700513"/>
              <a:gd name="csX2988" fmla="*/ 1181957 w 1436261"/>
              <a:gd name="csY2988" fmla="*/ 429848 h 700513"/>
              <a:gd name="csX2989" fmla="*/ 1181030 w 1436261"/>
              <a:gd name="csY2989" fmla="*/ 430067 h 700513"/>
              <a:gd name="csX2990" fmla="*/ 1179631 w 1436261"/>
              <a:gd name="csY2990" fmla="*/ 429865 h 700513"/>
              <a:gd name="csX2991" fmla="*/ 1178688 w 1436261"/>
              <a:gd name="csY2991" fmla="*/ 430792 h 700513"/>
              <a:gd name="csX2992" fmla="*/ 1177795 w 1436261"/>
              <a:gd name="csY2992" fmla="*/ 430286 h 700513"/>
              <a:gd name="csX2993" fmla="*/ 1177525 w 1436261"/>
              <a:gd name="csY2993" fmla="*/ 427860 h 700513"/>
              <a:gd name="csX2994" fmla="*/ 1176952 w 1436261"/>
              <a:gd name="csY2994" fmla="*/ 426866 h 700513"/>
              <a:gd name="csX2995" fmla="*/ 1176379 w 1436261"/>
              <a:gd name="csY2995" fmla="*/ 427354 h 700513"/>
              <a:gd name="csX2996" fmla="*/ 1175385 w 1436261"/>
              <a:gd name="csY2996" fmla="*/ 427759 h 700513"/>
              <a:gd name="csX2997" fmla="*/ 1174778 w 1436261"/>
              <a:gd name="csY2997" fmla="*/ 427658 h 700513"/>
              <a:gd name="csX2998" fmla="*/ 1173869 w 1436261"/>
              <a:gd name="csY2998" fmla="*/ 427843 h 700513"/>
              <a:gd name="csX2999" fmla="*/ 1173296 w 1436261"/>
              <a:gd name="csY2999" fmla="*/ 427422 h 700513"/>
              <a:gd name="csX3000" fmla="*/ 1171880 w 1436261"/>
              <a:gd name="csY3000" fmla="*/ 427388 h 700513"/>
              <a:gd name="csX3001" fmla="*/ 1171510 w 1436261"/>
              <a:gd name="csY3001" fmla="*/ 426495 h 700513"/>
              <a:gd name="csX3002" fmla="*/ 1170718 w 1436261"/>
              <a:gd name="csY3002" fmla="*/ 427017 h 700513"/>
              <a:gd name="csX3003" fmla="*/ 1169302 w 1436261"/>
              <a:gd name="csY3003" fmla="*/ 426529 h 700513"/>
              <a:gd name="csX3004" fmla="*/ 1169622 w 1436261"/>
              <a:gd name="csY3004" fmla="*/ 425046 h 700513"/>
              <a:gd name="csX3005" fmla="*/ 1170060 w 1436261"/>
              <a:gd name="csY3005" fmla="*/ 423260 h 700513"/>
              <a:gd name="csX3006" fmla="*/ 1169858 w 1436261"/>
              <a:gd name="csY3006" fmla="*/ 421794 h 700513"/>
              <a:gd name="csX3007" fmla="*/ 1169151 w 1436261"/>
              <a:gd name="csY3007" fmla="*/ 421457 h 700513"/>
              <a:gd name="csX3008" fmla="*/ 1169184 w 1436261"/>
              <a:gd name="csY3008" fmla="*/ 420075 h 700513"/>
              <a:gd name="csX3009" fmla="*/ 1168426 w 1436261"/>
              <a:gd name="csY3009" fmla="*/ 417194 h 700513"/>
              <a:gd name="csX3010" fmla="*/ 1167718 w 1436261"/>
              <a:gd name="csY3010" fmla="*/ 416621 h 700513"/>
              <a:gd name="csX3011" fmla="*/ 1166084 w 1436261"/>
              <a:gd name="csY3011" fmla="*/ 415947 h 700513"/>
              <a:gd name="csX3012" fmla="*/ 1166016 w 1436261"/>
              <a:gd name="csY3012" fmla="*/ 414548 h 700513"/>
              <a:gd name="csX3013" fmla="*/ 1165460 w 1436261"/>
              <a:gd name="csY3013" fmla="*/ 414211 h 700513"/>
              <a:gd name="csX3014" fmla="*/ 1165427 w 1436261"/>
              <a:gd name="csY3014" fmla="*/ 413739 h 700513"/>
              <a:gd name="csX3015" fmla="*/ 1165427 w 1436261"/>
              <a:gd name="csY3015" fmla="*/ 412341 h 700513"/>
              <a:gd name="csX3016" fmla="*/ 1166000 w 1436261"/>
              <a:gd name="csY3016" fmla="*/ 411549 h 700513"/>
              <a:gd name="csX3017" fmla="*/ 1164331 w 1436261"/>
              <a:gd name="csY3017" fmla="*/ 409982 h 700513"/>
              <a:gd name="csX3018" fmla="*/ 1164264 w 1436261"/>
              <a:gd name="csY3018" fmla="*/ 408078 h 700513"/>
              <a:gd name="csX3019" fmla="*/ 1164264 w 1436261"/>
              <a:gd name="csY3019" fmla="*/ 406157 h 700513"/>
              <a:gd name="csX3020" fmla="*/ 1165292 w 1436261"/>
              <a:gd name="csY3020" fmla="*/ 404724 h 700513"/>
              <a:gd name="csX3021" fmla="*/ 1164466 w 1436261"/>
              <a:gd name="csY3021" fmla="*/ 404792 h 700513"/>
              <a:gd name="csX3022" fmla="*/ 1165174 w 1436261"/>
              <a:gd name="csY3022" fmla="*/ 403612 h 700513"/>
              <a:gd name="csX3023" fmla="*/ 1165595 w 1436261"/>
              <a:gd name="csY3023" fmla="*/ 402365 h 700513"/>
              <a:gd name="csX3024" fmla="*/ 1165663 w 1436261"/>
              <a:gd name="csY3024" fmla="*/ 402028 h 700513"/>
              <a:gd name="csX3025" fmla="*/ 1166556 w 1436261"/>
              <a:gd name="csY3025" fmla="*/ 401304 h 700513"/>
              <a:gd name="csX3026" fmla="*/ 1167331 w 1436261"/>
              <a:gd name="csY3026" fmla="*/ 401186 h 700513"/>
              <a:gd name="csX3027" fmla="*/ 1167920 w 1436261"/>
              <a:gd name="csY3027" fmla="*/ 401540 h 700513"/>
              <a:gd name="csX3028" fmla="*/ 1168291 w 1436261"/>
              <a:gd name="csY3028" fmla="*/ 401961 h 700513"/>
              <a:gd name="csX3029" fmla="*/ 1169235 w 1436261"/>
              <a:gd name="csY3029" fmla="*/ 402753 h 700513"/>
              <a:gd name="csX3030" fmla="*/ 1170279 w 1436261"/>
              <a:gd name="csY3030" fmla="*/ 402652 h 700513"/>
              <a:gd name="csX3031" fmla="*/ 1171459 w 1436261"/>
              <a:gd name="csY3031" fmla="*/ 402652 h 700513"/>
              <a:gd name="csX3032" fmla="*/ 1174105 w 1436261"/>
              <a:gd name="csY3032" fmla="*/ 403949 h 700513"/>
              <a:gd name="csX3033" fmla="*/ 1174711 w 1436261"/>
              <a:gd name="csY3033" fmla="*/ 403747 h 700513"/>
              <a:gd name="csX3034" fmla="*/ 1175048 w 1436261"/>
              <a:gd name="csY3034" fmla="*/ 401236 h 700513"/>
              <a:gd name="csX3035" fmla="*/ 1175115 w 1436261"/>
              <a:gd name="csY3035" fmla="*/ 400107 h 700513"/>
              <a:gd name="csX3036" fmla="*/ 1175065 w 1436261"/>
              <a:gd name="csY3036" fmla="*/ 398962 h 700513"/>
              <a:gd name="csX3037" fmla="*/ 1175975 w 1436261"/>
              <a:gd name="csY3037" fmla="*/ 399197 h 700513"/>
              <a:gd name="csX3038" fmla="*/ 1176379 w 1436261"/>
              <a:gd name="csY3038" fmla="*/ 399063 h 700513"/>
              <a:gd name="csX3039" fmla="*/ 1176110 w 1436261"/>
              <a:gd name="csY3039" fmla="*/ 398237 h 700513"/>
              <a:gd name="csX3040" fmla="*/ 1176430 w 1436261"/>
              <a:gd name="csY3040" fmla="*/ 397091 h 700513"/>
              <a:gd name="csX3041" fmla="*/ 1178199 w 1436261"/>
              <a:gd name="csY3041" fmla="*/ 396333 h 700513"/>
              <a:gd name="csX3042" fmla="*/ 1182765 w 1436261"/>
              <a:gd name="csY3042" fmla="*/ 394917 h 700513"/>
              <a:gd name="csX3043" fmla="*/ 1184046 w 1436261"/>
              <a:gd name="csY3043" fmla="*/ 393772 h 700513"/>
              <a:gd name="csX3044" fmla="*/ 1185411 w 1436261"/>
              <a:gd name="csY3044" fmla="*/ 391480 h 700513"/>
              <a:gd name="csX3045" fmla="*/ 1186810 w 1436261"/>
              <a:gd name="csY3045" fmla="*/ 389289 h 700513"/>
              <a:gd name="csX3046" fmla="*/ 1187467 w 1436261"/>
              <a:gd name="csY3046" fmla="*/ 388801 h 700513"/>
              <a:gd name="csX3047" fmla="*/ 1187298 w 1436261"/>
              <a:gd name="csY3047" fmla="*/ 387840 h 700513"/>
              <a:gd name="csX3048" fmla="*/ 1187399 w 1436261"/>
              <a:gd name="csY3048" fmla="*/ 387520 h 700513"/>
              <a:gd name="csX3049" fmla="*/ 1187416 w 1436261"/>
              <a:gd name="csY3049" fmla="*/ 387520 h 700513"/>
              <a:gd name="csX3050" fmla="*/ 1188292 w 1436261"/>
              <a:gd name="csY3050" fmla="*/ 387689 h 700513"/>
              <a:gd name="csX3051" fmla="*/ 1188798 w 1436261"/>
              <a:gd name="csY3051" fmla="*/ 387537 h 700513"/>
              <a:gd name="csX3052" fmla="*/ 1189859 w 1436261"/>
              <a:gd name="csY3052" fmla="*/ 386543 h 700513"/>
              <a:gd name="csX3053" fmla="*/ 1191275 w 1436261"/>
              <a:gd name="csY3053" fmla="*/ 385229 h 700513"/>
              <a:gd name="csX3054" fmla="*/ 1192791 w 1436261"/>
              <a:gd name="csY3054" fmla="*/ 384959 h 700513"/>
              <a:gd name="csX3055" fmla="*/ 1192977 w 1436261"/>
              <a:gd name="csY3055" fmla="*/ 384942 h 700513"/>
              <a:gd name="csX3056" fmla="*/ 1193061 w 1436261"/>
              <a:gd name="csY3056" fmla="*/ 385448 h 700513"/>
              <a:gd name="csX3057" fmla="*/ 1193668 w 1436261"/>
              <a:gd name="csY3057" fmla="*/ 385481 h 700513"/>
              <a:gd name="csX3058" fmla="*/ 1194628 w 1436261"/>
              <a:gd name="csY3058" fmla="*/ 385144 h 700513"/>
              <a:gd name="csX3059" fmla="*/ 1194864 w 1436261"/>
              <a:gd name="csY3059" fmla="*/ 384555 h 700513"/>
              <a:gd name="csX3060" fmla="*/ 1194409 w 1436261"/>
              <a:gd name="csY3060" fmla="*/ 383965 h 700513"/>
              <a:gd name="csX3061" fmla="*/ 1193988 w 1436261"/>
              <a:gd name="csY3061" fmla="*/ 382987 h 700513"/>
              <a:gd name="csX3062" fmla="*/ 1194527 w 1436261"/>
              <a:gd name="csY3062" fmla="*/ 382179 h 700513"/>
              <a:gd name="csX3063" fmla="*/ 1195218 w 1436261"/>
              <a:gd name="csY3063" fmla="*/ 382128 h 700513"/>
              <a:gd name="csX3064" fmla="*/ 1195605 w 1436261"/>
              <a:gd name="csY3064" fmla="*/ 382431 h 700513"/>
              <a:gd name="csX3065" fmla="*/ 1196515 w 1436261"/>
              <a:gd name="csY3065" fmla="*/ 381067 h 700513"/>
              <a:gd name="csX3066" fmla="*/ 1197509 w 1436261"/>
              <a:gd name="csY3066" fmla="*/ 379011 h 700513"/>
              <a:gd name="csX3067" fmla="*/ 1197729 w 1436261"/>
              <a:gd name="csY3067" fmla="*/ 378354 h 700513"/>
              <a:gd name="csX3068" fmla="*/ 1198419 w 1436261"/>
              <a:gd name="csY3068" fmla="*/ 377275 h 700513"/>
              <a:gd name="csX3069" fmla="*/ 1199548 w 1436261"/>
              <a:gd name="csY3069" fmla="*/ 375304 h 700513"/>
              <a:gd name="csX3070" fmla="*/ 1200458 w 1436261"/>
              <a:gd name="csY3070" fmla="*/ 375624 h 700513"/>
              <a:gd name="csX3071" fmla="*/ 1200239 w 1436261"/>
              <a:gd name="csY3071" fmla="*/ 376837 h 700513"/>
              <a:gd name="csX3072" fmla="*/ 1201452 w 1436261"/>
              <a:gd name="csY3072" fmla="*/ 375910 h 700513"/>
              <a:gd name="csX3073" fmla="*/ 1202127 w 1436261"/>
              <a:gd name="csY3073" fmla="*/ 374613 h 700513"/>
              <a:gd name="csX3074" fmla="*/ 274087 w 1436261"/>
              <a:gd name="csY3074" fmla="*/ 370703 h 700513"/>
              <a:gd name="csX3075" fmla="*/ 274576 w 1436261"/>
              <a:gd name="csY3075" fmla="*/ 371124 h 700513"/>
              <a:gd name="csX3076" fmla="*/ 274627 w 1436261"/>
              <a:gd name="csY3076" fmla="*/ 371478 h 700513"/>
              <a:gd name="csX3077" fmla="*/ 274474 w 1436261"/>
              <a:gd name="csY3077" fmla="*/ 371731 h 700513"/>
              <a:gd name="csX3078" fmla="*/ 275166 w 1436261"/>
              <a:gd name="csY3078" fmla="*/ 372742 h 700513"/>
              <a:gd name="csX3079" fmla="*/ 274054 w 1436261"/>
              <a:gd name="csY3079" fmla="*/ 372860 h 700513"/>
              <a:gd name="csX3080" fmla="*/ 273767 w 1436261"/>
              <a:gd name="csY3080" fmla="*/ 372439 h 700513"/>
              <a:gd name="csX3081" fmla="*/ 273666 w 1436261"/>
              <a:gd name="csY3081" fmla="*/ 371866 h 700513"/>
              <a:gd name="csX3082" fmla="*/ 274087 w 1436261"/>
              <a:gd name="csY3082" fmla="*/ 370703 h 700513"/>
              <a:gd name="csX3083" fmla="*/ 812026 w 1436261"/>
              <a:gd name="csY3083" fmla="*/ 367619 h 700513"/>
              <a:gd name="csX3084" fmla="*/ 810661 w 1436261"/>
              <a:gd name="csY3084" fmla="*/ 367855 h 700513"/>
              <a:gd name="csX3085" fmla="*/ 810661 w 1436261"/>
              <a:gd name="csY3085" fmla="*/ 367872 h 700513"/>
              <a:gd name="csX3086" fmla="*/ 859021 w 1436261"/>
              <a:gd name="csY3086" fmla="*/ 362076 h 700513"/>
              <a:gd name="csX3087" fmla="*/ 861936 w 1436261"/>
              <a:gd name="csY3087" fmla="*/ 364081 h 700513"/>
              <a:gd name="csX3088" fmla="*/ 866301 w 1436261"/>
              <a:gd name="csY3088" fmla="*/ 365378 h 700513"/>
              <a:gd name="csX3089" fmla="*/ 861936 w 1436261"/>
              <a:gd name="csY3089" fmla="*/ 364064 h 700513"/>
              <a:gd name="csX3090" fmla="*/ 1238574 w 1436261"/>
              <a:gd name="csY3090" fmla="*/ 359751 h 700513"/>
              <a:gd name="csX3091" fmla="*/ 1240377 w 1436261"/>
              <a:gd name="csY3091" fmla="*/ 360846 h 700513"/>
              <a:gd name="csX3092" fmla="*/ 1241219 w 1436261"/>
              <a:gd name="csY3092" fmla="*/ 361773 h 700513"/>
              <a:gd name="csX3093" fmla="*/ 1242348 w 1436261"/>
              <a:gd name="csY3093" fmla="*/ 362194 h 700513"/>
              <a:gd name="csX3094" fmla="*/ 1242533 w 1436261"/>
              <a:gd name="csY3094" fmla="*/ 363290 h 700513"/>
              <a:gd name="csX3095" fmla="*/ 1243662 w 1436261"/>
              <a:gd name="csY3095" fmla="*/ 363930 h 700513"/>
              <a:gd name="csX3096" fmla="*/ 1243140 w 1436261"/>
              <a:gd name="csY3096" fmla="*/ 365531 h 700513"/>
              <a:gd name="csX3097" fmla="*/ 1245196 w 1436261"/>
              <a:gd name="csY3097" fmla="*/ 367233 h 700513"/>
              <a:gd name="csX3098" fmla="*/ 1245145 w 1436261"/>
              <a:gd name="csY3098" fmla="*/ 367283 h 700513"/>
              <a:gd name="csX3099" fmla="*/ 1245095 w 1436261"/>
              <a:gd name="csY3099" fmla="*/ 368816 h 700513"/>
              <a:gd name="csX3100" fmla="*/ 1245347 w 1436261"/>
              <a:gd name="csY3100" fmla="*/ 369912 h 700513"/>
              <a:gd name="csX3101" fmla="*/ 1245904 w 1436261"/>
              <a:gd name="csY3101" fmla="*/ 370518 h 700513"/>
              <a:gd name="csX3102" fmla="*/ 1245550 w 1436261"/>
              <a:gd name="csY3102" fmla="*/ 372271 h 700513"/>
              <a:gd name="csX3103" fmla="*/ 1245196 w 1436261"/>
              <a:gd name="csY3103" fmla="*/ 374310 h 700513"/>
              <a:gd name="csX3104" fmla="*/ 1244218 w 1436261"/>
              <a:gd name="csY3104" fmla="*/ 374714 h 700513"/>
              <a:gd name="csX3105" fmla="*/ 1244016 w 1436261"/>
              <a:gd name="csY3105" fmla="*/ 375489 h 700513"/>
              <a:gd name="csX3106" fmla="*/ 1244336 w 1436261"/>
              <a:gd name="csY3106" fmla="*/ 376686 h 700513"/>
              <a:gd name="csX3107" fmla="*/ 1243578 w 1436261"/>
              <a:gd name="csY3107" fmla="*/ 377899 h 700513"/>
              <a:gd name="csX3108" fmla="*/ 1243157 w 1436261"/>
              <a:gd name="csY3108" fmla="*/ 375607 h 700513"/>
              <a:gd name="csX3109" fmla="*/ 1242533 w 1436261"/>
              <a:gd name="csY3109" fmla="*/ 373720 h 700513"/>
              <a:gd name="csX3110" fmla="*/ 1241741 w 1436261"/>
              <a:gd name="csY3110" fmla="*/ 373433 h 700513"/>
              <a:gd name="csX3111" fmla="*/ 1241556 w 1436261"/>
              <a:gd name="csY3111" fmla="*/ 374495 h 700513"/>
              <a:gd name="csX3112" fmla="*/ 1241320 w 1436261"/>
              <a:gd name="csY3112" fmla="*/ 375186 h 700513"/>
              <a:gd name="csX3113" fmla="*/ 1240933 w 1436261"/>
              <a:gd name="csY3113" fmla="*/ 374630 h 700513"/>
              <a:gd name="csX3114" fmla="*/ 1240377 w 1436261"/>
              <a:gd name="csY3114" fmla="*/ 376635 h 700513"/>
              <a:gd name="csX3115" fmla="*/ 1240933 w 1436261"/>
              <a:gd name="csY3115" fmla="*/ 377376 h 700513"/>
              <a:gd name="csX3116" fmla="*/ 1241876 w 1436261"/>
              <a:gd name="csY3116" fmla="*/ 378994 h 700513"/>
              <a:gd name="csX3117" fmla="*/ 1242163 w 1436261"/>
              <a:gd name="csY3117" fmla="*/ 380881 h 700513"/>
              <a:gd name="csX3118" fmla="*/ 1242095 w 1436261"/>
              <a:gd name="csY3118" fmla="*/ 381892 h 700513"/>
              <a:gd name="csX3119" fmla="*/ 1240663 w 1436261"/>
              <a:gd name="csY3119" fmla="*/ 382094 h 700513"/>
              <a:gd name="csX3120" fmla="*/ 1238843 w 1436261"/>
              <a:gd name="csY3120" fmla="*/ 379500 h 700513"/>
              <a:gd name="csX3121" fmla="*/ 1237040 w 1436261"/>
              <a:gd name="csY3121" fmla="*/ 381151 h 700513"/>
              <a:gd name="csX3122" fmla="*/ 1233502 w 1436261"/>
              <a:gd name="csY3122" fmla="*/ 377107 h 700513"/>
              <a:gd name="csX3123" fmla="*/ 1233704 w 1436261"/>
              <a:gd name="csY3123" fmla="*/ 373956 h 700513"/>
              <a:gd name="csX3124" fmla="*/ 1233973 w 1436261"/>
              <a:gd name="csY3124" fmla="*/ 372591 h 700513"/>
              <a:gd name="csX3125" fmla="*/ 1233535 w 1436261"/>
              <a:gd name="csY3125" fmla="*/ 372321 h 700513"/>
              <a:gd name="csX3126" fmla="*/ 1232979 w 1436261"/>
              <a:gd name="csY3126" fmla="*/ 371563 h 700513"/>
              <a:gd name="csX3127" fmla="*/ 1231766 w 1436261"/>
              <a:gd name="csY3127" fmla="*/ 370535 h 700513"/>
              <a:gd name="csX3128" fmla="*/ 1230789 w 1436261"/>
              <a:gd name="csY3128" fmla="*/ 371816 h 700513"/>
              <a:gd name="csX3129" fmla="*/ 1230098 w 1436261"/>
              <a:gd name="csY3129" fmla="*/ 372439 h 700513"/>
              <a:gd name="csX3130" fmla="*/ 1229441 w 1436261"/>
              <a:gd name="csY3130" fmla="*/ 371917 h 700513"/>
              <a:gd name="csX3131" fmla="*/ 1228969 w 1436261"/>
              <a:gd name="csY3131" fmla="*/ 371293 h 700513"/>
              <a:gd name="csX3132" fmla="*/ 1228396 w 1436261"/>
              <a:gd name="csY3132" fmla="*/ 371243 h 700513"/>
              <a:gd name="csX3133" fmla="*/ 1227806 w 1436261"/>
              <a:gd name="csY3133" fmla="*/ 370956 h 700513"/>
              <a:gd name="csX3134" fmla="*/ 1227031 w 1436261"/>
              <a:gd name="csY3134" fmla="*/ 370282 h 700513"/>
              <a:gd name="csX3135" fmla="*/ 1225649 w 1436261"/>
              <a:gd name="csY3135" fmla="*/ 371900 h 700513"/>
              <a:gd name="csX3136" fmla="*/ 1224301 w 1436261"/>
              <a:gd name="csY3136" fmla="*/ 375186 h 700513"/>
              <a:gd name="csX3137" fmla="*/ 1223240 w 1436261"/>
              <a:gd name="csY3137" fmla="*/ 373754 h 700513"/>
              <a:gd name="csX3138" fmla="*/ 1223931 w 1436261"/>
              <a:gd name="csY3138" fmla="*/ 372052 h 700513"/>
              <a:gd name="csX3139" fmla="*/ 1225026 w 1436261"/>
              <a:gd name="csY3139" fmla="*/ 369726 h 700513"/>
              <a:gd name="csX3140" fmla="*/ 1225767 w 1436261"/>
              <a:gd name="csY3140" fmla="*/ 368800 h 700513"/>
              <a:gd name="csX3141" fmla="*/ 1226762 w 1436261"/>
              <a:gd name="csY3141" fmla="*/ 368901 h 700513"/>
              <a:gd name="csX3142" fmla="*/ 1228009 w 1436261"/>
              <a:gd name="csY3142" fmla="*/ 368008 h 700513"/>
              <a:gd name="csX3143" fmla="*/ 1228480 w 1436261"/>
              <a:gd name="csY3143" fmla="*/ 366862 h 700513"/>
              <a:gd name="csX3144" fmla="*/ 1229626 w 1436261"/>
              <a:gd name="csY3144" fmla="*/ 366525 h 700513"/>
              <a:gd name="csX3145" fmla="*/ 1230587 w 1436261"/>
              <a:gd name="csY3145" fmla="*/ 365699 h 700513"/>
              <a:gd name="csX3146" fmla="*/ 1230890 w 1436261"/>
              <a:gd name="csY3146" fmla="*/ 366002 h 700513"/>
              <a:gd name="csX3147" fmla="*/ 1231497 w 1436261"/>
              <a:gd name="csY3147" fmla="*/ 366238 h 700513"/>
              <a:gd name="csX3148" fmla="*/ 1232457 w 1436261"/>
              <a:gd name="csY3148" fmla="*/ 367468 h 700513"/>
              <a:gd name="csX3149" fmla="*/ 1232204 w 1436261"/>
              <a:gd name="csY3149" fmla="*/ 369035 h 700513"/>
              <a:gd name="csX3150" fmla="*/ 1234125 w 1436261"/>
              <a:gd name="csY3150" fmla="*/ 367671 h 700513"/>
              <a:gd name="csX3151" fmla="*/ 1234614 w 1436261"/>
              <a:gd name="csY3151" fmla="*/ 366558 h 700513"/>
              <a:gd name="csX3152" fmla="*/ 1235406 w 1436261"/>
              <a:gd name="csY3152" fmla="*/ 366794 h 700513"/>
              <a:gd name="csX3153" fmla="*/ 1236046 w 1436261"/>
              <a:gd name="csY3153" fmla="*/ 366558 h 700513"/>
              <a:gd name="csX3154" fmla="*/ 1236434 w 1436261"/>
              <a:gd name="csY3154" fmla="*/ 365160 h 700513"/>
              <a:gd name="csX3155" fmla="*/ 1236754 w 1436261"/>
              <a:gd name="csY3155" fmla="*/ 364317 h 700513"/>
              <a:gd name="csX3156" fmla="*/ 1237462 w 1436261"/>
              <a:gd name="csY3156" fmla="*/ 364570 h 700513"/>
              <a:gd name="csX3157" fmla="*/ 1238220 w 1436261"/>
              <a:gd name="csY3157" fmla="*/ 364065 h 700513"/>
              <a:gd name="csX3158" fmla="*/ 1238927 w 1436261"/>
              <a:gd name="csY3158" fmla="*/ 363205 h 700513"/>
              <a:gd name="csX3159" fmla="*/ 1238574 w 1436261"/>
              <a:gd name="csY3159" fmla="*/ 359751 h 700513"/>
              <a:gd name="csX3160" fmla="*/ 1028249 w 1436261"/>
              <a:gd name="csY3160" fmla="*/ 359313 h 700513"/>
              <a:gd name="csX3161" fmla="*/ 1030406 w 1436261"/>
              <a:gd name="csY3161" fmla="*/ 360560 h 700513"/>
              <a:gd name="csX3162" fmla="*/ 1031114 w 1436261"/>
              <a:gd name="csY3162" fmla="*/ 361975 h 700513"/>
              <a:gd name="csX3163" fmla="*/ 1033287 w 1436261"/>
              <a:gd name="csY3163" fmla="*/ 364284 h 700513"/>
              <a:gd name="csX3164" fmla="*/ 1033254 w 1436261"/>
              <a:gd name="csY3164" fmla="*/ 365261 h 700513"/>
              <a:gd name="csX3165" fmla="*/ 1033506 w 1436261"/>
              <a:gd name="csY3165" fmla="*/ 367317 h 700513"/>
              <a:gd name="csX3166" fmla="*/ 1034500 w 1436261"/>
              <a:gd name="csY3166" fmla="*/ 369187 h 700513"/>
              <a:gd name="csX3167" fmla="*/ 1035832 w 1436261"/>
              <a:gd name="csY3167" fmla="*/ 371445 h 700513"/>
              <a:gd name="csX3168" fmla="*/ 1035865 w 1436261"/>
              <a:gd name="csY3168" fmla="*/ 371479 h 700513"/>
              <a:gd name="csX3169" fmla="*/ 1037129 w 1436261"/>
              <a:gd name="csY3169" fmla="*/ 373400 h 700513"/>
              <a:gd name="csX3170" fmla="*/ 1037584 w 1436261"/>
              <a:gd name="csY3170" fmla="*/ 376349 h 700513"/>
              <a:gd name="csX3171" fmla="*/ 1035006 w 1436261"/>
              <a:gd name="csY3171" fmla="*/ 378202 h 700513"/>
              <a:gd name="csX3172" fmla="*/ 1032142 w 1436261"/>
              <a:gd name="csY3172" fmla="*/ 379365 h 700513"/>
              <a:gd name="csX3173" fmla="*/ 1030103 w 1436261"/>
              <a:gd name="csY3173" fmla="*/ 379887 h 700513"/>
              <a:gd name="csX3174" fmla="*/ 1028721 w 1436261"/>
              <a:gd name="csY3174" fmla="*/ 378910 h 700513"/>
              <a:gd name="csX3175" fmla="*/ 1028232 w 1436261"/>
              <a:gd name="csY3175" fmla="*/ 375573 h 700513"/>
              <a:gd name="csX3176" fmla="*/ 1026598 w 1436261"/>
              <a:gd name="csY3176" fmla="*/ 371428 h 700513"/>
              <a:gd name="csX3177" fmla="*/ 1027002 w 1436261"/>
              <a:gd name="csY3177" fmla="*/ 367721 h 700513"/>
              <a:gd name="csX3178" fmla="*/ 1027423 w 1436261"/>
              <a:gd name="csY3178" fmla="*/ 368328 h 700513"/>
              <a:gd name="csX3179" fmla="*/ 1027626 w 1436261"/>
              <a:gd name="csY3179" fmla="*/ 364638 h 700513"/>
              <a:gd name="csX3180" fmla="*/ 1028552 w 1436261"/>
              <a:gd name="csY3180" fmla="*/ 363340 h 700513"/>
              <a:gd name="csX3181" fmla="*/ 1028199 w 1436261"/>
              <a:gd name="csY3181" fmla="*/ 361234 h 700513"/>
              <a:gd name="csX3182" fmla="*/ 1029193 w 1436261"/>
              <a:gd name="csY3182" fmla="*/ 361470 h 700513"/>
              <a:gd name="csX3183" fmla="*/ 1028957 w 1436261"/>
              <a:gd name="csY3183" fmla="*/ 360846 h 700513"/>
              <a:gd name="csX3184" fmla="*/ 1028249 w 1436261"/>
              <a:gd name="csY3184" fmla="*/ 359313 h 700513"/>
              <a:gd name="csX3185" fmla="*/ 319888 w 1436261"/>
              <a:gd name="csY3185" fmla="*/ 358605 h 700513"/>
              <a:gd name="csX3186" fmla="*/ 319871 w 1436261"/>
              <a:gd name="csY3186" fmla="*/ 358622 h 700513"/>
              <a:gd name="csX3187" fmla="*/ 319888 w 1436261"/>
              <a:gd name="csY3187" fmla="*/ 358672 h 700513"/>
              <a:gd name="csX3188" fmla="*/ 1233031 w 1436261"/>
              <a:gd name="csY3188" fmla="*/ 357442 h 700513"/>
              <a:gd name="csX3189" fmla="*/ 1233772 w 1436261"/>
              <a:gd name="csY3189" fmla="*/ 357712 h 700513"/>
              <a:gd name="csX3190" fmla="*/ 1234901 w 1436261"/>
              <a:gd name="csY3190" fmla="*/ 358740 h 700513"/>
              <a:gd name="csX3191" fmla="*/ 1235187 w 1436261"/>
              <a:gd name="csY3191" fmla="*/ 359565 h 700513"/>
              <a:gd name="csX3192" fmla="*/ 1235407 w 1436261"/>
              <a:gd name="csY3192" fmla="*/ 360206 h 700513"/>
              <a:gd name="csX3193" fmla="*/ 1234513 w 1436261"/>
              <a:gd name="csY3193" fmla="*/ 360307 h 700513"/>
              <a:gd name="csX3194" fmla="*/ 1233890 w 1436261"/>
              <a:gd name="csY3194" fmla="*/ 361133 h 700513"/>
              <a:gd name="csX3195" fmla="*/ 1232508 w 1436261"/>
              <a:gd name="csY3195" fmla="*/ 360930 h 700513"/>
              <a:gd name="csX3196" fmla="*/ 1232154 w 1436261"/>
              <a:gd name="csY3196" fmla="*/ 360661 h 700513"/>
              <a:gd name="csX3197" fmla="*/ 1231632 w 1436261"/>
              <a:gd name="csY3197" fmla="*/ 360105 h 700513"/>
              <a:gd name="csX3198" fmla="*/ 1232660 w 1436261"/>
              <a:gd name="csY3198" fmla="*/ 358167 h 700513"/>
              <a:gd name="csX3199" fmla="*/ 1233031 w 1436261"/>
              <a:gd name="csY3199" fmla="*/ 357442 h 700513"/>
              <a:gd name="csX3200" fmla="*/ 372561 w 1436261"/>
              <a:gd name="csY3200" fmla="*/ 354156 h 700513"/>
              <a:gd name="csX3201" fmla="*/ 372021 w 1436261"/>
              <a:gd name="csY3201" fmla="*/ 355471 h 700513"/>
              <a:gd name="csX3202" fmla="*/ 372476 w 1436261"/>
              <a:gd name="csY3202" fmla="*/ 356633 h 700513"/>
              <a:gd name="csX3203" fmla="*/ 371735 w 1436261"/>
              <a:gd name="csY3203" fmla="*/ 358049 h 700513"/>
              <a:gd name="csX3204" fmla="*/ 370050 w 1436261"/>
              <a:gd name="csY3204" fmla="*/ 358301 h 700513"/>
              <a:gd name="csX3205" fmla="*/ 367876 w 1436261"/>
              <a:gd name="csY3205" fmla="*/ 357981 h 700513"/>
              <a:gd name="csX3206" fmla="*/ 369494 w 1436261"/>
              <a:gd name="csY3206" fmla="*/ 356987 h 700513"/>
              <a:gd name="csX3207" fmla="*/ 369190 w 1436261"/>
              <a:gd name="csY3207" fmla="*/ 354797 h 700513"/>
              <a:gd name="csX3208" fmla="*/ 372561 w 1436261"/>
              <a:gd name="csY3208" fmla="*/ 354156 h 700513"/>
              <a:gd name="csX3209" fmla="*/ 1228480 w 1436261"/>
              <a:gd name="csY3209" fmla="*/ 353129 h 700513"/>
              <a:gd name="csX3210" fmla="*/ 1229980 w 1436261"/>
              <a:gd name="csY3210" fmla="*/ 353820 h 700513"/>
              <a:gd name="csX3211" fmla="*/ 1229474 w 1436261"/>
              <a:gd name="csY3211" fmla="*/ 356667 h 700513"/>
              <a:gd name="csX3212" fmla="*/ 1229121 w 1436261"/>
              <a:gd name="csY3212" fmla="*/ 357830 h 700513"/>
              <a:gd name="csX3213" fmla="*/ 1228952 w 1436261"/>
              <a:gd name="csY3213" fmla="*/ 358908 h 700513"/>
              <a:gd name="csX3214" fmla="*/ 1228935 w 1436261"/>
              <a:gd name="csY3214" fmla="*/ 358858 h 700513"/>
              <a:gd name="csX3215" fmla="*/ 1228413 w 1436261"/>
              <a:gd name="csY3215" fmla="*/ 359886 h 700513"/>
              <a:gd name="csX3216" fmla="*/ 1228447 w 1436261"/>
              <a:gd name="csY3216" fmla="*/ 361335 h 700513"/>
              <a:gd name="csX3217" fmla="*/ 1229154 w 1436261"/>
              <a:gd name="csY3217" fmla="*/ 363391 h 700513"/>
              <a:gd name="csX3218" fmla="*/ 1228025 w 1436261"/>
              <a:gd name="csY3218" fmla="*/ 363963 h 700513"/>
              <a:gd name="csX3219" fmla="*/ 1227570 w 1436261"/>
              <a:gd name="csY3219" fmla="*/ 362902 h 700513"/>
              <a:gd name="csX3220" fmla="*/ 1226357 w 1436261"/>
              <a:gd name="csY3220" fmla="*/ 361790 h 700513"/>
              <a:gd name="csX3221" fmla="*/ 1224622 w 1436261"/>
              <a:gd name="csY3221" fmla="*/ 359262 h 700513"/>
              <a:gd name="csX3222" fmla="*/ 1225178 w 1436261"/>
              <a:gd name="csY3222" fmla="*/ 358386 h 700513"/>
              <a:gd name="csX3223" fmla="*/ 1226003 w 1436261"/>
              <a:gd name="csY3223" fmla="*/ 358605 h 700513"/>
              <a:gd name="csX3224" fmla="*/ 1226795 w 1436261"/>
              <a:gd name="csY3224" fmla="*/ 357173 h 700513"/>
              <a:gd name="csX3225" fmla="*/ 1226340 w 1436261"/>
              <a:gd name="csY3225" fmla="*/ 356246 h 700513"/>
              <a:gd name="csX3226" fmla="*/ 1227334 w 1436261"/>
              <a:gd name="csY3226" fmla="*/ 355555 h 700513"/>
              <a:gd name="csX3227" fmla="*/ 1227385 w 1436261"/>
              <a:gd name="csY3227" fmla="*/ 354207 h 700513"/>
              <a:gd name="csX3228" fmla="*/ 1228329 w 1436261"/>
              <a:gd name="csY3228" fmla="*/ 353567 h 700513"/>
              <a:gd name="csX3229" fmla="*/ 1228480 w 1436261"/>
              <a:gd name="csY3229" fmla="*/ 353129 h 700513"/>
              <a:gd name="csX3230" fmla="*/ 359653 w 1436261"/>
              <a:gd name="csY3230" fmla="*/ 352438 h 700513"/>
              <a:gd name="csX3231" fmla="*/ 357884 w 1436261"/>
              <a:gd name="csY3231" fmla="*/ 354039 h 700513"/>
              <a:gd name="csX3232" fmla="*/ 355878 w 1436261"/>
              <a:gd name="csY3232" fmla="*/ 353281 h 700513"/>
              <a:gd name="csX3233" fmla="*/ 355878 w 1436261"/>
              <a:gd name="csY3233" fmla="*/ 353264 h 700513"/>
              <a:gd name="csX3234" fmla="*/ 358002 w 1436261"/>
              <a:gd name="csY3234" fmla="*/ 353264 h 700513"/>
              <a:gd name="csX3235" fmla="*/ 359653 w 1436261"/>
              <a:gd name="csY3235" fmla="*/ 352438 h 700513"/>
              <a:gd name="csX3236" fmla="*/ 1232255 w 1436261"/>
              <a:gd name="csY3236" fmla="*/ 351882 h 700513"/>
              <a:gd name="csX3237" fmla="*/ 1232255 w 1436261"/>
              <a:gd name="csY3237" fmla="*/ 352893 h 700513"/>
              <a:gd name="csX3238" fmla="*/ 1232221 w 1436261"/>
              <a:gd name="csY3238" fmla="*/ 354056 h 700513"/>
              <a:gd name="csX3239" fmla="*/ 1232457 w 1436261"/>
              <a:gd name="csY3239" fmla="*/ 355185 h 700513"/>
              <a:gd name="csX3240" fmla="*/ 1232204 w 1436261"/>
              <a:gd name="csY3240" fmla="*/ 356145 h 700513"/>
              <a:gd name="csX3241" fmla="*/ 1232154 w 1436261"/>
              <a:gd name="csY3241" fmla="*/ 357156 h 700513"/>
              <a:gd name="csX3242" fmla="*/ 1231177 w 1436261"/>
              <a:gd name="csY3242" fmla="*/ 357763 h 700513"/>
              <a:gd name="csX3243" fmla="*/ 1230722 w 1436261"/>
              <a:gd name="csY3243" fmla="*/ 358689 h 700513"/>
              <a:gd name="csX3244" fmla="*/ 1230317 w 1436261"/>
              <a:gd name="csY3244" fmla="*/ 360257 h 700513"/>
              <a:gd name="csX3245" fmla="*/ 1229862 w 1436261"/>
              <a:gd name="csY3245" fmla="*/ 361790 h 700513"/>
              <a:gd name="csX3246" fmla="*/ 1229272 w 1436261"/>
              <a:gd name="csY3246" fmla="*/ 361234 h 700513"/>
              <a:gd name="csX3247" fmla="*/ 1229475 w 1436261"/>
              <a:gd name="csY3247" fmla="*/ 359936 h 700513"/>
              <a:gd name="csX3248" fmla="*/ 1229576 w 1436261"/>
              <a:gd name="csY3248" fmla="*/ 358925 h 700513"/>
              <a:gd name="csX3249" fmla="*/ 1230149 w 1436261"/>
              <a:gd name="csY3249" fmla="*/ 357729 h 700513"/>
              <a:gd name="csX3250" fmla="*/ 1230503 w 1436261"/>
              <a:gd name="csY3250" fmla="*/ 356819 h 700513"/>
              <a:gd name="csX3251" fmla="*/ 1231295 w 1436261"/>
              <a:gd name="csY3251" fmla="*/ 354966 h 700513"/>
              <a:gd name="csX3252" fmla="*/ 1231547 w 1436261"/>
              <a:gd name="csY3252" fmla="*/ 353432 h 700513"/>
              <a:gd name="csX3253" fmla="*/ 1232238 w 1436261"/>
              <a:gd name="csY3253" fmla="*/ 351899 h 700513"/>
              <a:gd name="csX3254" fmla="*/ 1211108 w 1436261"/>
              <a:gd name="csY3254" fmla="*/ 351612 h 700513"/>
              <a:gd name="csX3255" fmla="*/ 1211631 w 1436261"/>
              <a:gd name="csY3255" fmla="*/ 352236 h 700513"/>
              <a:gd name="csX3256" fmla="*/ 1211631 w 1436261"/>
              <a:gd name="csY3256" fmla="*/ 353028 h 700513"/>
              <a:gd name="csX3257" fmla="*/ 1211867 w 1436261"/>
              <a:gd name="csY3257" fmla="*/ 353786 h 700513"/>
              <a:gd name="csX3258" fmla="*/ 1211513 w 1436261"/>
              <a:gd name="csY3258" fmla="*/ 354662 h 700513"/>
              <a:gd name="csX3259" fmla="*/ 1212204 w 1436261"/>
              <a:gd name="csY3259" fmla="*/ 355993 h 700513"/>
              <a:gd name="csX3260" fmla="*/ 1210906 w 1436261"/>
              <a:gd name="csY3260" fmla="*/ 356971 h 700513"/>
              <a:gd name="csX3261" fmla="*/ 1210569 w 1436261"/>
              <a:gd name="csY3261" fmla="*/ 357746 h 700513"/>
              <a:gd name="csX3262" fmla="*/ 1209962 w 1436261"/>
              <a:gd name="csY3262" fmla="*/ 358049 h 700513"/>
              <a:gd name="csX3263" fmla="*/ 1209693 w 1436261"/>
              <a:gd name="csY3263" fmla="*/ 358470 h 700513"/>
              <a:gd name="csX3264" fmla="*/ 1208867 w 1436261"/>
              <a:gd name="csY3264" fmla="*/ 359127 h 700513"/>
              <a:gd name="csX3265" fmla="*/ 1208362 w 1436261"/>
              <a:gd name="csY3265" fmla="*/ 359936 h 700513"/>
              <a:gd name="csX3266" fmla="*/ 1207957 w 1436261"/>
              <a:gd name="csY3266" fmla="*/ 361031 h 700513"/>
              <a:gd name="csX3267" fmla="*/ 1207165 w 1436261"/>
              <a:gd name="csY3267" fmla="*/ 361571 h 700513"/>
              <a:gd name="csX3268" fmla="*/ 1206356 w 1436261"/>
              <a:gd name="csY3268" fmla="*/ 363593 h 700513"/>
              <a:gd name="csX3269" fmla="*/ 1205834 w 1436261"/>
              <a:gd name="csY3269" fmla="*/ 363829 h 700513"/>
              <a:gd name="csX3270" fmla="*/ 1205497 w 1436261"/>
              <a:gd name="csY3270" fmla="*/ 363660 h 700513"/>
              <a:gd name="csX3271" fmla="*/ 1204941 w 1436261"/>
              <a:gd name="csY3271" fmla="*/ 364621 h 700513"/>
              <a:gd name="csX3272" fmla="*/ 1204419 w 1436261"/>
              <a:gd name="csY3272" fmla="*/ 365396 h 700513"/>
              <a:gd name="csX3273" fmla="*/ 1203610 w 1436261"/>
              <a:gd name="csY3273" fmla="*/ 365834 h 700513"/>
              <a:gd name="csX3274" fmla="*/ 1202970 w 1436261"/>
              <a:gd name="csY3274" fmla="*/ 366727 h 700513"/>
              <a:gd name="csX3275" fmla="*/ 1201638 w 1436261"/>
              <a:gd name="csY3275" fmla="*/ 367333 h 700513"/>
              <a:gd name="csX3276" fmla="*/ 1203458 w 1436261"/>
              <a:gd name="csY3276" fmla="*/ 363104 h 700513"/>
              <a:gd name="csX3277" fmla="*/ 1203408 w 1436261"/>
              <a:gd name="csY3277" fmla="*/ 363121 h 700513"/>
              <a:gd name="csX3278" fmla="*/ 1204773 w 1436261"/>
              <a:gd name="csY3278" fmla="*/ 362312 h 700513"/>
              <a:gd name="csX3279" fmla="*/ 1205025 w 1436261"/>
              <a:gd name="csY3279" fmla="*/ 362396 h 700513"/>
              <a:gd name="csX3280" fmla="*/ 1205480 w 1436261"/>
              <a:gd name="csY3280" fmla="*/ 361554 h 700513"/>
              <a:gd name="csX3281" fmla="*/ 1207469 w 1436261"/>
              <a:gd name="csY3281" fmla="*/ 359262 h 700513"/>
              <a:gd name="csX3282" fmla="*/ 1208935 w 1436261"/>
              <a:gd name="csY3282" fmla="*/ 357375 h 700513"/>
              <a:gd name="csX3283" fmla="*/ 1209406 w 1436261"/>
              <a:gd name="csY3283" fmla="*/ 356398 h 700513"/>
              <a:gd name="csX3284" fmla="*/ 1210148 w 1436261"/>
              <a:gd name="csY3284" fmla="*/ 356027 h 700513"/>
              <a:gd name="csX3285" fmla="*/ 1209962 w 1436261"/>
              <a:gd name="csY3285" fmla="*/ 354376 h 700513"/>
              <a:gd name="csX3286" fmla="*/ 1210502 w 1436261"/>
              <a:gd name="csY3286" fmla="*/ 352084 h 700513"/>
              <a:gd name="csX3287" fmla="*/ 1211108 w 1436261"/>
              <a:gd name="csY3287" fmla="*/ 351612 h 700513"/>
              <a:gd name="csX3288" fmla="*/ 1233401 w 1436261"/>
              <a:gd name="csY3288" fmla="*/ 350669 h 700513"/>
              <a:gd name="csX3289" fmla="*/ 1234041 w 1436261"/>
              <a:gd name="csY3289" fmla="*/ 351191 h 700513"/>
              <a:gd name="csX3290" fmla="*/ 1234884 w 1436261"/>
              <a:gd name="csY3290" fmla="*/ 351815 h 700513"/>
              <a:gd name="csX3291" fmla="*/ 1235372 w 1436261"/>
              <a:gd name="csY3291" fmla="*/ 351478 h 700513"/>
              <a:gd name="csX3292" fmla="*/ 1236164 w 1436261"/>
              <a:gd name="csY3292" fmla="*/ 351478 h 700513"/>
              <a:gd name="csX3293" fmla="*/ 1236434 w 1436261"/>
              <a:gd name="csY3293" fmla="*/ 352168 h 700513"/>
              <a:gd name="csX3294" fmla="*/ 1236704 w 1436261"/>
              <a:gd name="csY3294" fmla="*/ 352842 h 700513"/>
              <a:gd name="csX3295" fmla="*/ 1237007 w 1436261"/>
              <a:gd name="csY3295" fmla="*/ 353230 h 700513"/>
              <a:gd name="csX3296" fmla="*/ 1237007 w 1436261"/>
              <a:gd name="csY3296" fmla="*/ 353264 h 700513"/>
              <a:gd name="csX3297" fmla="*/ 1236889 w 1436261"/>
              <a:gd name="csY3297" fmla="*/ 354376 h 700513"/>
              <a:gd name="csX3298" fmla="*/ 1237344 w 1436261"/>
              <a:gd name="csY3298" fmla="*/ 355336 h 700513"/>
              <a:gd name="csX3299" fmla="*/ 1238422 w 1436261"/>
              <a:gd name="csY3299" fmla="*/ 356549 h 700513"/>
              <a:gd name="csX3300" fmla="*/ 1238389 w 1436261"/>
              <a:gd name="csY3300" fmla="*/ 357240 h 700513"/>
              <a:gd name="csX3301" fmla="*/ 1238001 w 1436261"/>
              <a:gd name="csY3301" fmla="*/ 357257 h 700513"/>
              <a:gd name="csX3302" fmla="*/ 1237580 w 1436261"/>
              <a:gd name="csY3302" fmla="*/ 357864 h 700513"/>
              <a:gd name="csX3303" fmla="*/ 1237074 w 1436261"/>
              <a:gd name="csY3303" fmla="*/ 356937 h 700513"/>
              <a:gd name="csX3304" fmla="*/ 1237142 w 1436261"/>
              <a:gd name="csY3304" fmla="*/ 357897 h 700513"/>
              <a:gd name="csX3305" fmla="*/ 1236940 w 1436261"/>
              <a:gd name="csY3305" fmla="*/ 358908 h 700513"/>
              <a:gd name="csX3306" fmla="*/ 1235996 w 1436261"/>
              <a:gd name="csY3306" fmla="*/ 357628 h 700513"/>
              <a:gd name="csX3307" fmla="*/ 1235962 w 1436261"/>
              <a:gd name="csY3307" fmla="*/ 356482 h 700513"/>
              <a:gd name="csX3308" fmla="*/ 1235861 w 1436261"/>
              <a:gd name="csY3308" fmla="*/ 354881 h 700513"/>
              <a:gd name="csX3309" fmla="*/ 1234614 w 1436261"/>
              <a:gd name="csY3309" fmla="*/ 353870 h 700513"/>
              <a:gd name="csX3310" fmla="*/ 1233890 w 1436261"/>
              <a:gd name="csY3310" fmla="*/ 353567 h 700513"/>
              <a:gd name="csX3311" fmla="*/ 1233603 w 1436261"/>
              <a:gd name="csY3311" fmla="*/ 352657 h 700513"/>
              <a:gd name="csX3312" fmla="*/ 1233401 w 1436261"/>
              <a:gd name="csY3312" fmla="*/ 350669 h 700513"/>
              <a:gd name="csX3313" fmla="*/ 1222196 w 1436261"/>
              <a:gd name="csY3313" fmla="*/ 348647 h 700513"/>
              <a:gd name="csX3314" fmla="*/ 1223527 w 1436261"/>
              <a:gd name="csY3314" fmla="*/ 349118 h 700513"/>
              <a:gd name="csX3315" fmla="*/ 1224403 w 1436261"/>
              <a:gd name="csY3315" fmla="*/ 349860 h 700513"/>
              <a:gd name="csX3316" fmla="*/ 1225364 w 1436261"/>
              <a:gd name="csY3316" fmla="*/ 350315 h 700513"/>
              <a:gd name="csX3317" fmla="*/ 1225364 w 1436261"/>
              <a:gd name="csY3317" fmla="*/ 350298 h 700513"/>
              <a:gd name="csX3318" fmla="*/ 1226476 w 1436261"/>
              <a:gd name="csY3318" fmla="*/ 350112 h 700513"/>
              <a:gd name="csX3319" fmla="*/ 1226779 w 1436261"/>
              <a:gd name="csY3319" fmla="*/ 351022 h 700513"/>
              <a:gd name="csX3320" fmla="*/ 1227453 w 1436261"/>
              <a:gd name="csY3320" fmla="*/ 350264 h 700513"/>
              <a:gd name="csX3321" fmla="*/ 1227959 w 1436261"/>
              <a:gd name="csY3321" fmla="*/ 351241 h 700513"/>
              <a:gd name="csX3322" fmla="*/ 1227756 w 1436261"/>
              <a:gd name="csY3322" fmla="*/ 352522 h 700513"/>
              <a:gd name="csX3323" fmla="*/ 1226678 w 1436261"/>
              <a:gd name="csY3323" fmla="*/ 353061 h 700513"/>
              <a:gd name="csX3324" fmla="*/ 1226476 w 1436261"/>
              <a:gd name="csY3324" fmla="*/ 353584 h 700513"/>
              <a:gd name="csX3325" fmla="*/ 1226408 w 1436261"/>
              <a:gd name="csY3325" fmla="*/ 354443 h 700513"/>
              <a:gd name="csX3326" fmla="*/ 1225734 w 1436261"/>
              <a:gd name="csY3326" fmla="*/ 354628 h 700513"/>
              <a:gd name="csX3327" fmla="*/ 1225499 w 1436261"/>
              <a:gd name="csY3327" fmla="*/ 355050 h 700513"/>
              <a:gd name="csX3328" fmla="*/ 1225094 w 1436261"/>
              <a:gd name="csY3328" fmla="*/ 355252 h 700513"/>
              <a:gd name="csX3329" fmla="*/ 1223932 w 1436261"/>
              <a:gd name="csY3329" fmla="*/ 355319 h 700513"/>
              <a:gd name="csX3330" fmla="*/ 1222432 w 1436261"/>
              <a:gd name="csY3330" fmla="*/ 356768 h 700513"/>
              <a:gd name="csX3331" fmla="*/ 1222634 w 1436261"/>
              <a:gd name="csY3331" fmla="*/ 355842 h 700513"/>
              <a:gd name="csX3332" fmla="*/ 1222364 w 1436261"/>
              <a:gd name="csY3332" fmla="*/ 355151 h 700513"/>
              <a:gd name="csX3333" fmla="*/ 1222364 w 1436261"/>
              <a:gd name="csY3333" fmla="*/ 353904 h 700513"/>
              <a:gd name="csX3334" fmla="*/ 1222415 w 1436261"/>
              <a:gd name="csY3334" fmla="*/ 351814 h 700513"/>
              <a:gd name="csX3335" fmla="*/ 1222819 w 1436261"/>
              <a:gd name="csY3335" fmla="*/ 350584 h 700513"/>
              <a:gd name="csX3336" fmla="*/ 1222634 w 1436261"/>
              <a:gd name="csY3336" fmla="*/ 349826 h 700513"/>
              <a:gd name="csX3337" fmla="*/ 1222162 w 1436261"/>
              <a:gd name="csY3337" fmla="*/ 349573 h 700513"/>
              <a:gd name="csX3338" fmla="*/ 1222196 w 1436261"/>
              <a:gd name="csY3338" fmla="*/ 348647 h 700513"/>
              <a:gd name="csX3339" fmla="*/ 1131541 w 1436261"/>
              <a:gd name="csY3339" fmla="*/ 348191 h 700513"/>
              <a:gd name="csX3340" fmla="*/ 1131558 w 1436261"/>
              <a:gd name="csY3340" fmla="*/ 348258 h 700513"/>
              <a:gd name="csX3341" fmla="*/ 1131507 w 1436261"/>
              <a:gd name="csY3341" fmla="*/ 348393 h 700513"/>
              <a:gd name="csX3342" fmla="*/ 1131541 w 1436261"/>
              <a:gd name="csY3342" fmla="*/ 348191 h 700513"/>
              <a:gd name="csX3343" fmla="*/ 1227655 w 1436261"/>
              <a:gd name="csY3343" fmla="*/ 345108 h 700513"/>
              <a:gd name="csX3344" fmla="*/ 1228413 w 1436261"/>
              <a:gd name="csY3344" fmla="*/ 345243 h 700513"/>
              <a:gd name="csX3345" fmla="*/ 1229357 w 1436261"/>
              <a:gd name="csY3345" fmla="*/ 345832 h 700513"/>
              <a:gd name="csX3346" fmla="*/ 1230385 w 1436261"/>
              <a:gd name="csY3346" fmla="*/ 346506 h 700513"/>
              <a:gd name="csX3347" fmla="*/ 1231345 w 1436261"/>
              <a:gd name="csY3347" fmla="*/ 347534 h 700513"/>
              <a:gd name="csX3348" fmla="*/ 1232036 w 1436261"/>
              <a:gd name="csY3348" fmla="*/ 349236 h 700513"/>
              <a:gd name="csX3349" fmla="*/ 1231615 w 1436261"/>
              <a:gd name="csY3349" fmla="*/ 348950 h 700513"/>
              <a:gd name="csX3350" fmla="*/ 1230924 w 1436261"/>
              <a:gd name="csY3350" fmla="*/ 348882 h 700513"/>
              <a:gd name="csX3351" fmla="*/ 1230604 w 1436261"/>
              <a:gd name="csY3351" fmla="*/ 348613 h 700513"/>
              <a:gd name="csX3352" fmla="*/ 1230604 w 1436261"/>
              <a:gd name="csY3352" fmla="*/ 348596 h 700513"/>
              <a:gd name="csX3353" fmla="*/ 1230301 w 1436261"/>
              <a:gd name="csY3353" fmla="*/ 348057 h 700513"/>
              <a:gd name="csX3354" fmla="*/ 1229559 w 1436261"/>
              <a:gd name="csY3354" fmla="*/ 347416 h 700513"/>
              <a:gd name="csX3355" fmla="*/ 1228868 w 1436261"/>
              <a:gd name="csY3355" fmla="*/ 347079 h 700513"/>
              <a:gd name="csX3356" fmla="*/ 1228481 w 1436261"/>
              <a:gd name="csY3356" fmla="*/ 347871 h 700513"/>
              <a:gd name="csX3357" fmla="*/ 1227773 w 1436261"/>
              <a:gd name="csY3357" fmla="*/ 348781 h 700513"/>
              <a:gd name="csX3358" fmla="*/ 1227840 w 1436261"/>
              <a:gd name="csY3358" fmla="*/ 347955 h 700513"/>
              <a:gd name="csX3359" fmla="*/ 1227840 w 1436261"/>
              <a:gd name="csY3359" fmla="*/ 346928 h 700513"/>
              <a:gd name="csX3360" fmla="*/ 1227925 w 1436261"/>
              <a:gd name="csY3360" fmla="*/ 346051 h 700513"/>
              <a:gd name="csX3361" fmla="*/ 1227655 w 1436261"/>
              <a:gd name="csY3361" fmla="*/ 345108 h 700513"/>
              <a:gd name="csX3362" fmla="*/ 1232811 w 1436261"/>
              <a:gd name="csY3362" fmla="*/ 345024 h 700513"/>
              <a:gd name="csX3363" fmla="*/ 1234277 w 1436261"/>
              <a:gd name="csY3363" fmla="*/ 345428 h 700513"/>
              <a:gd name="csX3364" fmla="*/ 1235423 w 1436261"/>
              <a:gd name="csY3364" fmla="*/ 345496 h 700513"/>
              <a:gd name="csX3365" fmla="*/ 1236502 w 1436261"/>
              <a:gd name="csY3365" fmla="*/ 345074 h 700513"/>
              <a:gd name="csX3366" fmla="*/ 1237294 w 1436261"/>
              <a:gd name="csY3366" fmla="*/ 345378 h 700513"/>
              <a:gd name="csX3367" fmla="*/ 1237479 w 1436261"/>
              <a:gd name="csY3367" fmla="*/ 346119 h 700513"/>
              <a:gd name="csX3368" fmla="*/ 1238001 w 1436261"/>
              <a:gd name="csY3368" fmla="*/ 346338 h 700513"/>
              <a:gd name="csX3369" fmla="*/ 1238338 w 1436261"/>
              <a:gd name="csY3369" fmla="*/ 346810 h 700513"/>
              <a:gd name="csX3370" fmla="*/ 1238591 w 1436261"/>
              <a:gd name="csY3370" fmla="*/ 347518 h 700513"/>
              <a:gd name="csX3371" fmla="*/ 1238861 w 1436261"/>
              <a:gd name="csY3371" fmla="*/ 349371 h 700513"/>
              <a:gd name="csX3372" fmla="*/ 1239535 w 1436261"/>
              <a:gd name="csY3372" fmla="*/ 351174 h 700513"/>
              <a:gd name="csX3373" fmla="*/ 1239535 w 1436261"/>
              <a:gd name="csY3373" fmla="*/ 351983 h 700513"/>
              <a:gd name="csX3374" fmla="*/ 1239973 w 1436261"/>
              <a:gd name="csY3374" fmla="*/ 352640 h 700513"/>
              <a:gd name="csX3375" fmla="*/ 1238743 w 1436261"/>
              <a:gd name="csY3375" fmla="*/ 352741 h 700513"/>
              <a:gd name="csX3376" fmla="*/ 1237732 w 1436261"/>
              <a:gd name="csY3376" fmla="*/ 352640 h 700513"/>
              <a:gd name="csX3377" fmla="*/ 1237041 w 1436261"/>
              <a:gd name="csY3377" fmla="*/ 351815 h 700513"/>
              <a:gd name="csX3378" fmla="*/ 1236400 w 1436261"/>
              <a:gd name="csY3378" fmla="*/ 351225 h 700513"/>
              <a:gd name="csX3379" fmla="*/ 1235878 w 1436261"/>
              <a:gd name="csY3379" fmla="*/ 350163 h 700513"/>
              <a:gd name="csX3380" fmla="*/ 1236080 w 1436261"/>
              <a:gd name="csY3380" fmla="*/ 349574 h 700513"/>
              <a:gd name="csX3381" fmla="*/ 1235659 w 1436261"/>
              <a:gd name="csY3381" fmla="*/ 349270 h 700513"/>
              <a:gd name="csX3382" fmla="*/ 1234715 w 1436261"/>
              <a:gd name="csY3382" fmla="*/ 348175 h 700513"/>
              <a:gd name="csX3383" fmla="*/ 1234025 w 1436261"/>
              <a:gd name="csY3383" fmla="*/ 347366 h 700513"/>
              <a:gd name="csX3384" fmla="*/ 1233283 w 1436261"/>
              <a:gd name="csY3384" fmla="*/ 347130 h 700513"/>
              <a:gd name="csX3385" fmla="*/ 1232542 w 1436261"/>
              <a:gd name="csY3385" fmla="*/ 345715 h 700513"/>
              <a:gd name="csX3386" fmla="*/ 1232542 w 1436261"/>
              <a:gd name="csY3386" fmla="*/ 345664 h 700513"/>
              <a:gd name="csX3387" fmla="*/ 1232811 w 1436261"/>
              <a:gd name="csY3387" fmla="*/ 345024 h 700513"/>
              <a:gd name="csX3388" fmla="*/ 1217191 w 1436261"/>
              <a:gd name="csY3388" fmla="*/ 340693 h 700513"/>
              <a:gd name="csX3389" fmla="*/ 1219382 w 1436261"/>
              <a:gd name="csY3389" fmla="*/ 343625 h 700513"/>
              <a:gd name="csX3390" fmla="*/ 1219432 w 1436261"/>
              <a:gd name="csY3390" fmla="*/ 345849 h 700513"/>
              <a:gd name="csX3391" fmla="*/ 1218505 w 1436261"/>
              <a:gd name="csY3391" fmla="*/ 347348 h 700513"/>
              <a:gd name="csX3392" fmla="*/ 1217292 w 1436261"/>
              <a:gd name="csY3392" fmla="*/ 345259 h 700513"/>
              <a:gd name="csX3393" fmla="*/ 1216568 w 1436261"/>
              <a:gd name="csY3393" fmla="*/ 344619 h 700513"/>
              <a:gd name="csX3394" fmla="*/ 1216130 w 1436261"/>
              <a:gd name="csY3394" fmla="*/ 343456 h 700513"/>
              <a:gd name="csX3395" fmla="*/ 1215809 w 1436261"/>
              <a:gd name="csY3395" fmla="*/ 342344 h 700513"/>
              <a:gd name="csX3396" fmla="*/ 1214866 w 1436261"/>
              <a:gd name="csY3396" fmla="*/ 341940 h 700513"/>
              <a:gd name="csX3397" fmla="*/ 1214259 w 1436261"/>
              <a:gd name="csY3397" fmla="*/ 341164 h 700513"/>
              <a:gd name="csX3398" fmla="*/ 1213299 w 1436261"/>
              <a:gd name="csY3398" fmla="*/ 340827 h 700513"/>
              <a:gd name="csX3399" fmla="*/ 1213265 w 1436261"/>
              <a:gd name="csY3399" fmla="*/ 340743 h 700513"/>
              <a:gd name="csX3400" fmla="*/ 1217174 w 1436261"/>
              <a:gd name="csY3400" fmla="*/ 340709 h 700513"/>
              <a:gd name="csX3401" fmla="*/ 671175 w 1436261"/>
              <a:gd name="csY3401" fmla="*/ 329403 h 700513"/>
              <a:gd name="csX3402" fmla="*/ 671226 w 1436261"/>
              <a:gd name="csY3402" fmla="*/ 329420 h 700513"/>
              <a:gd name="csX3403" fmla="*/ 671378 w 1436261"/>
              <a:gd name="csY3403" fmla="*/ 329420 h 700513"/>
              <a:gd name="csX3404" fmla="*/ 671226 w 1436261"/>
              <a:gd name="csY3404" fmla="*/ 329403 h 700513"/>
              <a:gd name="csX3405" fmla="*/ 347519 w 1436261"/>
              <a:gd name="csY3405" fmla="*/ 313429 h 700513"/>
              <a:gd name="csX3406" fmla="*/ 349996 w 1436261"/>
              <a:gd name="csY3406" fmla="*/ 313496 h 700513"/>
              <a:gd name="csX3407" fmla="*/ 352136 w 1436261"/>
              <a:gd name="csY3407" fmla="*/ 313901 h 700513"/>
              <a:gd name="csX3408" fmla="*/ 354192 w 1436261"/>
              <a:gd name="csY3408" fmla="*/ 314608 h 700513"/>
              <a:gd name="csX3409" fmla="*/ 352423 w 1436261"/>
              <a:gd name="csY3409" fmla="*/ 315788 h 700513"/>
              <a:gd name="csX3410" fmla="*/ 350468 w 1436261"/>
              <a:gd name="csY3410" fmla="*/ 316142 h 700513"/>
              <a:gd name="csX3411" fmla="*/ 349305 w 1436261"/>
              <a:gd name="csY3411" fmla="*/ 316496 h 700513"/>
              <a:gd name="csX3412" fmla="*/ 348329 w 1436261"/>
              <a:gd name="csY3412" fmla="*/ 316496 h 700513"/>
              <a:gd name="csX3413" fmla="*/ 346475 w 1436261"/>
              <a:gd name="csY3413" fmla="*/ 316748 h 700513"/>
              <a:gd name="csX3414" fmla="*/ 346491 w 1436261"/>
              <a:gd name="csY3414" fmla="*/ 316732 h 700513"/>
              <a:gd name="csX3415" fmla="*/ 346424 w 1436261"/>
              <a:gd name="csY3415" fmla="*/ 315215 h 700513"/>
              <a:gd name="csX3416" fmla="*/ 345936 w 1436261"/>
              <a:gd name="csY3416" fmla="*/ 313783 h 700513"/>
              <a:gd name="csX3417" fmla="*/ 347519 w 1436261"/>
              <a:gd name="csY3417" fmla="*/ 313429 h 700513"/>
              <a:gd name="csX3418" fmla="*/ 297557 w 1436261"/>
              <a:gd name="csY3418" fmla="*/ 313328 h 700513"/>
              <a:gd name="csX3419" fmla="*/ 298349 w 1436261"/>
              <a:gd name="csY3419" fmla="*/ 313463 h 700513"/>
              <a:gd name="csX3420" fmla="*/ 300439 w 1436261"/>
              <a:gd name="csY3420" fmla="*/ 313564 h 700513"/>
              <a:gd name="csX3421" fmla="*/ 301584 w 1436261"/>
              <a:gd name="csY3421" fmla="*/ 313935 h 700513"/>
              <a:gd name="csX3422" fmla="*/ 302258 w 1436261"/>
              <a:gd name="csY3422" fmla="*/ 314693 h 700513"/>
              <a:gd name="csX3423" fmla="*/ 303691 w 1436261"/>
              <a:gd name="csY3423" fmla="*/ 315182 h 700513"/>
              <a:gd name="csX3424" fmla="*/ 304904 w 1436261"/>
              <a:gd name="csY3424" fmla="*/ 316277 h 700513"/>
              <a:gd name="csX3425" fmla="*/ 304719 w 1436261"/>
              <a:gd name="csY3425" fmla="*/ 316917 h 700513"/>
              <a:gd name="csX3426" fmla="*/ 303067 w 1436261"/>
              <a:gd name="csY3426" fmla="*/ 316917 h 700513"/>
              <a:gd name="csX3427" fmla="*/ 302258 w 1436261"/>
              <a:gd name="csY3427" fmla="*/ 317035 h 700513"/>
              <a:gd name="csX3428" fmla="*/ 302174 w 1436261"/>
              <a:gd name="csY3428" fmla="*/ 316715 h 700513"/>
              <a:gd name="csX3429" fmla="*/ 301753 w 1436261"/>
              <a:gd name="csY3429" fmla="*/ 316799 h 700513"/>
              <a:gd name="csX3430" fmla="*/ 301652 w 1436261"/>
              <a:gd name="csY3430" fmla="*/ 317002 h 700513"/>
              <a:gd name="csX3431" fmla="*/ 301146 w 1436261"/>
              <a:gd name="csY3431" fmla="*/ 317473 h 700513"/>
              <a:gd name="csX3432" fmla="*/ 300708 w 1436261"/>
              <a:gd name="csY3432" fmla="*/ 317204 h 700513"/>
              <a:gd name="csX3433" fmla="*/ 300616 w 1436261"/>
              <a:gd name="csY3433" fmla="*/ 317051 h 700513"/>
              <a:gd name="csX3434" fmla="*/ 300641 w 1436261"/>
              <a:gd name="csY3434" fmla="*/ 317035 h 700513"/>
              <a:gd name="csX3435" fmla="*/ 300607 w 1436261"/>
              <a:gd name="csY3435" fmla="*/ 317035 h 700513"/>
              <a:gd name="csX3436" fmla="*/ 300616 w 1436261"/>
              <a:gd name="csY3436" fmla="*/ 317051 h 700513"/>
              <a:gd name="csX3437" fmla="*/ 300135 w 1436261"/>
              <a:gd name="csY3437" fmla="*/ 317355 h 700513"/>
              <a:gd name="csX3438" fmla="*/ 300253 w 1436261"/>
              <a:gd name="csY3438" fmla="*/ 318013 h 700513"/>
              <a:gd name="csX3439" fmla="*/ 299310 w 1436261"/>
              <a:gd name="csY3439" fmla="*/ 317760 h 700513"/>
              <a:gd name="csX3440" fmla="*/ 298888 w 1436261"/>
              <a:gd name="csY3440" fmla="*/ 317355 h 700513"/>
              <a:gd name="csX3441" fmla="*/ 297573 w 1436261"/>
              <a:gd name="csY3441" fmla="*/ 317440 h 700513"/>
              <a:gd name="csX3442" fmla="*/ 297034 w 1436261"/>
              <a:gd name="csY3442" fmla="*/ 316412 h 700513"/>
              <a:gd name="csX3443" fmla="*/ 296613 w 1436261"/>
              <a:gd name="csY3443" fmla="*/ 316210 h 700513"/>
              <a:gd name="csX3444" fmla="*/ 296478 w 1436261"/>
              <a:gd name="csY3444" fmla="*/ 315738 h 700513"/>
              <a:gd name="csX3445" fmla="*/ 294995 w 1436261"/>
              <a:gd name="csY3445" fmla="*/ 314996 h 700513"/>
              <a:gd name="csX3446" fmla="*/ 295602 w 1436261"/>
              <a:gd name="csY3446" fmla="*/ 313884 h 700513"/>
              <a:gd name="csX3447" fmla="*/ 296579 w 1436261"/>
              <a:gd name="csY3447" fmla="*/ 313834 h 700513"/>
              <a:gd name="csX3448" fmla="*/ 297304 w 1436261"/>
              <a:gd name="csY3448" fmla="*/ 313598 h 700513"/>
              <a:gd name="csX3449" fmla="*/ 297557 w 1436261"/>
              <a:gd name="csY3449" fmla="*/ 313328 h 700513"/>
              <a:gd name="csX3450" fmla="*/ 1213400 w 1436261"/>
              <a:gd name="csY3450" fmla="*/ 312401 h 700513"/>
              <a:gd name="csX3451" fmla="*/ 1214512 w 1436261"/>
              <a:gd name="csY3451" fmla="*/ 313598 h 700513"/>
              <a:gd name="csX3452" fmla="*/ 1217360 w 1436261"/>
              <a:gd name="csY3452" fmla="*/ 315165 h 700513"/>
              <a:gd name="csX3453" fmla="*/ 1217376 w 1436261"/>
              <a:gd name="csY3453" fmla="*/ 315064 h 700513"/>
              <a:gd name="csX3454" fmla="*/ 1219584 w 1436261"/>
              <a:gd name="csY3454" fmla="*/ 313968 h 700513"/>
              <a:gd name="csX3455" fmla="*/ 1218893 w 1436261"/>
              <a:gd name="csY3455" fmla="*/ 315670 h 700513"/>
              <a:gd name="csX3456" fmla="*/ 1219247 w 1436261"/>
              <a:gd name="csY3456" fmla="*/ 317423 h 700513"/>
              <a:gd name="csX3457" fmla="*/ 1219668 w 1436261"/>
              <a:gd name="csY3457" fmla="*/ 319799 h 700513"/>
              <a:gd name="csX3458" fmla="*/ 1221522 w 1436261"/>
              <a:gd name="csY3458" fmla="*/ 321534 h 700513"/>
              <a:gd name="csX3459" fmla="*/ 1221050 w 1436261"/>
              <a:gd name="csY3459" fmla="*/ 323219 h 700513"/>
              <a:gd name="csX3460" fmla="*/ 1220039 w 1436261"/>
              <a:gd name="csY3460" fmla="*/ 326404 h 700513"/>
              <a:gd name="csX3461" fmla="*/ 1218741 w 1436261"/>
              <a:gd name="csY3461" fmla="*/ 326404 h 700513"/>
              <a:gd name="csX3462" fmla="*/ 1217545 w 1436261"/>
              <a:gd name="csY3462" fmla="*/ 327044 h 700513"/>
              <a:gd name="csX3463" fmla="*/ 1217410 w 1436261"/>
              <a:gd name="csY3463" fmla="*/ 329892 h 700513"/>
              <a:gd name="csX3464" fmla="*/ 1218826 w 1436261"/>
              <a:gd name="csY3464" fmla="*/ 333582 h 700513"/>
              <a:gd name="csX3465" fmla="*/ 1220089 w 1436261"/>
              <a:gd name="csY3465" fmla="*/ 336548 h 700513"/>
              <a:gd name="csX3466" fmla="*/ 1222246 w 1436261"/>
              <a:gd name="csY3466" fmla="*/ 337441 h 700513"/>
              <a:gd name="csX3467" fmla="*/ 1222499 w 1436261"/>
              <a:gd name="csY3467" fmla="*/ 335806 h 700513"/>
              <a:gd name="csX3468" fmla="*/ 1224117 w 1436261"/>
              <a:gd name="csY3468" fmla="*/ 335604 h 700513"/>
              <a:gd name="csX3469" fmla="*/ 1225802 w 1436261"/>
              <a:gd name="csY3469" fmla="*/ 335554 h 700513"/>
              <a:gd name="csX3470" fmla="*/ 1227369 w 1436261"/>
              <a:gd name="csY3470" fmla="*/ 338772 h 700513"/>
              <a:gd name="csX3471" fmla="*/ 1227369 w 1436261"/>
              <a:gd name="csY3471" fmla="*/ 336767 h 700513"/>
              <a:gd name="csX3472" fmla="*/ 1229323 w 1436261"/>
              <a:gd name="csY3472" fmla="*/ 338401 h 700513"/>
              <a:gd name="csX3473" fmla="*/ 1228363 w 1436261"/>
              <a:gd name="csY3473" fmla="*/ 338907 h 700513"/>
              <a:gd name="csX3474" fmla="*/ 1228666 w 1436261"/>
              <a:gd name="csY3474" fmla="*/ 340053 h 700513"/>
              <a:gd name="csX3475" fmla="*/ 1229660 w 1436261"/>
              <a:gd name="csY3475" fmla="*/ 340777 h 700513"/>
              <a:gd name="csX3476" fmla="*/ 1230385 w 1436261"/>
              <a:gd name="csY3476" fmla="*/ 342664 h 700513"/>
              <a:gd name="csX3477" fmla="*/ 1231800 w 1436261"/>
              <a:gd name="csY3477" fmla="*/ 341653 h 700513"/>
              <a:gd name="csX3478" fmla="*/ 1231514 w 1436261"/>
              <a:gd name="csY3478" fmla="*/ 345344 h 700513"/>
              <a:gd name="csX3479" fmla="*/ 1230166 w 1436261"/>
              <a:gd name="csY3479" fmla="*/ 343456 h 700513"/>
              <a:gd name="csX3480" fmla="*/ 1228683 w 1436261"/>
              <a:gd name="csY3480" fmla="*/ 342782 h 700513"/>
              <a:gd name="csX3481" fmla="*/ 1227908 w 1436261"/>
              <a:gd name="csY3481" fmla="*/ 342648 h 700513"/>
              <a:gd name="csX3482" fmla="*/ 1227487 w 1436261"/>
              <a:gd name="csY3482" fmla="*/ 341704 h 700513"/>
              <a:gd name="csX3483" fmla="*/ 1226290 w 1436261"/>
              <a:gd name="csY3483" fmla="*/ 340693 h 700513"/>
              <a:gd name="csX3484" fmla="*/ 1225835 w 1436261"/>
              <a:gd name="csY3484" fmla="*/ 340322 h 700513"/>
              <a:gd name="csX3485" fmla="*/ 1225431 w 1436261"/>
              <a:gd name="csY3485" fmla="*/ 340457 h 700513"/>
              <a:gd name="csX3486" fmla="*/ 1223999 w 1436261"/>
              <a:gd name="csY3486" fmla="*/ 337896 h 700513"/>
              <a:gd name="csX3487" fmla="*/ 1224454 w 1436261"/>
              <a:gd name="csY3487" fmla="*/ 339800 h 700513"/>
              <a:gd name="csX3488" fmla="*/ 1223594 w 1436261"/>
              <a:gd name="csY3488" fmla="*/ 341637 h 700513"/>
              <a:gd name="csX3489" fmla="*/ 1222162 w 1436261"/>
              <a:gd name="csY3489" fmla="*/ 339210 h 700513"/>
              <a:gd name="csX3490" fmla="*/ 1221370 w 1436261"/>
              <a:gd name="csY3490" fmla="*/ 339294 h 700513"/>
              <a:gd name="csX3491" fmla="*/ 1220443 w 1436261"/>
              <a:gd name="csY3491" fmla="*/ 338839 h 700513"/>
              <a:gd name="csX3492" fmla="*/ 1218910 w 1436261"/>
              <a:gd name="csY3492" fmla="*/ 338216 h 700513"/>
              <a:gd name="csX3493" fmla="*/ 1218034 w 1436261"/>
              <a:gd name="csY3493" fmla="*/ 338974 h 700513"/>
              <a:gd name="csX3494" fmla="*/ 1215472 w 1436261"/>
              <a:gd name="csY3494" fmla="*/ 339176 h 700513"/>
              <a:gd name="csX3495" fmla="*/ 1214714 w 1436261"/>
              <a:gd name="csY3495" fmla="*/ 336666 h 700513"/>
              <a:gd name="csX3496" fmla="*/ 1215540 w 1436261"/>
              <a:gd name="csY3496" fmla="*/ 334627 h 700513"/>
              <a:gd name="csX3497" fmla="*/ 1215405 w 1436261"/>
              <a:gd name="csY3497" fmla="*/ 334762 h 700513"/>
              <a:gd name="csX3498" fmla="*/ 1213400 w 1436261"/>
              <a:gd name="csY3498" fmla="*/ 332672 h 700513"/>
              <a:gd name="csX3499" fmla="*/ 1213518 w 1436261"/>
              <a:gd name="csY3499" fmla="*/ 333784 h 700513"/>
              <a:gd name="csX3500" fmla="*/ 1213164 w 1436261"/>
              <a:gd name="csY3500" fmla="*/ 335638 h 700513"/>
              <a:gd name="csX3501" fmla="*/ 1212574 w 1436261"/>
              <a:gd name="csY3501" fmla="*/ 334981 h 700513"/>
              <a:gd name="csX3502" fmla="*/ 1211732 w 1436261"/>
              <a:gd name="csY3502" fmla="*/ 332975 h 700513"/>
              <a:gd name="csX3503" fmla="*/ 1209406 w 1436261"/>
              <a:gd name="csY3503" fmla="*/ 329875 h 700513"/>
              <a:gd name="csX3504" fmla="*/ 1209474 w 1436261"/>
              <a:gd name="csY3504" fmla="*/ 327432 h 700513"/>
              <a:gd name="csX3505" fmla="*/ 1209608 w 1436261"/>
              <a:gd name="csY3505" fmla="*/ 325106 h 700513"/>
              <a:gd name="csX3506" fmla="*/ 1211951 w 1436261"/>
              <a:gd name="csY3506" fmla="*/ 326606 h 700513"/>
              <a:gd name="csX3507" fmla="*/ 1211327 w 1436261"/>
              <a:gd name="csY3507" fmla="*/ 324062 h 700513"/>
              <a:gd name="csX3508" fmla="*/ 1211462 w 1436261"/>
              <a:gd name="csY3508" fmla="*/ 320557 h 700513"/>
              <a:gd name="csX3509" fmla="*/ 1210569 w 1436261"/>
              <a:gd name="csY3509" fmla="*/ 318889 h 700513"/>
              <a:gd name="csX3510" fmla="*/ 1210855 w 1436261"/>
              <a:gd name="csY3510" fmla="*/ 316698 h 700513"/>
              <a:gd name="csX3511" fmla="*/ 1210721 w 1436261"/>
              <a:gd name="csY3511" fmla="*/ 314457 h 700513"/>
              <a:gd name="csX3512" fmla="*/ 1212102 w 1436261"/>
              <a:gd name="csY3512" fmla="*/ 313227 h 700513"/>
              <a:gd name="csX3513" fmla="*/ 1213400 w 1436261"/>
              <a:gd name="csY3513" fmla="*/ 312401 h 700513"/>
              <a:gd name="csX3514" fmla="*/ 328968 w 1436261"/>
              <a:gd name="csY3514" fmla="*/ 305847 h 700513"/>
              <a:gd name="csX3515" fmla="*/ 329642 w 1436261"/>
              <a:gd name="csY3515" fmla="*/ 306167 h 700513"/>
              <a:gd name="csX3516" fmla="*/ 330013 w 1436261"/>
              <a:gd name="csY3516" fmla="*/ 306066 h 700513"/>
              <a:gd name="csX3517" fmla="*/ 331462 w 1436261"/>
              <a:gd name="csY3517" fmla="*/ 306689 h 700513"/>
              <a:gd name="csX3518" fmla="*/ 333282 w 1436261"/>
              <a:gd name="csY3518" fmla="*/ 307347 h 700513"/>
              <a:gd name="csX3519" fmla="*/ 334983 w 1436261"/>
              <a:gd name="csY3519" fmla="*/ 307869 h 700513"/>
              <a:gd name="csX3520" fmla="*/ 335353 w 1436261"/>
              <a:gd name="csY3520" fmla="*/ 309251 h 700513"/>
              <a:gd name="csX3521" fmla="*/ 337358 w 1436261"/>
              <a:gd name="csY3521" fmla="*/ 309537 h 700513"/>
              <a:gd name="csX3522" fmla="*/ 337207 w 1436261"/>
              <a:gd name="csY3522" fmla="*/ 310262 h 700513"/>
              <a:gd name="csX3523" fmla="*/ 335926 w 1436261"/>
              <a:gd name="csY3523" fmla="*/ 310396 h 700513"/>
              <a:gd name="csX3524" fmla="*/ 338437 w 1436261"/>
              <a:gd name="csY3524" fmla="*/ 311744 h 700513"/>
              <a:gd name="csX3525" fmla="*/ 341554 w 1436261"/>
              <a:gd name="csY3525" fmla="*/ 312991 h 700513"/>
              <a:gd name="csX3526" fmla="*/ 341183 w 1436261"/>
              <a:gd name="csY3526" fmla="*/ 314154 h 700513"/>
              <a:gd name="csX3527" fmla="*/ 341166 w 1436261"/>
              <a:gd name="csY3527" fmla="*/ 314137 h 700513"/>
              <a:gd name="csX3528" fmla="*/ 340610 w 1436261"/>
              <a:gd name="csY3528" fmla="*/ 315182 h 700513"/>
              <a:gd name="csX3529" fmla="*/ 339262 w 1436261"/>
              <a:gd name="csY3529" fmla="*/ 314508 h 700513"/>
              <a:gd name="csX3530" fmla="*/ 336903 w 1436261"/>
              <a:gd name="csY3530" fmla="*/ 314205 h 700513"/>
              <a:gd name="csX3531" fmla="*/ 334562 w 1436261"/>
              <a:gd name="csY3531" fmla="*/ 314154 h 700513"/>
              <a:gd name="csX3532" fmla="*/ 332995 w 1436261"/>
              <a:gd name="csY3532" fmla="*/ 315199 h 700513"/>
              <a:gd name="csX3533" fmla="*/ 331344 w 1436261"/>
              <a:gd name="csY3533" fmla="*/ 315300 h 700513"/>
              <a:gd name="csX3534" fmla="*/ 330468 w 1436261"/>
              <a:gd name="csY3534" fmla="*/ 315233 h 700513"/>
              <a:gd name="csX3535" fmla="*/ 329962 w 1436261"/>
              <a:gd name="csY3535" fmla="*/ 314727 h 700513"/>
              <a:gd name="csX3536" fmla="*/ 329086 w 1436261"/>
              <a:gd name="csY3536" fmla="*/ 315738 h 700513"/>
              <a:gd name="csX3537" fmla="*/ 327805 w 1436261"/>
              <a:gd name="csY3537" fmla="*/ 317221 h 700513"/>
              <a:gd name="csX3538" fmla="*/ 326440 w 1436261"/>
              <a:gd name="csY3538" fmla="*/ 318822 h 700513"/>
              <a:gd name="csX3539" fmla="*/ 325244 w 1436261"/>
              <a:gd name="csY3539" fmla="*/ 318047 h 700513"/>
              <a:gd name="csX3540" fmla="*/ 325514 w 1436261"/>
              <a:gd name="csY3540" fmla="*/ 317255 h 700513"/>
              <a:gd name="csX3541" fmla="*/ 325059 w 1436261"/>
              <a:gd name="csY3541" fmla="*/ 316783 h 700513"/>
              <a:gd name="csX3542" fmla="*/ 324755 w 1436261"/>
              <a:gd name="csY3542" fmla="*/ 316126 h 700513"/>
              <a:gd name="csX3543" fmla="*/ 324622 w 1436261"/>
              <a:gd name="csY3543" fmla="*/ 315738 h 700513"/>
              <a:gd name="csX3544" fmla="*/ 320779 w 1436261"/>
              <a:gd name="csY3544" fmla="*/ 315519 h 700513"/>
              <a:gd name="csX3545" fmla="*/ 318740 w 1436261"/>
              <a:gd name="csY3545" fmla="*/ 315570 h 700513"/>
              <a:gd name="csX3546" fmla="*/ 316735 w 1436261"/>
              <a:gd name="csY3546" fmla="*/ 315165 h 700513"/>
              <a:gd name="csX3547" fmla="*/ 316027 w 1436261"/>
              <a:gd name="csY3547" fmla="*/ 316092 h 700513"/>
              <a:gd name="csX3548" fmla="*/ 314055 w 1436261"/>
              <a:gd name="csY3548" fmla="*/ 317271 h 700513"/>
              <a:gd name="csX3549" fmla="*/ 313179 w 1436261"/>
              <a:gd name="csY3549" fmla="*/ 315637 h 700513"/>
              <a:gd name="csX3550" fmla="*/ 313011 w 1436261"/>
              <a:gd name="csY3550" fmla="*/ 315367 h 700513"/>
              <a:gd name="csX3551" fmla="*/ 312942 w 1436261"/>
              <a:gd name="csY3551" fmla="*/ 315249 h 700513"/>
              <a:gd name="csX3552" fmla="*/ 312775 w 1436261"/>
              <a:gd name="csY3552" fmla="*/ 314946 h 700513"/>
              <a:gd name="csX3553" fmla="*/ 312740 w 1436261"/>
              <a:gd name="csY3553" fmla="*/ 314879 h 700513"/>
              <a:gd name="csX3554" fmla="*/ 312605 w 1436261"/>
              <a:gd name="csY3554" fmla="*/ 314508 h 700513"/>
              <a:gd name="csX3555" fmla="*/ 312572 w 1436261"/>
              <a:gd name="csY3555" fmla="*/ 314407 h 700513"/>
              <a:gd name="csX3556" fmla="*/ 312521 w 1436261"/>
              <a:gd name="csY3556" fmla="*/ 314019 h 700513"/>
              <a:gd name="csX3557" fmla="*/ 312707 w 1436261"/>
              <a:gd name="csY3557" fmla="*/ 313463 h 700513"/>
              <a:gd name="csX3558" fmla="*/ 315825 w 1436261"/>
              <a:gd name="csY3558" fmla="*/ 313210 h 700513"/>
              <a:gd name="csX3559" fmla="*/ 317965 w 1436261"/>
              <a:gd name="csY3559" fmla="*/ 313345 h 700513"/>
              <a:gd name="csX3560" fmla="*/ 319532 w 1436261"/>
              <a:gd name="csY3560" fmla="*/ 313884 h 700513"/>
              <a:gd name="csX3561" fmla="*/ 319953 w 1436261"/>
              <a:gd name="csY3561" fmla="*/ 313649 h 700513"/>
              <a:gd name="csX3562" fmla="*/ 321183 w 1436261"/>
              <a:gd name="csY3562" fmla="*/ 313531 h 700513"/>
              <a:gd name="csX3563" fmla="*/ 322396 w 1436261"/>
              <a:gd name="csY3563" fmla="*/ 313210 h 700513"/>
              <a:gd name="csX3564" fmla="*/ 322026 w 1436261"/>
              <a:gd name="csY3564" fmla="*/ 312048 h 700513"/>
              <a:gd name="csX3565" fmla="*/ 321031 w 1436261"/>
              <a:gd name="csY3565" fmla="*/ 310750 h 700513"/>
              <a:gd name="csX3566" fmla="*/ 321554 w 1436261"/>
              <a:gd name="csY3566" fmla="*/ 309082 h 700513"/>
              <a:gd name="csX3567" fmla="*/ 320526 w 1436261"/>
              <a:gd name="csY3567" fmla="*/ 307734 h 700513"/>
              <a:gd name="csX3568" fmla="*/ 318571 w 1436261"/>
              <a:gd name="csY3568" fmla="*/ 306723 h 700513"/>
              <a:gd name="csX3569" fmla="*/ 322700 w 1436261"/>
              <a:gd name="csY3569" fmla="*/ 306234 h 700513"/>
              <a:gd name="csX3570" fmla="*/ 324250 w 1436261"/>
              <a:gd name="csY3570" fmla="*/ 306908 h 700513"/>
              <a:gd name="csX3571" fmla="*/ 326373 w 1436261"/>
              <a:gd name="csY3571" fmla="*/ 307313 h 700513"/>
              <a:gd name="csX3572" fmla="*/ 326373 w 1436261"/>
              <a:gd name="csY3572" fmla="*/ 307279 h 700513"/>
              <a:gd name="csX3573" fmla="*/ 326339 w 1436261"/>
              <a:gd name="csY3573" fmla="*/ 307195 h 700513"/>
              <a:gd name="csX3574" fmla="*/ 326862 w 1436261"/>
              <a:gd name="csY3574" fmla="*/ 306369 h 700513"/>
              <a:gd name="csX3575" fmla="*/ 328968 w 1436261"/>
              <a:gd name="csY3575" fmla="*/ 305847 h 700513"/>
              <a:gd name="csX3576" fmla="*/ 1164905 w 1436261"/>
              <a:gd name="csY3576" fmla="*/ 304111 h 700513"/>
              <a:gd name="csX3577" fmla="*/ 1165865 w 1436261"/>
              <a:gd name="csY3577" fmla="*/ 306571 h 700513"/>
              <a:gd name="csX3578" fmla="*/ 1164989 w 1436261"/>
              <a:gd name="csY3578" fmla="*/ 308222 h 700513"/>
              <a:gd name="csX3579" fmla="*/ 1164433 w 1436261"/>
              <a:gd name="csY3579" fmla="*/ 310076 h 700513"/>
              <a:gd name="csX3580" fmla="*/ 1163725 w 1436261"/>
              <a:gd name="csY3580" fmla="*/ 312115 h 700513"/>
              <a:gd name="csX3581" fmla="*/ 1162377 w 1436261"/>
              <a:gd name="csY3581" fmla="*/ 313227 h 700513"/>
              <a:gd name="csX3582" fmla="*/ 1161838 w 1436261"/>
              <a:gd name="csY3582" fmla="*/ 314407 h 700513"/>
              <a:gd name="csX3583" fmla="*/ 1160827 w 1436261"/>
              <a:gd name="csY3583" fmla="*/ 314609 h 700513"/>
              <a:gd name="csX3584" fmla="*/ 1160102 w 1436261"/>
              <a:gd name="csY3584" fmla="*/ 315569 h 700513"/>
              <a:gd name="csX3585" fmla="*/ 1158653 w 1436261"/>
              <a:gd name="csY3585" fmla="*/ 314946 h 700513"/>
              <a:gd name="csX3586" fmla="*/ 1157103 w 1436261"/>
              <a:gd name="csY3586" fmla="*/ 313817 h 700513"/>
              <a:gd name="csX3587" fmla="*/ 1155805 w 1436261"/>
              <a:gd name="csY3587" fmla="*/ 313631 h 700513"/>
              <a:gd name="csX3588" fmla="*/ 1155637 w 1436261"/>
              <a:gd name="csY3588" fmla="*/ 312132 h 700513"/>
              <a:gd name="csX3589" fmla="*/ 1155013 w 1436261"/>
              <a:gd name="csY3589" fmla="*/ 310379 h 700513"/>
              <a:gd name="csX3590" fmla="*/ 1154997 w 1436261"/>
              <a:gd name="csY3590" fmla="*/ 310346 h 700513"/>
              <a:gd name="csX3591" fmla="*/ 1157389 w 1436261"/>
              <a:gd name="csY3591" fmla="*/ 307666 h 700513"/>
              <a:gd name="csX3592" fmla="*/ 1157423 w 1436261"/>
              <a:gd name="csY3592" fmla="*/ 305796 h 700513"/>
              <a:gd name="csX3593" fmla="*/ 1159192 w 1436261"/>
              <a:gd name="csY3593" fmla="*/ 305965 h 700513"/>
              <a:gd name="csX3594" fmla="*/ 1160372 w 1436261"/>
              <a:gd name="csY3594" fmla="*/ 305830 h 700513"/>
              <a:gd name="csX3595" fmla="*/ 1161366 w 1436261"/>
              <a:gd name="csY3595" fmla="*/ 305678 h 700513"/>
              <a:gd name="csX3596" fmla="*/ 1161989 w 1436261"/>
              <a:gd name="csY3596" fmla="*/ 305240 h 700513"/>
              <a:gd name="csX3597" fmla="*/ 1163759 w 1436261"/>
              <a:gd name="csY3597" fmla="*/ 305661 h 700513"/>
              <a:gd name="csX3598" fmla="*/ 1164905 w 1436261"/>
              <a:gd name="csY3598" fmla="*/ 304111 h 700513"/>
              <a:gd name="csX3599" fmla="*/ 927619 w 1436261"/>
              <a:gd name="csY3599" fmla="*/ 301937 h 700513"/>
              <a:gd name="csX3600" fmla="*/ 927888 w 1436261"/>
              <a:gd name="csY3600" fmla="*/ 302813 h 700513"/>
              <a:gd name="csX3601" fmla="*/ 927754 w 1436261"/>
              <a:gd name="csY3601" fmla="*/ 303841 h 700513"/>
              <a:gd name="csX3602" fmla="*/ 926406 w 1436261"/>
              <a:gd name="csY3602" fmla="*/ 305038 h 700513"/>
              <a:gd name="csX3603" fmla="*/ 925462 w 1436261"/>
              <a:gd name="csY3603" fmla="*/ 305476 h 700513"/>
              <a:gd name="csX3604" fmla="*/ 924788 w 1436261"/>
              <a:gd name="csY3604" fmla="*/ 304718 h 700513"/>
              <a:gd name="csX3605" fmla="*/ 925445 w 1436261"/>
              <a:gd name="csY3605" fmla="*/ 304010 h 700513"/>
              <a:gd name="csX3606" fmla="*/ 926305 w 1436261"/>
              <a:gd name="csY3606" fmla="*/ 303622 h 700513"/>
              <a:gd name="csX3607" fmla="*/ 926759 w 1436261"/>
              <a:gd name="csY3607" fmla="*/ 302022 h 700513"/>
              <a:gd name="csX3608" fmla="*/ 927619 w 1436261"/>
              <a:gd name="csY3608" fmla="*/ 301937 h 700513"/>
              <a:gd name="csX3609" fmla="*/ 276916 w 1436261"/>
              <a:gd name="csY3609" fmla="*/ 295147 h 700513"/>
              <a:gd name="csX3610" fmla="*/ 277252 w 1436261"/>
              <a:gd name="csY3610" fmla="*/ 295231 h 700513"/>
              <a:gd name="csX3611" fmla="*/ 277995 w 1436261"/>
              <a:gd name="csY3611" fmla="*/ 295838 h 700513"/>
              <a:gd name="csX3612" fmla="*/ 278382 w 1436261"/>
              <a:gd name="csY3612" fmla="*/ 297203 h 700513"/>
              <a:gd name="csX3613" fmla="*/ 277118 w 1436261"/>
              <a:gd name="csY3613" fmla="*/ 298416 h 700513"/>
              <a:gd name="csX3614" fmla="*/ 276461 w 1436261"/>
              <a:gd name="csY3614" fmla="*/ 298382 h 700513"/>
              <a:gd name="csX3615" fmla="*/ 275551 w 1436261"/>
              <a:gd name="csY3615" fmla="*/ 298433 h 700513"/>
              <a:gd name="csX3616" fmla="*/ 275366 w 1436261"/>
              <a:gd name="csY3616" fmla="*/ 298129 h 700513"/>
              <a:gd name="csX3617" fmla="*/ 274911 w 1436261"/>
              <a:gd name="csY3617" fmla="*/ 297826 h 700513"/>
              <a:gd name="csX3618" fmla="*/ 274995 w 1436261"/>
              <a:gd name="csY3618" fmla="*/ 297068 h 700513"/>
              <a:gd name="csX3619" fmla="*/ 275888 w 1436261"/>
              <a:gd name="csY3619" fmla="*/ 297455 h 700513"/>
              <a:gd name="csX3620" fmla="*/ 275905 w 1436261"/>
              <a:gd name="csY3620" fmla="*/ 297455 h 700513"/>
              <a:gd name="csX3621" fmla="*/ 276428 w 1436261"/>
              <a:gd name="csY3621" fmla="*/ 296748 h 700513"/>
              <a:gd name="csX3622" fmla="*/ 276377 w 1436261"/>
              <a:gd name="csY3622" fmla="*/ 295821 h 700513"/>
              <a:gd name="csX3623" fmla="*/ 276916 w 1436261"/>
              <a:gd name="csY3623" fmla="*/ 295147 h 700513"/>
              <a:gd name="csX3624" fmla="*/ 1128322 w 1436261"/>
              <a:gd name="csY3624" fmla="*/ 291355 h 700513"/>
              <a:gd name="csX3625" fmla="*/ 1128676 w 1436261"/>
              <a:gd name="csY3625" fmla="*/ 291389 h 700513"/>
              <a:gd name="csX3626" fmla="*/ 1129266 w 1436261"/>
              <a:gd name="csY3626" fmla="*/ 291355 h 700513"/>
              <a:gd name="csX3627" fmla="*/ 1128676 w 1436261"/>
              <a:gd name="csY3627" fmla="*/ 291372 h 700513"/>
              <a:gd name="csX3628" fmla="*/ 1128322 w 1436261"/>
              <a:gd name="csY3628" fmla="*/ 291355 h 700513"/>
              <a:gd name="csX3629" fmla="*/ 283976 w 1436261"/>
              <a:gd name="csY3629" fmla="*/ 288490 h 700513"/>
              <a:gd name="csX3630" fmla="*/ 285661 w 1436261"/>
              <a:gd name="csY3630" fmla="*/ 289047 h 700513"/>
              <a:gd name="csX3631" fmla="*/ 288609 w 1436261"/>
              <a:gd name="csY3631" fmla="*/ 289249 h 700513"/>
              <a:gd name="csX3632" fmla="*/ 290766 w 1436261"/>
              <a:gd name="csY3632" fmla="*/ 290277 h 700513"/>
              <a:gd name="csX3633" fmla="*/ 292637 w 1436261"/>
              <a:gd name="csY3633" fmla="*/ 290917 h 700513"/>
              <a:gd name="csX3634" fmla="*/ 293462 w 1436261"/>
              <a:gd name="csY3634" fmla="*/ 292366 h 700513"/>
              <a:gd name="csX3635" fmla="*/ 295956 w 1436261"/>
              <a:gd name="csY3635" fmla="*/ 292450 h 700513"/>
              <a:gd name="csX3636" fmla="*/ 297388 w 1436261"/>
              <a:gd name="csY3636" fmla="*/ 293664 h 700513"/>
              <a:gd name="csX3637" fmla="*/ 300489 w 1436261"/>
              <a:gd name="csY3637" fmla="*/ 295719 h 700513"/>
              <a:gd name="csX3638" fmla="*/ 301298 w 1436261"/>
              <a:gd name="csY3638" fmla="*/ 296275 h 700513"/>
              <a:gd name="csX3639" fmla="*/ 302411 w 1436261"/>
              <a:gd name="csY3639" fmla="*/ 296208 h 700513"/>
              <a:gd name="csX3640" fmla="*/ 303540 w 1436261"/>
              <a:gd name="csY3640" fmla="*/ 297387 h 700513"/>
              <a:gd name="csX3641" fmla="*/ 304113 w 1436261"/>
              <a:gd name="csY3641" fmla="*/ 297994 h 700513"/>
              <a:gd name="csX3642" fmla="*/ 305124 w 1436261"/>
              <a:gd name="csY3642" fmla="*/ 299342 h 700513"/>
              <a:gd name="csX3643" fmla="*/ 306556 w 1436261"/>
              <a:gd name="csY3643" fmla="*/ 299393 h 700513"/>
              <a:gd name="csX3644" fmla="*/ 308629 w 1436261"/>
              <a:gd name="csY3644" fmla="*/ 299949 h 700513"/>
              <a:gd name="csX3645" fmla="*/ 309825 w 1436261"/>
              <a:gd name="csY3645" fmla="*/ 300033 h 700513"/>
              <a:gd name="csX3646" fmla="*/ 309488 w 1436261"/>
              <a:gd name="csY3646" fmla="*/ 300757 h 700513"/>
              <a:gd name="csX3647" fmla="*/ 309218 w 1436261"/>
              <a:gd name="csY3647" fmla="*/ 301549 h 700513"/>
              <a:gd name="csX3648" fmla="*/ 309218 w 1436261"/>
              <a:gd name="csY3648" fmla="*/ 302072 h 700513"/>
              <a:gd name="csX3649" fmla="*/ 311089 w 1436261"/>
              <a:gd name="csY3649" fmla="*/ 302004 h 700513"/>
              <a:gd name="csX3650" fmla="*/ 313481 w 1436261"/>
              <a:gd name="csY3650" fmla="*/ 303521 h 700513"/>
              <a:gd name="csX3651" fmla="*/ 315909 w 1436261"/>
              <a:gd name="csY3651" fmla="*/ 305509 h 700513"/>
              <a:gd name="csX3652" fmla="*/ 313161 w 1436261"/>
              <a:gd name="csY3652" fmla="*/ 306200 h 700513"/>
              <a:gd name="csX3653" fmla="*/ 311780 w 1436261"/>
              <a:gd name="csY3653" fmla="*/ 306268 h 700513"/>
              <a:gd name="csX3654" fmla="*/ 310432 w 1436261"/>
              <a:gd name="csY3654" fmla="*/ 305947 h 700513"/>
              <a:gd name="csX3655" fmla="*/ 309454 w 1436261"/>
              <a:gd name="csY3655" fmla="*/ 306503 h 700513"/>
              <a:gd name="csX3656" fmla="*/ 309471 w 1436261"/>
              <a:gd name="csY3656" fmla="*/ 306520 h 700513"/>
              <a:gd name="csX3657" fmla="*/ 306000 w 1436261"/>
              <a:gd name="csY3657" fmla="*/ 305661 h 700513"/>
              <a:gd name="csX3658" fmla="*/ 302091 w 1436261"/>
              <a:gd name="csY3658" fmla="*/ 306284 h 700513"/>
              <a:gd name="csX3659" fmla="*/ 299849 w 1436261"/>
              <a:gd name="csY3659" fmla="*/ 306908 h 700513"/>
              <a:gd name="csX3660" fmla="*/ 298383 w 1436261"/>
              <a:gd name="csY3660" fmla="*/ 306908 h 700513"/>
              <a:gd name="csX3661" fmla="*/ 299815 w 1436261"/>
              <a:gd name="csY3661" fmla="*/ 304970 h 700513"/>
              <a:gd name="csX3662" fmla="*/ 301720 w 1436261"/>
              <a:gd name="csY3662" fmla="*/ 303875 h 700513"/>
              <a:gd name="csX3663" fmla="*/ 299124 w 1436261"/>
              <a:gd name="csY3663" fmla="*/ 301903 h 700513"/>
              <a:gd name="csX3664" fmla="*/ 297944 w 1436261"/>
              <a:gd name="csY3664" fmla="*/ 301314 h 700513"/>
              <a:gd name="csX3665" fmla="*/ 297372 w 1436261"/>
              <a:gd name="csY3665" fmla="*/ 300909 h 700513"/>
              <a:gd name="csX3666" fmla="*/ 295703 w 1436261"/>
              <a:gd name="csY3666" fmla="*/ 300420 h 700513"/>
              <a:gd name="csX3667" fmla="*/ 295282 w 1436261"/>
              <a:gd name="csY3667" fmla="*/ 297320 h 700513"/>
              <a:gd name="csX3668" fmla="*/ 293867 w 1436261"/>
              <a:gd name="csY3668" fmla="*/ 297050 h 700513"/>
              <a:gd name="csX3669" fmla="*/ 293193 w 1436261"/>
              <a:gd name="csY3669" fmla="*/ 297455 h 700513"/>
              <a:gd name="csX3670" fmla="*/ 292064 w 1436261"/>
              <a:gd name="csY3670" fmla="*/ 297135 h 700513"/>
              <a:gd name="csX3671" fmla="*/ 291002 w 1436261"/>
              <a:gd name="csY3671" fmla="*/ 296343 h 700513"/>
              <a:gd name="csX3672" fmla="*/ 289048 w 1436261"/>
              <a:gd name="csY3672" fmla="*/ 295247 h 700513"/>
              <a:gd name="csX3673" fmla="*/ 287329 w 1436261"/>
              <a:gd name="csY3673" fmla="*/ 294540 h 700513"/>
              <a:gd name="csX3674" fmla="*/ 285998 w 1436261"/>
              <a:gd name="csY3674" fmla="*/ 294506 h 700513"/>
              <a:gd name="csX3675" fmla="*/ 284313 w 1436261"/>
              <a:gd name="csY3675" fmla="*/ 294759 h 700513"/>
              <a:gd name="csX3676" fmla="*/ 282577 w 1436261"/>
              <a:gd name="csY3676" fmla="*/ 293798 h 700513"/>
              <a:gd name="csX3677" fmla="*/ 281684 w 1436261"/>
              <a:gd name="csY3677" fmla="*/ 293664 h 700513"/>
              <a:gd name="csX3678" fmla="*/ 281281 w 1436261"/>
              <a:gd name="csY3678" fmla="*/ 292888 h 700513"/>
              <a:gd name="csX3679" fmla="*/ 282375 w 1436261"/>
              <a:gd name="csY3679" fmla="*/ 291844 h 700513"/>
              <a:gd name="csX3680" fmla="*/ 279629 w 1436261"/>
              <a:gd name="csY3680" fmla="*/ 291271 h 700513"/>
              <a:gd name="csX3681" fmla="*/ 278045 w 1436261"/>
              <a:gd name="csY3681" fmla="*/ 291978 h 700513"/>
              <a:gd name="csX3682" fmla="*/ 276898 w 1436261"/>
              <a:gd name="csY3682" fmla="*/ 292703 h 700513"/>
              <a:gd name="csX3683" fmla="*/ 275366 w 1436261"/>
              <a:gd name="csY3683" fmla="*/ 292973 h 700513"/>
              <a:gd name="csX3684" fmla="*/ 275147 w 1436261"/>
              <a:gd name="csY3684" fmla="*/ 293883 h 700513"/>
              <a:gd name="csX3685" fmla="*/ 271069 w 1436261"/>
              <a:gd name="csY3685" fmla="*/ 294776 h 700513"/>
              <a:gd name="csX3686" fmla="*/ 271322 w 1436261"/>
              <a:gd name="csY3686" fmla="*/ 295399 h 700513"/>
              <a:gd name="csX3687" fmla="*/ 270176 w 1436261"/>
              <a:gd name="csY3687" fmla="*/ 295871 h 700513"/>
              <a:gd name="csX3688" fmla="*/ 268609 w 1436261"/>
              <a:gd name="csY3688" fmla="*/ 296579 h 700513"/>
              <a:gd name="csX3689" fmla="*/ 267564 w 1436261"/>
              <a:gd name="csY3689" fmla="*/ 296157 h 700513"/>
              <a:gd name="csX3690" fmla="*/ 268389 w 1436261"/>
              <a:gd name="csY3690" fmla="*/ 294826 h 700513"/>
              <a:gd name="csX3691" fmla="*/ 269772 w 1436261"/>
              <a:gd name="csY3691" fmla="*/ 294843 h 700513"/>
              <a:gd name="csX3692" fmla="*/ 269923 w 1436261"/>
              <a:gd name="csY3692" fmla="*/ 292147 h 700513"/>
              <a:gd name="csX3693" fmla="*/ 272569 w 1436261"/>
              <a:gd name="csY3693" fmla="*/ 291018 h 700513"/>
              <a:gd name="csX3694" fmla="*/ 275113 w 1436261"/>
              <a:gd name="csY3694" fmla="*/ 290142 h 700513"/>
              <a:gd name="csX3695" fmla="*/ 281313 w 1436261"/>
              <a:gd name="csY3695" fmla="*/ 289030 h 700513"/>
              <a:gd name="csX3696" fmla="*/ 283976 w 1436261"/>
              <a:gd name="csY3696" fmla="*/ 288490 h 700513"/>
              <a:gd name="csX3697" fmla="*/ 1209002 w 1436261"/>
              <a:gd name="csY3697" fmla="*/ 277976 h 700513"/>
              <a:gd name="csX3698" fmla="*/ 1210164 w 1436261"/>
              <a:gd name="csY3698" fmla="*/ 278178 h 700513"/>
              <a:gd name="csX3699" fmla="*/ 1210597 w 1436261"/>
              <a:gd name="csY3699" fmla="*/ 278942 h 700513"/>
              <a:gd name="csX3700" fmla="*/ 1210586 w 1436261"/>
              <a:gd name="csY3700" fmla="*/ 278936 h 700513"/>
              <a:gd name="csX3701" fmla="*/ 1210603 w 1436261"/>
              <a:gd name="csY3701" fmla="*/ 278953 h 700513"/>
              <a:gd name="csX3702" fmla="*/ 1210597 w 1436261"/>
              <a:gd name="csY3702" fmla="*/ 278942 h 700513"/>
              <a:gd name="csX3703" fmla="*/ 1211445 w 1436261"/>
              <a:gd name="csY3703" fmla="*/ 279408 h 700513"/>
              <a:gd name="csX3704" fmla="*/ 1211361 w 1436261"/>
              <a:gd name="csY3704" fmla="*/ 281582 h 700513"/>
              <a:gd name="csX3705" fmla="*/ 1211209 w 1436261"/>
              <a:gd name="csY3705" fmla="*/ 283823 h 700513"/>
              <a:gd name="csX3706" fmla="*/ 1211176 w 1436261"/>
              <a:gd name="csY3706" fmla="*/ 286586 h 700513"/>
              <a:gd name="csX3707" fmla="*/ 1210367 w 1436261"/>
              <a:gd name="csY3707" fmla="*/ 288726 h 700513"/>
              <a:gd name="csX3708" fmla="*/ 1209625 w 1436261"/>
              <a:gd name="csY3708" fmla="*/ 291001 h 700513"/>
              <a:gd name="csX3709" fmla="*/ 1208985 w 1436261"/>
              <a:gd name="csY3709" fmla="*/ 291608 h 700513"/>
              <a:gd name="csX3710" fmla="*/ 1209086 w 1436261"/>
              <a:gd name="csY3710" fmla="*/ 293950 h 700513"/>
              <a:gd name="csX3711" fmla="*/ 1208850 w 1436261"/>
              <a:gd name="csY3711" fmla="*/ 296191 h 700513"/>
              <a:gd name="csX3712" fmla="*/ 1207620 w 1436261"/>
              <a:gd name="csY3712" fmla="*/ 294927 h 700513"/>
              <a:gd name="csX3713" fmla="*/ 1206778 w 1436261"/>
              <a:gd name="csY3713" fmla="*/ 292332 h 700513"/>
              <a:gd name="csX3714" fmla="*/ 1205093 w 1436261"/>
              <a:gd name="csY3714" fmla="*/ 290580 h 700513"/>
              <a:gd name="csX3715" fmla="*/ 1204991 w 1436261"/>
              <a:gd name="csY3715" fmla="*/ 288541 h 700513"/>
              <a:gd name="csX3716" fmla="*/ 1204334 w 1436261"/>
              <a:gd name="csY3716" fmla="*/ 286839 h 700513"/>
              <a:gd name="csX3717" fmla="*/ 1205076 w 1436261"/>
              <a:gd name="csY3717" fmla="*/ 283351 h 700513"/>
              <a:gd name="csX3718" fmla="*/ 1206003 w 1436261"/>
              <a:gd name="csY3718" fmla="*/ 281599 h 700513"/>
              <a:gd name="csX3719" fmla="*/ 1207131 w 1436261"/>
              <a:gd name="csY3719" fmla="*/ 280504 h 700513"/>
              <a:gd name="csX3720" fmla="*/ 1207603 w 1436261"/>
              <a:gd name="csY3720" fmla="*/ 278785 h 700513"/>
              <a:gd name="csX3721" fmla="*/ 1209002 w 1436261"/>
              <a:gd name="csY3721" fmla="*/ 277976 h 700513"/>
              <a:gd name="csX3722" fmla="*/ 887111 w 1436261"/>
              <a:gd name="csY3722" fmla="*/ 274421 h 700513"/>
              <a:gd name="csX3723" fmla="*/ 886858 w 1436261"/>
              <a:gd name="csY3723" fmla="*/ 274691 h 700513"/>
              <a:gd name="csX3724" fmla="*/ 886841 w 1436261"/>
              <a:gd name="csY3724" fmla="*/ 274691 h 700513"/>
              <a:gd name="csX3725" fmla="*/ 886959 w 1436261"/>
              <a:gd name="csY3725" fmla="*/ 274556 h 700513"/>
              <a:gd name="csX3726" fmla="*/ 1058259 w 1436261"/>
              <a:gd name="csY3726" fmla="*/ 268354 h 700513"/>
              <a:gd name="csX3727" fmla="*/ 1059000 w 1436261"/>
              <a:gd name="csY3727" fmla="*/ 268742 h 700513"/>
              <a:gd name="csX3728" fmla="*/ 1059270 w 1436261"/>
              <a:gd name="csY3728" fmla="*/ 268843 h 700513"/>
              <a:gd name="csX3729" fmla="*/ 1059000 w 1436261"/>
              <a:gd name="csY3729" fmla="*/ 268725 h 700513"/>
              <a:gd name="csX3730" fmla="*/ 1058259 w 1436261"/>
              <a:gd name="csY3730" fmla="*/ 268354 h 700513"/>
              <a:gd name="csX3731" fmla="*/ 1100823 w 1436261"/>
              <a:gd name="csY3731" fmla="*/ 266585 h 700513"/>
              <a:gd name="csX3732" fmla="*/ 1101025 w 1436261"/>
              <a:gd name="csY3732" fmla="*/ 266653 h 700513"/>
              <a:gd name="csX3733" fmla="*/ 1101160 w 1436261"/>
              <a:gd name="csY3733" fmla="*/ 266636 h 700513"/>
              <a:gd name="csX3734" fmla="*/ 1101025 w 1436261"/>
              <a:gd name="csY3734" fmla="*/ 266636 h 700513"/>
              <a:gd name="csX3735" fmla="*/ 1100823 w 1436261"/>
              <a:gd name="csY3735" fmla="*/ 266585 h 700513"/>
              <a:gd name="csX3736" fmla="*/ 984303 w 1436261"/>
              <a:gd name="csY3736" fmla="*/ 258699 h 700513"/>
              <a:gd name="csX3737" fmla="*/ 983949 w 1436261"/>
              <a:gd name="csY3737" fmla="*/ 258901 h 700513"/>
              <a:gd name="csX3738" fmla="*/ 983528 w 1436261"/>
              <a:gd name="csY3738" fmla="*/ 259154 h 700513"/>
              <a:gd name="csX3739" fmla="*/ 983949 w 1436261"/>
              <a:gd name="csY3739" fmla="*/ 258918 h 700513"/>
              <a:gd name="csX3740" fmla="*/ 984303 w 1436261"/>
              <a:gd name="csY3740" fmla="*/ 258699 h 700513"/>
              <a:gd name="csX3741" fmla="*/ 146917 w 1436261"/>
              <a:gd name="csY3741" fmla="*/ 254892 h 700513"/>
              <a:gd name="csX3742" fmla="*/ 147237 w 1436261"/>
              <a:gd name="csY3742" fmla="*/ 255262 h 700513"/>
              <a:gd name="csX3743" fmla="*/ 147473 w 1436261"/>
              <a:gd name="csY3743" fmla="*/ 255717 h 700513"/>
              <a:gd name="csX3744" fmla="*/ 147491 w 1436261"/>
              <a:gd name="csY3744" fmla="*/ 255734 h 700513"/>
              <a:gd name="csX3745" fmla="*/ 147524 w 1436261"/>
              <a:gd name="csY3745" fmla="*/ 255987 h 700513"/>
              <a:gd name="csX3746" fmla="*/ 147355 w 1436261"/>
              <a:gd name="csY3746" fmla="*/ 256189 h 700513"/>
              <a:gd name="csX3747" fmla="*/ 148063 w 1436261"/>
              <a:gd name="csY3747" fmla="*/ 256492 h 700513"/>
              <a:gd name="csX3748" fmla="*/ 147710 w 1436261"/>
              <a:gd name="csY3748" fmla="*/ 257385 h 700513"/>
              <a:gd name="csX3749" fmla="*/ 147659 w 1436261"/>
              <a:gd name="csY3749" fmla="*/ 257958 h 700513"/>
              <a:gd name="csX3750" fmla="*/ 147407 w 1436261"/>
              <a:gd name="csY3750" fmla="*/ 257857 h 700513"/>
              <a:gd name="csX3751" fmla="*/ 146277 w 1436261"/>
              <a:gd name="csY3751" fmla="*/ 256290 h 700513"/>
              <a:gd name="csX3752" fmla="*/ 146412 w 1436261"/>
              <a:gd name="csY3752" fmla="*/ 255380 h 700513"/>
              <a:gd name="csX3753" fmla="*/ 146917 w 1436261"/>
              <a:gd name="csY3753" fmla="*/ 254892 h 700513"/>
              <a:gd name="csX3754" fmla="*/ 638958 w 1436261"/>
              <a:gd name="csY3754" fmla="*/ 248050 h 700513"/>
              <a:gd name="csX3755" fmla="*/ 634542 w 1436261"/>
              <a:gd name="csY3755" fmla="*/ 251302 h 700513"/>
              <a:gd name="csX3756" fmla="*/ 638958 w 1436261"/>
              <a:gd name="csY3756" fmla="*/ 248067 h 700513"/>
              <a:gd name="csX3757" fmla="*/ 146412 w 1436261"/>
              <a:gd name="csY3757" fmla="*/ 239928 h 700513"/>
              <a:gd name="csX3758" fmla="*/ 146564 w 1436261"/>
              <a:gd name="csY3758" fmla="*/ 240046 h 700513"/>
              <a:gd name="csX3759" fmla="*/ 161072 w 1436261"/>
              <a:gd name="csY3759" fmla="*/ 246231 h 700513"/>
              <a:gd name="csX3760" fmla="*/ 146564 w 1436261"/>
              <a:gd name="csY3760" fmla="*/ 240030 h 700513"/>
              <a:gd name="csX3761" fmla="*/ 146412 w 1436261"/>
              <a:gd name="csY3761" fmla="*/ 239928 h 700513"/>
              <a:gd name="csX3762" fmla="*/ 1236704 w 1436261"/>
              <a:gd name="csY3762" fmla="*/ 239355 h 700513"/>
              <a:gd name="csX3763" fmla="*/ 1237395 w 1436261"/>
              <a:gd name="csY3763" fmla="*/ 240097 h 700513"/>
              <a:gd name="csX3764" fmla="*/ 1237294 w 1436261"/>
              <a:gd name="csY3764" fmla="*/ 241580 h 700513"/>
              <a:gd name="csX3765" fmla="*/ 1236923 w 1436261"/>
              <a:gd name="csY3765" fmla="*/ 241900 h 700513"/>
              <a:gd name="csX3766" fmla="*/ 1236535 w 1436261"/>
              <a:gd name="csY3766" fmla="*/ 241479 h 700513"/>
              <a:gd name="csX3767" fmla="*/ 1236451 w 1436261"/>
              <a:gd name="csY3767" fmla="*/ 240821 h 700513"/>
              <a:gd name="csX3768" fmla="*/ 1235659 w 1436261"/>
              <a:gd name="csY3768" fmla="*/ 240316 h 700513"/>
              <a:gd name="csX3769" fmla="*/ 1235676 w 1436261"/>
              <a:gd name="csY3769" fmla="*/ 240316 h 700513"/>
              <a:gd name="csX3770" fmla="*/ 1235929 w 1436261"/>
              <a:gd name="csY3770" fmla="*/ 240080 h 700513"/>
              <a:gd name="csX3771" fmla="*/ 1235979 w 1436261"/>
              <a:gd name="csY3771" fmla="*/ 239558 h 700513"/>
              <a:gd name="csX3772" fmla="*/ 1236704 w 1436261"/>
              <a:gd name="csY3772" fmla="*/ 239355 h 700513"/>
              <a:gd name="csX3773" fmla="*/ 1252937 w 1436261"/>
              <a:gd name="csY3773" fmla="*/ 236545 h 700513"/>
              <a:gd name="csX3774" fmla="*/ 1252981 w 1436261"/>
              <a:gd name="csY3774" fmla="*/ 236575 h 700513"/>
              <a:gd name="csX3775" fmla="*/ 1252930 w 1436261"/>
              <a:gd name="csY3775" fmla="*/ 236592 h 700513"/>
              <a:gd name="csX3776" fmla="*/ 967470 w 1436261"/>
              <a:gd name="csY3776" fmla="*/ 233778 h 700513"/>
              <a:gd name="csX3777" fmla="*/ 967739 w 1436261"/>
              <a:gd name="csY3777" fmla="*/ 234030 h 700513"/>
              <a:gd name="csX3778" fmla="*/ 967739 w 1436261"/>
              <a:gd name="csY3778" fmla="*/ 234014 h 700513"/>
              <a:gd name="csX3779" fmla="*/ 967470 w 1436261"/>
              <a:gd name="csY3779" fmla="*/ 233778 h 700513"/>
              <a:gd name="csX3780" fmla="*/ 1235558 w 1436261"/>
              <a:gd name="csY3780" fmla="*/ 232430 h 700513"/>
              <a:gd name="csX3781" fmla="*/ 1237715 w 1436261"/>
              <a:gd name="csY3781" fmla="*/ 232497 h 700513"/>
              <a:gd name="csX3782" fmla="*/ 1238288 w 1436261"/>
              <a:gd name="csY3782" fmla="*/ 232986 h 700513"/>
              <a:gd name="csX3783" fmla="*/ 1239467 w 1436261"/>
              <a:gd name="csY3783" fmla="*/ 233475 h 700513"/>
              <a:gd name="csX3784" fmla="*/ 1241152 w 1436261"/>
              <a:gd name="csY3784" fmla="*/ 233660 h 700513"/>
              <a:gd name="csX3785" fmla="*/ 1241439 w 1436261"/>
              <a:gd name="csY3785" fmla="*/ 234418 h 700513"/>
              <a:gd name="csX3786" fmla="*/ 1241304 w 1436261"/>
              <a:gd name="csY3786" fmla="*/ 235278 h 700513"/>
              <a:gd name="csX3787" fmla="*/ 1243056 w 1436261"/>
              <a:gd name="csY3787" fmla="*/ 236103 h 700513"/>
              <a:gd name="csX3788" fmla="*/ 1243326 w 1436261"/>
              <a:gd name="csY3788" fmla="*/ 237064 h 700513"/>
              <a:gd name="csX3789" fmla="*/ 1244000 w 1436261"/>
              <a:gd name="csY3789" fmla="*/ 237620 h 700513"/>
              <a:gd name="csX3790" fmla="*/ 1243478 w 1436261"/>
              <a:gd name="csY3790" fmla="*/ 241091 h 700513"/>
              <a:gd name="csX3791" fmla="*/ 1244034 w 1436261"/>
              <a:gd name="csY3791" fmla="*/ 246129 h 700513"/>
              <a:gd name="csX3792" fmla="*/ 1242450 w 1436261"/>
              <a:gd name="csY3792" fmla="*/ 245641 h 700513"/>
              <a:gd name="csX3793" fmla="*/ 1242399 w 1436261"/>
              <a:gd name="csY3793" fmla="*/ 247275 h 700513"/>
              <a:gd name="csX3794" fmla="*/ 1241422 w 1436261"/>
              <a:gd name="csY3794" fmla="*/ 245860 h 700513"/>
              <a:gd name="csX3795" fmla="*/ 1241119 w 1436261"/>
              <a:gd name="csY3795" fmla="*/ 244529 h 700513"/>
              <a:gd name="csX3796" fmla="*/ 1240950 w 1436261"/>
              <a:gd name="csY3796" fmla="*/ 243821 h 700513"/>
              <a:gd name="csX3797" fmla="*/ 1240293 w 1436261"/>
              <a:gd name="csY3797" fmla="*/ 245455 h 700513"/>
              <a:gd name="csX3798" fmla="*/ 1240495 w 1436261"/>
              <a:gd name="csY3798" fmla="*/ 246534 h 700513"/>
              <a:gd name="csX3799" fmla="*/ 1239046 w 1436261"/>
              <a:gd name="csY3799" fmla="*/ 245978 h 700513"/>
              <a:gd name="csX3800" fmla="*/ 1238861 w 1436261"/>
              <a:gd name="csY3800" fmla="*/ 243871 h 700513"/>
              <a:gd name="csX3801" fmla="*/ 1237917 w 1436261"/>
              <a:gd name="csY3801" fmla="*/ 241445 h 700513"/>
              <a:gd name="csX3802" fmla="*/ 1238541 w 1436261"/>
              <a:gd name="csY3802" fmla="*/ 239019 h 700513"/>
              <a:gd name="csX3803" fmla="*/ 1237563 w 1436261"/>
              <a:gd name="csY3803" fmla="*/ 237974 h 700513"/>
              <a:gd name="csX3804" fmla="*/ 1237344 w 1436261"/>
              <a:gd name="csY3804" fmla="*/ 237114 h 700513"/>
              <a:gd name="csX3805" fmla="*/ 1236013 w 1436261"/>
              <a:gd name="csY3805" fmla="*/ 236373 h 700513"/>
              <a:gd name="csX3806" fmla="*/ 1236839 w 1436261"/>
              <a:gd name="csY3806" fmla="*/ 237940 h 700513"/>
              <a:gd name="csX3807" fmla="*/ 1235828 w 1436261"/>
              <a:gd name="csY3807" fmla="*/ 238479 h 700513"/>
              <a:gd name="csX3808" fmla="*/ 1235491 w 1436261"/>
              <a:gd name="csY3808" fmla="*/ 238648 h 700513"/>
              <a:gd name="csX3809" fmla="*/ 1235440 w 1436261"/>
              <a:gd name="csY3809" fmla="*/ 239305 h 700513"/>
              <a:gd name="csX3810" fmla="*/ 1234884 w 1436261"/>
              <a:gd name="csY3810" fmla="*/ 238732 h 700513"/>
              <a:gd name="csX3811" fmla="*/ 1233839 w 1436261"/>
              <a:gd name="csY3811" fmla="*/ 237670 h 700513"/>
              <a:gd name="csX3812" fmla="*/ 1233941 w 1436261"/>
              <a:gd name="csY3812" fmla="*/ 237064 h 700513"/>
              <a:gd name="csX3813" fmla="*/ 1234412 w 1436261"/>
              <a:gd name="csY3813" fmla="*/ 237401 h 700513"/>
              <a:gd name="csX3814" fmla="*/ 1234480 w 1436261"/>
              <a:gd name="csY3814" fmla="*/ 236777 h 700513"/>
              <a:gd name="csX3815" fmla="*/ 1232913 w 1436261"/>
              <a:gd name="csY3815" fmla="*/ 235615 h 700513"/>
              <a:gd name="csX3816" fmla="*/ 1232761 w 1436261"/>
              <a:gd name="csY3816" fmla="*/ 235160 h 700513"/>
              <a:gd name="csX3817" fmla="*/ 1233469 w 1436261"/>
              <a:gd name="csY3817" fmla="*/ 235295 h 700513"/>
              <a:gd name="csX3818" fmla="*/ 1233587 w 1436261"/>
              <a:gd name="csY3818" fmla="*/ 234267 h 700513"/>
              <a:gd name="csX3819" fmla="*/ 1234497 w 1436261"/>
              <a:gd name="csY3819" fmla="*/ 234351 h 700513"/>
              <a:gd name="csX3820" fmla="*/ 1234850 w 1436261"/>
              <a:gd name="csY3820" fmla="*/ 233660 h 700513"/>
              <a:gd name="csX3821" fmla="*/ 1234968 w 1436261"/>
              <a:gd name="csY3821" fmla="*/ 233273 h 700513"/>
              <a:gd name="csX3822" fmla="*/ 1235235 w 1436261"/>
              <a:gd name="csY3822" fmla="*/ 233139 h 700513"/>
              <a:gd name="csX3823" fmla="*/ 1235221 w 1436261"/>
              <a:gd name="csY3823" fmla="*/ 233171 h 700513"/>
              <a:gd name="csX3824" fmla="*/ 1235272 w 1436261"/>
              <a:gd name="csY3824" fmla="*/ 233121 h 700513"/>
              <a:gd name="csX3825" fmla="*/ 1235235 w 1436261"/>
              <a:gd name="csY3825" fmla="*/ 233139 h 700513"/>
              <a:gd name="csX3826" fmla="*/ 1250908 w 1436261"/>
              <a:gd name="csY3826" fmla="*/ 229498 h 700513"/>
              <a:gd name="csX3827" fmla="*/ 1251768 w 1436261"/>
              <a:gd name="csY3827" fmla="*/ 229869 h 700513"/>
              <a:gd name="csX3828" fmla="*/ 1252627 w 1436261"/>
              <a:gd name="csY3828" fmla="*/ 230273 h 700513"/>
              <a:gd name="csX3829" fmla="*/ 1254110 w 1436261"/>
              <a:gd name="csY3829" fmla="*/ 231031 h 700513"/>
              <a:gd name="csX3830" fmla="*/ 1254278 w 1436261"/>
              <a:gd name="csY3830" fmla="*/ 232211 h 700513"/>
              <a:gd name="csX3831" fmla="*/ 1254497 w 1436261"/>
              <a:gd name="csY3831" fmla="*/ 233121 h 700513"/>
              <a:gd name="csX3832" fmla="*/ 1253739 w 1436261"/>
              <a:gd name="csY3832" fmla="*/ 233609 h 700513"/>
              <a:gd name="csX3833" fmla="*/ 1253234 w 1436261"/>
              <a:gd name="csY3833" fmla="*/ 234401 h 700513"/>
              <a:gd name="csX3834" fmla="*/ 1252937 w 1436261"/>
              <a:gd name="csY3834" fmla="*/ 236545 h 700513"/>
              <a:gd name="csX3835" fmla="*/ 1249611 w 1436261"/>
              <a:gd name="csY3835" fmla="*/ 234283 h 700513"/>
              <a:gd name="csX3836" fmla="*/ 1248920 w 1436261"/>
              <a:gd name="csY3836" fmla="*/ 237418 h 700513"/>
              <a:gd name="csX3837" fmla="*/ 1248482 w 1436261"/>
              <a:gd name="csY3837" fmla="*/ 238445 h 700513"/>
              <a:gd name="csX3838" fmla="*/ 1248431 w 1436261"/>
              <a:gd name="csY3838" fmla="*/ 239052 h 700513"/>
              <a:gd name="csX3839" fmla="*/ 1247521 w 1436261"/>
              <a:gd name="csY3839" fmla="*/ 238648 h 700513"/>
              <a:gd name="csX3840" fmla="*/ 1246864 w 1436261"/>
              <a:gd name="csY3840" fmla="*/ 237687 h 700513"/>
              <a:gd name="csX3841" fmla="*/ 1246595 w 1436261"/>
              <a:gd name="csY3841" fmla="*/ 236946 h 700513"/>
              <a:gd name="csX3842" fmla="*/ 1245516 w 1436261"/>
              <a:gd name="csY3842" fmla="*/ 236727 h 700513"/>
              <a:gd name="csX3843" fmla="*/ 1245129 w 1436261"/>
              <a:gd name="csY3843" fmla="*/ 235008 h 700513"/>
              <a:gd name="csX3844" fmla="*/ 1243444 w 1436261"/>
              <a:gd name="csY3844" fmla="*/ 235294 h 700513"/>
              <a:gd name="csX3845" fmla="*/ 1245263 w 1436261"/>
              <a:gd name="csY3845" fmla="*/ 233997 h 700513"/>
              <a:gd name="csX3846" fmla="*/ 1245365 w 1436261"/>
              <a:gd name="csY3846" fmla="*/ 232497 h 700513"/>
              <a:gd name="csX3847" fmla="*/ 1246359 w 1436261"/>
              <a:gd name="csY3847" fmla="*/ 231655 h 700513"/>
              <a:gd name="csX3848" fmla="*/ 1246915 w 1436261"/>
              <a:gd name="csY3848" fmla="*/ 232363 h 700513"/>
              <a:gd name="csX3849" fmla="*/ 1248094 w 1436261"/>
              <a:gd name="csY3849" fmla="*/ 232042 h 700513"/>
              <a:gd name="csX3850" fmla="*/ 1249021 w 1436261"/>
              <a:gd name="csY3850" fmla="*/ 231840 h 700513"/>
              <a:gd name="csX3851" fmla="*/ 1248768 w 1436261"/>
              <a:gd name="csY3851" fmla="*/ 230711 h 700513"/>
              <a:gd name="csX3852" fmla="*/ 1250049 w 1436261"/>
              <a:gd name="csY3852" fmla="*/ 229970 h 700513"/>
              <a:gd name="csX3853" fmla="*/ 1250908 w 1436261"/>
              <a:gd name="csY3853" fmla="*/ 229498 h 700513"/>
              <a:gd name="csX3854" fmla="*/ 987218 w 1436261"/>
              <a:gd name="csY3854" fmla="*/ 228874 h 700513"/>
              <a:gd name="csX3855" fmla="*/ 987808 w 1436261"/>
              <a:gd name="csY3855" fmla="*/ 229093 h 700513"/>
              <a:gd name="csX3856" fmla="*/ 988330 w 1436261"/>
              <a:gd name="csY3856" fmla="*/ 229279 h 700513"/>
              <a:gd name="csX3857" fmla="*/ 987808 w 1436261"/>
              <a:gd name="csY3857" fmla="*/ 229076 h 700513"/>
              <a:gd name="csX3858" fmla="*/ 987218 w 1436261"/>
              <a:gd name="csY3858" fmla="*/ 228874 h 700513"/>
              <a:gd name="csX3859" fmla="*/ 801528 w 1436261"/>
              <a:gd name="csY3859" fmla="*/ 227679 h 700513"/>
              <a:gd name="csX3860" fmla="*/ 801555 w 1436261"/>
              <a:gd name="csY3860" fmla="*/ 227684 h 700513"/>
              <a:gd name="csX3861" fmla="*/ 801562 w 1436261"/>
              <a:gd name="csY3861" fmla="*/ 227695 h 700513"/>
              <a:gd name="csX3862" fmla="*/ 1224217 w 1436261"/>
              <a:gd name="csY3862" fmla="*/ 226296 h 700513"/>
              <a:gd name="csX3863" fmla="*/ 1223762 w 1436261"/>
              <a:gd name="csY3863" fmla="*/ 226313 h 700513"/>
              <a:gd name="csX3864" fmla="*/ 1224234 w 1436261"/>
              <a:gd name="csY3864" fmla="*/ 226397 h 700513"/>
              <a:gd name="csX3865" fmla="*/ 1224217 w 1436261"/>
              <a:gd name="csY3865" fmla="*/ 226296 h 700513"/>
              <a:gd name="csX3866" fmla="*/ 933365 w 1436261"/>
              <a:gd name="csY3866" fmla="*/ 225285 h 700513"/>
              <a:gd name="csX3867" fmla="*/ 933297 w 1436261"/>
              <a:gd name="csY3867" fmla="*/ 225336 h 700513"/>
              <a:gd name="csX3868" fmla="*/ 933112 w 1436261"/>
              <a:gd name="csY3868" fmla="*/ 225454 h 700513"/>
              <a:gd name="csX3869" fmla="*/ 933297 w 1436261"/>
              <a:gd name="csY3869" fmla="*/ 225353 h 700513"/>
              <a:gd name="csX3870" fmla="*/ 933365 w 1436261"/>
              <a:gd name="csY3870" fmla="*/ 225285 h 700513"/>
              <a:gd name="csX3871" fmla="*/ 998996 w 1436261"/>
              <a:gd name="csY3871" fmla="*/ 223246 h 700513"/>
              <a:gd name="csX3872" fmla="*/ 998929 w 1436261"/>
              <a:gd name="csY3872" fmla="*/ 223297 h 700513"/>
              <a:gd name="csX3873" fmla="*/ 998592 w 1436261"/>
              <a:gd name="csY3873" fmla="*/ 223516 h 700513"/>
              <a:gd name="csX3874" fmla="*/ 998929 w 1436261"/>
              <a:gd name="csY3874" fmla="*/ 223314 h 700513"/>
              <a:gd name="csX3875" fmla="*/ 998996 w 1436261"/>
              <a:gd name="csY3875" fmla="*/ 223246 h 700513"/>
              <a:gd name="csX3876" fmla="*/ 762537 w 1436261"/>
              <a:gd name="csY3876" fmla="*/ 222960 h 700513"/>
              <a:gd name="csX3877" fmla="*/ 762907 w 1436261"/>
              <a:gd name="csY3877" fmla="*/ 223163 h 700513"/>
              <a:gd name="csX3878" fmla="*/ 762890 w 1436261"/>
              <a:gd name="csY3878" fmla="*/ 223146 h 700513"/>
              <a:gd name="csX3879" fmla="*/ 763312 w 1436261"/>
              <a:gd name="csY3879" fmla="*/ 223483 h 700513"/>
              <a:gd name="csX3880" fmla="*/ 764289 w 1436261"/>
              <a:gd name="csY3880" fmla="*/ 223028 h 700513"/>
              <a:gd name="csX3881" fmla="*/ 764727 w 1436261"/>
              <a:gd name="csY3881" fmla="*/ 223449 h 700513"/>
              <a:gd name="csX3882" fmla="*/ 764609 w 1436261"/>
              <a:gd name="csY3882" fmla="*/ 223702 h 700513"/>
              <a:gd name="csX3883" fmla="*/ 764677 w 1436261"/>
              <a:gd name="csY3883" fmla="*/ 223938 h 700513"/>
              <a:gd name="csX3884" fmla="*/ 765199 w 1436261"/>
              <a:gd name="csY3884" fmla="*/ 224140 h 700513"/>
              <a:gd name="csX3885" fmla="*/ 765890 w 1436261"/>
              <a:gd name="csY3885" fmla="*/ 224426 h 700513"/>
              <a:gd name="csX3886" fmla="*/ 767086 w 1436261"/>
              <a:gd name="csY3886" fmla="*/ 224376 h 700513"/>
              <a:gd name="csX3887" fmla="*/ 768181 w 1436261"/>
              <a:gd name="csY3887" fmla="*/ 224174 h 700513"/>
              <a:gd name="csX3888" fmla="*/ 768552 w 1436261"/>
              <a:gd name="csY3888" fmla="*/ 224376 h 700513"/>
              <a:gd name="csX3889" fmla="*/ 769765 w 1436261"/>
              <a:gd name="csY3889" fmla="*/ 224797 h 700513"/>
              <a:gd name="csX3890" fmla="*/ 771029 w 1436261"/>
              <a:gd name="csY3890" fmla="*/ 224595 h 700513"/>
              <a:gd name="csX3891" fmla="*/ 771484 w 1436261"/>
              <a:gd name="csY3891" fmla="*/ 224645 h 700513"/>
              <a:gd name="csX3892" fmla="*/ 771535 w 1436261"/>
              <a:gd name="csY3892" fmla="*/ 224999 h 700513"/>
              <a:gd name="csX3893" fmla="*/ 771568 w 1436261"/>
              <a:gd name="csY3893" fmla="*/ 225741 h 700513"/>
              <a:gd name="csX3894" fmla="*/ 772428 w 1436261"/>
              <a:gd name="csY3894" fmla="*/ 225218 h 700513"/>
              <a:gd name="csX3895" fmla="*/ 773472 w 1436261"/>
              <a:gd name="csY3895" fmla="*/ 225319 h 700513"/>
              <a:gd name="csX3896" fmla="*/ 774062 w 1436261"/>
              <a:gd name="csY3896" fmla="*/ 224747 h 700513"/>
              <a:gd name="csX3897" fmla="*/ 774062 w 1436261"/>
              <a:gd name="csY3897" fmla="*/ 225825 h 700513"/>
              <a:gd name="csX3898" fmla="*/ 772579 w 1436261"/>
              <a:gd name="csY3898" fmla="*/ 226566 h 700513"/>
              <a:gd name="csX3899" fmla="*/ 771299 w 1436261"/>
              <a:gd name="csY3899" fmla="*/ 226634 h 700513"/>
              <a:gd name="csX3900" fmla="*/ 769597 w 1436261"/>
              <a:gd name="csY3900" fmla="*/ 226684 h 700513"/>
              <a:gd name="csX3901" fmla="*/ 768097 w 1436261"/>
              <a:gd name="csY3901" fmla="*/ 226701 h 700513"/>
              <a:gd name="csX3902" fmla="*/ 767659 w 1436261"/>
              <a:gd name="csY3902" fmla="*/ 226684 h 700513"/>
              <a:gd name="csX3903" fmla="*/ 767052 w 1436261"/>
              <a:gd name="csY3903" fmla="*/ 226550 h 700513"/>
              <a:gd name="csX3904" fmla="*/ 767002 w 1436261"/>
              <a:gd name="csY3904" fmla="*/ 226044 h 700513"/>
              <a:gd name="csX3905" fmla="*/ 766699 w 1436261"/>
              <a:gd name="csY3905" fmla="*/ 225758 h 700513"/>
              <a:gd name="csX3906" fmla="*/ 765755 w 1436261"/>
              <a:gd name="csY3906" fmla="*/ 225454 h 700513"/>
              <a:gd name="csX3907" fmla="*/ 764896 w 1436261"/>
              <a:gd name="csY3907" fmla="*/ 225336 h 700513"/>
              <a:gd name="csX3908" fmla="*/ 763885 w 1436261"/>
              <a:gd name="csY3908" fmla="*/ 225286 h 700513"/>
              <a:gd name="csX3909" fmla="*/ 763244 w 1436261"/>
              <a:gd name="csY3909" fmla="*/ 225185 h 700513"/>
              <a:gd name="csX3910" fmla="*/ 761930 w 1436261"/>
              <a:gd name="csY3910" fmla="*/ 225151 h 700513"/>
              <a:gd name="csX3911" fmla="*/ 761745 w 1436261"/>
              <a:gd name="csY3911" fmla="*/ 223702 h 700513"/>
              <a:gd name="csX3912" fmla="*/ 761863 w 1436261"/>
              <a:gd name="csY3912" fmla="*/ 223028 h 700513"/>
              <a:gd name="csX3913" fmla="*/ 762419 w 1436261"/>
              <a:gd name="csY3913" fmla="*/ 223399 h 700513"/>
              <a:gd name="csX3914" fmla="*/ 762537 w 1436261"/>
              <a:gd name="csY3914" fmla="*/ 222960 h 700513"/>
              <a:gd name="csX3915" fmla="*/ 810408 w 1436261"/>
              <a:gd name="csY3915" fmla="*/ 222775 h 700513"/>
              <a:gd name="csX3916" fmla="*/ 807965 w 1436261"/>
              <a:gd name="csY3916" fmla="*/ 224612 h 700513"/>
              <a:gd name="csX3917" fmla="*/ 808791 w 1436261"/>
              <a:gd name="csY3917" fmla="*/ 225943 h 700513"/>
              <a:gd name="csX3918" fmla="*/ 807628 w 1436261"/>
              <a:gd name="csY3918" fmla="*/ 226634 h 700513"/>
              <a:gd name="csX3919" fmla="*/ 806415 w 1436261"/>
              <a:gd name="csY3919" fmla="*/ 226785 h 700513"/>
              <a:gd name="csX3920" fmla="*/ 805673 w 1436261"/>
              <a:gd name="csY3920" fmla="*/ 227662 h 700513"/>
              <a:gd name="csX3921" fmla="*/ 804275 w 1436261"/>
              <a:gd name="csY3921" fmla="*/ 228066 h 700513"/>
              <a:gd name="csX3922" fmla="*/ 803601 w 1436261"/>
              <a:gd name="csY3922" fmla="*/ 228504 h 700513"/>
              <a:gd name="csX3923" fmla="*/ 802741 w 1436261"/>
              <a:gd name="csY3923" fmla="*/ 227898 h 700513"/>
              <a:gd name="csX3924" fmla="*/ 801555 w 1436261"/>
              <a:gd name="csY3924" fmla="*/ 227684 h 700513"/>
              <a:gd name="csX3925" fmla="*/ 800416 w 1436261"/>
              <a:gd name="csY3925" fmla="*/ 225842 h 700513"/>
              <a:gd name="csX3926" fmla="*/ 801191 w 1436261"/>
              <a:gd name="csY3926" fmla="*/ 225842 h 700513"/>
              <a:gd name="csX3927" fmla="*/ 802977 w 1436261"/>
              <a:gd name="csY3927" fmla="*/ 225336 h 700513"/>
              <a:gd name="csX3928" fmla="*/ 802556 w 1436261"/>
              <a:gd name="csY3928" fmla="*/ 223837 h 700513"/>
              <a:gd name="csX3929" fmla="*/ 804848 w 1436261"/>
              <a:gd name="csY3929" fmla="*/ 224342 h 700513"/>
              <a:gd name="csX3930" fmla="*/ 806937 w 1436261"/>
              <a:gd name="csY3930" fmla="*/ 224140 h 700513"/>
              <a:gd name="csX3931" fmla="*/ 810408 w 1436261"/>
              <a:gd name="csY3931" fmla="*/ 222775 h 700513"/>
              <a:gd name="csX3932" fmla="*/ 782302 w 1436261"/>
              <a:gd name="csY3932" fmla="*/ 218512 h 700513"/>
              <a:gd name="csX3933" fmla="*/ 782167 w 1436261"/>
              <a:gd name="csY3933" fmla="*/ 219203 h 700513"/>
              <a:gd name="csX3934" fmla="*/ 782167 w 1436261"/>
              <a:gd name="csY3934" fmla="*/ 219220 h 700513"/>
              <a:gd name="csX3935" fmla="*/ 781898 w 1436261"/>
              <a:gd name="csY3935" fmla="*/ 219793 h 700513"/>
              <a:gd name="csX3936" fmla="*/ 781847 w 1436261"/>
              <a:gd name="csY3936" fmla="*/ 220214 h 700513"/>
              <a:gd name="csX3937" fmla="*/ 781914 w 1436261"/>
              <a:gd name="csY3937" fmla="*/ 220652 h 700513"/>
              <a:gd name="csX3938" fmla="*/ 781325 w 1436261"/>
              <a:gd name="csY3938" fmla="*/ 220905 h 700513"/>
              <a:gd name="csX3939" fmla="*/ 780887 w 1436261"/>
              <a:gd name="csY3939" fmla="*/ 221343 h 700513"/>
              <a:gd name="csX3940" fmla="*/ 780600 w 1436261"/>
              <a:gd name="csY3940" fmla="*/ 221629 h 700513"/>
              <a:gd name="csX3941" fmla="*/ 780162 w 1436261"/>
              <a:gd name="csY3941" fmla="*/ 221478 h 700513"/>
              <a:gd name="csX3942" fmla="*/ 779977 w 1436261"/>
              <a:gd name="csY3942" fmla="*/ 220652 h 700513"/>
              <a:gd name="csX3943" fmla="*/ 779791 w 1436261"/>
              <a:gd name="csY3943" fmla="*/ 220012 h 700513"/>
              <a:gd name="csX3944" fmla="*/ 780095 w 1436261"/>
              <a:gd name="csY3944" fmla="*/ 219692 h 700513"/>
              <a:gd name="csX3945" fmla="*/ 780381 w 1436261"/>
              <a:gd name="csY3945" fmla="*/ 219237 h 700513"/>
              <a:gd name="csX3946" fmla="*/ 781005 w 1436261"/>
              <a:gd name="csY3946" fmla="*/ 218697 h 700513"/>
              <a:gd name="csX3947" fmla="*/ 781813 w 1436261"/>
              <a:gd name="csY3947" fmla="*/ 218596 h 700513"/>
              <a:gd name="csX3948" fmla="*/ 782302 w 1436261"/>
              <a:gd name="csY3948" fmla="*/ 218512 h 700513"/>
              <a:gd name="csX3949" fmla="*/ 842019 w 1436261"/>
              <a:gd name="csY3949" fmla="*/ 217029 h 700513"/>
              <a:gd name="csX3950" fmla="*/ 840503 w 1436261"/>
              <a:gd name="csY3950" fmla="*/ 217753 h 700513"/>
              <a:gd name="csX3951" fmla="*/ 842019 w 1436261"/>
              <a:gd name="csY3951" fmla="*/ 217045 h 700513"/>
              <a:gd name="csX3952" fmla="*/ 853494 w 1436261"/>
              <a:gd name="csY3952" fmla="*/ 215596 h 700513"/>
              <a:gd name="csX3953" fmla="*/ 853258 w 1436261"/>
              <a:gd name="csY3953" fmla="*/ 215647 h 700513"/>
              <a:gd name="csX3954" fmla="*/ 853494 w 1436261"/>
              <a:gd name="csY3954" fmla="*/ 215613 h 700513"/>
              <a:gd name="csX3955" fmla="*/ 628004 w 1436261"/>
              <a:gd name="csY3955" fmla="*/ 210777 h 700513"/>
              <a:gd name="csX3956" fmla="*/ 627870 w 1436261"/>
              <a:gd name="csY3956" fmla="*/ 210895 h 700513"/>
              <a:gd name="csX3957" fmla="*/ 628004 w 1436261"/>
              <a:gd name="csY3957" fmla="*/ 210794 h 700513"/>
              <a:gd name="csX3958" fmla="*/ 906943 w 1436261"/>
              <a:gd name="csY3958" fmla="*/ 209699 h 700513"/>
              <a:gd name="csX3959" fmla="*/ 905545 w 1436261"/>
              <a:gd name="csY3959" fmla="*/ 209918 h 700513"/>
              <a:gd name="csX3960" fmla="*/ 906943 w 1436261"/>
              <a:gd name="csY3960" fmla="*/ 209716 h 700513"/>
              <a:gd name="csX3961" fmla="*/ 906960 w 1436261"/>
              <a:gd name="csY3961" fmla="*/ 209716 h 700513"/>
              <a:gd name="csX3962" fmla="*/ 907516 w 1436261"/>
              <a:gd name="csY3962" fmla="*/ 209749 h 700513"/>
              <a:gd name="csX3963" fmla="*/ 906960 w 1436261"/>
              <a:gd name="csY3963" fmla="*/ 209699 h 700513"/>
              <a:gd name="csX3964" fmla="*/ 726511 w 1436261"/>
              <a:gd name="csY3964" fmla="*/ 208806 h 700513"/>
              <a:gd name="csX3965" fmla="*/ 725803 w 1436261"/>
              <a:gd name="csY3965" fmla="*/ 210289 h 700513"/>
              <a:gd name="csX3966" fmla="*/ 725837 w 1436261"/>
              <a:gd name="csY3966" fmla="*/ 210323 h 700513"/>
              <a:gd name="csX3967" fmla="*/ 725062 w 1436261"/>
              <a:gd name="csY3967" fmla="*/ 211603 h 700513"/>
              <a:gd name="csX3968" fmla="*/ 724607 w 1436261"/>
              <a:gd name="csY3968" fmla="*/ 213794 h 700513"/>
              <a:gd name="csX3969" fmla="*/ 725230 w 1436261"/>
              <a:gd name="csY3969" fmla="*/ 213743 h 700513"/>
              <a:gd name="csX3970" fmla="*/ 725146 w 1436261"/>
              <a:gd name="csY3970" fmla="*/ 214468 h 700513"/>
              <a:gd name="csX3971" fmla="*/ 725432 w 1436261"/>
              <a:gd name="csY3971" fmla="*/ 216018 h 700513"/>
              <a:gd name="csX3972" fmla="*/ 725078 w 1436261"/>
              <a:gd name="csY3972" fmla="*/ 216574 h 700513"/>
              <a:gd name="csX3973" fmla="*/ 724657 w 1436261"/>
              <a:gd name="csY3973" fmla="*/ 217450 h 700513"/>
              <a:gd name="csX3974" fmla="*/ 722703 w 1436261"/>
              <a:gd name="csY3974" fmla="*/ 216860 h 700513"/>
              <a:gd name="csX3975" fmla="*/ 721692 w 1436261"/>
              <a:gd name="csY3975" fmla="*/ 216574 h 700513"/>
              <a:gd name="csX3976" fmla="*/ 721253 w 1436261"/>
              <a:gd name="csY3976" fmla="*/ 215614 h 700513"/>
              <a:gd name="csX3977" fmla="*/ 718827 w 1436261"/>
              <a:gd name="csY3977" fmla="*/ 215142 h 700513"/>
              <a:gd name="csX3978" fmla="*/ 717091 w 1436261"/>
              <a:gd name="csY3978" fmla="*/ 213440 h 700513"/>
              <a:gd name="csX3979" fmla="*/ 715895 w 1436261"/>
              <a:gd name="csY3979" fmla="*/ 213238 h 700513"/>
              <a:gd name="csX3980" fmla="*/ 714833 w 1436261"/>
              <a:gd name="csY3980" fmla="*/ 212800 h 700513"/>
              <a:gd name="csX3981" fmla="*/ 713519 w 1436261"/>
              <a:gd name="csY3981" fmla="*/ 212193 h 700513"/>
              <a:gd name="csX3982" fmla="*/ 712862 w 1436261"/>
              <a:gd name="csY3982" fmla="*/ 211401 h 700513"/>
              <a:gd name="csX3983" fmla="*/ 713351 w 1436261"/>
              <a:gd name="csY3983" fmla="*/ 209682 h 700513"/>
              <a:gd name="csX3984" fmla="*/ 714395 w 1436261"/>
              <a:gd name="csY3984" fmla="*/ 209463 h 700513"/>
              <a:gd name="csX3985" fmla="*/ 714513 w 1436261"/>
              <a:gd name="csY3985" fmla="*/ 209025 h 700513"/>
              <a:gd name="csX3986" fmla="*/ 715086 w 1436261"/>
              <a:gd name="csY3986" fmla="*/ 209952 h 700513"/>
              <a:gd name="csX3987" fmla="*/ 715743 w 1436261"/>
              <a:gd name="csY3987" fmla="*/ 209615 h 700513"/>
              <a:gd name="csX3988" fmla="*/ 716384 w 1436261"/>
              <a:gd name="csY3988" fmla="*/ 209126 h 700513"/>
              <a:gd name="csX3989" fmla="*/ 718086 w 1436261"/>
              <a:gd name="csY3989" fmla="*/ 209362 h 700513"/>
              <a:gd name="csX3990" fmla="*/ 718743 w 1436261"/>
              <a:gd name="csY3990" fmla="*/ 209986 h 700513"/>
              <a:gd name="csX3991" fmla="*/ 720141 w 1436261"/>
              <a:gd name="csY3991" fmla="*/ 210087 h 700513"/>
              <a:gd name="csX3992" fmla="*/ 721692 w 1436261"/>
              <a:gd name="csY3992" fmla="*/ 209986 h 700513"/>
              <a:gd name="csX3993" fmla="*/ 723208 w 1436261"/>
              <a:gd name="csY3993" fmla="*/ 209531 h 700513"/>
              <a:gd name="csX3994" fmla="*/ 724657 w 1436261"/>
              <a:gd name="csY3994" fmla="*/ 209396 h 700513"/>
              <a:gd name="csX3995" fmla="*/ 725601 w 1436261"/>
              <a:gd name="csY3995" fmla="*/ 208975 h 700513"/>
              <a:gd name="csX3996" fmla="*/ 726511 w 1436261"/>
              <a:gd name="csY3996" fmla="*/ 208806 h 700513"/>
              <a:gd name="csX3997" fmla="*/ 748281 w 1436261"/>
              <a:gd name="csY3997" fmla="*/ 207492 h 700513"/>
              <a:gd name="csX3998" fmla="*/ 748517 w 1436261"/>
              <a:gd name="csY3998" fmla="*/ 207964 h 700513"/>
              <a:gd name="csX3999" fmla="*/ 748601 w 1436261"/>
              <a:gd name="csY3999" fmla="*/ 208621 h 700513"/>
              <a:gd name="csX4000" fmla="*/ 749140 w 1436261"/>
              <a:gd name="csY4000" fmla="*/ 209160 h 700513"/>
              <a:gd name="csX4001" fmla="*/ 749343 w 1436261"/>
              <a:gd name="csY4001" fmla="*/ 210020 h 700513"/>
              <a:gd name="csX4002" fmla="*/ 748298 w 1436261"/>
              <a:gd name="csY4002" fmla="*/ 209817 h 700513"/>
              <a:gd name="csX4003" fmla="*/ 747607 w 1436261"/>
              <a:gd name="csY4003" fmla="*/ 209581 h 700513"/>
              <a:gd name="csX4004" fmla="*/ 747624 w 1436261"/>
              <a:gd name="csY4004" fmla="*/ 209581 h 700513"/>
              <a:gd name="csX4005" fmla="*/ 746950 w 1436261"/>
              <a:gd name="csY4005" fmla="*/ 209531 h 700513"/>
              <a:gd name="csX4006" fmla="*/ 746748 w 1436261"/>
              <a:gd name="csY4006" fmla="*/ 209329 h 700513"/>
              <a:gd name="csX4007" fmla="*/ 746883 w 1436261"/>
              <a:gd name="csY4007" fmla="*/ 208975 h 700513"/>
              <a:gd name="csX4008" fmla="*/ 747304 w 1436261"/>
              <a:gd name="csY4008" fmla="*/ 208200 h 700513"/>
              <a:gd name="csX4009" fmla="*/ 747978 w 1436261"/>
              <a:gd name="csY4009" fmla="*/ 208436 h 700513"/>
              <a:gd name="csX4010" fmla="*/ 748163 w 1436261"/>
              <a:gd name="csY4010" fmla="*/ 207846 h 700513"/>
              <a:gd name="csX4011" fmla="*/ 748281 w 1436261"/>
              <a:gd name="csY4011" fmla="*/ 207492 h 700513"/>
              <a:gd name="csX4012" fmla="*/ 771282 w 1436261"/>
              <a:gd name="csY4012" fmla="*/ 206919 h 700513"/>
              <a:gd name="csX4013" fmla="*/ 771905 w 1436261"/>
              <a:gd name="csY4013" fmla="*/ 206986 h 700513"/>
              <a:gd name="csX4014" fmla="*/ 772209 w 1436261"/>
              <a:gd name="csY4014" fmla="*/ 207205 h 700513"/>
              <a:gd name="csX4015" fmla="*/ 772596 w 1436261"/>
              <a:gd name="csY4015" fmla="*/ 207306 h 700513"/>
              <a:gd name="csX4016" fmla="*/ 772495 w 1436261"/>
              <a:gd name="csY4016" fmla="*/ 207778 h 700513"/>
              <a:gd name="csX4017" fmla="*/ 772462 w 1436261"/>
              <a:gd name="csY4017" fmla="*/ 208183 h 700513"/>
              <a:gd name="csX4018" fmla="*/ 772546 w 1436261"/>
              <a:gd name="csY4018" fmla="*/ 208941 h 700513"/>
              <a:gd name="csX4019" fmla="*/ 772259 w 1436261"/>
              <a:gd name="csY4019" fmla="*/ 209210 h 700513"/>
              <a:gd name="csX4020" fmla="*/ 771922 w 1436261"/>
              <a:gd name="csY4020" fmla="*/ 209446 h 700513"/>
              <a:gd name="csX4021" fmla="*/ 771164 w 1436261"/>
              <a:gd name="csY4021" fmla="*/ 209059 h 700513"/>
              <a:gd name="csX4022" fmla="*/ 771568 w 1436261"/>
              <a:gd name="csY4022" fmla="*/ 208486 h 700513"/>
              <a:gd name="csX4023" fmla="*/ 771080 w 1436261"/>
              <a:gd name="csY4023" fmla="*/ 207610 h 700513"/>
              <a:gd name="csX4024" fmla="*/ 770962 w 1436261"/>
              <a:gd name="csY4024" fmla="*/ 207306 h 700513"/>
              <a:gd name="csX4025" fmla="*/ 770945 w 1436261"/>
              <a:gd name="csY4025" fmla="*/ 207289 h 700513"/>
              <a:gd name="csX4026" fmla="*/ 770608 w 1436261"/>
              <a:gd name="csY4026" fmla="*/ 207070 h 700513"/>
              <a:gd name="csX4027" fmla="*/ 771282 w 1436261"/>
              <a:gd name="csY4027" fmla="*/ 206919 h 700513"/>
              <a:gd name="csX4028" fmla="*/ 866199 w 1436261"/>
              <a:gd name="csY4028" fmla="*/ 205065 h 700513"/>
              <a:gd name="csX4029" fmla="*/ 866166 w 1436261"/>
              <a:gd name="csY4029" fmla="*/ 205132 h 700513"/>
              <a:gd name="csX4030" fmla="*/ 866183 w 1436261"/>
              <a:gd name="csY4030" fmla="*/ 205132 h 700513"/>
              <a:gd name="csX4031" fmla="*/ 866199 w 1436261"/>
              <a:gd name="csY4031" fmla="*/ 205065 h 700513"/>
              <a:gd name="csX4032" fmla="*/ 759722 w 1436261"/>
              <a:gd name="csY4032" fmla="*/ 205015 h 700513"/>
              <a:gd name="csX4033" fmla="*/ 760363 w 1436261"/>
              <a:gd name="csY4033" fmla="*/ 205116 h 700513"/>
              <a:gd name="csX4034" fmla="*/ 760616 w 1436261"/>
              <a:gd name="csY4034" fmla="*/ 205520 h 700513"/>
              <a:gd name="csX4035" fmla="*/ 761003 w 1436261"/>
              <a:gd name="csY4035" fmla="*/ 205874 h 700513"/>
              <a:gd name="csX4036" fmla="*/ 761778 w 1436261"/>
              <a:gd name="csY4036" fmla="*/ 206211 h 700513"/>
              <a:gd name="csX4037" fmla="*/ 762772 w 1436261"/>
              <a:gd name="csY4037" fmla="*/ 206565 h 700513"/>
              <a:gd name="csX4038" fmla="*/ 763177 w 1436261"/>
              <a:gd name="csY4038" fmla="*/ 206801 h 700513"/>
              <a:gd name="csX4039" fmla="*/ 763581 w 1436261"/>
              <a:gd name="csY4039" fmla="*/ 206818 h 700513"/>
              <a:gd name="csX4040" fmla="*/ 764036 w 1436261"/>
              <a:gd name="csY4040" fmla="*/ 207930 h 700513"/>
              <a:gd name="csX4041" fmla="*/ 765131 w 1436261"/>
              <a:gd name="csY4041" fmla="*/ 209278 h 700513"/>
              <a:gd name="csX4042" fmla="*/ 765687 w 1436261"/>
              <a:gd name="csY4042" fmla="*/ 209615 h 700513"/>
              <a:gd name="csX4043" fmla="*/ 765789 w 1436261"/>
              <a:gd name="csY4043" fmla="*/ 210441 h 700513"/>
              <a:gd name="csX4044" fmla="*/ 765148 w 1436261"/>
              <a:gd name="csY4044" fmla="*/ 210407 h 700513"/>
              <a:gd name="csX4045" fmla="*/ 765131 w 1436261"/>
              <a:gd name="csY4045" fmla="*/ 210407 h 700513"/>
              <a:gd name="csX4046" fmla="*/ 764339 w 1436261"/>
              <a:gd name="csY4046" fmla="*/ 209716 h 700513"/>
              <a:gd name="csX4047" fmla="*/ 763598 w 1436261"/>
              <a:gd name="csY4047" fmla="*/ 208722 h 700513"/>
              <a:gd name="csX4048" fmla="*/ 762334 w 1436261"/>
              <a:gd name="csY4048" fmla="*/ 207896 h 700513"/>
              <a:gd name="csX4049" fmla="*/ 760868 w 1436261"/>
              <a:gd name="csY4049" fmla="*/ 207273 h 700513"/>
              <a:gd name="csX4050" fmla="*/ 759790 w 1436261"/>
              <a:gd name="csY4050" fmla="*/ 206531 h 700513"/>
              <a:gd name="csX4051" fmla="*/ 759099 w 1436261"/>
              <a:gd name="csY4051" fmla="*/ 206312 h 700513"/>
              <a:gd name="csX4052" fmla="*/ 758088 w 1436261"/>
              <a:gd name="csY4052" fmla="*/ 205621 h 700513"/>
              <a:gd name="csX4053" fmla="*/ 759722 w 1436261"/>
              <a:gd name="csY4053" fmla="*/ 205015 h 700513"/>
              <a:gd name="csX4054" fmla="*/ 774231 w 1436261"/>
              <a:gd name="csY4054" fmla="*/ 204290 h 700513"/>
              <a:gd name="csX4055" fmla="*/ 774231 w 1436261"/>
              <a:gd name="csY4055" fmla="*/ 204323 h 700513"/>
              <a:gd name="csX4056" fmla="*/ 774213 w 1436261"/>
              <a:gd name="csY4056" fmla="*/ 204301 h 700513"/>
              <a:gd name="csX4057" fmla="*/ 773119 w 1436261"/>
              <a:gd name="csY4057" fmla="*/ 202756 h 700513"/>
              <a:gd name="csX4058" fmla="*/ 773321 w 1436261"/>
              <a:gd name="csY4058" fmla="*/ 202908 h 700513"/>
              <a:gd name="csX4059" fmla="*/ 773743 w 1436261"/>
              <a:gd name="csY4059" fmla="*/ 203717 h 700513"/>
              <a:gd name="csX4060" fmla="*/ 774213 w 1436261"/>
              <a:gd name="csY4060" fmla="*/ 204301 h 700513"/>
              <a:gd name="csX4061" fmla="*/ 773860 w 1436261"/>
              <a:gd name="csY4061" fmla="*/ 204509 h 700513"/>
              <a:gd name="csX4062" fmla="*/ 773995 w 1436261"/>
              <a:gd name="csY4062" fmla="*/ 205082 h 700513"/>
              <a:gd name="csX4063" fmla="*/ 773608 w 1436261"/>
              <a:gd name="csY4063" fmla="*/ 205115 h 700513"/>
              <a:gd name="csX4064" fmla="*/ 772951 w 1436261"/>
              <a:gd name="csY4064" fmla="*/ 204964 h 700513"/>
              <a:gd name="csX4065" fmla="*/ 772159 w 1436261"/>
              <a:gd name="csY4065" fmla="*/ 204374 h 700513"/>
              <a:gd name="csX4066" fmla="*/ 772580 w 1436261"/>
              <a:gd name="csY4066" fmla="*/ 203868 h 700513"/>
              <a:gd name="csX4067" fmla="*/ 771872 w 1436261"/>
              <a:gd name="csY4067" fmla="*/ 204273 h 700513"/>
              <a:gd name="csX4068" fmla="*/ 770996 w 1436261"/>
              <a:gd name="csY4068" fmla="*/ 204138 h 700513"/>
              <a:gd name="csX4069" fmla="*/ 770760 w 1436261"/>
              <a:gd name="csY4069" fmla="*/ 203969 h 700513"/>
              <a:gd name="csX4070" fmla="*/ 770878 w 1436261"/>
              <a:gd name="csY4070" fmla="*/ 204003 h 700513"/>
              <a:gd name="csX4071" fmla="*/ 771299 w 1436261"/>
              <a:gd name="csY4071" fmla="*/ 203228 h 700513"/>
              <a:gd name="csX4072" fmla="*/ 771704 w 1436261"/>
              <a:gd name="csY4072" fmla="*/ 203228 h 700513"/>
              <a:gd name="csX4073" fmla="*/ 772091 w 1436261"/>
              <a:gd name="csY4073" fmla="*/ 203127 h 700513"/>
              <a:gd name="csX4074" fmla="*/ 772293 w 1436261"/>
              <a:gd name="csY4074" fmla="*/ 203093 h 700513"/>
              <a:gd name="csX4075" fmla="*/ 772394 w 1436261"/>
              <a:gd name="csY4075" fmla="*/ 202908 h 700513"/>
              <a:gd name="csX4076" fmla="*/ 773119 w 1436261"/>
              <a:gd name="csY4076" fmla="*/ 202756 h 700513"/>
              <a:gd name="csX4077" fmla="*/ 673164 w 1436261"/>
              <a:gd name="csY4077" fmla="*/ 199066 h 700513"/>
              <a:gd name="csX4078" fmla="*/ 673096 w 1436261"/>
              <a:gd name="csY4078" fmla="*/ 200599 h 700513"/>
              <a:gd name="csX4079" fmla="*/ 674039 w 1436261"/>
              <a:gd name="csY4079" fmla="*/ 200970 h 700513"/>
              <a:gd name="csX4080" fmla="*/ 672827 w 1436261"/>
              <a:gd name="csY4080" fmla="*/ 202841 h 700513"/>
              <a:gd name="csX4081" fmla="*/ 671428 w 1436261"/>
              <a:gd name="csY4081" fmla="*/ 203734 h 700513"/>
              <a:gd name="csX4082" fmla="*/ 670906 w 1436261"/>
              <a:gd name="csY4082" fmla="*/ 202891 h 700513"/>
              <a:gd name="csX4083" fmla="*/ 669810 w 1436261"/>
              <a:gd name="csY4083" fmla="*/ 202487 h 700513"/>
              <a:gd name="csX4084" fmla="*/ 668934 w 1436261"/>
              <a:gd name="csY4084" fmla="*/ 201509 h 700513"/>
              <a:gd name="csX4085" fmla="*/ 669019 w 1436261"/>
              <a:gd name="csY4085" fmla="*/ 200768 h 700513"/>
              <a:gd name="csX4086" fmla="*/ 670586 w 1436261"/>
              <a:gd name="csY4086" fmla="*/ 200498 h 700513"/>
              <a:gd name="csX4087" fmla="*/ 671984 w 1436261"/>
              <a:gd name="csY4087" fmla="*/ 199302 h 700513"/>
              <a:gd name="csX4088" fmla="*/ 673164 w 1436261"/>
              <a:gd name="csY4088" fmla="*/ 199066 h 700513"/>
              <a:gd name="csX4089" fmla="*/ 875602 w 1436261"/>
              <a:gd name="csY4089" fmla="*/ 198628 h 700513"/>
              <a:gd name="csX4090" fmla="*/ 875484 w 1436261"/>
              <a:gd name="csY4090" fmla="*/ 198729 h 700513"/>
              <a:gd name="csX4091" fmla="*/ 874591 w 1436261"/>
              <a:gd name="csY4091" fmla="*/ 199319 h 700513"/>
              <a:gd name="csX4092" fmla="*/ 875484 w 1436261"/>
              <a:gd name="csY4092" fmla="*/ 198746 h 700513"/>
              <a:gd name="csX4093" fmla="*/ 875602 w 1436261"/>
              <a:gd name="csY4093" fmla="*/ 198628 h 700513"/>
              <a:gd name="csX4094" fmla="*/ 750960 w 1436261"/>
              <a:gd name="csY4094" fmla="*/ 195949 h 700513"/>
              <a:gd name="csX4095" fmla="*/ 750067 w 1436261"/>
              <a:gd name="csY4095" fmla="*/ 196202 h 700513"/>
              <a:gd name="csX4096" fmla="*/ 750960 w 1436261"/>
              <a:gd name="csY4096" fmla="*/ 195966 h 700513"/>
              <a:gd name="csX4097" fmla="*/ 750960 w 1436261"/>
              <a:gd name="csY4097" fmla="*/ 195983 h 700513"/>
              <a:gd name="csX4098" fmla="*/ 751028 w 1436261"/>
              <a:gd name="csY4098" fmla="*/ 195983 h 700513"/>
              <a:gd name="csX4099" fmla="*/ 699180 w 1436261"/>
              <a:gd name="csY4099" fmla="*/ 193287 h 700513"/>
              <a:gd name="csX4100" fmla="*/ 700596 w 1436261"/>
              <a:gd name="csY4100" fmla="*/ 194517 h 700513"/>
              <a:gd name="csX4101" fmla="*/ 700647 w 1436261"/>
              <a:gd name="csY4101" fmla="*/ 195242 h 700513"/>
              <a:gd name="csX4102" fmla="*/ 701084 w 1436261"/>
              <a:gd name="csY4102" fmla="*/ 196067 h 700513"/>
              <a:gd name="csX4103" fmla="*/ 701488 w 1436261"/>
              <a:gd name="csY4103" fmla="*/ 197921 h 700513"/>
              <a:gd name="csX4104" fmla="*/ 701252 w 1436261"/>
              <a:gd name="csY4104" fmla="*/ 199218 h 700513"/>
              <a:gd name="csX4105" fmla="*/ 701438 w 1436261"/>
              <a:gd name="csY4105" fmla="*/ 199960 h 700513"/>
              <a:gd name="csX4106" fmla="*/ 701371 w 1436261"/>
              <a:gd name="csY4106" fmla="*/ 200516 h 700513"/>
              <a:gd name="csX4107" fmla="*/ 701084 w 1436261"/>
              <a:gd name="csY4107" fmla="*/ 201628 h 700513"/>
              <a:gd name="csX4108" fmla="*/ 700495 w 1436261"/>
              <a:gd name="csY4108" fmla="*/ 204374 h 700513"/>
              <a:gd name="csX4109" fmla="*/ 699551 w 1436261"/>
              <a:gd name="csY4109" fmla="*/ 204105 h 700513"/>
              <a:gd name="csX4110" fmla="*/ 698878 w 1436261"/>
              <a:gd name="csY4110" fmla="*/ 203700 h 700513"/>
              <a:gd name="csX4111" fmla="*/ 698000 w 1436261"/>
              <a:gd name="csY4111" fmla="*/ 204964 h 700513"/>
              <a:gd name="csX4112" fmla="*/ 697293 w 1436261"/>
              <a:gd name="csY4112" fmla="*/ 205318 h 700513"/>
              <a:gd name="csX4113" fmla="*/ 696401 w 1436261"/>
              <a:gd name="csY4113" fmla="*/ 205520 h 700513"/>
              <a:gd name="csX4114" fmla="*/ 696063 w 1436261"/>
              <a:gd name="csY4114" fmla="*/ 204813 h 700513"/>
              <a:gd name="csX4115" fmla="*/ 695372 w 1436261"/>
              <a:gd name="csY4115" fmla="*/ 204543 h 700513"/>
              <a:gd name="csX4116" fmla="*/ 695372 w 1436261"/>
              <a:gd name="csY4116" fmla="*/ 204155 h 700513"/>
              <a:gd name="csX4117" fmla="*/ 695659 w 1436261"/>
              <a:gd name="csY4117" fmla="*/ 203936 h 700513"/>
              <a:gd name="csX4118" fmla="*/ 695523 w 1436261"/>
              <a:gd name="csY4118" fmla="*/ 203094 h 700513"/>
              <a:gd name="csX4119" fmla="*/ 695439 w 1436261"/>
              <a:gd name="csY4119" fmla="*/ 201999 h 700513"/>
              <a:gd name="csX4120" fmla="*/ 695439 w 1436261"/>
              <a:gd name="csY4120" fmla="*/ 201375 h 700513"/>
              <a:gd name="csX4121" fmla="*/ 695709 w 1436261"/>
              <a:gd name="csY4121" fmla="*/ 201207 h 700513"/>
              <a:gd name="csX4122" fmla="*/ 695304 w 1436261"/>
              <a:gd name="csY4122" fmla="*/ 199707 h 700513"/>
              <a:gd name="csX4123" fmla="*/ 695574 w 1436261"/>
              <a:gd name="csY4123" fmla="*/ 198780 h 700513"/>
              <a:gd name="csX4124" fmla="*/ 695355 w 1436261"/>
              <a:gd name="csY4124" fmla="*/ 197904 h 700513"/>
              <a:gd name="csX4125" fmla="*/ 694849 w 1436261"/>
              <a:gd name="csY4125" fmla="*/ 197146 h 700513"/>
              <a:gd name="csX4126" fmla="*/ 693906 w 1436261"/>
              <a:gd name="csY4126" fmla="*/ 196674 h 700513"/>
              <a:gd name="csX4127" fmla="*/ 694091 w 1436261"/>
              <a:gd name="csY4127" fmla="*/ 195208 h 700513"/>
              <a:gd name="csX4128" fmla="*/ 694108 w 1436261"/>
              <a:gd name="csY4128" fmla="*/ 195225 h 700513"/>
              <a:gd name="csX4129" fmla="*/ 695894 w 1436261"/>
              <a:gd name="csY4129" fmla="*/ 195360 h 700513"/>
              <a:gd name="csX4130" fmla="*/ 697242 w 1436261"/>
              <a:gd name="csY4130" fmla="*/ 195124 h 700513"/>
              <a:gd name="csX4131" fmla="*/ 698068 w 1436261"/>
              <a:gd name="csY4131" fmla="*/ 194146 h 700513"/>
              <a:gd name="csX4132" fmla="*/ 698556 w 1436261"/>
              <a:gd name="csY4132" fmla="*/ 194146 h 700513"/>
              <a:gd name="csX4133" fmla="*/ 698776 w 1436261"/>
              <a:gd name="csY4133" fmla="*/ 193877 h 700513"/>
              <a:gd name="csX4134" fmla="*/ 699180 w 1436261"/>
              <a:gd name="csY4134" fmla="*/ 193287 h 700513"/>
              <a:gd name="csX4135" fmla="*/ 1262265 w 1436261"/>
              <a:gd name="csY4135" fmla="*/ 192107 h 700513"/>
              <a:gd name="csX4136" fmla="*/ 1263613 w 1436261"/>
              <a:gd name="csY4136" fmla="*/ 192748 h 700513"/>
              <a:gd name="csX4137" fmla="*/ 1264894 w 1436261"/>
              <a:gd name="csY4137" fmla="*/ 193337 h 700513"/>
              <a:gd name="csX4138" fmla="*/ 1266090 w 1436261"/>
              <a:gd name="csY4138" fmla="*/ 196370 h 700513"/>
              <a:gd name="csX4139" fmla="*/ 1268348 w 1436261"/>
              <a:gd name="csY4139" fmla="*/ 198106 h 700513"/>
              <a:gd name="csX4140" fmla="*/ 1269831 w 1436261"/>
              <a:gd name="csY4140" fmla="*/ 198527 h 700513"/>
              <a:gd name="csX4141" fmla="*/ 1270673 w 1436261"/>
              <a:gd name="csY4141" fmla="*/ 199892 h 700513"/>
              <a:gd name="csX4142" fmla="*/ 1272999 w 1436261"/>
              <a:gd name="csY4142" fmla="*/ 203161 h 700513"/>
              <a:gd name="csX4143" fmla="*/ 1273167 w 1436261"/>
              <a:gd name="csY4143" fmla="*/ 204138 h 700513"/>
              <a:gd name="csX4144" fmla="*/ 1272611 w 1436261"/>
              <a:gd name="csY4144" fmla="*/ 204425 h 700513"/>
              <a:gd name="csX4145" fmla="*/ 1273976 w 1436261"/>
              <a:gd name="csY4145" fmla="*/ 207610 h 700513"/>
              <a:gd name="csX4146" fmla="*/ 1273218 w 1436261"/>
              <a:gd name="csY4146" fmla="*/ 211300 h 700513"/>
              <a:gd name="csX4147" fmla="*/ 1274212 w 1436261"/>
              <a:gd name="csY4147" fmla="*/ 214029 h 700513"/>
              <a:gd name="csX4148" fmla="*/ 1274111 w 1436261"/>
              <a:gd name="csY4148" fmla="*/ 215209 h 700513"/>
              <a:gd name="csX4149" fmla="*/ 1275139 w 1436261"/>
              <a:gd name="csY4149" fmla="*/ 216018 h 700513"/>
              <a:gd name="csX4150" fmla="*/ 1275256 w 1436261"/>
              <a:gd name="csY4150" fmla="*/ 217366 h 700513"/>
              <a:gd name="csX4151" fmla="*/ 1275324 w 1436261"/>
              <a:gd name="csY4151" fmla="*/ 219674 h 700513"/>
              <a:gd name="csX4152" fmla="*/ 1277885 w 1436261"/>
              <a:gd name="csY4152" fmla="*/ 222707 h 700513"/>
              <a:gd name="csX4153" fmla="*/ 1276200 w 1436261"/>
              <a:gd name="csY4153" fmla="*/ 222842 h 700513"/>
              <a:gd name="csX4154" fmla="*/ 1276183 w 1436261"/>
              <a:gd name="csY4154" fmla="*/ 222960 h 700513"/>
              <a:gd name="csX4155" fmla="*/ 1276874 w 1436261"/>
              <a:gd name="csY4155" fmla="*/ 224780 h 700513"/>
              <a:gd name="csX4156" fmla="*/ 1275678 w 1436261"/>
              <a:gd name="csY4156" fmla="*/ 226701 h 700513"/>
              <a:gd name="csX4157" fmla="*/ 1274144 w 1436261"/>
              <a:gd name="csY4157" fmla="*/ 227088 h 700513"/>
              <a:gd name="csX4158" fmla="*/ 1274111 w 1436261"/>
              <a:gd name="csY4158" fmla="*/ 225926 h 700513"/>
              <a:gd name="csX4159" fmla="*/ 1274128 w 1436261"/>
              <a:gd name="csY4159" fmla="*/ 222589 h 700513"/>
              <a:gd name="csX4160" fmla="*/ 1272898 w 1436261"/>
              <a:gd name="csY4160" fmla="*/ 224426 h 700513"/>
              <a:gd name="csX4161" fmla="*/ 1273521 w 1436261"/>
              <a:gd name="csY4161" fmla="*/ 225926 h 700513"/>
              <a:gd name="csX4162" fmla="*/ 1271516 w 1436261"/>
              <a:gd name="csY4162" fmla="*/ 224662 h 700513"/>
              <a:gd name="csX4163" fmla="*/ 1271937 w 1436261"/>
              <a:gd name="csY4163" fmla="*/ 226280 h 700513"/>
              <a:gd name="csX4164" fmla="*/ 1272645 w 1436261"/>
              <a:gd name="csY4164" fmla="*/ 227678 h 700513"/>
              <a:gd name="csX4165" fmla="*/ 1270673 w 1436261"/>
              <a:gd name="csY4165" fmla="*/ 228706 h 700513"/>
              <a:gd name="csX4166" fmla="*/ 1269730 w 1436261"/>
              <a:gd name="csY4166" fmla="*/ 226263 h 700513"/>
              <a:gd name="csX4167" fmla="*/ 1268719 w 1436261"/>
              <a:gd name="csY4167" fmla="*/ 226768 h 700513"/>
              <a:gd name="csX4168" fmla="*/ 1268365 w 1436261"/>
              <a:gd name="csY4168" fmla="*/ 228655 h 700513"/>
              <a:gd name="csX4169" fmla="*/ 1265113 w 1436261"/>
              <a:gd name="csY4169" fmla="*/ 228757 h 700513"/>
              <a:gd name="csX4170" fmla="*/ 1262905 w 1436261"/>
              <a:gd name="csY4170" fmla="*/ 228723 h 700513"/>
              <a:gd name="csX4171" fmla="*/ 1263613 w 1436261"/>
              <a:gd name="csY4171" fmla="*/ 227729 h 700513"/>
              <a:gd name="csX4172" fmla="*/ 1263057 w 1436261"/>
              <a:gd name="csY4172" fmla="*/ 227678 h 700513"/>
              <a:gd name="csX4173" fmla="*/ 1262315 w 1436261"/>
              <a:gd name="csY4173" fmla="*/ 227105 h 700513"/>
              <a:gd name="csX4174" fmla="*/ 1261524 w 1436261"/>
              <a:gd name="csY4174" fmla="*/ 227594 h 700513"/>
              <a:gd name="csX4175" fmla="*/ 1261203 w 1436261"/>
              <a:gd name="csY4175" fmla="*/ 225909 h 700513"/>
              <a:gd name="csX4176" fmla="*/ 1260175 w 1436261"/>
              <a:gd name="csY4176" fmla="*/ 227746 h 700513"/>
              <a:gd name="csX4177" fmla="*/ 1261692 w 1436261"/>
              <a:gd name="csY4177" fmla="*/ 229127 h 700513"/>
              <a:gd name="csX4178" fmla="*/ 1262956 w 1436261"/>
              <a:gd name="csY4178" fmla="*/ 231116 h 700513"/>
              <a:gd name="csX4179" fmla="*/ 1261675 w 1436261"/>
              <a:gd name="csY4179" fmla="*/ 231352 h 700513"/>
              <a:gd name="csX4180" fmla="*/ 1261608 w 1436261"/>
              <a:gd name="csY4180" fmla="*/ 232851 h 700513"/>
              <a:gd name="csX4181" fmla="*/ 1260866 w 1436261"/>
              <a:gd name="csY4181" fmla="*/ 234604 h 700513"/>
              <a:gd name="csX4182" fmla="*/ 1258406 w 1436261"/>
              <a:gd name="csY4182" fmla="*/ 235008 h 700513"/>
              <a:gd name="csX4183" fmla="*/ 1256317 w 1436261"/>
              <a:gd name="csY4183" fmla="*/ 232514 h 700513"/>
              <a:gd name="csX4184" fmla="*/ 1254952 w 1436261"/>
              <a:gd name="csY4184" fmla="*/ 230863 h 700513"/>
              <a:gd name="csX4185" fmla="*/ 1255019 w 1436261"/>
              <a:gd name="csY4185" fmla="*/ 229970 h 700513"/>
              <a:gd name="csX4186" fmla="*/ 1254564 w 1436261"/>
              <a:gd name="csY4186" fmla="*/ 227897 h 700513"/>
              <a:gd name="csX4187" fmla="*/ 1251144 w 1436261"/>
              <a:gd name="csY4187" fmla="*/ 228689 h 700513"/>
              <a:gd name="csX4188" fmla="*/ 1249594 w 1436261"/>
              <a:gd name="csY4188" fmla="*/ 228689 h 700513"/>
              <a:gd name="csX4189" fmla="*/ 1248903 w 1436261"/>
              <a:gd name="csY4189" fmla="*/ 229464 h 700513"/>
              <a:gd name="csX4190" fmla="*/ 1244421 w 1436261"/>
              <a:gd name="csY4190" fmla="*/ 230475 h 700513"/>
              <a:gd name="csX4191" fmla="*/ 1242938 w 1436261"/>
              <a:gd name="csY4191" fmla="*/ 229683 h 700513"/>
              <a:gd name="csX4192" fmla="*/ 1243157 w 1436261"/>
              <a:gd name="csY4192" fmla="*/ 231469 h 700513"/>
              <a:gd name="csX4193" fmla="*/ 1242415 w 1436261"/>
              <a:gd name="csY4193" fmla="*/ 233020 h 700513"/>
              <a:gd name="csX4194" fmla="*/ 1241067 w 1436261"/>
              <a:gd name="csY4194" fmla="*/ 232261 h 700513"/>
              <a:gd name="csX4195" fmla="*/ 1239113 w 1436261"/>
              <a:gd name="csY4195" fmla="*/ 232144 h 700513"/>
              <a:gd name="csX4196" fmla="*/ 1237107 w 1436261"/>
              <a:gd name="csY4196" fmla="*/ 230964 h 700513"/>
              <a:gd name="csX4197" fmla="*/ 1236838 w 1436261"/>
              <a:gd name="csY4197" fmla="*/ 229734 h 700513"/>
              <a:gd name="csX4198" fmla="*/ 1237916 w 1436261"/>
              <a:gd name="csY4198" fmla="*/ 228588 h 700513"/>
              <a:gd name="csX4199" fmla="*/ 1240073 w 1436261"/>
              <a:gd name="csY4199" fmla="*/ 227324 h 700513"/>
              <a:gd name="csX4200" fmla="*/ 1241556 w 1436261"/>
              <a:gd name="csY4200" fmla="*/ 224561 h 700513"/>
              <a:gd name="csX4201" fmla="*/ 1242449 w 1436261"/>
              <a:gd name="csY4201" fmla="*/ 223718 h 700513"/>
              <a:gd name="csX4202" fmla="*/ 1243915 w 1436261"/>
              <a:gd name="csY4202" fmla="*/ 223482 h 700513"/>
              <a:gd name="csX4203" fmla="*/ 1245398 w 1436261"/>
              <a:gd name="csY4203" fmla="*/ 223112 h 700513"/>
              <a:gd name="csX4204" fmla="*/ 1247218 w 1436261"/>
              <a:gd name="csY4204" fmla="*/ 223651 h 700513"/>
              <a:gd name="csX4205" fmla="*/ 1249324 w 1436261"/>
              <a:gd name="csY4205" fmla="*/ 223162 h 700513"/>
              <a:gd name="csX4206" fmla="*/ 1252273 w 1436261"/>
              <a:gd name="csY4206" fmla="*/ 222488 h 700513"/>
              <a:gd name="csX4207" fmla="*/ 1252930 w 1436261"/>
              <a:gd name="csY4207" fmla="*/ 223567 h 700513"/>
              <a:gd name="csX4208" fmla="*/ 1254733 w 1436261"/>
              <a:gd name="csY4208" fmla="*/ 224039 h 700513"/>
              <a:gd name="csX4209" fmla="*/ 1255525 w 1436261"/>
              <a:gd name="csY4209" fmla="*/ 222808 h 700513"/>
              <a:gd name="csX4210" fmla="*/ 1255491 w 1436261"/>
              <a:gd name="csY4210" fmla="*/ 219877 h 700513"/>
              <a:gd name="csX4211" fmla="*/ 1255912 w 1436261"/>
              <a:gd name="csY4211" fmla="*/ 219219 h 700513"/>
              <a:gd name="csX4212" fmla="*/ 1255980 w 1436261"/>
              <a:gd name="csY4212" fmla="*/ 217349 h 700513"/>
              <a:gd name="csX4213" fmla="*/ 1255424 w 1436261"/>
              <a:gd name="csY4213" fmla="*/ 215445 h 700513"/>
              <a:gd name="csX4214" fmla="*/ 1255019 w 1436261"/>
              <a:gd name="csY4214" fmla="*/ 213912 h 700513"/>
              <a:gd name="csX4215" fmla="*/ 1256957 w 1436261"/>
              <a:gd name="csY4215" fmla="*/ 212783 h 700513"/>
              <a:gd name="csX4216" fmla="*/ 1257294 w 1436261"/>
              <a:gd name="csY4216" fmla="*/ 213979 h 700513"/>
              <a:gd name="csX4217" fmla="*/ 1256536 w 1436261"/>
              <a:gd name="csY4217" fmla="*/ 215057 h 700513"/>
              <a:gd name="csX4218" fmla="*/ 1257968 w 1436261"/>
              <a:gd name="csY4218" fmla="*/ 216136 h 700513"/>
              <a:gd name="csX4219" fmla="*/ 1259990 w 1436261"/>
              <a:gd name="csY4219" fmla="*/ 217113 h 700513"/>
              <a:gd name="csX4220" fmla="*/ 1261085 w 1436261"/>
              <a:gd name="csY4220" fmla="*/ 214788 h 700513"/>
              <a:gd name="csX4221" fmla="*/ 1263091 w 1436261"/>
              <a:gd name="csY4221" fmla="*/ 213625 h 700513"/>
              <a:gd name="csX4222" fmla="*/ 1263141 w 1436261"/>
              <a:gd name="csY4222" fmla="*/ 211687 h 700513"/>
              <a:gd name="csX4223" fmla="*/ 1265163 w 1436261"/>
              <a:gd name="csY4223" fmla="*/ 209716 h 700513"/>
              <a:gd name="csX4224" fmla="*/ 1264843 w 1436261"/>
              <a:gd name="csY4224" fmla="*/ 207694 h 700513"/>
              <a:gd name="csX4225" fmla="*/ 1264523 w 1436261"/>
              <a:gd name="csY4225" fmla="*/ 205352 h 700513"/>
              <a:gd name="csX4226" fmla="*/ 1263444 w 1436261"/>
              <a:gd name="csY4226" fmla="*/ 202032 h 700513"/>
              <a:gd name="csX4227" fmla="*/ 1261978 w 1436261"/>
              <a:gd name="csY4227" fmla="*/ 200785 h 700513"/>
              <a:gd name="csX4228" fmla="*/ 1261507 w 1436261"/>
              <a:gd name="csY4228" fmla="*/ 199774 h 700513"/>
              <a:gd name="csX4229" fmla="*/ 1260159 w 1436261"/>
              <a:gd name="csY4229" fmla="*/ 197853 h 700513"/>
              <a:gd name="csX4230" fmla="*/ 1259636 w 1436261"/>
              <a:gd name="csY4230" fmla="*/ 196556 h 700513"/>
              <a:gd name="csX4231" fmla="*/ 1260209 w 1436261"/>
              <a:gd name="csY4231" fmla="*/ 196252 h 700513"/>
              <a:gd name="csX4232" fmla="*/ 1260260 w 1436261"/>
              <a:gd name="csY4232" fmla="*/ 194786 h 700513"/>
              <a:gd name="csX4233" fmla="*/ 1261085 w 1436261"/>
              <a:gd name="csY4233" fmla="*/ 193607 h 700513"/>
              <a:gd name="csX4234" fmla="*/ 1262535 w 1436261"/>
              <a:gd name="csY4234" fmla="*/ 195494 h 700513"/>
              <a:gd name="csX4235" fmla="*/ 1263428 w 1436261"/>
              <a:gd name="csY4235" fmla="*/ 193944 h 700513"/>
              <a:gd name="csX4236" fmla="*/ 1261507 w 1436261"/>
              <a:gd name="csY4236" fmla="*/ 192950 h 700513"/>
              <a:gd name="csX4237" fmla="*/ 1262265 w 1436261"/>
              <a:gd name="csY4237" fmla="*/ 192107 h 700513"/>
              <a:gd name="csX4238" fmla="*/ 961943 w 1436261"/>
              <a:gd name="csY4238" fmla="*/ 191854 h 700513"/>
              <a:gd name="csX4239" fmla="*/ 962162 w 1436261"/>
              <a:gd name="csY4239" fmla="*/ 191972 h 700513"/>
              <a:gd name="csX4240" fmla="*/ 962297 w 1436261"/>
              <a:gd name="csY4240" fmla="*/ 192006 h 700513"/>
              <a:gd name="csX4241" fmla="*/ 962162 w 1436261"/>
              <a:gd name="csY4241" fmla="*/ 191955 h 700513"/>
              <a:gd name="csX4242" fmla="*/ 961943 w 1436261"/>
              <a:gd name="csY4242" fmla="*/ 191854 h 700513"/>
              <a:gd name="csX4243" fmla="*/ 1098851 w 1436261"/>
              <a:gd name="csY4243" fmla="*/ 188703 h 700513"/>
              <a:gd name="csX4244" fmla="*/ 1099255 w 1436261"/>
              <a:gd name="csY4244" fmla="*/ 188973 h 700513"/>
              <a:gd name="csX4245" fmla="*/ 1100705 w 1436261"/>
              <a:gd name="csY4245" fmla="*/ 189967 h 700513"/>
              <a:gd name="csX4246" fmla="*/ 1099255 w 1436261"/>
              <a:gd name="csY4246" fmla="*/ 188956 h 700513"/>
              <a:gd name="csX4247" fmla="*/ 1098851 w 1436261"/>
              <a:gd name="csY4247" fmla="*/ 188703 h 700513"/>
              <a:gd name="csX4248" fmla="*/ 739250 w 1436261"/>
              <a:gd name="csY4248" fmla="*/ 184642 h 700513"/>
              <a:gd name="csX4249" fmla="*/ 738727 w 1436261"/>
              <a:gd name="csY4249" fmla="*/ 185198 h 700513"/>
              <a:gd name="csX4250" fmla="*/ 739266 w 1436261"/>
              <a:gd name="csY4250" fmla="*/ 184642 h 700513"/>
              <a:gd name="csX4251" fmla="*/ 699889 w 1436261"/>
              <a:gd name="csY4251" fmla="*/ 184407 h 700513"/>
              <a:gd name="csX4252" fmla="*/ 700344 w 1436261"/>
              <a:gd name="csY4252" fmla="*/ 185401 h 700513"/>
              <a:gd name="csX4253" fmla="*/ 700209 w 1436261"/>
              <a:gd name="csY4253" fmla="*/ 186092 h 700513"/>
              <a:gd name="csX4254" fmla="*/ 700361 w 1436261"/>
              <a:gd name="csY4254" fmla="*/ 187069 h 700513"/>
              <a:gd name="csX4255" fmla="*/ 700395 w 1436261"/>
              <a:gd name="csY4255" fmla="*/ 188822 h 700513"/>
              <a:gd name="csX4256" fmla="*/ 699872 w 1436261"/>
              <a:gd name="csY4256" fmla="*/ 189799 h 700513"/>
              <a:gd name="csX4257" fmla="*/ 699788 w 1436261"/>
              <a:gd name="csY4257" fmla="*/ 190928 h 700513"/>
              <a:gd name="csX4258" fmla="*/ 699551 w 1436261"/>
              <a:gd name="csY4258" fmla="*/ 192124 h 700513"/>
              <a:gd name="csX4259" fmla="*/ 699367 w 1436261"/>
              <a:gd name="csY4259" fmla="*/ 192950 h 700513"/>
              <a:gd name="csX4260" fmla="*/ 697951 w 1436261"/>
              <a:gd name="csY4260" fmla="*/ 192680 h 700513"/>
              <a:gd name="csX4261" fmla="*/ 697463 w 1436261"/>
              <a:gd name="csY4261" fmla="*/ 192242 h 700513"/>
              <a:gd name="csX4262" fmla="*/ 697395 w 1436261"/>
              <a:gd name="csY4262" fmla="*/ 191585 h 700513"/>
              <a:gd name="csX4263" fmla="*/ 697041 w 1436261"/>
              <a:gd name="csY4263" fmla="*/ 190776 h 700513"/>
              <a:gd name="csX4264" fmla="*/ 697008 w 1436261"/>
              <a:gd name="csY4264" fmla="*/ 190288 h 700513"/>
              <a:gd name="csX4265" fmla="*/ 696485 w 1436261"/>
              <a:gd name="csY4265" fmla="*/ 190035 h 700513"/>
              <a:gd name="csX4266" fmla="*/ 696518 w 1436261"/>
              <a:gd name="csY4266" fmla="*/ 189361 h 700513"/>
              <a:gd name="csX4267" fmla="*/ 696215 w 1436261"/>
              <a:gd name="csY4267" fmla="*/ 188350 h 700513"/>
              <a:gd name="csX4268" fmla="*/ 696653 w 1436261"/>
              <a:gd name="csY4268" fmla="*/ 188232 h 700513"/>
              <a:gd name="csX4269" fmla="*/ 696585 w 1436261"/>
              <a:gd name="csY4269" fmla="*/ 187794 h 700513"/>
              <a:gd name="csX4270" fmla="*/ 696215 w 1436261"/>
              <a:gd name="csY4270" fmla="*/ 187676 h 700513"/>
              <a:gd name="csX4271" fmla="*/ 696940 w 1436261"/>
              <a:gd name="csY4271" fmla="*/ 186530 h 700513"/>
              <a:gd name="csX4272" fmla="*/ 698204 w 1436261"/>
              <a:gd name="csY4272" fmla="*/ 186362 h 700513"/>
              <a:gd name="csX4273" fmla="*/ 698844 w 1436261"/>
              <a:gd name="csY4273" fmla="*/ 185806 h 700513"/>
              <a:gd name="csX4274" fmla="*/ 699721 w 1436261"/>
              <a:gd name="csY4274" fmla="*/ 185991 h 700513"/>
              <a:gd name="csX4275" fmla="*/ 699889 w 1436261"/>
              <a:gd name="csY4275" fmla="*/ 184407 h 700513"/>
              <a:gd name="csX4276" fmla="*/ 325077 w 1436261"/>
              <a:gd name="csY4276" fmla="*/ 184272 h 700513"/>
              <a:gd name="csX4277" fmla="*/ 324909 w 1436261"/>
              <a:gd name="csY4277" fmla="*/ 184929 h 700513"/>
              <a:gd name="csX4278" fmla="*/ 323679 w 1436261"/>
              <a:gd name="csY4278" fmla="*/ 185047 h 700513"/>
              <a:gd name="csX4279" fmla="*/ 323595 w 1436261"/>
              <a:gd name="csY4279" fmla="*/ 185064 h 700513"/>
              <a:gd name="csX4280" fmla="*/ 320157 w 1436261"/>
              <a:gd name="csY4280" fmla="*/ 185570 h 700513"/>
              <a:gd name="csX4281" fmla="*/ 318792 w 1436261"/>
              <a:gd name="csY4281" fmla="*/ 185957 h 700513"/>
              <a:gd name="csX4282" fmla="*/ 317612 w 1436261"/>
              <a:gd name="csY4282" fmla="*/ 186496 h 700513"/>
              <a:gd name="csX4283" fmla="*/ 314629 w 1436261"/>
              <a:gd name="csY4283" fmla="*/ 185923 h 700513"/>
              <a:gd name="csX4284" fmla="*/ 313045 w 1436261"/>
              <a:gd name="csY4284" fmla="*/ 186800 h 700513"/>
              <a:gd name="csX4285" fmla="*/ 311883 w 1436261"/>
              <a:gd name="csY4285" fmla="*/ 187423 h 700513"/>
              <a:gd name="csX4286" fmla="*/ 310720 w 1436261"/>
              <a:gd name="csY4286" fmla="*/ 188535 h 700513"/>
              <a:gd name="csX4287" fmla="*/ 309608 w 1436261"/>
              <a:gd name="csY4287" fmla="*/ 188906 h 700513"/>
              <a:gd name="csX4288" fmla="*/ 308091 w 1436261"/>
              <a:gd name="csY4288" fmla="*/ 190321 h 700513"/>
              <a:gd name="csX4289" fmla="*/ 307451 w 1436261"/>
              <a:gd name="csY4289" fmla="*/ 189462 h 700513"/>
              <a:gd name="csX4290" fmla="*/ 306642 w 1436261"/>
              <a:gd name="csY4290" fmla="*/ 189816 h 700513"/>
              <a:gd name="csX4291" fmla="*/ 305968 w 1436261"/>
              <a:gd name="csY4291" fmla="*/ 189243 h 700513"/>
              <a:gd name="csX4292" fmla="*/ 306154 w 1436261"/>
              <a:gd name="csY4292" fmla="*/ 188316 h 700513"/>
              <a:gd name="csX4293" fmla="*/ 307047 w 1436261"/>
              <a:gd name="csY4293" fmla="*/ 188030 h 700513"/>
              <a:gd name="csX4294" fmla="*/ 309271 w 1436261"/>
              <a:gd name="csY4294" fmla="*/ 187221 h 700513"/>
              <a:gd name="csX4295" fmla="*/ 308866 w 1436261"/>
              <a:gd name="csY4295" fmla="*/ 187153 h 700513"/>
              <a:gd name="csX4296" fmla="*/ 308900 w 1436261"/>
              <a:gd name="csY4296" fmla="*/ 187069 h 700513"/>
              <a:gd name="csX4297" fmla="*/ 309086 w 1436261"/>
              <a:gd name="csY4297" fmla="*/ 185940 h 700513"/>
              <a:gd name="csX4298" fmla="*/ 309102 w 1436261"/>
              <a:gd name="csY4298" fmla="*/ 185940 h 700513"/>
              <a:gd name="csX4299" fmla="*/ 309018 w 1436261"/>
              <a:gd name="csY4299" fmla="*/ 185822 h 700513"/>
              <a:gd name="csX4300" fmla="*/ 308091 w 1436261"/>
              <a:gd name="csY4300" fmla="*/ 186496 h 700513"/>
              <a:gd name="csX4301" fmla="*/ 307754 w 1436261"/>
              <a:gd name="csY4301" fmla="*/ 186732 h 700513"/>
              <a:gd name="csX4302" fmla="*/ 306541 w 1436261"/>
              <a:gd name="csY4302" fmla="*/ 187844 h 700513"/>
              <a:gd name="csX4303" fmla="*/ 305901 w 1436261"/>
              <a:gd name="csY4303" fmla="*/ 187979 h 700513"/>
              <a:gd name="csX4304" fmla="*/ 305495 w 1436261"/>
              <a:gd name="csY4304" fmla="*/ 188417 h 700513"/>
              <a:gd name="csX4305" fmla="*/ 305362 w 1436261"/>
              <a:gd name="csY4305" fmla="*/ 188687 h 700513"/>
              <a:gd name="csX4306" fmla="*/ 304923 w 1436261"/>
              <a:gd name="csY4306" fmla="*/ 189513 h 700513"/>
              <a:gd name="csX4307" fmla="*/ 304536 w 1436261"/>
              <a:gd name="csY4307" fmla="*/ 189917 h 700513"/>
              <a:gd name="csX4308" fmla="*/ 303222 w 1436261"/>
              <a:gd name="csY4308" fmla="*/ 190793 h 700513"/>
              <a:gd name="csX4309" fmla="*/ 304502 w 1436261"/>
              <a:gd name="csY4309" fmla="*/ 191535 h 700513"/>
              <a:gd name="csX4310" fmla="*/ 305294 w 1436261"/>
              <a:gd name="csY4310" fmla="*/ 192141 h 700513"/>
              <a:gd name="csX4311" fmla="*/ 304670 w 1436261"/>
              <a:gd name="csY4311" fmla="*/ 192242 h 700513"/>
              <a:gd name="csX4312" fmla="*/ 304603 w 1436261"/>
              <a:gd name="csY4312" fmla="*/ 192765 h 700513"/>
              <a:gd name="csX4313" fmla="*/ 309945 w 1436261"/>
              <a:gd name="csY4313" fmla="*/ 192023 h 700513"/>
              <a:gd name="csX4314" fmla="*/ 315118 w 1436261"/>
              <a:gd name="csY4314" fmla="*/ 190793 h 700513"/>
              <a:gd name="csX4315" fmla="*/ 317815 w 1436261"/>
              <a:gd name="csY4315" fmla="*/ 189462 h 700513"/>
              <a:gd name="csX4316" fmla="*/ 319416 w 1436261"/>
              <a:gd name="csY4316" fmla="*/ 188080 h 700513"/>
              <a:gd name="csX4317" fmla="*/ 324134 w 1436261"/>
              <a:gd name="csY4317" fmla="*/ 186176 h 700513"/>
              <a:gd name="csX4318" fmla="*/ 325364 w 1436261"/>
              <a:gd name="csY4318" fmla="*/ 185081 h 700513"/>
              <a:gd name="csX4319" fmla="*/ 325583 w 1436261"/>
              <a:gd name="csY4319" fmla="*/ 184272 h 700513"/>
              <a:gd name="csX4320" fmla="*/ 325077 w 1436261"/>
              <a:gd name="csY4320" fmla="*/ 184272 h 700513"/>
              <a:gd name="csX4321" fmla="*/ 730909 w 1436261"/>
              <a:gd name="csY4321" fmla="*/ 183379 h 700513"/>
              <a:gd name="csX4322" fmla="*/ 731583 w 1436261"/>
              <a:gd name="csY4322" fmla="*/ 183598 h 700513"/>
              <a:gd name="csX4323" fmla="*/ 732375 w 1436261"/>
              <a:gd name="csY4323" fmla="*/ 183750 h 700513"/>
              <a:gd name="csX4324" fmla="*/ 732662 w 1436261"/>
              <a:gd name="csY4324" fmla="*/ 184053 h 700513"/>
              <a:gd name="csX4325" fmla="*/ 732240 w 1436261"/>
              <a:gd name="csY4325" fmla="*/ 184104 h 700513"/>
              <a:gd name="csX4326" fmla="*/ 731903 w 1436261"/>
              <a:gd name="csY4326" fmla="*/ 184205 h 700513"/>
              <a:gd name="csX4327" fmla="*/ 731078 w 1436261"/>
              <a:gd name="csY4327" fmla="*/ 184340 h 700513"/>
              <a:gd name="csX4328" fmla="*/ 730067 w 1436261"/>
              <a:gd name="csY4328" fmla="*/ 184137 h 700513"/>
              <a:gd name="csX4329" fmla="*/ 730084 w 1436261"/>
              <a:gd name="csY4329" fmla="*/ 184137 h 700513"/>
              <a:gd name="csX4330" fmla="*/ 729140 w 1436261"/>
              <a:gd name="csY4330" fmla="*/ 183514 h 700513"/>
              <a:gd name="csX4331" fmla="*/ 730909 w 1436261"/>
              <a:gd name="csY4331" fmla="*/ 183379 h 700513"/>
              <a:gd name="csX4332" fmla="*/ 729797 w 1436261"/>
              <a:gd name="csY4332" fmla="*/ 182469 h 700513"/>
              <a:gd name="csX4333" fmla="*/ 730488 w 1436261"/>
              <a:gd name="csY4333" fmla="*/ 182570 h 700513"/>
              <a:gd name="csX4334" fmla="*/ 731061 w 1436261"/>
              <a:gd name="csY4334" fmla="*/ 182536 h 700513"/>
              <a:gd name="csX4335" fmla="*/ 731567 w 1436261"/>
              <a:gd name="csY4335" fmla="*/ 182991 h 700513"/>
              <a:gd name="csX4336" fmla="*/ 730825 w 1436261"/>
              <a:gd name="csY4336" fmla="*/ 182991 h 700513"/>
              <a:gd name="csX4337" fmla="*/ 730286 w 1436261"/>
              <a:gd name="csY4337" fmla="*/ 183092 h 700513"/>
              <a:gd name="csX4338" fmla="*/ 729376 w 1436261"/>
              <a:gd name="csY4338" fmla="*/ 182823 h 700513"/>
              <a:gd name="csX4339" fmla="*/ 729797 w 1436261"/>
              <a:gd name="csY4339" fmla="*/ 182469 h 700513"/>
              <a:gd name="csX4340" fmla="*/ 1064325 w 1436261"/>
              <a:gd name="csY4340" fmla="*/ 181660 h 700513"/>
              <a:gd name="csX4341" fmla="*/ 1065285 w 1436261"/>
              <a:gd name="csY4341" fmla="*/ 183193 h 700513"/>
              <a:gd name="csX4342" fmla="*/ 1065622 w 1436261"/>
              <a:gd name="csY4342" fmla="*/ 183749 h 700513"/>
              <a:gd name="csX4343" fmla="*/ 1065302 w 1436261"/>
              <a:gd name="csY4343" fmla="*/ 183193 h 700513"/>
              <a:gd name="csX4344" fmla="*/ 1064325 w 1436261"/>
              <a:gd name="csY4344" fmla="*/ 181660 h 700513"/>
              <a:gd name="csX4345" fmla="*/ 722299 w 1436261"/>
              <a:gd name="csY4345" fmla="*/ 175729 h 700513"/>
              <a:gd name="csX4346" fmla="*/ 722922 w 1436261"/>
              <a:gd name="csY4346" fmla="*/ 176437 h 700513"/>
              <a:gd name="csX4347" fmla="*/ 723209 w 1436261"/>
              <a:gd name="csY4347" fmla="*/ 176909 h 700513"/>
              <a:gd name="csX4348" fmla="*/ 723596 w 1436261"/>
              <a:gd name="csY4348" fmla="*/ 177229 h 700513"/>
              <a:gd name="csX4349" fmla="*/ 723731 w 1436261"/>
              <a:gd name="csY4349" fmla="*/ 178037 h 700513"/>
              <a:gd name="csX4350" fmla="*/ 723209 w 1436261"/>
              <a:gd name="csY4350" fmla="*/ 177700 h 700513"/>
              <a:gd name="csX4351" fmla="*/ 722653 w 1436261"/>
              <a:gd name="csY4351" fmla="*/ 177212 h 700513"/>
              <a:gd name="csX4352" fmla="*/ 722636 w 1436261"/>
              <a:gd name="csY4352" fmla="*/ 177195 h 700513"/>
              <a:gd name="csX4353" fmla="*/ 722282 w 1436261"/>
              <a:gd name="csY4353" fmla="*/ 176218 h 700513"/>
              <a:gd name="csX4354" fmla="*/ 722299 w 1436261"/>
              <a:gd name="csY4354" fmla="*/ 175729 h 700513"/>
              <a:gd name="csX4355" fmla="*/ 750876 w 1436261"/>
              <a:gd name="csY4355" fmla="*/ 174397 h 700513"/>
              <a:gd name="csX4356" fmla="*/ 750977 w 1436261"/>
              <a:gd name="csY4356" fmla="*/ 174498 h 700513"/>
              <a:gd name="csX4357" fmla="*/ 750893 w 1436261"/>
              <a:gd name="csY4357" fmla="*/ 174397 h 700513"/>
              <a:gd name="csX4358" fmla="*/ 346830 w 1436261"/>
              <a:gd name="csY4358" fmla="*/ 173488 h 700513"/>
              <a:gd name="csX4359" fmla="*/ 346763 w 1436261"/>
              <a:gd name="csY4359" fmla="*/ 173505 h 700513"/>
              <a:gd name="csX4360" fmla="*/ 341034 w 1436261"/>
              <a:gd name="csY4360" fmla="*/ 176875 h 700513"/>
              <a:gd name="csX4361" fmla="*/ 339214 w 1436261"/>
              <a:gd name="csY4361" fmla="*/ 177616 h 700513"/>
              <a:gd name="csX4362" fmla="*/ 337192 w 1436261"/>
              <a:gd name="csY4362" fmla="*/ 178240 h 700513"/>
              <a:gd name="csX4363" fmla="*/ 335709 w 1436261"/>
              <a:gd name="csY4363" fmla="*/ 178324 h 700513"/>
              <a:gd name="csX4364" fmla="*/ 334176 w 1436261"/>
              <a:gd name="csY4364" fmla="*/ 178813 h 700513"/>
              <a:gd name="csX4365" fmla="*/ 335203 w 1436261"/>
              <a:gd name="csY4365" fmla="*/ 179217 h 700513"/>
              <a:gd name="csX4366" fmla="*/ 334344 w 1436261"/>
              <a:gd name="csY4366" fmla="*/ 179857 h 700513"/>
              <a:gd name="csX4367" fmla="*/ 332204 w 1436261"/>
              <a:gd name="csY4367" fmla="*/ 179487 h 700513"/>
              <a:gd name="csX4368" fmla="*/ 329862 w 1436261"/>
              <a:gd name="csY4368" fmla="*/ 179284 h 700513"/>
              <a:gd name="csX4369" fmla="*/ 329862 w 1436261"/>
              <a:gd name="csY4369" fmla="*/ 179268 h 700513"/>
              <a:gd name="csX4370" fmla="*/ 327470 w 1436261"/>
              <a:gd name="csY4370" fmla="*/ 180060 h 700513"/>
              <a:gd name="csX4371" fmla="*/ 324336 w 1436261"/>
              <a:gd name="csY4371" fmla="*/ 181138 h 700513"/>
              <a:gd name="csX4372" fmla="*/ 322432 w 1436261"/>
              <a:gd name="csY4372" fmla="*/ 183160 h 700513"/>
              <a:gd name="csX4373" fmla="*/ 323864 w 1436261"/>
              <a:gd name="csY4373" fmla="*/ 183632 h 700513"/>
              <a:gd name="csX4374" fmla="*/ 325633 w 1436261"/>
              <a:gd name="csY4374" fmla="*/ 183160 h 700513"/>
              <a:gd name="csX4375" fmla="*/ 325684 w 1436261"/>
              <a:gd name="csY4375" fmla="*/ 183160 h 700513"/>
              <a:gd name="csX4376" fmla="*/ 326645 w 1436261"/>
              <a:gd name="csY4376" fmla="*/ 182958 h 700513"/>
              <a:gd name="csX4377" fmla="*/ 327554 w 1436261"/>
              <a:gd name="csY4377" fmla="*/ 182823 h 700513"/>
              <a:gd name="csX4378" fmla="*/ 331430 w 1436261"/>
              <a:gd name="csY4378" fmla="*/ 183328 h 700513"/>
              <a:gd name="csX4379" fmla="*/ 333030 w 1436261"/>
              <a:gd name="csY4379" fmla="*/ 183396 h 700513"/>
              <a:gd name="csX4380" fmla="*/ 335001 w 1436261"/>
              <a:gd name="csY4380" fmla="*/ 182250 h 700513"/>
              <a:gd name="csX4381" fmla="*/ 337411 w 1436261"/>
              <a:gd name="csY4381" fmla="*/ 182098 h 700513"/>
              <a:gd name="csX4382" fmla="*/ 337916 w 1436261"/>
              <a:gd name="csY4382" fmla="*/ 181273 h 700513"/>
              <a:gd name="csX4383" fmla="*/ 338472 w 1436261"/>
              <a:gd name="csY4383" fmla="*/ 181003 h 700513"/>
              <a:gd name="csX4384" fmla="*/ 338860 w 1436261"/>
              <a:gd name="csY4384" fmla="*/ 180413 h 700513"/>
              <a:gd name="csX4385" fmla="*/ 339096 w 1436261"/>
              <a:gd name="csY4385" fmla="*/ 179807 h 700513"/>
              <a:gd name="csX4386" fmla="*/ 339517 w 1436261"/>
              <a:gd name="csY4386" fmla="*/ 179537 h 700513"/>
              <a:gd name="csX4387" fmla="*/ 340242 w 1436261"/>
              <a:gd name="csY4387" fmla="*/ 179200 h 700513"/>
              <a:gd name="csX4388" fmla="*/ 339905 w 1436261"/>
              <a:gd name="csY4388" fmla="*/ 178947 h 700513"/>
              <a:gd name="csX4389" fmla="*/ 339770 w 1436261"/>
              <a:gd name="csY4389" fmla="*/ 178880 h 700513"/>
              <a:gd name="csX4390" fmla="*/ 340747 w 1436261"/>
              <a:gd name="csY4390" fmla="*/ 177835 h 700513"/>
              <a:gd name="csX4391" fmla="*/ 341286 w 1436261"/>
              <a:gd name="csY4391" fmla="*/ 177684 h 700513"/>
              <a:gd name="csX4392" fmla="*/ 341622 w 1436261"/>
              <a:gd name="csY4392" fmla="*/ 177481 h 700513"/>
              <a:gd name="csX4393" fmla="*/ 341590 w 1436261"/>
              <a:gd name="csY4393" fmla="*/ 176774 h 700513"/>
              <a:gd name="csX4394" fmla="*/ 341034 w 1436261"/>
              <a:gd name="csY4394" fmla="*/ 176875 h 700513"/>
              <a:gd name="csX4395" fmla="*/ 346763 w 1436261"/>
              <a:gd name="csY4395" fmla="*/ 173522 h 700513"/>
              <a:gd name="csX4396" fmla="*/ 346830 w 1436261"/>
              <a:gd name="csY4396" fmla="*/ 173488 h 700513"/>
              <a:gd name="csX4397" fmla="*/ 720832 w 1436261"/>
              <a:gd name="csY4397" fmla="*/ 172965 h 700513"/>
              <a:gd name="csX4398" fmla="*/ 720967 w 1436261"/>
              <a:gd name="csY4398" fmla="*/ 173892 h 700513"/>
              <a:gd name="csX4399" fmla="*/ 720950 w 1436261"/>
              <a:gd name="csY4399" fmla="*/ 173892 h 700513"/>
              <a:gd name="csX4400" fmla="*/ 720900 w 1436261"/>
              <a:gd name="csY4400" fmla="*/ 174717 h 700513"/>
              <a:gd name="csX4401" fmla="*/ 720630 w 1436261"/>
              <a:gd name="csY4401" fmla="*/ 176402 h 700513"/>
              <a:gd name="csX4402" fmla="*/ 720377 w 1436261"/>
              <a:gd name="csY4402" fmla="*/ 176470 h 700513"/>
              <a:gd name="csX4403" fmla="*/ 720141 w 1436261"/>
              <a:gd name="csY4403" fmla="*/ 176133 h 700513"/>
              <a:gd name="csX4404" fmla="*/ 720141 w 1436261"/>
              <a:gd name="csY4404" fmla="*/ 175408 h 700513"/>
              <a:gd name="csX4405" fmla="*/ 720243 w 1436261"/>
              <a:gd name="csY4405" fmla="*/ 174667 h 700513"/>
              <a:gd name="csX4406" fmla="*/ 720445 w 1436261"/>
              <a:gd name="csY4406" fmla="*/ 173993 h 700513"/>
              <a:gd name="csX4407" fmla="*/ 720832 w 1436261"/>
              <a:gd name="csY4407" fmla="*/ 172965 h 700513"/>
              <a:gd name="csX4408" fmla="*/ 721625 w 1436261"/>
              <a:gd name="csY4408" fmla="*/ 172949 h 700513"/>
              <a:gd name="csX4409" fmla="*/ 721995 w 1436261"/>
              <a:gd name="csY4409" fmla="*/ 173387 h 700513"/>
              <a:gd name="csX4410" fmla="*/ 722063 w 1436261"/>
              <a:gd name="csY4410" fmla="*/ 173623 h 700513"/>
              <a:gd name="csX4411" fmla="*/ 722332 w 1436261"/>
              <a:gd name="csY4411" fmla="*/ 173977 h 700513"/>
              <a:gd name="csX4412" fmla="*/ 722248 w 1436261"/>
              <a:gd name="csY4412" fmla="*/ 174870 h 700513"/>
              <a:gd name="csX4413" fmla="*/ 721793 w 1436261"/>
              <a:gd name="csY4413" fmla="*/ 175038 h 700513"/>
              <a:gd name="csX4414" fmla="*/ 721709 w 1436261"/>
              <a:gd name="csY4414" fmla="*/ 174617 h 700513"/>
              <a:gd name="csX4415" fmla="*/ 721591 w 1436261"/>
              <a:gd name="csY4415" fmla="*/ 174112 h 700513"/>
              <a:gd name="csX4416" fmla="*/ 721372 w 1436261"/>
              <a:gd name="csY4416" fmla="*/ 173741 h 700513"/>
              <a:gd name="csX4417" fmla="*/ 721372 w 1436261"/>
              <a:gd name="csY4417" fmla="*/ 173286 h 700513"/>
              <a:gd name="csX4418" fmla="*/ 721625 w 1436261"/>
              <a:gd name="csY4418" fmla="*/ 172949 h 700513"/>
              <a:gd name="csX4419" fmla="*/ 1253301 w 1436261"/>
              <a:gd name="csY4419" fmla="*/ 171213 h 700513"/>
              <a:gd name="csX4420" fmla="*/ 1255070 w 1436261"/>
              <a:gd name="csY4420" fmla="*/ 172123 h 700513"/>
              <a:gd name="csX4421" fmla="*/ 1259216 w 1436261"/>
              <a:gd name="csY4421" fmla="*/ 174785 h 700513"/>
              <a:gd name="csX4422" fmla="*/ 1261726 w 1436261"/>
              <a:gd name="csY4422" fmla="*/ 175948 h 700513"/>
              <a:gd name="csX4423" fmla="*/ 1263950 w 1436261"/>
              <a:gd name="csY4423" fmla="*/ 177229 h 700513"/>
              <a:gd name="csX4424" fmla="*/ 1266714 w 1436261"/>
              <a:gd name="csY4424" fmla="*/ 178307 h 700513"/>
              <a:gd name="csX4425" fmla="*/ 1270000 w 1436261"/>
              <a:gd name="csY4425" fmla="*/ 178661 h 700513"/>
              <a:gd name="csX4426" fmla="*/ 1270623 w 1436261"/>
              <a:gd name="csY4426" fmla="*/ 176504 h 700513"/>
              <a:gd name="csX4427" fmla="*/ 1272696 w 1436261"/>
              <a:gd name="csY4427" fmla="*/ 178475 h 700513"/>
              <a:gd name="csX4428" fmla="*/ 1272999 w 1436261"/>
              <a:gd name="csY4428" fmla="*/ 180531 h 700513"/>
              <a:gd name="csX4429" fmla="*/ 1274903 w 1436261"/>
              <a:gd name="csY4429" fmla="*/ 181947 h 700513"/>
              <a:gd name="csX4430" fmla="*/ 1277650 w 1436261"/>
              <a:gd name="csY4430" fmla="*/ 182840 h 700513"/>
              <a:gd name="csX4431" fmla="*/ 1276201 w 1436261"/>
              <a:gd name="csY4431" fmla="*/ 183514 h 700513"/>
              <a:gd name="csX4432" fmla="*/ 1275190 w 1436261"/>
              <a:gd name="csY4432" fmla="*/ 184676 h 700513"/>
              <a:gd name="csX4433" fmla="*/ 1272527 w 1436261"/>
              <a:gd name="csY4433" fmla="*/ 184626 h 700513"/>
              <a:gd name="csX4434" fmla="*/ 1272510 w 1436261"/>
              <a:gd name="csY4434" fmla="*/ 184609 h 700513"/>
              <a:gd name="csX4435" fmla="*/ 1270151 w 1436261"/>
              <a:gd name="csY4435" fmla="*/ 185704 h 700513"/>
              <a:gd name="csX4436" fmla="*/ 1270691 w 1436261"/>
              <a:gd name="csY4436" fmla="*/ 189917 h 700513"/>
              <a:gd name="csX4437" fmla="*/ 1268668 w 1436261"/>
              <a:gd name="csY4437" fmla="*/ 189024 h 700513"/>
              <a:gd name="csX4438" fmla="*/ 1264624 w 1436261"/>
              <a:gd name="csY4438" fmla="*/ 187187 h 700513"/>
              <a:gd name="csX4439" fmla="*/ 1261928 w 1436261"/>
              <a:gd name="csY4439" fmla="*/ 187541 h 700513"/>
              <a:gd name="csX4440" fmla="*/ 1260075 w 1436261"/>
              <a:gd name="csY4440" fmla="*/ 187507 h 700513"/>
              <a:gd name="csX4441" fmla="*/ 1257733 w 1436261"/>
              <a:gd name="csY4441" fmla="*/ 186564 h 700513"/>
              <a:gd name="csX4442" fmla="*/ 1259114 w 1436261"/>
              <a:gd name="csY4442" fmla="*/ 189175 h 700513"/>
              <a:gd name="csX4443" fmla="*/ 1261490 w 1436261"/>
              <a:gd name="csY4443" fmla="*/ 189950 h 700513"/>
              <a:gd name="csX4444" fmla="*/ 1261895 w 1436261"/>
              <a:gd name="csY4444" fmla="*/ 191265 h 700513"/>
              <a:gd name="csX4445" fmla="*/ 1261069 w 1436261"/>
              <a:gd name="csY4445" fmla="*/ 191248 h 700513"/>
              <a:gd name="csX4446" fmla="*/ 1260142 w 1436261"/>
              <a:gd name="csY4446" fmla="*/ 191450 h 700513"/>
              <a:gd name="csX4447" fmla="*/ 1259721 w 1436261"/>
              <a:gd name="csY4447" fmla="*/ 193354 h 700513"/>
              <a:gd name="csX4448" fmla="*/ 1257345 w 1436261"/>
              <a:gd name="csY4448" fmla="*/ 191686 h 700513"/>
              <a:gd name="csX4449" fmla="*/ 1257311 w 1436261"/>
              <a:gd name="csY4449" fmla="*/ 191079 h 700513"/>
              <a:gd name="csX4450" fmla="*/ 1256890 w 1436261"/>
              <a:gd name="csY4450" fmla="*/ 189462 h 700513"/>
              <a:gd name="csX4451" fmla="*/ 1254464 w 1436261"/>
              <a:gd name="csY4451" fmla="*/ 187895 h 700513"/>
              <a:gd name="csX4452" fmla="*/ 1253941 w 1436261"/>
              <a:gd name="csY4452" fmla="*/ 186462 h 700513"/>
              <a:gd name="csX4453" fmla="*/ 1255087 w 1436261"/>
              <a:gd name="csY4453" fmla="*/ 185755 h 700513"/>
              <a:gd name="csX4454" fmla="*/ 1253790 w 1436261"/>
              <a:gd name="csY4454" fmla="*/ 183817 h 700513"/>
              <a:gd name="csX4455" fmla="*/ 1255593 w 1436261"/>
              <a:gd name="csY4455" fmla="*/ 182772 h 700513"/>
              <a:gd name="csX4456" fmla="*/ 1257969 w 1436261"/>
              <a:gd name="csY4456" fmla="*/ 183615 h 700513"/>
              <a:gd name="csX4457" fmla="*/ 1257581 w 1436261"/>
              <a:gd name="csY4457" fmla="*/ 181896 h 700513"/>
              <a:gd name="csX4458" fmla="*/ 1257480 w 1436261"/>
              <a:gd name="csY4458" fmla="*/ 180396 h 700513"/>
              <a:gd name="csX4459" fmla="*/ 1257362 w 1436261"/>
              <a:gd name="csY4459" fmla="*/ 178560 h 700513"/>
              <a:gd name="csX4460" fmla="*/ 1255407 w 1436261"/>
              <a:gd name="csY4460" fmla="*/ 176757 h 700513"/>
              <a:gd name="csX4461" fmla="*/ 1253537 w 1436261"/>
              <a:gd name="csY4461" fmla="*/ 173623 h 700513"/>
              <a:gd name="csX4462" fmla="*/ 1252678 w 1436261"/>
              <a:gd name="csY4462" fmla="*/ 172308 h 700513"/>
              <a:gd name="csX4463" fmla="*/ 1253301 w 1436261"/>
              <a:gd name="csY4463" fmla="*/ 171213 h 700513"/>
              <a:gd name="csX4464" fmla="*/ 703595 w 1436261"/>
              <a:gd name="csY4464" fmla="*/ 165972 h 700513"/>
              <a:gd name="csX4465" fmla="*/ 704017 w 1436261"/>
              <a:gd name="csY4465" fmla="*/ 166259 h 700513"/>
              <a:gd name="csX4466" fmla="*/ 704118 w 1436261"/>
              <a:gd name="csY4466" fmla="*/ 166309 h 700513"/>
              <a:gd name="csX4467" fmla="*/ 704017 w 1436261"/>
              <a:gd name="csY4467" fmla="*/ 166242 h 700513"/>
              <a:gd name="csX4468" fmla="*/ 1153766 w 1436261"/>
              <a:gd name="csY4468" fmla="*/ 165602 h 700513"/>
              <a:gd name="csX4469" fmla="*/ 1155249 w 1436261"/>
              <a:gd name="csY4469" fmla="*/ 165719 h 700513"/>
              <a:gd name="csX4470" fmla="*/ 1155451 w 1436261"/>
              <a:gd name="csY4470" fmla="*/ 165753 h 700513"/>
              <a:gd name="csX4471" fmla="*/ 1155249 w 1436261"/>
              <a:gd name="csY4471" fmla="*/ 165703 h 700513"/>
              <a:gd name="csX4472" fmla="*/ 1153766 w 1436261"/>
              <a:gd name="csY4472" fmla="*/ 165602 h 700513"/>
              <a:gd name="csX4473" fmla="*/ 867665 w 1436261"/>
              <a:gd name="csY4473" fmla="*/ 164843 h 700513"/>
              <a:gd name="csX4474" fmla="*/ 865037 w 1436261"/>
              <a:gd name="csY4474" fmla="*/ 165989 h 700513"/>
              <a:gd name="csX4475" fmla="*/ 864717 w 1436261"/>
              <a:gd name="csY4475" fmla="*/ 166174 h 700513"/>
              <a:gd name="csX4476" fmla="*/ 865037 w 1436261"/>
              <a:gd name="csY4476" fmla="*/ 166006 h 700513"/>
              <a:gd name="csX4477" fmla="*/ 396026 w 1436261"/>
              <a:gd name="csY4477" fmla="*/ 163209 h 700513"/>
              <a:gd name="csX4478" fmla="*/ 396060 w 1436261"/>
              <a:gd name="csY4478" fmla="*/ 164692 h 700513"/>
              <a:gd name="csX4479" fmla="*/ 395639 w 1436261"/>
              <a:gd name="csY4479" fmla="*/ 165147 h 700513"/>
              <a:gd name="csX4480" fmla="*/ 396313 w 1436261"/>
              <a:gd name="csY4480" fmla="*/ 165871 h 700513"/>
              <a:gd name="csX4481" fmla="*/ 398689 w 1436261"/>
              <a:gd name="csY4481" fmla="*/ 166276 h 700513"/>
              <a:gd name="csX4482" fmla="*/ 399868 w 1436261"/>
              <a:gd name="csY4482" fmla="*/ 166646 h 700513"/>
              <a:gd name="csX4483" fmla="*/ 401418 w 1436261"/>
              <a:gd name="csY4483" fmla="*/ 166141 h 700513"/>
              <a:gd name="csX4484" fmla="*/ 403542 w 1436261"/>
              <a:gd name="csY4484" fmla="*/ 166343 h 700513"/>
              <a:gd name="csX4485" fmla="*/ 403221 w 1436261"/>
              <a:gd name="csY4485" fmla="*/ 167068 h 700513"/>
              <a:gd name="csX4486" fmla="*/ 401351 w 1436261"/>
              <a:gd name="csY4486" fmla="*/ 167826 h 700513"/>
              <a:gd name="csX4487" fmla="*/ 401301 w 1436261"/>
              <a:gd name="csY4487" fmla="*/ 168449 h 700513"/>
              <a:gd name="csX4488" fmla="*/ 400509 w 1436261"/>
              <a:gd name="csY4488" fmla="*/ 168938 h 700513"/>
              <a:gd name="csX4489" fmla="*/ 400306 w 1436261"/>
              <a:gd name="csY4489" fmla="*/ 168871 h 700513"/>
              <a:gd name="csX4490" fmla="*/ 400054 w 1436261"/>
              <a:gd name="csY4490" fmla="*/ 168955 h 700513"/>
              <a:gd name="csX4491" fmla="*/ 399211 w 1436261"/>
              <a:gd name="csY4491" fmla="*/ 169123 h 700513"/>
              <a:gd name="csX4492" fmla="*/ 398571 w 1436261"/>
              <a:gd name="csY4492" fmla="*/ 168635 h 700513"/>
              <a:gd name="csX4493" fmla="*/ 398520 w 1436261"/>
              <a:gd name="csY4493" fmla="*/ 168652 h 700513"/>
              <a:gd name="csX4494" fmla="*/ 399009 w 1436261"/>
              <a:gd name="csY4494" fmla="*/ 168112 h 700513"/>
              <a:gd name="csX4495" fmla="*/ 398807 w 1436261"/>
              <a:gd name="csY4495" fmla="*/ 167523 h 700513"/>
              <a:gd name="csX4496" fmla="*/ 398655 w 1436261"/>
              <a:gd name="csY4496" fmla="*/ 166967 h 700513"/>
              <a:gd name="csX4497" fmla="*/ 398217 w 1436261"/>
              <a:gd name="csY4497" fmla="*/ 167304 h 700513"/>
              <a:gd name="csX4498" fmla="*/ 397560 w 1436261"/>
              <a:gd name="csY4498" fmla="*/ 167961 h 700513"/>
              <a:gd name="csX4499" fmla="*/ 397004 w 1436261"/>
              <a:gd name="csY4499" fmla="*/ 168045 h 700513"/>
              <a:gd name="csX4500" fmla="*/ 396785 w 1436261"/>
              <a:gd name="csY4500" fmla="*/ 167944 h 700513"/>
              <a:gd name="csX4501" fmla="*/ 395858 w 1436261"/>
              <a:gd name="csY4501" fmla="*/ 167944 h 700513"/>
              <a:gd name="csX4502" fmla="*/ 396161 w 1436261"/>
              <a:gd name="csY4502" fmla="*/ 166781 h 700513"/>
              <a:gd name="csX4503" fmla="*/ 395453 w 1436261"/>
              <a:gd name="csY4503" fmla="*/ 166596 h 700513"/>
              <a:gd name="csX4504" fmla="*/ 394813 w 1436261"/>
              <a:gd name="csY4504" fmla="*/ 166646 h 700513"/>
              <a:gd name="csX4505" fmla="*/ 394712 w 1436261"/>
              <a:gd name="csY4505" fmla="*/ 165517 h 700513"/>
              <a:gd name="csX4506" fmla="*/ 394004 w 1436261"/>
              <a:gd name="csY4506" fmla="*/ 165265 h 700513"/>
              <a:gd name="csX4507" fmla="*/ 393819 w 1436261"/>
              <a:gd name="csY4507" fmla="*/ 164827 h 700513"/>
              <a:gd name="csX4508" fmla="*/ 393988 w 1436261"/>
              <a:gd name="csY4508" fmla="*/ 164591 h 700513"/>
              <a:gd name="csX4509" fmla="*/ 395437 w 1436261"/>
              <a:gd name="csY4509" fmla="*/ 163866 h 700513"/>
              <a:gd name="csX4510" fmla="*/ 396026 w 1436261"/>
              <a:gd name="csY4510" fmla="*/ 163209 h 700513"/>
              <a:gd name="csX4511" fmla="*/ 1014869 w 1436261"/>
              <a:gd name="csY4511" fmla="*/ 162248 h 700513"/>
              <a:gd name="csX4512" fmla="*/ 1015139 w 1436261"/>
              <a:gd name="csY4512" fmla="*/ 162484 h 700513"/>
              <a:gd name="csX4513" fmla="*/ 1015308 w 1436261"/>
              <a:gd name="csY4513" fmla="*/ 162619 h 700513"/>
              <a:gd name="csX4514" fmla="*/ 1015139 w 1436261"/>
              <a:gd name="csY4514" fmla="*/ 162467 h 700513"/>
              <a:gd name="csX4515" fmla="*/ 1014869 w 1436261"/>
              <a:gd name="csY4515" fmla="*/ 162248 h 700513"/>
              <a:gd name="csX4516" fmla="*/ 1156007 w 1436261"/>
              <a:gd name="csY4516" fmla="*/ 161911 h 700513"/>
              <a:gd name="csX4517" fmla="*/ 1157288 w 1436261"/>
              <a:gd name="csY4517" fmla="*/ 162821 h 700513"/>
              <a:gd name="csX4518" fmla="*/ 1158215 w 1436261"/>
              <a:gd name="csY4518" fmla="*/ 163512 h 700513"/>
              <a:gd name="csX4519" fmla="*/ 1157288 w 1436261"/>
              <a:gd name="csY4519" fmla="*/ 162804 h 700513"/>
              <a:gd name="csX4520" fmla="*/ 1156007 w 1436261"/>
              <a:gd name="csY4520" fmla="*/ 161911 h 700513"/>
              <a:gd name="csX4521" fmla="*/ 408428 w 1436261"/>
              <a:gd name="csY4521" fmla="*/ 159974 h 700513"/>
              <a:gd name="csX4522" fmla="*/ 407552 w 1436261"/>
              <a:gd name="csY4522" fmla="*/ 160732 h 700513"/>
              <a:gd name="csX4523" fmla="*/ 406052 w 1436261"/>
              <a:gd name="csY4523" fmla="*/ 161120 h 700513"/>
              <a:gd name="csX4524" fmla="*/ 406052 w 1436261"/>
              <a:gd name="csY4524" fmla="*/ 161137 h 700513"/>
              <a:gd name="csX4525" fmla="*/ 406187 w 1436261"/>
              <a:gd name="csY4525" fmla="*/ 162148 h 700513"/>
              <a:gd name="csX4526" fmla="*/ 405901 w 1436261"/>
              <a:gd name="csY4526" fmla="*/ 162434 h 700513"/>
              <a:gd name="csX4527" fmla="*/ 405564 w 1436261"/>
              <a:gd name="csY4527" fmla="*/ 162788 h 700513"/>
              <a:gd name="csX4528" fmla="*/ 404637 w 1436261"/>
              <a:gd name="csY4528" fmla="*/ 162468 h 700513"/>
              <a:gd name="csX4529" fmla="*/ 405193 w 1436261"/>
              <a:gd name="csY4529" fmla="*/ 161019 h 700513"/>
              <a:gd name="csX4530" fmla="*/ 406389 w 1436261"/>
              <a:gd name="csY4530" fmla="*/ 160631 h 700513"/>
              <a:gd name="csX4531" fmla="*/ 408428 w 1436261"/>
              <a:gd name="csY4531" fmla="*/ 159974 h 700513"/>
              <a:gd name="csX4532" fmla="*/ 286134 w 1436261"/>
              <a:gd name="csY4532" fmla="*/ 158677 h 700513"/>
              <a:gd name="csX4533" fmla="*/ 286016 w 1436261"/>
              <a:gd name="csY4533" fmla="*/ 158744 h 700513"/>
              <a:gd name="csX4534" fmla="*/ 285932 w 1436261"/>
              <a:gd name="csY4534" fmla="*/ 158778 h 700513"/>
              <a:gd name="csX4535" fmla="*/ 286016 w 1436261"/>
              <a:gd name="csY4535" fmla="*/ 158761 h 700513"/>
              <a:gd name="csX4536" fmla="*/ 286134 w 1436261"/>
              <a:gd name="csY4536" fmla="*/ 158677 h 700513"/>
              <a:gd name="csX4537" fmla="*/ 158157 w 1436261"/>
              <a:gd name="csY4537" fmla="*/ 156402 h 700513"/>
              <a:gd name="csX4538" fmla="*/ 158174 w 1436261"/>
              <a:gd name="csY4538" fmla="*/ 156688 h 700513"/>
              <a:gd name="csX4539" fmla="*/ 157921 w 1436261"/>
              <a:gd name="csY4539" fmla="*/ 156941 h 700513"/>
              <a:gd name="csX4540" fmla="*/ 157820 w 1436261"/>
              <a:gd name="csY4540" fmla="*/ 157464 h 700513"/>
              <a:gd name="csX4541" fmla="*/ 157702 w 1436261"/>
              <a:gd name="csY4541" fmla="*/ 157952 h 700513"/>
              <a:gd name="csX4542" fmla="*/ 157348 w 1436261"/>
              <a:gd name="csY4542" fmla="*/ 157952 h 700513"/>
              <a:gd name="csX4543" fmla="*/ 157348 w 1436261"/>
              <a:gd name="csY4543" fmla="*/ 157615 h 700513"/>
              <a:gd name="csX4544" fmla="*/ 157282 w 1436261"/>
              <a:gd name="csY4544" fmla="*/ 157295 h 700513"/>
              <a:gd name="csX4545" fmla="*/ 157331 w 1436261"/>
              <a:gd name="csY4545" fmla="*/ 156908 h 700513"/>
              <a:gd name="csX4546" fmla="*/ 157297 w 1436261"/>
              <a:gd name="csY4546" fmla="*/ 156924 h 700513"/>
              <a:gd name="csX4547" fmla="*/ 157719 w 1436261"/>
              <a:gd name="csY4547" fmla="*/ 156655 h 700513"/>
              <a:gd name="csX4548" fmla="*/ 158039 w 1436261"/>
              <a:gd name="csY4548" fmla="*/ 156503 h 700513"/>
              <a:gd name="csX4549" fmla="*/ 158157 w 1436261"/>
              <a:gd name="csY4549" fmla="*/ 156402 h 700513"/>
              <a:gd name="csX4550" fmla="*/ 745535 w 1436261"/>
              <a:gd name="csY4550" fmla="*/ 155323 h 700513"/>
              <a:gd name="csX4551" fmla="*/ 745383 w 1436261"/>
              <a:gd name="csY4551" fmla="*/ 155357 h 700513"/>
              <a:gd name="csX4552" fmla="*/ 745535 w 1436261"/>
              <a:gd name="csY4552" fmla="*/ 155357 h 700513"/>
              <a:gd name="csX4553" fmla="*/ 745535 w 1436261"/>
              <a:gd name="csY4553" fmla="*/ 155340 h 700513"/>
              <a:gd name="csX4554" fmla="*/ 746360 w 1436261"/>
              <a:gd name="csY4554" fmla="*/ 155323 h 700513"/>
              <a:gd name="csX4555" fmla="*/ 157263 w 1436261"/>
              <a:gd name="csY4555" fmla="*/ 155121 h 700513"/>
              <a:gd name="csX4556" fmla="*/ 157465 w 1436261"/>
              <a:gd name="csY4556" fmla="*/ 155424 h 700513"/>
              <a:gd name="csX4557" fmla="*/ 157112 w 1436261"/>
              <a:gd name="csY4557" fmla="*/ 156048 h 700513"/>
              <a:gd name="csX4558" fmla="*/ 156977 w 1436261"/>
              <a:gd name="csY4558" fmla="*/ 155627 h 700513"/>
              <a:gd name="csX4559" fmla="*/ 157263 w 1436261"/>
              <a:gd name="csY4559" fmla="*/ 155121 h 700513"/>
              <a:gd name="csX4560" fmla="*/ 158544 w 1436261"/>
              <a:gd name="csY4560" fmla="*/ 154650 h 700513"/>
              <a:gd name="csX4561" fmla="*/ 158965 w 1436261"/>
              <a:gd name="csY4561" fmla="*/ 155105 h 700513"/>
              <a:gd name="csX4562" fmla="*/ 158544 w 1436261"/>
              <a:gd name="csY4562" fmla="*/ 155324 h 700513"/>
              <a:gd name="csX4563" fmla="*/ 158527 w 1436261"/>
              <a:gd name="csY4563" fmla="*/ 155341 h 700513"/>
              <a:gd name="csX4564" fmla="*/ 157987 w 1436261"/>
              <a:gd name="csY4564" fmla="*/ 155357 h 700513"/>
              <a:gd name="csX4565" fmla="*/ 158038 w 1436261"/>
              <a:gd name="csY4565" fmla="*/ 154801 h 700513"/>
              <a:gd name="csX4566" fmla="*/ 158544 w 1436261"/>
              <a:gd name="csY4566" fmla="*/ 154650 h 700513"/>
              <a:gd name="csX4567" fmla="*/ 694984 w 1436261"/>
              <a:gd name="csY4567" fmla="*/ 154464 h 700513"/>
              <a:gd name="csX4568" fmla="*/ 694057 w 1436261"/>
              <a:gd name="csY4568" fmla="*/ 155138 h 700513"/>
              <a:gd name="csX4569" fmla="*/ 694984 w 1436261"/>
              <a:gd name="csY4569" fmla="*/ 154480 h 700513"/>
              <a:gd name="csX4570" fmla="*/ 303406 w 1436261"/>
              <a:gd name="csY4570" fmla="*/ 153352 h 700513"/>
              <a:gd name="csX4571" fmla="*/ 300811 w 1436261"/>
              <a:gd name="csY4571" fmla="*/ 154380 h 700513"/>
              <a:gd name="csX4572" fmla="*/ 299648 w 1436261"/>
              <a:gd name="csY4572" fmla="*/ 155559 h 700513"/>
              <a:gd name="csX4573" fmla="*/ 299311 w 1436261"/>
              <a:gd name="csY4573" fmla="*/ 153908 h 700513"/>
              <a:gd name="csX4574" fmla="*/ 298166 w 1436261"/>
              <a:gd name="csY4574" fmla="*/ 154582 h 700513"/>
              <a:gd name="csX4575" fmla="*/ 297711 w 1436261"/>
              <a:gd name="csY4575" fmla="*/ 155694 h 700513"/>
              <a:gd name="csX4576" fmla="*/ 296632 w 1436261"/>
              <a:gd name="csY4576" fmla="*/ 155694 h 700513"/>
              <a:gd name="csX4577" fmla="*/ 295318 w 1436261"/>
              <a:gd name="csY4577" fmla="*/ 156031 h 700513"/>
              <a:gd name="csX4578" fmla="*/ 293734 w 1436261"/>
              <a:gd name="csY4578" fmla="*/ 158120 h 700513"/>
              <a:gd name="csX4579" fmla="*/ 293667 w 1436261"/>
              <a:gd name="csY4579" fmla="*/ 158188 h 700513"/>
              <a:gd name="csX4580" fmla="*/ 292538 w 1436261"/>
              <a:gd name="csY4580" fmla="*/ 158727 h 700513"/>
              <a:gd name="csX4581" fmla="*/ 289589 w 1436261"/>
              <a:gd name="csY4581" fmla="*/ 159519 h 700513"/>
              <a:gd name="csX4582" fmla="*/ 286758 w 1436261"/>
              <a:gd name="csY4582" fmla="*/ 160901 h 700513"/>
              <a:gd name="csX4583" fmla="*/ 282950 w 1436261"/>
              <a:gd name="csY4583" fmla="*/ 162518 h 700513"/>
              <a:gd name="csX4584" fmla="*/ 281079 w 1436261"/>
              <a:gd name="csY4584" fmla="*/ 163445 h 700513"/>
              <a:gd name="csX4585" fmla="*/ 278720 w 1436261"/>
              <a:gd name="csY4585" fmla="*/ 164743 h 700513"/>
              <a:gd name="csX4586" fmla="*/ 280018 w 1436261"/>
              <a:gd name="csY4586" fmla="*/ 165737 h 700513"/>
              <a:gd name="csX4587" fmla="*/ 282731 w 1436261"/>
              <a:gd name="csY4587" fmla="*/ 164524 h 700513"/>
              <a:gd name="csX4588" fmla="*/ 284079 w 1436261"/>
              <a:gd name="csY4588" fmla="*/ 165265 h 700513"/>
              <a:gd name="csX4589" fmla="*/ 285494 w 1436261"/>
              <a:gd name="csY4589" fmla="*/ 166192 h 700513"/>
              <a:gd name="csX4590" fmla="*/ 287685 w 1436261"/>
              <a:gd name="csY4590" fmla="*/ 165063 h 700513"/>
              <a:gd name="csX4591" fmla="*/ 289083 w 1436261"/>
              <a:gd name="csY4591" fmla="*/ 164810 h 700513"/>
              <a:gd name="csX4592" fmla="*/ 292554 w 1436261"/>
              <a:gd name="csY4592" fmla="*/ 163327 h 700513"/>
              <a:gd name="csX4593" fmla="*/ 295031 w 1436261"/>
              <a:gd name="csY4593" fmla="*/ 162249 h 700513"/>
              <a:gd name="csX4594" fmla="*/ 297795 w 1436261"/>
              <a:gd name="csY4594" fmla="*/ 161288 h 700513"/>
              <a:gd name="csX4595" fmla="*/ 295807 w 1436261"/>
              <a:gd name="csY4595" fmla="*/ 162822 h 700513"/>
              <a:gd name="csX4596" fmla="*/ 294779 w 1436261"/>
              <a:gd name="csY4596" fmla="*/ 164406 h 700513"/>
              <a:gd name="csX4597" fmla="*/ 296986 w 1436261"/>
              <a:gd name="csY4597" fmla="*/ 164490 h 700513"/>
              <a:gd name="csX4598" fmla="*/ 297761 w 1436261"/>
              <a:gd name="csY4598" fmla="*/ 165164 h 700513"/>
              <a:gd name="csX4599" fmla="*/ 298115 w 1436261"/>
              <a:gd name="csY4599" fmla="*/ 166259 h 700513"/>
              <a:gd name="csX4600" fmla="*/ 301166 w 1436261"/>
              <a:gd name="csY4600" fmla="*/ 166192 h 700513"/>
              <a:gd name="csX4601" fmla="*/ 302834 w 1436261"/>
              <a:gd name="csY4601" fmla="*/ 166883 h 700513"/>
              <a:gd name="csX4602" fmla="*/ 305446 w 1436261"/>
              <a:gd name="csY4602" fmla="*/ 165804 h 700513"/>
              <a:gd name="csX4603" fmla="*/ 308176 w 1436261"/>
              <a:gd name="csY4603" fmla="*/ 166596 h 700513"/>
              <a:gd name="csX4604" fmla="*/ 309658 w 1436261"/>
              <a:gd name="csY4604" fmla="*/ 166461 h 700513"/>
              <a:gd name="csX4605" fmla="*/ 309861 w 1436261"/>
              <a:gd name="csY4605" fmla="*/ 166613 h 700513"/>
              <a:gd name="csX4606" fmla="*/ 309928 w 1436261"/>
              <a:gd name="csY4606" fmla="*/ 166697 h 700513"/>
              <a:gd name="csX4607" fmla="*/ 310316 w 1436261"/>
              <a:gd name="csY4607" fmla="*/ 167708 h 700513"/>
              <a:gd name="csX4608" fmla="*/ 310012 w 1436261"/>
              <a:gd name="csY4608" fmla="*/ 169073 h 700513"/>
              <a:gd name="csX4609" fmla="*/ 308395 w 1436261"/>
              <a:gd name="csY4609" fmla="*/ 168938 h 700513"/>
              <a:gd name="csX4610" fmla="*/ 306288 w 1436261"/>
              <a:gd name="csY4610" fmla="*/ 169023 h 700513"/>
              <a:gd name="csX4611" fmla="*/ 306221 w 1436261"/>
              <a:gd name="csY4611" fmla="*/ 168399 h 700513"/>
              <a:gd name="csX4612" fmla="*/ 304182 w 1436261"/>
              <a:gd name="csY4612" fmla="*/ 168871 h 700513"/>
              <a:gd name="csX4613" fmla="*/ 301485 w 1436261"/>
              <a:gd name="csY4613" fmla="*/ 169056 h 700513"/>
              <a:gd name="csX4614" fmla="*/ 300188 w 1436261"/>
              <a:gd name="csY4614" fmla="*/ 169713 h 700513"/>
              <a:gd name="csX4615" fmla="*/ 299126 w 1436261"/>
              <a:gd name="csY4615" fmla="*/ 169275 h 700513"/>
              <a:gd name="csX4616" fmla="*/ 297340 w 1436261"/>
              <a:gd name="csY4616" fmla="*/ 169916 h 700513"/>
              <a:gd name="csX4617" fmla="*/ 293852 w 1436261"/>
              <a:gd name="csY4617" fmla="*/ 173117 h 700513"/>
              <a:gd name="csX4618" fmla="*/ 290414 w 1436261"/>
              <a:gd name="csY4618" fmla="*/ 176791 h 700513"/>
              <a:gd name="csX4619" fmla="*/ 292184 w 1436261"/>
              <a:gd name="csY4619" fmla="*/ 175780 h 700513"/>
              <a:gd name="csX4620" fmla="*/ 292841 w 1436261"/>
              <a:gd name="csY4620" fmla="*/ 175881 h 700513"/>
              <a:gd name="csX4621" fmla="*/ 292386 w 1436261"/>
              <a:gd name="csY4621" fmla="*/ 177515 h 700513"/>
              <a:gd name="csX4622" fmla="*/ 290516 w 1436261"/>
              <a:gd name="csY4622" fmla="*/ 180734 h 700513"/>
              <a:gd name="csX4623" fmla="*/ 288325 w 1436261"/>
              <a:gd name="csY4623" fmla="*/ 184929 h 700513"/>
              <a:gd name="csX4624" fmla="*/ 286219 w 1436261"/>
              <a:gd name="csY4624" fmla="*/ 188434 h 700513"/>
              <a:gd name="csX4625" fmla="*/ 287297 w 1436261"/>
              <a:gd name="csY4625" fmla="*/ 191973 h 700513"/>
              <a:gd name="csX4626" fmla="*/ 289521 w 1436261"/>
              <a:gd name="csY4626" fmla="*/ 191787 h 700513"/>
              <a:gd name="csX4627" fmla="*/ 290886 w 1436261"/>
              <a:gd name="csY4627" fmla="*/ 189715 h 700513"/>
              <a:gd name="csX4628" fmla="*/ 291813 w 1436261"/>
              <a:gd name="csY4628" fmla="*/ 188788 h 700513"/>
              <a:gd name="csX4629" fmla="*/ 294239 w 1436261"/>
              <a:gd name="csY4629" fmla="*/ 184727 h 700513"/>
              <a:gd name="csX4630" fmla="*/ 295402 w 1436261"/>
              <a:gd name="csY4630" fmla="*/ 182435 h 700513"/>
              <a:gd name="csX4631" fmla="*/ 295621 w 1436261"/>
              <a:gd name="csY4631" fmla="*/ 180161 h 700513"/>
              <a:gd name="csX4632" fmla="*/ 296009 w 1436261"/>
              <a:gd name="csY4632" fmla="*/ 178442 h 700513"/>
              <a:gd name="csX4633" fmla="*/ 297761 w 1436261"/>
              <a:gd name="csY4633" fmla="*/ 177296 h 700513"/>
              <a:gd name="csX4634" fmla="*/ 300626 w 1436261"/>
              <a:gd name="csY4634" fmla="*/ 174330 h 700513"/>
              <a:gd name="csX4635" fmla="*/ 301822 w 1436261"/>
              <a:gd name="csY4635" fmla="*/ 173420 h 700513"/>
              <a:gd name="csX4636" fmla="*/ 301485 w 1436261"/>
              <a:gd name="csY4636" fmla="*/ 175291 h 700513"/>
              <a:gd name="csX4637" fmla="*/ 303003 w 1436261"/>
              <a:gd name="csY4637" fmla="*/ 173909 h 700513"/>
              <a:gd name="csX4638" fmla="*/ 305614 w 1436261"/>
              <a:gd name="csY4638" fmla="*/ 172089 h 700513"/>
              <a:gd name="csX4639" fmla="*/ 306625 w 1436261"/>
              <a:gd name="csY4639" fmla="*/ 170876 h 700513"/>
              <a:gd name="csX4640" fmla="*/ 308984 w 1436261"/>
              <a:gd name="csY4640" fmla="*/ 171213 h 700513"/>
              <a:gd name="csX4641" fmla="*/ 310922 w 1436261"/>
              <a:gd name="csY4641" fmla="*/ 172797 h 700513"/>
              <a:gd name="csX4642" fmla="*/ 311563 w 1436261"/>
              <a:gd name="csY4642" fmla="*/ 174179 h 700513"/>
              <a:gd name="csX4643" fmla="*/ 310383 w 1436261"/>
              <a:gd name="csY4643" fmla="*/ 175982 h 700513"/>
              <a:gd name="csX4644" fmla="*/ 308698 w 1436261"/>
              <a:gd name="csY4644" fmla="*/ 178476 h 700513"/>
              <a:gd name="csX4645" fmla="*/ 305766 w 1436261"/>
              <a:gd name="csY4645" fmla="*/ 180919 h 700513"/>
              <a:gd name="csX4646" fmla="*/ 310602 w 1436261"/>
              <a:gd name="csY4646" fmla="*/ 180666 h 700513"/>
              <a:gd name="csX4647" fmla="*/ 310400 w 1436261"/>
              <a:gd name="csY4647" fmla="*/ 184575 h 700513"/>
              <a:gd name="csX4648" fmla="*/ 310551 w 1436261"/>
              <a:gd name="csY4648" fmla="*/ 184828 h 700513"/>
              <a:gd name="csX4649" fmla="*/ 311411 w 1436261"/>
              <a:gd name="csY4649" fmla="*/ 185064 h 700513"/>
              <a:gd name="csX4650" fmla="*/ 313231 w 1436261"/>
              <a:gd name="csY4650" fmla="*/ 184575 h 700513"/>
              <a:gd name="csX4651" fmla="*/ 315539 w 1436261"/>
              <a:gd name="csY4651" fmla="*/ 180161 h 700513"/>
              <a:gd name="csX4652" fmla="*/ 317275 w 1436261"/>
              <a:gd name="csY4652" fmla="*/ 178054 h 700513"/>
              <a:gd name="csX4653" fmla="*/ 319163 w 1436261"/>
              <a:gd name="csY4653" fmla="*/ 176740 h 700513"/>
              <a:gd name="csX4654" fmla="*/ 319551 w 1436261"/>
              <a:gd name="csY4654" fmla="*/ 173016 h 700513"/>
              <a:gd name="csX4655" fmla="*/ 320646 w 1436261"/>
              <a:gd name="csY4655" fmla="*/ 173083 h 700513"/>
              <a:gd name="csX4656" fmla="*/ 320814 w 1436261"/>
              <a:gd name="csY4656" fmla="*/ 175527 h 700513"/>
              <a:gd name="csX4657" fmla="*/ 321269 w 1436261"/>
              <a:gd name="csY4657" fmla="*/ 176807 h 700513"/>
              <a:gd name="csX4658" fmla="*/ 322937 w 1436261"/>
              <a:gd name="csY4658" fmla="*/ 176352 h 700513"/>
              <a:gd name="csX4659" fmla="*/ 325330 w 1436261"/>
              <a:gd name="csY4659" fmla="*/ 176470 h 700513"/>
              <a:gd name="csX4660" fmla="*/ 325970 w 1436261"/>
              <a:gd name="csY4660" fmla="*/ 175274 h 700513"/>
              <a:gd name="csX4661" fmla="*/ 326948 w 1436261"/>
              <a:gd name="csY4661" fmla="*/ 174667 h 700513"/>
              <a:gd name="csX4662" fmla="*/ 325886 w 1436261"/>
              <a:gd name="csY4662" fmla="*/ 172258 h 700513"/>
              <a:gd name="csX4663" fmla="*/ 326173 w 1436261"/>
              <a:gd name="csY4663" fmla="*/ 171415 h 700513"/>
              <a:gd name="csX4664" fmla="*/ 324875 w 1436261"/>
              <a:gd name="csY4664" fmla="*/ 171129 h 700513"/>
              <a:gd name="csX4665" fmla="*/ 324724 w 1436261"/>
              <a:gd name="csY4665" fmla="*/ 169258 h 700513"/>
              <a:gd name="csX4666" fmla="*/ 323274 w 1436261"/>
              <a:gd name="csY4666" fmla="*/ 168534 h 700513"/>
              <a:gd name="csX4667" fmla="*/ 319972 w 1436261"/>
              <a:gd name="csY4667" fmla="*/ 168113 h 700513"/>
              <a:gd name="csX4668" fmla="*/ 317224 w 1436261"/>
              <a:gd name="csY4668" fmla="*/ 167354 h 700513"/>
              <a:gd name="csX4669" fmla="*/ 313601 w 1436261"/>
              <a:gd name="csY4669" fmla="*/ 167388 h 700513"/>
              <a:gd name="csX4670" fmla="*/ 312169 w 1436261"/>
              <a:gd name="csY4670" fmla="*/ 166461 h 700513"/>
              <a:gd name="csX4671" fmla="*/ 311006 w 1436261"/>
              <a:gd name="csY4671" fmla="*/ 165905 h 700513"/>
              <a:gd name="csX4672" fmla="*/ 311765 w 1436261"/>
              <a:gd name="csY4672" fmla="*/ 164170 h 700513"/>
              <a:gd name="csX4673" fmla="*/ 310434 w 1436261"/>
              <a:gd name="csY4673" fmla="*/ 162940 h 700513"/>
              <a:gd name="csX4674" fmla="*/ 310922 w 1436261"/>
              <a:gd name="csY4674" fmla="*/ 161743 h 700513"/>
              <a:gd name="csX4675" fmla="*/ 311900 w 1436261"/>
              <a:gd name="csY4675" fmla="*/ 161322 h 700513"/>
              <a:gd name="csX4676" fmla="*/ 310939 w 1436261"/>
              <a:gd name="csY4676" fmla="*/ 160109 h 700513"/>
              <a:gd name="csX4677" fmla="*/ 312354 w 1436261"/>
              <a:gd name="csY4677" fmla="*/ 158677 h 700513"/>
              <a:gd name="csX4678" fmla="*/ 309069 w 1436261"/>
              <a:gd name="csY4678" fmla="*/ 157699 h 700513"/>
              <a:gd name="csX4679" fmla="*/ 308934 w 1436261"/>
              <a:gd name="csY4679" fmla="*/ 155071 h 700513"/>
              <a:gd name="csX4680" fmla="*/ 306592 w 1436261"/>
              <a:gd name="csY4680" fmla="*/ 154178 h 700513"/>
              <a:gd name="csX4681" fmla="*/ 304890 w 1436261"/>
              <a:gd name="csY4681" fmla="*/ 153824 h 700513"/>
              <a:gd name="csX4682" fmla="*/ 303406 w 1436261"/>
              <a:gd name="csY4682" fmla="*/ 153352 h 700513"/>
              <a:gd name="csX4683" fmla="*/ 156945 w 1436261"/>
              <a:gd name="csY4683" fmla="*/ 152577 h 700513"/>
              <a:gd name="csX4684" fmla="*/ 156960 w 1436261"/>
              <a:gd name="csY4684" fmla="*/ 152577 h 700513"/>
              <a:gd name="csX4685" fmla="*/ 157264 w 1436261"/>
              <a:gd name="csY4685" fmla="*/ 153015 h 700513"/>
              <a:gd name="csX4686" fmla="*/ 157567 w 1436261"/>
              <a:gd name="csY4686" fmla="*/ 153638 h 700513"/>
              <a:gd name="csX4687" fmla="*/ 157146 w 1436261"/>
              <a:gd name="csY4687" fmla="*/ 153975 h 700513"/>
              <a:gd name="csX4688" fmla="*/ 156843 w 1436261"/>
              <a:gd name="csY4688" fmla="*/ 153318 h 700513"/>
              <a:gd name="csX4689" fmla="*/ 156859 w 1436261"/>
              <a:gd name="csY4689" fmla="*/ 152661 h 700513"/>
              <a:gd name="csX4690" fmla="*/ 156945 w 1436261"/>
              <a:gd name="csY4690" fmla="*/ 152577 h 700513"/>
              <a:gd name="csX4691" fmla="*/ 748467 w 1436261"/>
              <a:gd name="csY4691" fmla="*/ 150588 h 700513"/>
              <a:gd name="csX4692" fmla="*/ 748399 w 1436261"/>
              <a:gd name="csY4692" fmla="*/ 150605 h 700513"/>
              <a:gd name="csX4693" fmla="*/ 748467 w 1436261"/>
              <a:gd name="csY4693" fmla="*/ 150605 h 700513"/>
              <a:gd name="csX4694" fmla="*/ 749663 w 1436261"/>
              <a:gd name="csY4694" fmla="*/ 150723 h 700513"/>
              <a:gd name="csX4695" fmla="*/ 146900 w 1436261"/>
              <a:gd name="csY4695" fmla="*/ 149527 h 700513"/>
              <a:gd name="csX4696" fmla="*/ 146900 w 1436261"/>
              <a:gd name="csY4696" fmla="*/ 149544 h 700513"/>
              <a:gd name="csX4697" fmla="*/ 146888 w 1436261"/>
              <a:gd name="csY4697" fmla="*/ 149536 h 700513"/>
              <a:gd name="csX4698" fmla="*/ 155174 w 1436261"/>
              <a:gd name="csY4698" fmla="*/ 149291 h 700513"/>
              <a:gd name="csX4699" fmla="*/ 155882 w 1436261"/>
              <a:gd name="csY4699" fmla="*/ 149409 h 700513"/>
              <a:gd name="csX4700" fmla="*/ 156387 w 1436261"/>
              <a:gd name="csY4700" fmla="*/ 149982 h 700513"/>
              <a:gd name="csX4701" fmla="*/ 156405 w 1436261"/>
              <a:gd name="csY4701" fmla="*/ 149982 h 700513"/>
              <a:gd name="csX4702" fmla="*/ 156455 w 1436261"/>
              <a:gd name="csY4702" fmla="*/ 150454 h 700513"/>
              <a:gd name="csX4703" fmla="*/ 156303 w 1436261"/>
              <a:gd name="csY4703" fmla="*/ 150791 h 700513"/>
              <a:gd name="csX4704" fmla="*/ 155427 w 1436261"/>
              <a:gd name="csY4704" fmla="*/ 150033 h 700513"/>
              <a:gd name="csX4705" fmla="*/ 155275 w 1436261"/>
              <a:gd name="csY4705" fmla="*/ 149594 h 700513"/>
              <a:gd name="csX4706" fmla="*/ 155174 w 1436261"/>
              <a:gd name="csY4706" fmla="*/ 149291 h 700513"/>
              <a:gd name="csX4707" fmla="*/ 146328 w 1436261"/>
              <a:gd name="csY4707" fmla="*/ 149190 h 700513"/>
              <a:gd name="csX4708" fmla="*/ 146888 w 1436261"/>
              <a:gd name="csY4708" fmla="*/ 149536 h 700513"/>
              <a:gd name="csX4709" fmla="*/ 146328 w 1436261"/>
              <a:gd name="csY4709" fmla="*/ 149965 h 700513"/>
              <a:gd name="csX4710" fmla="*/ 145805 w 1436261"/>
              <a:gd name="csY4710" fmla="*/ 150083 h 700513"/>
              <a:gd name="csX4711" fmla="*/ 145636 w 1436261"/>
              <a:gd name="csY4711" fmla="*/ 149813 h 700513"/>
              <a:gd name="csX4712" fmla="*/ 145839 w 1436261"/>
              <a:gd name="csY4712" fmla="*/ 149342 h 700513"/>
              <a:gd name="csX4713" fmla="*/ 146142 w 1436261"/>
              <a:gd name="csY4713" fmla="*/ 149342 h 700513"/>
              <a:gd name="csX4714" fmla="*/ 146328 w 1436261"/>
              <a:gd name="csY4714" fmla="*/ 149190 h 700513"/>
              <a:gd name="csX4715" fmla="*/ 403609 w 1436261"/>
              <a:gd name="csY4715" fmla="*/ 148651 h 700513"/>
              <a:gd name="csX4716" fmla="*/ 406070 w 1436261"/>
              <a:gd name="csY4716" fmla="*/ 149628 h 700513"/>
              <a:gd name="csX4717" fmla="*/ 408193 w 1436261"/>
              <a:gd name="csY4717" fmla="*/ 150656 h 700513"/>
              <a:gd name="csX4718" fmla="*/ 409541 w 1436261"/>
              <a:gd name="csY4718" fmla="*/ 152038 h 700513"/>
              <a:gd name="csX4719" fmla="*/ 409524 w 1436261"/>
              <a:gd name="csY4719" fmla="*/ 152038 h 700513"/>
              <a:gd name="csX4720" fmla="*/ 407536 w 1436261"/>
              <a:gd name="csY4720" fmla="*/ 152510 h 700513"/>
              <a:gd name="csX4721" fmla="*/ 402699 w 1436261"/>
              <a:gd name="csY4721" fmla="*/ 151381 h 700513"/>
              <a:gd name="csX4722" fmla="*/ 401318 w 1436261"/>
              <a:gd name="csY4722" fmla="*/ 149898 h 700513"/>
              <a:gd name="csX4723" fmla="*/ 399734 w 1436261"/>
              <a:gd name="csY4723" fmla="*/ 148937 h 700513"/>
              <a:gd name="csX4724" fmla="*/ 403609 w 1436261"/>
              <a:gd name="csY4724" fmla="*/ 148651 h 700513"/>
              <a:gd name="csX4725" fmla="*/ 155309 w 1436261"/>
              <a:gd name="csY4725" fmla="*/ 146005 h 700513"/>
              <a:gd name="csX4726" fmla="*/ 155292 w 1436261"/>
              <a:gd name="csY4726" fmla="*/ 146022 h 700513"/>
              <a:gd name="csX4727" fmla="*/ 155528 w 1436261"/>
              <a:gd name="csY4727" fmla="*/ 146763 h 700513"/>
              <a:gd name="csX4728" fmla="*/ 155292 w 1436261"/>
              <a:gd name="csY4728" fmla="*/ 147100 h 700513"/>
              <a:gd name="csX4729" fmla="*/ 154871 w 1436261"/>
              <a:gd name="csY4729" fmla="*/ 147555 h 700513"/>
              <a:gd name="csX4730" fmla="*/ 154466 w 1436261"/>
              <a:gd name="csY4730" fmla="*/ 147791 h 700513"/>
              <a:gd name="csX4731" fmla="*/ 154417 w 1436261"/>
              <a:gd name="csY4731" fmla="*/ 147656 h 700513"/>
              <a:gd name="csX4732" fmla="*/ 154500 w 1436261"/>
              <a:gd name="csY4732" fmla="*/ 147269 h 700513"/>
              <a:gd name="csX4733" fmla="*/ 154584 w 1436261"/>
              <a:gd name="csY4733" fmla="*/ 146477 h 700513"/>
              <a:gd name="csX4734" fmla="*/ 155309 w 1436261"/>
              <a:gd name="csY4734" fmla="*/ 146005 h 700513"/>
              <a:gd name="csX4735" fmla="*/ 813256 w 1436261"/>
              <a:gd name="csY4735" fmla="*/ 145297 h 700513"/>
              <a:gd name="csX4736" fmla="*/ 811436 w 1436261"/>
              <a:gd name="csY4736" fmla="*/ 145617 h 700513"/>
              <a:gd name="csX4737" fmla="*/ 810560 w 1436261"/>
              <a:gd name="csY4737" fmla="*/ 145920 h 700513"/>
              <a:gd name="csX4738" fmla="*/ 811436 w 1436261"/>
              <a:gd name="csY4738" fmla="*/ 145634 h 700513"/>
              <a:gd name="csX4739" fmla="*/ 674140 w 1436261"/>
              <a:gd name="csY4739" fmla="*/ 143848 h 700513"/>
              <a:gd name="csX4740" fmla="*/ 674090 w 1436261"/>
              <a:gd name="csY4740" fmla="*/ 143932 h 700513"/>
              <a:gd name="csX4741" fmla="*/ 674005 w 1436261"/>
              <a:gd name="csY4741" fmla="*/ 144101 h 700513"/>
              <a:gd name="csX4742" fmla="*/ 674242 w 1436261"/>
              <a:gd name="csY4742" fmla="*/ 144050 h 700513"/>
              <a:gd name="csX4743" fmla="*/ 674175 w 1436261"/>
              <a:gd name="csY4743" fmla="*/ 143915 h 700513"/>
              <a:gd name="csX4744" fmla="*/ 674140 w 1436261"/>
              <a:gd name="csY4744" fmla="*/ 143848 h 700513"/>
              <a:gd name="csX4745" fmla="*/ 991330 w 1436261"/>
              <a:gd name="csY4745" fmla="*/ 143595 h 700513"/>
              <a:gd name="csX4746" fmla="*/ 993908 w 1436261"/>
              <a:gd name="csY4746" fmla="*/ 143797 h 700513"/>
              <a:gd name="csX4747" fmla="*/ 995273 w 1436261"/>
              <a:gd name="csY4747" fmla="*/ 143848 h 700513"/>
              <a:gd name="csX4748" fmla="*/ 144957 w 1436261"/>
              <a:gd name="csY4748" fmla="*/ 143578 h 700513"/>
              <a:gd name="csX4749" fmla="*/ 146507 w 1436261"/>
              <a:gd name="csY4749" fmla="*/ 143848 h 700513"/>
              <a:gd name="csX4750" fmla="*/ 149810 w 1436261"/>
              <a:gd name="csY4750" fmla="*/ 145280 h 700513"/>
              <a:gd name="csX4751" fmla="*/ 152152 w 1436261"/>
              <a:gd name="csY4751" fmla="*/ 145887 h 700513"/>
              <a:gd name="csX4752" fmla="*/ 153215 w 1436261"/>
              <a:gd name="csY4752" fmla="*/ 146089 h 700513"/>
              <a:gd name="csX4753" fmla="*/ 153855 w 1436261"/>
              <a:gd name="csY4753" fmla="*/ 146274 h 700513"/>
              <a:gd name="csX4754" fmla="*/ 153872 w 1436261"/>
              <a:gd name="csY4754" fmla="*/ 146224 h 700513"/>
              <a:gd name="csX4755" fmla="*/ 153905 w 1436261"/>
              <a:gd name="csY4755" fmla="*/ 147622 h 700513"/>
              <a:gd name="csX4756" fmla="*/ 154107 w 1436261"/>
              <a:gd name="csY4756" fmla="*/ 148937 h 700513"/>
              <a:gd name="csX4757" fmla="*/ 154208 w 1436261"/>
              <a:gd name="csY4757" fmla="*/ 149526 h 700513"/>
              <a:gd name="csX4758" fmla="*/ 153955 w 1436261"/>
              <a:gd name="csY4758" fmla="*/ 149914 h 700513"/>
              <a:gd name="csX4759" fmla="*/ 154494 w 1436261"/>
              <a:gd name="csY4759" fmla="*/ 150706 h 700513"/>
              <a:gd name="csX4760" fmla="*/ 154949 w 1436261"/>
              <a:gd name="csY4760" fmla="*/ 151279 h 700513"/>
              <a:gd name="csX4761" fmla="*/ 155557 w 1436261"/>
              <a:gd name="csY4761" fmla="*/ 151633 h 700513"/>
              <a:gd name="csX4762" fmla="*/ 156129 w 1436261"/>
              <a:gd name="csY4762" fmla="*/ 153284 h 700513"/>
              <a:gd name="csX4763" fmla="*/ 155877 w 1436261"/>
              <a:gd name="csY4763" fmla="*/ 154800 h 700513"/>
              <a:gd name="csX4764" fmla="*/ 156483 w 1436261"/>
              <a:gd name="csY4764" fmla="*/ 154800 h 700513"/>
              <a:gd name="csX4765" fmla="*/ 156550 w 1436261"/>
              <a:gd name="csY4765" fmla="*/ 155812 h 700513"/>
              <a:gd name="csX4766" fmla="*/ 155557 w 1436261"/>
              <a:gd name="csY4766" fmla="*/ 156637 h 700513"/>
              <a:gd name="csX4767" fmla="*/ 154529 w 1436261"/>
              <a:gd name="csY4767" fmla="*/ 156384 h 700513"/>
              <a:gd name="csX4768" fmla="*/ 154242 w 1436261"/>
              <a:gd name="csY4768" fmla="*/ 156536 h 700513"/>
              <a:gd name="csX4769" fmla="*/ 153702 w 1436261"/>
              <a:gd name="csY4769" fmla="*/ 156536 h 700513"/>
              <a:gd name="csX4770" fmla="*/ 152978 w 1436261"/>
              <a:gd name="csY4770" fmla="*/ 156368 h 700513"/>
              <a:gd name="csX4771" fmla="*/ 151613 w 1436261"/>
              <a:gd name="csY4771" fmla="*/ 155458 h 700513"/>
              <a:gd name="csX4772" fmla="*/ 150501 w 1436261"/>
              <a:gd name="csY4772" fmla="*/ 154969 h 700513"/>
              <a:gd name="csX4773" fmla="*/ 149845 w 1436261"/>
              <a:gd name="csY4773" fmla="*/ 154581 h 700513"/>
              <a:gd name="csX4774" fmla="*/ 150299 w 1436261"/>
              <a:gd name="csY4774" fmla="*/ 153907 h 700513"/>
              <a:gd name="csX4775" fmla="*/ 150752 w 1436261"/>
              <a:gd name="csY4775" fmla="*/ 153418 h 700513"/>
              <a:gd name="csX4776" fmla="*/ 150771 w 1436261"/>
              <a:gd name="csY4776" fmla="*/ 153419 h 700513"/>
              <a:gd name="csX4777" fmla="*/ 151343 w 1436261"/>
              <a:gd name="csY4777" fmla="*/ 152778 h 700513"/>
              <a:gd name="csX4778" fmla="*/ 150752 w 1436261"/>
              <a:gd name="csY4778" fmla="*/ 153418 h 700513"/>
              <a:gd name="csX4779" fmla="*/ 150046 w 1436261"/>
              <a:gd name="csY4779" fmla="*/ 153368 h 700513"/>
              <a:gd name="csX4780" fmla="*/ 149119 w 1436261"/>
              <a:gd name="csY4780" fmla="*/ 153773 h 700513"/>
              <a:gd name="csX4781" fmla="*/ 148664 w 1436261"/>
              <a:gd name="csY4781" fmla="*/ 153503 h 700513"/>
              <a:gd name="csX4782" fmla="*/ 148732 w 1436261"/>
              <a:gd name="csY4782" fmla="*/ 152677 h 700513"/>
              <a:gd name="csX4783" fmla="*/ 149187 w 1436261"/>
              <a:gd name="csY4783" fmla="*/ 152307 h 700513"/>
              <a:gd name="csX4784" fmla="*/ 148344 w 1436261"/>
              <a:gd name="csY4784" fmla="*/ 151953 h 700513"/>
              <a:gd name="csX4785" fmla="*/ 148344 w 1436261"/>
              <a:gd name="csY4785" fmla="*/ 151397 h 700513"/>
              <a:gd name="csX4786" fmla="*/ 147771 w 1436261"/>
              <a:gd name="csY4786" fmla="*/ 151498 h 700513"/>
              <a:gd name="csX4787" fmla="*/ 147367 w 1436261"/>
              <a:gd name="csY4787" fmla="*/ 151296 h 700513"/>
              <a:gd name="csX4788" fmla="*/ 146238 w 1436261"/>
              <a:gd name="csY4788" fmla="*/ 151077 h 700513"/>
              <a:gd name="csX4789" fmla="*/ 146913 w 1436261"/>
              <a:gd name="csY4789" fmla="*/ 150285 h 700513"/>
              <a:gd name="csX4790" fmla="*/ 147569 w 1436261"/>
              <a:gd name="csY4790" fmla="*/ 150032 h 700513"/>
              <a:gd name="csX4791" fmla="*/ 148294 w 1436261"/>
              <a:gd name="csY4791" fmla="*/ 150099 h 700513"/>
              <a:gd name="csX4792" fmla="*/ 147266 w 1436261"/>
              <a:gd name="csY4792" fmla="*/ 149055 h 700513"/>
              <a:gd name="csX4793" fmla="*/ 147063 w 1436261"/>
              <a:gd name="csY4793" fmla="*/ 148566 h 700513"/>
              <a:gd name="csX4794" fmla="*/ 146069 w 1436261"/>
              <a:gd name="csY4794" fmla="*/ 148785 h 700513"/>
              <a:gd name="csX4795" fmla="*/ 146170 w 1436261"/>
              <a:gd name="csY4795" fmla="*/ 147555 h 700513"/>
              <a:gd name="csX4796" fmla="*/ 145413 w 1436261"/>
              <a:gd name="csY4796" fmla="*/ 147740 h 700513"/>
              <a:gd name="csX4797" fmla="*/ 145025 w 1436261"/>
              <a:gd name="csY4797" fmla="*/ 147454 h 700513"/>
              <a:gd name="csX4798" fmla="*/ 144485 w 1436261"/>
              <a:gd name="csY4798" fmla="*/ 147757 h 700513"/>
              <a:gd name="csX4799" fmla="*/ 143660 w 1436261"/>
              <a:gd name="csY4799" fmla="*/ 147690 h 700513"/>
              <a:gd name="csX4800" fmla="*/ 144081 w 1436261"/>
              <a:gd name="csY4800" fmla="*/ 147268 h 700513"/>
              <a:gd name="csX4801" fmla="*/ 144283 w 1436261"/>
              <a:gd name="csY4801" fmla="*/ 146594 h 700513"/>
              <a:gd name="csX4802" fmla="*/ 144940 w 1436261"/>
              <a:gd name="csY4802" fmla="*/ 145836 h 700513"/>
              <a:gd name="csX4803" fmla="*/ 145732 w 1436261"/>
              <a:gd name="csY4803" fmla="*/ 145752 h 700513"/>
              <a:gd name="csX4804" fmla="*/ 146170 w 1436261"/>
              <a:gd name="csY4804" fmla="*/ 145786 h 700513"/>
              <a:gd name="csX4805" fmla="*/ 146204 w 1436261"/>
              <a:gd name="csY4805" fmla="*/ 145415 h 700513"/>
              <a:gd name="csX4806" fmla="*/ 146642 w 1436261"/>
              <a:gd name="csY4806" fmla="*/ 145314 h 700513"/>
              <a:gd name="csX4807" fmla="*/ 146069 w 1436261"/>
              <a:gd name="csY4807" fmla="*/ 144943 h 700513"/>
              <a:gd name="csX4808" fmla="*/ 145598 w 1436261"/>
              <a:gd name="csY4808" fmla="*/ 145465 h 700513"/>
              <a:gd name="csX4809" fmla="*/ 144704 w 1436261"/>
              <a:gd name="csY4809" fmla="*/ 145415 h 700513"/>
              <a:gd name="csX4810" fmla="*/ 143997 w 1436261"/>
              <a:gd name="csY4810" fmla="*/ 145027 h 700513"/>
              <a:gd name="csX4811" fmla="*/ 144165 w 1436261"/>
              <a:gd name="csY4811" fmla="*/ 144185 h 700513"/>
              <a:gd name="csX4812" fmla="*/ 144957 w 1436261"/>
              <a:gd name="csY4812" fmla="*/ 143578 h 700513"/>
              <a:gd name="csX4813" fmla="*/ 860908 w 1436261"/>
              <a:gd name="csY4813" fmla="*/ 142095 h 700513"/>
              <a:gd name="csX4814" fmla="*/ 861026 w 1436261"/>
              <a:gd name="csY4814" fmla="*/ 142348 h 700513"/>
              <a:gd name="csX4815" fmla="*/ 860925 w 1436261"/>
              <a:gd name="csY4815" fmla="*/ 142095 h 700513"/>
              <a:gd name="csX4816" fmla="*/ 1072194 w 1436261"/>
              <a:gd name="csY4816" fmla="*/ 141691 h 700513"/>
              <a:gd name="csX4817" fmla="*/ 1072497 w 1436261"/>
              <a:gd name="csY4817" fmla="*/ 141843 h 700513"/>
              <a:gd name="csX4818" fmla="*/ 1072464 w 1436261"/>
              <a:gd name="csY4818" fmla="*/ 141809 h 700513"/>
              <a:gd name="csX4819" fmla="*/ 1072194 w 1436261"/>
              <a:gd name="csY4819" fmla="*/ 141691 h 700513"/>
              <a:gd name="csX4820" fmla="*/ 1072902 w 1436261"/>
              <a:gd name="csY4820" fmla="*/ 141118 h 700513"/>
              <a:gd name="csX4821" fmla="*/ 1075733 w 1436261"/>
              <a:gd name="csY4821" fmla="*/ 143275 h 700513"/>
              <a:gd name="csX4822" fmla="*/ 1072969 w 1436261"/>
              <a:gd name="csY4822" fmla="*/ 141152 h 700513"/>
              <a:gd name="csX4823" fmla="*/ 1072902 w 1436261"/>
              <a:gd name="csY4823" fmla="*/ 141118 h 700513"/>
              <a:gd name="csX4824" fmla="*/ 908544 w 1436261"/>
              <a:gd name="csY4824" fmla="*/ 140966 h 700513"/>
              <a:gd name="csX4825" fmla="*/ 909083 w 1436261"/>
              <a:gd name="csY4825" fmla="*/ 141186 h 700513"/>
              <a:gd name="csX4826" fmla="*/ 909505 w 1436261"/>
              <a:gd name="csY4826" fmla="*/ 141388 h 700513"/>
              <a:gd name="csX4827" fmla="*/ 909083 w 1436261"/>
              <a:gd name="csY4827" fmla="*/ 141169 h 700513"/>
              <a:gd name="csX4828" fmla="*/ 908544 w 1436261"/>
              <a:gd name="csY4828" fmla="*/ 140966 h 700513"/>
              <a:gd name="csX4829" fmla="*/ 1230250 w 1436261"/>
              <a:gd name="csY4829" fmla="*/ 140512 h 700513"/>
              <a:gd name="csX4830" fmla="*/ 1230282 w 1436261"/>
              <a:gd name="csY4830" fmla="*/ 140526 h 700513"/>
              <a:gd name="csX4831" fmla="*/ 1230283 w 1436261"/>
              <a:gd name="csY4831" fmla="*/ 140529 h 700513"/>
              <a:gd name="csX4832" fmla="*/ 438136 w 1436261"/>
              <a:gd name="csY4832" fmla="*/ 140226 h 700513"/>
              <a:gd name="csX4833" fmla="*/ 439349 w 1436261"/>
              <a:gd name="csY4833" fmla="*/ 140428 h 700513"/>
              <a:gd name="csX4834" fmla="*/ 439500 w 1436261"/>
              <a:gd name="csY4834" fmla="*/ 141388 h 700513"/>
              <a:gd name="csX4835" fmla="*/ 436720 w 1436261"/>
              <a:gd name="csY4835" fmla="*/ 141944 h 700513"/>
              <a:gd name="csX4836" fmla="*/ 435507 w 1436261"/>
              <a:gd name="csY4836" fmla="*/ 144843 h 700513"/>
              <a:gd name="csX4837" fmla="*/ 433636 w 1436261"/>
              <a:gd name="csY4837" fmla="*/ 147252 h 700513"/>
              <a:gd name="csX4838" fmla="*/ 431075 w 1436261"/>
              <a:gd name="csY4838" fmla="*/ 149577 h 700513"/>
              <a:gd name="csX4839" fmla="*/ 433569 w 1436261"/>
              <a:gd name="csY4839" fmla="*/ 148010 h 700513"/>
              <a:gd name="csX4840" fmla="*/ 435052 w 1436261"/>
              <a:gd name="csY4840" fmla="*/ 147303 h 700513"/>
              <a:gd name="csX4841" fmla="*/ 436905 w 1436261"/>
              <a:gd name="csY4841" fmla="*/ 148179 h 700513"/>
              <a:gd name="csX4842" fmla="*/ 437124 w 1436261"/>
              <a:gd name="csY4842" fmla="*/ 149342 h 700513"/>
              <a:gd name="csX4843" fmla="*/ 434580 w 1436261"/>
              <a:gd name="csY4843" fmla="*/ 149898 h 700513"/>
              <a:gd name="csX4844" fmla="*/ 434833 w 1436261"/>
              <a:gd name="csY4844" fmla="*/ 150032 h 700513"/>
              <a:gd name="csX4845" fmla="*/ 434209 w 1436261"/>
              <a:gd name="csY4845" fmla="*/ 150639 h 700513"/>
              <a:gd name="csX4846" fmla="*/ 436467 w 1436261"/>
              <a:gd name="csY4846" fmla="*/ 150875 h 700513"/>
              <a:gd name="csX4847" fmla="*/ 435945 w 1436261"/>
              <a:gd name="csY4847" fmla="*/ 152257 h 700513"/>
              <a:gd name="csX4848" fmla="*/ 437866 w 1436261"/>
              <a:gd name="csY4848" fmla="*/ 151313 h 700513"/>
              <a:gd name="csX4849" fmla="*/ 440292 w 1436261"/>
              <a:gd name="csY4849" fmla="*/ 150235 h 700513"/>
              <a:gd name="csX4850" fmla="*/ 442972 w 1436261"/>
              <a:gd name="csY4850" fmla="*/ 151869 h 700513"/>
              <a:gd name="csX4851" fmla="*/ 440410 w 1436261"/>
              <a:gd name="csY4851" fmla="*/ 154397 h 700513"/>
              <a:gd name="csX4852" fmla="*/ 441303 w 1436261"/>
              <a:gd name="csY4852" fmla="*/ 154683 h 700513"/>
              <a:gd name="csX4853" fmla="*/ 440528 w 1436261"/>
              <a:gd name="csY4853" fmla="*/ 155863 h 700513"/>
              <a:gd name="csX4854" fmla="*/ 444218 w 1436261"/>
              <a:gd name="csY4854" fmla="*/ 155441 h 700513"/>
              <a:gd name="csX4855" fmla="*/ 442719 w 1436261"/>
              <a:gd name="csY4855" fmla="*/ 156992 h 700513"/>
              <a:gd name="csX4856" fmla="*/ 441118 w 1436261"/>
              <a:gd name="csY4856" fmla="*/ 158137 h 700513"/>
              <a:gd name="csX4857" fmla="*/ 439231 w 1436261"/>
              <a:gd name="csY4857" fmla="*/ 159199 h 700513"/>
              <a:gd name="csX4858" fmla="*/ 441017 w 1436261"/>
              <a:gd name="csY4858" fmla="*/ 159384 h 700513"/>
              <a:gd name="csX4859" fmla="*/ 442112 w 1436261"/>
              <a:gd name="csY4859" fmla="*/ 158356 h 700513"/>
              <a:gd name="csX4860" fmla="*/ 443932 w 1436261"/>
              <a:gd name="csY4860" fmla="*/ 158205 h 700513"/>
              <a:gd name="csX4861" fmla="*/ 442348 w 1436261"/>
              <a:gd name="csY4861" fmla="*/ 160935 h 700513"/>
              <a:gd name="csX4862" fmla="*/ 444758 w 1436261"/>
              <a:gd name="csY4862" fmla="*/ 159856 h 700513"/>
              <a:gd name="csX4863" fmla="*/ 443309 w 1436261"/>
              <a:gd name="csY4863" fmla="*/ 162653 h 700513"/>
              <a:gd name="csX4864" fmla="*/ 440966 w 1436261"/>
              <a:gd name="csY4864" fmla="*/ 165653 h 700513"/>
              <a:gd name="csX4865" fmla="*/ 438995 w 1436261"/>
              <a:gd name="csY4865" fmla="*/ 165097 h 700513"/>
              <a:gd name="csX4866" fmla="*/ 438961 w 1436261"/>
              <a:gd name="csY4866" fmla="*/ 165080 h 700513"/>
              <a:gd name="csX4867" fmla="*/ 439248 w 1436261"/>
              <a:gd name="csY4867" fmla="*/ 163462 h 700513"/>
              <a:gd name="csX4868" fmla="*/ 438287 w 1436261"/>
              <a:gd name="csY4868" fmla="*/ 163917 h 700513"/>
              <a:gd name="csX4869" fmla="*/ 436889 w 1436261"/>
              <a:gd name="csY4869" fmla="*/ 164709 h 700513"/>
              <a:gd name="csX4870" fmla="*/ 437950 w 1436261"/>
              <a:gd name="csY4870" fmla="*/ 162502 h 700513"/>
              <a:gd name="csX4871" fmla="*/ 439045 w 1436261"/>
              <a:gd name="csY4871" fmla="*/ 160496 h 700513"/>
              <a:gd name="csX4872" fmla="*/ 438169 w 1436261"/>
              <a:gd name="csY4872" fmla="*/ 159452 h 700513"/>
              <a:gd name="csX4873" fmla="*/ 436366 w 1436261"/>
              <a:gd name="csY4873" fmla="*/ 160783 h 700513"/>
              <a:gd name="csX4874" fmla="*/ 435338 w 1436261"/>
              <a:gd name="csY4874" fmla="*/ 162030 h 700513"/>
              <a:gd name="csX4875" fmla="*/ 435069 w 1436261"/>
              <a:gd name="csY4875" fmla="*/ 162704 h 700513"/>
              <a:gd name="csX4876" fmla="*/ 434277 w 1436261"/>
              <a:gd name="csY4876" fmla="*/ 163075 h 700513"/>
              <a:gd name="csX4877" fmla="*/ 433384 w 1436261"/>
              <a:gd name="csY4877" fmla="*/ 163934 h 700513"/>
              <a:gd name="csX4878" fmla="*/ 430940 w 1436261"/>
              <a:gd name="csY4878" fmla="*/ 165467 h 700513"/>
              <a:gd name="csX4879" fmla="*/ 429070 w 1436261"/>
              <a:gd name="csY4879" fmla="*/ 163294 h 700513"/>
              <a:gd name="csX4880" fmla="*/ 430148 w 1436261"/>
              <a:gd name="csY4880" fmla="*/ 163108 h 700513"/>
              <a:gd name="csX4881" fmla="*/ 431513 w 1436261"/>
              <a:gd name="csY4881" fmla="*/ 162485 h 700513"/>
              <a:gd name="csX4882" fmla="*/ 434715 w 1436261"/>
              <a:gd name="csY4882" fmla="*/ 160277 h 700513"/>
              <a:gd name="csX4883" fmla="*/ 432794 w 1436261"/>
              <a:gd name="csY4883" fmla="*/ 160412 h 700513"/>
              <a:gd name="csX4884" fmla="*/ 429896 w 1436261"/>
              <a:gd name="csY4884" fmla="*/ 160682 h 700513"/>
              <a:gd name="csX4885" fmla="*/ 429997 w 1436261"/>
              <a:gd name="csY4885" fmla="*/ 160480 h 700513"/>
              <a:gd name="csX4886" fmla="*/ 429845 w 1436261"/>
              <a:gd name="csY4886" fmla="*/ 159334 h 700513"/>
              <a:gd name="csX4887" fmla="*/ 428598 w 1436261"/>
              <a:gd name="csY4887" fmla="*/ 160564 h 700513"/>
              <a:gd name="csX4888" fmla="*/ 423071 w 1436261"/>
              <a:gd name="csY4888" fmla="*/ 160378 h 700513"/>
              <a:gd name="csX4889" fmla="*/ 418892 w 1436261"/>
              <a:gd name="csY4889" fmla="*/ 160850 h 700513"/>
              <a:gd name="csX4890" fmla="*/ 417528 w 1436261"/>
              <a:gd name="csY4890" fmla="*/ 161154 h 700513"/>
              <a:gd name="csX4891" fmla="*/ 416432 w 1436261"/>
              <a:gd name="csY4891" fmla="*/ 160429 h 700513"/>
              <a:gd name="csX4892" fmla="*/ 416668 w 1436261"/>
              <a:gd name="csY4892" fmla="*/ 158997 h 700513"/>
              <a:gd name="csX4893" fmla="*/ 417511 w 1436261"/>
              <a:gd name="csY4893" fmla="*/ 157885 h 700513"/>
              <a:gd name="csX4894" fmla="*/ 420224 w 1436261"/>
              <a:gd name="csY4894" fmla="*/ 156301 h 700513"/>
              <a:gd name="csX4895" fmla="*/ 418016 w 1436261"/>
              <a:gd name="csY4895" fmla="*/ 156065 h 700513"/>
              <a:gd name="csX4896" fmla="*/ 419331 w 1436261"/>
              <a:gd name="csY4896" fmla="*/ 154548 h 700513"/>
              <a:gd name="csX4897" fmla="*/ 421403 w 1436261"/>
              <a:gd name="csY4897" fmla="*/ 153436 h 700513"/>
              <a:gd name="csX4898" fmla="*/ 423880 w 1436261"/>
              <a:gd name="csY4898" fmla="*/ 153790 h 700513"/>
              <a:gd name="csX4899" fmla="*/ 424268 w 1436261"/>
              <a:gd name="csY4899" fmla="*/ 152358 h 700513"/>
              <a:gd name="csX4900" fmla="*/ 423476 w 1436261"/>
              <a:gd name="csY4900" fmla="*/ 151330 h 700513"/>
              <a:gd name="csX4901" fmla="*/ 425195 w 1436261"/>
              <a:gd name="csY4901" fmla="*/ 151195 h 700513"/>
              <a:gd name="csX4902" fmla="*/ 426543 w 1436261"/>
              <a:gd name="csY4902" fmla="*/ 148870 h 700513"/>
              <a:gd name="csX4903" fmla="*/ 427907 w 1436261"/>
              <a:gd name="csY4903" fmla="*/ 147050 h 700513"/>
              <a:gd name="csX4904" fmla="*/ 431328 w 1436261"/>
              <a:gd name="csY4904" fmla="*/ 144691 h 700513"/>
              <a:gd name="csX4905" fmla="*/ 431985 w 1436261"/>
              <a:gd name="csY4905" fmla="*/ 142972 h 700513"/>
              <a:gd name="csX4906" fmla="*/ 433114 w 1436261"/>
              <a:gd name="csY4906" fmla="*/ 142568 h 700513"/>
              <a:gd name="csX4907" fmla="*/ 434664 w 1436261"/>
              <a:gd name="csY4907" fmla="*/ 141860 h 700513"/>
              <a:gd name="csX4908" fmla="*/ 436602 w 1436261"/>
              <a:gd name="csY4908" fmla="*/ 141051 h 700513"/>
              <a:gd name="csX4909" fmla="*/ 438136 w 1436261"/>
              <a:gd name="csY4909" fmla="*/ 140226 h 700513"/>
              <a:gd name="csX4910" fmla="*/ 621123 w 1436261"/>
              <a:gd name="csY4910" fmla="*/ 139111 h 700513"/>
              <a:gd name="csX4911" fmla="*/ 621045 w 1436261"/>
              <a:gd name="csY4911" fmla="*/ 139181 h 700513"/>
              <a:gd name="csX4912" fmla="*/ 621079 w 1436261"/>
              <a:gd name="csY4912" fmla="*/ 139113 h 700513"/>
              <a:gd name="csX4913" fmla="*/ 139165 w 1436261"/>
              <a:gd name="csY4913" fmla="*/ 137091 h 700513"/>
              <a:gd name="csX4914" fmla="*/ 139284 w 1436261"/>
              <a:gd name="csY4914" fmla="*/ 137310 h 700513"/>
              <a:gd name="csX4915" fmla="*/ 139080 w 1436261"/>
              <a:gd name="csY4915" fmla="*/ 137782 h 700513"/>
              <a:gd name="csX4916" fmla="*/ 138845 w 1436261"/>
              <a:gd name="csY4916" fmla="*/ 138102 h 700513"/>
              <a:gd name="csX4917" fmla="*/ 138440 w 1436261"/>
              <a:gd name="csY4917" fmla="*/ 138271 h 700513"/>
              <a:gd name="csX4918" fmla="*/ 138475 w 1436261"/>
              <a:gd name="csY4918" fmla="*/ 137900 h 700513"/>
              <a:gd name="csX4919" fmla="*/ 138542 w 1436261"/>
              <a:gd name="csY4919" fmla="*/ 137580 h 700513"/>
              <a:gd name="csX4920" fmla="*/ 138507 w 1436261"/>
              <a:gd name="csY4920" fmla="*/ 137580 h 700513"/>
              <a:gd name="csX4921" fmla="*/ 138829 w 1436261"/>
              <a:gd name="csY4921" fmla="*/ 137344 h 700513"/>
              <a:gd name="csX4922" fmla="*/ 139165 w 1436261"/>
              <a:gd name="csY4922" fmla="*/ 137091 h 700513"/>
              <a:gd name="csX4923" fmla="*/ 341568 w 1436261"/>
              <a:gd name="csY4923" fmla="*/ 131834 h 700513"/>
              <a:gd name="csX4924" fmla="*/ 342579 w 1436261"/>
              <a:gd name="csY4924" fmla="*/ 134345 h 700513"/>
              <a:gd name="csX4925" fmla="*/ 339192 w 1436261"/>
              <a:gd name="csY4925" fmla="*/ 134345 h 700513"/>
              <a:gd name="csX4926" fmla="*/ 337945 w 1436261"/>
              <a:gd name="csY4926" fmla="*/ 131885 h 700513"/>
              <a:gd name="csX4927" fmla="*/ 341568 w 1436261"/>
              <a:gd name="csY4927" fmla="*/ 131834 h 700513"/>
              <a:gd name="csX4928" fmla="*/ 141102 w 1436261"/>
              <a:gd name="csY4928" fmla="*/ 131615 h 700513"/>
              <a:gd name="csX4929" fmla="*/ 141068 w 1436261"/>
              <a:gd name="csY4929" fmla="*/ 132677 h 700513"/>
              <a:gd name="csX4930" fmla="*/ 139551 w 1436261"/>
              <a:gd name="csY4930" fmla="*/ 133199 h 700513"/>
              <a:gd name="csX4931" fmla="*/ 139426 w 1436261"/>
              <a:gd name="csY4931" fmla="*/ 133136 h 700513"/>
              <a:gd name="csX4932" fmla="*/ 139433 w 1436261"/>
              <a:gd name="csY4932" fmla="*/ 133132 h 700513"/>
              <a:gd name="csX4933" fmla="*/ 139417 w 1436261"/>
              <a:gd name="csY4933" fmla="*/ 133132 h 700513"/>
              <a:gd name="csX4934" fmla="*/ 139426 w 1436261"/>
              <a:gd name="csY4934" fmla="*/ 133136 h 700513"/>
              <a:gd name="csX4935" fmla="*/ 139164 w 1436261"/>
              <a:gd name="csY4935" fmla="*/ 133283 h 700513"/>
              <a:gd name="csX4936" fmla="*/ 139214 w 1436261"/>
              <a:gd name="csY4936" fmla="*/ 133469 h 700513"/>
              <a:gd name="csX4937" fmla="*/ 139332 w 1436261"/>
              <a:gd name="csY4937" fmla="*/ 133671 h 700513"/>
              <a:gd name="csX4938" fmla="*/ 139366 w 1436261"/>
              <a:gd name="csY4938" fmla="*/ 134025 h 700513"/>
              <a:gd name="csX4939" fmla="*/ 139888 w 1436261"/>
              <a:gd name="csY4939" fmla="*/ 134496 h 700513"/>
              <a:gd name="csX4940" fmla="*/ 139501 w 1436261"/>
              <a:gd name="csY4940" fmla="*/ 134833 h 700513"/>
              <a:gd name="csX4941" fmla="*/ 139181 w 1436261"/>
              <a:gd name="csY4941" fmla="*/ 135440 h 700513"/>
              <a:gd name="csX4942" fmla="*/ 139585 w 1436261"/>
              <a:gd name="csY4942" fmla="*/ 135710 h 700513"/>
              <a:gd name="csX4943" fmla="*/ 139283 w 1436261"/>
              <a:gd name="csY4943" fmla="*/ 136013 h 700513"/>
              <a:gd name="csX4944" fmla="*/ 139433 w 1436261"/>
              <a:gd name="csY4944" fmla="*/ 136266 h 700513"/>
              <a:gd name="csX4945" fmla="*/ 139080 w 1436261"/>
              <a:gd name="csY4945" fmla="*/ 136771 h 700513"/>
              <a:gd name="csX4946" fmla="*/ 138221 w 1436261"/>
              <a:gd name="csY4946" fmla="*/ 136737 h 700513"/>
              <a:gd name="csX4947" fmla="*/ 138070 w 1436261"/>
              <a:gd name="csY4947" fmla="*/ 136215 h 700513"/>
              <a:gd name="csX4948" fmla="*/ 138188 w 1436261"/>
              <a:gd name="csY4948" fmla="*/ 135659 h 700513"/>
              <a:gd name="csX4949" fmla="*/ 138019 w 1436261"/>
              <a:gd name="csY4949" fmla="*/ 135154 h 700513"/>
              <a:gd name="csX4950" fmla="*/ 137614 w 1436261"/>
              <a:gd name="csY4950" fmla="*/ 133940 h 700513"/>
              <a:gd name="csX4951" fmla="*/ 137816 w 1436261"/>
              <a:gd name="csY4951" fmla="*/ 133384 h 700513"/>
              <a:gd name="csX4952" fmla="*/ 138321 w 1436261"/>
              <a:gd name="csY4952" fmla="*/ 133132 h 700513"/>
              <a:gd name="csX4953" fmla="*/ 137984 w 1436261"/>
              <a:gd name="csY4953" fmla="*/ 132575 h 700513"/>
              <a:gd name="csX4954" fmla="*/ 137614 w 1436261"/>
              <a:gd name="csY4954" fmla="*/ 132407 h 700513"/>
              <a:gd name="csX4955" fmla="*/ 137816 w 1436261"/>
              <a:gd name="csY4955" fmla="*/ 132154 h 700513"/>
              <a:gd name="csX4956" fmla="*/ 138810 w 1436261"/>
              <a:gd name="csY4956" fmla="*/ 132087 h 700513"/>
              <a:gd name="csX4957" fmla="*/ 140091 w 1436261"/>
              <a:gd name="csY4957" fmla="*/ 132019 h 700513"/>
              <a:gd name="csX4958" fmla="*/ 141102 w 1436261"/>
              <a:gd name="csY4958" fmla="*/ 131615 h 700513"/>
              <a:gd name="csX4959" fmla="*/ 956298 w 1436261"/>
              <a:gd name="csY4959" fmla="*/ 130721 h 700513"/>
              <a:gd name="csX4960" fmla="*/ 956601 w 1436261"/>
              <a:gd name="csY4960" fmla="*/ 130772 h 700513"/>
              <a:gd name="csX4961" fmla="*/ 956736 w 1436261"/>
              <a:gd name="csY4961" fmla="*/ 130738 h 700513"/>
              <a:gd name="csX4962" fmla="*/ 956601 w 1436261"/>
              <a:gd name="csY4962" fmla="*/ 130755 h 700513"/>
              <a:gd name="csX4963" fmla="*/ 956298 w 1436261"/>
              <a:gd name="csY4963" fmla="*/ 130721 h 700513"/>
              <a:gd name="csX4964" fmla="*/ 633582 w 1436261"/>
              <a:gd name="csY4964" fmla="*/ 127436 h 700513"/>
              <a:gd name="csX4965" fmla="*/ 633413 w 1436261"/>
              <a:gd name="csY4965" fmla="*/ 127470 h 700513"/>
              <a:gd name="csX4966" fmla="*/ 633582 w 1436261"/>
              <a:gd name="csY4966" fmla="*/ 127453 h 700513"/>
              <a:gd name="csX4967" fmla="*/ 633632 w 1436261"/>
              <a:gd name="csY4967" fmla="*/ 127453 h 700513"/>
              <a:gd name="csX4968" fmla="*/ 633582 w 1436261"/>
              <a:gd name="csY4968" fmla="*/ 127436 h 700513"/>
              <a:gd name="csX4969" fmla="*/ 140462 w 1436261"/>
              <a:gd name="csY4969" fmla="*/ 126948 h 700513"/>
              <a:gd name="csX4970" fmla="*/ 141742 w 1436261"/>
              <a:gd name="csY4970" fmla="*/ 126998 h 700513"/>
              <a:gd name="csX4971" fmla="*/ 142114 w 1436261"/>
              <a:gd name="csY4971" fmla="*/ 127133 h 700513"/>
              <a:gd name="csX4972" fmla="*/ 142433 w 1436261"/>
              <a:gd name="csY4972" fmla="*/ 127015 h 700513"/>
              <a:gd name="csX4973" fmla="*/ 142787 w 1436261"/>
              <a:gd name="csY4973" fmla="*/ 127167 h 700513"/>
              <a:gd name="csX4974" fmla="*/ 142804 w 1436261"/>
              <a:gd name="csY4974" fmla="*/ 127638 h 700513"/>
              <a:gd name="csX4975" fmla="*/ 142248 w 1436261"/>
              <a:gd name="csY4975" fmla="*/ 128329 h 700513"/>
              <a:gd name="csX4976" fmla="*/ 141440 w 1436261"/>
              <a:gd name="csY4976" fmla="*/ 128919 h 700513"/>
              <a:gd name="csX4977" fmla="*/ 142029 w 1436261"/>
              <a:gd name="csY4977" fmla="*/ 129003 h 700513"/>
              <a:gd name="csX4978" fmla="*/ 143023 w 1436261"/>
              <a:gd name="csY4978" fmla="*/ 128329 h 700513"/>
              <a:gd name="csX4979" fmla="*/ 143563 w 1436261"/>
              <a:gd name="csY4979" fmla="*/ 127588 h 700513"/>
              <a:gd name="csX4980" fmla="*/ 144271 w 1436261"/>
              <a:gd name="csY4980" fmla="*/ 127419 h 700513"/>
              <a:gd name="csX4981" fmla="*/ 145400 w 1436261"/>
              <a:gd name="csY4981" fmla="*/ 127065 h 700513"/>
              <a:gd name="csX4982" fmla="*/ 145400 w 1436261"/>
              <a:gd name="csY4982" fmla="*/ 127622 h 700513"/>
              <a:gd name="csX4983" fmla="*/ 144507 w 1436261"/>
              <a:gd name="csY4983" fmla="*/ 128110 h 700513"/>
              <a:gd name="csX4984" fmla="*/ 143410 w 1436261"/>
              <a:gd name="csY4984" fmla="*/ 128767 h 700513"/>
              <a:gd name="csX4985" fmla="*/ 142619 w 1436261"/>
              <a:gd name="csY4985" fmla="*/ 129374 h 700513"/>
              <a:gd name="csX4986" fmla="*/ 141995 w 1436261"/>
              <a:gd name="csY4986" fmla="*/ 130166 h 700513"/>
              <a:gd name="csX4987" fmla="*/ 141355 w 1436261"/>
              <a:gd name="csY4987" fmla="*/ 130739 h 700513"/>
              <a:gd name="csX4988" fmla="*/ 140630 w 1436261"/>
              <a:gd name="csY4988" fmla="*/ 131126 h 700513"/>
              <a:gd name="csX4989" fmla="*/ 139485 w 1436261"/>
              <a:gd name="csY4989" fmla="*/ 131514 h 700513"/>
              <a:gd name="csX4990" fmla="*/ 137699 w 1436261"/>
              <a:gd name="csY4990" fmla="*/ 131497 h 700513"/>
              <a:gd name="csX4991" fmla="*/ 138070 w 1436261"/>
              <a:gd name="csY4991" fmla="*/ 130941 h 700513"/>
              <a:gd name="csX4992" fmla="*/ 138019 w 1436261"/>
              <a:gd name="csY4992" fmla="*/ 130924 h 700513"/>
              <a:gd name="csX4993" fmla="*/ 138879 w 1436261"/>
              <a:gd name="csY4993" fmla="*/ 130773 h 700513"/>
              <a:gd name="csX4994" fmla="*/ 138339 w 1436261"/>
              <a:gd name="csY4994" fmla="*/ 130216 h 700513"/>
              <a:gd name="csX4995" fmla="*/ 138390 w 1436261"/>
              <a:gd name="csY4995" fmla="*/ 129610 h 700513"/>
              <a:gd name="csX4996" fmla="*/ 138744 w 1436261"/>
              <a:gd name="csY4996" fmla="*/ 128852 h 700513"/>
              <a:gd name="csX4997" fmla="*/ 139300 w 1436261"/>
              <a:gd name="csY4997" fmla="*/ 127841 h 700513"/>
              <a:gd name="csX4998" fmla="*/ 139754 w 1436261"/>
              <a:gd name="csY4998" fmla="*/ 127554 h 700513"/>
              <a:gd name="csX4999" fmla="*/ 140126 w 1436261"/>
              <a:gd name="csY4999" fmla="*/ 127369 h 700513"/>
              <a:gd name="csX5000" fmla="*/ 140462 w 1436261"/>
              <a:gd name="csY5000" fmla="*/ 126948 h 700513"/>
              <a:gd name="csX5001" fmla="*/ 269049 w 1436261"/>
              <a:gd name="csY5001" fmla="*/ 126509 h 700513"/>
              <a:gd name="csX5002" fmla="*/ 268290 w 1436261"/>
              <a:gd name="csY5002" fmla="*/ 127841 h 700513"/>
              <a:gd name="csX5003" fmla="*/ 266538 w 1436261"/>
              <a:gd name="csY5003" fmla="*/ 128835 h 700513"/>
              <a:gd name="csX5004" fmla="*/ 265004 w 1436261"/>
              <a:gd name="csY5004" fmla="*/ 129542 h 700513"/>
              <a:gd name="csX5005" fmla="*/ 264180 w 1436261"/>
              <a:gd name="csY5005" fmla="*/ 130587 h 700513"/>
              <a:gd name="csX5006" fmla="*/ 265864 w 1436261"/>
              <a:gd name="csY5006" fmla="*/ 132036 h 700513"/>
              <a:gd name="csX5007" fmla="*/ 266335 w 1436261"/>
              <a:gd name="csY5007" fmla="*/ 132727 h 700513"/>
              <a:gd name="csX5008" fmla="*/ 267027 w 1436261"/>
              <a:gd name="csY5008" fmla="*/ 132592 h 700513"/>
              <a:gd name="csX5009" fmla="*/ 267331 w 1436261"/>
              <a:gd name="csY5009" fmla="*/ 132862 h 700513"/>
              <a:gd name="csX5010" fmla="*/ 269639 w 1436261"/>
              <a:gd name="csY5010" fmla="*/ 131278 h 700513"/>
              <a:gd name="csX5011" fmla="*/ 267801 w 1436261"/>
              <a:gd name="csY5011" fmla="*/ 131817 h 700513"/>
              <a:gd name="csX5012" fmla="*/ 268307 w 1436261"/>
              <a:gd name="csY5012" fmla="*/ 129475 h 700513"/>
              <a:gd name="csX5013" fmla="*/ 270633 w 1436261"/>
              <a:gd name="csY5013" fmla="*/ 128009 h 700513"/>
              <a:gd name="csX5014" fmla="*/ 268644 w 1436261"/>
              <a:gd name="csY5014" fmla="*/ 128026 h 700513"/>
              <a:gd name="csX5015" fmla="*/ 270278 w 1436261"/>
              <a:gd name="csY5015" fmla="*/ 126796 h 700513"/>
              <a:gd name="csX5016" fmla="*/ 269049 w 1436261"/>
              <a:gd name="csY5016" fmla="*/ 126509 h 700513"/>
              <a:gd name="csX5017" fmla="*/ 762419 w 1436261"/>
              <a:gd name="csY5017" fmla="*/ 126374 h 700513"/>
              <a:gd name="csX5018" fmla="*/ 761290 w 1436261"/>
              <a:gd name="csY5018" fmla="*/ 126728 h 700513"/>
              <a:gd name="csX5019" fmla="*/ 761155 w 1436261"/>
              <a:gd name="csY5019" fmla="*/ 126812 h 700513"/>
              <a:gd name="csX5020" fmla="*/ 761290 w 1436261"/>
              <a:gd name="csY5020" fmla="*/ 126745 h 700513"/>
              <a:gd name="csX5021" fmla="*/ 945143 w 1436261"/>
              <a:gd name="csY5021" fmla="*/ 126189 h 700513"/>
              <a:gd name="csX5022" fmla="*/ 946137 w 1436261"/>
              <a:gd name="csY5022" fmla="*/ 126425 h 700513"/>
              <a:gd name="csX5023" fmla="*/ 946491 w 1436261"/>
              <a:gd name="csY5023" fmla="*/ 126509 h 700513"/>
              <a:gd name="csX5024" fmla="*/ 946137 w 1436261"/>
              <a:gd name="csY5024" fmla="*/ 126408 h 700513"/>
              <a:gd name="csX5025" fmla="*/ 945143 w 1436261"/>
              <a:gd name="csY5025" fmla="*/ 126189 h 700513"/>
              <a:gd name="csX5026" fmla="*/ 278889 w 1436261"/>
              <a:gd name="csY5026" fmla="*/ 125751 h 700513"/>
              <a:gd name="csX5027" fmla="*/ 276917 w 1436261"/>
              <a:gd name="csY5027" fmla="*/ 126796 h 700513"/>
              <a:gd name="csX5028" fmla="*/ 276395 w 1436261"/>
              <a:gd name="csY5028" fmla="*/ 128852 h 700513"/>
              <a:gd name="csX5029" fmla="*/ 275249 w 1436261"/>
              <a:gd name="csY5029" fmla="*/ 128717 h 700513"/>
              <a:gd name="csX5030" fmla="*/ 273986 w 1436261"/>
              <a:gd name="csY5030" fmla="*/ 128683 h 700513"/>
              <a:gd name="csX5031" fmla="*/ 271593 w 1436261"/>
              <a:gd name="csY5031" fmla="*/ 129812 h 700513"/>
              <a:gd name="csX5032" fmla="*/ 270060 w 1436261"/>
              <a:gd name="csY5032" fmla="*/ 132441 h 700513"/>
              <a:gd name="csX5033" fmla="*/ 271358 w 1436261"/>
              <a:gd name="csY5033" fmla="*/ 133367 h 700513"/>
              <a:gd name="csX5034" fmla="*/ 269808 w 1436261"/>
              <a:gd name="csY5034" fmla="*/ 134631 h 700513"/>
              <a:gd name="csX5035" fmla="*/ 270751 w 1436261"/>
              <a:gd name="csY5035" fmla="*/ 136047 h 700513"/>
              <a:gd name="csX5036" fmla="*/ 270650 w 1436261"/>
              <a:gd name="csY5036" fmla="*/ 138625 h 700513"/>
              <a:gd name="csX5037" fmla="*/ 272032 w 1436261"/>
              <a:gd name="csY5037" fmla="*/ 137900 h 700513"/>
              <a:gd name="csX5038" fmla="*/ 272705 w 1436261"/>
              <a:gd name="csY5038" fmla="*/ 138001 h 700513"/>
              <a:gd name="csX5039" fmla="*/ 273446 w 1436261"/>
              <a:gd name="csY5039" fmla="*/ 139501 h 700513"/>
              <a:gd name="csX5040" fmla="*/ 271829 w 1436261"/>
              <a:gd name="csY5040" fmla="*/ 142349 h 700513"/>
              <a:gd name="csX5041" fmla="*/ 271896 w 1436261"/>
              <a:gd name="csY5041" fmla="*/ 143225 h 700513"/>
              <a:gd name="csX5042" fmla="*/ 271306 w 1436261"/>
              <a:gd name="csY5042" fmla="*/ 144741 h 700513"/>
              <a:gd name="csX5043" fmla="*/ 270919 w 1436261"/>
              <a:gd name="csY5043" fmla="*/ 145382 h 700513"/>
              <a:gd name="csX5044" fmla="*/ 271947 w 1436261"/>
              <a:gd name="csY5044" fmla="*/ 145870 h 700513"/>
              <a:gd name="csX5045" fmla="*/ 273144 w 1436261"/>
              <a:gd name="csY5045" fmla="*/ 144792 h 700513"/>
              <a:gd name="csX5046" fmla="*/ 274929 w 1436261"/>
              <a:gd name="csY5046" fmla="*/ 142787 h 700513"/>
              <a:gd name="csX5047" fmla="*/ 274980 w 1436261"/>
              <a:gd name="csY5047" fmla="*/ 139653 h 700513"/>
              <a:gd name="csX5048" fmla="*/ 275418 w 1436261"/>
              <a:gd name="csY5048" fmla="*/ 136518 h 700513"/>
              <a:gd name="csX5049" fmla="*/ 276715 w 1436261"/>
              <a:gd name="csY5049" fmla="*/ 133923 h 700513"/>
              <a:gd name="csX5050" fmla="*/ 276715 w 1436261"/>
              <a:gd name="csY5050" fmla="*/ 132626 h 700513"/>
              <a:gd name="csX5051" fmla="*/ 277120 w 1436261"/>
              <a:gd name="csY5051" fmla="*/ 130452 h 700513"/>
              <a:gd name="csX5052" fmla="*/ 278147 w 1436261"/>
              <a:gd name="csY5052" fmla="*/ 127908 h 700513"/>
              <a:gd name="csX5053" fmla="*/ 279192 w 1436261"/>
              <a:gd name="csY5053" fmla="*/ 127335 h 700513"/>
              <a:gd name="csX5054" fmla="*/ 279243 w 1436261"/>
              <a:gd name="csY5054" fmla="*/ 126038 h 700513"/>
              <a:gd name="csX5055" fmla="*/ 278889 w 1436261"/>
              <a:gd name="csY5055" fmla="*/ 125751 h 700513"/>
              <a:gd name="csX5056" fmla="*/ 1223897 w 1436261"/>
              <a:gd name="csY5056" fmla="*/ 124875 h 700513"/>
              <a:gd name="csX5057" fmla="*/ 1224976 w 1436261"/>
              <a:gd name="csY5057" fmla="*/ 126105 h 700513"/>
              <a:gd name="csX5058" fmla="*/ 1227756 w 1436261"/>
              <a:gd name="csY5058" fmla="*/ 128616 h 700513"/>
              <a:gd name="csX5059" fmla="*/ 1230654 w 1436261"/>
              <a:gd name="csY5059" fmla="*/ 131868 h 700513"/>
              <a:gd name="csX5060" fmla="*/ 1233317 w 1436261"/>
              <a:gd name="csY5060" fmla="*/ 134058 h 700513"/>
              <a:gd name="csX5061" fmla="*/ 1233805 w 1436261"/>
              <a:gd name="csY5061" fmla="*/ 135979 h 700513"/>
              <a:gd name="csX5062" fmla="*/ 1237765 w 1436261"/>
              <a:gd name="csY5062" fmla="*/ 140057 h 700513"/>
              <a:gd name="csX5063" fmla="*/ 1242348 w 1436261"/>
              <a:gd name="csY5063" fmla="*/ 145516 h 700513"/>
              <a:gd name="csX5064" fmla="*/ 1246460 w 1436261"/>
              <a:gd name="csY5064" fmla="*/ 149426 h 700513"/>
              <a:gd name="csX5065" fmla="*/ 1252020 w 1436261"/>
              <a:gd name="csY5065" fmla="*/ 152577 h 700513"/>
              <a:gd name="csX5066" fmla="*/ 1254363 w 1436261"/>
              <a:gd name="csY5066" fmla="*/ 154312 h 700513"/>
              <a:gd name="csX5067" fmla="*/ 1254278 w 1436261"/>
              <a:gd name="csY5067" fmla="*/ 155037 h 700513"/>
              <a:gd name="csX5068" fmla="*/ 1252593 w 1436261"/>
              <a:gd name="csY5068" fmla="*/ 153790 h 700513"/>
              <a:gd name="csX5069" fmla="*/ 1247976 w 1436261"/>
              <a:gd name="csY5069" fmla="*/ 151684 h 700513"/>
              <a:gd name="csX5070" fmla="*/ 1245937 w 1436261"/>
              <a:gd name="csY5070" fmla="*/ 152695 h 700513"/>
              <a:gd name="csX5071" fmla="*/ 1247420 w 1436261"/>
              <a:gd name="csY5071" fmla="*/ 155492 h 700513"/>
              <a:gd name="csX5072" fmla="*/ 1248431 w 1436261"/>
              <a:gd name="csY5072" fmla="*/ 157767 h 700513"/>
              <a:gd name="csX5073" fmla="*/ 1252779 w 1436261"/>
              <a:gd name="csY5073" fmla="*/ 163344 h 700513"/>
              <a:gd name="csX5074" fmla="*/ 1255475 w 1436261"/>
              <a:gd name="csY5074" fmla="*/ 163849 h 700513"/>
              <a:gd name="csX5075" fmla="*/ 1257699 w 1436261"/>
              <a:gd name="csY5075" fmla="*/ 167489 h 700513"/>
              <a:gd name="csX5076" fmla="*/ 1253031 w 1436261"/>
              <a:gd name="csY5076" fmla="*/ 165197 h 700513"/>
              <a:gd name="csX5077" fmla="*/ 1250369 w 1436261"/>
              <a:gd name="csY5077" fmla="*/ 164894 h 700513"/>
              <a:gd name="csX5078" fmla="*/ 1251313 w 1436261"/>
              <a:gd name="csY5078" fmla="*/ 166849 h 700513"/>
              <a:gd name="csX5079" fmla="*/ 1251683 w 1436261"/>
              <a:gd name="csY5079" fmla="*/ 168686 h 700513"/>
              <a:gd name="csX5080" fmla="*/ 1248044 w 1436261"/>
              <a:gd name="csY5080" fmla="*/ 164978 h 700513"/>
              <a:gd name="csX5081" fmla="*/ 1247589 w 1436261"/>
              <a:gd name="csY5081" fmla="*/ 162619 h 700513"/>
              <a:gd name="csX5082" fmla="*/ 1246426 w 1436261"/>
              <a:gd name="csY5082" fmla="*/ 160260 h 700513"/>
              <a:gd name="csX5083" fmla="*/ 1244000 w 1436261"/>
              <a:gd name="csY5083" fmla="*/ 156536 h 700513"/>
              <a:gd name="csX5084" fmla="*/ 1241556 w 1436261"/>
              <a:gd name="csY5084" fmla="*/ 152947 h 700513"/>
              <a:gd name="csX5085" fmla="*/ 1240865 w 1436261"/>
              <a:gd name="csY5085" fmla="*/ 151144 h 700513"/>
              <a:gd name="csX5086" fmla="*/ 1238422 w 1436261"/>
              <a:gd name="csY5086" fmla="*/ 147774 h 700513"/>
              <a:gd name="csX5087" fmla="*/ 1235237 w 1436261"/>
              <a:gd name="csY5087" fmla="*/ 144472 h 700513"/>
              <a:gd name="csX5088" fmla="*/ 1232238 w 1436261"/>
              <a:gd name="csY5088" fmla="*/ 141405 h 700513"/>
              <a:gd name="csX5089" fmla="*/ 1230282 w 1436261"/>
              <a:gd name="csY5089" fmla="*/ 140526 h 700513"/>
              <a:gd name="csX5090" fmla="*/ 1229660 w 1436261"/>
              <a:gd name="csY5090" fmla="*/ 138069 h 700513"/>
              <a:gd name="csX5091" fmla="*/ 1227857 w 1436261"/>
              <a:gd name="csY5091" fmla="*/ 136030 h 700513"/>
              <a:gd name="csX5092" fmla="*/ 1225498 w 1436261"/>
              <a:gd name="csY5092" fmla="*/ 133789 h 700513"/>
              <a:gd name="csX5093" fmla="*/ 1224403 w 1436261"/>
              <a:gd name="csY5093" fmla="*/ 131312 h 700513"/>
              <a:gd name="csX5094" fmla="*/ 1226004 w 1436261"/>
              <a:gd name="csY5094" fmla="*/ 131244 h 700513"/>
              <a:gd name="csX5095" fmla="*/ 1225060 w 1436261"/>
              <a:gd name="csY5095" fmla="*/ 129290 h 700513"/>
              <a:gd name="csX5096" fmla="*/ 1225549 w 1436261"/>
              <a:gd name="csY5096" fmla="*/ 128548 h 700513"/>
              <a:gd name="csX5097" fmla="*/ 1223864 w 1436261"/>
              <a:gd name="csY5097" fmla="*/ 127065 h 700513"/>
              <a:gd name="csX5098" fmla="*/ 1222128 w 1436261"/>
              <a:gd name="csY5098" fmla="*/ 125970 h 700513"/>
              <a:gd name="csX5099" fmla="*/ 1223425 w 1436261"/>
              <a:gd name="csY5099" fmla="*/ 126105 h 700513"/>
              <a:gd name="csX5100" fmla="*/ 1223897 w 1436261"/>
              <a:gd name="csY5100" fmla="*/ 124875 h 700513"/>
              <a:gd name="csX5101" fmla="*/ 702356 w 1436261"/>
              <a:gd name="csY5101" fmla="*/ 123106 h 700513"/>
              <a:gd name="csX5102" fmla="*/ 702432 w 1436261"/>
              <a:gd name="csY5102" fmla="*/ 123106 h 700513"/>
              <a:gd name="csX5103" fmla="*/ 702736 w 1436261"/>
              <a:gd name="csY5103" fmla="*/ 123611 h 700513"/>
              <a:gd name="csX5104" fmla="*/ 702567 w 1436261"/>
              <a:gd name="csY5104" fmla="*/ 123578 h 700513"/>
              <a:gd name="csX5105" fmla="*/ 702348 w 1436261"/>
              <a:gd name="csY5105" fmla="*/ 123089 h 700513"/>
              <a:gd name="csX5106" fmla="*/ 702356 w 1436261"/>
              <a:gd name="csY5106" fmla="*/ 123106 h 700513"/>
              <a:gd name="csX5107" fmla="*/ 702348 w 1436261"/>
              <a:gd name="csY5107" fmla="*/ 123106 h 700513"/>
              <a:gd name="csX5108" fmla="*/ 1203306 w 1436261"/>
              <a:gd name="csY5108" fmla="*/ 122887 h 700513"/>
              <a:gd name="csX5109" fmla="*/ 1203306 w 1436261"/>
              <a:gd name="csY5109" fmla="*/ 122904 h 700513"/>
              <a:gd name="csX5110" fmla="*/ 1203288 w 1436261"/>
              <a:gd name="csY5110" fmla="*/ 122896 h 700513"/>
              <a:gd name="csX5111" fmla="*/ 1198588 w 1436261"/>
              <a:gd name="csY5111" fmla="*/ 121959 h 700513"/>
              <a:gd name="csX5112" fmla="*/ 1198841 w 1436261"/>
              <a:gd name="csY5112" fmla="*/ 123560 h 700513"/>
              <a:gd name="csX5113" fmla="*/ 1197611 w 1436261"/>
              <a:gd name="csY5113" fmla="*/ 122987 h 700513"/>
              <a:gd name="csX5114" fmla="*/ 1197695 w 1436261"/>
              <a:gd name="csY5114" fmla="*/ 122044 h 700513"/>
              <a:gd name="csX5115" fmla="*/ 1198117 w 1436261"/>
              <a:gd name="csY5115" fmla="*/ 122111 h 700513"/>
              <a:gd name="csX5116" fmla="*/ 1198588 w 1436261"/>
              <a:gd name="csY5116" fmla="*/ 121959 h 700513"/>
              <a:gd name="csX5117" fmla="*/ 1200256 w 1436261"/>
              <a:gd name="csY5117" fmla="*/ 121758 h 700513"/>
              <a:gd name="csX5118" fmla="*/ 1200711 w 1436261"/>
              <a:gd name="csY5118" fmla="*/ 121825 h 700513"/>
              <a:gd name="csX5119" fmla="*/ 1201200 w 1436261"/>
              <a:gd name="csY5119" fmla="*/ 122061 h 700513"/>
              <a:gd name="csX5120" fmla="*/ 1202194 w 1436261"/>
              <a:gd name="csY5120" fmla="*/ 122415 h 700513"/>
              <a:gd name="csX5121" fmla="*/ 1203288 w 1436261"/>
              <a:gd name="csY5121" fmla="*/ 122896 h 700513"/>
              <a:gd name="csX5122" fmla="*/ 1202918 w 1436261"/>
              <a:gd name="csY5122" fmla="*/ 123089 h 700513"/>
              <a:gd name="csX5123" fmla="*/ 1202834 w 1436261"/>
              <a:gd name="csY5123" fmla="*/ 123460 h 700513"/>
              <a:gd name="csX5124" fmla="*/ 1203154 w 1436261"/>
              <a:gd name="csY5124" fmla="*/ 124437 h 700513"/>
              <a:gd name="csX5125" fmla="*/ 1201469 w 1436261"/>
              <a:gd name="csY5125" fmla="*/ 123915 h 700513"/>
              <a:gd name="csX5126" fmla="*/ 1200492 w 1436261"/>
              <a:gd name="csY5126" fmla="*/ 123999 h 700513"/>
              <a:gd name="csX5127" fmla="*/ 1199885 w 1436261"/>
              <a:gd name="csY5127" fmla="*/ 123443 h 700513"/>
              <a:gd name="csX5128" fmla="*/ 1199852 w 1436261"/>
              <a:gd name="csY5128" fmla="*/ 122971 h 700513"/>
              <a:gd name="csX5129" fmla="*/ 1199919 w 1436261"/>
              <a:gd name="csY5129" fmla="*/ 122617 h 700513"/>
              <a:gd name="csX5130" fmla="*/ 1200256 w 1436261"/>
              <a:gd name="csY5130" fmla="*/ 121758 h 700513"/>
              <a:gd name="csX5131" fmla="*/ 144725 w 1436261"/>
              <a:gd name="csY5131" fmla="*/ 121673 h 700513"/>
              <a:gd name="csX5132" fmla="*/ 144944 w 1436261"/>
              <a:gd name="csY5132" fmla="*/ 122364 h 700513"/>
              <a:gd name="csX5133" fmla="*/ 144944 w 1436261"/>
              <a:gd name="csY5133" fmla="*/ 123055 h 700513"/>
              <a:gd name="csX5134" fmla="*/ 145197 w 1436261"/>
              <a:gd name="csY5134" fmla="*/ 123139 h 700513"/>
              <a:gd name="csX5135" fmla="*/ 145366 w 1436261"/>
              <a:gd name="csY5135" fmla="*/ 123257 h 700513"/>
              <a:gd name="csX5136" fmla="*/ 145079 w 1436261"/>
              <a:gd name="csY5136" fmla="*/ 123864 h 700513"/>
              <a:gd name="csX5137" fmla="*/ 143967 w 1436261"/>
              <a:gd name="csY5137" fmla="*/ 124133 h 700513"/>
              <a:gd name="csX5138" fmla="*/ 143967 w 1436261"/>
              <a:gd name="csY5138" fmla="*/ 124116 h 700513"/>
              <a:gd name="csX5139" fmla="*/ 143799 w 1436261"/>
              <a:gd name="csY5139" fmla="*/ 123510 h 700513"/>
              <a:gd name="csX5140" fmla="*/ 144068 w 1436261"/>
              <a:gd name="csY5140" fmla="*/ 122162 h 700513"/>
              <a:gd name="csX5141" fmla="*/ 144119 w 1436261"/>
              <a:gd name="csY5141" fmla="*/ 121858 h 700513"/>
              <a:gd name="csX5142" fmla="*/ 144725 w 1436261"/>
              <a:gd name="csY5142" fmla="*/ 121673 h 700513"/>
              <a:gd name="csX5143" fmla="*/ 143281 w 1436261"/>
              <a:gd name="csY5143" fmla="*/ 121197 h 700513"/>
              <a:gd name="csX5144" fmla="*/ 143259 w 1436261"/>
              <a:gd name="csY5144" fmla="*/ 121219 h 700513"/>
              <a:gd name="csX5145" fmla="*/ 143259 w 1436261"/>
              <a:gd name="csY5145" fmla="*/ 121202 h 700513"/>
              <a:gd name="csX5146" fmla="*/ 635132 w 1436261"/>
              <a:gd name="csY5146" fmla="*/ 121050 h 700513"/>
              <a:gd name="csX5147" fmla="*/ 635840 w 1436261"/>
              <a:gd name="csY5147" fmla="*/ 121151 h 700513"/>
              <a:gd name="csX5148" fmla="*/ 636025 w 1436261"/>
              <a:gd name="csY5148" fmla="*/ 121185 h 700513"/>
              <a:gd name="csX5149" fmla="*/ 635688 w 1436261"/>
              <a:gd name="csY5149" fmla="*/ 121994 h 700513"/>
              <a:gd name="csX5150" fmla="*/ 636598 w 1436261"/>
              <a:gd name="csY5150" fmla="*/ 121471 h 700513"/>
              <a:gd name="csX5151" fmla="*/ 638013 w 1436261"/>
              <a:gd name="csY5151" fmla="*/ 121522 h 700513"/>
              <a:gd name="csX5152" fmla="*/ 639867 w 1436261"/>
              <a:gd name="csY5152" fmla="*/ 121454 h 700513"/>
              <a:gd name="csX5153" fmla="*/ 640810 w 1436261"/>
              <a:gd name="csY5153" fmla="*/ 122684 h 700513"/>
              <a:gd name="csX5154" fmla="*/ 640642 w 1436261"/>
              <a:gd name="csY5154" fmla="*/ 123915 h 700513"/>
              <a:gd name="csX5155" fmla="*/ 641519 w 1436261"/>
              <a:gd name="csY5155" fmla="*/ 125498 h 700513"/>
              <a:gd name="csX5156" fmla="*/ 640928 w 1436261"/>
              <a:gd name="csY5156" fmla="*/ 126678 h 700513"/>
              <a:gd name="csX5157" fmla="*/ 639749 w 1436261"/>
              <a:gd name="csY5157" fmla="*/ 127571 h 700513"/>
              <a:gd name="csX5158" fmla="*/ 639699 w 1436261"/>
              <a:gd name="csY5158" fmla="*/ 127571 h 700513"/>
              <a:gd name="csX5159" fmla="*/ 638805 w 1436261"/>
              <a:gd name="csY5159" fmla="*/ 127992 h 700513"/>
              <a:gd name="csX5160" fmla="*/ 638773 w 1436261"/>
              <a:gd name="csY5160" fmla="*/ 128110 h 700513"/>
              <a:gd name="csX5161" fmla="*/ 638687 w 1436261"/>
              <a:gd name="csY5161" fmla="*/ 133283 h 700513"/>
              <a:gd name="csX5162" fmla="*/ 637457 w 1436261"/>
              <a:gd name="csY5162" fmla="*/ 135305 h 700513"/>
              <a:gd name="csX5163" fmla="*/ 637525 w 1436261"/>
              <a:gd name="csY5163" fmla="*/ 136670 h 700513"/>
              <a:gd name="csX5164" fmla="*/ 635014 w 1436261"/>
              <a:gd name="csY5164" fmla="*/ 136485 h 700513"/>
              <a:gd name="csX5165" fmla="*/ 633733 w 1436261"/>
              <a:gd name="csY5165" fmla="*/ 137142 h 700513"/>
              <a:gd name="csX5166" fmla="*/ 632739 w 1436261"/>
              <a:gd name="csY5166" fmla="*/ 137765 h 700513"/>
              <a:gd name="csX5167" fmla="*/ 629386 w 1436261"/>
              <a:gd name="csY5167" fmla="*/ 138423 h 700513"/>
              <a:gd name="csX5168" fmla="*/ 628695 w 1436261"/>
              <a:gd name="csY5168" fmla="*/ 139922 h 700513"/>
              <a:gd name="csX5169" fmla="*/ 627229 w 1436261"/>
              <a:gd name="csY5169" fmla="*/ 140057 h 700513"/>
              <a:gd name="csX5170" fmla="*/ 625427 w 1436261"/>
              <a:gd name="csY5170" fmla="*/ 140394 h 700513"/>
              <a:gd name="csX5171" fmla="*/ 623252 w 1436261"/>
              <a:gd name="csY5171" fmla="*/ 140664 h 700513"/>
              <a:gd name="csX5172" fmla="*/ 623404 w 1436261"/>
              <a:gd name="csY5172" fmla="*/ 140023 h 700513"/>
              <a:gd name="csX5173" fmla="*/ 622056 w 1436261"/>
              <a:gd name="csY5173" fmla="*/ 139922 h 700513"/>
              <a:gd name="csX5174" fmla="*/ 623573 w 1436261"/>
              <a:gd name="csY5174" fmla="*/ 139046 h 700513"/>
              <a:gd name="csX5175" fmla="*/ 622359 w 1436261"/>
              <a:gd name="csY5175" fmla="*/ 139063 h 700513"/>
              <a:gd name="csX5176" fmla="*/ 621123 w 1436261"/>
              <a:gd name="csY5176" fmla="*/ 139111 h 700513"/>
              <a:gd name="csX5177" fmla="*/ 622410 w 1436261"/>
              <a:gd name="csY5177" fmla="*/ 137951 h 700513"/>
              <a:gd name="csX5178" fmla="*/ 621079 w 1436261"/>
              <a:gd name="csY5178" fmla="*/ 137462 h 700513"/>
              <a:gd name="csX5179" fmla="*/ 621365 w 1436261"/>
              <a:gd name="csY5179" fmla="*/ 136856 h 700513"/>
              <a:gd name="csX5180" fmla="*/ 622460 w 1436261"/>
              <a:gd name="csY5180" fmla="*/ 136586 h 700513"/>
              <a:gd name="csX5181" fmla="*/ 623522 w 1436261"/>
              <a:gd name="csY5181" fmla="*/ 135811 h 700513"/>
              <a:gd name="csX5182" fmla="*/ 624954 w 1436261"/>
              <a:gd name="csY5182" fmla="*/ 134783 h 700513"/>
              <a:gd name="csX5183" fmla="*/ 622848 w 1436261"/>
              <a:gd name="csY5183" fmla="*/ 135187 h 700513"/>
              <a:gd name="csX5184" fmla="*/ 624584 w 1436261"/>
              <a:gd name="csY5184" fmla="*/ 134631 h 700513"/>
              <a:gd name="csX5185" fmla="*/ 624735 w 1436261"/>
              <a:gd name="csY5185" fmla="*/ 133553 h 700513"/>
              <a:gd name="csX5186" fmla="*/ 626959 w 1436261"/>
              <a:gd name="csY5186" fmla="*/ 132306 h 700513"/>
              <a:gd name="csX5187" fmla="*/ 625781 w 1436261"/>
              <a:gd name="csY5187" fmla="*/ 132087 h 700513"/>
              <a:gd name="csX5188" fmla="*/ 624702 w 1436261"/>
              <a:gd name="csY5188" fmla="*/ 131733 h 700513"/>
              <a:gd name="csX5189" fmla="*/ 623522 w 1436261"/>
              <a:gd name="csY5189" fmla="*/ 132104 h 700513"/>
              <a:gd name="csX5190" fmla="*/ 622612 w 1436261"/>
              <a:gd name="csY5190" fmla="*/ 130705 h 700513"/>
              <a:gd name="csX5191" fmla="*/ 623692 w 1436261"/>
              <a:gd name="csY5191" fmla="*/ 129728 h 700513"/>
              <a:gd name="csX5192" fmla="*/ 624280 w 1436261"/>
              <a:gd name="csY5192" fmla="*/ 129256 h 700513"/>
              <a:gd name="csX5193" fmla="*/ 624735 w 1436261"/>
              <a:gd name="csY5193" fmla="*/ 128498 h 700513"/>
              <a:gd name="csX5194" fmla="*/ 622831 w 1436261"/>
              <a:gd name="csY5194" fmla="*/ 128430 h 700513"/>
              <a:gd name="csX5195" fmla="*/ 624415 w 1436261"/>
              <a:gd name="csY5195" fmla="*/ 127706 h 700513"/>
              <a:gd name="csX5196" fmla="*/ 623522 w 1436261"/>
              <a:gd name="csY5196" fmla="*/ 126493 h 700513"/>
              <a:gd name="csX5197" fmla="*/ 625275 w 1436261"/>
              <a:gd name="csY5197" fmla="*/ 126139 h 700513"/>
              <a:gd name="csX5198" fmla="*/ 627954 w 1436261"/>
              <a:gd name="csY5198" fmla="*/ 126392 h 700513"/>
              <a:gd name="csX5199" fmla="*/ 629453 w 1436261"/>
              <a:gd name="csY5199" fmla="*/ 126392 h 700513"/>
              <a:gd name="csX5200" fmla="*/ 629521 w 1436261"/>
              <a:gd name="csY5200" fmla="*/ 125616 h 700513"/>
              <a:gd name="csX5201" fmla="*/ 631189 w 1436261"/>
              <a:gd name="csY5201" fmla="*/ 124487 h 700513"/>
              <a:gd name="csX5202" fmla="*/ 629168 w 1436261"/>
              <a:gd name="csY5202" fmla="*/ 124370 h 700513"/>
              <a:gd name="csX5203" fmla="*/ 629656 w 1436261"/>
              <a:gd name="csY5203" fmla="*/ 123881 h 700513"/>
              <a:gd name="csX5204" fmla="*/ 630212 w 1436261"/>
              <a:gd name="csY5204" fmla="*/ 123241 h 700513"/>
              <a:gd name="csX5205" fmla="*/ 632352 w 1436261"/>
              <a:gd name="csY5205" fmla="*/ 121876 h 700513"/>
              <a:gd name="csX5206" fmla="*/ 634340 w 1436261"/>
              <a:gd name="csY5206" fmla="*/ 121589 h 700513"/>
              <a:gd name="csX5207" fmla="*/ 634508 w 1436261"/>
              <a:gd name="csY5207" fmla="*/ 122044 h 700513"/>
              <a:gd name="csX5208" fmla="*/ 635132 w 1436261"/>
              <a:gd name="csY5208" fmla="*/ 121050 h 700513"/>
              <a:gd name="csX5209" fmla="*/ 152191 w 1436261"/>
              <a:gd name="csY5209" fmla="*/ 121033 h 700513"/>
              <a:gd name="csX5210" fmla="*/ 151989 w 1436261"/>
              <a:gd name="csY5210" fmla="*/ 122111 h 700513"/>
              <a:gd name="csX5211" fmla="*/ 151584 w 1436261"/>
              <a:gd name="csY5211" fmla="*/ 122870 h 700513"/>
              <a:gd name="csX5212" fmla="*/ 150473 w 1436261"/>
              <a:gd name="csY5212" fmla="*/ 123257 h 700513"/>
              <a:gd name="csX5213" fmla="*/ 150725 w 1436261"/>
              <a:gd name="csY5213" fmla="*/ 122651 h 700513"/>
              <a:gd name="csX5214" fmla="*/ 150169 w 1436261"/>
              <a:gd name="csY5214" fmla="*/ 122398 h 700513"/>
              <a:gd name="csX5215" fmla="*/ 150725 w 1436261"/>
              <a:gd name="csY5215" fmla="*/ 122145 h 700513"/>
              <a:gd name="csX5216" fmla="*/ 151013 w 1436261"/>
              <a:gd name="csY5216" fmla="*/ 121656 h 700513"/>
              <a:gd name="csX5217" fmla="*/ 151466 w 1436261"/>
              <a:gd name="csY5217" fmla="*/ 121286 h 700513"/>
              <a:gd name="csX5218" fmla="*/ 152191 w 1436261"/>
              <a:gd name="csY5218" fmla="*/ 121033 h 700513"/>
              <a:gd name="csX5219" fmla="*/ 144523 w 1436261"/>
              <a:gd name="csY5219" fmla="*/ 119820 h 700513"/>
              <a:gd name="csX5220" fmla="*/ 144810 w 1436261"/>
              <a:gd name="csY5220" fmla="*/ 120056 h 700513"/>
              <a:gd name="csX5221" fmla="*/ 145198 w 1436261"/>
              <a:gd name="csY5221" fmla="*/ 120005 h 700513"/>
              <a:gd name="csX5222" fmla="*/ 145803 w 1436261"/>
              <a:gd name="csY5222" fmla="*/ 120123 h 700513"/>
              <a:gd name="csX5223" fmla="*/ 144962 w 1436261"/>
              <a:gd name="csY5223" fmla="*/ 120797 h 700513"/>
              <a:gd name="csX5224" fmla="*/ 143281 w 1436261"/>
              <a:gd name="csY5224" fmla="*/ 121197 h 700513"/>
              <a:gd name="csX5225" fmla="*/ 143766 w 1436261"/>
              <a:gd name="csY5225" fmla="*/ 120696 h 700513"/>
              <a:gd name="csX5226" fmla="*/ 143850 w 1436261"/>
              <a:gd name="csY5226" fmla="*/ 120090 h 700513"/>
              <a:gd name="csX5227" fmla="*/ 144523 w 1436261"/>
              <a:gd name="csY5227" fmla="*/ 119820 h 700513"/>
              <a:gd name="csX5228" fmla="*/ 711110 w 1436261"/>
              <a:gd name="csY5228" fmla="*/ 117174 h 700513"/>
              <a:gd name="csX5229" fmla="*/ 712441 w 1436261"/>
              <a:gd name="csY5229" fmla="*/ 117191 h 700513"/>
              <a:gd name="csX5230" fmla="*/ 712879 w 1436261"/>
              <a:gd name="csY5230" fmla="*/ 117561 h 700513"/>
              <a:gd name="csX5231" fmla="*/ 712845 w 1436261"/>
              <a:gd name="csY5231" fmla="*/ 117730 h 700513"/>
              <a:gd name="csX5232" fmla="*/ 712896 w 1436261"/>
              <a:gd name="csY5232" fmla="*/ 118235 h 700513"/>
              <a:gd name="csX5233" fmla="*/ 713115 w 1436261"/>
              <a:gd name="csY5233" fmla="*/ 118522 h 700513"/>
              <a:gd name="csX5234" fmla="*/ 713199 w 1436261"/>
              <a:gd name="csY5234" fmla="*/ 119297 h 700513"/>
              <a:gd name="csX5235" fmla="*/ 713385 w 1436261"/>
              <a:gd name="csY5235" fmla="*/ 119904 h 700513"/>
              <a:gd name="csX5236" fmla="*/ 712727 w 1436261"/>
              <a:gd name="csY5236" fmla="*/ 120089 h 700513"/>
              <a:gd name="csX5237" fmla="*/ 712373 w 1436261"/>
              <a:gd name="csY5237" fmla="*/ 119769 h 700513"/>
              <a:gd name="csX5238" fmla="*/ 711750 w 1436261"/>
              <a:gd name="csY5238" fmla="*/ 120089 h 700513"/>
              <a:gd name="csX5239" fmla="*/ 711733 w 1436261"/>
              <a:gd name="csY5239" fmla="*/ 120375 h 700513"/>
              <a:gd name="csX5240" fmla="*/ 711902 w 1436261"/>
              <a:gd name="csY5240" fmla="*/ 121723 h 700513"/>
              <a:gd name="csX5241" fmla="*/ 711295 w 1436261"/>
              <a:gd name="csY5241" fmla="*/ 121740 h 700513"/>
              <a:gd name="csX5242" fmla="*/ 710975 w 1436261"/>
              <a:gd name="csY5242" fmla="*/ 122263 h 700513"/>
              <a:gd name="csX5243" fmla="*/ 710587 w 1436261"/>
              <a:gd name="csY5243" fmla="*/ 123981 h 700513"/>
              <a:gd name="csX5244" fmla="*/ 709795 w 1436261"/>
              <a:gd name="csY5244" fmla="*/ 122970 h 700513"/>
              <a:gd name="csX5245" fmla="*/ 709290 w 1436261"/>
              <a:gd name="csY5245" fmla="*/ 122532 h 700513"/>
              <a:gd name="csX5246" fmla="*/ 709189 w 1436261"/>
              <a:gd name="csY5246" fmla="*/ 122296 h 700513"/>
              <a:gd name="csX5247" fmla="*/ 708869 w 1436261"/>
              <a:gd name="csY5247" fmla="*/ 121791 h 700513"/>
              <a:gd name="csX5248" fmla="*/ 708397 w 1436261"/>
              <a:gd name="csY5248" fmla="*/ 121942 h 700513"/>
              <a:gd name="csX5249" fmla="*/ 707706 w 1436261"/>
              <a:gd name="csY5249" fmla="*/ 121875 h 700513"/>
              <a:gd name="csX5250" fmla="*/ 707470 w 1436261"/>
              <a:gd name="csY5250" fmla="*/ 121454 h 700513"/>
              <a:gd name="csX5251" fmla="*/ 707302 w 1436261"/>
              <a:gd name="csY5251" fmla="*/ 121032 h 700513"/>
              <a:gd name="csX5252" fmla="*/ 707302 w 1436261"/>
              <a:gd name="csY5252" fmla="*/ 120021 h 700513"/>
              <a:gd name="csX5253" fmla="*/ 706408 w 1436261"/>
              <a:gd name="csY5253" fmla="*/ 119297 h 700513"/>
              <a:gd name="csX5254" fmla="*/ 707032 w 1436261"/>
              <a:gd name="csY5254" fmla="*/ 119078 h 700513"/>
              <a:gd name="csX5255" fmla="*/ 707790 w 1436261"/>
              <a:gd name="csY5255" fmla="*/ 119078 h 700513"/>
              <a:gd name="csX5256" fmla="*/ 707858 w 1436261"/>
              <a:gd name="csY5256" fmla="*/ 119078 h 700513"/>
              <a:gd name="csX5257" fmla="*/ 708447 w 1436261"/>
              <a:gd name="csY5257" fmla="*/ 118488 h 700513"/>
              <a:gd name="csX5258" fmla="*/ 708363 w 1436261"/>
              <a:gd name="csY5258" fmla="*/ 117898 h 700513"/>
              <a:gd name="csX5259" fmla="*/ 709256 w 1436261"/>
              <a:gd name="csY5259" fmla="*/ 117949 h 700513"/>
              <a:gd name="csX5260" fmla="*/ 709290 w 1436261"/>
              <a:gd name="csY5260" fmla="*/ 118235 h 700513"/>
              <a:gd name="csX5261" fmla="*/ 709610 w 1436261"/>
              <a:gd name="csY5261" fmla="*/ 119179 h 700513"/>
              <a:gd name="csX5262" fmla="*/ 710301 w 1436261"/>
              <a:gd name="csY5262" fmla="*/ 118606 h 700513"/>
              <a:gd name="csX5263" fmla="*/ 710318 w 1436261"/>
              <a:gd name="csY5263" fmla="*/ 117764 h 700513"/>
              <a:gd name="csX5264" fmla="*/ 711110 w 1436261"/>
              <a:gd name="csY5264" fmla="*/ 117174 h 700513"/>
              <a:gd name="csX5265" fmla="*/ 641367 w 1436261"/>
              <a:gd name="csY5265" fmla="*/ 116989 h 700513"/>
              <a:gd name="csX5266" fmla="*/ 641198 w 1436261"/>
              <a:gd name="csY5266" fmla="*/ 118674 h 700513"/>
              <a:gd name="csX5267" fmla="*/ 641047 w 1436261"/>
              <a:gd name="csY5267" fmla="*/ 119668 h 700513"/>
              <a:gd name="csX5268" fmla="*/ 639378 w 1436261"/>
              <a:gd name="csY5268" fmla="*/ 119736 h 700513"/>
              <a:gd name="csX5269" fmla="*/ 639362 w 1436261"/>
              <a:gd name="csY5269" fmla="*/ 119736 h 700513"/>
              <a:gd name="csX5270" fmla="*/ 638485 w 1436261"/>
              <a:gd name="csY5270" fmla="*/ 118725 h 700513"/>
              <a:gd name="csX5271" fmla="*/ 639784 w 1436261"/>
              <a:gd name="csY5271" fmla="*/ 117680 h 700513"/>
              <a:gd name="csX5272" fmla="*/ 641367 w 1436261"/>
              <a:gd name="csY5272" fmla="*/ 116989 h 700513"/>
              <a:gd name="csX5273" fmla="*/ 148652 w 1436261"/>
              <a:gd name="csY5273" fmla="*/ 116079 h 700513"/>
              <a:gd name="csX5274" fmla="*/ 149680 w 1436261"/>
              <a:gd name="csY5274" fmla="*/ 116197 h 700513"/>
              <a:gd name="csX5275" fmla="*/ 150034 w 1436261"/>
              <a:gd name="csY5275" fmla="*/ 116450 h 700513"/>
              <a:gd name="csX5276" fmla="*/ 149798 w 1436261"/>
              <a:gd name="csY5276" fmla="*/ 116804 h 700513"/>
              <a:gd name="csX5277" fmla="*/ 149697 w 1436261"/>
              <a:gd name="csY5277" fmla="*/ 117613 h 700513"/>
              <a:gd name="csX5278" fmla="*/ 150303 w 1436261"/>
              <a:gd name="csY5278" fmla="*/ 118203 h 700513"/>
              <a:gd name="csX5279" fmla="*/ 149983 w 1436261"/>
              <a:gd name="csY5279" fmla="*/ 118944 h 700513"/>
              <a:gd name="csX5280" fmla="*/ 149427 w 1436261"/>
              <a:gd name="csY5280" fmla="*/ 120056 h 700513"/>
              <a:gd name="csX5281" fmla="*/ 149427 w 1436261"/>
              <a:gd name="csY5281" fmla="*/ 120107 h 700513"/>
              <a:gd name="csX5282" fmla="*/ 148820 w 1436261"/>
              <a:gd name="csY5282" fmla="*/ 120006 h 700513"/>
              <a:gd name="csX5283" fmla="*/ 148753 w 1436261"/>
              <a:gd name="csY5283" fmla="*/ 120477 h 700513"/>
              <a:gd name="csX5284" fmla="*/ 149208 w 1436261"/>
              <a:gd name="csY5284" fmla="*/ 120680 h 700513"/>
              <a:gd name="csX5285" fmla="*/ 148972 w 1436261"/>
              <a:gd name="csY5285" fmla="*/ 121185 h 700513"/>
              <a:gd name="csX5286" fmla="*/ 148972 w 1436261"/>
              <a:gd name="csY5286" fmla="*/ 121589 h 700513"/>
              <a:gd name="csX5287" fmla="*/ 149174 w 1436261"/>
              <a:gd name="csY5287" fmla="*/ 121674 h 700513"/>
              <a:gd name="csX5288" fmla="*/ 149343 w 1436261"/>
              <a:gd name="csY5288" fmla="*/ 122179 h 700513"/>
              <a:gd name="csX5289" fmla="*/ 148483 w 1436261"/>
              <a:gd name="csY5289" fmla="*/ 123308 h 700513"/>
              <a:gd name="csX5290" fmla="*/ 148028 w 1436261"/>
              <a:gd name="csY5290" fmla="*/ 123915 h 700513"/>
              <a:gd name="csX5291" fmla="*/ 147119 w 1436261"/>
              <a:gd name="csY5291" fmla="*/ 124235 h 700513"/>
              <a:gd name="csX5292" fmla="*/ 146546 w 1436261"/>
              <a:gd name="csY5292" fmla="*/ 123746 h 700513"/>
              <a:gd name="csX5293" fmla="*/ 146596 w 1436261"/>
              <a:gd name="csY5293" fmla="*/ 123156 h 700513"/>
              <a:gd name="csX5294" fmla="*/ 146343 w 1436261"/>
              <a:gd name="csY5294" fmla="*/ 122954 h 700513"/>
              <a:gd name="csX5295" fmla="*/ 146495 w 1436261"/>
              <a:gd name="csY5295" fmla="*/ 122263 h 700513"/>
              <a:gd name="csX5296" fmla="*/ 145956 w 1436261"/>
              <a:gd name="csY5296" fmla="*/ 122769 h 700513"/>
              <a:gd name="csX5297" fmla="*/ 145720 w 1436261"/>
              <a:gd name="csY5297" fmla="*/ 122567 h 700513"/>
              <a:gd name="csX5298" fmla="*/ 145838 w 1436261"/>
              <a:gd name="csY5298" fmla="*/ 122196 h 700513"/>
              <a:gd name="csX5299" fmla="*/ 145838 w 1436261"/>
              <a:gd name="csY5299" fmla="*/ 121606 h 700513"/>
              <a:gd name="csX5300" fmla="*/ 145838 w 1436261"/>
              <a:gd name="csY5300" fmla="*/ 120882 h 700513"/>
              <a:gd name="csX5301" fmla="*/ 146310 w 1436261"/>
              <a:gd name="csY5301" fmla="*/ 120562 h 700513"/>
              <a:gd name="csX5302" fmla="*/ 146748 w 1436261"/>
              <a:gd name="csY5302" fmla="*/ 119854 h 700513"/>
              <a:gd name="csX5303" fmla="*/ 146343 w 1436261"/>
              <a:gd name="csY5303" fmla="*/ 119433 h 700513"/>
              <a:gd name="csX5304" fmla="*/ 145804 w 1436261"/>
              <a:gd name="csY5304" fmla="*/ 119146 h 700513"/>
              <a:gd name="csX5305" fmla="*/ 145602 w 1436261"/>
              <a:gd name="csY5305" fmla="*/ 119028 h 700513"/>
              <a:gd name="csX5306" fmla="*/ 146411 w 1436261"/>
              <a:gd name="csY5306" fmla="*/ 118742 h 700513"/>
              <a:gd name="csX5307" fmla="*/ 147557 w 1436261"/>
              <a:gd name="csY5307" fmla="*/ 118556 h 700513"/>
              <a:gd name="csX5308" fmla="*/ 148079 w 1436261"/>
              <a:gd name="csY5308" fmla="*/ 118068 h 700513"/>
              <a:gd name="csX5309" fmla="*/ 147877 w 1436261"/>
              <a:gd name="csY5309" fmla="*/ 117866 h 700513"/>
              <a:gd name="csX5310" fmla="*/ 146866 w 1436261"/>
              <a:gd name="csY5310" fmla="*/ 117967 h 700513"/>
              <a:gd name="csX5311" fmla="*/ 145990 w 1436261"/>
              <a:gd name="csY5311" fmla="*/ 118000 h 700513"/>
              <a:gd name="csX5312" fmla="*/ 146731 w 1436261"/>
              <a:gd name="csY5312" fmla="*/ 117360 h 700513"/>
              <a:gd name="csX5313" fmla="*/ 147236 w 1436261"/>
              <a:gd name="csY5313" fmla="*/ 117158 h 700513"/>
              <a:gd name="csX5314" fmla="*/ 147978 w 1436261"/>
              <a:gd name="csY5314" fmla="*/ 117040 h 700513"/>
              <a:gd name="csX5315" fmla="*/ 148180 w 1436261"/>
              <a:gd name="csY5315" fmla="*/ 116568 h 700513"/>
              <a:gd name="csX5316" fmla="*/ 148652 w 1436261"/>
              <a:gd name="csY5316" fmla="*/ 116079 h 700513"/>
              <a:gd name="csX5317" fmla="*/ 152058 w 1436261"/>
              <a:gd name="csY5317" fmla="*/ 115422 h 700513"/>
              <a:gd name="csX5318" fmla="*/ 152444 w 1436261"/>
              <a:gd name="csY5318" fmla="*/ 115692 h 700513"/>
              <a:gd name="csX5319" fmla="*/ 152461 w 1436261"/>
              <a:gd name="csY5319" fmla="*/ 115692 h 700513"/>
              <a:gd name="csX5320" fmla="*/ 152141 w 1436261"/>
              <a:gd name="csY5320" fmla="*/ 115877 h 700513"/>
              <a:gd name="csX5321" fmla="*/ 150996 w 1436261"/>
              <a:gd name="csY5321" fmla="*/ 115995 h 700513"/>
              <a:gd name="csX5322" fmla="*/ 151433 w 1436261"/>
              <a:gd name="csY5322" fmla="*/ 115658 h 700513"/>
              <a:gd name="csX5323" fmla="*/ 152058 w 1436261"/>
              <a:gd name="csY5323" fmla="*/ 115422 h 700513"/>
              <a:gd name="csX5324" fmla="*/ 360120 w 1436261"/>
              <a:gd name="csY5324" fmla="*/ 114882 h 700513"/>
              <a:gd name="csX5325" fmla="*/ 360777 w 1436261"/>
              <a:gd name="csY5325" fmla="*/ 115203 h 700513"/>
              <a:gd name="csX5326" fmla="*/ 358974 w 1436261"/>
              <a:gd name="csY5326" fmla="*/ 117275 h 700513"/>
              <a:gd name="csX5327" fmla="*/ 358401 w 1436261"/>
              <a:gd name="csY5327" fmla="*/ 117157 h 700513"/>
              <a:gd name="csX5328" fmla="*/ 357879 w 1436261"/>
              <a:gd name="csY5328" fmla="*/ 117595 h 700513"/>
              <a:gd name="csX5329" fmla="*/ 357896 w 1436261"/>
              <a:gd name="csY5329" fmla="*/ 117578 h 700513"/>
              <a:gd name="csX5330" fmla="*/ 356716 w 1436261"/>
              <a:gd name="csY5330" fmla="*/ 118522 h 700513"/>
              <a:gd name="csX5331" fmla="*/ 357154 w 1436261"/>
              <a:gd name="csY5331" fmla="*/ 117427 h 700513"/>
              <a:gd name="csX5332" fmla="*/ 354694 w 1436261"/>
              <a:gd name="csY5332" fmla="*/ 118354 h 700513"/>
              <a:gd name="csX5333" fmla="*/ 355655 w 1436261"/>
              <a:gd name="csY5333" fmla="*/ 117191 h 700513"/>
              <a:gd name="csX5334" fmla="*/ 354155 w 1436261"/>
              <a:gd name="csY5334" fmla="*/ 117359 h 700513"/>
              <a:gd name="csX5335" fmla="*/ 354256 w 1436261"/>
              <a:gd name="csY5335" fmla="*/ 116399 h 700513"/>
              <a:gd name="csX5336" fmla="*/ 353902 w 1436261"/>
              <a:gd name="csY5336" fmla="*/ 116214 h 700513"/>
              <a:gd name="csX5337" fmla="*/ 356463 w 1436261"/>
              <a:gd name="csY5337" fmla="*/ 115388 h 700513"/>
              <a:gd name="csX5338" fmla="*/ 357272 w 1436261"/>
              <a:gd name="csY5338" fmla="*/ 116112 h 700513"/>
              <a:gd name="csX5339" fmla="*/ 358637 w 1436261"/>
              <a:gd name="csY5339" fmla="*/ 114967 h 700513"/>
              <a:gd name="csX5340" fmla="*/ 359092 w 1436261"/>
              <a:gd name="csY5340" fmla="*/ 115068 h 700513"/>
              <a:gd name="csX5341" fmla="*/ 360120 w 1436261"/>
              <a:gd name="csY5341" fmla="*/ 114882 h 700513"/>
              <a:gd name="csX5342" fmla="*/ 153489 w 1436261"/>
              <a:gd name="csY5342" fmla="*/ 114394 h 700513"/>
              <a:gd name="csX5343" fmla="*/ 153472 w 1436261"/>
              <a:gd name="csY5343" fmla="*/ 114411 h 700513"/>
              <a:gd name="csX5344" fmla="*/ 153860 w 1436261"/>
              <a:gd name="csY5344" fmla="*/ 114782 h 700513"/>
              <a:gd name="csX5345" fmla="*/ 153641 w 1436261"/>
              <a:gd name="csY5345" fmla="*/ 114916 h 700513"/>
              <a:gd name="csX5346" fmla="*/ 153372 w 1436261"/>
              <a:gd name="csY5346" fmla="*/ 115051 h 700513"/>
              <a:gd name="csX5347" fmla="*/ 152968 w 1436261"/>
              <a:gd name="csY5347" fmla="*/ 114832 h 700513"/>
              <a:gd name="csX5348" fmla="*/ 153489 w 1436261"/>
              <a:gd name="csY5348" fmla="*/ 114394 h 700513"/>
              <a:gd name="csX5349" fmla="*/ 149157 w 1436261"/>
              <a:gd name="csY5349" fmla="*/ 113147 h 700513"/>
              <a:gd name="csX5350" fmla="*/ 149629 w 1436261"/>
              <a:gd name="csY5350" fmla="*/ 113315 h 700513"/>
              <a:gd name="csX5351" fmla="*/ 149545 w 1436261"/>
              <a:gd name="csY5351" fmla="*/ 113804 h 700513"/>
              <a:gd name="csX5352" fmla="*/ 149798 w 1436261"/>
              <a:gd name="csY5352" fmla="*/ 114006 h 700513"/>
              <a:gd name="csX5353" fmla="*/ 149427 w 1436261"/>
              <a:gd name="csY5353" fmla="*/ 114528 h 700513"/>
              <a:gd name="csX5354" fmla="*/ 149073 w 1436261"/>
              <a:gd name="csY5354" fmla="*/ 114714 h 700513"/>
              <a:gd name="csX5355" fmla="*/ 148938 w 1436261"/>
              <a:gd name="csY5355" fmla="*/ 114714 h 700513"/>
              <a:gd name="csX5356" fmla="*/ 148753 w 1436261"/>
              <a:gd name="csY5356" fmla="*/ 114832 h 700513"/>
              <a:gd name="csX5357" fmla="*/ 148315 w 1436261"/>
              <a:gd name="csY5357" fmla="*/ 115270 h 700513"/>
              <a:gd name="csX5358" fmla="*/ 147557 w 1436261"/>
              <a:gd name="csY5358" fmla="*/ 115826 h 700513"/>
              <a:gd name="csX5359" fmla="*/ 146883 w 1436261"/>
              <a:gd name="csY5359" fmla="*/ 116466 h 700513"/>
              <a:gd name="csX5360" fmla="*/ 145804 w 1436261"/>
              <a:gd name="csY5360" fmla="*/ 117359 h 700513"/>
              <a:gd name="csX5361" fmla="*/ 145349 w 1436261"/>
              <a:gd name="csY5361" fmla="*/ 117275 h 700513"/>
              <a:gd name="csX5362" fmla="*/ 144979 w 1436261"/>
              <a:gd name="csY5362" fmla="*/ 117376 h 700513"/>
              <a:gd name="csX5363" fmla="*/ 145147 w 1436261"/>
              <a:gd name="csY5363" fmla="*/ 116921 h 700513"/>
              <a:gd name="csX5364" fmla="*/ 145956 w 1436261"/>
              <a:gd name="csY5364" fmla="*/ 116129 h 700513"/>
              <a:gd name="csX5365" fmla="*/ 145956 w 1436261"/>
              <a:gd name="csY5365" fmla="*/ 116180 h 700513"/>
              <a:gd name="csX5366" fmla="*/ 147001 w 1436261"/>
              <a:gd name="csY5366" fmla="*/ 115607 h 700513"/>
              <a:gd name="csX5367" fmla="*/ 146849 w 1436261"/>
              <a:gd name="csY5367" fmla="*/ 115068 h 700513"/>
              <a:gd name="csX5368" fmla="*/ 147304 w 1436261"/>
              <a:gd name="csY5368" fmla="*/ 114747 h 700513"/>
              <a:gd name="csX5369" fmla="*/ 147489 w 1436261"/>
              <a:gd name="csY5369" fmla="*/ 114276 h 700513"/>
              <a:gd name="csX5370" fmla="*/ 147742 w 1436261"/>
              <a:gd name="csY5370" fmla="*/ 113635 h 700513"/>
              <a:gd name="csX5371" fmla="*/ 148315 w 1436261"/>
              <a:gd name="csY5371" fmla="*/ 113248 h 700513"/>
              <a:gd name="csX5372" fmla="*/ 149157 w 1436261"/>
              <a:gd name="csY5372" fmla="*/ 113147 h 700513"/>
              <a:gd name="csX5373" fmla="*/ 151281 w 1436261"/>
              <a:gd name="csY5373" fmla="*/ 112440 h 700513"/>
              <a:gd name="csX5374" fmla="*/ 152073 w 1436261"/>
              <a:gd name="csY5374" fmla="*/ 112574 h 700513"/>
              <a:gd name="csX5375" fmla="*/ 152832 w 1436261"/>
              <a:gd name="csY5375" fmla="*/ 112827 h 700513"/>
              <a:gd name="csX5376" fmla="*/ 153253 w 1436261"/>
              <a:gd name="csY5376" fmla="*/ 112777 h 700513"/>
              <a:gd name="csX5377" fmla="*/ 153220 w 1436261"/>
              <a:gd name="csY5377" fmla="*/ 112743 h 700513"/>
              <a:gd name="csX5378" fmla="*/ 153623 w 1436261"/>
              <a:gd name="csY5378" fmla="*/ 112928 h 700513"/>
              <a:gd name="csX5379" fmla="*/ 153623 w 1436261"/>
              <a:gd name="csY5379" fmla="*/ 113147 h 700513"/>
              <a:gd name="csX5380" fmla="*/ 153135 w 1436261"/>
              <a:gd name="csY5380" fmla="*/ 113939 h 700513"/>
              <a:gd name="csX5381" fmla="*/ 152528 w 1436261"/>
              <a:gd name="csY5381" fmla="*/ 114344 h 700513"/>
              <a:gd name="csX5382" fmla="*/ 152528 w 1436261"/>
              <a:gd name="csY5382" fmla="*/ 114310 h 700513"/>
              <a:gd name="csX5383" fmla="*/ 152175 w 1436261"/>
              <a:gd name="csY5383" fmla="*/ 114462 h 700513"/>
              <a:gd name="csX5384" fmla="*/ 152073 w 1436261"/>
              <a:gd name="csY5384" fmla="*/ 113973 h 700513"/>
              <a:gd name="csX5385" fmla="*/ 152006 w 1436261"/>
              <a:gd name="csY5385" fmla="*/ 113720 h 700513"/>
              <a:gd name="csX5386" fmla="*/ 151652 w 1436261"/>
              <a:gd name="csY5386" fmla="*/ 113906 h 700513"/>
              <a:gd name="csX5387" fmla="*/ 151332 w 1436261"/>
              <a:gd name="csY5387" fmla="*/ 114849 h 700513"/>
              <a:gd name="csX5388" fmla="*/ 150321 w 1436261"/>
              <a:gd name="csY5388" fmla="*/ 115557 h 700513"/>
              <a:gd name="csX5389" fmla="*/ 149546 w 1436261"/>
              <a:gd name="csY5389" fmla="*/ 115473 h 700513"/>
              <a:gd name="csX5390" fmla="*/ 149125 w 1436261"/>
              <a:gd name="csY5390" fmla="*/ 115254 h 700513"/>
              <a:gd name="csX5391" fmla="*/ 149630 w 1436261"/>
              <a:gd name="csY5391" fmla="*/ 114866 h 700513"/>
              <a:gd name="csX5392" fmla="*/ 150220 w 1436261"/>
              <a:gd name="csY5392" fmla="*/ 114445 h 700513"/>
              <a:gd name="csX5393" fmla="*/ 150506 w 1436261"/>
              <a:gd name="csY5393" fmla="*/ 113569 h 700513"/>
              <a:gd name="csX5394" fmla="*/ 150590 w 1436261"/>
              <a:gd name="csY5394" fmla="*/ 112642 h 700513"/>
              <a:gd name="csX5395" fmla="*/ 151281 w 1436261"/>
              <a:gd name="csY5395" fmla="*/ 112440 h 700513"/>
              <a:gd name="csX5396" fmla="*/ 733875 w 1436261"/>
              <a:gd name="csY5396" fmla="*/ 111984 h 700513"/>
              <a:gd name="csX5397" fmla="*/ 733893 w 1436261"/>
              <a:gd name="csY5397" fmla="*/ 112006 h 700513"/>
              <a:gd name="csX5398" fmla="*/ 733891 w 1436261"/>
              <a:gd name="csY5398" fmla="*/ 112035 h 700513"/>
              <a:gd name="csX5399" fmla="*/ 730049 w 1436261"/>
              <a:gd name="csY5399" fmla="*/ 110737 h 700513"/>
              <a:gd name="csX5400" fmla="*/ 730218 w 1436261"/>
              <a:gd name="csY5400" fmla="*/ 111917 h 700513"/>
              <a:gd name="csX5401" fmla="*/ 730184 w 1436261"/>
              <a:gd name="csY5401" fmla="*/ 111933 h 700513"/>
              <a:gd name="csX5402" fmla="*/ 728988 w 1436261"/>
              <a:gd name="csY5402" fmla="*/ 114528 h 700513"/>
              <a:gd name="csX5403" fmla="*/ 728550 w 1436261"/>
              <a:gd name="csY5403" fmla="*/ 116247 h 700513"/>
              <a:gd name="csX5404" fmla="*/ 728398 w 1436261"/>
              <a:gd name="csY5404" fmla="*/ 117207 h 700513"/>
              <a:gd name="csX5405" fmla="*/ 727387 w 1436261"/>
              <a:gd name="csY5405" fmla="*/ 117511 h 700513"/>
              <a:gd name="csX5406" fmla="*/ 727657 w 1436261"/>
              <a:gd name="csY5406" fmla="*/ 115270 h 700513"/>
              <a:gd name="csX5407" fmla="*/ 727943 w 1436261"/>
              <a:gd name="csY5407" fmla="*/ 113736 h 700513"/>
              <a:gd name="csX5408" fmla="*/ 728718 w 1436261"/>
              <a:gd name="csY5408" fmla="*/ 113130 h 700513"/>
              <a:gd name="csX5409" fmla="*/ 729190 w 1436261"/>
              <a:gd name="csY5409" fmla="*/ 112051 h 700513"/>
              <a:gd name="csX5410" fmla="*/ 729679 w 1436261"/>
              <a:gd name="csY5410" fmla="*/ 111293 h 700513"/>
              <a:gd name="csX5411" fmla="*/ 730049 w 1436261"/>
              <a:gd name="csY5411" fmla="*/ 110737 h 700513"/>
              <a:gd name="csX5412" fmla="*/ 769361 w 1436261"/>
              <a:gd name="csY5412" fmla="*/ 110670 h 700513"/>
              <a:gd name="csX5413" fmla="*/ 770490 w 1436261"/>
              <a:gd name="csY5413" fmla="*/ 111478 h 700513"/>
              <a:gd name="csX5414" fmla="*/ 770608 w 1436261"/>
              <a:gd name="csY5414" fmla="*/ 111529 h 700513"/>
              <a:gd name="csX5415" fmla="*/ 770490 w 1436261"/>
              <a:gd name="csY5415" fmla="*/ 111462 h 700513"/>
              <a:gd name="csX5416" fmla="*/ 147421 w 1436261"/>
              <a:gd name="csY5416" fmla="*/ 110586 h 700513"/>
              <a:gd name="csX5417" fmla="*/ 148128 w 1436261"/>
              <a:gd name="csY5417" fmla="*/ 111311 h 700513"/>
              <a:gd name="csX5418" fmla="*/ 147944 w 1436261"/>
              <a:gd name="csY5418" fmla="*/ 112035 h 700513"/>
              <a:gd name="csX5419" fmla="*/ 147287 w 1436261"/>
              <a:gd name="csY5419" fmla="*/ 113400 h 700513"/>
              <a:gd name="csX5420" fmla="*/ 146662 w 1436261"/>
              <a:gd name="csY5420" fmla="*/ 113804 h 700513"/>
              <a:gd name="csX5421" fmla="*/ 146225 w 1436261"/>
              <a:gd name="csY5421" fmla="*/ 114226 h 700513"/>
              <a:gd name="csX5422" fmla="*/ 145348 w 1436261"/>
              <a:gd name="csY5422" fmla="*/ 115270 h 700513"/>
              <a:gd name="csX5423" fmla="*/ 144186 w 1436261"/>
              <a:gd name="csY5423" fmla="*/ 116534 h 700513"/>
              <a:gd name="csX5424" fmla="*/ 143579 w 1436261"/>
              <a:gd name="csY5424" fmla="*/ 116602 h 700513"/>
              <a:gd name="csX5425" fmla="*/ 143764 w 1436261"/>
              <a:gd name="csY5425" fmla="*/ 115928 h 700513"/>
              <a:gd name="csX5426" fmla="*/ 144068 w 1436261"/>
              <a:gd name="csY5426" fmla="*/ 115169 h 700513"/>
              <a:gd name="csX5427" fmla="*/ 144068 w 1436261"/>
              <a:gd name="csY5427" fmla="*/ 115186 h 700513"/>
              <a:gd name="csX5428" fmla="*/ 144540 w 1436261"/>
              <a:gd name="csY5428" fmla="*/ 114681 h 700513"/>
              <a:gd name="csX5429" fmla="*/ 144456 w 1436261"/>
              <a:gd name="csY5429" fmla="*/ 114175 h 700513"/>
              <a:gd name="csX5430" fmla="*/ 144741 w 1436261"/>
              <a:gd name="csY5430" fmla="*/ 113821 h 700513"/>
              <a:gd name="csX5431" fmla="*/ 144556 w 1436261"/>
              <a:gd name="csY5431" fmla="*/ 113838 h 700513"/>
              <a:gd name="csX5432" fmla="*/ 144202 w 1436261"/>
              <a:gd name="csY5432" fmla="*/ 113804 h 700513"/>
              <a:gd name="csX5433" fmla="*/ 144641 w 1436261"/>
              <a:gd name="csY5433" fmla="*/ 113232 h 700513"/>
              <a:gd name="csX5434" fmla="*/ 145231 w 1436261"/>
              <a:gd name="csY5434" fmla="*/ 112962 h 700513"/>
              <a:gd name="csX5435" fmla="*/ 145651 w 1436261"/>
              <a:gd name="csY5435" fmla="*/ 112625 h 700513"/>
              <a:gd name="csX5436" fmla="*/ 145618 w 1436261"/>
              <a:gd name="csY5436" fmla="*/ 112339 h 700513"/>
              <a:gd name="csX5437" fmla="*/ 145669 w 1436261"/>
              <a:gd name="csY5437" fmla="*/ 111850 h 700513"/>
              <a:gd name="csX5438" fmla="*/ 145299 w 1436261"/>
              <a:gd name="csY5438" fmla="*/ 112018 h 700513"/>
              <a:gd name="csX5439" fmla="*/ 144607 w 1436261"/>
              <a:gd name="csY5439" fmla="*/ 112339 h 700513"/>
              <a:gd name="csX5440" fmla="*/ 144000 w 1436261"/>
              <a:gd name="csY5440" fmla="*/ 112389 h 700513"/>
              <a:gd name="csX5441" fmla="*/ 144051 w 1436261"/>
              <a:gd name="csY5441" fmla="*/ 112119 h 700513"/>
              <a:gd name="csX5442" fmla="*/ 144591 w 1436261"/>
              <a:gd name="csY5442" fmla="*/ 111563 h 700513"/>
              <a:gd name="csX5443" fmla="*/ 146123 w 1436261"/>
              <a:gd name="csY5443" fmla="*/ 111277 h 700513"/>
              <a:gd name="csX5444" fmla="*/ 146815 w 1436261"/>
              <a:gd name="csY5444" fmla="*/ 110856 h 700513"/>
              <a:gd name="csX5445" fmla="*/ 147421 w 1436261"/>
              <a:gd name="csY5445" fmla="*/ 110586 h 700513"/>
              <a:gd name="csX5446" fmla="*/ 640306 w 1436261"/>
              <a:gd name="csY5446" fmla="*/ 109878 h 700513"/>
              <a:gd name="csX5447" fmla="*/ 640827 w 1436261"/>
              <a:gd name="csY5447" fmla="*/ 110316 h 700513"/>
              <a:gd name="csX5448" fmla="*/ 640928 w 1436261"/>
              <a:gd name="csY5448" fmla="*/ 111395 h 700513"/>
              <a:gd name="csX5449" fmla="*/ 641283 w 1436261"/>
              <a:gd name="csY5449" fmla="*/ 112423 h 700513"/>
              <a:gd name="csX5450" fmla="*/ 641299 w 1436261"/>
              <a:gd name="csY5450" fmla="*/ 112440 h 700513"/>
              <a:gd name="csX5451" fmla="*/ 639631 w 1436261"/>
              <a:gd name="csY5451" fmla="*/ 112322 h 700513"/>
              <a:gd name="csX5452" fmla="*/ 638350 w 1436261"/>
              <a:gd name="csY5452" fmla="*/ 111412 h 700513"/>
              <a:gd name="csX5453" fmla="*/ 639446 w 1436261"/>
              <a:gd name="csY5453" fmla="*/ 110064 h 700513"/>
              <a:gd name="csX5454" fmla="*/ 639951 w 1436261"/>
              <a:gd name="csY5454" fmla="*/ 110114 h 700513"/>
              <a:gd name="csX5455" fmla="*/ 640306 w 1436261"/>
              <a:gd name="csY5455" fmla="*/ 109878 h 700513"/>
              <a:gd name="csX5456" fmla="*/ 83676 w 1436261"/>
              <a:gd name="csY5456" fmla="*/ 108480 h 700513"/>
              <a:gd name="csX5457" fmla="*/ 83676 w 1436261"/>
              <a:gd name="csY5457" fmla="*/ 108497 h 700513"/>
              <a:gd name="csX5458" fmla="*/ 83670 w 1436261"/>
              <a:gd name="csY5458" fmla="*/ 108496 h 700513"/>
              <a:gd name="csX5459" fmla="*/ 80862 w 1436261"/>
              <a:gd name="csY5459" fmla="*/ 108076 h 700513"/>
              <a:gd name="csX5460" fmla="*/ 82058 w 1436261"/>
              <a:gd name="csY5460" fmla="*/ 108278 h 700513"/>
              <a:gd name="csX5461" fmla="*/ 83670 w 1436261"/>
              <a:gd name="csY5461" fmla="*/ 108496 h 700513"/>
              <a:gd name="csX5462" fmla="*/ 83288 w 1436261"/>
              <a:gd name="csY5462" fmla="*/ 109474 h 700513"/>
              <a:gd name="csX5463" fmla="*/ 83255 w 1436261"/>
              <a:gd name="csY5463" fmla="*/ 110603 h 700513"/>
              <a:gd name="csX5464" fmla="*/ 79817 w 1436261"/>
              <a:gd name="csY5464" fmla="*/ 110873 h 700513"/>
              <a:gd name="csX5465" fmla="*/ 78553 w 1436261"/>
              <a:gd name="csY5465" fmla="*/ 111884 h 700513"/>
              <a:gd name="csX5466" fmla="*/ 77458 w 1436261"/>
              <a:gd name="csY5466" fmla="*/ 111951 h 700513"/>
              <a:gd name="csX5467" fmla="*/ 76919 w 1436261"/>
              <a:gd name="csY5467" fmla="*/ 112423 h 700513"/>
              <a:gd name="csX5468" fmla="*/ 74324 w 1436261"/>
              <a:gd name="csY5468" fmla="*/ 113131 h 700513"/>
              <a:gd name="csX5469" fmla="*/ 72470 w 1436261"/>
              <a:gd name="csY5469" fmla="*/ 113636 h 700513"/>
              <a:gd name="csX5470" fmla="*/ 71712 w 1436261"/>
              <a:gd name="csY5470" fmla="*/ 114276 h 700513"/>
              <a:gd name="csX5471" fmla="*/ 72268 w 1436261"/>
              <a:gd name="csY5471" fmla="*/ 113249 h 700513"/>
              <a:gd name="csX5472" fmla="*/ 71291 w 1436261"/>
              <a:gd name="csY5472" fmla="*/ 112895 h 700513"/>
              <a:gd name="csX5473" fmla="*/ 71864 w 1436261"/>
              <a:gd name="csY5473" fmla="*/ 111243 h 700513"/>
              <a:gd name="csX5474" fmla="*/ 74695 w 1436261"/>
              <a:gd name="csY5474" fmla="*/ 109373 h 700513"/>
              <a:gd name="csX5475" fmla="*/ 76447 w 1436261"/>
              <a:gd name="csY5475" fmla="*/ 108985 h 700513"/>
              <a:gd name="csX5476" fmla="*/ 77290 w 1436261"/>
              <a:gd name="csY5476" fmla="*/ 109272 h 700513"/>
              <a:gd name="csX5477" fmla="*/ 79109 w 1436261"/>
              <a:gd name="csY5477" fmla="*/ 108328 h 700513"/>
              <a:gd name="csX5478" fmla="*/ 80137 w 1436261"/>
              <a:gd name="csY5478" fmla="*/ 108800 h 700513"/>
              <a:gd name="csX5479" fmla="*/ 80862 w 1436261"/>
              <a:gd name="csY5479" fmla="*/ 108076 h 700513"/>
              <a:gd name="csX5480" fmla="*/ 737548 w 1436261"/>
              <a:gd name="csY5480" fmla="*/ 107704 h 700513"/>
              <a:gd name="csX5481" fmla="*/ 738306 w 1436261"/>
              <a:gd name="csY5481" fmla="*/ 107771 h 700513"/>
              <a:gd name="csX5482" fmla="*/ 738475 w 1436261"/>
              <a:gd name="csY5482" fmla="*/ 108547 h 700513"/>
              <a:gd name="csX5483" fmla="*/ 738003 w 1436261"/>
              <a:gd name="csY5483" fmla="*/ 108698 h 700513"/>
              <a:gd name="csX5484" fmla="*/ 737700 w 1436261"/>
              <a:gd name="csY5484" fmla="*/ 109119 h 700513"/>
              <a:gd name="csX5485" fmla="*/ 736655 w 1436261"/>
              <a:gd name="csY5485" fmla="*/ 109591 h 700513"/>
              <a:gd name="csX5486" fmla="*/ 736655 w 1436261"/>
              <a:gd name="csY5486" fmla="*/ 110131 h 700513"/>
              <a:gd name="csX5487" fmla="*/ 737093 w 1436261"/>
              <a:gd name="csY5487" fmla="*/ 110872 h 700513"/>
              <a:gd name="csX5488" fmla="*/ 736537 w 1436261"/>
              <a:gd name="csY5488" fmla="*/ 110872 h 700513"/>
              <a:gd name="csX5489" fmla="*/ 736436 w 1436261"/>
              <a:gd name="csY5489" fmla="*/ 111361 h 700513"/>
              <a:gd name="csX5490" fmla="*/ 735492 w 1436261"/>
              <a:gd name="csY5490" fmla="*/ 111900 h 700513"/>
              <a:gd name="csX5491" fmla="*/ 733875 w 1436261"/>
              <a:gd name="csY5491" fmla="*/ 113551 h 700513"/>
              <a:gd name="csX5492" fmla="*/ 734262 w 1436261"/>
              <a:gd name="csY5492" fmla="*/ 112456 h 700513"/>
              <a:gd name="csX5493" fmla="*/ 733893 w 1436261"/>
              <a:gd name="csY5493" fmla="*/ 112006 h 700513"/>
              <a:gd name="csX5494" fmla="*/ 733925 w 1436261"/>
              <a:gd name="csY5494" fmla="*/ 111495 h 700513"/>
              <a:gd name="csX5495" fmla="*/ 733959 w 1436261"/>
              <a:gd name="csY5495" fmla="*/ 110990 h 700513"/>
              <a:gd name="csX5496" fmla="*/ 734397 w 1436261"/>
              <a:gd name="csY5496" fmla="*/ 109810 h 700513"/>
              <a:gd name="csX5497" fmla="*/ 735239 w 1436261"/>
              <a:gd name="csY5497" fmla="*/ 108850 h 700513"/>
              <a:gd name="csX5498" fmla="*/ 736385 w 1436261"/>
              <a:gd name="csY5498" fmla="*/ 108782 h 700513"/>
              <a:gd name="csX5499" fmla="*/ 736537 w 1436261"/>
              <a:gd name="csY5499" fmla="*/ 108159 h 700513"/>
              <a:gd name="csX5500" fmla="*/ 737194 w 1436261"/>
              <a:gd name="csY5500" fmla="*/ 108294 h 700513"/>
              <a:gd name="csX5501" fmla="*/ 737548 w 1436261"/>
              <a:gd name="csY5501" fmla="*/ 107704 h 700513"/>
              <a:gd name="csX5502" fmla="*/ 60372 w 1436261"/>
              <a:gd name="csY5502" fmla="*/ 107098 h 700513"/>
              <a:gd name="csX5503" fmla="*/ 60625 w 1436261"/>
              <a:gd name="csY5503" fmla="*/ 107637 h 700513"/>
              <a:gd name="csX5504" fmla="*/ 60035 w 1436261"/>
              <a:gd name="csY5504" fmla="*/ 107839 h 700513"/>
              <a:gd name="csX5505" fmla="*/ 60018 w 1436261"/>
              <a:gd name="csY5505" fmla="*/ 107856 h 700513"/>
              <a:gd name="csX5506" fmla="*/ 58350 w 1436261"/>
              <a:gd name="csY5506" fmla="*/ 108210 h 700513"/>
              <a:gd name="csX5507" fmla="*/ 56547 w 1436261"/>
              <a:gd name="csY5507" fmla="*/ 108446 h 700513"/>
              <a:gd name="csX5508" fmla="*/ 56631 w 1436261"/>
              <a:gd name="csY5508" fmla="*/ 108143 h 700513"/>
              <a:gd name="csX5509" fmla="*/ 59244 w 1436261"/>
              <a:gd name="csY5509" fmla="*/ 107199 h 700513"/>
              <a:gd name="csX5510" fmla="*/ 60372 w 1436261"/>
              <a:gd name="csY5510" fmla="*/ 107098 h 700513"/>
              <a:gd name="csX5511" fmla="*/ 153641 w 1436261"/>
              <a:gd name="csY5511" fmla="*/ 106643 h 700513"/>
              <a:gd name="csX5512" fmla="*/ 153977 w 1436261"/>
              <a:gd name="csY5512" fmla="*/ 107014 h 700513"/>
              <a:gd name="csX5513" fmla="*/ 154551 w 1436261"/>
              <a:gd name="csY5513" fmla="*/ 107014 h 700513"/>
              <a:gd name="csX5514" fmla="*/ 154804 w 1436261"/>
              <a:gd name="csY5514" fmla="*/ 107502 h 700513"/>
              <a:gd name="csX5515" fmla="*/ 154517 w 1436261"/>
              <a:gd name="csY5515" fmla="*/ 108732 h 700513"/>
              <a:gd name="csX5516" fmla="*/ 154314 w 1436261"/>
              <a:gd name="csY5516" fmla="*/ 109305 h 700513"/>
              <a:gd name="csX5517" fmla="*/ 154198 w 1436261"/>
              <a:gd name="csY5517" fmla="*/ 109592 h 700513"/>
              <a:gd name="csX5518" fmla="*/ 154181 w 1436261"/>
              <a:gd name="csY5518" fmla="*/ 109575 h 700513"/>
              <a:gd name="csX5519" fmla="*/ 153927 w 1436261"/>
              <a:gd name="csY5519" fmla="*/ 108951 h 700513"/>
              <a:gd name="csX5520" fmla="*/ 154112 w 1436261"/>
              <a:gd name="csY5520" fmla="*/ 108227 h 700513"/>
              <a:gd name="csX5521" fmla="*/ 153775 w 1436261"/>
              <a:gd name="csY5521" fmla="*/ 108901 h 700513"/>
              <a:gd name="csX5522" fmla="*/ 153288 w 1436261"/>
              <a:gd name="csY5522" fmla="*/ 109895 h 700513"/>
              <a:gd name="csX5523" fmla="*/ 151939 w 1436261"/>
              <a:gd name="csY5523" fmla="*/ 110788 h 700513"/>
              <a:gd name="csX5524" fmla="*/ 150827 w 1436261"/>
              <a:gd name="csY5524" fmla="*/ 111630 h 700513"/>
              <a:gd name="csX5525" fmla="*/ 149276 w 1436261"/>
              <a:gd name="csY5525" fmla="*/ 112473 h 700513"/>
              <a:gd name="csX5526" fmla="*/ 148771 w 1436261"/>
              <a:gd name="csY5526" fmla="*/ 112187 h 700513"/>
              <a:gd name="csX5527" fmla="*/ 149175 w 1436261"/>
              <a:gd name="csY5527" fmla="*/ 111344 h 700513"/>
              <a:gd name="csX5528" fmla="*/ 149883 w 1436261"/>
              <a:gd name="csY5528" fmla="*/ 110737 h 700513"/>
              <a:gd name="csX5529" fmla="*/ 150710 w 1436261"/>
              <a:gd name="csY5529" fmla="*/ 109625 h 700513"/>
              <a:gd name="csX5530" fmla="*/ 152411 w 1436261"/>
              <a:gd name="csY5530" fmla="*/ 107940 h 700513"/>
              <a:gd name="csX5531" fmla="*/ 152832 w 1436261"/>
              <a:gd name="csY5531" fmla="*/ 107317 h 700513"/>
              <a:gd name="csX5532" fmla="*/ 153169 w 1436261"/>
              <a:gd name="csY5532" fmla="*/ 106845 h 700513"/>
              <a:gd name="csX5533" fmla="*/ 153641 w 1436261"/>
              <a:gd name="csY5533" fmla="*/ 106643 h 700513"/>
              <a:gd name="csX5534" fmla="*/ 149596 w 1436261"/>
              <a:gd name="csY5534" fmla="*/ 106643 h 700513"/>
              <a:gd name="csX5535" fmla="*/ 149596 w 1436261"/>
              <a:gd name="csY5535" fmla="*/ 107132 h 700513"/>
              <a:gd name="csX5536" fmla="*/ 149259 w 1436261"/>
              <a:gd name="csY5536" fmla="*/ 107452 h 700513"/>
              <a:gd name="csX5537" fmla="*/ 150320 w 1436261"/>
              <a:gd name="csY5537" fmla="*/ 107216 h 700513"/>
              <a:gd name="csX5538" fmla="*/ 150742 w 1436261"/>
              <a:gd name="csY5538" fmla="*/ 107250 h 700513"/>
              <a:gd name="csX5539" fmla="*/ 151214 w 1436261"/>
              <a:gd name="csY5539" fmla="*/ 107317 h 700513"/>
              <a:gd name="csX5540" fmla="*/ 151298 w 1436261"/>
              <a:gd name="csY5540" fmla="*/ 107856 h 700513"/>
              <a:gd name="csX5541" fmla="*/ 150961 w 1436261"/>
              <a:gd name="csY5541" fmla="*/ 108143 h 700513"/>
              <a:gd name="csX5542" fmla="*/ 150506 w 1436261"/>
              <a:gd name="csY5542" fmla="*/ 108513 h 700513"/>
              <a:gd name="csX5543" fmla="*/ 149815 w 1436261"/>
              <a:gd name="csY5543" fmla="*/ 108867 h 700513"/>
              <a:gd name="csX5544" fmla="*/ 149124 w 1436261"/>
              <a:gd name="csY5544" fmla="*/ 108985 h 700513"/>
              <a:gd name="csX5545" fmla="*/ 149915 w 1436261"/>
              <a:gd name="csY5545" fmla="*/ 109221 h 700513"/>
              <a:gd name="csX5546" fmla="*/ 149394 w 1436261"/>
              <a:gd name="csY5546" fmla="*/ 110047 h 700513"/>
              <a:gd name="csX5547" fmla="*/ 148686 w 1436261"/>
              <a:gd name="csY5547" fmla="*/ 110401 h 700513"/>
              <a:gd name="csX5548" fmla="*/ 148332 w 1436261"/>
              <a:gd name="csY5548" fmla="*/ 110030 h 700513"/>
              <a:gd name="csX5549" fmla="*/ 147876 w 1436261"/>
              <a:gd name="csY5549" fmla="*/ 109895 h 700513"/>
              <a:gd name="csX5550" fmla="*/ 147186 w 1436261"/>
              <a:gd name="csY5550" fmla="*/ 109979 h 700513"/>
              <a:gd name="csX5551" fmla="*/ 146883 w 1436261"/>
              <a:gd name="csY5551" fmla="*/ 110266 h 700513"/>
              <a:gd name="csX5552" fmla="*/ 145956 w 1436261"/>
              <a:gd name="csY5552" fmla="*/ 110721 h 700513"/>
              <a:gd name="csX5553" fmla="*/ 145197 w 1436261"/>
              <a:gd name="csY5553" fmla="*/ 110620 h 700513"/>
              <a:gd name="csX5554" fmla="*/ 145164 w 1436261"/>
              <a:gd name="csY5554" fmla="*/ 110603 h 700513"/>
              <a:gd name="csX5555" fmla="*/ 145063 w 1436261"/>
              <a:gd name="csY5555" fmla="*/ 109861 h 700513"/>
              <a:gd name="csX5556" fmla="*/ 145315 w 1436261"/>
              <a:gd name="csY5556" fmla="*/ 109474 h 700513"/>
              <a:gd name="csX5557" fmla="*/ 145164 w 1436261"/>
              <a:gd name="csY5557" fmla="*/ 108834 h 700513"/>
              <a:gd name="csX5558" fmla="*/ 145046 w 1436261"/>
              <a:gd name="csY5558" fmla="*/ 108395 h 700513"/>
              <a:gd name="csX5559" fmla="*/ 145586 w 1436261"/>
              <a:gd name="csY5559" fmla="*/ 107603 h 700513"/>
              <a:gd name="csX5560" fmla="*/ 146613 w 1436261"/>
              <a:gd name="csY5560" fmla="*/ 107283 h 700513"/>
              <a:gd name="csX5561" fmla="*/ 147490 w 1436261"/>
              <a:gd name="csY5561" fmla="*/ 106862 h 700513"/>
              <a:gd name="csX5562" fmla="*/ 147692 w 1436261"/>
              <a:gd name="csY5562" fmla="*/ 107064 h 700513"/>
              <a:gd name="csX5563" fmla="*/ 148011 w 1436261"/>
              <a:gd name="csY5563" fmla="*/ 107047 h 700513"/>
              <a:gd name="csX5564" fmla="*/ 148702 w 1436261"/>
              <a:gd name="csY5564" fmla="*/ 106812 h 700513"/>
              <a:gd name="csX5565" fmla="*/ 149596 w 1436261"/>
              <a:gd name="csY5565" fmla="*/ 106643 h 700513"/>
              <a:gd name="csX5566" fmla="*/ 641502 w 1436261"/>
              <a:gd name="csY5566" fmla="*/ 105430 h 700513"/>
              <a:gd name="csX5567" fmla="*/ 641334 w 1436261"/>
              <a:gd name="csY5567" fmla="*/ 106559 h 700513"/>
              <a:gd name="csX5568" fmla="*/ 640794 w 1436261"/>
              <a:gd name="csY5568" fmla="*/ 107384 h 700513"/>
              <a:gd name="csX5569" fmla="*/ 640524 w 1436261"/>
              <a:gd name="csY5569" fmla="*/ 107856 h 700513"/>
              <a:gd name="csX5570" fmla="*/ 640593 w 1436261"/>
              <a:gd name="csY5570" fmla="*/ 108345 h 700513"/>
              <a:gd name="csX5571" fmla="*/ 639717 w 1436261"/>
              <a:gd name="csY5571" fmla="*/ 108850 h 700513"/>
              <a:gd name="csX5572" fmla="*/ 639058 w 1436261"/>
              <a:gd name="csY5572" fmla="*/ 109339 h 700513"/>
              <a:gd name="csX5573" fmla="*/ 639076 w 1436261"/>
              <a:gd name="csY5573" fmla="*/ 109322 h 700513"/>
              <a:gd name="csX5574" fmla="*/ 637678 w 1436261"/>
              <a:gd name="csY5574" fmla="*/ 109474 h 700513"/>
              <a:gd name="csX5575" fmla="*/ 638402 w 1436261"/>
              <a:gd name="csY5575" fmla="*/ 107823 h 700513"/>
              <a:gd name="csX5576" fmla="*/ 637997 w 1436261"/>
              <a:gd name="csY5576" fmla="*/ 106828 h 700513"/>
              <a:gd name="csX5577" fmla="*/ 638738 w 1436261"/>
              <a:gd name="csY5577" fmla="*/ 106576 h 700513"/>
              <a:gd name="csX5578" fmla="*/ 640339 w 1436261"/>
              <a:gd name="csY5578" fmla="*/ 105531 h 700513"/>
              <a:gd name="csX5579" fmla="*/ 641502 w 1436261"/>
              <a:gd name="csY5579" fmla="*/ 105430 h 700513"/>
              <a:gd name="csX5580" fmla="*/ 87956 w 1436261"/>
              <a:gd name="csY5580" fmla="*/ 105396 h 700513"/>
              <a:gd name="csX5581" fmla="*/ 88225 w 1436261"/>
              <a:gd name="csY5581" fmla="*/ 106727 h 700513"/>
              <a:gd name="csX5582" fmla="*/ 86625 w 1436261"/>
              <a:gd name="csY5582" fmla="*/ 106676 h 700513"/>
              <a:gd name="csX5583" fmla="*/ 86203 w 1436261"/>
              <a:gd name="csY5583" fmla="*/ 107013 h 700513"/>
              <a:gd name="csX5584" fmla="*/ 85529 w 1436261"/>
              <a:gd name="csY5584" fmla="*/ 107199 h 700513"/>
              <a:gd name="csX5585" fmla="*/ 84619 w 1436261"/>
              <a:gd name="csY5585" fmla="*/ 107333 h 700513"/>
              <a:gd name="csX5586" fmla="*/ 83895 w 1436261"/>
              <a:gd name="csY5586" fmla="*/ 107704 h 700513"/>
              <a:gd name="csX5587" fmla="*/ 81856 w 1436261"/>
              <a:gd name="csY5587" fmla="*/ 107249 h 700513"/>
              <a:gd name="csX5588" fmla="*/ 83204 w 1436261"/>
              <a:gd name="csY5588" fmla="*/ 106878 h 700513"/>
              <a:gd name="csX5589" fmla="*/ 84266 w 1436261"/>
              <a:gd name="csY5589" fmla="*/ 106221 h 700513"/>
              <a:gd name="csX5590" fmla="*/ 85428 w 1436261"/>
              <a:gd name="csY5590" fmla="*/ 106087 h 700513"/>
              <a:gd name="csX5591" fmla="*/ 86389 w 1436261"/>
              <a:gd name="csY5591" fmla="*/ 105446 h 700513"/>
              <a:gd name="csX5592" fmla="*/ 87299 w 1436261"/>
              <a:gd name="csY5592" fmla="*/ 105497 h 700513"/>
              <a:gd name="csX5593" fmla="*/ 87315 w 1436261"/>
              <a:gd name="csY5593" fmla="*/ 105497 h 700513"/>
              <a:gd name="csX5594" fmla="*/ 87956 w 1436261"/>
              <a:gd name="csY5594" fmla="*/ 105396 h 700513"/>
              <a:gd name="csX5595" fmla="*/ 653684 w 1436261"/>
              <a:gd name="csY5595" fmla="*/ 104368 h 700513"/>
              <a:gd name="csX5596" fmla="*/ 653650 w 1436261"/>
              <a:gd name="csY5596" fmla="*/ 106222 h 700513"/>
              <a:gd name="csX5597" fmla="*/ 652184 w 1436261"/>
              <a:gd name="csY5597" fmla="*/ 107519 h 700513"/>
              <a:gd name="csX5598" fmla="*/ 649623 w 1436261"/>
              <a:gd name="csY5598" fmla="*/ 107991 h 700513"/>
              <a:gd name="csX5599" fmla="*/ 650364 w 1436261"/>
              <a:gd name="csY5599" fmla="*/ 108581 h 700513"/>
              <a:gd name="csX5600" fmla="*/ 649673 w 1436261"/>
              <a:gd name="csY5600" fmla="*/ 109592 h 700513"/>
              <a:gd name="csX5601" fmla="*/ 652134 w 1436261"/>
              <a:gd name="csY5601" fmla="*/ 109019 h 700513"/>
              <a:gd name="csX5602" fmla="*/ 653566 w 1436261"/>
              <a:gd name="csY5602" fmla="*/ 109019 h 700513"/>
              <a:gd name="csX5603" fmla="*/ 655285 w 1436261"/>
              <a:gd name="csY5603" fmla="*/ 108631 h 700513"/>
              <a:gd name="csX5604" fmla="*/ 657745 w 1436261"/>
              <a:gd name="csY5604" fmla="*/ 109558 h 700513"/>
              <a:gd name="csX5605" fmla="*/ 656835 w 1436261"/>
              <a:gd name="csY5605" fmla="*/ 111344 h 700513"/>
              <a:gd name="csX5606" fmla="*/ 655942 w 1436261"/>
              <a:gd name="csY5606" fmla="*/ 112894 h 700513"/>
              <a:gd name="csX5607" fmla="*/ 654509 w 1436261"/>
              <a:gd name="csY5607" fmla="*/ 114310 h 700513"/>
              <a:gd name="csX5608" fmla="*/ 652134 w 1436261"/>
              <a:gd name="csY5608" fmla="*/ 115220 h 700513"/>
              <a:gd name="csX5609" fmla="*/ 654425 w 1436261"/>
              <a:gd name="csY5609" fmla="*/ 116382 h 700513"/>
              <a:gd name="csX5610" fmla="*/ 651864 w 1436261"/>
              <a:gd name="csY5610" fmla="*/ 116736 h 700513"/>
              <a:gd name="csX5611" fmla="*/ 650853 w 1436261"/>
              <a:gd name="csY5611" fmla="*/ 117191 h 700513"/>
              <a:gd name="csX5612" fmla="*/ 653650 w 1436261"/>
              <a:gd name="csY5612" fmla="*/ 118118 h 700513"/>
              <a:gd name="csX5613" fmla="*/ 656515 w 1436261"/>
              <a:gd name="csY5613" fmla="*/ 118253 h 700513"/>
              <a:gd name="csX5614" fmla="*/ 658099 w 1436261"/>
              <a:gd name="csY5614" fmla="*/ 119988 h 700513"/>
              <a:gd name="csX5615" fmla="*/ 658638 w 1436261"/>
              <a:gd name="csY5615" fmla="*/ 121471 h 700513"/>
              <a:gd name="csX5616" fmla="*/ 659598 w 1436261"/>
              <a:gd name="csY5616" fmla="*/ 122482 h 700513"/>
              <a:gd name="csX5617" fmla="*/ 660508 w 1436261"/>
              <a:gd name="csY5617" fmla="*/ 124740 h 700513"/>
              <a:gd name="csX5618" fmla="*/ 663256 w 1436261"/>
              <a:gd name="csY5618" fmla="*/ 126964 h 700513"/>
              <a:gd name="csX5619" fmla="*/ 663457 w 1436261"/>
              <a:gd name="csY5619" fmla="*/ 129543 h 700513"/>
              <a:gd name="csX5620" fmla="*/ 662699 w 1436261"/>
              <a:gd name="csY5620" fmla="*/ 130621 h 700513"/>
              <a:gd name="csX5621" fmla="*/ 664249 w 1436261"/>
              <a:gd name="csY5621" fmla="*/ 131463 h 700513"/>
              <a:gd name="csX5622" fmla="*/ 663288 w 1436261"/>
              <a:gd name="csY5622" fmla="*/ 132441 h 700513"/>
              <a:gd name="csX5623" fmla="*/ 664097 w 1436261"/>
              <a:gd name="csY5623" fmla="*/ 133519 h 700513"/>
              <a:gd name="csX5624" fmla="*/ 666912 w 1436261"/>
              <a:gd name="csY5624" fmla="*/ 132946 h 700513"/>
              <a:gd name="csX5625" fmla="*/ 669473 w 1436261"/>
              <a:gd name="csY5625" fmla="*/ 134143 h 700513"/>
              <a:gd name="csX5626" fmla="*/ 669372 w 1436261"/>
              <a:gd name="csY5626" fmla="*/ 137091 h 700513"/>
              <a:gd name="csX5627" fmla="*/ 667435 w 1436261"/>
              <a:gd name="csY5627" fmla="*/ 138018 h 700513"/>
              <a:gd name="csX5628" fmla="*/ 665109 w 1436261"/>
              <a:gd name="csY5628" fmla="*/ 139804 h 700513"/>
              <a:gd name="csX5629" fmla="*/ 665295 w 1436261"/>
              <a:gd name="csY5629" fmla="*/ 141186 h 700513"/>
              <a:gd name="csX5630" fmla="*/ 667148 w 1436261"/>
              <a:gd name="csY5630" fmla="*/ 141978 h 700513"/>
              <a:gd name="csX5631" fmla="*/ 666238 w 1436261"/>
              <a:gd name="csY5631" fmla="*/ 143579 h 700513"/>
              <a:gd name="csX5632" fmla="*/ 664013 w 1436261"/>
              <a:gd name="csY5632" fmla="*/ 143461 h 700513"/>
              <a:gd name="csX5633" fmla="*/ 661334 w 1436261"/>
              <a:gd name="csY5633" fmla="*/ 144135 h 700513"/>
              <a:gd name="csX5634" fmla="*/ 659817 w 1436261"/>
              <a:gd name="csY5634" fmla="*/ 144236 h 700513"/>
              <a:gd name="csX5635" fmla="*/ 658941 w 1436261"/>
              <a:gd name="csY5635" fmla="*/ 143730 h 700513"/>
              <a:gd name="csX5636" fmla="*/ 657644 w 1436261"/>
              <a:gd name="csY5636" fmla="*/ 144438 h 700513"/>
              <a:gd name="csX5637" fmla="*/ 656144 w 1436261"/>
              <a:gd name="csY5637" fmla="*/ 144775 h 700513"/>
              <a:gd name="csX5638" fmla="*/ 655352 w 1436261"/>
              <a:gd name="csY5638" fmla="*/ 145213 h 700513"/>
              <a:gd name="csX5639" fmla="*/ 652032 w 1436261"/>
              <a:gd name="csY5639" fmla="*/ 144893 h 700513"/>
              <a:gd name="csX5640" fmla="*/ 649404 w 1436261"/>
              <a:gd name="csY5640" fmla="*/ 145264 h 700513"/>
              <a:gd name="csX5641" fmla="*/ 648932 w 1436261"/>
              <a:gd name="csY5641" fmla="*/ 146494 h 700513"/>
              <a:gd name="csX5642" fmla="*/ 645966 w 1436261"/>
              <a:gd name="csY5642" fmla="*/ 147185 h 700513"/>
              <a:gd name="csX5643" fmla="*/ 645326 w 1436261"/>
              <a:gd name="csY5643" fmla="*/ 146747 h 700513"/>
              <a:gd name="csX5644" fmla="*/ 643927 w 1436261"/>
              <a:gd name="csY5644" fmla="*/ 147168 h 700513"/>
              <a:gd name="csX5645" fmla="*/ 641940 w 1436261"/>
              <a:gd name="csY5645" fmla="*/ 147303 h 700513"/>
              <a:gd name="csX5646" fmla="*/ 640019 w 1436261"/>
              <a:gd name="csY5646" fmla="*/ 148617 h 700513"/>
              <a:gd name="csX5647" fmla="*/ 639580 w 1436261"/>
              <a:gd name="csY5647" fmla="*/ 147353 h 700513"/>
              <a:gd name="csX5648" fmla="*/ 638014 w 1436261"/>
              <a:gd name="csY5648" fmla="*/ 147673 h 700513"/>
              <a:gd name="csX5649" fmla="*/ 639193 w 1436261"/>
              <a:gd name="csY5649" fmla="*/ 146191 h 700513"/>
              <a:gd name="csX5650" fmla="*/ 640743 w 1436261"/>
              <a:gd name="csY5650" fmla="*/ 145062 h 700513"/>
              <a:gd name="csX5651" fmla="*/ 642377 w 1436261"/>
              <a:gd name="csY5651" fmla="*/ 144775 h 700513"/>
              <a:gd name="csX5652" fmla="*/ 643725 w 1436261"/>
              <a:gd name="csY5652" fmla="*/ 142821 h 700513"/>
              <a:gd name="csX5653" fmla="*/ 644417 w 1436261"/>
              <a:gd name="csY5653" fmla="*/ 142753 h 700513"/>
              <a:gd name="csX5654" fmla="*/ 646455 w 1436261"/>
              <a:gd name="csY5654" fmla="*/ 142130 h 700513"/>
              <a:gd name="csX5655" fmla="*/ 648780 w 1436261"/>
              <a:gd name="csY5655" fmla="*/ 142096 h 700513"/>
              <a:gd name="csX5656" fmla="*/ 651577 w 1436261"/>
              <a:gd name="csY5656" fmla="*/ 139956 h 700513"/>
              <a:gd name="csX5657" fmla="*/ 649707 w 1436261"/>
              <a:gd name="csY5657" fmla="*/ 140681 h 700513"/>
              <a:gd name="csX5658" fmla="*/ 647550 w 1436261"/>
              <a:gd name="csY5658" fmla="*/ 141169 h 700513"/>
              <a:gd name="csX5659" fmla="*/ 646944 w 1436261"/>
              <a:gd name="csY5659" fmla="*/ 140832 h 700513"/>
              <a:gd name="csX5660" fmla="*/ 645225 w 1436261"/>
              <a:gd name="csY5660" fmla="*/ 139939 h 700513"/>
              <a:gd name="csX5661" fmla="*/ 643288 w 1436261"/>
              <a:gd name="csY5661" fmla="*/ 140074 h 700513"/>
              <a:gd name="csX5662" fmla="*/ 641737 w 1436261"/>
              <a:gd name="csY5662" fmla="*/ 138204 h 700513"/>
              <a:gd name="csX5663" fmla="*/ 643356 w 1436261"/>
              <a:gd name="csY5663" fmla="*/ 138153 h 700513"/>
              <a:gd name="csX5664" fmla="*/ 645361 w 1436261"/>
              <a:gd name="csY5664" fmla="*/ 137041 h 700513"/>
              <a:gd name="csX5665" fmla="*/ 645966 w 1436261"/>
              <a:gd name="csY5665" fmla="*/ 136889 h 700513"/>
              <a:gd name="csX5666" fmla="*/ 646691 w 1436261"/>
              <a:gd name="csY5666" fmla="*/ 134412 h 700513"/>
              <a:gd name="csX5667" fmla="*/ 643996 w 1436261"/>
              <a:gd name="csY5667" fmla="*/ 134143 h 700513"/>
              <a:gd name="csX5668" fmla="*/ 644770 w 1436261"/>
              <a:gd name="csY5668" fmla="*/ 133216 h 700513"/>
              <a:gd name="csX5669" fmla="*/ 644552 w 1436261"/>
              <a:gd name="csY5669" fmla="*/ 132104 h 700513"/>
              <a:gd name="csX5670" fmla="*/ 645579 w 1436261"/>
              <a:gd name="csY5670" fmla="*/ 130132 h 700513"/>
              <a:gd name="csX5671" fmla="*/ 645781 w 1436261"/>
              <a:gd name="csY5671" fmla="*/ 132761 h 700513"/>
              <a:gd name="csX5672" fmla="*/ 648494 w 1436261"/>
              <a:gd name="csY5672" fmla="*/ 131076 h 700513"/>
              <a:gd name="csX5673" fmla="*/ 650988 w 1436261"/>
              <a:gd name="csY5673" fmla="*/ 132188 h 700513"/>
              <a:gd name="csX5674" fmla="*/ 650297 w 1436261"/>
              <a:gd name="csY5674" fmla="*/ 129846 h 700513"/>
              <a:gd name="csX5675" fmla="*/ 651443 w 1436261"/>
              <a:gd name="csY5675" fmla="*/ 128902 h 700513"/>
              <a:gd name="csX5676" fmla="*/ 652504 w 1436261"/>
              <a:gd name="csY5676" fmla="*/ 127891 h 700513"/>
              <a:gd name="csX5677" fmla="*/ 650651 w 1436261"/>
              <a:gd name="csY5677" fmla="*/ 124353 h 700513"/>
              <a:gd name="csX5678" fmla="*/ 649690 w 1436261"/>
              <a:gd name="csY5678" fmla="*/ 123021 h 700513"/>
              <a:gd name="csX5679" fmla="*/ 648325 w 1436261"/>
              <a:gd name="csY5679" fmla="*/ 124437 h 700513"/>
              <a:gd name="csX5680" fmla="*/ 647887 w 1436261"/>
              <a:gd name="csY5680" fmla="*/ 124201 h 700513"/>
              <a:gd name="csX5681" fmla="*/ 647348 w 1436261"/>
              <a:gd name="csY5681" fmla="*/ 124403 h 700513"/>
              <a:gd name="csX5682" fmla="*/ 643776 w 1436261"/>
              <a:gd name="csY5682" fmla="*/ 124521 h 700513"/>
              <a:gd name="csX5683" fmla="*/ 644704 w 1436261"/>
              <a:gd name="csY5683" fmla="*/ 122112 h 700513"/>
              <a:gd name="csX5684" fmla="*/ 644805 w 1436261"/>
              <a:gd name="csY5684" fmla="*/ 119921 h 700513"/>
              <a:gd name="csX5685" fmla="*/ 645730 w 1436261"/>
              <a:gd name="csY5685" fmla="*/ 117916 h 700513"/>
              <a:gd name="csX5686" fmla="*/ 644618 w 1436261"/>
              <a:gd name="csY5686" fmla="*/ 118253 h 700513"/>
              <a:gd name="csX5687" fmla="*/ 643540 w 1436261"/>
              <a:gd name="csY5687" fmla="*/ 118253 h 700513"/>
              <a:gd name="csX5688" fmla="*/ 643489 w 1436261"/>
              <a:gd name="csY5688" fmla="*/ 119854 h 700513"/>
              <a:gd name="csX5689" fmla="*/ 641552 w 1436261"/>
              <a:gd name="csY5689" fmla="*/ 122044 h 700513"/>
              <a:gd name="csX5690" fmla="*/ 642596 w 1436261"/>
              <a:gd name="csY5690" fmla="*/ 119550 h 700513"/>
              <a:gd name="csX5691" fmla="*/ 642057 w 1436261"/>
              <a:gd name="csY5691" fmla="*/ 117848 h 700513"/>
              <a:gd name="csX5692" fmla="*/ 643877 w 1436261"/>
              <a:gd name="csY5692" fmla="*/ 114175 h 700513"/>
              <a:gd name="csX5693" fmla="*/ 640912 w 1436261"/>
              <a:gd name="csY5693" fmla="*/ 114967 h 700513"/>
              <a:gd name="csX5694" fmla="*/ 639445 w 1436261"/>
              <a:gd name="csY5694" fmla="*/ 115068 h 700513"/>
              <a:gd name="csX5695" fmla="*/ 641417 w 1436261"/>
              <a:gd name="csY5695" fmla="*/ 113333 h 700513"/>
              <a:gd name="csX5696" fmla="*/ 641484 w 1436261"/>
              <a:gd name="csY5696" fmla="*/ 113349 h 700513"/>
              <a:gd name="csX5697" fmla="*/ 641889 w 1436261"/>
              <a:gd name="csY5697" fmla="*/ 110198 h 700513"/>
              <a:gd name="csX5698" fmla="*/ 643658 w 1436261"/>
              <a:gd name="csY5698" fmla="*/ 109154 h 700513"/>
              <a:gd name="csX5699" fmla="*/ 644148 w 1436261"/>
              <a:gd name="csY5699" fmla="*/ 107435 h 700513"/>
              <a:gd name="csX5700" fmla="*/ 645545 w 1436261"/>
              <a:gd name="csY5700" fmla="*/ 106795 h 700513"/>
              <a:gd name="csX5701" fmla="*/ 646084 w 1436261"/>
              <a:gd name="csY5701" fmla="*/ 105194 h 700513"/>
              <a:gd name="csX5702" fmla="*/ 649202 w 1436261"/>
              <a:gd name="csY5702" fmla="*/ 105042 h 700513"/>
              <a:gd name="csX5703" fmla="*/ 653684 w 1436261"/>
              <a:gd name="csY5703" fmla="*/ 104368 h 700513"/>
              <a:gd name="csX5704" fmla="*/ 1284744 w 1436261"/>
              <a:gd name="csY5704" fmla="*/ 101285 h 700513"/>
              <a:gd name="csX5705" fmla="*/ 1286075 w 1436261"/>
              <a:gd name="csY5705" fmla="*/ 102515 h 700513"/>
              <a:gd name="csX5706" fmla="*/ 1286210 w 1436261"/>
              <a:gd name="csY5706" fmla="*/ 103981 h 700513"/>
              <a:gd name="csX5707" fmla="*/ 1285249 w 1436261"/>
              <a:gd name="csY5707" fmla="*/ 104318 h 700513"/>
              <a:gd name="csX5708" fmla="*/ 1284626 w 1436261"/>
              <a:gd name="csY5708" fmla="*/ 104385 h 700513"/>
              <a:gd name="csX5709" fmla="*/ 1283918 w 1436261"/>
              <a:gd name="csY5709" fmla="*/ 105565 h 700513"/>
              <a:gd name="csX5710" fmla="*/ 1283463 w 1436261"/>
              <a:gd name="csY5710" fmla="*/ 106289 h 700513"/>
              <a:gd name="csX5711" fmla="*/ 1282688 w 1436261"/>
              <a:gd name="csY5711" fmla="*/ 105834 h 700513"/>
              <a:gd name="csX5712" fmla="*/ 1282688 w 1436261"/>
              <a:gd name="csY5712" fmla="*/ 105818 h 700513"/>
              <a:gd name="csX5713" fmla="*/ 1282958 w 1436261"/>
              <a:gd name="csY5713" fmla="*/ 104604 h 700513"/>
              <a:gd name="csX5714" fmla="*/ 1282671 w 1436261"/>
              <a:gd name="csY5714" fmla="*/ 103442 h 700513"/>
              <a:gd name="csX5715" fmla="*/ 1281964 w 1436261"/>
              <a:gd name="csY5715" fmla="*/ 102902 h 700513"/>
              <a:gd name="csX5716" fmla="*/ 1283042 w 1436261"/>
              <a:gd name="csY5716" fmla="*/ 102532 h 700513"/>
              <a:gd name="csX5717" fmla="*/ 1283884 w 1436261"/>
              <a:gd name="csY5717" fmla="*/ 101807 h 700513"/>
              <a:gd name="csX5718" fmla="*/ 1284744 w 1436261"/>
              <a:gd name="csY5718" fmla="*/ 101285 h 700513"/>
              <a:gd name="csX5719" fmla="*/ 118135 w 1436261"/>
              <a:gd name="csY5719" fmla="*/ 99296 h 700513"/>
              <a:gd name="csX5720" fmla="*/ 118809 w 1436261"/>
              <a:gd name="csY5720" fmla="*/ 99785 h 700513"/>
              <a:gd name="csX5721" fmla="*/ 118658 w 1436261"/>
              <a:gd name="csY5721" fmla="*/ 100711 h 700513"/>
              <a:gd name="csX5722" fmla="*/ 117428 w 1436261"/>
              <a:gd name="csY5722" fmla="*/ 100998 h 700513"/>
              <a:gd name="csX5723" fmla="*/ 116316 w 1436261"/>
              <a:gd name="csY5723" fmla="*/ 101352 h 700513"/>
              <a:gd name="csX5724" fmla="*/ 114581 w 1436261"/>
              <a:gd name="csY5724" fmla="*/ 101571 h 700513"/>
              <a:gd name="csX5725" fmla="*/ 113486 w 1436261"/>
              <a:gd name="csY5725" fmla="*/ 101857 h 700513"/>
              <a:gd name="csX5726" fmla="*/ 112710 w 1436261"/>
              <a:gd name="csY5726" fmla="*/ 101571 h 700513"/>
              <a:gd name="csX5727" fmla="*/ 114143 w 1436261"/>
              <a:gd name="csY5727" fmla="*/ 100863 h 700513"/>
              <a:gd name="csX5728" fmla="*/ 115524 w 1436261"/>
              <a:gd name="csY5728" fmla="*/ 100543 h 700513"/>
              <a:gd name="csX5729" fmla="*/ 118135 w 1436261"/>
              <a:gd name="csY5729" fmla="*/ 99296 h 700513"/>
              <a:gd name="csX5730" fmla="*/ 46977 w 1436261"/>
              <a:gd name="csY5730" fmla="*/ 96162 h 700513"/>
              <a:gd name="csX5731" fmla="*/ 47651 w 1436261"/>
              <a:gd name="csY5731" fmla="*/ 96196 h 700513"/>
              <a:gd name="csX5732" fmla="*/ 48038 w 1436261"/>
              <a:gd name="csY5732" fmla="*/ 96516 h 700513"/>
              <a:gd name="csX5733" fmla="*/ 48729 w 1436261"/>
              <a:gd name="csY5733" fmla="*/ 96415 h 700513"/>
              <a:gd name="csX5734" fmla="*/ 47785 w 1436261"/>
              <a:gd name="csY5734" fmla="*/ 97241 h 700513"/>
              <a:gd name="csX5735" fmla="*/ 47651 w 1436261"/>
              <a:gd name="csY5735" fmla="*/ 98016 h 700513"/>
              <a:gd name="csX5736" fmla="*/ 47010 w 1436261"/>
              <a:gd name="csY5736" fmla="*/ 98707 h 700513"/>
              <a:gd name="csX5737" fmla="*/ 45207 w 1436261"/>
              <a:gd name="csY5737" fmla="*/ 98740 h 700513"/>
              <a:gd name="csX5738" fmla="*/ 44500 w 1436261"/>
              <a:gd name="csY5738" fmla="*/ 99044 h 700513"/>
              <a:gd name="csX5739" fmla="*/ 43708 w 1436261"/>
              <a:gd name="csY5739" fmla="*/ 99465 h 700513"/>
              <a:gd name="csX5740" fmla="*/ 43623 w 1436261"/>
              <a:gd name="csY5740" fmla="*/ 99128 h 700513"/>
              <a:gd name="csX5741" fmla="*/ 43101 w 1436261"/>
              <a:gd name="csY5741" fmla="*/ 99060 h 700513"/>
              <a:gd name="csX5742" fmla="*/ 42916 w 1436261"/>
              <a:gd name="csY5742" fmla="*/ 98707 h 700513"/>
              <a:gd name="csX5743" fmla="*/ 42916 w 1436261"/>
              <a:gd name="csY5743" fmla="*/ 98690 h 700513"/>
              <a:gd name="csX5744" fmla="*/ 41804 w 1436261"/>
              <a:gd name="csY5744" fmla="*/ 98100 h 700513"/>
              <a:gd name="csX5745" fmla="*/ 42781 w 1436261"/>
              <a:gd name="csY5745" fmla="*/ 96836 h 700513"/>
              <a:gd name="csX5746" fmla="*/ 44702 w 1436261"/>
              <a:gd name="csY5746" fmla="*/ 96668 h 700513"/>
              <a:gd name="csX5747" fmla="*/ 45426 w 1436261"/>
              <a:gd name="csY5747" fmla="*/ 96348 h 700513"/>
              <a:gd name="csX5748" fmla="*/ 45898 w 1436261"/>
              <a:gd name="csY5748" fmla="*/ 96297 h 700513"/>
              <a:gd name="csX5749" fmla="*/ 46269 w 1436261"/>
              <a:gd name="csY5749" fmla="*/ 96415 h 700513"/>
              <a:gd name="csX5750" fmla="*/ 46977 w 1436261"/>
              <a:gd name="csY5750" fmla="*/ 96162 h 700513"/>
              <a:gd name="csX5751" fmla="*/ 120797 w 1436261"/>
              <a:gd name="csY5751" fmla="*/ 95791 h 700513"/>
              <a:gd name="csX5752" fmla="*/ 121589 w 1436261"/>
              <a:gd name="csY5752" fmla="*/ 95960 h 700513"/>
              <a:gd name="csX5753" fmla="*/ 122516 w 1436261"/>
              <a:gd name="csY5753" fmla="*/ 96162 h 700513"/>
              <a:gd name="csX5754" fmla="*/ 122549 w 1436261"/>
              <a:gd name="csY5754" fmla="*/ 96162 h 700513"/>
              <a:gd name="csX5755" fmla="*/ 121926 w 1436261"/>
              <a:gd name="csY5755" fmla="*/ 96886 h 700513"/>
              <a:gd name="csX5756" fmla="*/ 120527 w 1436261"/>
              <a:gd name="csY5756" fmla="*/ 97122 h 700513"/>
              <a:gd name="csX5757" fmla="*/ 119668 w 1436261"/>
              <a:gd name="csY5757" fmla="*/ 97459 h 700513"/>
              <a:gd name="csX5758" fmla="*/ 119971 w 1436261"/>
              <a:gd name="csY5758" fmla="*/ 96297 h 700513"/>
              <a:gd name="csX5759" fmla="*/ 120797 w 1436261"/>
              <a:gd name="csY5759" fmla="*/ 95791 h 700513"/>
              <a:gd name="csX5760" fmla="*/ 375571 w 1436261"/>
              <a:gd name="csY5760" fmla="*/ 86288 h 700513"/>
              <a:gd name="csX5761" fmla="*/ 377071 w 1436261"/>
              <a:gd name="csY5761" fmla="*/ 87113 h 700513"/>
              <a:gd name="csX5762" fmla="*/ 375891 w 1436261"/>
              <a:gd name="csY5762" fmla="*/ 88680 h 700513"/>
              <a:gd name="csX5763" fmla="*/ 373886 w 1436261"/>
              <a:gd name="csY5763" fmla="*/ 89978 h 700513"/>
              <a:gd name="csX5764" fmla="*/ 371645 w 1436261"/>
              <a:gd name="csY5764" fmla="*/ 90719 h 700513"/>
              <a:gd name="csX5765" fmla="*/ 371325 w 1436261"/>
              <a:gd name="csY5765" fmla="*/ 89287 h 700513"/>
              <a:gd name="csX5766" fmla="*/ 372454 w 1436261"/>
              <a:gd name="csY5766" fmla="*/ 87686 h 700513"/>
              <a:gd name="csX5767" fmla="*/ 375571 w 1436261"/>
              <a:gd name="csY5767" fmla="*/ 86288 h 700513"/>
              <a:gd name="csX5768" fmla="*/ 266622 w 1436261"/>
              <a:gd name="csY5768" fmla="*/ 84080 h 700513"/>
              <a:gd name="csX5769" fmla="*/ 257708 w 1436261"/>
              <a:gd name="csY5769" fmla="*/ 86760 h 700513"/>
              <a:gd name="csX5770" fmla="*/ 249318 w 1436261"/>
              <a:gd name="csY5770" fmla="*/ 86406 h 700513"/>
              <a:gd name="csX5771" fmla="*/ 247430 w 1436261"/>
              <a:gd name="csY5771" fmla="*/ 85732 h 700513"/>
              <a:gd name="csX5772" fmla="*/ 245054 w 1436261"/>
              <a:gd name="csY5772" fmla="*/ 84906 h 700513"/>
              <a:gd name="csX5773" fmla="*/ 245105 w 1436261"/>
              <a:gd name="csY5773" fmla="*/ 86119 h 700513"/>
              <a:gd name="csX5774" fmla="*/ 245088 w 1436261"/>
              <a:gd name="csY5774" fmla="*/ 87147 h 700513"/>
              <a:gd name="csX5775" fmla="*/ 245171 w 1436261"/>
              <a:gd name="csY5775" fmla="*/ 88984 h 700513"/>
              <a:gd name="csX5776" fmla="*/ 243420 w 1436261"/>
              <a:gd name="csY5776" fmla="*/ 89169 h 700513"/>
              <a:gd name="csX5777" fmla="*/ 241549 w 1436261"/>
              <a:gd name="csY5777" fmla="*/ 89793 h 700513"/>
              <a:gd name="csX5778" fmla="*/ 240522 w 1436261"/>
              <a:gd name="csY5778" fmla="*/ 91090 h 700513"/>
              <a:gd name="csX5779" fmla="*/ 238650 w 1436261"/>
              <a:gd name="csY5779" fmla="*/ 91848 h 700513"/>
              <a:gd name="csX5780" fmla="*/ 237016 w 1436261"/>
              <a:gd name="csY5780" fmla="*/ 91511 h 700513"/>
              <a:gd name="csX5781" fmla="*/ 234219 w 1436261"/>
              <a:gd name="csY5781" fmla="*/ 92135 h 700513"/>
              <a:gd name="csX5782" fmla="*/ 232736 w 1436261"/>
              <a:gd name="csY5782" fmla="*/ 91377 h 700513"/>
              <a:gd name="csX5783" fmla="*/ 232112 w 1436261"/>
              <a:gd name="csY5783" fmla="*/ 92758 h 700513"/>
              <a:gd name="csX5784" fmla="*/ 234269 w 1436261"/>
              <a:gd name="csY5784" fmla="*/ 93028 h 700513"/>
              <a:gd name="csX5785" fmla="*/ 236055 w 1436261"/>
              <a:gd name="csY5785" fmla="*/ 93736 h 700513"/>
              <a:gd name="csX5786" fmla="*/ 240555 w 1436261"/>
              <a:gd name="csY5786" fmla="*/ 93938 h 700513"/>
              <a:gd name="csX5787" fmla="*/ 242577 w 1436261"/>
              <a:gd name="csY5787" fmla="*/ 93870 h 700513"/>
              <a:gd name="csX5788" fmla="*/ 244667 w 1436261"/>
              <a:gd name="csY5788" fmla="*/ 92809 h 700513"/>
              <a:gd name="csX5789" fmla="*/ 246133 w 1436261"/>
              <a:gd name="csY5789" fmla="*/ 92691 h 700513"/>
              <a:gd name="csX5790" fmla="*/ 248020 w 1436261"/>
              <a:gd name="csY5790" fmla="*/ 92270 h 700513"/>
              <a:gd name="csX5791" fmla="*/ 252013 w 1436261"/>
              <a:gd name="csY5791" fmla="*/ 90955 h 700513"/>
              <a:gd name="csX5792" fmla="*/ 254220 w 1436261"/>
              <a:gd name="csY5792" fmla="*/ 89927 h 700513"/>
              <a:gd name="csX5793" fmla="*/ 255888 w 1436261"/>
              <a:gd name="csY5793" fmla="*/ 89877 h 700513"/>
              <a:gd name="csX5794" fmla="*/ 258348 w 1436261"/>
              <a:gd name="csY5794" fmla="*/ 89001 h 700513"/>
              <a:gd name="csX5795" fmla="*/ 261752 w 1436261"/>
              <a:gd name="csY5795" fmla="*/ 87012 h 700513"/>
              <a:gd name="csX5796" fmla="*/ 266723 w 1436261"/>
              <a:gd name="csY5796" fmla="*/ 85850 h 700513"/>
              <a:gd name="csX5797" fmla="*/ 265494 w 1436261"/>
              <a:gd name="csY5797" fmla="*/ 85294 h 700513"/>
              <a:gd name="csX5798" fmla="*/ 268560 w 1436261"/>
              <a:gd name="csY5798" fmla="*/ 85159 h 700513"/>
              <a:gd name="csX5799" fmla="*/ 269267 w 1436261"/>
              <a:gd name="csY5799" fmla="*/ 84333 h 700513"/>
              <a:gd name="csX5800" fmla="*/ 266622 w 1436261"/>
              <a:gd name="csY5800" fmla="*/ 84080 h 700513"/>
              <a:gd name="csX5801" fmla="*/ 364130 w 1436261"/>
              <a:gd name="csY5801" fmla="*/ 83491 h 700513"/>
              <a:gd name="csX5802" fmla="*/ 366136 w 1436261"/>
              <a:gd name="csY5802" fmla="*/ 84317 h 700513"/>
              <a:gd name="csX5803" fmla="*/ 368815 w 1436261"/>
              <a:gd name="csY5803" fmla="*/ 84468 h 700513"/>
              <a:gd name="csX5804" fmla="*/ 366338 w 1436261"/>
              <a:gd name="csY5804" fmla="*/ 86760 h 700513"/>
              <a:gd name="csX5805" fmla="*/ 362799 w 1436261"/>
              <a:gd name="csY5805" fmla="*/ 87687 h 700513"/>
              <a:gd name="csX5806" fmla="*/ 362799 w 1436261"/>
              <a:gd name="csY5806" fmla="*/ 87670 h 700513"/>
              <a:gd name="csX5807" fmla="*/ 361451 w 1436261"/>
              <a:gd name="csY5807" fmla="*/ 87552 h 700513"/>
              <a:gd name="csX5808" fmla="*/ 360002 w 1436261"/>
              <a:gd name="csY5808" fmla="*/ 87923 h 700513"/>
              <a:gd name="csX5809" fmla="*/ 360912 w 1436261"/>
              <a:gd name="csY5809" fmla="*/ 86811 h 700513"/>
              <a:gd name="csX5810" fmla="*/ 360845 w 1436261"/>
              <a:gd name="csY5810" fmla="*/ 85075 h 700513"/>
              <a:gd name="csX5811" fmla="*/ 362378 w 1436261"/>
              <a:gd name="csY5811" fmla="*/ 84367 h 700513"/>
              <a:gd name="csX5812" fmla="*/ 364130 w 1436261"/>
              <a:gd name="csY5812" fmla="*/ 83491 h 700513"/>
              <a:gd name="csX5813" fmla="*/ 743369 w 1436261"/>
              <a:gd name="csY5813" fmla="*/ 83147 h 700513"/>
              <a:gd name="csX5814" fmla="*/ 743378 w 1436261"/>
              <a:gd name="csY5814" fmla="*/ 83154 h 700513"/>
              <a:gd name="csX5815" fmla="*/ 743344 w 1436261"/>
              <a:gd name="csY5815" fmla="*/ 83154 h 700513"/>
              <a:gd name="csX5816" fmla="*/ 743074 w 1436261"/>
              <a:gd name="csY5816" fmla="*/ 82193 h 700513"/>
              <a:gd name="csX5817" fmla="*/ 743597 w 1436261"/>
              <a:gd name="csY5817" fmla="*/ 82193 h 700513"/>
              <a:gd name="csX5818" fmla="*/ 743833 w 1436261"/>
              <a:gd name="csY5818" fmla="*/ 82497 h 700513"/>
              <a:gd name="csX5819" fmla="*/ 744473 w 1436261"/>
              <a:gd name="csY5819" fmla="*/ 82497 h 700513"/>
              <a:gd name="csX5820" fmla="*/ 743984 w 1436261"/>
              <a:gd name="csY5820" fmla="*/ 82969 h 700513"/>
              <a:gd name="csX5821" fmla="*/ 743369 w 1436261"/>
              <a:gd name="csY5821" fmla="*/ 83147 h 700513"/>
              <a:gd name="csX5822" fmla="*/ 743074 w 1436261"/>
              <a:gd name="csY5822" fmla="*/ 82901 h 700513"/>
              <a:gd name="csX5823" fmla="*/ 743074 w 1436261"/>
              <a:gd name="csY5823" fmla="*/ 82193 h 700513"/>
              <a:gd name="csX5824" fmla="*/ 1349516 w 1436261"/>
              <a:gd name="csY5824" fmla="*/ 79851 h 700513"/>
              <a:gd name="csX5825" fmla="*/ 1351774 w 1436261"/>
              <a:gd name="csY5825" fmla="*/ 80946 h 700513"/>
              <a:gd name="csX5826" fmla="*/ 1353273 w 1436261"/>
              <a:gd name="csY5826" fmla="*/ 81317 h 700513"/>
              <a:gd name="csX5827" fmla="*/ 1354284 w 1436261"/>
              <a:gd name="csY5827" fmla="*/ 81014 h 700513"/>
              <a:gd name="csX5828" fmla="*/ 1354840 w 1436261"/>
              <a:gd name="csY5828" fmla="*/ 81283 h 700513"/>
              <a:gd name="csX5829" fmla="*/ 1355717 w 1436261"/>
              <a:gd name="csY5829" fmla="*/ 81536 h 700513"/>
              <a:gd name="csX5830" fmla="*/ 1356525 w 1436261"/>
              <a:gd name="csY5830" fmla="*/ 81587 h 700513"/>
              <a:gd name="csX5831" fmla="*/ 1358295 w 1436261"/>
              <a:gd name="csY5831" fmla="*/ 82547 h 700513"/>
              <a:gd name="csX5832" fmla="*/ 1357570 w 1436261"/>
              <a:gd name="csY5832" fmla="*/ 82901 h 700513"/>
              <a:gd name="csX5833" fmla="*/ 1357638 w 1436261"/>
              <a:gd name="csY5833" fmla="*/ 83693 h 700513"/>
              <a:gd name="csX5834" fmla="*/ 1356087 w 1436261"/>
              <a:gd name="csY5834" fmla="*/ 83760 h 700513"/>
              <a:gd name="csX5835" fmla="*/ 1352498 w 1436261"/>
              <a:gd name="csY5835" fmla="*/ 82665 h 700513"/>
              <a:gd name="csX5836" fmla="*/ 1351167 w 1436261"/>
              <a:gd name="csY5836" fmla="*/ 82261 h 700513"/>
              <a:gd name="csX5837" fmla="*/ 1350358 w 1436261"/>
              <a:gd name="csY5837" fmla="*/ 82210 h 700513"/>
              <a:gd name="csX5838" fmla="*/ 1349229 w 1436261"/>
              <a:gd name="csY5838" fmla="*/ 81654 h 700513"/>
              <a:gd name="csX5839" fmla="*/ 1348741 w 1436261"/>
              <a:gd name="csY5839" fmla="*/ 81705 h 700513"/>
              <a:gd name="csX5840" fmla="*/ 1348488 w 1436261"/>
              <a:gd name="csY5840" fmla="*/ 82092 h 700513"/>
              <a:gd name="csX5841" fmla="*/ 1347780 w 1436261"/>
              <a:gd name="csY5841" fmla="*/ 81957 h 700513"/>
              <a:gd name="csX5842" fmla="*/ 1347106 w 1436261"/>
              <a:gd name="csY5842" fmla="*/ 81789 h 700513"/>
              <a:gd name="csX5843" fmla="*/ 1345286 w 1436261"/>
              <a:gd name="csY5843" fmla="*/ 81081 h 700513"/>
              <a:gd name="csX5844" fmla="*/ 1345269 w 1436261"/>
              <a:gd name="csY5844" fmla="*/ 81064 h 700513"/>
              <a:gd name="csX5845" fmla="*/ 1344393 w 1436261"/>
              <a:gd name="csY5845" fmla="*/ 80222 h 700513"/>
              <a:gd name="csX5846" fmla="*/ 1344713 w 1436261"/>
              <a:gd name="csY5846" fmla="*/ 80020 h 700513"/>
              <a:gd name="csX5847" fmla="*/ 1345640 w 1436261"/>
              <a:gd name="csY5847" fmla="*/ 80407 h 700513"/>
              <a:gd name="csX5848" fmla="*/ 1346651 w 1436261"/>
              <a:gd name="csY5848" fmla="*/ 80643 h 700513"/>
              <a:gd name="csX5849" fmla="*/ 1347106 w 1436261"/>
              <a:gd name="csY5849" fmla="*/ 80306 h 700513"/>
              <a:gd name="csX5850" fmla="*/ 1348235 w 1436261"/>
              <a:gd name="csY5850" fmla="*/ 80542 h 700513"/>
              <a:gd name="csX5851" fmla="*/ 1349044 w 1436261"/>
              <a:gd name="csY5851" fmla="*/ 80222 h 700513"/>
              <a:gd name="csX5852" fmla="*/ 1349516 w 1436261"/>
              <a:gd name="csY5852" fmla="*/ 79851 h 700513"/>
              <a:gd name="csX5853" fmla="*/ 756657 w 1436261"/>
              <a:gd name="csY5853" fmla="*/ 73700 h 700513"/>
              <a:gd name="csX5854" fmla="*/ 756134 w 1436261"/>
              <a:gd name="csY5854" fmla="*/ 74307 h 700513"/>
              <a:gd name="csX5855" fmla="*/ 755747 w 1436261"/>
              <a:gd name="csY5855" fmla="*/ 74441 h 700513"/>
              <a:gd name="csX5856" fmla="*/ 755747 w 1436261"/>
              <a:gd name="csY5856" fmla="*/ 74475 h 700513"/>
              <a:gd name="csX5857" fmla="*/ 755410 w 1436261"/>
              <a:gd name="csY5857" fmla="*/ 74745 h 700513"/>
              <a:gd name="csX5858" fmla="*/ 754685 w 1436261"/>
              <a:gd name="csY5858" fmla="*/ 74172 h 700513"/>
              <a:gd name="csX5859" fmla="*/ 755544 w 1436261"/>
              <a:gd name="csY5859" fmla="*/ 73767 h 700513"/>
              <a:gd name="csX5860" fmla="*/ 756084 w 1436261"/>
              <a:gd name="csY5860" fmla="*/ 73767 h 700513"/>
              <a:gd name="csX5861" fmla="*/ 756657 w 1436261"/>
              <a:gd name="csY5861" fmla="*/ 73700 h 700513"/>
              <a:gd name="csX5862" fmla="*/ 773236 w 1436261"/>
              <a:gd name="csY5862" fmla="*/ 70684 h 700513"/>
              <a:gd name="csX5863" fmla="*/ 773422 w 1436261"/>
              <a:gd name="csY5863" fmla="*/ 71190 h 700513"/>
              <a:gd name="csX5864" fmla="*/ 773439 w 1436261"/>
              <a:gd name="csY5864" fmla="*/ 71190 h 700513"/>
              <a:gd name="csX5865" fmla="*/ 366101 w 1436261"/>
              <a:gd name="csY5865" fmla="*/ 70432 h 700513"/>
              <a:gd name="csX5866" fmla="*/ 366320 w 1436261"/>
              <a:gd name="csY5866" fmla="*/ 73634 h 700513"/>
              <a:gd name="csX5867" fmla="*/ 367921 w 1436261"/>
              <a:gd name="csY5867" fmla="*/ 72858 h 700513"/>
              <a:gd name="csX5868" fmla="*/ 369320 w 1436261"/>
              <a:gd name="csY5868" fmla="*/ 72707 h 700513"/>
              <a:gd name="csX5869" fmla="*/ 371274 w 1436261"/>
              <a:gd name="csY5869" fmla="*/ 74324 h 700513"/>
              <a:gd name="csX5870" fmla="*/ 373970 w 1436261"/>
              <a:gd name="csY5870" fmla="*/ 75369 h 700513"/>
              <a:gd name="csX5871" fmla="*/ 374291 w 1436261"/>
              <a:gd name="csY5871" fmla="*/ 77981 h 700513"/>
              <a:gd name="csX5872" fmla="*/ 375858 w 1436261"/>
              <a:gd name="csY5872" fmla="*/ 78385 h 700513"/>
              <a:gd name="csX5873" fmla="*/ 376397 w 1436261"/>
              <a:gd name="csY5873" fmla="*/ 78891 h 700513"/>
              <a:gd name="csX5874" fmla="*/ 376953 w 1436261"/>
              <a:gd name="csY5874" fmla="*/ 78689 h 700513"/>
              <a:gd name="csX5875" fmla="*/ 379144 w 1436261"/>
              <a:gd name="csY5875" fmla="*/ 80138 h 700513"/>
              <a:gd name="csX5876" fmla="*/ 371291 w 1436261"/>
              <a:gd name="csY5876" fmla="*/ 81048 h 700513"/>
              <a:gd name="csX5877" fmla="*/ 371359 w 1436261"/>
              <a:gd name="csY5877" fmla="*/ 79245 h 700513"/>
              <a:gd name="csX5878" fmla="*/ 369488 w 1436261"/>
              <a:gd name="csY5878" fmla="*/ 79009 h 700513"/>
              <a:gd name="csX5879" fmla="*/ 367214 w 1436261"/>
              <a:gd name="csY5879" fmla="*/ 78722 h 700513"/>
              <a:gd name="csX5880" fmla="*/ 363843 w 1436261"/>
              <a:gd name="csY5880" fmla="*/ 80441 h 700513"/>
              <a:gd name="csX5881" fmla="*/ 359715 w 1436261"/>
              <a:gd name="csY5881" fmla="*/ 82817 h 700513"/>
              <a:gd name="csX5882" fmla="*/ 356749 w 1436261"/>
              <a:gd name="csY5882" fmla="*/ 80576 h 700513"/>
              <a:gd name="csX5883" fmla="*/ 353278 w 1436261"/>
              <a:gd name="csY5883" fmla="*/ 80761 h 700513"/>
              <a:gd name="csX5884" fmla="*/ 356564 w 1436261"/>
              <a:gd name="csY5884" fmla="*/ 78368 h 700513"/>
              <a:gd name="csX5885" fmla="*/ 359311 w 1436261"/>
              <a:gd name="csY5885" fmla="*/ 76178 h 700513"/>
              <a:gd name="csX5886" fmla="*/ 361400 w 1436261"/>
              <a:gd name="csY5886" fmla="*/ 73752 h 700513"/>
              <a:gd name="csX5887" fmla="*/ 366101 w 1436261"/>
              <a:gd name="csY5887" fmla="*/ 70432 h 700513"/>
              <a:gd name="csX5888" fmla="*/ 368848 w 1436261"/>
              <a:gd name="csY5888" fmla="*/ 69421 h 700513"/>
              <a:gd name="csX5889" fmla="*/ 370129 w 1436261"/>
              <a:gd name="csY5889" fmla="*/ 70196 h 700513"/>
              <a:gd name="csX5890" fmla="*/ 369387 w 1436261"/>
              <a:gd name="csY5890" fmla="*/ 71359 h 700513"/>
              <a:gd name="csX5891" fmla="*/ 368107 w 1436261"/>
              <a:gd name="csY5891" fmla="*/ 71595 h 700513"/>
              <a:gd name="csX5892" fmla="*/ 368107 w 1436261"/>
              <a:gd name="csY5892" fmla="*/ 71578 h 700513"/>
              <a:gd name="csX5893" fmla="*/ 368140 w 1436261"/>
              <a:gd name="csY5893" fmla="*/ 71426 h 700513"/>
              <a:gd name="csX5894" fmla="*/ 368056 w 1436261"/>
              <a:gd name="csY5894" fmla="*/ 70247 h 700513"/>
              <a:gd name="csX5895" fmla="*/ 368848 w 1436261"/>
              <a:gd name="csY5895" fmla="*/ 69421 h 700513"/>
              <a:gd name="csX5896" fmla="*/ 824293 w 1436261"/>
              <a:gd name="csY5896" fmla="*/ 68965 h 700513"/>
              <a:gd name="csX5897" fmla="*/ 824209 w 1436261"/>
              <a:gd name="csY5897" fmla="*/ 69791 h 700513"/>
              <a:gd name="csX5898" fmla="*/ 824781 w 1436261"/>
              <a:gd name="csY5898" fmla="*/ 69589 h 700513"/>
              <a:gd name="csX5899" fmla="*/ 824293 w 1436261"/>
              <a:gd name="csY5899" fmla="*/ 68965 h 700513"/>
              <a:gd name="csX5900" fmla="*/ 751752 w 1436261"/>
              <a:gd name="csY5900" fmla="*/ 67718 h 700513"/>
              <a:gd name="csX5901" fmla="*/ 751533 w 1436261"/>
              <a:gd name="csY5901" fmla="*/ 67803 h 700513"/>
              <a:gd name="csX5902" fmla="*/ 751550 w 1436261"/>
              <a:gd name="csY5902" fmla="*/ 67803 h 700513"/>
              <a:gd name="csX5903" fmla="*/ 612351 w 1436261"/>
              <a:gd name="csY5903" fmla="*/ 66893 h 700513"/>
              <a:gd name="csX5904" fmla="*/ 613783 w 1436261"/>
              <a:gd name="csY5904" fmla="*/ 68274 h 700513"/>
              <a:gd name="csX5905" fmla="*/ 615721 w 1436261"/>
              <a:gd name="csY5905" fmla="*/ 67668 h 700513"/>
              <a:gd name="csX5906" fmla="*/ 617255 w 1436261"/>
              <a:gd name="csY5906" fmla="*/ 68544 h 700513"/>
              <a:gd name="csX5907" fmla="*/ 615688 w 1436261"/>
              <a:gd name="csY5907" fmla="*/ 69387 h 700513"/>
              <a:gd name="csX5908" fmla="*/ 616514 w 1436261"/>
              <a:gd name="csY5908" fmla="*/ 69740 h 700513"/>
              <a:gd name="csX5909" fmla="*/ 616092 w 1436261"/>
              <a:gd name="csY5909" fmla="*/ 70499 h 700513"/>
              <a:gd name="csX5910" fmla="*/ 617760 w 1436261"/>
              <a:gd name="csY5910" fmla="*/ 71038 h 700513"/>
              <a:gd name="csX5911" fmla="*/ 619411 w 1436261"/>
              <a:gd name="csY5911" fmla="*/ 72201 h 700513"/>
              <a:gd name="csX5912" fmla="*/ 619681 w 1436261"/>
              <a:gd name="csY5912" fmla="*/ 72689 h 700513"/>
              <a:gd name="csX5913" fmla="*/ 618636 w 1436261"/>
              <a:gd name="csY5913" fmla="*/ 73178 h 700513"/>
              <a:gd name="csX5914" fmla="*/ 620035 w 1436261"/>
              <a:gd name="csY5914" fmla="*/ 73498 h 700513"/>
              <a:gd name="csX5915" fmla="*/ 618855 w 1436261"/>
              <a:gd name="csY5915" fmla="*/ 74728 h 700513"/>
              <a:gd name="csX5916" fmla="*/ 617760 w 1436261"/>
              <a:gd name="csY5916" fmla="*/ 75520 h 700513"/>
              <a:gd name="csX5917" fmla="*/ 616952 w 1436261"/>
              <a:gd name="csY5917" fmla="*/ 76009 h 700513"/>
              <a:gd name="csX5918" fmla="*/ 616379 w 1436261"/>
              <a:gd name="csY5918" fmla="*/ 76447 h 700513"/>
              <a:gd name="csX5919" fmla="*/ 616025 w 1436261"/>
              <a:gd name="csY5919" fmla="*/ 77340 h 700513"/>
              <a:gd name="csX5920" fmla="*/ 614155 w 1436261"/>
              <a:gd name="csY5920" fmla="*/ 77593 h 700513"/>
              <a:gd name="csX5921" fmla="*/ 612839 w 1436261"/>
              <a:gd name="csY5921" fmla="*/ 78216 h 700513"/>
              <a:gd name="csX5922" fmla="*/ 608223 w 1436261"/>
              <a:gd name="csY5922" fmla="*/ 79564 h 700513"/>
              <a:gd name="csX5923" fmla="*/ 603606 w 1436261"/>
              <a:gd name="csY5923" fmla="*/ 80828 h 700513"/>
              <a:gd name="csX5924" fmla="*/ 602039 w 1436261"/>
              <a:gd name="csY5924" fmla="*/ 81771 h 700513"/>
              <a:gd name="csX5925" fmla="*/ 601315 w 1436261"/>
              <a:gd name="csY5925" fmla="*/ 82007 h 700513"/>
              <a:gd name="csX5926" fmla="*/ 600911 w 1436261"/>
              <a:gd name="csY5926" fmla="*/ 82429 h 700513"/>
              <a:gd name="csX5927" fmla="*/ 600641 w 1436261"/>
              <a:gd name="csY5927" fmla="*/ 82766 h 700513"/>
              <a:gd name="csX5928" fmla="*/ 599495 w 1436261"/>
              <a:gd name="csY5928" fmla="*/ 82547 h 700513"/>
              <a:gd name="csX5929" fmla="*/ 596580 w 1436261"/>
              <a:gd name="csY5929" fmla="*/ 81670 h 700513"/>
              <a:gd name="csX5930" fmla="*/ 593041 w 1436261"/>
              <a:gd name="csY5930" fmla="*/ 81182 h 700513"/>
              <a:gd name="csX5931" fmla="*/ 591187 w 1436261"/>
              <a:gd name="csY5931" fmla="*/ 80474 h 700513"/>
              <a:gd name="csX5932" fmla="*/ 590782 w 1436261"/>
              <a:gd name="csY5932" fmla="*/ 79547 h 700513"/>
              <a:gd name="csX5933" fmla="*/ 590160 w 1436261"/>
              <a:gd name="csY5933" fmla="*/ 80272 h 700513"/>
              <a:gd name="csX5934" fmla="*/ 587464 w 1436261"/>
              <a:gd name="csY5934" fmla="*/ 80204 h 700513"/>
              <a:gd name="csX5935" fmla="*/ 585172 w 1436261"/>
              <a:gd name="csY5935" fmla="*/ 78907 h 700513"/>
              <a:gd name="csX5936" fmla="*/ 587026 w 1436261"/>
              <a:gd name="csY5936" fmla="*/ 79109 h 700513"/>
              <a:gd name="csX5937" fmla="*/ 588474 w 1436261"/>
              <a:gd name="csY5937" fmla="*/ 78081 h 700513"/>
              <a:gd name="csX5938" fmla="*/ 588895 w 1436261"/>
              <a:gd name="csY5938" fmla="*/ 76801 h 700513"/>
              <a:gd name="csX5939" fmla="*/ 587481 w 1436261"/>
              <a:gd name="csY5939" fmla="*/ 76767 h 700513"/>
              <a:gd name="csX5940" fmla="*/ 587312 w 1436261"/>
              <a:gd name="csY5940" fmla="*/ 75840 h 700513"/>
              <a:gd name="csX5941" fmla="*/ 584817 w 1436261"/>
              <a:gd name="csY5941" fmla="*/ 75537 h 700513"/>
              <a:gd name="csX5942" fmla="*/ 583133 w 1436261"/>
              <a:gd name="csY5942" fmla="*/ 75857 h 700513"/>
              <a:gd name="csX5943" fmla="*/ 582577 w 1436261"/>
              <a:gd name="csY5943" fmla="*/ 75469 h 700513"/>
              <a:gd name="csX5944" fmla="*/ 581566 w 1436261"/>
              <a:gd name="csY5944" fmla="*/ 75705 h 700513"/>
              <a:gd name="csX5945" fmla="*/ 582190 w 1436261"/>
              <a:gd name="csY5945" fmla="*/ 74897 h 700513"/>
              <a:gd name="csX5946" fmla="*/ 583436 w 1436261"/>
              <a:gd name="csY5946" fmla="*/ 74964 h 700513"/>
              <a:gd name="csX5947" fmla="*/ 584211 w 1436261"/>
              <a:gd name="csY5947" fmla="*/ 74492 h 700513"/>
              <a:gd name="csX5948" fmla="*/ 585946 w 1436261"/>
              <a:gd name="csY5948" fmla="*/ 74290 h 700513"/>
              <a:gd name="csX5949" fmla="*/ 590025 w 1436261"/>
              <a:gd name="csY5949" fmla="*/ 73447 h 700513"/>
              <a:gd name="csX5950" fmla="*/ 588306 w 1436261"/>
              <a:gd name="csY5950" fmla="*/ 73784 h 700513"/>
              <a:gd name="csX5951" fmla="*/ 589655 w 1436261"/>
              <a:gd name="csY5951" fmla="*/ 72858 h 700513"/>
              <a:gd name="csX5952" fmla="*/ 588559 w 1436261"/>
              <a:gd name="csY5952" fmla="*/ 72285 h 700513"/>
              <a:gd name="csX5953" fmla="*/ 587144 w 1436261"/>
              <a:gd name="csY5953" fmla="*/ 72420 h 700513"/>
              <a:gd name="csX5954" fmla="*/ 586267 w 1436261"/>
              <a:gd name="csY5954" fmla="*/ 71830 h 700513"/>
              <a:gd name="csX5955" fmla="*/ 583385 w 1436261"/>
              <a:gd name="csY5955" fmla="*/ 72639 h 700513"/>
              <a:gd name="csX5956" fmla="*/ 582240 w 1436261"/>
              <a:gd name="csY5956" fmla="*/ 72335 h 700513"/>
              <a:gd name="csX5957" fmla="*/ 582207 w 1436261"/>
              <a:gd name="csY5957" fmla="*/ 72335 h 700513"/>
              <a:gd name="csX5958" fmla="*/ 580674 w 1436261"/>
              <a:gd name="csY5958" fmla="*/ 72622 h 700513"/>
              <a:gd name="csX5959" fmla="*/ 580859 w 1436261"/>
              <a:gd name="csY5959" fmla="*/ 71847 h 700513"/>
              <a:gd name="csX5960" fmla="*/ 582005 w 1436261"/>
              <a:gd name="csY5960" fmla="*/ 71965 h 700513"/>
              <a:gd name="csX5961" fmla="*/ 582207 w 1436261"/>
              <a:gd name="csY5961" fmla="*/ 71375 h 700513"/>
              <a:gd name="csX5962" fmla="*/ 583250 w 1436261"/>
              <a:gd name="csY5962" fmla="*/ 71173 h 700513"/>
              <a:gd name="csX5963" fmla="*/ 584514 w 1436261"/>
              <a:gd name="csY5963" fmla="*/ 70886 h 700513"/>
              <a:gd name="csX5964" fmla="*/ 584245 w 1436261"/>
              <a:gd name="csY5964" fmla="*/ 69926 h 700513"/>
              <a:gd name="csX5965" fmla="*/ 585070 w 1436261"/>
              <a:gd name="csY5965" fmla="*/ 69302 h 700513"/>
              <a:gd name="csX5966" fmla="*/ 585778 w 1436261"/>
              <a:gd name="csY5966" fmla="*/ 69083 h 700513"/>
              <a:gd name="csX5967" fmla="*/ 586132 w 1436261"/>
              <a:gd name="csY5967" fmla="*/ 69488 h 700513"/>
              <a:gd name="csX5968" fmla="*/ 587210 w 1436261"/>
              <a:gd name="csY5968" fmla="*/ 69639 h 700513"/>
              <a:gd name="csX5969" fmla="*/ 588778 w 1436261"/>
              <a:gd name="csY5969" fmla="*/ 70650 h 700513"/>
              <a:gd name="csX5970" fmla="*/ 587750 w 1436261"/>
              <a:gd name="csY5970" fmla="*/ 69420 h 700513"/>
              <a:gd name="csX5971" fmla="*/ 588644 w 1436261"/>
              <a:gd name="csY5971" fmla="*/ 69184 h 700513"/>
              <a:gd name="csX5972" fmla="*/ 587043 w 1436261"/>
              <a:gd name="csY5972" fmla="*/ 67718 h 700513"/>
              <a:gd name="csX5973" fmla="*/ 591659 w 1436261"/>
              <a:gd name="csY5973" fmla="*/ 69151 h 700513"/>
              <a:gd name="csX5974" fmla="*/ 592872 w 1436261"/>
              <a:gd name="csY5974" fmla="*/ 70263 h 700513"/>
              <a:gd name="csX5975" fmla="*/ 591676 w 1436261"/>
              <a:gd name="csY5975" fmla="*/ 70869 h 700513"/>
              <a:gd name="csX5976" fmla="*/ 592265 w 1436261"/>
              <a:gd name="csY5976" fmla="*/ 71021 h 700513"/>
              <a:gd name="csX5977" fmla="*/ 591945 w 1436261"/>
              <a:gd name="csY5977" fmla="*/ 72049 h 700513"/>
              <a:gd name="csX5978" fmla="*/ 592772 w 1436261"/>
              <a:gd name="csY5978" fmla="*/ 73094 h 700513"/>
              <a:gd name="csX5979" fmla="*/ 595113 w 1436261"/>
              <a:gd name="csY5979" fmla="*/ 71948 h 700513"/>
              <a:gd name="csX5980" fmla="*/ 596513 w 1436261"/>
              <a:gd name="csY5980" fmla="*/ 69454 h 700513"/>
              <a:gd name="csX5981" fmla="*/ 597945 w 1436261"/>
              <a:gd name="csY5981" fmla="*/ 69808 h 700513"/>
              <a:gd name="csX5982" fmla="*/ 598787 w 1436261"/>
              <a:gd name="csY5982" fmla="*/ 70650 h 700513"/>
              <a:gd name="csX5983" fmla="*/ 598972 w 1436261"/>
              <a:gd name="csY5983" fmla="*/ 69589 h 700513"/>
              <a:gd name="csX5984" fmla="*/ 600624 w 1436261"/>
              <a:gd name="csY5984" fmla="*/ 69100 h 700513"/>
              <a:gd name="csX5985" fmla="*/ 603858 w 1436261"/>
              <a:gd name="csY5985" fmla="*/ 70785 h 700513"/>
              <a:gd name="csX5986" fmla="*/ 603690 w 1436261"/>
              <a:gd name="csY5986" fmla="*/ 69285 h 700513"/>
              <a:gd name="csX5987" fmla="*/ 605914 w 1436261"/>
              <a:gd name="csY5987" fmla="*/ 69724 h 700513"/>
              <a:gd name="csX5988" fmla="*/ 609351 w 1436261"/>
              <a:gd name="csY5988" fmla="*/ 68763 h 700513"/>
              <a:gd name="csX5989" fmla="*/ 610464 w 1436261"/>
              <a:gd name="csY5989" fmla="*/ 67449 h 700513"/>
              <a:gd name="csX5990" fmla="*/ 612351 w 1436261"/>
              <a:gd name="csY5990" fmla="*/ 66893 h 700513"/>
              <a:gd name="csX5991" fmla="*/ 252131 w 1436261"/>
              <a:gd name="csY5991" fmla="*/ 64601 h 700513"/>
              <a:gd name="csX5992" fmla="*/ 249065 w 1436261"/>
              <a:gd name="csY5992" fmla="*/ 64787 h 700513"/>
              <a:gd name="csX5993" fmla="*/ 243909 w 1436261"/>
              <a:gd name="csY5993" fmla="*/ 66135 h 700513"/>
              <a:gd name="csX5994" fmla="*/ 239847 w 1436261"/>
              <a:gd name="csY5994" fmla="*/ 66843 h 700513"/>
              <a:gd name="csX5995" fmla="*/ 237875 w 1436261"/>
              <a:gd name="csY5995" fmla="*/ 67365 h 700513"/>
              <a:gd name="csX5996" fmla="*/ 235263 w 1436261"/>
              <a:gd name="csY5996" fmla="*/ 67314 h 700513"/>
              <a:gd name="csX5997" fmla="*/ 231809 w 1436261"/>
              <a:gd name="csY5997" fmla="*/ 67820 h 700513"/>
              <a:gd name="csX5998" fmla="*/ 228810 w 1436261"/>
              <a:gd name="csY5998" fmla="*/ 69775 h 700513"/>
              <a:gd name="csX5999" fmla="*/ 230899 w 1436261"/>
              <a:gd name="csY5999" fmla="*/ 69488 h 700513"/>
              <a:gd name="csX6000" fmla="*/ 233309 w 1436261"/>
              <a:gd name="csY6000" fmla="*/ 69370 h 700513"/>
              <a:gd name="csX6001" fmla="*/ 234404 w 1436261"/>
              <a:gd name="csY6001" fmla="*/ 69909 h 700513"/>
              <a:gd name="csX6002" fmla="*/ 235887 w 1436261"/>
              <a:gd name="csY6002" fmla="*/ 69421 h 700513"/>
              <a:gd name="csX6003" fmla="*/ 241213 w 1436261"/>
              <a:gd name="csY6003" fmla="*/ 68544 h 700513"/>
              <a:gd name="csX6004" fmla="*/ 238330 w 1436261"/>
              <a:gd name="csY6004" fmla="*/ 69657 h 700513"/>
              <a:gd name="csX6005" fmla="*/ 236696 w 1436261"/>
              <a:gd name="csY6005" fmla="*/ 70044 h 700513"/>
              <a:gd name="csX6006" fmla="*/ 236409 w 1436261"/>
              <a:gd name="csY6006" fmla="*/ 70954 h 700513"/>
              <a:gd name="csX6007" fmla="*/ 234943 w 1436261"/>
              <a:gd name="csY6007" fmla="*/ 71426 h 700513"/>
              <a:gd name="csX6008" fmla="*/ 234236 w 1436261"/>
              <a:gd name="csY6008" fmla="*/ 70870 h 700513"/>
              <a:gd name="csX6009" fmla="*/ 232753 w 1436261"/>
              <a:gd name="csY6009" fmla="*/ 71594 h 700513"/>
              <a:gd name="csX6010" fmla="*/ 231304 w 1436261"/>
              <a:gd name="csY6010" fmla="*/ 71999 h 700513"/>
              <a:gd name="csX6011" fmla="*/ 234404 w 1436261"/>
              <a:gd name="csY6011" fmla="*/ 74206 h 700513"/>
              <a:gd name="csX6012" fmla="*/ 236207 w 1436261"/>
              <a:gd name="csY6012" fmla="*/ 72875 h 700513"/>
              <a:gd name="csX6013" fmla="*/ 237960 w 1436261"/>
              <a:gd name="csY6013" fmla="*/ 72622 h 700513"/>
              <a:gd name="csX6014" fmla="*/ 242342 w 1436261"/>
              <a:gd name="csY6014" fmla="*/ 71864 h 700513"/>
              <a:gd name="csX6015" fmla="*/ 241667 w 1436261"/>
              <a:gd name="csY6015" fmla="*/ 72471 h 700513"/>
              <a:gd name="csX6016" fmla="*/ 238903 w 1436261"/>
              <a:gd name="csY6016" fmla="*/ 73448 h 700513"/>
              <a:gd name="csX6017" fmla="*/ 236595 w 1436261"/>
              <a:gd name="csY6017" fmla="*/ 74897 h 700513"/>
              <a:gd name="csX6018" fmla="*/ 238195 w 1436261"/>
              <a:gd name="csY6018" fmla="*/ 74830 h 700513"/>
              <a:gd name="csX6019" fmla="*/ 241364 w 1436261"/>
              <a:gd name="csY6019" fmla="*/ 73549 h 700513"/>
              <a:gd name="csX6020" fmla="*/ 244380 w 1436261"/>
              <a:gd name="csY6020" fmla="*/ 72774 h 700513"/>
              <a:gd name="csX6021" fmla="*/ 245274 w 1436261"/>
              <a:gd name="csY6021" fmla="*/ 71510 h 700513"/>
              <a:gd name="csX6022" fmla="*/ 247380 w 1436261"/>
              <a:gd name="csY6022" fmla="*/ 70499 h 700513"/>
              <a:gd name="csX6023" fmla="*/ 248981 w 1436261"/>
              <a:gd name="csY6023" fmla="*/ 70870 h 700513"/>
              <a:gd name="csX6024" fmla="*/ 251743 w 1436261"/>
              <a:gd name="csY6024" fmla="*/ 71476 h 700513"/>
              <a:gd name="csX6025" fmla="*/ 252164 w 1436261"/>
              <a:gd name="csY6025" fmla="*/ 70449 h 700513"/>
              <a:gd name="csX6026" fmla="*/ 255517 w 1436261"/>
              <a:gd name="csY6026" fmla="*/ 68983 h 700513"/>
              <a:gd name="csX6027" fmla="*/ 255113 w 1436261"/>
              <a:gd name="csY6027" fmla="*/ 68376 h 700513"/>
              <a:gd name="csX6028" fmla="*/ 256916 w 1436261"/>
              <a:gd name="csY6028" fmla="*/ 67095 h 700513"/>
              <a:gd name="csX6029" fmla="*/ 254860 w 1436261"/>
              <a:gd name="csY6029" fmla="*/ 66741 h 700513"/>
              <a:gd name="csX6030" fmla="*/ 251458 w 1436261"/>
              <a:gd name="csY6030" fmla="*/ 68022 h 700513"/>
              <a:gd name="csX6031" fmla="*/ 247717 w 1436261"/>
              <a:gd name="csY6031" fmla="*/ 67702 h 700513"/>
              <a:gd name="csX6032" fmla="*/ 248996 w 1436261"/>
              <a:gd name="csY6032" fmla="*/ 67129 h 700513"/>
              <a:gd name="csX6033" fmla="*/ 250951 w 1436261"/>
              <a:gd name="csY6033" fmla="*/ 66354 h 700513"/>
              <a:gd name="csX6034" fmla="*/ 252131 w 1436261"/>
              <a:gd name="csY6034" fmla="*/ 64601 h 700513"/>
              <a:gd name="csX6035" fmla="*/ 295836 w 1436261"/>
              <a:gd name="csY6035" fmla="*/ 61552 h 700513"/>
              <a:gd name="csX6036" fmla="*/ 296038 w 1436261"/>
              <a:gd name="csY6036" fmla="*/ 62023 h 700513"/>
              <a:gd name="csX6037" fmla="*/ 295482 w 1436261"/>
              <a:gd name="csY6037" fmla="*/ 62916 h 700513"/>
              <a:gd name="csX6038" fmla="*/ 295162 w 1436261"/>
              <a:gd name="csY6038" fmla="*/ 63540 h 700513"/>
              <a:gd name="csX6039" fmla="*/ 294724 w 1436261"/>
              <a:gd name="csY6039" fmla="*/ 63574 h 700513"/>
              <a:gd name="csX6040" fmla="*/ 294555 w 1436261"/>
              <a:gd name="csY6040" fmla="*/ 62765 h 700513"/>
              <a:gd name="csX6041" fmla="*/ 295566 w 1436261"/>
              <a:gd name="csY6041" fmla="*/ 61889 h 700513"/>
              <a:gd name="csX6042" fmla="*/ 295836 w 1436261"/>
              <a:gd name="csY6042" fmla="*/ 61552 h 700513"/>
              <a:gd name="csX6043" fmla="*/ 412590 w 1436261"/>
              <a:gd name="csY6043" fmla="*/ 60978 h 700513"/>
              <a:gd name="csX6044" fmla="*/ 414696 w 1436261"/>
              <a:gd name="csY6044" fmla="*/ 61349 h 700513"/>
              <a:gd name="csX6045" fmla="*/ 415707 w 1436261"/>
              <a:gd name="csY6045" fmla="*/ 62579 h 700513"/>
              <a:gd name="csX6046" fmla="*/ 413298 w 1436261"/>
              <a:gd name="csY6046" fmla="*/ 62478 h 700513"/>
              <a:gd name="csX6047" fmla="*/ 410922 w 1436261"/>
              <a:gd name="csY6047" fmla="*/ 62175 h 700513"/>
              <a:gd name="csX6048" fmla="*/ 410922 w 1436261"/>
              <a:gd name="csY6048" fmla="*/ 62158 h 700513"/>
              <a:gd name="csX6049" fmla="*/ 412590 w 1436261"/>
              <a:gd name="csY6049" fmla="*/ 60978 h 700513"/>
              <a:gd name="csX6050" fmla="*/ 747489 w 1436261"/>
              <a:gd name="csY6050" fmla="*/ 59377 h 700513"/>
              <a:gd name="csX6051" fmla="*/ 747725 w 1436261"/>
              <a:gd name="csY6051" fmla="*/ 59664 h 700513"/>
              <a:gd name="csX6052" fmla="*/ 747506 w 1436261"/>
              <a:gd name="csY6052" fmla="*/ 59377 h 700513"/>
              <a:gd name="csX6053" fmla="*/ 411007 w 1436261"/>
              <a:gd name="csY6053" fmla="*/ 58940 h 700513"/>
              <a:gd name="csX6054" fmla="*/ 411024 w 1436261"/>
              <a:gd name="csY6054" fmla="*/ 58956 h 700513"/>
              <a:gd name="csX6055" fmla="*/ 411010 w 1436261"/>
              <a:gd name="csY6055" fmla="*/ 58953 h 700513"/>
              <a:gd name="csX6056" fmla="*/ 748180 w 1436261"/>
              <a:gd name="csY6056" fmla="*/ 58906 h 700513"/>
              <a:gd name="csX6057" fmla="*/ 748416 w 1436261"/>
              <a:gd name="csY6057" fmla="*/ 59209 h 700513"/>
              <a:gd name="csX6058" fmla="*/ 748483 w 1436261"/>
              <a:gd name="csY6058" fmla="*/ 59327 h 700513"/>
              <a:gd name="csX6059" fmla="*/ 748433 w 1436261"/>
              <a:gd name="csY6059" fmla="*/ 59209 h 700513"/>
              <a:gd name="csX6060" fmla="*/ 371853 w 1436261"/>
              <a:gd name="csY6060" fmla="*/ 58860 h 700513"/>
              <a:gd name="csX6061" fmla="*/ 372504 w 1436261"/>
              <a:gd name="csY6061" fmla="*/ 59445 h 700513"/>
              <a:gd name="csX6062" fmla="*/ 371274 w 1436261"/>
              <a:gd name="csY6062" fmla="*/ 60793 h 700513"/>
              <a:gd name="csX6063" fmla="*/ 370432 w 1436261"/>
              <a:gd name="csY6063" fmla="*/ 61248 h 700513"/>
              <a:gd name="csX6064" fmla="*/ 369067 w 1436261"/>
              <a:gd name="csY6064" fmla="*/ 61854 h 700513"/>
              <a:gd name="csX6065" fmla="*/ 369657 w 1436261"/>
              <a:gd name="csY6065" fmla="*/ 60776 h 700513"/>
              <a:gd name="csX6066" fmla="*/ 370247 w 1436261"/>
              <a:gd name="csY6066" fmla="*/ 60152 h 700513"/>
              <a:gd name="csX6067" fmla="*/ 370803 w 1436261"/>
              <a:gd name="csY6067" fmla="*/ 59445 h 700513"/>
              <a:gd name="csX6068" fmla="*/ 371392 w 1436261"/>
              <a:gd name="csY6068" fmla="*/ 59057 h 700513"/>
              <a:gd name="csX6069" fmla="*/ 371847 w 1436261"/>
              <a:gd name="csY6069" fmla="*/ 58855 h 700513"/>
              <a:gd name="csX6070" fmla="*/ 371864 w 1436261"/>
              <a:gd name="csY6070" fmla="*/ 58855 h 700513"/>
              <a:gd name="csX6071" fmla="*/ 371853 w 1436261"/>
              <a:gd name="csY6071" fmla="*/ 58860 h 700513"/>
              <a:gd name="csX6072" fmla="*/ 731633 w 1436261"/>
              <a:gd name="csY6072" fmla="*/ 58720 h 700513"/>
              <a:gd name="csX6073" fmla="*/ 733116 w 1436261"/>
              <a:gd name="csY6073" fmla="*/ 58838 h 700513"/>
              <a:gd name="csX6074" fmla="*/ 734262 w 1436261"/>
              <a:gd name="csY6074" fmla="*/ 59630 h 700513"/>
              <a:gd name="csX6075" fmla="*/ 733116 w 1436261"/>
              <a:gd name="csY6075" fmla="*/ 58821 h 700513"/>
              <a:gd name="csX6076" fmla="*/ 406255 w 1436261"/>
              <a:gd name="csY6076" fmla="*/ 58316 h 700513"/>
              <a:gd name="csX6077" fmla="*/ 408294 w 1436261"/>
              <a:gd name="csY6077" fmla="*/ 58468 h 700513"/>
              <a:gd name="csX6078" fmla="*/ 411010 w 1436261"/>
              <a:gd name="csY6078" fmla="*/ 58953 h 700513"/>
              <a:gd name="csX6079" fmla="*/ 411344 w 1436261"/>
              <a:gd name="csY6079" fmla="*/ 60490 h 700513"/>
              <a:gd name="csX6080" fmla="*/ 408951 w 1436261"/>
              <a:gd name="csY6080" fmla="*/ 61450 h 700513"/>
              <a:gd name="csX6081" fmla="*/ 405362 w 1436261"/>
              <a:gd name="csY6081" fmla="*/ 63152 h 700513"/>
              <a:gd name="csX6082" fmla="*/ 402852 w 1436261"/>
              <a:gd name="csY6082" fmla="*/ 63371 h 700513"/>
              <a:gd name="csX6083" fmla="*/ 401065 w 1436261"/>
              <a:gd name="csY6083" fmla="*/ 62832 h 700513"/>
              <a:gd name="csX6084" fmla="*/ 401925 w 1436261"/>
              <a:gd name="csY6084" fmla="*/ 60338 h 700513"/>
              <a:gd name="csX6085" fmla="*/ 403879 w 1436261"/>
              <a:gd name="csY6085" fmla="*/ 59715 h 700513"/>
              <a:gd name="csX6086" fmla="*/ 406255 w 1436261"/>
              <a:gd name="csY6086" fmla="*/ 58316 h 700513"/>
              <a:gd name="csX6087" fmla="*/ 310260 w 1436261"/>
              <a:gd name="csY6087" fmla="*/ 57727 h 700513"/>
              <a:gd name="csX6088" fmla="*/ 311254 w 1436261"/>
              <a:gd name="csY6088" fmla="*/ 57980 h 700513"/>
              <a:gd name="csX6089" fmla="*/ 311726 w 1436261"/>
              <a:gd name="csY6089" fmla="*/ 58553 h 700513"/>
              <a:gd name="csX6090" fmla="*/ 310226 w 1436261"/>
              <a:gd name="csY6090" fmla="*/ 58519 h 700513"/>
              <a:gd name="csX6091" fmla="*/ 310260 w 1436261"/>
              <a:gd name="csY6091" fmla="*/ 57727 h 700513"/>
              <a:gd name="csX6092" fmla="*/ 363641 w 1436261"/>
              <a:gd name="csY6092" fmla="*/ 54659 h 700513"/>
              <a:gd name="csX6093" fmla="*/ 364079 w 1436261"/>
              <a:gd name="csY6093" fmla="*/ 54794 h 700513"/>
              <a:gd name="csX6094" fmla="*/ 363473 w 1436261"/>
              <a:gd name="csY6094" fmla="*/ 55367 h 700513"/>
              <a:gd name="csX6095" fmla="*/ 362428 w 1436261"/>
              <a:gd name="csY6095" fmla="*/ 55502 h 700513"/>
              <a:gd name="csX6096" fmla="*/ 362917 w 1436261"/>
              <a:gd name="csY6096" fmla="*/ 54979 h 700513"/>
              <a:gd name="csX6097" fmla="*/ 363355 w 1436261"/>
              <a:gd name="csY6097" fmla="*/ 54979 h 700513"/>
              <a:gd name="csX6098" fmla="*/ 363641 w 1436261"/>
              <a:gd name="csY6098" fmla="*/ 54659 h 700513"/>
              <a:gd name="csX6099" fmla="*/ 724136 w 1436261"/>
              <a:gd name="csY6099" fmla="*/ 54609 h 700513"/>
              <a:gd name="csX6100" fmla="*/ 724203 w 1436261"/>
              <a:gd name="csY6100" fmla="*/ 55115 h 700513"/>
              <a:gd name="csX6101" fmla="*/ 723849 w 1436261"/>
              <a:gd name="csY6101" fmla="*/ 55418 h 700513"/>
              <a:gd name="csX6102" fmla="*/ 723226 w 1436261"/>
              <a:gd name="csY6102" fmla="*/ 55806 h 700513"/>
              <a:gd name="csX6103" fmla="*/ 723175 w 1436261"/>
              <a:gd name="csY6103" fmla="*/ 56513 h 700513"/>
              <a:gd name="csX6104" fmla="*/ 723596 w 1436261"/>
              <a:gd name="csY6104" fmla="*/ 56985 h 700513"/>
              <a:gd name="csX6105" fmla="*/ 723344 w 1436261"/>
              <a:gd name="csY6105" fmla="*/ 57524 h 700513"/>
              <a:gd name="csX6106" fmla="*/ 723697 w 1436261"/>
              <a:gd name="csY6106" fmla="*/ 57676 h 700513"/>
              <a:gd name="csX6107" fmla="*/ 724102 w 1436261"/>
              <a:gd name="csY6107" fmla="*/ 57406 h 700513"/>
              <a:gd name="csX6108" fmla="*/ 724793 w 1436261"/>
              <a:gd name="csY6108" fmla="*/ 56665 h 700513"/>
              <a:gd name="csX6109" fmla="*/ 725433 w 1436261"/>
              <a:gd name="csY6109" fmla="*/ 57406 h 700513"/>
              <a:gd name="csX6110" fmla="*/ 724810 w 1436261"/>
              <a:gd name="csY6110" fmla="*/ 57912 h 700513"/>
              <a:gd name="csX6111" fmla="*/ 724186 w 1436261"/>
              <a:gd name="csY6111" fmla="*/ 58097 h 700513"/>
              <a:gd name="csX6112" fmla="*/ 723613 w 1436261"/>
              <a:gd name="csY6112" fmla="*/ 58738 h 700513"/>
              <a:gd name="csX6113" fmla="*/ 723141 w 1436261"/>
              <a:gd name="csY6113" fmla="*/ 58990 h 700513"/>
              <a:gd name="csX6114" fmla="*/ 722552 w 1436261"/>
              <a:gd name="csY6114" fmla="*/ 59024 h 700513"/>
              <a:gd name="csX6115" fmla="*/ 722114 w 1436261"/>
              <a:gd name="csY6115" fmla="*/ 59226 h 700513"/>
              <a:gd name="csX6116" fmla="*/ 721440 w 1436261"/>
              <a:gd name="csY6116" fmla="*/ 59395 h 700513"/>
              <a:gd name="csX6117" fmla="*/ 721305 w 1436261"/>
              <a:gd name="csY6117" fmla="*/ 59041 h 700513"/>
              <a:gd name="csX6118" fmla="*/ 720445 w 1436261"/>
              <a:gd name="csY6118" fmla="*/ 59462 h 700513"/>
              <a:gd name="csX6119" fmla="*/ 719451 w 1436261"/>
              <a:gd name="csY6119" fmla="*/ 59917 h 700513"/>
              <a:gd name="csX6120" fmla="*/ 718777 w 1436261"/>
              <a:gd name="csY6120" fmla="*/ 59732 h 700513"/>
              <a:gd name="csX6121" fmla="*/ 717783 w 1436261"/>
              <a:gd name="csY6121" fmla="*/ 59833 h 700513"/>
              <a:gd name="csX6122" fmla="*/ 718642 w 1436261"/>
              <a:gd name="csY6122" fmla="*/ 58889 h 700513"/>
              <a:gd name="csX6123" fmla="*/ 719384 w 1436261"/>
              <a:gd name="csY6123" fmla="*/ 58822 h 700513"/>
              <a:gd name="csX6124" fmla="*/ 719856 w 1436261"/>
              <a:gd name="csY6124" fmla="*/ 58839 h 700513"/>
              <a:gd name="csX6125" fmla="*/ 720799 w 1436261"/>
              <a:gd name="csY6125" fmla="*/ 58468 h 700513"/>
              <a:gd name="csX6126" fmla="*/ 721456 w 1436261"/>
              <a:gd name="csY6126" fmla="*/ 58198 h 700513"/>
              <a:gd name="csX6127" fmla="*/ 721456 w 1436261"/>
              <a:gd name="csY6127" fmla="*/ 58182 h 700513"/>
              <a:gd name="csX6128" fmla="*/ 721878 w 1436261"/>
              <a:gd name="csY6128" fmla="*/ 57423 h 700513"/>
              <a:gd name="csX6129" fmla="*/ 722299 w 1436261"/>
              <a:gd name="csY6129" fmla="*/ 56682 h 700513"/>
              <a:gd name="csX6130" fmla="*/ 721524 w 1436261"/>
              <a:gd name="csY6130" fmla="*/ 56328 h 700513"/>
              <a:gd name="csX6131" fmla="*/ 722248 w 1436261"/>
              <a:gd name="csY6131" fmla="*/ 55856 h 700513"/>
              <a:gd name="csX6132" fmla="*/ 722653 w 1436261"/>
              <a:gd name="csY6132" fmla="*/ 55435 h 700513"/>
              <a:gd name="csX6133" fmla="*/ 723428 w 1436261"/>
              <a:gd name="csY6133" fmla="*/ 54811 h 700513"/>
              <a:gd name="csX6134" fmla="*/ 724136 w 1436261"/>
              <a:gd name="csY6134" fmla="*/ 54609 h 700513"/>
              <a:gd name="csX6135" fmla="*/ 404215 w 1436261"/>
              <a:gd name="csY6135" fmla="*/ 53969 h 700513"/>
              <a:gd name="csX6136" fmla="*/ 404788 w 1436261"/>
              <a:gd name="csY6136" fmla="*/ 54946 h 700513"/>
              <a:gd name="csX6137" fmla="*/ 403693 w 1436261"/>
              <a:gd name="csY6137" fmla="*/ 55789 h 700513"/>
              <a:gd name="csX6138" fmla="*/ 400357 w 1436261"/>
              <a:gd name="csY6138" fmla="*/ 56867 h 700513"/>
              <a:gd name="csX6139" fmla="*/ 398992 w 1436261"/>
              <a:gd name="csY6139" fmla="*/ 56547 h 700513"/>
              <a:gd name="csX6140" fmla="*/ 399548 w 1436261"/>
              <a:gd name="csY6140" fmla="*/ 55620 h 700513"/>
              <a:gd name="csX6141" fmla="*/ 400946 w 1436261"/>
              <a:gd name="csY6141" fmla="*/ 55435 h 700513"/>
              <a:gd name="csX6142" fmla="*/ 402126 w 1436261"/>
              <a:gd name="csY6142" fmla="*/ 54862 h 700513"/>
              <a:gd name="csX6143" fmla="*/ 404199 w 1436261"/>
              <a:gd name="csY6143" fmla="*/ 53986 h 700513"/>
              <a:gd name="csX6144" fmla="*/ 835937 w 1436261"/>
              <a:gd name="csY6144" fmla="*/ 53531 h 700513"/>
              <a:gd name="csX6145" fmla="*/ 836914 w 1436261"/>
              <a:gd name="csY6145" fmla="*/ 53682 h 700513"/>
              <a:gd name="csX6146" fmla="*/ 838515 w 1436261"/>
              <a:gd name="csY6146" fmla="*/ 54053 h 700513"/>
              <a:gd name="csX6147" fmla="*/ 839560 w 1436261"/>
              <a:gd name="csY6147" fmla="*/ 54323 h 700513"/>
              <a:gd name="csX6148" fmla="*/ 840183 w 1436261"/>
              <a:gd name="csY6148" fmla="*/ 55873 h 700513"/>
              <a:gd name="csX6149" fmla="*/ 839122 w 1436261"/>
              <a:gd name="csY6149" fmla="*/ 55536 h 700513"/>
              <a:gd name="csX6150" fmla="*/ 838380 w 1436261"/>
              <a:gd name="csY6150" fmla="*/ 56479 h 700513"/>
              <a:gd name="csX6151" fmla="*/ 836813 w 1436261"/>
              <a:gd name="csY6151" fmla="*/ 56901 h 700513"/>
              <a:gd name="csX6152" fmla="*/ 835313 w 1436261"/>
              <a:gd name="csY6152" fmla="*/ 57002 h 700513"/>
              <a:gd name="csX6153" fmla="*/ 833881 w 1436261"/>
              <a:gd name="csY6153" fmla="*/ 56732 h 700513"/>
              <a:gd name="csX6154" fmla="*/ 833258 w 1436261"/>
              <a:gd name="csY6154" fmla="*/ 55300 h 700513"/>
              <a:gd name="csX6155" fmla="*/ 833578 w 1436261"/>
              <a:gd name="csY6155" fmla="*/ 53868 h 700513"/>
              <a:gd name="csX6156" fmla="*/ 833578 w 1436261"/>
              <a:gd name="csY6156" fmla="*/ 53885 h 700513"/>
              <a:gd name="csX6157" fmla="*/ 835246 w 1436261"/>
              <a:gd name="csY6157" fmla="*/ 53564 h 700513"/>
              <a:gd name="csX6158" fmla="*/ 835937 w 1436261"/>
              <a:gd name="csY6158" fmla="*/ 53531 h 700513"/>
              <a:gd name="csX6159" fmla="*/ 728398 w 1436261"/>
              <a:gd name="csY6159" fmla="*/ 53497 h 700513"/>
              <a:gd name="csX6160" fmla="*/ 728769 w 1436261"/>
              <a:gd name="csY6160" fmla="*/ 53497 h 700513"/>
              <a:gd name="csX6161" fmla="*/ 729005 w 1436261"/>
              <a:gd name="csY6161" fmla="*/ 53648 h 700513"/>
              <a:gd name="csX6162" fmla="*/ 728954 w 1436261"/>
              <a:gd name="csY6162" fmla="*/ 53699 h 700513"/>
              <a:gd name="csX6163" fmla="*/ 729493 w 1436261"/>
              <a:gd name="csY6163" fmla="*/ 53564 h 700513"/>
              <a:gd name="csX6164" fmla="*/ 730606 w 1436261"/>
              <a:gd name="csY6164" fmla="*/ 54187 h 700513"/>
              <a:gd name="csX6165" fmla="*/ 730572 w 1436261"/>
              <a:gd name="csY6165" fmla="*/ 54238 h 700513"/>
              <a:gd name="csX6166" fmla="*/ 730083 w 1436261"/>
              <a:gd name="csY6166" fmla="*/ 54845 h 700513"/>
              <a:gd name="csX6167" fmla="*/ 730083 w 1436261"/>
              <a:gd name="csY6167" fmla="*/ 55468 h 700513"/>
              <a:gd name="csX6168" fmla="*/ 729679 w 1436261"/>
              <a:gd name="csY6168" fmla="*/ 55468 h 700513"/>
              <a:gd name="csX6169" fmla="*/ 729140 w 1436261"/>
              <a:gd name="csY6169" fmla="*/ 55552 h 700513"/>
              <a:gd name="csX6170" fmla="*/ 728449 w 1436261"/>
              <a:gd name="csY6170" fmla="*/ 55367 h 700513"/>
              <a:gd name="csX6171" fmla="*/ 727910 w 1436261"/>
              <a:gd name="csY6171" fmla="*/ 56142 h 700513"/>
              <a:gd name="csX6172" fmla="*/ 727134 w 1436261"/>
              <a:gd name="csY6172" fmla="*/ 56327 h 700513"/>
              <a:gd name="csX6173" fmla="*/ 726713 w 1436261"/>
              <a:gd name="csY6173" fmla="*/ 55822 h 700513"/>
              <a:gd name="csX6174" fmla="*/ 725938 w 1436261"/>
              <a:gd name="csY6174" fmla="*/ 55620 h 700513"/>
              <a:gd name="csX6175" fmla="*/ 726966 w 1436261"/>
              <a:gd name="csY6175" fmla="*/ 54912 h 700513"/>
              <a:gd name="csX6176" fmla="*/ 726578 w 1436261"/>
              <a:gd name="csY6176" fmla="*/ 54390 h 700513"/>
              <a:gd name="csX6177" fmla="*/ 728095 w 1436261"/>
              <a:gd name="csY6177" fmla="*/ 54440 h 700513"/>
              <a:gd name="csX6178" fmla="*/ 727387 w 1436261"/>
              <a:gd name="csY6178" fmla="*/ 53985 h 700513"/>
              <a:gd name="csX6179" fmla="*/ 728044 w 1436261"/>
              <a:gd name="csY6179" fmla="*/ 53783 h 700513"/>
              <a:gd name="csX6180" fmla="*/ 728398 w 1436261"/>
              <a:gd name="csY6180" fmla="*/ 53783 h 700513"/>
              <a:gd name="csX6181" fmla="*/ 728398 w 1436261"/>
              <a:gd name="csY6181" fmla="*/ 53497 h 700513"/>
              <a:gd name="csX6182" fmla="*/ 346454 w 1436261"/>
              <a:gd name="csY6182" fmla="*/ 53227 h 700513"/>
              <a:gd name="csX6183" fmla="*/ 347145 w 1436261"/>
              <a:gd name="csY6183" fmla="*/ 53598 h 700513"/>
              <a:gd name="csX6184" fmla="*/ 346673 w 1436261"/>
              <a:gd name="csY6184" fmla="*/ 54339 h 700513"/>
              <a:gd name="csX6185" fmla="*/ 346690 w 1436261"/>
              <a:gd name="csY6185" fmla="*/ 54356 h 700513"/>
              <a:gd name="csX6186" fmla="*/ 345746 w 1436261"/>
              <a:gd name="csY6186" fmla="*/ 54760 h 700513"/>
              <a:gd name="csX6187" fmla="*/ 346015 w 1436261"/>
              <a:gd name="csY6187" fmla="*/ 53935 h 700513"/>
              <a:gd name="csX6188" fmla="*/ 345189 w 1436261"/>
              <a:gd name="csY6188" fmla="*/ 54221 h 700513"/>
              <a:gd name="csX6189" fmla="*/ 344549 w 1436261"/>
              <a:gd name="csY6189" fmla="*/ 54171 h 700513"/>
              <a:gd name="csX6190" fmla="*/ 345089 w 1436261"/>
              <a:gd name="csY6190" fmla="*/ 53716 h 700513"/>
              <a:gd name="csX6191" fmla="*/ 345442 w 1436261"/>
              <a:gd name="csY6191" fmla="*/ 53429 h 700513"/>
              <a:gd name="csX6192" fmla="*/ 346454 w 1436261"/>
              <a:gd name="csY6192" fmla="*/ 53227 h 700513"/>
              <a:gd name="csX6193" fmla="*/ 340473 w 1436261"/>
              <a:gd name="csY6193" fmla="*/ 52301 h 700513"/>
              <a:gd name="csX6194" fmla="*/ 341366 w 1436261"/>
              <a:gd name="csY6194" fmla="*/ 52705 h 700513"/>
              <a:gd name="csX6195" fmla="*/ 340725 w 1436261"/>
              <a:gd name="csY6195" fmla="*/ 53328 h 700513"/>
              <a:gd name="csX6196" fmla="*/ 341838 w 1436261"/>
              <a:gd name="csY6196" fmla="*/ 53396 h 700513"/>
              <a:gd name="csX6197" fmla="*/ 342747 w 1436261"/>
              <a:gd name="csY6197" fmla="*/ 54474 h 700513"/>
              <a:gd name="csX6198" fmla="*/ 343657 w 1436261"/>
              <a:gd name="csY6198" fmla="*/ 55418 h 700513"/>
              <a:gd name="csX6199" fmla="*/ 343438 w 1436261"/>
              <a:gd name="csY6199" fmla="*/ 56328 h 700513"/>
              <a:gd name="csX6200" fmla="*/ 344146 w 1436261"/>
              <a:gd name="csY6200" fmla="*/ 56547 h 700513"/>
              <a:gd name="csX6201" fmla="*/ 344062 w 1436261"/>
              <a:gd name="csY6201" fmla="*/ 57322 h 700513"/>
              <a:gd name="csX6202" fmla="*/ 342158 w 1436261"/>
              <a:gd name="csY6202" fmla="*/ 57659 h 700513"/>
              <a:gd name="csX6203" fmla="*/ 339900 w 1436261"/>
              <a:gd name="csY6203" fmla="*/ 58468 h 700513"/>
              <a:gd name="csX6204" fmla="*/ 337119 w 1436261"/>
              <a:gd name="csY6204" fmla="*/ 58232 h 700513"/>
              <a:gd name="csX6205" fmla="*/ 334423 w 1436261"/>
              <a:gd name="csY6205" fmla="*/ 57052 h 700513"/>
              <a:gd name="csX6206" fmla="*/ 334440 w 1436261"/>
              <a:gd name="csY6206" fmla="*/ 57086 h 700513"/>
              <a:gd name="csX6207" fmla="*/ 332519 w 1436261"/>
              <a:gd name="csY6207" fmla="*/ 56682 h 700513"/>
              <a:gd name="csX6208" fmla="*/ 330649 w 1436261"/>
              <a:gd name="csY6208" fmla="*/ 56142 h 700513"/>
              <a:gd name="csX6209" fmla="*/ 334474 w 1436261"/>
              <a:gd name="csY6209" fmla="*/ 55165 h 700513"/>
              <a:gd name="csX6210" fmla="*/ 335974 w 1436261"/>
              <a:gd name="csY6210" fmla="*/ 54761 h 700513"/>
              <a:gd name="csX6211" fmla="*/ 336176 w 1436261"/>
              <a:gd name="csY6211" fmla="*/ 54238 h 700513"/>
              <a:gd name="csX6212" fmla="*/ 336513 w 1436261"/>
              <a:gd name="csY6212" fmla="*/ 53750 h 700513"/>
              <a:gd name="csX6213" fmla="*/ 337608 w 1436261"/>
              <a:gd name="csY6213" fmla="*/ 54154 h 700513"/>
              <a:gd name="csX6214" fmla="*/ 338417 w 1436261"/>
              <a:gd name="csY6214" fmla="*/ 52503 h 700513"/>
              <a:gd name="csX6215" fmla="*/ 340473 w 1436261"/>
              <a:gd name="csY6215" fmla="*/ 52301 h 700513"/>
              <a:gd name="csX6216" fmla="*/ 733857 w 1436261"/>
              <a:gd name="csY6216" fmla="*/ 50397 h 700513"/>
              <a:gd name="csX6217" fmla="*/ 734228 w 1436261"/>
              <a:gd name="csY6217" fmla="*/ 50667 h 700513"/>
              <a:gd name="csX6218" fmla="*/ 734430 w 1436261"/>
              <a:gd name="csY6218" fmla="*/ 51189 h 700513"/>
              <a:gd name="csX6219" fmla="*/ 735172 w 1436261"/>
              <a:gd name="csY6219" fmla="*/ 51341 h 700513"/>
              <a:gd name="csX6220" fmla="*/ 735408 w 1436261"/>
              <a:gd name="csY6220" fmla="*/ 51543 h 700513"/>
              <a:gd name="csX6221" fmla="*/ 734969 w 1436261"/>
              <a:gd name="csY6221" fmla="*/ 51863 h 700513"/>
              <a:gd name="csX6222" fmla="*/ 734430 w 1436261"/>
              <a:gd name="csY6222" fmla="*/ 52116 h 700513"/>
              <a:gd name="csX6223" fmla="*/ 733958 w 1436261"/>
              <a:gd name="csY6223" fmla="*/ 52368 h 700513"/>
              <a:gd name="csX6224" fmla="*/ 733756 w 1436261"/>
              <a:gd name="csY6224" fmla="*/ 52773 h 700513"/>
              <a:gd name="csX6225" fmla="*/ 733200 w 1436261"/>
              <a:gd name="csY6225" fmla="*/ 52958 h 700513"/>
              <a:gd name="csX6226" fmla="*/ 733049 w 1436261"/>
              <a:gd name="csY6226" fmla="*/ 53194 h 700513"/>
              <a:gd name="csX6227" fmla="*/ 731869 w 1436261"/>
              <a:gd name="csY6227" fmla="*/ 53430 h 700513"/>
              <a:gd name="csX6228" fmla="*/ 731852 w 1436261"/>
              <a:gd name="csY6228" fmla="*/ 53413 h 700513"/>
              <a:gd name="csX6229" fmla="*/ 731111 w 1436261"/>
              <a:gd name="csY6229" fmla="*/ 53582 h 700513"/>
              <a:gd name="csX6230" fmla="*/ 730555 w 1436261"/>
              <a:gd name="csY6230" fmla="*/ 53447 h 700513"/>
              <a:gd name="csX6231" fmla="*/ 731060 w 1436261"/>
              <a:gd name="csY6231" fmla="*/ 52975 h 700513"/>
              <a:gd name="csX6232" fmla="*/ 731262 w 1436261"/>
              <a:gd name="csY6232" fmla="*/ 52857 h 700513"/>
              <a:gd name="csX6233" fmla="*/ 731296 w 1436261"/>
              <a:gd name="csY6233" fmla="*/ 52554 h 700513"/>
              <a:gd name="csX6234" fmla="*/ 731852 w 1436261"/>
              <a:gd name="csY6234" fmla="*/ 52638 h 700513"/>
              <a:gd name="csX6235" fmla="*/ 732408 w 1436261"/>
              <a:gd name="csY6235" fmla="*/ 52604 h 700513"/>
              <a:gd name="csX6236" fmla="*/ 732644 w 1436261"/>
              <a:gd name="csY6236" fmla="*/ 52672 h 700513"/>
              <a:gd name="csX6237" fmla="*/ 732594 w 1436261"/>
              <a:gd name="csY6237" fmla="*/ 51779 h 700513"/>
              <a:gd name="csX6238" fmla="*/ 733015 w 1436261"/>
              <a:gd name="csY6238" fmla="*/ 51779 h 700513"/>
              <a:gd name="csX6239" fmla="*/ 733369 w 1436261"/>
              <a:gd name="csY6239" fmla="*/ 51442 h 700513"/>
              <a:gd name="csX6240" fmla="*/ 733689 w 1436261"/>
              <a:gd name="csY6240" fmla="*/ 51357 h 700513"/>
              <a:gd name="csX6241" fmla="*/ 733689 w 1436261"/>
              <a:gd name="csY6241" fmla="*/ 50801 h 700513"/>
              <a:gd name="csX6242" fmla="*/ 733857 w 1436261"/>
              <a:gd name="csY6242" fmla="*/ 50397 h 700513"/>
              <a:gd name="csX6243" fmla="*/ 735256 w 1436261"/>
              <a:gd name="csY6243" fmla="*/ 49790 h 700513"/>
              <a:gd name="csX6244" fmla="*/ 735745 w 1436261"/>
              <a:gd name="csY6244" fmla="*/ 50127 h 700513"/>
              <a:gd name="csX6245" fmla="*/ 735879 w 1436261"/>
              <a:gd name="csY6245" fmla="*/ 50346 h 700513"/>
              <a:gd name="csX6246" fmla="*/ 736031 w 1436261"/>
              <a:gd name="csY6246" fmla="*/ 50616 h 700513"/>
              <a:gd name="csX6247" fmla="*/ 736553 w 1436261"/>
              <a:gd name="csY6247" fmla="*/ 50565 h 700513"/>
              <a:gd name="csX6248" fmla="*/ 736773 w 1436261"/>
              <a:gd name="csY6248" fmla="*/ 50767 h 700513"/>
              <a:gd name="csX6249" fmla="*/ 737126 w 1436261"/>
              <a:gd name="csY6249" fmla="*/ 50868 h 700513"/>
              <a:gd name="csX6250" fmla="*/ 737312 w 1436261"/>
              <a:gd name="csY6250" fmla="*/ 51323 h 700513"/>
              <a:gd name="csX6251" fmla="*/ 736604 w 1436261"/>
              <a:gd name="csY6251" fmla="*/ 51408 h 700513"/>
              <a:gd name="csX6252" fmla="*/ 735762 w 1436261"/>
              <a:gd name="csY6252" fmla="*/ 51138 h 700513"/>
              <a:gd name="csX6253" fmla="*/ 735610 w 1436261"/>
              <a:gd name="csY6253" fmla="*/ 50936 h 700513"/>
              <a:gd name="csX6254" fmla="*/ 735593 w 1436261"/>
              <a:gd name="csY6254" fmla="*/ 50953 h 700513"/>
              <a:gd name="csX6255" fmla="*/ 735424 w 1436261"/>
              <a:gd name="csY6255" fmla="*/ 50801 h 700513"/>
              <a:gd name="csX6256" fmla="*/ 735172 w 1436261"/>
              <a:gd name="csY6256" fmla="*/ 50397 h 700513"/>
              <a:gd name="csX6257" fmla="*/ 735256 w 1436261"/>
              <a:gd name="csY6257" fmla="*/ 49790 h 700513"/>
              <a:gd name="csX6258" fmla="*/ 867009 w 1436261"/>
              <a:gd name="csY6258" fmla="*/ 49487 h 700513"/>
              <a:gd name="csX6259" fmla="*/ 870531 w 1436261"/>
              <a:gd name="csY6259" fmla="*/ 50835 h 700513"/>
              <a:gd name="csX6260" fmla="*/ 870514 w 1436261"/>
              <a:gd name="csY6260" fmla="*/ 50818 h 700513"/>
              <a:gd name="csX6261" fmla="*/ 872586 w 1436261"/>
              <a:gd name="csY6261" fmla="*/ 51509 h 700513"/>
              <a:gd name="csX6262" fmla="*/ 873513 w 1436261"/>
              <a:gd name="csY6262" fmla="*/ 52621 h 700513"/>
              <a:gd name="csX6263" fmla="*/ 871710 w 1436261"/>
              <a:gd name="csY6263" fmla="*/ 52722 h 700513"/>
              <a:gd name="csX6264" fmla="*/ 870227 w 1436261"/>
              <a:gd name="csY6264" fmla="*/ 52806 h 700513"/>
              <a:gd name="csX6265" fmla="*/ 869570 w 1436261"/>
              <a:gd name="csY6265" fmla="*/ 52149 h 700513"/>
              <a:gd name="csX6266" fmla="*/ 868930 w 1436261"/>
              <a:gd name="csY6266" fmla="*/ 52014 h 700513"/>
              <a:gd name="csX6267" fmla="*/ 868239 w 1436261"/>
              <a:gd name="csY6267" fmla="*/ 52368 h 700513"/>
              <a:gd name="csX6268" fmla="*/ 866823 w 1436261"/>
              <a:gd name="csY6268" fmla="*/ 51458 h 700513"/>
              <a:gd name="csX6269" fmla="*/ 864515 w 1436261"/>
              <a:gd name="csY6269" fmla="*/ 50312 h 700513"/>
              <a:gd name="csX6270" fmla="*/ 865189 w 1436261"/>
              <a:gd name="csY6270" fmla="*/ 50161 h 700513"/>
              <a:gd name="csX6271" fmla="*/ 866200 w 1436261"/>
              <a:gd name="csY6271" fmla="*/ 49571 h 700513"/>
              <a:gd name="csX6272" fmla="*/ 867009 w 1436261"/>
              <a:gd name="csY6272" fmla="*/ 49487 h 700513"/>
              <a:gd name="csX6273" fmla="*/ 748097 w 1436261"/>
              <a:gd name="csY6273" fmla="*/ 47751 h 700513"/>
              <a:gd name="csX6274" fmla="*/ 747541 w 1436261"/>
              <a:gd name="csY6274" fmla="*/ 48526 h 700513"/>
              <a:gd name="csX6275" fmla="*/ 746277 w 1436261"/>
              <a:gd name="csY6275" fmla="*/ 49183 h 700513"/>
              <a:gd name="csX6276" fmla="*/ 744474 w 1436261"/>
              <a:gd name="csY6276" fmla="*/ 49318 h 700513"/>
              <a:gd name="csX6277" fmla="*/ 743496 w 1436261"/>
              <a:gd name="csY6277" fmla="*/ 48914 h 700513"/>
              <a:gd name="csX6278" fmla="*/ 743008 w 1436261"/>
              <a:gd name="csY6278" fmla="*/ 48476 h 700513"/>
              <a:gd name="csX6279" fmla="*/ 744154 w 1436261"/>
              <a:gd name="csY6279" fmla="*/ 48610 h 700513"/>
              <a:gd name="csX6280" fmla="*/ 744524 w 1436261"/>
              <a:gd name="csY6280" fmla="*/ 48711 h 700513"/>
              <a:gd name="csX6281" fmla="*/ 744743 w 1436261"/>
              <a:gd name="csY6281" fmla="*/ 48391 h 700513"/>
              <a:gd name="csX6282" fmla="*/ 745182 w 1436261"/>
              <a:gd name="csY6282" fmla="*/ 48391 h 700513"/>
              <a:gd name="csX6283" fmla="*/ 745923 w 1436261"/>
              <a:gd name="csY6283" fmla="*/ 48172 h 700513"/>
              <a:gd name="csX6284" fmla="*/ 746209 w 1436261"/>
              <a:gd name="csY6284" fmla="*/ 48139 h 700513"/>
              <a:gd name="csX6285" fmla="*/ 746361 w 1436261"/>
              <a:gd name="csY6285" fmla="*/ 48240 h 700513"/>
              <a:gd name="csX6286" fmla="*/ 746782 w 1436261"/>
              <a:gd name="csY6286" fmla="*/ 48139 h 700513"/>
              <a:gd name="csX6287" fmla="*/ 746782 w 1436261"/>
              <a:gd name="csY6287" fmla="*/ 48122 h 700513"/>
              <a:gd name="csX6288" fmla="*/ 747237 w 1436261"/>
              <a:gd name="csY6288" fmla="*/ 47852 h 700513"/>
              <a:gd name="csX6289" fmla="*/ 748097 w 1436261"/>
              <a:gd name="csY6289" fmla="*/ 47751 h 700513"/>
              <a:gd name="csX6290" fmla="*/ 844665 w 1436261"/>
              <a:gd name="csY6290" fmla="*/ 45544 h 700513"/>
              <a:gd name="csX6291" fmla="*/ 845440 w 1436261"/>
              <a:gd name="csY6291" fmla="*/ 45763 h 700513"/>
              <a:gd name="csX6292" fmla="*/ 846232 w 1436261"/>
              <a:gd name="csY6292" fmla="*/ 45831 h 700513"/>
              <a:gd name="csX6293" fmla="*/ 846721 w 1436261"/>
              <a:gd name="csY6293" fmla="*/ 46083 h 700513"/>
              <a:gd name="csX6294" fmla="*/ 847109 w 1436261"/>
              <a:gd name="csY6294" fmla="*/ 46083 h 700513"/>
              <a:gd name="csX6295" fmla="*/ 847614 w 1436261"/>
              <a:gd name="csY6295" fmla="*/ 46488 h 700513"/>
              <a:gd name="csX6296" fmla="*/ 847597 w 1436261"/>
              <a:gd name="csY6296" fmla="*/ 46505 h 700513"/>
              <a:gd name="csX6297" fmla="*/ 847176 w 1436261"/>
              <a:gd name="csY6297" fmla="*/ 46909 h 700513"/>
              <a:gd name="csX6298" fmla="*/ 847227 w 1436261"/>
              <a:gd name="csY6298" fmla="*/ 47280 h 700513"/>
              <a:gd name="csX6299" fmla="*/ 847345 w 1436261"/>
              <a:gd name="csY6299" fmla="*/ 48072 h 700513"/>
              <a:gd name="csX6300" fmla="*/ 845862 w 1436261"/>
              <a:gd name="csY6300" fmla="*/ 47701 h 700513"/>
              <a:gd name="csX6301" fmla="*/ 843840 w 1436261"/>
              <a:gd name="csY6301" fmla="*/ 47330 h 700513"/>
              <a:gd name="csX6302" fmla="*/ 841784 w 1436261"/>
              <a:gd name="csY6302" fmla="*/ 46943 h 700513"/>
              <a:gd name="csX6303" fmla="*/ 842273 w 1436261"/>
              <a:gd name="csY6303" fmla="*/ 46656 h 700513"/>
              <a:gd name="csX6304" fmla="*/ 842846 w 1436261"/>
              <a:gd name="csY6304" fmla="*/ 46117 h 700513"/>
              <a:gd name="csX6305" fmla="*/ 843435 w 1436261"/>
              <a:gd name="csY6305" fmla="*/ 45915 h 700513"/>
              <a:gd name="csX6306" fmla="*/ 844665 w 1436261"/>
              <a:gd name="csY6306" fmla="*/ 45544 h 700513"/>
              <a:gd name="csX6307" fmla="*/ 1266730 w 1436261"/>
              <a:gd name="csY6307" fmla="*/ 44752 h 700513"/>
              <a:gd name="csX6308" fmla="*/ 1268938 w 1436261"/>
              <a:gd name="csY6308" fmla="*/ 44954 h 700513"/>
              <a:gd name="csX6309" fmla="*/ 1273201 w 1436261"/>
              <a:gd name="csY6309" fmla="*/ 45898 h 700513"/>
              <a:gd name="csX6310" fmla="*/ 1274279 w 1436261"/>
              <a:gd name="csY6310" fmla="*/ 46606 h 700513"/>
              <a:gd name="csX6311" fmla="*/ 1273538 w 1436261"/>
              <a:gd name="csY6311" fmla="*/ 47128 h 700513"/>
              <a:gd name="csX6312" fmla="*/ 1272308 w 1436261"/>
              <a:gd name="csY6312" fmla="*/ 47094 h 700513"/>
              <a:gd name="csX6313" fmla="*/ 1270977 w 1436261"/>
              <a:gd name="csY6313" fmla="*/ 47532 h 700513"/>
              <a:gd name="csX6314" fmla="*/ 1269595 w 1436261"/>
              <a:gd name="csY6314" fmla="*/ 47701 h 700513"/>
              <a:gd name="csX6315" fmla="*/ 1267758 w 1436261"/>
              <a:gd name="csY6315" fmla="*/ 47313 h 700513"/>
              <a:gd name="csX6316" fmla="*/ 1266848 w 1436261"/>
              <a:gd name="csY6316" fmla="*/ 47617 h 700513"/>
              <a:gd name="csX6317" fmla="*/ 1266478 w 1436261"/>
              <a:gd name="csY6317" fmla="*/ 47937 h 700513"/>
              <a:gd name="csX6318" fmla="*/ 1264978 w 1436261"/>
              <a:gd name="csY6318" fmla="*/ 47768 h 700513"/>
              <a:gd name="csX6319" fmla="*/ 1263967 w 1436261"/>
              <a:gd name="csY6319" fmla="*/ 47768 h 700513"/>
              <a:gd name="csX6320" fmla="*/ 1263967 w 1436261"/>
              <a:gd name="csY6320" fmla="*/ 47802 h 700513"/>
              <a:gd name="csX6321" fmla="*/ 1262585 w 1436261"/>
              <a:gd name="csY6321" fmla="*/ 46909 h 700513"/>
              <a:gd name="csX6322" fmla="*/ 1262518 w 1436261"/>
              <a:gd name="csY6322" fmla="*/ 46151 h 700513"/>
              <a:gd name="csX6323" fmla="*/ 1263141 w 1436261"/>
              <a:gd name="csY6323" fmla="*/ 45881 h 700513"/>
              <a:gd name="csX6324" fmla="*/ 1263461 w 1436261"/>
              <a:gd name="csY6324" fmla="*/ 45308 h 700513"/>
              <a:gd name="csX6325" fmla="*/ 1263967 w 1436261"/>
              <a:gd name="csY6325" fmla="*/ 44971 h 700513"/>
              <a:gd name="csX6326" fmla="*/ 1264658 w 1436261"/>
              <a:gd name="csY6326" fmla="*/ 44769 h 700513"/>
              <a:gd name="csX6327" fmla="*/ 1265753 w 1436261"/>
              <a:gd name="csY6327" fmla="*/ 44954 h 700513"/>
              <a:gd name="csX6328" fmla="*/ 1266730 w 1436261"/>
              <a:gd name="csY6328" fmla="*/ 44752 h 700513"/>
              <a:gd name="csX6329" fmla="*/ 360091 w 1436261"/>
              <a:gd name="csY6329" fmla="*/ 43168 h 700513"/>
              <a:gd name="csX6330" fmla="*/ 360664 w 1436261"/>
              <a:gd name="csY6330" fmla="*/ 43690 h 700513"/>
              <a:gd name="csX6331" fmla="*/ 361439 w 1436261"/>
              <a:gd name="csY6331" fmla="*/ 43825 h 700513"/>
              <a:gd name="csX6332" fmla="*/ 361726 w 1436261"/>
              <a:gd name="csY6332" fmla="*/ 44533 h 700513"/>
              <a:gd name="csX6333" fmla="*/ 362585 w 1436261"/>
              <a:gd name="csY6333" fmla="*/ 45291 h 700513"/>
              <a:gd name="csX6334" fmla="*/ 361069 w 1436261"/>
              <a:gd name="csY6334" fmla="*/ 47633 h 700513"/>
              <a:gd name="csX6335" fmla="*/ 362316 w 1436261"/>
              <a:gd name="csY6335" fmla="*/ 48762 h 700513"/>
              <a:gd name="csX6336" fmla="*/ 361793 w 1436261"/>
              <a:gd name="csY6336" fmla="*/ 49622 h 700513"/>
              <a:gd name="csX6337" fmla="*/ 361894 w 1436261"/>
              <a:gd name="csY6337" fmla="*/ 50363 h 700513"/>
              <a:gd name="csX6338" fmla="*/ 362686 w 1436261"/>
              <a:gd name="csY6338" fmla="*/ 50414 h 700513"/>
              <a:gd name="csX6339" fmla="*/ 362113 w 1436261"/>
              <a:gd name="csY6339" fmla="*/ 51408 h 700513"/>
              <a:gd name="csX6340" fmla="*/ 359721 w 1436261"/>
              <a:gd name="csY6340" fmla="*/ 50902 h 700513"/>
              <a:gd name="csX6341" fmla="*/ 360833 w 1436261"/>
              <a:gd name="csY6341" fmla="*/ 51425 h 700513"/>
              <a:gd name="csX6342" fmla="*/ 358844 w 1436261"/>
              <a:gd name="csY6342" fmla="*/ 52132 h 700513"/>
              <a:gd name="csX6343" fmla="*/ 357378 w 1436261"/>
              <a:gd name="csY6343" fmla="*/ 52705 h 700513"/>
              <a:gd name="csX6344" fmla="*/ 358541 w 1436261"/>
              <a:gd name="csY6344" fmla="*/ 53042 h 700513"/>
              <a:gd name="csX6345" fmla="*/ 358676 w 1436261"/>
              <a:gd name="csY6345" fmla="*/ 53666 h 700513"/>
              <a:gd name="csX6346" fmla="*/ 360866 w 1436261"/>
              <a:gd name="csY6346" fmla="*/ 53143 h 700513"/>
              <a:gd name="csX6347" fmla="*/ 361979 w 1436261"/>
              <a:gd name="csY6347" fmla="*/ 53480 h 700513"/>
              <a:gd name="csX6348" fmla="*/ 363394 w 1436261"/>
              <a:gd name="csY6348" fmla="*/ 54121 h 700513"/>
              <a:gd name="csX6349" fmla="*/ 361591 w 1436261"/>
              <a:gd name="csY6349" fmla="*/ 54727 h 700513"/>
              <a:gd name="csX6350" fmla="*/ 361119 w 1436261"/>
              <a:gd name="csY6350" fmla="*/ 55031 h 700513"/>
              <a:gd name="csX6351" fmla="*/ 360293 w 1436261"/>
              <a:gd name="csY6351" fmla="*/ 54828 h 700513"/>
              <a:gd name="csX6352" fmla="*/ 361069 w 1436261"/>
              <a:gd name="csY6352" fmla="*/ 55688 h 700513"/>
              <a:gd name="csX6353" fmla="*/ 361271 w 1436261"/>
              <a:gd name="csY6353" fmla="*/ 56564 h 700513"/>
              <a:gd name="csX6354" fmla="*/ 360580 w 1436261"/>
              <a:gd name="csY6354" fmla="*/ 57406 h 700513"/>
              <a:gd name="csX6355" fmla="*/ 360159 w 1436261"/>
              <a:gd name="csY6355" fmla="*/ 57828 h 700513"/>
              <a:gd name="csX6356" fmla="*/ 359670 w 1436261"/>
              <a:gd name="csY6356" fmla="*/ 58013 h 700513"/>
              <a:gd name="csX6357" fmla="*/ 358996 w 1436261"/>
              <a:gd name="csY6357" fmla="*/ 58670 h 700513"/>
              <a:gd name="csX6358" fmla="*/ 359350 w 1436261"/>
              <a:gd name="csY6358" fmla="*/ 59378 h 700513"/>
              <a:gd name="csX6359" fmla="*/ 359603 w 1436261"/>
              <a:gd name="csY6359" fmla="*/ 59664 h 700513"/>
              <a:gd name="csX6360" fmla="*/ 360260 w 1436261"/>
              <a:gd name="csY6360" fmla="*/ 59361 h 700513"/>
              <a:gd name="csX6361" fmla="*/ 361574 w 1436261"/>
              <a:gd name="csY6361" fmla="*/ 58333 h 700513"/>
              <a:gd name="csX6362" fmla="*/ 362484 w 1436261"/>
              <a:gd name="csY6362" fmla="*/ 57979 h 700513"/>
              <a:gd name="csX6363" fmla="*/ 363680 w 1436261"/>
              <a:gd name="csY6363" fmla="*/ 57305 h 700513"/>
              <a:gd name="csX6364" fmla="*/ 365315 w 1436261"/>
              <a:gd name="csY6364" fmla="*/ 56244 h 700513"/>
              <a:gd name="csX6365" fmla="*/ 366545 w 1436261"/>
              <a:gd name="csY6365" fmla="*/ 54980 h 700513"/>
              <a:gd name="csX6366" fmla="*/ 368634 w 1436261"/>
              <a:gd name="csY6366" fmla="*/ 56379 h 700513"/>
              <a:gd name="csX6367" fmla="*/ 368685 w 1436261"/>
              <a:gd name="csY6367" fmla="*/ 58805 h 700513"/>
              <a:gd name="csX6368" fmla="*/ 366461 w 1436261"/>
              <a:gd name="csY6368" fmla="*/ 59243 h 700513"/>
              <a:gd name="csX6369" fmla="*/ 366376 w 1436261"/>
              <a:gd name="csY6369" fmla="*/ 59883 h 700513"/>
              <a:gd name="csX6370" fmla="*/ 365669 w 1436261"/>
              <a:gd name="csY6370" fmla="*/ 60136 h 700513"/>
              <a:gd name="csX6371" fmla="*/ 364995 w 1436261"/>
              <a:gd name="csY6371" fmla="*/ 61265 h 700513"/>
              <a:gd name="csX6372" fmla="*/ 365163 w 1436261"/>
              <a:gd name="csY6372" fmla="*/ 64450 h 700513"/>
              <a:gd name="csX6373" fmla="*/ 366023 w 1436261"/>
              <a:gd name="csY6373" fmla="*/ 64568 h 700513"/>
              <a:gd name="csX6374" fmla="*/ 367185 w 1436261"/>
              <a:gd name="csY6374" fmla="*/ 63405 h 700513"/>
              <a:gd name="csX6375" fmla="*/ 369005 w 1436261"/>
              <a:gd name="csY6375" fmla="*/ 62782 h 700513"/>
              <a:gd name="csX6376" fmla="*/ 371229 w 1436261"/>
              <a:gd name="csY6376" fmla="*/ 61518 h 700513"/>
              <a:gd name="csX6377" fmla="*/ 372897 w 1436261"/>
              <a:gd name="csY6377" fmla="*/ 60726 h 700513"/>
              <a:gd name="csX6378" fmla="*/ 375105 w 1436261"/>
              <a:gd name="csY6378" fmla="*/ 59597 h 700513"/>
              <a:gd name="csX6379" fmla="*/ 376790 w 1436261"/>
              <a:gd name="csY6379" fmla="*/ 57508 h 700513"/>
              <a:gd name="csX6380" fmla="*/ 378188 w 1436261"/>
              <a:gd name="csY6380" fmla="*/ 57508 h 700513"/>
              <a:gd name="csX6381" fmla="*/ 379216 w 1436261"/>
              <a:gd name="csY6381" fmla="*/ 57305 h 700513"/>
              <a:gd name="csX6382" fmla="*/ 379907 w 1436261"/>
              <a:gd name="csY6382" fmla="*/ 56817 h 700513"/>
              <a:gd name="csX6383" fmla="*/ 379739 w 1436261"/>
              <a:gd name="csY6383" fmla="*/ 56328 h 700513"/>
              <a:gd name="csX6384" fmla="*/ 380497 w 1436261"/>
              <a:gd name="csY6384" fmla="*/ 56126 h 700513"/>
              <a:gd name="csX6385" fmla="*/ 380109 w 1436261"/>
              <a:gd name="csY6385" fmla="*/ 54929 h 700513"/>
              <a:gd name="csX6386" fmla="*/ 379756 w 1436261"/>
              <a:gd name="csY6386" fmla="*/ 54104 h 700513"/>
              <a:gd name="csX6387" fmla="*/ 381036 w 1436261"/>
              <a:gd name="csY6387" fmla="*/ 53683 h 700513"/>
              <a:gd name="csX6388" fmla="*/ 381188 w 1436261"/>
              <a:gd name="csY6388" fmla="*/ 52756 h 700513"/>
              <a:gd name="csX6389" fmla="*/ 382401 w 1436261"/>
              <a:gd name="csY6389" fmla="*/ 52385 h 700513"/>
              <a:gd name="csX6390" fmla="*/ 385114 w 1436261"/>
              <a:gd name="csY6390" fmla="*/ 52082 h 700513"/>
              <a:gd name="csX6391" fmla="*/ 388501 w 1436261"/>
              <a:gd name="csY6391" fmla="*/ 53126 h 700513"/>
              <a:gd name="csX6392" fmla="*/ 391349 w 1436261"/>
              <a:gd name="csY6392" fmla="*/ 52907 h 700513"/>
              <a:gd name="csX6393" fmla="*/ 390270 w 1436261"/>
              <a:gd name="csY6393" fmla="*/ 53834 h 700513"/>
              <a:gd name="csX6394" fmla="*/ 391146 w 1436261"/>
              <a:gd name="csY6394" fmla="*/ 54053 h 700513"/>
              <a:gd name="csX6395" fmla="*/ 390725 w 1436261"/>
              <a:gd name="csY6395" fmla="*/ 54795 h 700513"/>
              <a:gd name="csX6396" fmla="*/ 392393 w 1436261"/>
              <a:gd name="csY6396" fmla="*/ 55115 h 700513"/>
              <a:gd name="csX6397" fmla="*/ 393213 w 1436261"/>
              <a:gd name="csY6397" fmla="*/ 55924 h 700513"/>
              <a:gd name="csX6398" fmla="*/ 390725 w 1436261"/>
              <a:gd name="csY6398" fmla="*/ 56395 h 700513"/>
              <a:gd name="csX6399" fmla="*/ 391955 w 1436261"/>
              <a:gd name="csY6399" fmla="*/ 57002 h 700513"/>
              <a:gd name="csX6400" fmla="*/ 390270 w 1436261"/>
              <a:gd name="csY6400" fmla="*/ 58030 h 700513"/>
              <a:gd name="csX6401" fmla="*/ 387844 w 1436261"/>
              <a:gd name="csY6401" fmla="*/ 58485 h 700513"/>
              <a:gd name="csX6402" fmla="*/ 386833 w 1436261"/>
              <a:gd name="csY6402" fmla="*/ 58451 h 700513"/>
              <a:gd name="csX6403" fmla="*/ 386529 w 1436261"/>
              <a:gd name="csY6403" fmla="*/ 59631 h 700513"/>
              <a:gd name="csX6404" fmla="*/ 387759 w 1436261"/>
              <a:gd name="csY6404" fmla="*/ 59580 h 700513"/>
              <a:gd name="csX6405" fmla="*/ 387069 w 1436261"/>
              <a:gd name="csY6405" fmla="*/ 60692 h 700513"/>
              <a:gd name="csX6406" fmla="*/ 387456 w 1436261"/>
              <a:gd name="csY6406" fmla="*/ 61838 h 700513"/>
              <a:gd name="csX6407" fmla="*/ 385535 w 1436261"/>
              <a:gd name="csY6407" fmla="*/ 64585 h 700513"/>
              <a:gd name="csX6408" fmla="*/ 383581 w 1436261"/>
              <a:gd name="csY6408" fmla="*/ 64972 h 700513"/>
              <a:gd name="csX6409" fmla="*/ 381407 w 1436261"/>
              <a:gd name="csY6409" fmla="*/ 65848 h 700513"/>
              <a:gd name="csX6410" fmla="*/ 377784 w 1436261"/>
              <a:gd name="csY6410" fmla="*/ 67449 h 700513"/>
              <a:gd name="csX6411" fmla="*/ 375779 w 1436261"/>
              <a:gd name="csY6411" fmla="*/ 67719 h 700513"/>
              <a:gd name="csX6412" fmla="*/ 375408 w 1436261"/>
              <a:gd name="csY6412" fmla="*/ 66944 h 700513"/>
              <a:gd name="csX6413" fmla="*/ 374768 w 1436261"/>
              <a:gd name="csY6413" fmla="*/ 66522 h 700513"/>
              <a:gd name="csX6414" fmla="*/ 374195 w 1436261"/>
              <a:gd name="csY6414" fmla="*/ 65158 h 700513"/>
              <a:gd name="csX6415" fmla="*/ 372223 w 1436261"/>
              <a:gd name="csY6415" fmla="*/ 65478 h 700513"/>
              <a:gd name="csX6416" fmla="*/ 374212 w 1436261"/>
              <a:gd name="csY6416" fmla="*/ 67820 h 700513"/>
              <a:gd name="csX6417" fmla="*/ 371988 w 1436261"/>
              <a:gd name="csY6417" fmla="*/ 68427 h 700513"/>
              <a:gd name="csX6418" fmla="*/ 370960 w 1436261"/>
              <a:gd name="csY6418" fmla="*/ 68999 h 700513"/>
              <a:gd name="csX6419" fmla="*/ 369174 w 1436261"/>
              <a:gd name="csY6419" fmla="*/ 67736 h 700513"/>
              <a:gd name="csX6420" fmla="*/ 366680 w 1436261"/>
              <a:gd name="csY6420" fmla="*/ 67196 h 700513"/>
              <a:gd name="csX6421" fmla="*/ 364809 w 1436261"/>
              <a:gd name="csY6421" fmla="*/ 67567 h 700513"/>
              <a:gd name="csX6422" fmla="*/ 365702 w 1436261"/>
              <a:gd name="csY6422" fmla="*/ 68460 h 700513"/>
              <a:gd name="csX6423" fmla="*/ 365247 w 1436261"/>
              <a:gd name="csY6423" fmla="*/ 69741 h 700513"/>
              <a:gd name="csX6424" fmla="*/ 359384 w 1436261"/>
              <a:gd name="csY6424" fmla="*/ 72454 h 700513"/>
              <a:gd name="csX6425" fmla="*/ 354615 w 1436261"/>
              <a:gd name="csY6425" fmla="*/ 71392 h 700513"/>
              <a:gd name="csX6426" fmla="*/ 352643 w 1436261"/>
              <a:gd name="csY6426" fmla="*/ 70078 h 700513"/>
              <a:gd name="csX6427" fmla="*/ 350082 w 1436261"/>
              <a:gd name="csY6427" fmla="*/ 69892 h 700513"/>
              <a:gd name="csX6428" fmla="*/ 345988 w 1436261"/>
              <a:gd name="csY6428" fmla="*/ 70112 h 700513"/>
              <a:gd name="csX6429" fmla="*/ 347369 w 1436261"/>
              <a:gd name="csY6429" fmla="*/ 70566 h 700513"/>
              <a:gd name="csX6430" fmla="*/ 349004 w 1436261"/>
              <a:gd name="csY6430" fmla="*/ 70668 h 700513"/>
              <a:gd name="csX6431" fmla="*/ 352458 w 1436261"/>
              <a:gd name="csY6431" fmla="*/ 72150 h 700513"/>
              <a:gd name="csX6432" fmla="*/ 353452 w 1436261"/>
              <a:gd name="csY6432" fmla="*/ 73498 h 700513"/>
              <a:gd name="csX6433" fmla="*/ 356603 w 1436261"/>
              <a:gd name="csY6433" fmla="*/ 73549 h 700513"/>
              <a:gd name="csX6434" fmla="*/ 358507 w 1436261"/>
              <a:gd name="csY6434" fmla="*/ 74223 h 700513"/>
              <a:gd name="csX6435" fmla="*/ 354278 w 1436261"/>
              <a:gd name="csY6435" fmla="*/ 76144 h 700513"/>
              <a:gd name="csX6436" fmla="*/ 351632 w 1436261"/>
              <a:gd name="csY6436" fmla="*/ 77812 h 700513"/>
              <a:gd name="csX6437" fmla="*/ 349004 w 1436261"/>
              <a:gd name="csY6437" fmla="*/ 78958 h 700513"/>
              <a:gd name="csX6438" fmla="*/ 347403 w 1436261"/>
              <a:gd name="csY6438" fmla="*/ 79059 h 700513"/>
              <a:gd name="csX6439" fmla="*/ 346375 w 1436261"/>
              <a:gd name="csY6439" fmla="*/ 79059 h 700513"/>
              <a:gd name="csX6440" fmla="*/ 345566 w 1436261"/>
              <a:gd name="csY6440" fmla="*/ 78099 h 700513"/>
              <a:gd name="csX6441" fmla="*/ 345145 w 1436261"/>
              <a:gd name="csY6441" fmla="*/ 77964 h 700513"/>
              <a:gd name="csX6442" fmla="*/ 344370 w 1436261"/>
              <a:gd name="csY6442" fmla="*/ 78200 h 700513"/>
              <a:gd name="csX6443" fmla="*/ 342870 w 1436261"/>
              <a:gd name="csY6443" fmla="*/ 78452 h 700513"/>
              <a:gd name="csX6444" fmla="*/ 342803 w 1436261"/>
              <a:gd name="csY6444" fmla="*/ 80373 h 700513"/>
              <a:gd name="csX6445" fmla="*/ 339938 w 1436261"/>
              <a:gd name="csY6445" fmla="*/ 80424 h 700513"/>
              <a:gd name="csX6446" fmla="*/ 336181 w 1436261"/>
              <a:gd name="csY6446" fmla="*/ 79379 h 700513"/>
              <a:gd name="csX6447" fmla="*/ 331531 w 1436261"/>
              <a:gd name="csY6447" fmla="*/ 78486 h 700513"/>
              <a:gd name="csX6448" fmla="*/ 332760 w 1436261"/>
              <a:gd name="csY6448" fmla="*/ 79716 h 700513"/>
              <a:gd name="csX6449" fmla="*/ 334176 w 1436261"/>
              <a:gd name="csY6449" fmla="*/ 80255 h 700513"/>
              <a:gd name="csX6450" fmla="*/ 335338 w 1436261"/>
              <a:gd name="csY6450" fmla="*/ 81064 h 700513"/>
              <a:gd name="csX6451" fmla="*/ 337006 w 1436261"/>
              <a:gd name="csY6451" fmla="*/ 80845 h 700513"/>
              <a:gd name="csX6452" fmla="*/ 338641 w 1436261"/>
              <a:gd name="csY6452" fmla="*/ 81806 h 700513"/>
              <a:gd name="csX6453" fmla="*/ 338068 w 1436261"/>
              <a:gd name="csY6453" fmla="*/ 83053 h 700513"/>
              <a:gd name="csX6454" fmla="*/ 333687 w 1436261"/>
              <a:gd name="csY6454" fmla="*/ 84535 h 700513"/>
              <a:gd name="csX6455" fmla="*/ 331395 w 1436261"/>
              <a:gd name="csY6455" fmla="*/ 84384 h 700513"/>
              <a:gd name="csX6456" fmla="*/ 331513 w 1436261"/>
              <a:gd name="csY6456" fmla="*/ 85765 h 700513"/>
              <a:gd name="csX6457" fmla="*/ 328313 w 1436261"/>
              <a:gd name="csY6457" fmla="*/ 86389 h 700513"/>
              <a:gd name="csX6458" fmla="*/ 327015 w 1436261"/>
              <a:gd name="csY6458" fmla="*/ 87585 h 700513"/>
              <a:gd name="csX6459" fmla="*/ 326240 w 1436261"/>
              <a:gd name="csY6459" fmla="*/ 87585 h 700513"/>
              <a:gd name="csX6460" fmla="*/ 325145 w 1436261"/>
              <a:gd name="csY6460" fmla="*/ 88360 h 700513"/>
              <a:gd name="csX6461" fmla="*/ 322095 w 1436261"/>
              <a:gd name="csY6461" fmla="*/ 90079 h 700513"/>
              <a:gd name="csX6462" fmla="*/ 317325 w 1436261"/>
              <a:gd name="csY6462" fmla="*/ 92994 h 700513"/>
              <a:gd name="csX6463" fmla="*/ 316011 w 1436261"/>
              <a:gd name="csY6463" fmla="*/ 93752 h 700513"/>
              <a:gd name="csX6464" fmla="*/ 314629 w 1436261"/>
              <a:gd name="csY6464" fmla="*/ 95252 h 700513"/>
              <a:gd name="csX6465" fmla="*/ 312793 w 1436261"/>
              <a:gd name="csY6465" fmla="*/ 95994 h 700513"/>
              <a:gd name="csX6466" fmla="*/ 310922 w 1436261"/>
              <a:gd name="csY6466" fmla="*/ 98386 h 700513"/>
              <a:gd name="csX6467" fmla="*/ 307754 w 1436261"/>
              <a:gd name="csY6467" fmla="*/ 101857 h 700513"/>
              <a:gd name="csX6468" fmla="*/ 306625 w 1436261"/>
              <a:gd name="csY6468" fmla="*/ 104419 h 700513"/>
              <a:gd name="csX6469" fmla="*/ 307063 w 1436261"/>
              <a:gd name="csY6469" fmla="*/ 107974 h 700513"/>
              <a:gd name="csX6470" fmla="*/ 309692 w 1436261"/>
              <a:gd name="csY6470" fmla="*/ 104149 h 700513"/>
              <a:gd name="csX6471" fmla="*/ 311023 w 1436261"/>
              <a:gd name="csY6471" fmla="*/ 104115 h 700513"/>
              <a:gd name="csX6472" fmla="*/ 312405 w 1436261"/>
              <a:gd name="csY6472" fmla="*/ 104166 h 700513"/>
              <a:gd name="csX6473" fmla="*/ 311748 w 1436261"/>
              <a:gd name="csY6473" fmla="*/ 107721 h 700513"/>
              <a:gd name="csX6474" fmla="*/ 311040 w 1436261"/>
              <a:gd name="csY6474" fmla="*/ 111007 h 700513"/>
              <a:gd name="csX6475" fmla="*/ 308125 w 1436261"/>
              <a:gd name="csY6475" fmla="*/ 114546 h 700513"/>
              <a:gd name="csX6476" fmla="*/ 311343 w 1436261"/>
              <a:gd name="csY6476" fmla="*/ 113787 h 700513"/>
              <a:gd name="csX6477" fmla="*/ 316415 w 1436261"/>
              <a:gd name="csY6477" fmla="*/ 112473 h 700513"/>
              <a:gd name="csX6478" fmla="*/ 319871 w 1436261"/>
              <a:gd name="csY6478" fmla="*/ 113467 h 700513"/>
              <a:gd name="csX6479" fmla="*/ 321691 w 1436261"/>
              <a:gd name="csY6479" fmla="*/ 113669 h 700513"/>
              <a:gd name="csX6480" fmla="*/ 324269 w 1436261"/>
              <a:gd name="csY6480" fmla="*/ 118421 h 700513"/>
              <a:gd name="csX6481" fmla="*/ 325970 w 1436261"/>
              <a:gd name="csY6481" fmla="*/ 117612 h 700513"/>
              <a:gd name="csX6482" fmla="*/ 327487 w 1436261"/>
              <a:gd name="csY6482" fmla="*/ 118236 h 700513"/>
              <a:gd name="csX6483" fmla="*/ 328886 w 1436261"/>
              <a:gd name="csY6483" fmla="*/ 118893 h 700513"/>
              <a:gd name="csX6484" fmla="*/ 330537 w 1436261"/>
              <a:gd name="csY6484" fmla="*/ 119348 h 700513"/>
              <a:gd name="csX6485" fmla="*/ 330283 w 1436261"/>
              <a:gd name="csY6485" fmla="*/ 122213 h 700513"/>
              <a:gd name="csX6486" fmla="*/ 333586 w 1436261"/>
              <a:gd name="csY6486" fmla="*/ 121218 h 700513"/>
              <a:gd name="csX6487" fmla="*/ 336097 w 1436261"/>
              <a:gd name="csY6487" fmla="*/ 122044 h 700513"/>
              <a:gd name="csX6488" fmla="*/ 338927 w 1436261"/>
              <a:gd name="csY6488" fmla="*/ 121572 h 700513"/>
              <a:gd name="csX6489" fmla="*/ 341875 w 1436261"/>
              <a:gd name="csY6489" fmla="*/ 122499 h 700513"/>
              <a:gd name="csX6490" fmla="*/ 340510 w 1436261"/>
              <a:gd name="csY6490" fmla="*/ 125380 h 700513"/>
              <a:gd name="csX6491" fmla="*/ 340528 w 1436261"/>
              <a:gd name="csY6491" fmla="*/ 126998 h 700513"/>
              <a:gd name="csX6492" fmla="*/ 338506 w 1436261"/>
              <a:gd name="csY6492" fmla="*/ 128818 h 700513"/>
              <a:gd name="csX6493" fmla="*/ 336872 w 1436261"/>
              <a:gd name="csY6493" fmla="*/ 131278 h 700513"/>
              <a:gd name="csX6494" fmla="*/ 336231 w 1436261"/>
              <a:gd name="csY6494" fmla="*/ 132407 h 700513"/>
              <a:gd name="csX6495" fmla="*/ 336990 w 1436261"/>
              <a:gd name="csY6495" fmla="*/ 134092 h 700513"/>
              <a:gd name="csX6496" fmla="*/ 337209 w 1436261"/>
              <a:gd name="csY6496" fmla="*/ 136653 h 700513"/>
              <a:gd name="csX6497" fmla="*/ 338860 w 1436261"/>
              <a:gd name="csY6497" fmla="*/ 138911 h 700513"/>
              <a:gd name="csX6498" fmla="*/ 339382 w 1436261"/>
              <a:gd name="csY6498" fmla="*/ 141927 h 700513"/>
              <a:gd name="csX6499" fmla="*/ 340427 w 1436261"/>
              <a:gd name="csY6499" fmla="*/ 141826 h 700513"/>
              <a:gd name="csX6500" fmla="*/ 341066 w 1436261"/>
              <a:gd name="csY6500" fmla="*/ 143376 h 700513"/>
              <a:gd name="csX6501" fmla="*/ 341809 w 1436261"/>
              <a:gd name="csY6501" fmla="*/ 141809 h 700513"/>
              <a:gd name="csX6502" fmla="*/ 341943 w 1436261"/>
              <a:gd name="csY6502" fmla="*/ 140899 h 700513"/>
              <a:gd name="csX6503" fmla="*/ 343881 w 1436261"/>
              <a:gd name="csY6503" fmla="*/ 139686 h 700513"/>
              <a:gd name="csX6504" fmla="*/ 344977 w 1436261"/>
              <a:gd name="csY6504" fmla="*/ 141927 h 700513"/>
              <a:gd name="csX6505" fmla="*/ 346729 w 1436261"/>
              <a:gd name="csY6505" fmla="*/ 141169 h 700513"/>
              <a:gd name="csX6506" fmla="*/ 346307 w 1436261"/>
              <a:gd name="csY6506" fmla="*/ 139214 h 700513"/>
              <a:gd name="csX6507" fmla="*/ 349526 w 1436261"/>
              <a:gd name="csY6507" fmla="*/ 137159 h 700513"/>
              <a:gd name="csX6508" fmla="*/ 349139 w 1436261"/>
              <a:gd name="csY6508" fmla="*/ 135154 h 700513"/>
              <a:gd name="csX6509" fmla="*/ 350554 w 1436261"/>
              <a:gd name="csY6509" fmla="*/ 133233 h 700513"/>
              <a:gd name="csX6510" fmla="*/ 350874 w 1436261"/>
              <a:gd name="csY6510" fmla="*/ 132003 h 700513"/>
              <a:gd name="csX6511" fmla="*/ 351009 w 1436261"/>
              <a:gd name="csY6511" fmla="*/ 131042 h 700513"/>
              <a:gd name="csX6512" fmla="*/ 351835 w 1436261"/>
              <a:gd name="csY6512" fmla="*/ 129896 h 700513"/>
              <a:gd name="csX6513" fmla="*/ 351481 w 1436261"/>
              <a:gd name="csY6513" fmla="*/ 128750 h 700513"/>
              <a:gd name="csX6514" fmla="*/ 352239 w 1436261"/>
              <a:gd name="csY6514" fmla="*/ 127318 h 700513"/>
              <a:gd name="csX6515" fmla="*/ 351919 w 1436261"/>
              <a:gd name="csY6515" fmla="*/ 124336 h 700513"/>
              <a:gd name="csX6516" fmla="*/ 354800 w 1436261"/>
              <a:gd name="csY6516" fmla="*/ 123392 h 700513"/>
              <a:gd name="csX6517" fmla="*/ 360529 w 1436261"/>
              <a:gd name="csY6517" fmla="*/ 120224 h 700513"/>
              <a:gd name="csX6518" fmla="*/ 369409 w 1436261"/>
              <a:gd name="csY6518" fmla="*/ 115253 h 700513"/>
              <a:gd name="csX6519" fmla="*/ 372544 w 1436261"/>
              <a:gd name="csY6519" fmla="*/ 110434 h 700513"/>
              <a:gd name="csX6520" fmla="*/ 371516 w 1436261"/>
              <a:gd name="csY6520" fmla="*/ 106474 h 700513"/>
              <a:gd name="csX6521" fmla="*/ 368331 w 1436261"/>
              <a:gd name="csY6521" fmla="*/ 104570 h 700513"/>
              <a:gd name="csX6522" fmla="*/ 368887 w 1436261"/>
              <a:gd name="csY6522" fmla="*/ 104031 h 700513"/>
              <a:gd name="csX6523" fmla="*/ 369915 w 1436261"/>
              <a:gd name="csY6523" fmla="*/ 102970 h 700513"/>
              <a:gd name="csX6524" fmla="*/ 372308 w 1436261"/>
              <a:gd name="csY6524" fmla="*/ 102076 h 700513"/>
              <a:gd name="csX6525" fmla="*/ 373504 w 1436261"/>
              <a:gd name="csY6525" fmla="*/ 100594 h 700513"/>
              <a:gd name="csX6526" fmla="*/ 373571 w 1436261"/>
              <a:gd name="csY6526" fmla="*/ 99583 h 700513"/>
              <a:gd name="csX6527" fmla="*/ 374818 w 1436261"/>
              <a:gd name="csY6527" fmla="*/ 99448 h 700513"/>
              <a:gd name="csX6528" fmla="*/ 376874 w 1436261"/>
              <a:gd name="csY6528" fmla="*/ 98403 h 700513"/>
              <a:gd name="csX6529" fmla="*/ 376436 w 1436261"/>
              <a:gd name="csY6529" fmla="*/ 97106 h 700513"/>
              <a:gd name="csX6530" fmla="*/ 377616 w 1436261"/>
              <a:gd name="csY6530" fmla="*/ 96381 h 700513"/>
              <a:gd name="csX6531" fmla="*/ 375594 w 1436261"/>
              <a:gd name="csY6531" fmla="*/ 93854 h 700513"/>
              <a:gd name="csX6532" fmla="*/ 378391 w 1436261"/>
              <a:gd name="csY6532" fmla="*/ 92101 h 700513"/>
              <a:gd name="csX6533" fmla="*/ 379857 w 1436261"/>
              <a:gd name="csY6533" fmla="*/ 90837 h 700513"/>
              <a:gd name="csX6534" fmla="*/ 380143 w 1436261"/>
              <a:gd name="csY6534" fmla="*/ 88866 h 700513"/>
              <a:gd name="csX6535" fmla="*/ 386176 w 1436261"/>
              <a:gd name="csY6535" fmla="*/ 85934 h 700513"/>
              <a:gd name="csX6536" fmla="*/ 389815 w 1436261"/>
              <a:gd name="csY6536" fmla="*/ 87518 h 700513"/>
              <a:gd name="csX6537" fmla="*/ 392291 w 1436261"/>
              <a:gd name="csY6537" fmla="*/ 87333 h 700513"/>
              <a:gd name="csX6538" fmla="*/ 393162 w 1436261"/>
              <a:gd name="csY6538" fmla="*/ 87720 h 700513"/>
              <a:gd name="csX6539" fmla="*/ 394662 w 1436261"/>
              <a:gd name="csY6539" fmla="*/ 87215 h 700513"/>
              <a:gd name="csX6540" fmla="*/ 397105 w 1436261"/>
              <a:gd name="csY6540" fmla="*/ 87400 h 700513"/>
              <a:gd name="csX6541" fmla="*/ 399246 w 1436261"/>
              <a:gd name="csY6541" fmla="*/ 86760 h 700513"/>
              <a:gd name="csX6542" fmla="*/ 399954 w 1436261"/>
              <a:gd name="csY6542" fmla="*/ 87720 h 700513"/>
              <a:gd name="csX6543" fmla="*/ 400679 w 1436261"/>
              <a:gd name="csY6543" fmla="*/ 88276 h 700513"/>
              <a:gd name="csX6544" fmla="*/ 399583 w 1436261"/>
              <a:gd name="csY6544" fmla="*/ 88883 h 700513"/>
              <a:gd name="csX6545" fmla="*/ 400830 w 1436261"/>
              <a:gd name="csY6545" fmla="*/ 89001 h 700513"/>
              <a:gd name="csX6546" fmla="*/ 401504 w 1436261"/>
              <a:gd name="csY6546" fmla="*/ 90332 h 700513"/>
              <a:gd name="csX6547" fmla="*/ 402632 w 1436261"/>
              <a:gd name="csY6547" fmla="*/ 90197 h 700513"/>
              <a:gd name="csX6548" fmla="*/ 401774 w 1436261"/>
              <a:gd name="csY6548" fmla="*/ 91798 h 700513"/>
              <a:gd name="csX6549" fmla="*/ 403594 w 1436261"/>
              <a:gd name="csY6549" fmla="*/ 92741 h 700513"/>
              <a:gd name="csX6550" fmla="*/ 405665 w 1436261"/>
              <a:gd name="csY6550" fmla="*/ 92893 h 700513"/>
              <a:gd name="csX6551" fmla="*/ 406829 w 1436261"/>
              <a:gd name="csY6551" fmla="*/ 93854 h 700513"/>
              <a:gd name="csX6552" fmla="*/ 408597 w 1436261"/>
              <a:gd name="csY6552" fmla="*/ 93314 h 700513"/>
              <a:gd name="csX6553" fmla="*/ 407182 w 1436261"/>
              <a:gd name="csY6553" fmla="*/ 95033 h 700513"/>
              <a:gd name="csX6554" fmla="*/ 406474 w 1436261"/>
              <a:gd name="csY6554" fmla="*/ 97173 h 700513"/>
              <a:gd name="csX6555" fmla="*/ 402819 w 1436261"/>
              <a:gd name="csY6555" fmla="*/ 98504 h 700513"/>
              <a:gd name="csX6556" fmla="*/ 404722 w 1436261"/>
              <a:gd name="csY6556" fmla="*/ 99043 h 700513"/>
              <a:gd name="csX6557" fmla="*/ 404032 w 1436261"/>
              <a:gd name="csY6557" fmla="*/ 100172 h 700513"/>
              <a:gd name="csX6558" fmla="*/ 403863 w 1436261"/>
              <a:gd name="csY6558" fmla="*/ 101251 h 700513"/>
              <a:gd name="csX6559" fmla="*/ 404015 w 1436261"/>
              <a:gd name="csY6559" fmla="*/ 102750 h 700513"/>
              <a:gd name="csX6560" fmla="*/ 403257 w 1436261"/>
              <a:gd name="csY6560" fmla="*/ 103256 h 700513"/>
              <a:gd name="csX6561" fmla="*/ 402448 w 1436261"/>
              <a:gd name="csY6561" fmla="*/ 104216 h 700513"/>
              <a:gd name="csX6562" fmla="*/ 400898 w 1436261"/>
              <a:gd name="csY6562" fmla="*/ 104149 h 700513"/>
              <a:gd name="csX6563" fmla="*/ 401875 w 1436261"/>
              <a:gd name="csY6563" fmla="*/ 104840 h 700513"/>
              <a:gd name="csX6564" fmla="*/ 404823 w 1436261"/>
              <a:gd name="csY6564" fmla="*/ 103879 h 700513"/>
              <a:gd name="csX6565" fmla="*/ 406188 w 1436261"/>
              <a:gd name="csY6565" fmla="*/ 103644 h 700513"/>
              <a:gd name="csX6566" fmla="*/ 406761 w 1436261"/>
              <a:gd name="csY6566" fmla="*/ 105918 h 700513"/>
              <a:gd name="csX6567" fmla="*/ 407890 w 1436261"/>
              <a:gd name="csY6567" fmla="*/ 105885 h 700513"/>
              <a:gd name="csX6568" fmla="*/ 407856 w 1436261"/>
              <a:gd name="csY6568" fmla="*/ 107132 h 700513"/>
              <a:gd name="csX6569" fmla="*/ 409591 w 1436261"/>
              <a:gd name="csY6569" fmla="*/ 106407 h 700513"/>
              <a:gd name="csX6570" fmla="*/ 412355 w 1436261"/>
              <a:gd name="csY6570" fmla="*/ 105447 h 700513"/>
              <a:gd name="csX6571" fmla="*/ 413957 w 1436261"/>
              <a:gd name="csY6571" fmla="*/ 104553 h 700513"/>
              <a:gd name="csX6572" fmla="*/ 415473 w 1436261"/>
              <a:gd name="csY6572" fmla="*/ 104166 h 700513"/>
              <a:gd name="csX6573" fmla="*/ 415641 w 1436261"/>
              <a:gd name="csY6573" fmla="*/ 105312 h 700513"/>
              <a:gd name="csX6574" fmla="*/ 417007 w 1436261"/>
              <a:gd name="csY6574" fmla="*/ 103323 h 700513"/>
              <a:gd name="csX6575" fmla="*/ 418843 w 1436261"/>
              <a:gd name="csY6575" fmla="*/ 102801 h 700513"/>
              <a:gd name="csX6576" fmla="*/ 418321 w 1436261"/>
              <a:gd name="csY6576" fmla="*/ 101588 h 700513"/>
              <a:gd name="csX6577" fmla="*/ 420208 w 1436261"/>
              <a:gd name="csY6577" fmla="*/ 101167 h 700513"/>
              <a:gd name="csX6578" fmla="*/ 421033 w 1436261"/>
              <a:gd name="csY6578" fmla="*/ 100206 h 700513"/>
              <a:gd name="csX6579" fmla="*/ 421539 w 1436261"/>
              <a:gd name="csY6579" fmla="*/ 99178 h 700513"/>
              <a:gd name="csX6580" fmla="*/ 422365 w 1436261"/>
              <a:gd name="csY6580" fmla="*/ 99077 h 700513"/>
              <a:gd name="csX6581" fmla="*/ 422837 w 1436261"/>
              <a:gd name="csY6581" fmla="*/ 97948 h 700513"/>
              <a:gd name="csX6582" fmla="*/ 425044 w 1436261"/>
              <a:gd name="csY6582" fmla="*/ 98487 h 700513"/>
              <a:gd name="csX6583" fmla="*/ 426206 w 1436261"/>
              <a:gd name="csY6583" fmla="*/ 99380 h 700513"/>
              <a:gd name="csX6584" fmla="*/ 426442 w 1436261"/>
              <a:gd name="csY6584" fmla="*/ 100611 h 700513"/>
              <a:gd name="csX6585" fmla="*/ 425161 w 1436261"/>
              <a:gd name="csY6585" fmla="*/ 101099 h 700513"/>
              <a:gd name="csX6586" fmla="*/ 426357 w 1436261"/>
              <a:gd name="csY6586" fmla="*/ 101841 h 700513"/>
              <a:gd name="csX6587" fmla="*/ 425196 w 1436261"/>
              <a:gd name="csY6587" fmla="*/ 103054 h 700513"/>
              <a:gd name="csX6588" fmla="*/ 426610 w 1436261"/>
              <a:gd name="csY6588" fmla="*/ 103509 h 700513"/>
              <a:gd name="csX6589" fmla="*/ 426964 w 1436261"/>
              <a:gd name="csY6589" fmla="*/ 104688 h 700513"/>
              <a:gd name="csX6590" fmla="*/ 426037 w 1436261"/>
              <a:gd name="csY6590" fmla="*/ 105329 h 700513"/>
              <a:gd name="csX6591" fmla="*/ 426290 w 1436261"/>
              <a:gd name="csY6591" fmla="*/ 105312 h 700513"/>
              <a:gd name="csX6592" fmla="*/ 428076 w 1436261"/>
              <a:gd name="csY6592" fmla="*/ 105598 h 700513"/>
              <a:gd name="csX6593" fmla="*/ 425886 w 1436261"/>
              <a:gd name="csY6593" fmla="*/ 107452 h 700513"/>
              <a:gd name="csX6594" fmla="*/ 427537 w 1436261"/>
              <a:gd name="csY6594" fmla="*/ 107030 h 700513"/>
              <a:gd name="csX6595" fmla="*/ 427689 w 1436261"/>
              <a:gd name="csY6595" fmla="*/ 107789 h 700513"/>
              <a:gd name="csX6596" fmla="*/ 429121 w 1436261"/>
              <a:gd name="csY6596" fmla="*/ 108041 h 700513"/>
              <a:gd name="csX6597" fmla="*/ 429053 w 1436261"/>
              <a:gd name="csY6597" fmla="*/ 109002 h 700513"/>
              <a:gd name="csX6598" fmla="*/ 428042 w 1436261"/>
              <a:gd name="csY6598" fmla="*/ 109322 h 700513"/>
              <a:gd name="csX6599" fmla="*/ 427722 w 1436261"/>
              <a:gd name="csY6599" fmla="*/ 110064 h 700513"/>
              <a:gd name="csX6600" fmla="*/ 426779 w 1436261"/>
              <a:gd name="csY6600" fmla="*/ 110367 h 700513"/>
              <a:gd name="csX6601" fmla="*/ 427891 w 1436261"/>
              <a:gd name="csY6601" fmla="*/ 111614 h 700513"/>
              <a:gd name="csX6602" fmla="*/ 428834 w 1436261"/>
              <a:gd name="csY6602" fmla="*/ 112456 h 700513"/>
              <a:gd name="csX6603" fmla="*/ 428902 w 1436261"/>
              <a:gd name="csY6603" fmla="*/ 114006 h 700513"/>
              <a:gd name="csX6604" fmla="*/ 427065 w 1436261"/>
              <a:gd name="csY6604" fmla="*/ 114226 h 700513"/>
              <a:gd name="csX6605" fmla="*/ 425683 w 1436261"/>
              <a:gd name="csY6605" fmla="*/ 114293 h 700513"/>
              <a:gd name="csX6606" fmla="*/ 425683 w 1436261"/>
              <a:gd name="csY6606" fmla="*/ 115472 h 700513"/>
              <a:gd name="csX6607" fmla="*/ 426239 w 1436261"/>
              <a:gd name="csY6607" fmla="*/ 115675 h 700513"/>
              <a:gd name="csX6608" fmla="*/ 425970 w 1436261"/>
              <a:gd name="csY6608" fmla="*/ 116163 h 700513"/>
              <a:gd name="csX6609" fmla="*/ 427352 w 1436261"/>
              <a:gd name="csY6609" fmla="*/ 116736 h 700513"/>
              <a:gd name="csX6610" fmla="*/ 426863 w 1436261"/>
              <a:gd name="csY6610" fmla="*/ 117612 h 700513"/>
              <a:gd name="csX6611" fmla="*/ 427352 w 1436261"/>
              <a:gd name="csY6611" fmla="*/ 118303 h 700513"/>
              <a:gd name="csX6612" fmla="*/ 428902 w 1436261"/>
              <a:gd name="csY6612" fmla="*/ 118337 h 700513"/>
              <a:gd name="csX6613" fmla="*/ 429188 w 1436261"/>
              <a:gd name="csY6613" fmla="*/ 118977 h 700513"/>
              <a:gd name="csX6614" fmla="*/ 429862 w 1436261"/>
              <a:gd name="csY6614" fmla="*/ 119062 h 700513"/>
              <a:gd name="csX6615" fmla="*/ 429053 w 1436261"/>
              <a:gd name="csY6615" fmla="*/ 122027 h 700513"/>
              <a:gd name="csX6616" fmla="*/ 431345 w 1436261"/>
              <a:gd name="csY6616" fmla="*/ 121606 h 700513"/>
              <a:gd name="csX6617" fmla="*/ 432036 w 1436261"/>
              <a:gd name="csY6617" fmla="*/ 121943 h 700513"/>
              <a:gd name="csX6618" fmla="*/ 432980 w 1436261"/>
              <a:gd name="csY6618" fmla="*/ 122162 h 700513"/>
              <a:gd name="csX6619" fmla="*/ 433788 w 1436261"/>
              <a:gd name="csY6619" fmla="*/ 122701 h 700513"/>
              <a:gd name="csX6620" fmla="*/ 434125 w 1436261"/>
              <a:gd name="csY6620" fmla="*/ 123527 h 700513"/>
              <a:gd name="csX6621" fmla="*/ 436265 w 1436261"/>
              <a:gd name="csY6621" fmla="*/ 122988 h 700513"/>
              <a:gd name="csX6622" fmla="*/ 436603 w 1436261"/>
              <a:gd name="csY6622" fmla="*/ 123392 h 700513"/>
              <a:gd name="csX6623" fmla="*/ 437143 w 1436261"/>
              <a:gd name="csY6623" fmla="*/ 123392 h 700513"/>
              <a:gd name="csX6624" fmla="*/ 438558 w 1436261"/>
              <a:gd name="csY6624" fmla="*/ 125599 h 700513"/>
              <a:gd name="csX6625" fmla="*/ 435086 w 1436261"/>
              <a:gd name="csY6625" fmla="*/ 125414 h 700513"/>
              <a:gd name="csX6626" fmla="*/ 433687 w 1436261"/>
              <a:gd name="csY6626" fmla="*/ 126358 h 700513"/>
              <a:gd name="csX6627" fmla="*/ 433620 w 1436261"/>
              <a:gd name="csY6627" fmla="*/ 126290 h 700513"/>
              <a:gd name="csX6628" fmla="*/ 432356 w 1436261"/>
              <a:gd name="csY6628" fmla="*/ 127453 h 700513"/>
              <a:gd name="csX6629" fmla="*/ 430334 w 1436261"/>
              <a:gd name="csY6629" fmla="*/ 128295 h 700513"/>
              <a:gd name="csX6630" fmla="*/ 426964 w 1436261"/>
              <a:gd name="csY6630" fmla="*/ 129239 h 700513"/>
              <a:gd name="csX6631" fmla="*/ 424673 w 1436261"/>
              <a:gd name="csY6631" fmla="*/ 129492 h 700513"/>
              <a:gd name="csX6632" fmla="*/ 424488 w 1436261"/>
              <a:gd name="csY6632" fmla="*/ 131480 h 700513"/>
              <a:gd name="csX6633" fmla="*/ 427621 w 1436261"/>
              <a:gd name="csY6633" fmla="*/ 130503 h 700513"/>
              <a:gd name="csX6634" fmla="*/ 430418 w 1436261"/>
              <a:gd name="csY6634" fmla="*/ 130065 h 700513"/>
              <a:gd name="csX6635" fmla="*/ 431682 w 1436261"/>
              <a:gd name="csY6635" fmla="*/ 128852 h 700513"/>
              <a:gd name="csX6636" fmla="*/ 434311 w 1436261"/>
              <a:gd name="csY6636" fmla="*/ 127436 h 700513"/>
              <a:gd name="csX6637" fmla="*/ 437226 w 1436261"/>
              <a:gd name="csY6637" fmla="*/ 127015 h 700513"/>
              <a:gd name="csX6638" fmla="*/ 438457 w 1436261"/>
              <a:gd name="csY6638" fmla="*/ 128346 h 700513"/>
              <a:gd name="csX6639" fmla="*/ 437074 w 1436261"/>
              <a:gd name="csY6639" fmla="*/ 129812 h 700513"/>
              <a:gd name="csX6640" fmla="*/ 440142 w 1436261"/>
              <a:gd name="csY6640" fmla="*/ 129189 h 700513"/>
              <a:gd name="csX6641" fmla="*/ 440680 w 1436261"/>
              <a:gd name="csY6641" fmla="*/ 129829 h 700513"/>
              <a:gd name="csX6642" fmla="*/ 441591 w 1436261"/>
              <a:gd name="csY6642" fmla="*/ 131008 h 700513"/>
              <a:gd name="csX6643" fmla="*/ 441153 w 1436261"/>
              <a:gd name="csY6643" fmla="*/ 133367 h 700513"/>
              <a:gd name="csX6644" fmla="*/ 440613 w 1436261"/>
              <a:gd name="csY6644" fmla="*/ 134412 h 700513"/>
              <a:gd name="csX6645" fmla="*/ 438861 w 1436261"/>
              <a:gd name="csY6645" fmla="*/ 134985 h 700513"/>
              <a:gd name="csX6646" fmla="*/ 439704 w 1436261"/>
              <a:gd name="csY6646" fmla="*/ 137496 h 700513"/>
              <a:gd name="csX6647" fmla="*/ 437850 w 1436261"/>
              <a:gd name="csY6647" fmla="*/ 138557 h 700513"/>
              <a:gd name="csX6648" fmla="*/ 435777 w 1436261"/>
              <a:gd name="csY6648" fmla="*/ 139821 h 700513"/>
              <a:gd name="csX6649" fmla="*/ 432541 w 1436261"/>
              <a:gd name="csY6649" fmla="*/ 141203 h 700513"/>
              <a:gd name="csX6650" fmla="*/ 429323 w 1436261"/>
              <a:gd name="csY6650" fmla="*/ 141220 h 700513"/>
              <a:gd name="csX6651" fmla="*/ 427166 w 1436261"/>
              <a:gd name="csY6651" fmla="*/ 141776 h 700513"/>
              <a:gd name="csX6652" fmla="*/ 426627 w 1436261"/>
              <a:gd name="csY6652" fmla="*/ 143360 h 700513"/>
              <a:gd name="csX6653" fmla="*/ 425347 w 1436261"/>
              <a:gd name="csY6653" fmla="*/ 143781 h 700513"/>
              <a:gd name="csX6654" fmla="*/ 423073 w 1436261"/>
              <a:gd name="csY6654" fmla="*/ 145045 h 700513"/>
              <a:gd name="csX6655" fmla="*/ 421016 w 1436261"/>
              <a:gd name="csY6655" fmla="*/ 145584 h 700513"/>
              <a:gd name="csX6656" fmla="*/ 419366 w 1436261"/>
              <a:gd name="csY6656" fmla="*/ 146780 h 700513"/>
              <a:gd name="csX6657" fmla="*/ 417461 w 1436261"/>
              <a:gd name="csY6657" fmla="*/ 147471 h 700513"/>
              <a:gd name="csX6658" fmla="*/ 416198 w 1436261"/>
              <a:gd name="csY6658" fmla="*/ 146898 h 700513"/>
              <a:gd name="csX6659" fmla="*/ 413063 w 1436261"/>
              <a:gd name="csY6659" fmla="*/ 147538 h 700513"/>
              <a:gd name="csX6660" fmla="*/ 407502 w 1436261"/>
              <a:gd name="csY6660" fmla="*/ 146410 h 700513"/>
              <a:gd name="csX6661" fmla="*/ 402532 w 1436261"/>
              <a:gd name="csY6661" fmla="*/ 146730 h 700513"/>
              <a:gd name="csX6662" fmla="*/ 396650 w 1436261"/>
              <a:gd name="csY6662" fmla="*/ 146662 h 700513"/>
              <a:gd name="csX6663" fmla="*/ 395606 w 1436261"/>
              <a:gd name="csY6663" fmla="*/ 146645 h 700513"/>
              <a:gd name="csX6664" fmla="*/ 394797 w 1436261"/>
              <a:gd name="csY6664" fmla="*/ 146999 h 700513"/>
              <a:gd name="csX6665" fmla="*/ 390220 w 1436261"/>
              <a:gd name="csY6665" fmla="*/ 148448 h 700513"/>
              <a:gd name="csX6666" fmla="*/ 388063 w 1436261"/>
              <a:gd name="csY6666" fmla="*/ 151852 h 700513"/>
              <a:gd name="csX6667" fmla="*/ 382519 w 1436261"/>
              <a:gd name="csY6667" fmla="*/ 151869 h 700513"/>
              <a:gd name="csX6668" fmla="*/ 373268 w 1436261"/>
              <a:gd name="csY6668" fmla="*/ 157042 h 700513"/>
              <a:gd name="csX6669" fmla="*/ 371482 w 1436261"/>
              <a:gd name="csY6669" fmla="*/ 156419 h 700513"/>
              <a:gd name="csX6670" fmla="*/ 373268 w 1436261"/>
              <a:gd name="csY6670" fmla="*/ 157986 h 700513"/>
              <a:gd name="csX6671" fmla="*/ 371179 w 1436261"/>
              <a:gd name="csY6671" fmla="*/ 160260 h 700513"/>
              <a:gd name="csX6672" fmla="*/ 367691 w 1436261"/>
              <a:gd name="csY6672" fmla="*/ 161878 h 700513"/>
              <a:gd name="csX6673" fmla="*/ 360361 w 1436261"/>
              <a:gd name="csY6673" fmla="*/ 166074 h 700513"/>
              <a:gd name="csX6674" fmla="*/ 357446 w 1436261"/>
              <a:gd name="csY6674" fmla="*/ 167793 h 700513"/>
              <a:gd name="csX6675" fmla="*/ 356805 w 1436261"/>
              <a:gd name="csY6675" fmla="*/ 168130 h 700513"/>
              <a:gd name="csX6676" fmla="*/ 356805 w 1436261"/>
              <a:gd name="csY6676" fmla="*/ 168837 h 700513"/>
              <a:gd name="csX6677" fmla="*/ 354497 w 1436261"/>
              <a:gd name="csY6677" fmla="*/ 171095 h 700513"/>
              <a:gd name="csX6678" fmla="*/ 360176 w 1436261"/>
              <a:gd name="csY6678" fmla="*/ 168045 h 700513"/>
              <a:gd name="csX6679" fmla="*/ 363899 w 1436261"/>
              <a:gd name="csY6679" fmla="*/ 166411 h 700513"/>
              <a:gd name="csX6680" fmla="*/ 373538 w 1436261"/>
              <a:gd name="csY6680" fmla="*/ 160884 h 700513"/>
              <a:gd name="csX6681" fmla="*/ 379098 w 1436261"/>
              <a:gd name="csY6681" fmla="*/ 157076 h 700513"/>
              <a:gd name="csX6682" fmla="*/ 382199 w 1436261"/>
              <a:gd name="csY6682" fmla="*/ 155509 h 700513"/>
              <a:gd name="csX6683" fmla="*/ 385148 w 1436261"/>
              <a:gd name="csY6683" fmla="*/ 153554 h 700513"/>
              <a:gd name="csX6684" fmla="*/ 392910 w 1436261"/>
              <a:gd name="csY6684" fmla="*/ 152088 h 700513"/>
              <a:gd name="csX6685" fmla="*/ 399432 w 1436261"/>
              <a:gd name="csY6685" fmla="*/ 154194 h 700513"/>
              <a:gd name="csX6686" fmla="*/ 398994 w 1436261"/>
              <a:gd name="csY6686" fmla="*/ 155256 h 700513"/>
              <a:gd name="csX6687" fmla="*/ 399347 w 1436261"/>
              <a:gd name="csY6687" fmla="*/ 156334 h 700513"/>
              <a:gd name="csX6688" fmla="*/ 395066 w 1436261"/>
              <a:gd name="csY6688" fmla="*/ 157042 h 700513"/>
              <a:gd name="csX6689" fmla="*/ 391517 w 1436261"/>
              <a:gd name="csY6689" fmla="*/ 158087 h 700513"/>
              <a:gd name="csX6690" fmla="*/ 388383 w 1436261"/>
              <a:gd name="csY6690" fmla="*/ 158289 h 700513"/>
              <a:gd name="csX6691" fmla="*/ 390304 w 1436261"/>
              <a:gd name="csY6691" fmla="*/ 160227 h 700513"/>
              <a:gd name="csX6692" fmla="*/ 393381 w 1436261"/>
              <a:gd name="csY6692" fmla="*/ 159688 h 700513"/>
              <a:gd name="csX6693" fmla="*/ 395083 w 1436261"/>
              <a:gd name="csY6693" fmla="*/ 159115 h 700513"/>
              <a:gd name="csX6694" fmla="*/ 393533 w 1436261"/>
              <a:gd name="csY6694" fmla="*/ 161861 h 700513"/>
              <a:gd name="csX6695" fmla="*/ 393415 w 1436261"/>
              <a:gd name="csY6695" fmla="*/ 163310 h 700513"/>
              <a:gd name="csX6696" fmla="*/ 392663 w 1436261"/>
              <a:gd name="csY6696" fmla="*/ 164911 h 700513"/>
              <a:gd name="csX6697" fmla="*/ 392713 w 1436261"/>
              <a:gd name="csY6697" fmla="*/ 166259 h 700513"/>
              <a:gd name="csX6698" fmla="*/ 392646 w 1436261"/>
              <a:gd name="csY6698" fmla="*/ 168955 h 700513"/>
              <a:gd name="csX6699" fmla="*/ 395168 w 1436261"/>
              <a:gd name="csY6699" fmla="*/ 169494 h 700513"/>
              <a:gd name="csX6700" fmla="*/ 395387 w 1436261"/>
              <a:gd name="csY6700" fmla="*/ 170505 h 700513"/>
              <a:gd name="csX6701" fmla="*/ 397543 w 1436261"/>
              <a:gd name="csY6701" fmla="*/ 170387 h 700513"/>
              <a:gd name="csX6702" fmla="*/ 399128 w 1436261"/>
              <a:gd name="csY6702" fmla="*/ 170809 h 700513"/>
              <a:gd name="csX6703" fmla="*/ 401201 w 1436261"/>
              <a:gd name="csY6703" fmla="*/ 170118 h 700513"/>
              <a:gd name="csX6704" fmla="*/ 403274 w 1436261"/>
              <a:gd name="csY6704" fmla="*/ 169680 h 700513"/>
              <a:gd name="csX6705" fmla="*/ 405396 w 1436261"/>
              <a:gd name="csY6705" fmla="*/ 167506 h 700513"/>
              <a:gd name="csX6706" fmla="*/ 407822 w 1436261"/>
              <a:gd name="csY6706" fmla="*/ 163883 h 700513"/>
              <a:gd name="csX6707" fmla="*/ 410300 w 1436261"/>
              <a:gd name="csY6707" fmla="*/ 165080 h 700513"/>
              <a:gd name="csX6708" fmla="*/ 409811 w 1436261"/>
              <a:gd name="csY6708" fmla="*/ 166647 h 700513"/>
              <a:gd name="csX6709" fmla="*/ 408580 w 1436261"/>
              <a:gd name="csY6709" fmla="*/ 168332 h 700513"/>
              <a:gd name="csX6710" fmla="*/ 408580 w 1436261"/>
              <a:gd name="csY6710" fmla="*/ 168332 h 700513"/>
              <a:gd name="csX6711" fmla="*/ 409068 w 1436261"/>
              <a:gd name="csY6711" fmla="*/ 168517 h 700513"/>
              <a:gd name="csX6712" fmla="*/ 408546 w 1436261"/>
              <a:gd name="csY6712" fmla="*/ 168517 h 700513"/>
              <a:gd name="csX6713" fmla="*/ 408580 w 1436261"/>
              <a:gd name="csY6713" fmla="*/ 168332 h 700513"/>
              <a:gd name="csX6714" fmla="*/ 406997 w 1436261"/>
              <a:gd name="csY6714" fmla="*/ 168686 h 700513"/>
              <a:gd name="csX6715" fmla="*/ 407350 w 1436261"/>
              <a:gd name="csY6715" fmla="*/ 170084 h 700513"/>
              <a:gd name="csX6716" fmla="*/ 409575 w 1436261"/>
              <a:gd name="csY6716" fmla="*/ 169107 h 700513"/>
              <a:gd name="csX6717" fmla="*/ 410098 w 1436261"/>
              <a:gd name="csY6717" fmla="*/ 167809 h 700513"/>
              <a:gd name="csX6718" fmla="*/ 411766 w 1436261"/>
              <a:gd name="csY6718" fmla="*/ 168534 h 700513"/>
              <a:gd name="csX6719" fmla="*/ 411648 w 1436261"/>
              <a:gd name="csY6719" fmla="*/ 169511 h 700513"/>
              <a:gd name="csX6720" fmla="*/ 408548 w 1436261"/>
              <a:gd name="csY6720" fmla="*/ 170910 h 700513"/>
              <a:gd name="csX6721" fmla="*/ 404924 w 1436261"/>
              <a:gd name="csY6721" fmla="*/ 172258 h 700513"/>
              <a:gd name="csX6722" fmla="*/ 403543 w 1436261"/>
              <a:gd name="csY6722" fmla="*/ 173134 h 700513"/>
              <a:gd name="csX6723" fmla="*/ 402178 w 1436261"/>
              <a:gd name="csY6723" fmla="*/ 173926 h 700513"/>
              <a:gd name="csX6724" fmla="*/ 398707 w 1436261"/>
              <a:gd name="csY6724" fmla="*/ 173926 h 700513"/>
              <a:gd name="csX6725" fmla="*/ 396313 w 1436261"/>
              <a:gd name="csY6725" fmla="*/ 175291 h 700513"/>
              <a:gd name="csX6726" fmla="*/ 392410 w 1436261"/>
              <a:gd name="csY6726" fmla="*/ 176100 h 700513"/>
              <a:gd name="csX6727" fmla="*/ 391584 w 1436261"/>
              <a:gd name="csY6727" fmla="*/ 177262 h 700513"/>
              <a:gd name="csX6728" fmla="*/ 389765 w 1436261"/>
              <a:gd name="csY6728" fmla="*/ 177835 h 700513"/>
              <a:gd name="csX6729" fmla="*/ 386765 w 1436261"/>
              <a:gd name="csY6729" fmla="*/ 179756 h 700513"/>
              <a:gd name="csX6730" fmla="*/ 384423 w 1436261"/>
              <a:gd name="csY6730" fmla="*/ 182924 h 700513"/>
              <a:gd name="csX6731" fmla="*/ 381424 w 1436261"/>
              <a:gd name="csY6731" fmla="*/ 184120 h 700513"/>
              <a:gd name="csX6732" fmla="*/ 382165 w 1436261"/>
              <a:gd name="csY6732" fmla="*/ 180531 h 700513"/>
              <a:gd name="csX6733" fmla="*/ 381441 w 1436261"/>
              <a:gd name="csY6733" fmla="*/ 178358 h 700513"/>
              <a:gd name="csX6734" fmla="*/ 381441 w 1436261"/>
              <a:gd name="csY6734" fmla="*/ 177650 h 700513"/>
              <a:gd name="csX6735" fmla="*/ 383597 w 1436261"/>
              <a:gd name="csY6735" fmla="*/ 176807 h 700513"/>
              <a:gd name="csX6736" fmla="*/ 387962 w 1436261"/>
              <a:gd name="csY6736" fmla="*/ 174078 h 700513"/>
              <a:gd name="csX6737" fmla="*/ 394106 w 1436261"/>
              <a:gd name="csY6737" fmla="*/ 172258 h 700513"/>
              <a:gd name="csX6738" fmla="*/ 390624 w 1436261"/>
              <a:gd name="csY6738" fmla="*/ 171786 h 700513"/>
              <a:gd name="csX6739" fmla="*/ 392224 w 1436261"/>
              <a:gd name="csY6739" fmla="*/ 170590 h 700513"/>
              <a:gd name="csX6740" fmla="*/ 387153 w 1436261"/>
              <a:gd name="csY6740" fmla="*/ 171163 h 700513"/>
              <a:gd name="csX6741" fmla="*/ 384912 w 1436261"/>
              <a:gd name="csY6741" fmla="*/ 172022 h 700513"/>
              <a:gd name="csX6742" fmla="*/ 381963 w 1436261"/>
              <a:gd name="csY6742" fmla="*/ 172072 h 700513"/>
              <a:gd name="csX6743" fmla="*/ 379520 w 1436261"/>
              <a:gd name="csY6743" fmla="*/ 172713 h 700513"/>
              <a:gd name="csX6744" fmla="*/ 379469 w 1436261"/>
              <a:gd name="csY6744" fmla="*/ 173185 h 700513"/>
              <a:gd name="csX6745" fmla="*/ 379368 w 1436261"/>
              <a:gd name="csY6745" fmla="*/ 173656 h 700513"/>
              <a:gd name="csX6746" fmla="*/ 373774 w 1436261"/>
              <a:gd name="csY6746" fmla="*/ 175864 h 700513"/>
              <a:gd name="csX6747" fmla="*/ 371954 w 1436261"/>
              <a:gd name="csY6747" fmla="*/ 178139 h 700513"/>
              <a:gd name="csX6748" fmla="*/ 368516 w 1436261"/>
              <a:gd name="csY6748" fmla="*/ 179200 h 700513"/>
              <a:gd name="csX6749" fmla="*/ 363765 w 1436261"/>
              <a:gd name="csY6749" fmla="*/ 180565 h 700513"/>
              <a:gd name="csX6750" fmla="*/ 362535 w 1436261"/>
              <a:gd name="csY6750" fmla="*/ 181896 h 700513"/>
              <a:gd name="csX6751" fmla="*/ 361153 w 1436261"/>
              <a:gd name="csY6751" fmla="*/ 182419 h 700513"/>
              <a:gd name="csX6752" fmla="*/ 360934 w 1436261"/>
              <a:gd name="csY6752" fmla="*/ 183783 h 700513"/>
              <a:gd name="csX6753" fmla="*/ 359923 w 1436261"/>
              <a:gd name="csY6753" fmla="*/ 185064 h 700513"/>
              <a:gd name="csX6754" fmla="*/ 359249 w 1436261"/>
              <a:gd name="csY6754" fmla="*/ 186665 h 700513"/>
              <a:gd name="csX6755" fmla="*/ 357850 w 1436261"/>
              <a:gd name="csY6755" fmla="*/ 187507 h 700513"/>
              <a:gd name="csX6756" fmla="*/ 358693 w 1436261"/>
              <a:gd name="csY6756" fmla="*/ 188889 h 700513"/>
              <a:gd name="csX6757" fmla="*/ 358524 w 1436261"/>
              <a:gd name="csY6757" fmla="*/ 190692 h 700513"/>
              <a:gd name="csX6758" fmla="*/ 360782 w 1436261"/>
              <a:gd name="csY6758" fmla="*/ 188771 h 700513"/>
              <a:gd name="csX6759" fmla="*/ 358962 w 1436261"/>
              <a:gd name="csY6759" fmla="*/ 192343 h 700513"/>
              <a:gd name="csX6760" fmla="*/ 354969 w 1436261"/>
              <a:gd name="csY6760" fmla="*/ 193118 h 700513"/>
              <a:gd name="csX6761" fmla="*/ 353941 w 1436261"/>
              <a:gd name="csY6761" fmla="*/ 191417 h 700513"/>
              <a:gd name="csX6762" fmla="*/ 352728 w 1436261"/>
              <a:gd name="csY6762" fmla="*/ 192731 h 700513"/>
              <a:gd name="csX6763" fmla="*/ 344454 w 1436261"/>
              <a:gd name="csY6763" fmla="*/ 194686 h 700513"/>
              <a:gd name="csX6764" fmla="*/ 347470 w 1436261"/>
              <a:gd name="csY6764" fmla="*/ 194854 h 700513"/>
              <a:gd name="csX6765" fmla="*/ 350049 w 1436261"/>
              <a:gd name="csY6765" fmla="*/ 194450 h 700513"/>
              <a:gd name="csX6766" fmla="*/ 346073 w 1436261"/>
              <a:gd name="csY6766" fmla="*/ 196623 h 700513"/>
              <a:gd name="csX6767" fmla="*/ 343224 w 1436261"/>
              <a:gd name="csY6767" fmla="*/ 197382 h 700513"/>
              <a:gd name="csX6768" fmla="*/ 340325 w 1436261"/>
              <a:gd name="csY6768" fmla="*/ 197331 h 700513"/>
              <a:gd name="csX6769" fmla="*/ 340039 w 1436261"/>
              <a:gd name="csY6769" fmla="*/ 199892 h 700513"/>
              <a:gd name="csX6770" fmla="*/ 338102 w 1436261"/>
              <a:gd name="csY6770" fmla="*/ 202133 h 700513"/>
              <a:gd name="csX6771" fmla="*/ 336450 w 1436261"/>
              <a:gd name="csY6771" fmla="*/ 203582 h 700513"/>
              <a:gd name="csX6772" fmla="*/ 335911 w 1436261"/>
              <a:gd name="csY6772" fmla="*/ 205217 h 700513"/>
              <a:gd name="csX6773" fmla="*/ 333822 w 1436261"/>
              <a:gd name="csY6773" fmla="*/ 203262 h 700513"/>
              <a:gd name="csX6774" fmla="*/ 333131 w 1436261"/>
              <a:gd name="csY6774" fmla="*/ 202689 h 700513"/>
              <a:gd name="csX6775" fmla="*/ 332170 w 1436261"/>
              <a:gd name="csY6775" fmla="*/ 207913 h 700513"/>
              <a:gd name="csX6776" fmla="*/ 331649 w 1436261"/>
              <a:gd name="csY6776" fmla="*/ 207964 h 700513"/>
              <a:gd name="csX6777" fmla="*/ 330115 w 1436261"/>
              <a:gd name="csY6777" fmla="*/ 210390 h 700513"/>
              <a:gd name="csX6778" fmla="*/ 329054 w 1436261"/>
              <a:gd name="csY6778" fmla="*/ 212665 h 700513"/>
              <a:gd name="csX6779" fmla="*/ 328110 w 1436261"/>
              <a:gd name="csY6779" fmla="*/ 210845 h 700513"/>
              <a:gd name="csX6780" fmla="*/ 328195 w 1436261"/>
              <a:gd name="csY6780" fmla="*/ 206144 h 700513"/>
              <a:gd name="csX6781" fmla="*/ 329728 w 1436261"/>
              <a:gd name="csY6781" fmla="*/ 202167 h 700513"/>
              <a:gd name="csX6782" fmla="*/ 328296 w 1436261"/>
              <a:gd name="csY6782" fmla="*/ 205301 h 700513"/>
              <a:gd name="csX6783" fmla="*/ 326645 w 1436261"/>
              <a:gd name="csY6783" fmla="*/ 208199 h 700513"/>
              <a:gd name="csX6784" fmla="*/ 326409 w 1436261"/>
              <a:gd name="csY6784" fmla="*/ 208233 h 700513"/>
              <a:gd name="csX6785" fmla="*/ 326375 w 1436261"/>
              <a:gd name="csY6785" fmla="*/ 208756 h 700513"/>
              <a:gd name="csX6786" fmla="*/ 323662 w 1436261"/>
              <a:gd name="csY6786" fmla="*/ 207795 h 700513"/>
              <a:gd name="csX6787" fmla="*/ 324117 w 1436261"/>
              <a:gd name="csY6787" fmla="*/ 209446 h 700513"/>
              <a:gd name="csX6788" fmla="*/ 325499 w 1436261"/>
              <a:gd name="csY6788" fmla="*/ 210929 h 700513"/>
              <a:gd name="csX6789" fmla="*/ 326072 w 1436261"/>
              <a:gd name="csY6789" fmla="*/ 214535 h 700513"/>
              <a:gd name="csX6790" fmla="*/ 323628 w 1436261"/>
              <a:gd name="csY6790" fmla="*/ 215361 h 700513"/>
              <a:gd name="csX6791" fmla="*/ 323561 w 1436261"/>
              <a:gd name="csY6791" fmla="*/ 216473 h 700513"/>
              <a:gd name="csX6792" fmla="*/ 325819 w 1436261"/>
              <a:gd name="csY6792" fmla="*/ 215984 h 700513"/>
              <a:gd name="csX6793" fmla="*/ 325869 w 1436261"/>
              <a:gd name="csY6793" fmla="*/ 218849 h 700513"/>
              <a:gd name="csX6794" fmla="*/ 323005 w 1436261"/>
              <a:gd name="csY6794" fmla="*/ 219978 h 700513"/>
              <a:gd name="csX6795" fmla="*/ 320814 w 1436261"/>
              <a:gd name="csY6795" fmla="*/ 221056 h 700513"/>
              <a:gd name="csX6796" fmla="*/ 323224 w 1436261"/>
              <a:gd name="csY6796" fmla="*/ 220551 h 700513"/>
              <a:gd name="csX6797" fmla="*/ 323510 w 1436261"/>
              <a:gd name="csY6797" fmla="*/ 221865 h 700513"/>
              <a:gd name="csX6798" fmla="*/ 324454 w 1436261"/>
              <a:gd name="csY6798" fmla="*/ 221056 h 700513"/>
              <a:gd name="csX6799" fmla="*/ 323291 w 1436261"/>
              <a:gd name="csY6799" fmla="*/ 224494 h 700513"/>
              <a:gd name="csX6800" fmla="*/ 321286 w 1436261"/>
              <a:gd name="csY6800" fmla="*/ 224072 h 700513"/>
              <a:gd name="csX6801" fmla="*/ 320831 w 1436261"/>
              <a:gd name="csY6801" fmla="*/ 226246 h 700513"/>
              <a:gd name="csX6802" fmla="*/ 318978 w 1436261"/>
              <a:gd name="csY6802" fmla="*/ 226246 h 700513"/>
              <a:gd name="csX6803" fmla="*/ 321589 w 1436261"/>
              <a:gd name="csY6803" fmla="*/ 227459 h 700513"/>
              <a:gd name="csX6804" fmla="*/ 317208 w 1436261"/>
              <a:gd name="csY6804" fmla="*/ 228908 h 700513"/>
              <a:gd name="csX6805" fmla="*/ 313551 w 1436261"/>
              <a:gd name="csY6805" fmla="*/ 231284 h 700513"/>
              <a:gd name="csX6806" fmla="*/ 310787 w 1436261"/>
              <a:gd name="csY6806" fmla="*/ 233020 h 700513"/>
              <a:gd name="csX6807" fmla="*/ 304081 w 1436261"/>
              <a:gd name="csY6807" fmla="*/ 237468 h 700513"/>
              <a:gd name="csX6808" fmla="*/ 301721 w 1436261"/>
              <a:gd name="csY6808" fmla="*/ 238294 h 700513"/>
              <a:gd name="csX6809" fmla="*/ 300373 w 1436261"/>
              <a:gd name="csY6809" fmla="*/ 241091 h 700513"/>
              <a:gd name="csX6810" fmla="*/ 295958 w 1436261"/>
              <a:gd name="csY6810" fmla="*/ 244057 h 700513"/>
              <a:gd name="csX6811" fmla="*/ 295621 w 1436261"/>
              <a:gd name="csY6811" fmla="*/ 244276 h 700513"/>
              <a:gd name="csX6812" fmla="*/ 295133 w 1436261"/>
              <a:gd name="csY6812" fmla="*/ 245540 h 700513"/>
              <a:gd name="csX6813" fmla="*/ 294846 w 1436261"/>
              <a:gd name="csY6813" fmla="*/ 246635 h 700513"/>
              <a:gd name="csX6814" fmla="*/ 293481 w 1436261"/>
              <a:gd name="csY6814" fmla="*/ 247140 h 700513"/>
              <a:gd name="csX6815" fmla="*/ 293818 w 1436261"/>
              <a:gd name="csY6815" fmla="*/ 248674 h 700513"/>
              <a:gd name="csX6816" fmla="*/ 293245 w 1436261"/>
              <a:gd name="csY6816" fmla="*/ 249668 h 700513"/>
              <a:gd name="csX6817" fmla="*/ 293195 w 1436261"/>
              <a:gd name="csY6817" fmla="*/ 252516 h 700513"/>
              <a:gd name="csX6818" fmla="*/ 293262 w 1436261"/>
              <a:gd name="csY6818" fmla="*/ 256088 h 700513"/>
              <a:gd name="csX6819" fmla="*/ 294846 w 1436261"/>
              <a:gd name="csY6819" fmla="*/ 260115 h 700513"/>
              <a:gd name="csX6820" fmla="*/ 294593 w 1436261"/>
              <a:gd name="csY6820" fmla="*/ 263182 h 700513"/>
              <a:gd name="csX6821" fmla="*/ 294930 w 1436261"/>
              <a:gd name="csY6821" fmla="*/ 265642 h 700513"/>
              <a:gd name="csX6822" fmla="*/ 294425 w 1436261"/>
              <a:gd name="csY6822" fmla="*/ 267496 h 700513"/>
              <a:gd name="csX6823" fmla="*/ 294374 w 1436261"/>
              <a:gd name="csY6823" fmla="*/ 271927 h 700513"/>
              <a:gd name="csX6824" fmla="*/ 293330 w 1436261"/>
              <a:gd name="csY6824" fmla="*/ 274354 h 700513"/>
              <a:gd name="csX6825" fmla="*/ 293262 w 1436261"/>
              <a:gd name="csY6825" fmla="*/ 275651 h 700513"/>
              <a:gd name="csX6826" fmla="*/ 292268 w 1436261"/>
              <a:gd name="csY6826" fmla="*/ 277387 h 700513"/>
              <a:gd name="csX6827" fmla="*/ 291695 w 1436261"/>
              <a:gd name="csY6827" fmla="*/ 277774 h 700513"/>
              <a:gd name="csX6828" fmla="*/ 291324 w 1436261"/>
              <a:gd name="csY6828" fmla="*/ 278381 h 700513"/>
              <a:gd name="csX6829" fmla="*/ 289488 w 1436261"/>
              <a:gd name="csY6829" fmla="*/ 278718 h 700513"/>
              <a:gd name="csX6830" fmla="*/ 287735 w 1436261"/>
              <a:gd name="csY6830" fmla="*/ 279476 h 700513"/>
              <a:gd name="csX6831" fmla="*/ 287162 w 1436261"/>
              <a:gd name="csY6831" fmla="*/ 278179 h 700513"/>
              <a:gd name="csX6832" fmla="*/ 287904 w 1436261"/>
              <a:gd name="csY6832" fmla="*/ 277134 h 700513"/>
              <a:gd name="csX6833" fmla="*/ 287044 w 1436261"/>
              <a:gd name="csY6833" fmla="*/ 274741 h 700513"/>
              <a:gd name="csX6834" fmla="*/ 286657 w 1436261"/>
              <a:gd name="csY6834" fmla="*/ 274724 h 700513"/>
              <a:gd name="csX6835" fmla="*/ 285679 w 1436261"/>
              <a:gd name="csY6835" fmla="*/ 273241 h 700513"/>
              <a:gd name="csX6836" fmla="*/ 285022 w 1436261"/>
              <a:gd name="csY6836" fmla="*/ 271927 h 700513"/>
              <a:gd name="csX6837" fmla="*/ 284096 w 1436261"/>
              <a:gd name="csY6837" fmla="*/ 271422 h 700513"/>
              <a:gd name="csX6838" fmla="*/ 284331 w 1436261"/>
              <a:gd name="csY6838" fmla="*/ 270326 h 700513"/>
              <a:gd name="csX6839" fmla="*/ 284668 w 1436261"/>
              <a:gd name="csY6839" fmla="*/ 269282 h 700513"/>
              <a:gd name="csX6840" fmla="*/ 283978 w 1436261"/>
              <a:gd name="csY6840" fmla="*/ 268793 h 700513"/>
              <a:gd name="csX6841" fmla="*/ 283674 w 1436261"/>
              <a:gd name="csY6841" fmla="*/ 267849 h 700513"/>
              <a:gd name="csX6842" fmla="*/ 283118 w 1436261"/>
              <a:gd name="csY6842" fmla="*/ 265996 h 700513"/>
              <a:gd name="csX6843" fmla="*/ 283691 w 1436261"/>
              <a:gd name="csY6843" fmla="*/ 265086 h 700513"/>
              <a:gd name="csX6844" fmla="*/ 282882 w 1436261"/>
              <a:gd name="csY6844" fmla="*/ 263940 h 700513"/>
              <a:gd name="csX6845" fmla="*/ 282040 w 1436261"/>
              <a:gd name="csY6845" fmla="*/ 263687 h 700513"/>
              <a:gd name="csX6846" fmla="*/ 284079 w 1436261"/>
              <a:gd name="csY6846" fmla="*/ 260907 h 700513"/>
              <a:gd name="csX6847" fmla="*/ 284719 w 1436261"/>
              <a:gd name="csY6847" fmla="*/ 258076 h 700513"/>
              <a:gd name="csX6848" fmla="*/ 282663 w 1436261"/>
              <a:gd name="csY6848" fmla="*/ 255212 h 700513"/>
              <a:gd name="csX6849" fmla="*/ 281484 w 1436261"/>
              <a:gd name="csY6849" fmla="*/ 253308 h 700513"/>
              <a:gd name="csX6850" fmla="*/ 278973 w 1436261"/>
              <a:gd name="csY6850" fmla="*/ 252229 h 700513"/>
              <a:gd name="csX6851" fmla="*/ 277895 w 1436261"/>
              <a:gd name="csY6851" fmla="*/ 253324 h 700513"/>
              <a:gd name="csX6852" fmla="*/ 274306 w 1436261"/>
              <a:gd name="csY6852" fmla="*/ 253897 h 700513"/>
              <a:gd name="csX6853" fmla="*/ 273429 w 1436261"/>
              <a:gd name="csY6853" fmla="*/ 252718 h 700513"/>
              <a:gd name="csX6854" fmla="*/ 272705 w 1436261"/>
              <a:gd name="csY6854" fmla="*/ 252195 h 700513"/>
              <a:gd name="csX6855" fmla="*/ 270582 w 1436261"/>
              <a:gd name="csY6855" fmla="*/ 250949 h 700513"/>
              <a:gd name="csX6856" fmla="*/ 269808 w 1436261"/>
              <a:gd name="csY6856" fmla="*/ 249904 h 700513"/>
              <a:gd name="csX6857" fmla="*/ 266083 w 1436261"/>
              <a:gd name="csY6857" fmla="*/ 250510 h 700513"/>
              <a:gd name="csX6858" fmla="*/ 264651 w 1436261"/>
              <a:gd name="csY6858" fmla="*/ 251336 h 700513"/>
              <a:gd name="csX6859" fmla="*/ 263336 w 1436261"/>
              <a:gd name="csY6859" fmla="*/ 251505 h 700513"/>
              <a:gd name="csX6860" fmla="*/ 263100 w 1436261"/>
              <a:gd name="csY6860" fmla="*/ 249634 h 700513"/>
              <a:gd name="csX6861" fmla="*/ 261061 w 1436261"/>
              <a:gd name="csY6861" fmla="*/ 251151 h 700513"/>
              <a:gd name="csX6862" fmla="*/ 260151 w 1436261"/>
              <a:gd name="csY6862" fmla="*/ 250730 h 700513"/>
              <a:gd name="csX6863" fmla="*/ 258112 w 1436261"/>
              <a:gd name="csY6863" fmla="*/ 251235 h 700513"/>
              <a:gd name="csX6864" fmla="*/ 255248 w 1436261"/>
              <a:gd name="csY6864" fmla="*/ 251757 h 700513"/>
              <a:gd name="csX6865" fmla="*/ 253580 w 1436261"/>
              <a:gd name="csY6865" fmla="*/ 250965 h 700513"/>
              <a:gd name="csX6866" fmla="*/ 250749 w 1436261"/>
              <a:gd name="csY6866" fmla="*/ 251286 h 700513"/>
              <a:gd name="csX6867" fmla="*/ 252333 w 1436261"/>
              <a:gd name="csY6867" fmla="*/ 251909 h 700513"/>
              <a:gd name="csX6868" fmla="*/ 252821 w 1436261"/>
              <a:gd name="csY6868" fmla="*/ 252752 h 700513"/>
              <a:gd name="csX6869" fmla="*/ 254557 w 1436261"/>
              <a:gd name="csY6869" fmla="*/ 252549 h 700513"/>
              <a:gd name="csX6870" fmla="*/ 254894 w 1436261"/>
              <a:gd name="csY6870" fmla="*/ 254032 h 700513"/>
              <a:gd name="csX6871" fmla="*/ 255956 w 1436261"/>
              <a:gd name="csY6871" fmla="*/ 253324 h 700513"/>
              <a:gd name="csX6872" fmla="*/ 254692 w 1436261"/>
              <a:gd name="csY6872" fmla="*/ 255212 h 700513"/>
              <a:gd name="csX6873" fmla="*/ 256815 w 1436261"/>
              <a:gd name="csY6873" fmla="*/ 256863 h 700513"/>
              <a:gd name="csX6874" fmla="*/ 255602 w 1436261"/>
              <a:gd name="csY6874" fmla="*/ 258177 h 700513"/>
              <a:gd name="csX6875" fmla="*/ 253748 w 1436261"/>
              <a:gd name="csY6875" fmla="*/ 256593 h 700513"/>
              <a:gd name="csX6876" fmla="*/ 252704 w 1436261"/>
              <a:gd name="csY6876" fmla="*/ 256189 h 700513"/>
              <a:gd name="csX6877" fmla="*/ 252906 w 1436261"/>
              <a:gd name="csY6877" fmla="*/ 256863 h 700513"/>
              <a:gd name="csX6878" fmla="*/ 251559 w 1436261"/>
              <a:gd name="csY6878" fmla="*/ 257486 h 700513"/>
              <a:gd name="csX6879" fmla="*/ 249333 w 1436261"/>
              <a:gd name="csY6879" fmla="*/ 257503 h 700513"/>
              <a:gd name="csX6880" fmla="*/ 248929 w 1436261"/>
              <a:gd name="csY6880" fmla="*/ 256930 h 700513"/>
              <a:gd name="csX6881" fmla="*/ 247110 w 1436261"/>
              <a:gd name="csY6881" fmla="*/ 257706 h 700513"/>
              <a:gd name="csX6882" fmla="*/ 246740 w 1436261"/>
              <a:gd name="csY6882" fmla="*/ 255532 h 700513"/>
              <a:gd name="csX6883" fmla="*/ 246403 w 1436261"/>
              <a:gd name="csY6883" fmla="*/ 254875 h 700513"/>
              <a:gd name="csX6884" fmla="*/ 245846 w 1436261"/>
              <a:gd name="csY6884" fmla="*/ 253914 h 700513"/>
              <a:gd name="csX6885" fmla="*/ 244583 w 1436261"/>
              <a:gd name="csY6885" fmla="*/ 253678 h 700513"/>
              <a:gd name="csX6886" fmla="*/ 243420 w 1436261"/>
              <a:gd name="csY6886" fmla="*/ 253038 h 700513"/>
              <a:gd name="csX6887" fmla="*/ 242342 w 1436261"/>
              <a:gd name="csY6887" fmla="*/ 255009 h 700513"/>
              <a:gd name="csX6888" fmla="*/ 241684 w 1436261"/>
              <a:gd name="csY6888" fmla="*/ 254689 h 700513"/>
              <a:gd name="csX6889" fmla="*/ 240453 w 1436261"/>
              <a:gd name="csY6889" fmla="*/ 254420 h 700513"/>
              <a:gd name="csX6890" fmla="*/ 238263 w 1436261"/>
              <a:gd name="csY6890" fmla="*/ 254100 h 700513"/>
              <a:gd name="csX6891" fmla="*/ 236729 w 1436261"/>
              <a:gd name="csY6891" fmla="*/ 254453 h 700513"/>
              <a:gd name="csX6892" fmla="*/ 235904 w 1436261"/>
              <a:gd name="csY6892" fmla="*/ 252937 h 700513"/>
              <a:gd name="csX6893" fmla="*/ 234269 w 1436261"/>
              <a:gd name="csY6893" fmla="*/ 253628 h 700513"/>
              <a:gd name="csX6894" fmla="*/ 234337 w 1436261"/>
              <a:gd name="csY6894" fmla="*/ 254555 h 700513"/>
              <a:gd name="csX6895" fmla="*/ 232618 w 1436261"/>
              <a:gd name="csY6895" fmla="*/ 255532 h 700513"/>
              <a:gd name="csX6896" fmla="*/ 231590 w 1436261"/>
              <a:gd name="csY6896" fmla="*/ 254571 h 700513"/>
              <a:gd name="csX6897" fmla="*/ 231270 w 1436261"/>
              <a:gd name="csY6897" fmla="*/ 253291 h 700513"/>
              <a:gd name="csX6898" fmla="*/ 229703 w 1436261"/>
              <a:gd name="csY6898" fmla="*/ 253864 h 700513"/>
              <a:gd name="csX6899" fmla="*/ 230124 w 1436261"/>
              <a:gd name="csY6899" fmla="*/ 255195 h 700513"/>
              <a:gd name="csX6900" fmla="*/ 229686 w 1436261"/>
              <a:gd name="csY6900" fmla="*/ 256745 h 700513"/>
              <a:gd name="csX6901" fmla="*/ 224429 w 1436261"/>
              <a:gd name="csY6901" fmla="*/ 259947 h 700513"/>
              <a:gd name="csX6902" fmla="*/ 222945 w 1436261"/>
              <a:gd name="csY6902" fmla="*/ 260418 h 700513"/>
              <a:gd name="csX6903" fmla="*/ 221295 w 1436261"/>
              <a:gd name="csY6903" fmla="*/ 259913 h 700513"/>
              <a:gd name="csX6904" fmla="*/ 220452 w 1436261"/>
              <a:gd name="csY6904" fmla="*/ 261800 h 700513"/>
              <a:gd name="csX6905" fmla="*/ 217690 w 1436261"/>
              <a:gd name="csY6905" fmla="*/ 262929 h 700513"/>
              <a:gd name="csX6906" fmla="*/ 218094 w 1436261"/>
              <a:gd name="csY6906" fmla="*/ 263991 h 700513"/>
              <a:gd name="csX6907" fmla="*/ 216644 w 1436261"/>
              <a:gd name="csY6907" fmla="*/ 264446 h 700513"/>
              <a:gd name="csX6908" fmla="*/ 216880 w 1436261"/>
              <a:gd name="csY6908" fmla="*/ 265743 h 700513"/>
              <a:gd name="csX6909" fmla="*/ 215835 w 1436261"/>
              <a:gd name="csY6909" fmla="*/ 267226 h 700513"/>
              <a:gd name="csX6910" fmla="*/ 214554 w 1436261"/>
              <a:gd name="csY6910" fmla="*/ 266788 h 700513"/>
              <a:gd name="csX6911" fmla="*/ 214925 w 1436261"/>
              <a:gd name="csY6911" fmla="*/ 267681 h 700513"/>
              <a:gd name="csX6912" fmla="*/ 215026 w 1436261"/>
              <a:gd name="csY6912" fmla="*/ 270141 h 700513"/>
              <a:gd name="csX6913" fmla="*/ 215481 w 1436261"/>
              <a:gd name="csY6913" fmla="*/ 273140 h 700513"/>
              <a:gd name="csX6914" fmla="*/ 215953 w 1436261"/>
              <a:gd name="csY6914" fmla="*/ 274606 h 700513"/>
              <a:gd name="csX6915" fmla="*/ 215936 w 1436261"/>
              <a:gd name="csY6915" fmla="*/ 275112 h 700513"/>
              <a:gd name="csX6916" fmla="*/ 215667 w 1436261"/>
              <a:gd name="csY6916" fmla="*/ 275668 h 700513"/>
              <a:gd name="csX6917" fmla="*/ 213628 w 1436261"/>
              <a:gd name="csY6917" fmla="*/ 277926 h 700513"/>
              <a:gd name="csX6918" fmla="*/ 212735 w 1436261"/>
              <a:gd name="csY6918" fmla="*/ 280437 h 700513"/>
              <a:gd name="csX6919" fmla="*/ 211471 w 1436261"/>
              <a:gd name="csY6919" fmla="*/ 283335 h 700513"/>
              <a:gd name="csX6920" fmla="*/ 211134 w 1436261"/>
              <a:gd name="csY6920" fmla="*/ 284969 h 700513"/>
              <a:gd name="csX6921" fmla="*/ 210392 w 1436261"/>
              <a:gd name="csY6921" fmla="*/ 286671 h 700513"/>
              <a:gd name="csX6922" fmla="*/ 209702 w 1436261"/>
              <a:gd name="csY6922" fmla="*/ 289637 h 700513"/>
              <a:gd name="csX6923" fmla="*/ 209499 w 1436261"/>
              <a:gd name="csY6923" fmla="*/ 289620 h 700513"/>
              <a:gd name="csX6924" fmla="*/ 208792 w 1436261"/>
              <a:gd name="csY6924" fmla="*/ 293175 h 700513"/>
              <a:gd name="csX6925" fmla="*/ 209280 w 1436261"/>
              <a:gd name="csY6925" fmla="*/ 298045 h 700513"/>
              <a:gd name="csX6926" fmla="*/ 209702 w 1436261"/>
              <a:gd name="csY6926" fmla="*/ 299578 h 700513"/>
              <a:gd name="csX6927" fmla="*/ 210814 w 1436261"/>
              <a:gd name="csY6927" fmla="*/ 300893 h 700513"/>
              <a:gd name="csX6928" fmla="*/ 211707 w 1436261"/>
              <a:gd name="csY6928" fmla="*/ 303521 h 700513"/>
              <a:gd name="csX6929" fmla="*/ 213291 w 1436261"/>
              <a:gd name="csY6929" fmla="*/ 306268 h 700513"/>
              <a:gd name="csX6930" fmla="*/ 213409 w 1436261"/>
              <a:gd name="csY6930" fmla="*/ 307919 h 700513"/>
              <a:gd name="csX6931" fmla="*/ 214588 w 1436261"/>
              <a:gd name="csY6931" fmla="*/ 310599 h 700513"/>
              <a:gd name="csX6932" fmla="*/ 215566 w 1436261"/>
              <a:gd name="csY6932" fmla="*/ 312469 h 700513"/>
              <a:gd name="csX6933" fmla="*/ 217420 w 1436261"/>
              <a:gd name="csY6933" fmla="*/ 312216 h 700513"/>
              <a:gd name="csX6934" fmla="*/ 218145 w 1436261"/>
              <a:gd name="csY6934" fmla="*/ 313092 h 700513"/>
              <a:gd name="csX6935" fmla="*/ 220066 w 1436261"/>
              <a:gd name="csY6935" fmla="*/ 314407 h 700513"/>
              <a:gd name="csX6936" fmla="*/ 222743 w 1436261"/>
              <a:gd name="csY6936" fmla="*/ 314946 h 700513"/>
              <a:gd name="csX6937" fmla="*/ 225187 w 1436261"/>
              <a:gd name="csY6937" fmla="*/ 314424 h 700513"/>
              <a:gd name="csX6938" fmla="*/ 225608 w 1436261"/>
              <a:gd name="csY6938" fmla="*/ 314306 h 700513"/>
              <a:gd name="csX6939" fmla="*/ 225996 w 1436261"/>
              <a:gd name="csY6939" fmla="*/ 313834 h 700513"/>
              <a:gd name="csX6940" fmla="*/ 227496 w 1436261"/>
              <a:gd name="csY6940" fmla="*/ 313345 h 700513"/>
              <a:gd name="csX6941" fmla="*/ 228338 w 1436261"/>
              <a:gd name="csY6941" fmla="*/ 313143 h 700513"/>
              <a:gd name="csX6942" fmla="*/ 228693 w 1436261"/>
              <a:gd name="csY6942" fmla="*/ 312486 h 700513"/>
              <a:gd name="csX6943" fmla="*/ 230815 w 1436261"/>
              <a:gd name="csY6943" fmla="*/ 312250 h 700513"/>
              <a:gd name="csX6944" fmla="*/ 233090 w 1436261"/>
              <a:gd name="csY6944" fmla="*/ 312166 h 700513"/>
              <a:gd name="csX6945" fmla="*/ 233225 w 1436261"/>
              <a:gd name="csY6945" fmla="*/ 313581 h 700513"/>
              <a:gd name="csX6946" fmla="*/ 234589 w 1436261"/>
              <a:gd name="csY6946" fmla="*/ 313665 h 700513"/>
              <a:gd name="csX6947" fmla="*/ 235584 w 1436261"/>
              <a:gd name="csY6947" fmla="*/ 313598 h 700513"/>
              <a:gd name="csX6948" fmla="*/ 235634 w 1436261"/>
              <a:gd name="csY6948" fmla="*/ 311879 h 700513"/>
              <a:gd name="csX6949" fmla="*/ 235297 w 1436261"/>
              <a:gd name="csY6949" fmla="*/ 310649 h 700513"/>
              <a:gd name="csX6950" fmla="*/ 236443 w 1436261"/>
              <a:gd name="csY6950" fmla="*/ 310329 h 700513"/>
              <a:gd name="csX6951" fmla="*/ 237538 w 1436261"/>
              <a:gd name="csY6951" fmla="*/ 309857 h 700513"/>
              <a:gd name="csX6952" fmla="*/ 238448 w 1436261"/>
              <a:gd name="csY6952" fmla="*/ 308206 h 700513"/>
              <a:gd name="csX6953" fmla="*/ 239105 w 1436261"/>
              <a:gd name="csY6953" fmla="*/ 306420 h 700513"/>
              <a:gd name="csX6954" fmla="*/ 239712 w 1436261"/>
              <a:gd name="csY6954" fmla="*/ 304903 h 700513"/>
              <a:gd name="csX6955" fmla="*/ 240791 w 1436261"/>
              <a:gd name="csY6955" fmla="*/ 304381 h 700513"/>
              <a:gd name="csX6956" fmla="*/ 241431 w 1436261"/>
              <a:gd name="csY6956" fmla="*/ 303066 h 700513"/>
              <a:gd name="csX6957" fmla="*/ 243285 w 1436261"/>
              <a:gd name="csY6957" fmla="*/ 299056 h 700513"/>
              <a:gd name="csX6958" fmla="*/ 247683 w 1436261"/>
              <a:gd name="csY6958" fmla="*/ 297573 h 700513"/>
              <a:gd name="csX6959" fmla="*/ 249805 w 1436261"/>
              <a:gd name="csY6959" fmla="*/ 297354 h 700513"/>
              <a:gd name="csX6960" fmla="*/ 251170 w 1436261"/>
              <a:gd name="csY6960" fmla="*/ 296866 h 700513"/>
              <a:gd name="csX6961" fmla="*/ 253883 w 1436261"/>
              <a:gd name="csY6961" fmla="*/ 297809 h 700513"/>
              <a:gd name="csX6962" fmla="*/ 255450 w 1436261"/>
              <a:gd name="csY6962" fmla="*/ 298180 h 700513"/>
              <a:gd name="csX6963" fmla="*/ 255922 w 1436261"/>
              <a:gd name="csY6963" fmla="*/ 297792 h 700513"/>
              <a:gd name="csX6964" fmla="*/ 256950 w 1436261"/>
              <a:gd name="csY6964" fmla="*/ 297203 h 700513"/>
              <a:gd name="csX6965" fmla="*/ 257843 w 1436261"/>
              <a:gd name="csY6965" fmla="*/ 297253 h 700513"/>
              <a:gd name="csX6966" fmla="*/ 258820 w 1436261"/>
              <a:gd name="csY6966" fmla="*/ 297995 h 700513"/>
              <a:gd name="csX6967" fmla="*/ 258315 w 1436261"/>
              <a:gd name="csY6967" fmla="*/ 300522 h 700513"/>
              <a:gd name="csX6968" fmla="*/ 256630 w 1436261"/>
              <a:gd name="csY6968" fmla="*/ 301887 h 700513"/>
              <a:gd name="csX6969" fmla="*/ 255871 w 1436261"/>
              <a:gd name="csY6969" fmla="*/ 303808 h 700513"/>
              <a:gd name="csX6970" fmla="*/ 255265 w 1436261"/>
              <a:gd name="csY6970" fmla="*/ 305257 h 700513"/>
              <a:gd name="csX6971" fmla="*/ 254760 w 1436261"/>
              <a:gd name="csY6971" fmla="*/ 306639 h 700513"/>
              <a:gd name="csX6972" fmla="*/ 253495 w 1436261"/>
              <a:gd name="csY6972" fmla="*/ 307464 h 700513"/>
              <a:gd name="csX6973" fmla="*/ 254321 w 1436261"/>
              <a:gd name="csY6973" fmla="*/ 307633 h 700513"/>
              <a:gd name="csX6974" fmla="*/ 253950 w 1436261"/>
              <a:gd name="csY6974" fmla="*/ 309048 h 700513"/>
              <a:gd name="csX6975" fmla="*/ 253109 w 1436261"/>
              <a:gd name="csY6975" fmla="*/ 309571 h 700513"/>
              <a:gd name="csX6976" fmla="*/ 254169 w 1436261"/>
              <a:gd name="csY6976" fmla="*/ 309924 h 700513"/>
              <a:gd name="csX6977" fmla="*/ 252956 w 1436261"/>
              <a:gd name="csY6977" fmla="*/ 311997 h 700513"/>
              <a:gd name="csX6978" fmla="*/ 251507 w 1436261"/>
              <a:gd name="csY6978" fmla="*/ 315148 h 700513"/>
              <a:gd name="csX6979" fmla="*/ 250783 w 1436261"/>
              <a:gd name="csY6979" fmla="*/ 313615 h 700513"/>
              <a:gd name="csX6980" fmla="*/ 251052 w 1436261"/>
              <a:gd name="csY6980" fmla="*/ 312469 h 700513"/>
              <a:gd name="csX6981" fmla="*/ 249773 w 1436261"/>
              <a:gd name="csY6981" fmla="*/ 313345 h 700513"/>
              <a:gd name="csX6982" fmla="*/ 249705 w 1436261"/>
              <a:gd name="csY6982" fmla="*/ 313480 h 700513"/>
              <a:gd name="csX6983" fmla="*/ 249822 w 1436261"/>
              <a:gd name="csY6983" fmla="*/ 314306 h 700513"/>
              <a:gd name="csX6984" fmla="*/ 249857 w 1436261"/>
              <a:gd name="csY6984" fmla="*/ 314390 h 700513"/>
              <a:gd name="csX6985" fmla="*/ 249874 w 1436261"/>
              <a:gd name="csY6985" fmla="*/ 314862 h 700513"/>
              <a:gd name="csX6986" fmla="*/ 250580 w 1436261"/>
              <a:gd name="csY6986" fmla="*/ 315637 h 700513"/>
              <a:gd name="csX6987" fmla="*/ 250260 w 1436261"/>
              <a:gd name="csY6987" fmla="*/ 316715 h 700513"/>
              <a:gd name="csX6988" fmla="*/ 249520 w 1436261"/>
              <a:gd name="csY6988" fmla="*/ 318990 h 700513"/>
              <a:gd name="csX6989" fmla="*/ 249250 w 1436261"/>
              <a:gd name="csY6989" fmla="*/ 320658 h 700513"/>
              <a:gd name="csX6990" fmla="*/ 248745 w 1436261"/>
              <a:gd name="csY6990" fmla="*/ 321416 h 700513"/>
              <a:gd name="csX6991" fmla="*/ 248593 w 1436261"/>
              <a:gd name="csY6991" fmla="*/ 322866 h 700513"/>
              <a:gd name="csX6992" fmla="*/ 247649 w 1436261"/>
              <a:gd name="csY6992" fmla="*/ 324736 h 700513"/>
              <a:gd name="csX6993" fmla="*/ 246386 w 1436261"/>
              <a:gd name="csY6993" fmla="*/ 325477 h 700513"/>
              <a:gd name="csX6994" fmla="*/ 245171 w 1436261"/>
              <a:gd name="csY6994" fmla="*/ 327263 h 700513"/>
              <a:gd name="csX6995" fmla="*/ 245139 w 1436261"/>
              <a:gd name="csY6995" fmla="*/ 327482 h 700513"/>
              <a:gd name="csX6996" fmla="*/ 245728 w 1436261"/>
              <a:gd name="csY6996" fmla="*/ 328140 h 700513"/>
              <a:gd name="csX6997" fmla="*/ 245913 w 1436261"/>
              <a:gd name="csY6997" fmla="*/ 328207 h 700513"/>
              <a:gd name="csX6998" fmla="*/ 245948 w 1436261"/>
              <a:gd name="csY6998" fmla="*/ 328140 h 700513"/>
              <a:gd name="csX6999" fmla="*/ 246251 w 1436261"/>
              <a:gd name="csY6999" fmla="*/ 327600 h 700513"/>
              <a:gd name="csX7000" fmla="*/ 246386 w 1436261"/>
              <a:gd name="csY7000" fmla="*/ 327516 h 700513"/>
              <a:gd name="csX7001" fmla="*/ 246959 w 1436261"/>
              <a:gd name="csY7001" fmla="*/ 327988 h 700513"/>
              <a:gd name="csX7002" fmla="*/ 247143 w 1436261"/>
              <a:gd name="csY7002" fmla="*/ 328342 h 700513"/>
              <a:gd name="csX7003" fmla="*/ 247598 w 1436261"/>
              <a:gd name="csY7003" fmla="*/ 328527 h 700513"/>
              <a:gd name="csX7004" fmla="*/ 248205 w 1436261"/>
              <a:gd name="csY7004" fmla="*/ 328477 h 700513"/>
              <a:gd name="csX7005" fmla="*/ 249098 w 1436261"/>
              <a:gd name="csY7005" fmla="*/ 327482 h 700513"/>
              <a:gd name="csX7006" fmla="*/ 250024 w 1436261"/>
              <a:gd name="csY7006" fmla="*/ 327819 h 700513"/>
              <a:gd name="csX7007" fmla="*/ 250918 w 1436261"/>
              <a:gd name="csY7007" fmla="*/ 327685 h 700513"/>
              <a:gd name="csX7008" fmla="*/ 252687 w 1436261"/>
              <a:gd name="csY7008" fmla="*/ 328426 h 700513"/>
              <a:gd name="csX7009" fmla="*/ 254827 w 1436261"/>
              <a:gd name="csY7009" fmla="*/ 328140 h 700513"/>
              <a:gd name="csX7010" fmla="*/ 255821 w 1436261"/>
              <a:gd name="csY7010" fmla="*/ 328308 h 700513"/>
              <a:gd name="csX7011" fmla="*/ 257944 w 1436261"/>
              <a:gd name="csY7011" fmla="*/ 328005 h 700513"/>
              <a:gd name="csX7012" fmla="*/ 258618 w 1436261"/>
              <a:gd name="csY7012" fmla="*/ 327584 h 700513"/>
              <a:gd name="csX7013" fmla="*/ 259444 w 1436261"/>
              <a:gd name="csY7013" fmla="*/ 326640 h 700513"/>
              <a:gd name="csX7014" fmla="*/ 261971 w 1436261"/>
              <a:gd name="csY7014" fmla="*/ 327129 h 700513"/>
              <a:gd name="csX7015" fmla="*/ 262426 w 1436261"/>
              <a:gd name="csY7015" fmla="*/ 327314 h 700513"/>
              <a:gd name="csX7016" fmla="*/ 263944 w 1436261"/>
              <a:gd name="csY7016" fmla="*/ 327297 h 700513"/>
              <a:gd name="csX7017" fmla="*/ 264635 w 1436261"/>
              <a:gd name="csY7017" fmla="*/ 328224 h 700513"/>
              <a:gd name="csX7018" fmla="*/ 265577 w 1436261"/>
              <a:gd name="csY7018" fmla="*/ 327685 h 700513"/>
              <a:gd name="csX7019" fmla="*/ 266622 w 1436261"/>
              <a:gd name="csY7019" fmla="*/ 328089 h 700513"/>
              <a:gd name="csX7020" fmla="*/ 268408 w 1436261"/>
              <a:gd name="csY7020" fmla="*/ 329538 h 700513"/>
              <a:gd name="csX7021" fmla="*/ 267060 w 1436261"/>
              <a:gd name="csY7021" fmla="*/ 330398 h 700513"/>
              <a:gd name="csX7022" fmla="*/ 268290 w 1436261"/>
              <a:gd name="csY7022" fmla="*/ 330970 h 700513"/>
              <a:gd name="csX7023" fmla="*/ 268796 w 1436261"/>
              <a:gd name="csY7023" fmla="*/ 331375 h 700513"/>
              <a:gd name="csX7024" fmla="*/ 268863 w 1436261"/>
              <a:gd name="csY7024" fmla="*/ 330499 h 700513"/>
              <a:gd name="csX7025" fmla="*/ 268913 w 1436261"/>
              <a:gd name="csY7025" fmla="*/ 330482 h 700513"/>
              <a:gd name="csX7026" fmla="*/ 269959 w 1436261"/>
              <a:gd name="csY7026" fmla="*/ 331476 h 700513"/>
              <a:gd name="csX7027" fmla="*/ 270212 w 1436261"/>
              <a:gd name="csY7027" fmla="*/ 331796 h 700513"/>
              <a:gd name="csX7028" fmla="*/ 270482 w 1436261"/>
              <a:gd name="csY7028" fmla="*/ 332167 h 700513"/>
              <a:gd name="csX7029" fmla="*/ 270801 w 1436261"/>
              <a:gd name="csY7029" fmla="*/ 333110 h 700513"/>
              <a:gd name="csX7030" fmla="*/ 270413 w 1436261"/>
              <a:gd name="csY7030" fmla="*/ 333751 h 700513"/>
              <a:gd name="csX7031" fmla="*/ 270161 w 1436261"/>
              <a:gd name="csY7031" fmla="*/ 333801 h 700513"/>
              <a:gd name="csX7032" fmla="*/ 271610 w 1436261"/>
              <a:gd name="csY7032" fmla="*/ 335335 h 700513"/>
              <a:gd name="csX7033" fmla="*/ 271745 w 1436261"/>
              <a:gd name="csY7033" fmla="*/ 336009 h 700513"/>
              <a:gd name="csX7034" fmla="*/ 270531 w 1436261"/>
              <a:gd name="csY7034" fmla="*/ 336700 h 700513"/>
              <a:gd name="csX7035" fmla="*/ 269369 w 1436261"/>
              <a:gd name="csY7035" fmla="*/ 337812 h 700513"/>
              <a:gd name="csX7036" fmla="*/ 269116 w 1436261"/>
              <a:gd name="csY7036" fmla="*/ 339295 h 700513"/>
              <a:gd name="csX7037" fmla="*/ 268560 w 1436261"/>
              <a:gd name="csY7037" fmla="*/ 339851 h 700513"/>
              <a:gd name="csX7038" fmla="*/ 268341 w 1436261"/>
              <a:gd name="csY7038" fmla="*/ 340676 h 700513"/>
              <a:gd name="csX7039" fmla="*/ 268071 w 1436261"/>
              <a:gd name="csY7039" fmla="*/ 343541 h 700513"/>
              <a:gd name="csX7040" fmla="*/ 267565 w 1436261"/>
              <a:gd name="csY7040" fmla="*/ 345613 h 700513"/>
              <a:gd name="csX7041" fmla="*/ 267043 w 1436261"/>
              <a:gd name="csY7041" fmla="*/ 344164 h 700513"/>
              <a:gd name="csX7042" fmla="*/ 266369 w 1436261"/>
              <a:gd name="csY7042" fmla="*/ 344248 h 700513"/>
              <a:gd name="csX7043" fmla="*/ 266740 w 1436261"/>
              <a:gd name="csY7043" fmla="*/ 347282 h 700513"/>
              <a:gd name="csX7044" fmla="*/ 266319 w 1436261"/>
              <a:gd name="csY7044" fmla="*/ 347720 h 700513"/>
              <a:gd name="csX7045" fmla="*/ 266369 w 1436261"/>
              <a:gd name="csY7045" fmla="*/ 348242 h 700513"/>
              <a:gd name="csX7046" fmla="*/ 266908 w 1436261"/>
              <a:gd name="csY7046" fmla="*/ 349944 h 700513"/>
              <a:gd name="csX7047" fmla="*/ 265830 w 1436261"/>
              <a:gd name="csY7047" fmla="*/ 350466 h 700513"/>
              <a:gd name="csX7048" fmla="*/ 265594 w 1436261"/>
              <a:gd name="csY7048" fmla="*/ 351696 h 700513"/>
              <a:gd name="csX7049" fmla="*/ 266538 w 1436261"/>
              <a:gd name="csY7049" fmla="*/ 353685 h 700513"/>
              <a:gd name="csX7050" fmla="*/ 266757 w 1436261"/>
              <a:gd name="csY7050" fmla="*/ 354022 h 700513"/>
              <a:gd name="csX7051" fmla="*/ 266908 w 1436261"/>
              <a:gd name="csY7051" fmla="*/ 354409 h 700513"/>
              <a:gd name="csX7052" fmla="*/ 267043 w 1436261"/>
              <a:gd name="csY7052" fmla="*/ 356094 h 700513"/>
              <a:gd name="csX7053" fmla="*/ 268408 w 1436261"/>
              <a:gd name="csY7053" fmla="*/ 358403 h 700513"/>
              <a:gd name="csX7054" fmla="*/ 269335 w 1436261"/>
              <a:gd name="csY7054" fmla="*/ 359565 h 700513"/>
              <a:gd name="csX7055" fmla="*/ 269504 w 1436261"/>
              <a:gd name="csY7055" fmla="*/ 359599 h 700513"/>
              <a:gd name="csX7056" fmla="*/ 270278 w 1436261"/>
              <a:gd name="csY7056" fmla="*/ 360256 h 700513"/>
              <a:gd name="csX7057" fmla="*/ 271138 w 1436261"/>
              <a:gd name="csY7057" fmla="*/ 360088 h 700513"/>
              <a:gd name="csX7058" fmla="*/ 271559 w 1436261"/>
              <a:gd name="csY7058" fmla="*/ 360206 h 700513"/>
              <a:gd name="csX7059" fmla="*/ 272167 w 1436261"/>
              <a:gd name="csY7059" fmla="*/ 361250 h 700513"/>
              <a:gd name="csX7060" fmla="*/ 272183 w 1436261"/>
              <a:gd name="csY7060" fmla="*/ 362194 h 700513"/>
              <a:gd name="csX7061" fmla="*/ 272588 w 1436261"/>
              <a:gd name="csY7061" fmla="*/ 362817 h 700513"/>
              <a:gd name="csX7062" fmla="*/ 272671 w 1436261"/>
              <a:gd name="csY7062" fmla="*/ 363761 h 700513"/>
              <a:gd name="csX7063" fmla="*/ 273633 w 1436261"/>
              <a:gd name="csY7063" fmla="*/ 364486 h 700513"/>
              <a:gd name="csX7064" fmla="*/ 274222 w 1436261"/>
              <a:gd name="csY7064" fmla="*/ 363727 h 700513"/>
              <a:gd name="csX7065" fmla="*/ 274509 w 1436261"/>
              <a:gd name="csY7065" fmla="*/ 363205 h 700513"/>
              <a:gd name="csX7066" fmla="*/ 277441 w 1436261"/>
              <a:gd name="csY7066" fmla="*/ 365210 h 700513"/>
              <a:gd name="csX7067" fmla="*/ 279226 w 1436261"/>
              <a:gd name="csY7067" fmla="*/ 364182 h 700513"/>
              <a:gd name="csX7068" fmla="*/ 280389 w 1436261"/>
              <a:gd name="csY7068" fmla="*/ 363441 h 700513"/>
              <a:gd name="csX7069" fmla="*/ 281534 w 1436261"/>
              <a:gd name="csY7069" fmla="*/ 363188 h 700513"/>
              <a:gd name="csX7070" fmla="*/ 282646 w 1436261"/>
              <a:gd name="csY7070" fmla="*/ 362582 h 700513"/>
              <a:gd name="csX7071" fmla="*/ 283472 w 1436261"/>
              <a:gd name="csY7071" fmla="*/ 362261 h 700513"/>
              <a:gd name="csX7072" fmla="*/ 284382 w 1436261"/>
              <a:gd name="csY7072" fmla="*/ 361587 h 700513"/>
              <a:gd name="csX7073" fmla="*/ 285039 w 1436261"/>
              <a:gd name="csY7073" fmla="*/ 360998 h 700513"/>
              <a:gd name="csX7074" fmla="*/ 285090 w 1436261"/>
              <a:gd name="csY7074" fmla="*/ 361015 h 700513"/>
              <a:gd name="csX7075" fmla="*/ 289302 w 1436261"/>
              <a:gd name="csY7075" fmla="*/ 361436 h 700513"/>
              <a:gd name="csX7076" fmla="*/ 294105 w 1436261"/>
              <a:gd name="csY7076" fmla="*/ 364789 h 700513"/>
              <a:gd name="csX7077" fmla="*/ 294593 w 1436261"/>
              <a:gd name="csY7077" fmla="*/ 365210 h 700513"/>
              <a:gd name="csX7078" fmla="*/ 295200 w 1436261"/>
              <a:gd name="csY7078" fmla="*/ 365783 h 700513"/>
              <a:gd name="csX7079" fmla="*/ 296127 w 1436261"/>
              <a:gd name="csY7079" fmla="*/ 366929 h 700513"/>
              <a:gd name="csX7080" fmla="*/ 296565 w 1436261"/>
              <a:gd name="csY7080" fmla="*/ 370299 h 700513"/>
              <a:gd name="csX7081" fmla="*/ 297458 w 1436261"/>
              <a:gd name="csY7081" fmla="*/ 366946 h 700513"/>
              <a:gd name="csX7082" fmla="*/ 299379 w 1436261"/>
              <a:gd name="csY7082" fmla="*/ 365480 h 700513"/>
              <a:gd name="csX7083" fmla="*/ 300659 w 1436261"/>
              <a:gd name="csY7083" fmla="*/ 362801 h 700513"/>
              <a:gd name="csX7084" fmla="*/ 302800 w 1436261"/>
              <a:gd name="csY7084" fmla="*/ 362464 h 700513"/>
              <a:gd name="csX7085" fmla="*/ 302985 w 1436261"/>
              <a:gd name="csY7085" fmla="*/ 359346 h 700513"/>
              <a:gd name="csX7086" fmla="*/ 303272 w 1436261"/>
              <a:gd name="csY7086" fmla="*/ 356431 h 700513"/>
              <a:gd name="csX7087" fmla="*/ 305581 w 1436261"/>
              <a:gd name="csY7087" fmla="*/ 354291 h 700513"/>
              <a:gd name="csX7088" fmla="*/ 308041 w 1436261"/>
              <a:gd name="csY7088" fmla="*/ 352910 h 700513"/>
              <a:gd name="csX7089" fmla="*/ 309372 w 1436261"/>
              <a:gd name="csY7089" fmla="*/ 355572 h 700513"/>
              <a:gd name="csX7090" fmla="*/ 310551 w 1436261"/>
              <a:gd name="csY7090" fmla="*/ 351747 h 700513"/>
              <a:gd name="csX7091" fmla="*/ 315472 w 1436261"/>
              <a:gd name="csY7091" fmla="*/ 351208 h 700513"/>
              <a:gd name="csX7092" fmla="*/ 317089 w 1436261"/>
              <a:gd name="csY7092" fmla="*/ 349388 h 700513"/>
              <a:gd name="csX7093" fmla="*/ 319701 w 1436261"/>
              <a:gd name="csY7093" fmla="*/ 348731 h 700513"/>
              <a:gd name="csX7094" fmla="*/ 322937 w 1436261"/>
              <a:gd name="csY7094" fmla="*/ 345580 h 700513"/>
              <a:gd name="csX7095" fmla="*/ 324589 w 1436261"/>
              <a:gd name="csY7095" fmla="*/ 348141 h 700513"/>
              <a:gd name="csX7096" fmla="*/ 322432 w 1436261"/>
              <a:gd name="csY7096" fmla="*/ 349657 h 700513"/>
              <a:gd name="csX7097" fmla="*/ 321977 w 1436261"/>
              <a:gd name="csY7097" fmla="*/ 349876 h 700513"/>
              <a:gd name="csX7098" fmla="*/ 321337 w 1436261"/>
              <a:gd name="csY7098" fmla="*/ 350416 h 700513"/>
              <a:gd name="csX7099" fmla="*/ 321286 w 1436261"/>
              <a:gd name="csY7099" fmla="*/ 351663 h 700513"/>
              <a:gd name="csX7100" fmla="*/ 320865 w 1436261"/>
              <a:gd name="csY7100" fmla="*/ 353398 h 700513"/>
              <a:gd name="csX7101" fmla="*/ 321471 w 1436261"/>
              <a:gd name="csY7101" fmla="*/ 355926 h 700513"/>
              <a:gd name="csX7102" fmla="*/ 319921 w 1436261"/>
              <a:gd name="csY7102" fmla="*/ 358571 h 700513"/>
              <a:gd name="csX7103" fmla="*/ 319955 w 1436261"/>
              <a:gd name="csY7103" fmla="*/ 358571 h 700513"/>
              <a:gd name="csX7104" fmla="*/ 320275 w 1436261"/>
              <a:gd name="csY7104" fmla="*/ 360526 h 700513"/>
              <a:gd name="csX7105" fmla="*/ 320848 w 1436261"/>
              <a:gd name="csY7105" fmla="*/ 362346 h 700513"/>
              <a:gd name="csX7106" fmla="*/ 321471 w 1436261"/>
              <a:gd name="csY7106" fmla="*/ 362935 h 700513"/>
              <a:gd name="csX7107" fmla="*/ 321674 w 1436261"/>
              <a:gd name="csY7107" fmla="*/ 364233 h 700513"/>
              <a:gd name="csX7108" fmla="*/ 323746 w 1436261"/>
              <a:gd name="csY7108" fmla="*/ 359650 h 700513"/>
              <a:gd name="csX7109" fmla="*/ 323072 w 1436261"/>
              <a:gd name="csY7109" fmla="*/ 356802 h 700513"/>
              <a:gd name="csX7110" fmla="*/ 323578 w 1436261"/>
              <a:gd name="csY7110" fmla="*/ 355370 h 700513"/>
              <a:gd name="csX7111" fmla="*/ 323156 w 1436261"/>
              <a:gd name="csY7111" fmla="*/ 353853 h 700513"/>
              <a:gd name="csX7112" fmla="*/ 324825 w 1436261"/>
              <a:gd name="csY7112" fmla="*/ 352573 h 700513"/>
              <a:gd name="csX7113" fmla="*/ 328094 w 1436261"/>
              <a:gd name="csY7113" fmla="*/ 351747 h 700513"/>
              <a:gd name="csX7114" fmla="*/ 329155 w 1436261"/>
              <a:gd name="csY7114" fmla="*/ 351528 h 700513"/>
              <a:gd name="csX7115" fmla="*/ 330301 w 1436261"/>
              <a:gd name="csY7115" fmla="*/ 351477 h 700513"/>
              <a:gd name="csX7116" fmla="*/ 329105 w 1436261"/>
              <a:gd name="csY7116" fmla="*/ 349506 h 700513"/>
              <a:gd name="csX7117" fmla="*/ 329678 w 1436261"/>
              <a:gd name="csY7117" fmla="*/ 347366 h 700513"/>
              <a:gd name="csX7118" fmla="*/ 331463 w 1436261"/>
              <a:gd name="csY7118" fmla="*/ 350197 h 700513"/>
              <a:gd name="csX7119" fmla="*/ 334732 w 1436261"/>
              <a:gd name="csY7119" fmla="*/ 350567 h 700513"/>
              <a:gd name="csX7120" fmla="*/ 336872 w 1436261"/>
              <a:gd name="csY7120" fmla="*/ 351545 h 700513"/>
              <a:gd name="csX7121" fmla="*/ 338472 w 1436261"/>
              <a:gd name="csY7121" fmla="*/ 354106 h 700513"/>
              <a:gd name="csX7122" fmla="*/ 338371 w 1436261"/>
              <a:gd name="csY7122" fmla="*/ 355134 h 700513"/>
              <a:gd name="csX7123" fmla="*/ 340764 w 1436261"/>
              <a:gd name="csY7123" fmla="*/ 355875 h 700513"/>
              <a:gd name="csX7124" fmla="*/ 344555 w 1436261"/>
              <a:gd name="csY7124" fmla="*/ 355167 h 700513"/>
              <a:gd name="csX7125" fmla="*/ 348616 w 1436261"/>
              <a:gd name="csY7125" fmla="*/ 355538 h 700513"/>
              <a:gd name="csX7126" fmla="*/ 349745 w 1436261"/>
              <a:gd name="csY7126" fmla="*/ 357611 h 700513"/>
              <a:gd name="csX7127" fmla="*/ 352980 w 1436261"/>
              <a:gd name="csY7127" fmla="*/ 357762 h 700513"/>
              <a:gd name="csX7128" fmla="*/ 354497 w 1436261"/>
              <a:gd name="csY7128" fmla="*/ 357526 h 700513"/>
              <a:gd name="csX7129" fmla="*/ 355255 w 1436261"/>
              <a:gd name="csY7129" fmla="*/ 356836 h 700513"/>
              <a:gd name="csX7130" fmla="*/ 358962 w 1436261"/>
              <a:gd name="csY7130" fmla="*/ 357038 h 700513"/>
              <a:gd name="csX7131" fmla="*/ 356570 w 1436261"/>
              <a:gd name="csY7131" fmla="*/ 355471 h 700513"/>
              <a:gd name="csX7132" fmla="*/ 358356 w 1436261"/>
              <a:gd name="csY7132" fmla="*/ 355370 h 700513"/>
              <a:gd name="csX7133" fmla="*/ 360108 w 1436261"/>
              <a:gd name="csY7133" fmla="*/ 354847 h 700513"/>
              <a:gd name="csX7134" fmla="*/ 363630 w 1436261"/>
              <a:gd name="csY7134" fmla="*/ 355066 h 700513"/>
              <a:gd name="csX7135" fmla="*/ 367505 w 1436261"/>
              <a:gd name="csY7135" fmla="*/ 355252 h 700513"/>
              <a:gd name="csX7136" fmla="*/ 363731 w 1436261"/>
              <a:gd name="csY7136" fmla="*/ 356718 h 700513"/>
              <a:gd name="csX7137" fmla="*/ 364759 w 1436261"/>
              <a:gd name="csY7137" fmla="*/ 358588 h 700513"/>
              <a:gd name="csX7138" fmla="*/ 365804 w 1436261"/>
              <a:gd name="csY7138" fmla="*/ 359768 h 700513"/>
              <a:gd name="csX7139" fmla="*/ 366006 w 1436261"/>
              <a:gd name="csY7139" fmla="*/ 358605 h 700513"/>
              <a:gd name="csX7140" fmla="*/ 367674 w 1436261"/>
              <a:gd name="csY7140" fmla="*/ 359734 h 700513"/>
              <a:gd name="csX7141" fmla="*/ 369325 w 1436261"/>
              <a:gd name="csY7141" fmla="*/ 359212 h 700513"/>
              <a:gd name="csX7142" fmla="*/ 370353 w 1436261"/>
              <a:gd name="csY7142" fmla="*/ 360644 h 700513"/>
              <a:gd name="csX7143" fmla="*/ 372291 w 1436261"/>
              <a:gd name="csY7143" fmla="*/ 360964 h 700513"/>
              <a:gd name="csX7144" fmla="*/ 371533 w 1436261"/>
              <a:gd name="csY7144" fmla="*/ 362986 h 700513"/>
              <a:gd name="csX7145" fmla="*/ 371701 w 1436261"/>
              <a:gd name="csY7145" fmla="*/ 364789 h 700513"/>
              <a:gd name="csX7146" fmla="*/ 369140 w 1436261"/>
              <a:gd name="csY7146" fmla="*/ 365631 h 700513"/>
              <a:gd name="csX7147" fmla="*/ 370404 w 1436261"/>
              <a:gd name="csY7147" fmla="*/ 366845 h 700513"/>
              <a:gd name="csX7148" fmla="*/ 374111 w 1436261"/>
              <a:gd name="csY7148" fmla="*/ 366204 h 700513"/>
              <a:gd name="csX7149" fmla="*/ 374852 w 1436261"/>
              <a:gd name="csY7149" fmla="*/ 366541 h 700513"/>
              <a:gd name="csX7150" fmla="*/ 376470 w 1436261"/>
              <a:gd name="csY7150" fmla="*/ 366642 h 700513"/>
              <a:gd name="csX7151" fmla="*/ 377177 w 1436261"/>
              <a:gd name="csY7151" fmla="*/ 366963 h 700513"/>
              <a:gd name="csX7152" fmla="*/ 377211 w 1436261"/>
              <a:gd name="csY7152" fmla="*/ 367013 h 700513"/>
              <a:gd name="csX7153" fmla="*/ 378003 w 1436261"/>
              <a:gd name="csY7153" fmla="*/ 368766 h 700513"/>
              <a:gd name="csX7154" fmla="*/ 379789 w 1436261"/>
              <a:gd name="csY7154" fmla="*/ 368934 h 700513"/>
              <a:gd name="csX7155" fmla="*/ 381373 w 1436261"/>
              <a:gd name="csY7155" fmla="*/ 371243 h 700513"/>
              <a:gd name="csX7156" fmla="*/ 382755 w 1436261"/>
              <a:gd name="csY7156" fmla="*/ 373922 h 700513"/>
              <a:gd name="csX7157" fmla="*/ 381946 w 1436261"/>
              <a:gd name="csY7157" fmla="*/ 375691 h 700513"/>
              <a:gd name="csX7158" fmla="*/ 381929 w 1436261"/>
              <a:gd name="csY7158" fmla="*/ 377831 h 700513"/>
              <a:gd name="csX7159" fmla="*/ 383227 w 1436261"/>
              <a:gd name="csY7159" fmla="*/ 375051 h 700513"/>
              <a:gd name="csX7160" fmla="*/ 385097 w 1436261"/>
              <a:gd name="csY7160" fmla="*/ 376753 h 700513"/>
              <a:gd name="csX7161" fmla="*/ 389040 w 1436261"/>
              <a:gd name="csY7161" fmla="*/ 380679 h 700513"/>
              <a:gd name="csX7162" fmla="*/ 389461 w 1436261"/>
              <a:gd name="csY7162" fmla="*/ 380864 h 700513"/>
              <a:gd name="csX7163" fmla="*/ 389158 w 1436261"/>
              <a:gd name="csY7163" fmla="*/ 382280 h 700513"/>
              <a:gd name="csX7164" fmla="*/ 389731 w 1436261"/>
              <a:gd name="csY7164" fmla="*/ 381134 h 700513"/>
              <a:gd name="csX7165" fmla="*/ 391972 w 1436261"/>
              <a:gd name="csY7165" fmla="*/ 380847 h 700513"/>
              <a:gd name="csX7166" fmla="*/ 394022 w 1436261"/>
              <a:gd name="csY7166" fmla="*/ 382178 h 700513"/>
              <a:gd name="csX7167" fmla="*/ 395151 w 1436261"/>
              <a:gd name="csY7167" fmla="*/ 380679 h 700513"/>
              <a:gd name="csX7168" fmla="*/ 395370 w 1436261"/>
              <a:gd name="csY7168" fmla="*/ 379937 h 700513"/>
              <a:gd name="csX7169" fmla="*/ 399061 w 1436261"/>
              <a:gd name="csY7169" fmla="*/ 380780 h 700513"/>
              <a:gd name="csX7170" fmla="*/ 399078 w 1436261"/>
              <a:gd name="csY7170" fmla="*/ 380797 h 700513"/>
              <a:gd name="csX7171" fmla="*/ 399112 w 1436261"/>
              <a:gd name="csY7171" fmla="*/ 380797 h 700513"/>
              <a:gd name="csX7172" fmla="*/ 402650 w 1436261"/>
              <a:gd name="csY7172" fmla="*/ 381690 h 700513"/>
              <a:gd name="csX7173" fmla="*/ 403476 w 1436261"/>
              <a:gd name="csY7173" fmla="*/ 381774 h 700513"/>
              <a:gd name="csX7174" fmla="*/ 404604 w 1436261"/>
              <a:gd name="csY7174" fmla="*/ 381572 h 700513"/>
              <a:gd name="csX7175" fmla="*/ 405244 w 1436261"/>
              <a:gd name="csY7175" fmla="*/ 382903 h 700513"/>
              <a:gd name="csX7176" fmla="*/ 406929 w 1436261"/>
              <a:gd name="csY7176" fmla="*/ 383526 h 700513"/>
              <a:gd name="csX7177" fmla="*/ 409558 w 1436261"/>
              <a:gd name="csY7177" fmla="*/ 384403 h 700513"/>
              <a:gd name="csX7178" fmla="*/ 410789 w 1436261"/>
              <a:gd name="csY7178" fmla="*/ 386779 h 700513"/>
              <a:gd name="csX7179" fmla="*/ 411210 w 1436261"/>
              <a:gd name="csY7179" fmla="*/ 386425 h 700513"/>
              <a:gd name="csX7180" fmla="*/ 411732 w 1436261"/>
              <a:gd name="csY7180" fmla="*/ 388396 h 700513"/>
              <a:gd name="csX7181" fmla="*/ 412457 w 1436261"/>
              <a:gd name="csY7181" fmla="*/ 387368 h 700513"/>
              <a:gd name="csX7182" fmla="*/ 413771 w 1436261"/>
              <a:gd name="csY7182" fmla="*/ 388615 h 700513"/>
              <a:gd name="csX7183" fmla="*/ 414057 w 1436261"/>
              <a:gd name="csY7183" fmla="*/ 389424 h 700513"/>
              <a:gd name="csX7184" fmla="*/ 414513 w 1436261"/>
              <a:gd name="csY7184" fmla="*/ 389003 h 700513"/>
              <a:gd name="csX7185" fmla="*/ 415657 w 1436261"/>
              <a:gd name="csY7185" fmla="*/ 388312 h 700513"/>
              <a:gd name="csX7186" fmla="*/ 416719 w 1436261"/>
              <a:gd name="csY7186" fmla="*/ 391648 h 700513"/>
              <a:gd name="csX7187" fmla="*/ 417647 w 1436261"/>
              <a:gd name="csY7187" fmla="*/ 395743 h 700513"/>
              <a:gd name="csX7188" fmla="*/ 417781 w 1436261"/>
              <a:gd name="csY7188" fmla="*/ 398641 h 700513"/>
              <a:gd name="csX7189" fmla="*/ 418606 w 1436261"/>
              <a:gd name="csY7189" fmla="*/ 400225 h 700513"/>
              <a:gd name="csX7190" fmla="*/ 419086 w 1436261"/>
              <a:gd name="csY7190" fmla="*/ 400956 h 700513"/>
              <a:gd name="csX7191" fmla="*/ 419062 w 1436261"/>
              <a:gd name="csY7191" fmla="*/ 400899 h 700513"/>
              <a:gd name="csX7192" fmla="*/ 419551 w 1436261"/>
              <a:gd name="csY7192" fmla="*/ 400006 h 700513"/>
              <a:gd name="csX7193" fmla="*/ 420123 w 1436261"/>
              <a:gd name="csY7193" fmla="*/ 400219 h 700513"/>
              <a:gd name="csX7194" fmla="*/ 420123 w 1436261"/>
              <a:gd name="csY7194" fmla="*/ 400832 h 700513"/>
              <a:gd name="csX7195" fmla="*/ 420342 w 1436261"/>
              <a:gd name="csY7195" fmla="*/ 401792 h 700513"/>
              <a:gd name="csX7196" fmla="*/ 419753 w 1436261"/>
              <a:gd name="csY7196" fmla="*/ 401973 h 700513"/>
              <a:gd name="csX7197" fmla="*/ 420342 w 1436261"/>
              <a:gd name="csY7197" fmla="*/ 402871 h 700513"/>
              <a:gd name="csX7198" fmla="*/ 420864 w 1436261"/>
              <a:gd name="csY7198" fmla="*/ 402483 h 700513"/>
              <a:gd name="csX7199" fmla="*/ 421219 w 1436261"/>
              <a:gd name="csY7199" fmla="*/ 405482 h 700513"/>
              <a:gd name="csX7200" fmla="*/ 420326 w 1436261"/>
              <a:gd name="csY7200" fmla="*/ 406308 h 700513"/>
              <a:gd name="csX7201" fmla="*/ 418843 w 1436261"/>
              <a:gd name="csY7201" fmla="*/ 408263 h 700513"/>
              <a:gd name="csX7202" fmla="*/ 417579 w 1436261"/>
              <a:gd name="csY7202" fmla="*/ 410959 h 700513"/>
              <a:gd name="csX7203" fmla="*/ 414546 w 1436261"/>
              <a:gd name="csY7203" fmla="*/ 413301 h 700513"/>
              <a:gd name="csX7204" fmla="*/ 413568 w 1436261"/>
              <a:gd name="csY7204" fmla="*/ 416233 h 700513"/>
              <a:gd name="csX7205" fmla="*/ 410789 w 1436261"/>
              <a:gd name="csY7205" fmla="*/ 418305 h 700513"/>
              <a:gd name="csX7206" fmla="*/ 409052 w 1436261"/>
              <a:gd name="csY7206" fmla="*/ 420075 h 700513"/>
              <a:gd name="csX7207" fmla="*/ 412001 w 1436261"/>
              <a:gd name="csY7207" fmla="*/ 420766 h 700513"/>
              <a:gd name="csX7208" fmla="*/ 415000 w 1436261"/>
              <a:gd name="csY7208" fmla="*/ 419081 h 700513"/>
              <a:gd name="csX7209" fmla="*/ 415709 w 1436261"/>
              <a:gd name="csY7209" fmla="*/ 418238 h 700513"/>
              <a:gd name="csX7210" fmla="*/ 416905 w 1436261"/>
              <a:gd name="csY7210" fmla="*/ 417278 h 700513"/>
              <a:gd name="csX7211" fmla="*/ 417174 w 1436261"/>
              <a:gd name="csY7211" fmla="*/ 420378 h 700513"/>
              <a:gd name="csX7212" fmla="*/ 418202 w 1436261"/>
              <a:gd name="csY7212" fmla="*/ 421524 h 700513"/>
              <a:gd name="csX7213" fmla="*/ 418590 w 1436261"/>
              <a:gd name="csY7213" fmla="*/ 422653 h 700513"/>
              <a:gd name="csX7214" fmla="*/ 420646 w 1436261"/>
              <a:gd name="csY7214" fmla="*/ 421507 h 700513"/>
              <a:gd name="csX7215" fmla="*/ 422448 w 1436261"/>
              <a:gd name="csY7215" fmla="*/ 421709 h 700513"/>
              <a:gd name="csX7216" fmla="*/ 423442 w 1436261"/>
              <a:gd name="csY7216" fmla="*/ 422653 h 700513"/>
              <a:gd name="csX7217" fmla="*/ 423173 w 1436261"/>
              <a:gd name="csY7217" fmla="*/ 425534 h 700513"/>
              <a:gd name="csX7218" fmla="*/ 425128 w 1436261"/>
              <a:gd name="csY7218" fmla="*/ 422434 h 700513"/>
              <a:gd name="csX7219" fmla="*/ 426947 w 1436261"/>
              <a:gd name="csY7219" fmla="*/ 421119 h 700513"/>
              <a:gd name="csX7220" fmla="*/ 428733 w 1436261"/>
              <a:gd name="csY7220" fmla="*/ 418238 h 700513"/>
              <a:gd name="csX7221" fmla="*/ 429289 w 1436261"/>
              <a:gd name="csY7221" fmla="*/ 416671 h 700513"/>
              <a:gd name="csX7222" fmla="*/ 430435 w 1436261"/>
              <a:gd name="csY7222" fmla="*/ 416924 h 700513"/>
              <a:gd name="csX7223" fmla="*/ 432676 w 1436261"/>
              <a:gd name="csY7223" fmla="*/ 414885 h 700513"/>
              <a:gd name="csX7224" fmla="*/ 434884 w 1436261"/>
              <a:gd name="csY7224" fmla="*/ 416435 h 700513"/>
              <a:gd name="csX7225" fmla="*/ 436906 w 1436261"/>
              <a:gd name="csY7225" fmla="*/ 416182 h 700513"/>
              <a:gd name="csX7226" fmla="*/ 439046 w 1436261"/>
              <a:gd name="csY7226" fmla="*/ 417075 h 700513"/>
              <a:gd name="csX7227" fmla="*/ 441978 w 1436261"/>
              <a:gd name="csY7227" fmla="*/ 417884 h 700513"/>
              <a:gd name="csX7228" fmla="*/ 443107 w 1436261"/>
              <a:gd name="csY7228" fmla="*/ 419957 h 700513"/>
              <a:gd name="csX7229" fmla="*/ 444556 w 1436261"/>
              <a:gd name="csY7229" fmla="*/ 418828 h 700513"/>
              <a:gd name="csX7230" fmla="*/ 446073 w 1436261"/>
              <a:gd name="csY7230" fmla="*/ 421119 h 700513"/>
              <a:gd name="csX7231" fmla="*/ 447589 w 1436261"/>
              <a:gd name="csY7231" fmla="*/ 423175 h 700513"/>
              <a:gd name="csX7232" fmla="*/ 447976 w 1436261"/>
              <a:gd name="csY7232" fmla="*/ 423175 h 700513"/>
              <a:gd name="csX7233" fmla="*/ 446830 w 1436261"/>
              <a:gd name="csY7233" fmla="*/ 425130 h 700513"/>
              <a:gd name="csX7234" fmla="*/ 446780 w 1436261"/>
              <a:gd name="csY7234" fmla="*/ 428938 h 700513"/>
              <a:gd name="csX7235" fmla="*/ 447875 w 1436261"/>
              <a:gd name="csY7235" fmla="*/ 426326 h 700513"/>
              <a:gd name="csX7236" fmla="*/ 449005 w 1436261"/>
              <a:gd name="csY7236" fmla="*/ 424826 h 700513"/>
              <a:gd name="csX7237" fmla="*/ 449005 w 1436261"/>
              <a:gd name="csY7237" fmla="*/ 426511 h 700513"/>
              <a:gd name="csX7238" fmla="*/ 450623 w 1436261"/>
              <a:gd name="csY7238" fmla="*/ 424860 h 700513"/>
              <a:gd name="csX7239" fmla="*/ 453167 w 1436261"/>
              <a:gd name="csY7239" fmla="*/ 425467 h 700513"/>
              <a:gd name="csX7240" fmla="*/ 453487 w 1436261"/>
              <a:gd name="csY7240" fmla="*/ 424776 h 700513"/>
              <a:gd name="csX7241" fmla="*/ 454868 w 1436261"/>
              <a:gd name="csY7241" fmla="*/ 424658 h 700513"/>
              <a:gd name="csX7242" fmla="*/ 456031 w 1436261"/>
              <a:gd name="csY7242" fmla="*/ 425585 h 700513"/>
              <a:gd name="csX7243" fmla="*/ 457817 w 1436261"/>
              <a:gd name="csY7243" fmla="*/ 426242 h 700513"/>
              <a:gd name="csX7244" fmla="*/ 460816 w 1436261"/>
              <a:gd name="csY7244" fmla="*/ 426983 h 700513"/>
              <a:gd name="csX7245" fmla="*/ 463091 w 1436261"/>
              <a:gd name="csY7245" fmla="*/ 426478 h 700513"/>
              <a:gd name="csX7246" fmla="*/ 465551 w 1436261"/>
              <a:gd name="csY7246" fmla="*/ 426680 h 700513"/>
              <a:gd name="csX7247" fmla="*/ 467473 w 1436261"/>
              <a:gd name="csY7247" fmla="*/ 426714 h 700513"/>
              <a:gd name="csX7248" fmla="*/ 471348 w 1436261"/>
              <a:gd name="csY7248" fmla="*/ 428298 h 700513"/>
              <a:gd name="csX7249" fmla="*/ 472948 w 1436261"/>
              <a:gd name="csY7249" fmla="*/ 429309 h 700513"/>
              <a:gd name="csX7250" fmla="*/ 473235 w 1436261"/>
              <a:gd name="csY7250" fmla="*/ 430303 h 700513"/>
              <a:gd name="csX7251" fmla="*/ 475780 w 1436261"/>
              <a:gd name="csY7251" fmla="*/ 431904 h 700513"/>
              <a:gd name="csX7252" fmla="*/ 477381 w 1436261"/>
              <a:gd name="csY7252" fmla="*/ 434044 h 700513"/>
              <a:gd name="csX7253" fmla="*/ 478443 w 1436261"/>
              <a:gd name="csY7253" fmla="*/ 435897 h 700513"/>
              <a:gd name="csX7254" fmla="*/ 479924 w 1436261"/>
              <a:gd name="csY7254" fmla="*/ 436639 h 700513"/>
              <a:gd name="csX7255" fmla="*/ 481491 w 1436261"/>
              <a:gd name="csY7255" fmla="*/ 437565 h 700513"/>
              <a:gd name="csX7256" fmla="*/ 482991 w 1436261"/>
              <a:gd name="csY7256" fmla="*/ 438610 h 700513"/>
              <a:gd name="csX7257" fmla="*/ 485115 w 1436261"/>
              <a:gd name="csY7257" fmla="*/ 438829 h 700513"/>
              <a:gd name="csX7258" fmla="*/ 485048 w 1436261"/>
              <a:gd name="csY7258" fmla="*/ 438812 h 700513"/>
              <a:gd name="csX7259" fmla="*/ 489074 w 1436261"/>
              <a:gd name="csY7259" fmla="*/ 439082 h 700513"/>
              <a:gd name="csX7260" fmla="*/ 492513 w 1436261"/>
              <a:gd name="csY7260" fmla="*/ 450658 h 700513"/>
              <a:gd name="csX7261" fmla="*/ 491686 w 1436261"/>
              <a:gd name="csY7261" fmla="*/ 456320 h 700513"/>
              <a:gd name="csX7262" fmla="*/ 491905 w 1436261"/>
              <a:gd name="csY7262" fmla="*/ 461712 h 700513"/>
              <a:gd name="csX7263" fmla="*/ 486682 w 1436261"/>
              <a:gd name="csY7263" fmla="*/ 468738 h 700513"/>
              <a:gd name="csX7264" fmla="*/ 483867 w 1436261"/>
              <a:gd name="csY7264" fmla="*/ 468637 h 700513"/>
              <a:gd name="csX7265" fmla="*/ 483412 w 1436261"/>
              <a:gd name="csY7265" fmla="*/ 468823 h 700513"/>
              <a:gd name="csX7266" fmla="*/ 482974 w 1436261"/>
              <a:gd name="csY7266" fmla="*/ 469833 h 700513"/>
              <a:gd name="csX7267" fmla="*/ 482974 w 1436261"/>
              <a:gd name="csY7267" fmla="*/ 470356 h 700513"/>
              <a:gd name="csX7268" fmla="*/ 482620 w 1436261"/>
              <a:gd name="csY7268" fmla="*/ 470760 h 700513"/>
              <a:gd name="csX7269" fmla="*/ 482166 w 1436261"/>
              <a:gd name="csY7269" fmla="*/ 471738 h 700513"/>
              <a:gd name="csX7270" fmla="*/ 481559 w 1436261"/>
              <a:gd name="csY7270" fmla="*/ 471401 h 700513"/>
              <a:gd name="csX7271" fmla="*/ 480548 w 1436261"/>
              <a:gd name="csY7271" fmla="*/ 472799 h 700513"/>
              <a:gd name="csX7272" fmla="*/ 479756 w 1436261"/>
              <a:gd name="csY7272" fmla="*/ 476405 h 700513"/>
              <a:gd name="csX7273" fmla="*/ 477229 w 1436261"/>
              <a:gd name="csY7273" fmla="*/ 480500 h 700513"/>
              <a:gd name="csX7274" fmla="*/ 475999 w 1436261"/>
              <a:gd name="csY7274" fmla="*/ 478444 h 700513"/>
              <a:gd name="csX7275" fmla="*/ 475477 w 1436261"/>
              <a:gd name="csY7275" fmla="*/ 480921 h 700513"/>
              <a:gd name="csX7276" fmla="*/ 476067 w 1436261"/>
              <a:gd name="csY7276" fmla="*/ 480432 h 700513"/>
              <a:gd name="csX7277" fmla="*/ 475426 w 1436261"/>
              <a:gd name="csY7277" fmla="*/ 482033 h 700513"/>
              <a:gd name="csX7278" fmla="*/ 474163 w 1436261"/>
              <a:gd name="csY7278" fmla="*/ 483398 h 700513"/>
              <a:gd name="csX7279" fmla="*/ 475173 w 1436261"/>
              <a:gd name="csY7279" fmla="*/ 482926 h 700513"/>
              <a:gd name="csX7280" fmla="*/ 475039 w 1436261"/>
              <a:gd name="csY7280" fmla="*/ 484409 h 700513"/>
              <a:gd name="csX7281" fmla="*/ 475173 w 1436261"/>
              <a:gd name="csY7281" fmla="*/ 485808 h 700513"/>
              <a:gd name="csX7282" fmla="*/ 474550 w 1436261"/>
              <a:gd name="csY7282" fmla="*/ 488487 h 700513"/>
              <a:gd name="csX7283" fmla="*/ 474971 w 1436261"/>
              <a:gd name="csY7283" fmla="*/ 493811 h 700513"/>
              <a:gd name="csX7284" fmla="*/ 475359 w 1436261"/>
              <a:gd name="csY7284" fmla="*/ 494250 h 700513"/>
              <a:gd name="csX7285" fmla="*/ 475544 w 1436261"/>
              <a:gd name="csY7285" fmla="*/ 496423 h 700513"/>
              <a:gd name="csX7286" fmla="*/ 476067 w 1436261"/>
              <a:gd name="csY7286" fmla="*/ 497350 h 700513"/>
              <a:gd name="csX7287" fmla="*/ 475831 w 1436261"/>
              <a:gd name="csY7287" fmla="*/ 499911 h 700513"/>
              <a:gd name="csX7288" fmla="*/ 475241 w 1436261"/>
              <a:gd name="csY7288" fmla="*/ 502944 h 700513"/>
              <a:gd name="csX7289" fmla="*/ 475189 w 1436261"/>
              <a:gd name="csY7289" fmla="*/ 505775 h 700513"/>
              <a:gd name="csX7290" fmla="*/ 473538 w 1436261"/>
              <a:gd name="csY7290" fmla="*/ 508421 h 700513"/>
              <a:gd name="csX7291" fmla="*/ 473387 w 1436261"/>
              <a:gd name="csY7291" fmla="*/ 511218 h 700513"/>
              <a:gd name="csX7292" fmla="*/ 472494 w 1436261"/>
              <a:gd name="csY7292" fmla="*/ 513948 h 700513"/>
              <a:gd name="csX7293" fmla="*/ 472343 w 1436261"/>
              <a:gd name="csY7293" fmla="*/ 516694 h 700513"/>
              <a:gd name="csX7294" fmla="*/ 471449 w 1436261"/>
              <a:gd name="csY7294" fmla="*/ 517924 h 700513"/>
              <a:gd name="csX7295" fmla="*/ 470977 w 1436261"/>
              <a:gd name="csY7295" fmla="*/ 519238 h 700513"/>
              <a:gd name="csX7296" fmla="*/ 469579 w 1436261"/>
              <a:gd name="csY7296" fmla="*/ 521025 h 700513"/>
              <a:gd name="csX7297" fmla="*/ 469460 w 1436261"/>
              <a:gd name="csY7297" fmla="*/ 521025 h 700513"/>
              <a:gd name="csX7298" fmla="*/ 468887 w 1436261"/>
              <a:gd name="csY7298" fmla="*/ 523434 h 700513"/>
              <a:gd name="csX7299" fmla="*/ 469376 w 1436261"/>
              <a:gd name="csY7299" fmla="*/ 527158 h 700513"/>
              <a:gd name="csX7300" fmla="*/ 465990 w 1436261"/>
              <a:gd name="csY7300" fmla="*/ 528270 h 700513"/>
              <a:gd name="csX7301" fmla="*/ 463529 w 1436261"/>
              <a:gd name="csY7301" fmla="*/ 531000 h 700513"/>
              <a:gd name="csX7302" fmla="*/ 464287 w 1436261"/>
              <a:gd name="csY7302" fmla="*/ 532955 h 700513"/>
              <a:gd name="csX7303" fmla="*/ 461120 w 1436261"/>
              <a:gd name="csY7303" fmla="*/ 532803 h 700513"/>
              <a:gd name="csX7304" fmla="*/ 459586 w 1436261"/>
              <a:gd name="csY7304" fmla="*/ 533174 h 700513"/>
              <a:gd name="csX7305" fmla="*/ 458558 w 1436261"/>
              <a:gd name="csY7305" fmla="*/ 532651 h 700513"/>
              <a:gd name="csX7306" fmla="*/ 456300 w 1436261"/>
              <a:gd name="csY7306" fmla="*/ 533612 h 700513"/>
              <a:gd name="csX7307" fmla="*/ 455205 w 1436261"/>
              <a:gd name="csY7307" fmla="*/ 532685 h 700513"/>
              <a:gd name="csX7308" fmla="*/ 453302 w 1436261"/>
              <a:gd name="csY7308" fmla="*/ 533797 h 700513"/>
              <a:gd name="csX7309" fmla="*/ 451499 w 1436261"/>
              <a:gd name="csY7309" fmla="*/ 534202 h 700513"/>
              <a:gd name="csX7310" fmla="*/ 450808 w 1436261"/>
              <a:gd name="csY7310" fmla="*/ 536089 h 700513"/>
              <a:gd name="csX7311" fmla="*/ 448633 w 1436261"/>
              <a:gd name="csY7311" fmla="*/ 536274 h 700513"/>
              <a:gd name="csX7312" fmla="*/ 448448 w 1436261"/>
              <a:gd name="csY7312" fmla="*/ 537757 h 700513"/>
              <a:gd name="csX7313" fmla="*/ 446040 w 1436261"/>
              <a:gd name="csY7313" fmla="*/ 537538 h 700513"/>
              <a:gd name="csX7314" fmla="*/ 443900 w 1436261"/>
              <a:gd name="csY7314" fmla="*/ 538498 h 700513"/>
              <a:gd name="csX7315" fmla="*/ 439839 w 1436261"/>
              <a:gd name="csY7315" fmla="*/ 542323 h 700513"/>
              <a:gd name="csX7316" fmla="*/ 438102 w 1436261"/>
              <a:gd name="csY7316" fmla="*/ 543587 h 700513"/>
              <a:gd name="csX7317" fmla="*/ 437682 w 1436261"/>
              <a:gd name="csY7317" fmla="*/ 545592 h 700513"/>
              <a:gd name="csX7318" fmla="*/ 434361 w 1436261"/>
              <a:gd name="csY7318" fmla="*/ 546738 h 700513"/>
              <a:gd name="csX7319" fmla="*/ 435777 w 1436261"/>
              <a:gd name="csY7319" fmla="*/ 548743 h 700513"/>
              <a:gd name="csX7320" fmla="*/ 435507 w 1436261"/>
              <a:gd name="csY7320" fmla="*/ 551001 h 700513"/>
              <a:gd name="csX7321" fmla="*/ 435339 w 1436261"/>
              <a:gd name="csY7321" fmla="*/ 553647 h 700513"/>
              <a:gd name="csX7322" fmla="*/ 436720 w 1436261"/>
              <a:gd name="csY7322" fmla="*/ 558550 h 700513"/>
              <a:gd name="csX7323" fmla="*/ 435676 w 1436261"/>
              <a:gd name="csY7323" fmla="*/ 563049 h 700513"/>
              <a:gd name="csX7324" fmla="*/ 433081 w 1436261"/>
              <a:gd name="csY7324" fmla="*/ 569486 h 700513"/>
              <a:gd name="csX7325" fmla="*/ 430351 w 1436261"/>
              <a:gd name="csY7325" fmla="*/ 575316 h 700513"/>
              <a:gd name="csX7326" fmla="*/ 428160 w 1436261"/>
              <a:gd name="csY7326" fmla="*/ 580017 h 700513"/>
              <a:gd name="csX7327" fmla="*/ 426408 w 1436261"/>
              <a:gd name="csY7327" fmla="*/ 579664 h 700513"/>
              <a:gd name="csX7328" fmla="*/ 428026 w 1436261"/>
              <a:gd name="csY7328" fmla="*/ 578130 h 700513"/>
              <a:gd name="csX7329" fmla="*/ 428851 w 1436261"/>
              <a:gd name="csY7329" fmla="*/ 576007 h 700513"/>
              <a:gd name="csX7330" fmla="*/ 429626 w 1436261"/>
              <a:gd name="csY7330" fmla="*/ 573193 h 700513"/>
              <a:gd name="csX7331" fmla="*/ 429407 w 1436261"/>
              <a:gd name="csY7331" fmla="*/ 571559 h 700513"/>
              <a:gd name="csX7332" fmla="*/ 427958 w 1436261"/>
              <a:gd name="csY7332" fmla="*/ 570430 h 700513"/>
              <a:gd name="csX7333" fmla="*/ 427638 w 1436261"/>
              <a:gd name="csY7333" fmla="*/ 572991 h 700513"/>
              <a:gd name="csX7334" fmla="*/ 426526 w 1436261"/>
              <a:gd name="csY7334" fmla="*/ 575670 h 700513"/>
              <a:gd name="csX7335" fmla="*/ 424926 w 1436261"/>
              <a:gd name="csY7335" fmla="*/ 577524 h 700513"/>
              <a:gd name="csX7336" fmla="*/ 425297 w 1436261"/>
              <a:gd name="csY7336" fmla="*/ 583152 h 700513"/>
              <a:gd name="csX7337" fmla="*/ 423998 w 1436261"/>
              <a:gd name="csY7337" fmla="*/ 585157 h 700513"/>
              <a:gd name="csX7338" fmla="*/ 423021 w 1436261"/>
              <a:gd name="csY7338" fmla="*/ 584314 h 700513"/>
              <a:gd name="csX7339" fmla="*/ 422854 w 1436261"/>
              <a:gd name="csY7339" fmla="*/ 584230 h 700513"/>
              <a:gd name="csX7340" fmla="*/ 423021 w 1436261"/>
              <a:gd name="csY7340" fmla="*/ 584331 h 700513"/>
              <a:gd name="csX7341" fmla="*/ 423998 w 1436261"/>
              <a:gd name="csY7341" fmla="*/ 585157 h 700513"/>
              <a:gd name="csX7342" fmla="*/ 423426 w 1436261"/>
              <a:gd name="csY7342" fmla="*/ 585746 h 700513"/>
              <a:gd name="csX7343" fmla="*/ 422886 w 1436261"/>
              <a:gd name="csY7343" fmla="*/ 586640 h 700513"/>
              <a:gd name="csX7344" fmla="*/ 422229 w 1436261"/>
              <a:gd name="csY7344" fmla="*/ 589909 h 700513"/>
              <a:gd name="csX7345" fmla="*/ 421051 w 1436261"/>
              <a:gd name="csY7345" fmla="*/ 589791 h 700513"/>
              <a:gd name="csX7346" fmla="*/ 420291 w 1436261"/>
              <a:gd name="csY7346" fmla="*/ 593868 h 700513"/>
              <a:gd name="csX7347" fmla="*/ 418624 w 1436261"/>
              <a:gd name="csY7347" fmla="*/ 594559 h 700513"/>
              <a:gd name="csX7348" fmla="*/ 416922 w 1436261"/>
              <a:gd name="csY7348" fmla="*/ 596227 h 700513"/>
              <a:gd name="csX7349" fmla="*/ 414277 w 1436261"/>
              <a:gd name="csY7349" fmla="*/ 596548 h 700513"/>
              <a:gd name="csX7350" fmla="*/ 412187 w 1436261"/>
              <a:gd name="csY7350" fmla="*/ 595570 h 700513"/>
              <a:gd name="csX7351" fmla="*/ 411698 w 1436261"/>
              <a:gd name="csY7351" fmla="*/ 595536 h 700513"/>
              <a:gd name="csX7352" fmla="*/ 411024 w 1436261"/>
              <a:gd name="csY7352" fmla="*/ 596093 h 700513"/>
              <a:gd name="csX7353" fmla="*/ 410383 w 1436261"/>
              <a:gd name="csY7353" fmla="*/ 596548 h 700513"/>
              <a:gd name="csX7354" fmla="*/ 409458 w 1436261"/>
              <a:gd name="csY7354" fmla="*/ 596042 h 700513"/>
              <a:gd name="csX7355" fmla="*/ 409373 w 1436261"/>
              <a:gd name="csY7355" fmla="*/ 595857 h 700513"/>
              <a:gd name="csX7356" fmla="*/ 407772 w 1436261"/>
              <a:gd name="csY7356" fmla="*/ 596733 h 700513"/>
              <a:gd name="csX7357" fmla="*/ 405109 w 1436261"/>
              <a:gd name="csY7357" fmla="*/ 593767 h 700513"/>
              <a:gd name="csX7358" fmla="*/ 401100 w 1436261"/>
              <a:gd name="csY7358" fmla="*/ 592992 h 700513"/>
              <a:gd name="csX7359" fmla="*/ 398066 w 1436261"/>
              <a:gd name="csY7359" fmla="*/ 590279 h 700513"/>
              <a:gd name="csX7360" fmla="*/ 398101 w 1436261"/>
              <a:gd name="csY7360" fmla="*/ 587516 h 700513"/>
              <a:gd name="csX7361" fmla="*/ 397865 w 1436261"/>
              <a:gd name="csY7361" fmla="*/ 587769 h 700513"/>
              <a:gd name="csX7362" fmla="*/ 396583 w 1436261"/>
              <a:gd name="csY7362" fmla="*/ 592655 h 700513"/>
              <a:gd name="csX7363" fmla="*/ 398404 w 1436261"/>
              <a:gd name="csY7363" fmla="*/ 593413 h 700513"/>
              <a:gd name="csX7364" fmla="*/ 401403 w 1436261"/>
              <a:gd name="csY7364" fmla="*/ 594980 h 700513"/>
              <a:gd name="csX7365" fmla="*/ 402902 w 1436261"/>
              <a:gd name="csY7365" fmla="*/ 597188 h 700513"/>
              <a:gd name="csX7366" fmla="*/ 403762 w 1436261"/>
              <a:gd name="csY7366" fmla="*/ 599833 h 700513"/>
              <a:gd name="csX7367" fmla="*/ 405665 w 1436261"/>
              <a:gd name="csY7367" fmla="*/ 600423 h 700513"/>
              <a:gd name="csX7368" fmla="*/ 406322 w 1436261"/>
              <a:gd name="csY7368" fmla="*/ 604012 h 700513"/>
              <a:gd name="csX7369" fmla="*/ 408109 w 1436261"/>
              <a:gd name="csY7369" fmla="*/ 604231 h 700513"/>
              <a:gd name="csX7370" fmla="*/ 408007 w 1436261"/>
              <a:gd name="csY7370" fmla="*/ 607247 h 700513"/>
              <a:gd name="csX7371" fmla="*/ 408024 w 1436261"/>
              <a:gd name="csY7371" fmla="*/ 609623 h 700513"/>
              <a:gd name="csX7372" fmla="*/ 407957 w 1436261"/>
              <a:gd name="csY7372" fmla="*/ 610820 h 700513"/>
              <a:gd name="csX7373" fmla="*/ 408513 w 1436261"/>
              <a:gd name="csY7373" fmla="*/ 611679 h 700513"/>
              <a:gd name="csX7374" fmla="*/ 407687 w 1436261"/>
              <a:gd name="csY7374" fmla="*/ 613078 h 700513"/>
              <a:gd name="csX7375" fmla="*/ 406154 w 1436261"/>
              <a:gd name="csY7375" fmla="*/ 615555 h 700513"/>
              <a:gd name="csX7376" fmla="*/ 402094 w 1436261"/>
              <a:gd name="csY7376" fmla="*/ 616448 h 700513"/>
              <a:gd name="csX7377" fmla="*/ 398370 w 1436261"/>
              <a:gd name="csY7377" fmla="*/ 617492 h 700513"/>
              <a:gd name="csX7378" fmla="*/ 395033 w 1436261"/>
              <a:gd name="csY7378" fmla="*/ 617476 h 700513"/>
              <a:gd name="csX7379" fmla="*/ 392528 w 1436261"/>
              <a:gd name="csY7379" fmla="*/ 617829 h 700513"/>
              <a:gd name="csX7380" fmla="*/ 388299 w 1436261"/>
              <a:gd name="csY7380" fmla="*/ 617257 h 700513"/>
              <a:gd name="csX7381" fmla="*/ 389192 w 1436261"/>
              <a:gd name="csY7381" fmla="*/ 619043 h 700513"/>
              <a:gd name="csX7382" fmla="*/ 389781 w 1436261"/>
              <a:gd name="csY7382" fmla="*/ 620003 h 700513"/>
              <a:gd name="csX7383" fmla="*/ 390843 w 1436261"/>
              <a:gd name="csY7383" fmla="*/ 622750 h 700513"/>
              <a:gd name="csX7384" fmla="*/ 390371 w 1436261"/>
              <a:gd name="csY7384" fmla="*/ 624536 h 700513"/>
              <a:gd name="csX7385" fmla="*/ 391466 w 1436261"/>
              <a:gd name="csY7385" fmla="*/ 627181 h 700513"/>
              <a:gd name="csX7386" fmla="*/ 391365 w 1436261"/>
              <a:gd name="csY7386" fmla="*/ 628428 h 700513"/>
              <a:gd name="csX7387" fmla="*/ 389478 w 1436261"/>
              <a:gd name="csY7387" fmla="*/ 629052 h 700513"/>
              <a:gd name="csX7388" fmla="*/ 385822 w 1436261"/>
              <a:gd name="csY7388" fmla="*/ 628462 h 700513"/>
              <a:gd name="csX7389" fmla="*/ 383260 w 1436261"/>
              <a:gd name="csY7389" fmla="*/ 628041 h 700513"/>
              <a:gd name="csX7390" fmla="*/ 381407 w 1436261"/>
              <a:gd name="csY7390" fmla="*/ 627367 h 700513"/>
              <a:gd name="csX7391" fmla="*/ 379941 w 1436261"/>
              <a:gd name="csY7391" fmla="*/ 627215 h 700513"/>
              <a:gd name="csX7392" fmla="*/ 380564 w 1436261"/>
              <a:gd name="csY7392" fmla="*/ 628715 h 700513"/>
              <a:gd name="csX7393" fmla="*/ 381912 w 1436261"/>
              <a:gd name="csY7393" fmla="*/ 629540 h 700513"/>
              <a:gd name="csX7394" fmla="*/ 381811 w 1436261"/>
              <a:gd name="csY7394" fmla="*/ 631091 h 700513"/>
              <a:gd name="csX7395" fmla="*/ 382435 w 1436261"/>
              <a:gd name="csY7395" fmla="*/ 633298 h 700513"/>
              <a:gd name="csX7396" fmla="*/ 384170 w 1436261"/>
              <a:gd name="csY7396" fmla="*/ 634697 h 700513"/>
              <a:gd name="csX7397" fmla="*/ 386681 w 1436261"/>
              <a:gd name="csY7397" fmla="*/ 635741 h 700513"/>
              <a:gd name="csX7398" fmla="*/ 386091 w 1436261"/>
              <a:gd name="csY7398" fmla="*/ 633938 h 700513"/>
              <a:gd name="csX7399" fmla="*/ 387187 w 1436261"/>
              <a:gd name="csY7399" fmla="*/ 633989 h 700513"/>
              <a:gd name="csX7400" fmla="*/ 388366 w 1436261"/>
              <a:gd name="csY7400" fmla="*/ 633702 h 700513"/>
              <a:gd name="csX7401" fmla="*/ 389175 w 1436261"/>
              <a:gd name="csY7401" fmla="*/ 635354 h 700513"/>
              <a:gd name="csX7402" fmla="*/ 390034 w 1436261"/>
              <a:gd name="csY7402" fmla="*/ 636954 h 700513"/>
              <a:gd name="csX7403" fmla="*/ 389680 w 1436261"/>
              <a:gd name="csY7403" fmla="*/ 638302 h 700513"/>
              <a:gd name="csX7404" fmla="*/ 388535 w 1436261"/>
              <a:gd name="csY7404" fmla="*/ 638050 h 700513"/>
              <a:gd name="csX7405" fmla="*/ 387743 w 1436261"/>
              <a:gd name="csY7405" fmla="*/ 636904 h 700513"/>
              <a:gd name="csX7406" fmla="*/ 386378 w 1436261"/>
              <a:gd name="csY7406" fmla="*/ 636820 h 700513"/>
              <a:gd name="csX7407" fmla="*/ 384945 w 1436261"/>
              <a:gd name="csY7407" fmla="*/ 636533 h 700513"/>
              <a:gd name="csX7408" fmla="*/ 383395 w 1436261"/>
              <a:gd name="csY7408" fmla="*/ 637089 h 700513"/>
              <a:gd name="csX7409" fmla="*/ 385805 w 1436261"/>
              <a:gd name="csY7409" fmla="*/ 638201 h 700513"/>
              <a:gd name="csX7410" fmla="*/ 386934 w 1436261"/>
              <a:gd name="csY7410" fmla="*/ 639280 h 700513"/>
              <a:gd name="csX7411" fmla="*/ 385653 w 1436261"/>
              <a:gd name="csY7411" fmla="*/ 639768 h 700513"/>
              <a:gd name="csX7412" fmla="*/ 384912 w 1436261"/>
              <a:gd name="csY7412" fmla="*/ 641015 h 700513"/>
              <a:gd name="csX7413" fmla="*/ 384912 w 1436261"/>
              <a:gd name="csY7413" fmla="*/ 641774 h 700513"/>
              <a:gd name="csX7414" fmla="*/ 384103 w 1436261"/>
              <a:gd name="csY7414" fmla="*/ 642397 h 700513"/>
              <a:gd name="csX7415" fmla="*/ 385333 w 1436261"/>
              <a:gd name="csY7415" fmla="*/ 644891 h 700513"/>
              <a:gd name="csX7416" fmla="*/ 385131 w 1436261"/>
              <a:gd name="csY7416" fmla="*/ 645582 h 700513"/>
              <a:gd name="csX7417" fmla="*/ 385434 w 1436261"/>
              <a:gd name="csY7417" fmla="*/ 646087 h 700513"/>
              <a:gd name="csX7418" fmla="*/ 384137 w 1436261"/>
              <a:gd name="csY7418" fmla="*/ 647806 h 700513"/>
              <a:gd name="csX7419" fmla="*/ 385063 w 1436261"/>
              <a:gd name="csY7419" fmla="*/ 649306 h 700513"/>
              <a:gd name="csX7420" fmla="*/ 383328 w 1436261"/>
              <a:gd name="csY7420" fmla="*/ 649255 h 700513"/>
              <a:gd name="csX7421" fmla="*/ 381862 w 1436261"/>
              <a:gd name="csY7421" fmla="*/ 650418 h 700513"/>
              <a:gd name="csX7422" fmla="*/ 380649 w 1436261"/>
              <a:gd name="csY7422" fmla="*/ 650957 h 700513"/>
              <a:gd name="csX7423" fmla="*/ 379806 w 1436261"/>
              <a:gd name="csY7423" fmla="*/ 651884 h 700513"/>
              <a:gd name="csX7424" fmla="*/ 378778 w 1436261"/>
              <a:gd name="csY7424" fmla="*/ 653990 h 700513"/>
              <a:gd name="csX7425" fmla="*/ 379250 w 1436261"/>
              <a:gd name="csY7425" fmla="*/ 655709 h 700513"/>
              <a:gd name="csX7426" fmla="*/ 382502 w 1436261"/>
              <a:gd name="csY7426" fmla="*/ 658556 h 700513"/>
              <a:gd name="csX7427" fmla="*/ 385990 w 1436261"/>
              <a:gd name="csY7427" fmla="*/ 659652 h 700513"/>
              <a:gd name="csX7428" fmla="*/ 389546 w 1436261"/>
              <a:gd name="csY7428" fmla="*/ 661354 h 700513"/>
              <a:gd name="csX7429" fmla="*/ 389327 w 1436261"/>
              <a:gd name="csY7429" fmla="*/ 662348 h 700513"/>
              <a:gd name="csX7430" fmla="*/ 388214 w 1436261"/>
              <a:gd name="csY7430" fmla="*/ 663409 h 700513"/>
              <a:gd name="csX7431" fmla="*/ 389478 w 1436261"/>
              <a:gd name="csY7431" fmla="*/ 663527 h 700513"/>
              <a:gd name="csX7432" fmla="*/ 387844 w 1436261"/>
              <a:gd name="csY7432" fmla="*/ 666695 h 700513"/>
              <a:gd name="csX7433" fmla="*/ 386496 w 1436261"/>
              <a:gd name="csY7433" fmla="*/ 669071 h 700513"/>
              <a:gd name="csX7434" fmla="*/ 386125 w 1436261"/>
              <a:gd name="csY7434" fmla="*/ 671144 h 700513"/>
              <a:gd name="csX7435" fmla="*/ 386091 w 1436261"/>
              <a:gd name="csY7435" fmla="*/ 672391 h 700513"/>
              <a:gd name="csX7436" fmla="*/ 386192 w 1436261"/>
              <a:gd name="csY7436" fmla="*/ 674884 h 700513"/>
              <a:gd name="csX7437" fmla="*/ 382671 w 1436261"/>
              <a:gd name="csY7437" fmla="*/ 673991 h 700513"/>
              <a:gd name="csX7438" fmla="*/ 382839 w 1436261"/>
              <a:gd name="csY7438" fmla="*/ 675171 h 700513"/>
              <a:gd name="csX7439" fmla="*/ 381744 w 1436261"/>
              <a:gd name="csY7439" fmla="*/ 675137 h 700513"/>
              <a:gd name="csX7440" fmla="*/ 383951 w 1436261"/>
              <a:gd name="csY7440" fmla="*/ 676013 h 700513"/>
              <a:gd name="csX7441" fmla="*/ 383058 w 1436261"/>
              <a:gd name="csY7441" fmla="*/ 677479 h 700513"/>
              <a:gd name="csX7442" fmla="*/ 382519 w 1436261"/>
              <a:gd name="csY7442" fmla="*/ 678339 h 700513"/>
              <a:gd name="csX7443" fmla="*/ 383142 w 1436261"/>
              <a:gd name="csY7443" fmla="*/ 678709 h 700513"/>
              <a:gd name="csX7444" fmla="*/ 383294 w 1436261"/>
              <a:gd name="csY7444" fmla="*/ 680276 h 700513"/>
              <a:gd name="csX7445" fmla="*/ 384120 w 1436261"/>
              <a:gd name="csY7445" fmla="*/ 680664 h 700513"/>
              <a:gd name="csX7446" fmla="*/ 384676 w 1436261"/>
              <a:gd name="csY7446" fmla="*/ 682012 h 700513"/>
              <a:gd name="csX7447" fmla="*/ 385535 w 1436261"/>
              <a:gd name="csY7447" fmla="*/ 682956 h 700513"/>
              <a:gd name="csX7448" fmla="*/ 384878 w 1436261"/>
              <a:gd name="csY7448" fmla="*/ 683529 h 700513"/>
              <a:gd name="csX7449" fmla="*/ 386327 w 1436261"/>
              <a:gd name="csY7449" fmla="*/ 683798 h 700513"/>
              <a:gd name="csX7450" fmla="*/ 387052 w 1436261"/>
              <a:gd name="csY7450" fmla="*/ 684101 h 700513"/>
              <a:gd name="csX7451" fmla="*/ 388349 w 1436261"/>
              <a:gd name="csY7451" fmla="*/ 685500 h 700513"/>
              <a:gd name="csX7452" fmla="*/ 389596 w 1436261"/>
              <a:gd name="csY7452" fmla="*/ 686343 h 700513"/>
              <a:gd name="csX7453" fmla="*/ 389209 w 1436261"/>
              <a:gd name="csY7453" fmla="*/ 686848 h 700513"/>
              <a:gd name="csX7454" fmla="*/ 388619 w 1436261"/>
              <a:gd name="csY7454" fmla="*/ 686427 h 700513"/>
              <a:gd name="csX7455" fmla="*/ 387540 w 1436261"/>
              <a:gd name="csY7455" fmla="*/ 686612 h 700513"/>
              <a:gd name="csX7456" fmla="*/ 386513 w 1436261"/>
              <a:gd name="csY7456" fmla="*/ 686528 h 700513"/>
              <a:gd name="csX7457" fmla="*/ 386496 w 1436261"/>
              <a:gd name="csY7457" fmla="*/ 686528 h 700513"/>
              <a:gd name="csX7458" fmla="*/ 386159 w 1436261"/>
              <a:gd name="csY7458" fmla="*/ 686359 h 700513"/>
              <a:gd name="csX7459" fmla="*/ 385417 w 1436261"/>
              <a:gd name="csY7459" fmla="*/ 686764 h 700513"/>
              <a:gd name="csX7460" fmla="*/ 385367 w 1436261"/>
              <a:gd name="csY7460" fmla="*/ 687084 h 700513"/>
              <a:gd name="csX7461" fmla="*/ 384929 w 1436261"/>
              <a:gd name="csY7461" fmla="*/ 688095 h 700513"/>
              <a:gd name="csX7462" fmla="*/ 384423 w 1436261"/>
              <a:gd name="csY7462" fmla="*/ 688213 h 700513"/>
              <a:gd name="csX7463" fmla="*/ 383378 w 1436261"/>
              <a:gd name="csY7463" fmla="*/ 688567 h 700513"/>
              <a:gd name="csX7464" fmla="*/ 382553 w 1436261"/>
              <a:gd name="csY7464" fmla="*/ 688533 h 700513"/>
              <a:gd name="csX7465" fmla="*/ 382216 w 1436261"/>
              <a:gd name="csY7465" fmla="*/ 688836 h 700513"/>
              <a:gd name="csX7466" fmla="*/ 381441 w 1436261"/>
              <a:gd name="csY7466" fmla="*/ 689258 h 700513"/>
              <a:gd name="csX7467" fmla="*/ 381609 w 1436261"/>
              <a:gd name="csY7467" fmla="*/ 690858 h 700513"/>
              <a:gd name="csX7468" fmla="*/ 382485 w 1436261"/>
              <a:gd name="csY7468" fmla="*/ 692763 h 700513"/>
              <a:gd name="csX7469" fmla="*/ 383092 w 1436261"/>
              <a:gd name="csY7469" fmla="*/ 693538 h 700513"/>
              <a:gd name="csX7470" fmla="*/ 382721 w 1436261"/>
              <a:gd name="csY7470" fmla="*/ 695088 h 700513"/>
              <a:gd name="csX7471" fmla="*/ 380986 w 1436261"/>
              <a:gd name="csY7471" fmla="*/ 694683 h 700513"/>
              <a:gd name="csX7472" fmla="*/ 379435 w 1436261"/>
              <a:gd name="csY7472" fmla="*/ 694026 h 700513"/>
              <a:gd name="csX7473" fmla="*/ 378003 w 1436261"/>
              <a:gd name="csY7473" fmla="*/ 693605 h 700513"/>
              <a:gd name="csX7474" fmla="*/ 376958 w 1436261"/>
              <a:gd name="csY7474" fmla="*/ 692712 h 700513"/>
              <a:gd name="csX7475" fmla="*/ 377413 w 1436261"/>
              <a:gd name="csY7475" fmla="*/ 692089 h 700513"/>
              <a:gd name="csX7476" fmla="*/ 377801 w 1436261"/>
              <a:gd name="csY7476" fmla="*/ 691920 h 700513"/>
              <a:gd name="csX7477" fmla="*/ 378020 w 1436261"/>
              <a:gd name="csY7477" fmla="*/ 691600 h 700513"/>
              <a:gd name="csX7478" fmla="*/ 378660 w 1436261"/>
              <a:gd name="csY7478" fmla="*/ 691920 h 700513"/>
              <a:gd name="csX7479" fmla="*/ 379570 w 1436261"/>
              <a:gd name="csY7479" fmla="*/ 692493 h 700513"/>
              <a:gd name="csX7480" fmla="*/ 379250 w 1436261"/>
              <a:gd name="csY7480" fmla="*/ 691179 h 700513"/>
              <a:gd name="csX7481" fmla="*/ 380244 w 1436261"/>
              <a:gd name="csY7481" fmla="*/ 690437 h 700513"/>
              <a:gd name="csX7482" fmla="*/ 379789 w 1436261"/>
              <a:gd name="csY7482" fmla="*/ 689392 h 700513"/>
              <a:gd name="csX7483" fmla="*/ 379031 w 1436261"/>
              <a:gd name="csY7483" fmla="*/ 689595 h 700513"/>
              <a:gd name="csX7484" fmla="*/ 378660 w 1436261"/>
              <a:gd name="csY7484" fmla="*/ 690083 h 700513"/>
              <a:gd name="csX7485" fmla="*/ 377413 w 1436261"/>
              <a:gd name="csY7485" fmla="*/ 690184 h 700513"/>
              <a:gd name="csX7486" fmla="*/ 376402 w 1436261"/>
              <a:gd name="csY7486" fmla="*/ 690656 h 700513"/>
              <a:gd name="csX7487" fmla="*/ 376268 w 1436261"/>
              <a:gd name="csY7487" fmla="*/ 692257 h 700513"/>
              <a:gd name="csX7488" fmla="*/ 375745 w 1436261"/>
              <a:gd name="csY7488" fmla="*/ 692324 h 700513"/>
              <a:gd name="csX7489" fmla="*/ 374936 w 1436261"/>
              <a:gd name="csY7489" fmla="*/ 692190 h 700513"/>
              <a:gd name="csX7490" fmla="*/ 374431 w 1436261"/>
              <a:gd name="csY7490" fmla="*/ 691549 h 700513"/>
              <a:gd name="csX7491" fmla="*/ 373774 w 1436261"/>
              <a:gd name="csY7491" fmla="*/ 690184 h 700513"/>
              <a:gd name="csX7492" fmla="*/ 373841 w 1436261"/>
              <a:gd name="csY7492" fmla="*/ 689258 h 700513"/>
              <a:gd name="csX7493" fmla="*/ 374886 w 1436261"/>
              <a:gd name="csY7493" fmla="*/ 689359 h 700513"/>
              <a:gd name="csX7494" fmla="*/ 375779 w 1436261"/>
              <a:gd name="csY7494" fmla="*/ 688769 h 700513"/>
              <a:gd name="csX7495" fmla="*/ 377582 w 1436261"/>
              <a:gd name="csY7495" fmla="*/ 688853 h 700513"/>
              <a:gd name="csX7496" fmla="*/ 377616 w 1436261"/>
              <a:gd name="csY7496" fmla="*/ 688314 h 700513"/>
              <a:gd name="csX7497" fmla="*/ 377161 w 1436261"/>
              <a:gd name="csY7497" fmla="*/ 688297 h 700513"/>
              <a:gd name="csX7498" fmla="*/ 376369 w 1436261"/>
              <a:gd name="csY7498" fmla="*/ 688061 h 700513"/>
              <a:gd name="csX7499" fmla="*/ 375139 w 1436261"/>
              <a:gd name="csY7499" fmla="*/ 688146 h 700513"/>
              <a:gd name="csX7500" fmla="*/ 374566 w 1436261"/>
              <a:gd name="csY7500" fmla="*/ 688331 h 700513"/>
              <a:gd name="csX7501" fmla="*/ 373807 w 1436261"/>
              <a:gd name="csY7501" fmla="*/ 688483 h 700513"/>
              <a:gd name="csX7502" fmla="*/ 373251 w 1436261"/>
              <a:gd name="csY7502" fmla="*/ 688314 h 700513"/>
              <a:gd name="csX7503" fmla="*/ 373352 w 1436261"/>
              <a:gd name="csY7503" fmla="*/ 689679 h 700513"/>
              <a:gd name="csX7504" fmla="*/ 373049 w 1436261"/>
              <a:gd name="csY7504" fmla="*/ 691229 h 700513"/>
              <a:gd name="csX7505" fmla="*/ 372173 w 1436261"/>
              <a:gd name="csY7505" fmla="*/ 690858 h 700513"/>
              <a:gd name="csX7506" fmla="*/ 371347 w 1436261"/>
              <a:gd name="csY7506" fmla="*/ 690437 h 700513"/>
              <a:gd name="csX7507" fmla="*/ 370960 w 1436261"/>
              <a:gd name="csY7507" fmla="*/ 689965 h 700513"/>
              <a:gd name="csX7508" fmla="*/ 371111 w 1436261"/>
              <a:gd name="csY7508" fmla="*/ 689696 h 700513"/>
              <a:gd name="csX7509" fmla="*/ 371415 w 1436261"/>
              <a:gd name="csY7509" fmla="*/ 687893 h 700513"/>
              <a:gd name="csX7510" fmla="*/ 370319 w 1436261"/>
              <a:gd name="csY7510" fmla="*/ 688247 h 700513"/>
              <a:gd name="csX7511" fmla="*/ 369241 w 1436261"/>
              <a:gd name="csY7511" fmla="*/ 689055 h 700513"/>
              <a:gd name="csX7512" fmla="*/ 367927 w 1436261"/>
              <a:gd name="csY7512" fmla="*/ 688365 h 700513"/>
              <a:gd name="csX7513" fmla="*/ 367539 w 1436261"/>
              <a:gd name="csY7513" fmla="*/ 687505 h 700513"/>
              <a:gd name="csX7514" fmla="*/ 365787 w 1436261"/>
              <a:gd name="csY7514" fmla="*/ 686359 h 700513"/>
              <a:gd name="csX7515" fmla="*/ 367135 w 1436261"/>
              <a:gd name="csY7515" fmla="*/ 686292 h 700513"/>
              <a:gd name="csX7516" fmla="*/ 367876 w 1436261"/>
              <a:gd name="csY7516" fmla="*/ 685921 h 700513"/>
              <a:gd name="csX7517" fmla="*/ 369072 w 1436261"/>
              <a:gd name="csY7517" fmla="*/ 686292 h 700513"/>
              <a:gd name="csX7518" fmla="*/ 369763 w 1436261"/>
              <a:gd name="csY7518" fmla="*/ 686090 h 700513"/>
              <a:gd name="csX7519" fmla="*/ 370757 w 1436261"/>
              <a:gd name="csY7519" fmla="*/ 686006 h 700513"/>
              <a:gd name="csX7520" fmla="*/ 370943 w 1436261"/>
              <a:gd name="csY7520" fmla="*/ 685348 h 700513"/>
              <a:gd name="csX7521" fmla="*/ 372173 w 1436261"/>
              <a:gd name="csY7521" fmla="*/ 685904 h 700513"/>
              <a:gd name="csX7522" fmla="*/ 373083 w 1436261"/>
              <a:gd name="csY7522" fmla="*/ 687185 h 700513"/>
              <a:gd name="csX7523" fmla="*/ 372426 w 1436261"/>
              <a:gd name="csY7523" fmla="*/ 685450 h 700513"/>
              <a:gd name="csX7524" fmla="*/ 372308 w 1436261"/>
              <a:gd name="csY7524" fmla="*/ 684523 h 700513"/>
              <a:gd name="csX7525" fmla="*/ 372392 w 1436261"/>
              <a:gd name="csY7525" fmla="*/ 684068 h 700513"/>
              <a:gd name="csX7526" fmla="*/ 371903 w 1436261"/>
              <a:gd name="csY7526" fmla="*/ 683781 h 700513"/>
              <a:gd name="csX7527" fmla="*/ 370993 w 1436261"/>
              <a:gd name="csY7527" fmla="*/ 683225 h 700513"/>
              <a:gd name="csX7528" fmla="*/ 369359 w 1436261"/>
              <a:gd name="csY7528" fmla="*/ 682652 h 700513"/>
              <a:gd name="csX7529" fmla="*/ 370555 w 1436261"/>
              <a:gd name="csY7529" fmla="*/ 683663 h 700513"/>
              <a:gd name="csX7530" fmla="*/ 371314 w 1436261"/>
              <a:gd name="csY7530" fmla="*/ 684118 h 700513"/>
              <a:gd name="csX7531" fmla="*/ 370420 w 1436261"/>
              <a:gd name="csY7531" fmla="*/ 685197 h 700513"/>
              <a:gd name="csX7532" fmla="*/ 369477 w 1436261"/>
              <a:gd name="csY7532" fmla="*/ 685466 h 700513"/>
              <a:gd name="csX7533" fmla="*/ 368348 w 1436261"/>
              <a:gd name="csY7533" fmla="*/ 685365 h 700513"/>
              <a:gd name="csX7534" fmla="*/ 367809 w 1436261"/>
              <a:gd name="csY7534" fmla="*/ 684691 h 700513"/>
              <a:gd name="csX7535" fmla="*/ 366815 w 1436261"/>
              <a:gd name="csY7535" fmla="*/ 684523 h 700513"/>
              <a:gd name="csX7536" fmla="*/ 365450 w 1436261"/>
              <a:gd name="csY7536" fmla="*/ 683866 h 700513"/>
              <a:gd name="csX7537" fmla="*/ 365618 w 1436261"/>
              <a:gd name="csY7537" fmla="*/ 683326 h 700513"/>
              <a:gd name="csX7538" fmla="*/ 365534 w 1436261"/>
              <a:gd name="csY7538" fmla="*/ 682669 h 700513"/>
              <a:gd name="csX7539" fmla="*/ 365382 w 1436261"/>
              <a:gd name="csY7539" fmla="*/ 682299 h 700513"/>
              <a:gd name="csX7540" fmla="*/ 364085 w 1436261"/>
              <a:gd name="csY7540" fmla="*/ 681254 h 700513"/>
              <a:gd name="csX7541" fmla="*/ 363141 w 1436261"/>
              <a:gd name="csY7541" fmla="*/ 681035 h 700513"/>
              <a:gd name="csX7542" fmla="*/ 361709 w 1436261"/>
              <a:gd name="csY7542" fmla="*/ 680479 h 700513"/>
              <a:gd name="csX7543" fmla="*/ 359940 w 1436261"/>
              <a:gd name="csY7543" fmla="*/ 679687 h 700513"/>
              <a:gd name="csX7544" fmla="*/ 359131 w 1436261"/>
              <a:gd name="csY7544" fmla="*/ 679097 h 700513"/>
              <a:gd name="csX7545" fmla="*/ 360243 w 1436261"/>
              <a:gd name="csY7545" fmla="*/ 678659 h 700513"/>
              <a:gd name="csX7546" fmla="*/ 359737 w 1436261"/>
              <a:gd name="csY7546" fmla="*/ 677985 h 700513"/>
              <a:gd name="csX7547" fmla="*/ 360883 w 1436261"/>
              <a:gd name="csY7547" fmla="*/ 677917 h 700513"/>
              <a:gd name="csX7548" fmla="*/ 361928 w 1436261"/>
              <a:gd name="csY7548" fmla="*/ 678709 h 700513"/>
              <a:gd name="csX7549" fmla="*/ 362518 w 1436261"/>
              <a:gd name="csY7549" fmla="*/ 679181 h 700513"/>
              <a:gd name="csX7550" fmla="*/ 363883 w 1436261"/>
              <a:gd name="csY7550" fmla="*/ 679990 h 700513"/>
              <a:gd name="csX7551" fmla="*/ 364910 w 1436261"/>
              <a:gd name="csY7551" fmla="*/ 679872 h 700513"/>
              <a:gd name="csX7552" fmla="*/ 364725 w 1436261"/>
              <a:gd name="csY7552" fmla="*/ 679249 h 700513"/>
              <a:gd name="csX7553" fmla="*/ 364658 w 1436261"/>
              <a:gd name="csY7553" fmla="*/ 678625 h 700513"/>
              <a:gd name="csX7554" fmla="*/ 364085 w 1436261"/>
              <a:gd name="csY7554" fmla="*/ 678221 h 700513"/>
              <a:gd name="csX7555" fmla="*/ 363866 w 1436261"/>
              <a:gd name="csY7555" fmla="*/ 679249 h 700513"/>
              <a:gd name="csX7556" fmla="*/ 362770 w 1436261"/>
              <a:gd name="csY7556" fmla="*/ 678372 h 700513"/>
              <a:gd name="csX7557" fmla="*/ 362147 w 1436261"/>
              <a:gd name="csY7557" fmla="*/ 677816 h 700513"/>
              <a:gd name="csX7558" fmla="*/ 361945 w 1436261"/>
              <a:gd name="csY7558" fmla="*/ 677462 h 700513"/>
              <a:gd name="csX7559" fmla="*/ 360782 w 1436261"/>
              <a:gd name="csY7559" fmla="*/ 676839 h 700513"/>
              <a:gd name="csX7560" fmla="*/ 359872 w 1436261"/>
              <a:gd name="csY7560" fmla="*/ 676131 h 700513"/>
              <a:gd name="csX7561" fmla="*/ 360108 w 1436261"/>
              <a:gd name="csY7561" fmla="*/ 675980 h 700513"/>
              <a:gd name="csX7562" fmla="*/ 360243 w 1436261"/>
              <a:gd name="csY7562" fmla="*/ 675626 h 700513"/>
              <a:gd name="csX7563" fmla="*/ 360647 w 1436261"/>
              <a:gd name="csY7563" fmla="*/ 675188 h 700513"/>
              <a:gd name="csX7564" fmla="*/ 361861 w 1436261"/>
              <a:gd name="csY7564" fmla="*/ 675087 h 700513"/>
              <a:gd name="csX7565" fmla="*/ 361304 w 1436261"/>
              <a:gd name="csY7565" fmla="*/ 674716 h 700513"/>
              <a:gd name="csX7566" fmla="*/ 359940 w 1436261"/>
              <a:gd name="csY7566" fmla="*/ 674143 h 700513"/>
              <a:gd name="csX7567" fmla="*/ 360192 w 1436261"/>
              <a:gd name="csY7567" fmla="*/ 672980 h 700513"/>
              <a:gd name="csX7568" fmla="*/ 361456 w 1436261"/>
              <a:gd name="csY7568" fmla="*/ 672711 h 700513"/>
              <a:gd name="csX7569" fmla="*/ 360176 w 1436261"/>
              <a:gd name="csY7569" fmla="*/ 671750 h 700513"/>
              <a:gd name="csX7570" fmla="*/ 359485 w 1436261"/>
              <a:gd name="csY7570" fmla="*/ 670537 h 700513"/>
              <a:gd name="csX7571" fmla="*/ 359603 w 1436261"/>
              <a:gd name="csY7571" fmla="*/ 671211 h 700513"/>
              <a:gd name="csX7572" fmla="*/ 359586 w 1436261"/>
              <a:gd name="csY7572" fmla="*/ 672610 h 700513"/>
              <a:gd name="csX7573" fmla="*/ 358895 w 1436261"/>
              <a:gd name="csY7573" fmla="*/ 672138 h 700513"/>
              <a:gd name="csX7574" fmla="*/ 358642 w 1436261"/>
              <a:gd name="csY7574" fmla="*/ 671514 h 700513"/>
              <a:gd name="csX7575" fmla="*/ 357934 w 1436261"/>
              <a:gd name="csY7575" fmla="*/ 670588 h 700513"/>
              <a:gd name="csX7576" fmla="*/ 357513 w 1436261"/>
              <a:gd name="csY7576" fmla="*/ 669475 h 700513"/>
              <a:gd name="csX7577" fmla="*/ 357345 w 1436261"/>
              <a:gd name="csY7577" fmla="*/ 668768 h 700513"/>
              <a:gd name="csX7578" fmla="*/ 356923 w 1436261"/>
              <a:gd name="csY7578" fmla="*/ 668060 h 700513"/>
              <a:gd name="csX7579" fmla="*/ 357934 w 1436261"/>
              <a:gd name="csY7579" fmla="*/ 667403 h 700513"/>
              <a:gd name="csX7580" fmla="*/ 357412 w 1436261"/>
              <a:gd name="csY7580" fmla="*/ 667049 h 700513"/>
              <a:gd name="csX7581" fmla="*/ 357142 w 1436261"/>
              <a:gd name="csY7581" fmla="*/ 667218 h 700513"/>
              <a:gd name="csX7582" fmla="*/ 356148 w 1436261"/>
              <a:gd name="csY7582" fmla="*/ 667521 h 700513"/>
              <a:gd name="csX7583" fmla="*/ 355407 w 1436261"/>
              <a:gd name="csY7583" fmla="*/ 666004 h 700513"/>
              <a:gd name="csX7584" fmla="*/ 356233 w 1436261"/>
              <a:gd name="csY7584" fmla="*/ 665650 h 700513"/>
              <a:gd name="csX7585" fmla="*/ 356620 w 1436261"/>
              <a:gd name="csY7585" fmla="*/ 664757 h 700513"/>
              <a:gd name="csX7586" fmla="*/ 357918 w 1436261"/>
              <a:gd name="csY7586" fmla="*/ 665381 h 700513"/>
              <a:gd name="csX7587" fmla="*/ 358592 w 1436261"/>
              <a:gd name="csY7587" fmla="*/ 665364 h 700513"/>
              <a:gd name="csX7588" fmla="*/ 358541 w 1436261"/>
              <a:gd name="csY7588" fmla="*/ 665212 h 700513"/>
              <a:gd name="csX7589" fmla="*/ 356216 w 1436261"/>
              <a:gd name="csY7589" fmla="*/ 663595 h 700513"/>
              <a:gd name="csX7590" fmla="*/ 354615 w 1436261"/>
              <a:gd name="csY7590" fmla="*/ 664555 h 700513"/>
              <a:gd name="csX7591" fmla="*/ 353587 w 1436261"/>
              <a:gd name="csY7591" fmla="*/ 663376 h 700513"/>
              <a:gd name="csX7592" fmla="*/ 354143 w 1436261"/>
              <a:gd name="csY7592" fmla="*/ 662129 h 700513"/>
              <a:gd name="csX7593" fmla="*/ 353722 w 1436261"/>
              <a:gd name="csY7593" fmla="*/ 660764 h 700513"/>
              <a:gd name="csX7594" fmla="*/ 352795 w 1436261"/>
              <a:gd name="csY7594" fmla="*/ 659787 h 700513"/>
              <a:gd name="csX7595" fmla="*/ 352054 w 1436261"/>
              <a:gd name="csY7595" fmla="*/ 658674 h 700513"/>
              <a:gd name="csX7596" fmla="*/ 350301 w 1436261"/>
              <a:gd name="csY7596" fmla="*/ 658624 h 700513"/>
              <a:gd name="csX7597" fmla="*/ 349442 w 1436261"/>
              <a:gd name="csY7597" fmla="*/ 657731 h 700513"/>
              <a:gd name="csX7598" fmla="*/ 350200 w 1436261"/>
              <a:gd name="csY7598" fmla="*/ 660006 h 700513"/>
              <a:gd name="csX7599" fmla="*/ 347319 w 1436261"/>
              <a:gd name="csY7599" fmla="*/ 659113 h 700513"/>
              <a:gd name="csX7600" fmla="*/ 347117 w 1436261"/>
              <a:gd name="csY7600" fmla="*/ 657630 h 700513"/>
              <a:gd name="csX7601" fmla="*/ 347656 w 1436261"/>
              <a:gd name="csY7601" fmla="*/ 655759 h 700513"/>
              <a:gd name="csX7602" fmla="*/ 348279 w 1436261"/>
              <a:gd name="csY7602" fmla="*/ 653569 h 700513"/>
              <a:gd name="csX7603" fmla="*/ 350605 w 1436261"/>
              <a:gd name="csY7603" fmla="*/ 653653 h 700513"/>
              <a:gd name="csX7604" fmla="*/ 351127 w 1436261"/>
              <a:gd name="csY7604" fmla="*/ 652103 h 700513"/>
              <a:gd name="csX7605" fmla="*/ 352071 w 1436261"/>
              <a:gd name="csY7605" fmla="*/ 652676 h 700513"/>
              <a:gd name="csX7606" fmla="*/ 352256 w 1436261"/>
              <a:gd name="csY7606" fmla="*/ 655490 h 700513"/>
              <a:gd name="csX7607" fmla="*/ 353621 w 1436261"/>
              <a:gd name="csY7607" fmla="*/ 654024 h 700513"/>
              <a:gd name="csX7608" fmla="*/ 353772 w 1436261"/>
              <a:gd name="csY7608" fmla="*/ 655372 h 700513"/>
              <a:gd name="csX7609" fmla="*/ 354564 w 1436261"/>
              <a:gd name="csY7609" fmla="*/ 657107 h 700513"/>
              <a:gd name="csX7610" fmla="*/ 354564 w 1436261"/>
              <a:gd name="csY7610" fmla="*/ 654529 h 700513"/>
              <a:gd name="csX7611" fmla="*/ 353065 w 1436261"/>
              <a:gd name="csY7611" fmla="*/ 652709 h 700513"/>
              <a:gd name="csX7612" fmla="*/ 354834 w 1436261"/>
              <a:gd name="csY7612" fmla="*/ 651496 h 700513"/>
              <a:gd name="csX7613" fmla="*/ 353705 w 1436261"/>
              <a:gd name="csY7613" fmla="*/ 649845 h 700513"/>
              <a:gd name="csX7614" fmla="*/ 354227 w 1436261"/>
              <a:gd name="csY7614" fmla="*/ 648210 h 700513"/>
              <a:gd name="csX7615" fmla="*/ 354615 w 1436261"/>
              <a:gd name="csY7615" fmla="*/ 647199 h 700513"/>
              <a:gd name="csX7616" fmla="*/ 353823 w 1436261"/>
              <a:gd name="csY7616" fmla="*/ 645801 h 700513"/>
              <a:gd name="csX7617" fmla="*/ 352542 w 1436261"/>
              <a:gd name="csY7617" fmla="*/ 645043 h 700513"/>
              <a:gd name="csX7618" fmla="*/ 351599 w 1436261"/>
              <a:gd name="csY7618" fmla="*/ 644048 h 700513"/>
              <a:gd name="csX7619" fmla="*/ 350958 w 1436261"/>
              <a:gd name="csY7619" fmla="*/ 643661 h 700513"/>
              <a:gd name="csX7620" fmla="*/ 351026 w 1436261"/>
              <a:gd name="csY7620" fmla="*/ 642363 h 700513"/>
              <a:gd name="csX7621" fmla="*/ 350857 w 1436261"/>
              <a:gd name="csY7621" fmla="*/ 639903 h 700513"/>
              <a:gd name="csX7622" fmla="*/ 350200 w 1436261"/>
              <a:gd name="csY7622" fmla="*/ 636904 h 700513"/>
              <a:gd name="csX7623" fmla="*/ 350470 w 1436261"/>
              <a:gd name="csY7623" fmla="*/ 636045 h 700513"/>
              <a:gd name="csX7624" fmla="*/ 351683 w 1436261"/>
              <a:gd name="csY7624" fmla="*/ 635775 h 700513"/>
              <a:gd name="csX7625" fmla="*/ 350503 w 1436261"/>
              <a:gd name="csY7625" fmla="*/ 634056 h 700513"/>
              <a:gd name="csX7626" fmla="*/ 350183 w 1436261"/>
              <a:gd name="csY7626" fmla="*/ 632253 h 700513"/>
              <a:gd name="csX7627" fmla="*/ 348616 w 1436261"/>
              <a:gd name="csY7627" fmla="*/ 631225 h 700513"/>
              <a:gd name="csX7628" fmla="*/ 347268 w 1436261"/>
              <a:gd name="csY7628" fmla="*/ 631141 h 700513"/>
              <a:gd name="csX7629" fmla="*/ 347083 w 1436261"/>
              <a:gd name="csY7629" fmla="*/ 632068 h 700513"/>
              <a:gd name="csX7630" fmla="*/ 345314 w 1436261"/>
              <a:gd name="csY7630" fmla="*/ 632540 h 700513"/>
              <a:gd name="csX7631" fmla="*/ 344404 w 1436261"/>
              <a:gd name="csY7631" fmla="*/ 631596 h 700513"/>
              <a:gd name="csX7632" fmla="*/ 343342 w 1436261"/>
              <a:gd name="csY7632" fmla="*/ 630551 h 700513"/>
              <a:gd name="csX7633" fmla="*/ 342702 w 1436261"/>
              <a:gd name="csY7633" fmla="*/ 629220 h 700513"/>
              <a:gd name="csX7634" fmla="*/ 342061 w 1436261"/>
              <a:gd name="csY7634" fmla="*/ 625665 h 700513"/>
              <a:gd name="csX7635" fmla="*/ 341219 w 1436261"/>
              <a:gd name="csY7635" fmla="*/ 623070 h 700513"/>
              <a:gd name="csX7636" fmla="*/ 341859 w 1436261"/>
              <a:gd name="csY7636" fmla="*/ 620745 h 700513"/>
              <a:gd name="csX7637" fmla="*/ 341758 w 1436261"/>
              <a:gd name="csY7637" fmla="*/ 619026 h 700513"/>
              <a:gd name="csX7638" fmla="*/ 340680 w 1436261"/>
              <a:gd name="csY7638" fmla="*/ 619767 h 700513"/>
              <a:gd name="csX7639" fmla="*/ 337680 w 1436261"/>
              <a:gd name="csY7639" fmla="*/ 613145 h 700513"/>
              <a:gd name="csX7640" fmla="*/ 338456 w 1436261"/>
              <a:gd name="csY7640" fmla="*/ 608258 h 700513"/>
              <a:gd name="csX7641" fmla="*/ 338742 w 1436261"/>
              <a:gd name="csY7641" fmla="*/ 605748 h 700513"/>
              <a:gd name="csX7642" fmla="*/ 339163 w 1436261"/>
              <a:gd name="csY7642" fmla="*/ 599884 h 700513"/>
              <a:gd name="csX7643" fmla="*/ 339719 w 1436261"/>
              <a:gd name="csY7643" fmla="*/ 591492 h 700513"/>
              <a:gd name="csX7644" fmla="*/ 339702 w 1436261"/>
              <a:gd name="csY7644" fmla="*/ 584837 h 700513"/>
              <a:gd name="csX7645" fmla="*/ 337849 w 1436261"/>
              <a:gd name="csY7645" fmla="*/ 580557 h 700513"/>
              <a:gd name="csX7646" fmla="*/ 336113 w 1436261"/>
              <a:gd name="csY7646" fmla="*/ 577557 h 700513"/>
              <a:gd name="csX7647" fmla="*/ 336956 w 1436261"/>
              <a:gd name="csY7647" fmla="*/ 575047 h 700513"/>
              <a:gd name="csX7648" fmla="*/ 337546 w 1436261"/>
              <a:gd name="csY7648" fmla="*/ 571592 h 700513"/>
              <a:gd name="csX7649" fmla="*/ 336214 w 1436261"/>
              <a:gd name="csY7649" fmla="*/ 566419 h 700513"/>
              <a:gd name="csX7650" fmla="*/ 335035 w 1436261"/>
              <a:gd name="csY7650" fmla="*/ 562072 h 700513"/>
              <a:gd name="csX7651" fmla="*/ 336518 w 1436261"/>
              <a:gd name="csY7651" fmla="*/ 555399 h 700513"/>
              <a:gd name="csX7652" fmla="*/ 335035 w 1436261"/>
              <a:gd name="csY7652" fmla="*/ 550883 h 700513"/>
              <a:gd name="csX7653" fmla="*/ 336130 w 1436261"/>
              <a:gd name="csY7653" fmla="*/ 548474 h 700513"/>
              <a:gd name="csX7654" fmla="*/ 335540 w 1436261"/>
              <a:gd name="csY7654" fmla="*/ 545272 h 700513"/>
              <a:gd name="csX7655" fmla="*/ 334580 w 1436261"/>
              <a:gd name="csY7655" fmla="*/ 535735 h 700513"/>
              <a:gd name="csX7656" fmla="*/ 334748 w 1436261"/>
              <a:gd name="csY7656" fmla="*/ 531067 h 700513"/>
              <a:gd name="csX7657" fmla="*/ 333923 w 1436261"/>
              <a:gd name="csY7657" fmla="*/ 523872 h 700513"/>
              <a:gd name="csX7658" fmla="*/ 333249 w 1436261"/>
              <a:gd name="csY7658" fmla="*/ 516526 h 700513"/>
              <a:gd name="csX7659" fmla="*/ 332608 w 1436261"/>
              <a:gd name="csY7659" fmla="*/ 513425 h 700513"/>
              <a:gd name="csX7660" fmla="*/ 331564 w 1436261"/>
              <a:gd name="csY7660" fmla="*/ 511016 h 700513"/>
              <a:gd name="csX7661" fmla="*/ 331378 w 1436261"/>
              <a:gd name="csY7661" fmla="*/ 509651 h 700513"/>
              <a:gd name="csX7662" fmla="*/ 331245 w 1436261"/>
              <a:gd name="csY7662" fmla="*/ 508842 h 700513"/>
              <a:gd name="csX7663" fmla="*/ 330991 w 1436261"/>
              <a:gd name="csY7663" fmla="*/ 507966 h 700513"/>
              <a:gd name="csX7664" fmla="*/ 330453 w 1436261"/>
              <a:gd name="csY7664" fmla="*/ 507393 h 700513"/>
              <a:gd name="csX7665" fmla="*/ 327706 w 1436261"/>
              <a:gd name="csY7665" fmla="*/ 505623 h 700513"/>
              <a:gd name="csX7666" fmla="*/ 325499 w 1436261"/>
              <a:gd name="csY7666" fmla="*/ 502995 h 700513"/>
              <a:gd name="csX7667" fmla="*/ 324505 w 1436261"/>
              <a:gd name="csY7667" fmla="*/ 502742 h 700513"/>
              <a:gd name="csX7668" fmla="*/ 323999 w 1436261"/>
              <a:gd name="csY7668" fmla="*/ 502034 h 700513"/>
              <a:gd name="csX7669" fmla="*/ 321354 w 1436261"/>
              <a:gd name="csY7669" fmla="*/ 501108 h 700513"/>
              <a:gd name="csX7670" fmla="*/ 316129 w 1436261"/>
              <a:gd name="csY7670" fmla="*/ 499810 h 700513"/>
              <a:gd name="csX7671" fmla="*/ 312472 w 1436261"/>
              <a:gd name="csY7671" fmla="*/ 495277 h 700513"/>
              <a:gd name="csX7672" fmla="*/ 309170 w 1436261"/>
              <a:gd name="csY7672" fmla="*/ 494587 h 700513"/>
              <a:gd name="csX7673" fmla="*/ 308243 w 1436261"/>
              <a:gd name="csY7673" fmla="*/ 492379 h 700513"/>
              <a:gd name="csX7674" fmla="*/ 305867 w 1436261"/>
              <a:gd name="csY7674" fmla="*/ 492952 h 700513"/>
              <a:gd name="csX7675" fmla="*/ 303356 w 1436261"/>
              <a:gd name="csY7675" fmla="*/ 489262 h 700513"/>
              <a:gd name="csX7676" fmla="*/ 303018 w 1436261"/>
              <a:gd name="csY7676" fmla="*/ 487189 h 700513"/>
              <a:gd name="csX7677" fmla="*/ 300710 w 1436261"/>
              <a:gd name="csY7677" fmla="*/ 484679 h 700513"/>
              <a:gd name="csX7678" fmla="*/ 301131 w 1436261"/>
              <a:gd name="csY7678" fmla="*/ 482808 h 700513"/>
              <a:gd name="csX7679" fmla="*/ 300541 w 1436261"/>
              <a:gd name="csY7679" fmla="*/ 481325 h 700513"/>
              <a:gd name="csX7680" fmla="*/ 299800 w 1436261"/>
              <a:gd name="csY7680" fmla="*/ 478309 h 700513"/>
              <a:gd name="csX7681" fmla="*/ 297896 w 1436261"/>
              <a:gd name="csY7681" fmla="*/ 478309 h 700513"/>
              <a:gd name="csX7682" fmla="*/ 294880 w 1436261"/>
              <a:gd name="csY7682" fmla="*/ 472058 h 700513"/>
              <a:gd name="csX7683" fmla="*/ 292790 w 1436261"/>
              <a:gd name="csY7683" fmla="*/ 466244 h 700513"/>
              <a:gd name="csX7684" fmla="*/ 290263 w 1436261"/>
              <a:gd name="csY7684" fmla="*/ 461880 h 700513"/>
              <a:gd name="csX7685" fmla="*/ 287752 w 1436261"/>
              <a:gd name="csY7685" fmla="*/ 456556 h 700513"/>
              <a:gd name="csX7686" fmla="*/ 285208 w 1436261"/>
              <a:gd name="csY7686" fmla="*/ 454567 h 700513"/>
              <a:gd name="csX7687" fmla="*/ 283472 w 1436261"/>
              <a:gd name="csY7687" fmla="*/ 449782 h 700513"/>
              <a:gd name="csX7688" fmla="*/ 281029 w 1436261"/>
              <a:gd name="csY7688" fmla="*/ 448080 h 700513"/>
              <a:gd name="csX7689" fmla="*/ 279108 w 1436261"/>
              <a:gd name="csY7689" fmla="*/ 446260 h 700513"/>
              <a:gd name="csX7690" fmla="*/ 276226 w 1436261"/>
              <a:gd name="csY7690" fmla="*/ 445721 h 700513"/>
              <a:gd name="csX7691" fmla="*/ 275570 w 1436261"/>
              <a:gd name="csY7691" fmla="*/ 441997 h 700513"/>
              <a:gd name="csX7692" fmla="*/ 278114 w 1436261"/>
              <a:gd name="csY7692" fmla="*/ 441205 h 700513"/>
              <a:gd name="csX7693" fmla="*/ 276378 w 1436261"/>
              <a:gd name="csY7693" fmla="*/ 439638 h 700513"/>
              <a:gd name="csX7694" fmla="*/ 276715 w 1436261"/>
              <a:gd name="csY7694" fmla="*/ 437296 h 700513"/>
              <a:gd name="csX7695" fmla="*/ 274425 w 1436261"/>
              <a:gd name="csY7695" fmla="*/ 436066 h 700513"/>
              <a:gd name="csX7696" fmla="*/ 276563 w 1436261"/>
              <a:gd name="csY7696" fmla="*/ 432679 h 700513"/>
              <a:gd name="csX7697" fmla="*/ 278164 w 1436261"/>
              <a:gd name="csY7697" fmla="*/ 429460 h 700513"/>
              <a:gd name="csX7698" fmla="*/ 278434 w 1436261"/>
              <a:gd name="csY7698" fmla="*/ 429073 h 700513"/>
              <a:gd name="csX7699" fmla="*/ 278737 w 1436261"/>
              <a:gd name="csY7699" fmla="*/ 428820 h 700513"/>
              <a:gd name="csX7700" fmla="*/ 282158 w 1436261"/>
              <a:gd name="csY7700" fmla="*/ 427084 h 700513"/>
              <a:gd name="csX7701" fmla="*/ 282899 w 1436261"/>
              <a:gd name="csY7701" fmla="*/ 425366 h 700513"/>
              <a:gd name="csX7702" fmla="*/ 280978 w 1436261"/>
              <a:gd name="csY7702" fmla="*/ 423546 h 700513"/>
              <a:gd name="csX7703" fmla="*/ 280759 w 1436261"/>
              <a:gd name="csY7703" fmla="*/ 425332 h 700513"/>
              <a:gd name="csX7704" fmla="*/ 278114 w 1436261"/>
              <a:gd name="csY7704" fmla="*/ 426562 h 700513"/>
              <a:gd name="csX7705" fmla="*/ 276783 w 1436261"/>
              <a:gd name="csY7705" fmla="*/ 423057 h 700513"/>
              <a:gd name="csX7706" fmla="*/ 277120 w 1436261"/>
              <a:gd name="csY7706" fmla="*/ 419316 h 700513"/>
              <a:gd name="csX7707" fmla="*/ 277810 w 1436261"/>
              <a:gd name="csY7707" fmla="*/ 417311 h 700513"/>
              <a:gd name="csX7708" fmla="*/ 278181 w 1436261"/>
              <a:gd name="csY7708" fmla="*/ 414784 h 700513"/>
              <a:gd name="csX7709" fmla="*/ 280389 w 1436261"/>
              <a:gd name="csY7709" fmla="*/ 411767 h 700513"/>
              <a:gd name="csX7710" fmla="*/ 279782 w 1436261"/>
              <a:gd name="csY7710" fmla="*/ 409004 h 700513"/>
              <a:gd name="csX7711" fmla="*/ 284551 w 1436261"/>
              <a:gd name="csY7711" fmla="*/ 406055 h 700513"/>
              <a:gd name="csX7712" fmla="*/ 286202 w 1436261"/>
              <a:gd name="csY7712" fmla="*/ 404690 h 700513"/>
              <a:gd name="csX7713" fmla="*/ 286151 w 1436261"/>
              <a:gd name="csY7713" fmla="*/ 403898 h 700513"/>
              <a:gd name="csX7714" fmla="*/ 286118 w 1436261"/>
              <a:gd name="csY7714" fmla="*/ 403595 h 700513"/>
              <a:gd name="csX7715" fmla="*/ 287432 w 1436261"/>
              <a:gd name="csY7715" fmla="*/ 402449 h 700513"/>
              <a:gd name="csX7716" fmla="*/ 287078 w 1436261"/>
              <a:gd name="csY7716" fmla="*/ 400899 h 700513"/>
              <a:gd name="csX7717" fmla="*/ 288814 w 1436261"/>
              <a:gd name="csY7717" fmla="*/ 400663 h 700513"/>
              <a:gd name="csX7718" fmla="*/ 290633 w 1436261"/>
              <a:gd name="csY7718" fmla="*/ 397883 h 700513"/>
              <a:gd name="csX7719" fmla="*/ 292201 w 1436261"/>
              <a:gd name="csY7719" fmla="*/ 396872 h 700513"/>
              <a:gd name="csX7720" fmla="*/ 293886 w 1436261"/>
              <a:gd name="csY7720" fmla="*/ 393873 h 700513"/>
              <a:gd name="csX7721" fmla="*/ 294711 w 1436261"/>
              <a:gd name="csY7721" fmla="*/ 391042 h 700513"/>
              <a:gd name="csX7722" fmla="*/ 292959 w 1436261"/>
              <a:gd name="csY7722" fmla="*/ 389374 h 700513"/>
              <a:gd name="csX7723" fmla="*/ 293869 w 1436261"/>
              <a:gd name="csY7723" fmla="*/ 387756 h 700513"/>
              <a:gd name="csX7724" fmla="*/ 293886 w 1436261"/>
              <a:gd name="csY7724" fmla="*/ 385683 h 700513"/>
              <a:gd name="csX7725" fmla="*/ 293768 w 1436261"/>
              <a:gd name="csY7725" fmla="*/ 383628 h 700513"/>
              <a:gd name="csX7726" fmla="*/ 293178 w 1436261"/>
              <a:gd name="csY7726" fmla="*/ 382178 h 700513"/>
              <a:gd name="csX7727" fmla="*/ 294492 w 1436261"/>
              <a:gd name="csY7727" fmla="*/ 382280 h 700513"/>
              <a:gd name="csX7728" fmla="*/ 293987 w 1436261"/>
              <a:gd name="csY7728" fmla="*/ 378438 h 700513"/>
              <a:gd name="csX7729" fmla="*/ 294004 w 1436261"/>
              <a:gd name="csY7729" fmla="*/ 376652 h 700513"/>
              <a:gd name="csX7730" fmla="*/ 292824 w 1436261"/>
              <a:gd name="csY7730" fmla="*/ 375860 h 700513"/>
              <a:gd name="csX7731" fmla="*/ 292167 w 1436261"/>
              <a:gd name="csY7731" fmla="*/ 373501 h 700513"/>
              <a:gd name="csX7732" fmla="*/ 292133 w 1436261"/>
              <a:gd name="csY7732" fmla="*/ 373416 h 700513"/>
              <a:gd name="csX7733" fmla="*/ 291729 w 1436261"/>
              <a:gd name="csY7733" fmla="*/ 372607 h 700513"/>
              <a:gd name="csX7734" fmla="*/ 291190 w 1436261"/>
              <a:gd name="csY7734" fmla="*/ 371917 h 700513"/>
              <a:gd name="csX7735" fmla="*/ 289774 w 1436261"/>
              <a:gd name="csY7735" fmla="*/ 370366 h 700513"/>
              <a:gd name="csX7736" fmla="*/ 290347 w 1436261"/>
              <a:gd name="csY7736" fmla="*/ 369237 h 700513"/>
              <a:gd name="csX7737" fmla="*/ 290482 w 1436261"/>
              <a:gd name="csY7737" fmla="*/ 367873 h 700513"/>
              <a:gd name="csX7738" fmla="*/ 292099 w 1436261"/>
              <a:gd name="csY7738" fmla="*/ 368277 h 700513"/>
              <a:gd name="csX7739" fmla="*/ 290650 w 1436261"/>
              <a:gd name="csY7739" fmla="*/ 366727 h 700513"/>
              <a:gd name="csX7740" fmla="*/ 289504 w 1436261"/>
              <a:gd name="csY7740" fmla="*/ 366979 h 700513"/>
              <a:gd name="csX7741" fmla="*/ 289033 w 1436261"/>
              <a:gd name="csY7741" fmla="*/ 365901 h 700513"/>
              <a:gd name="csX7742" fmla="*/ 285679 w 1436261"/>
              <a:gd name="csY7742" fmla="*/ 364031 h 700513"/>
              <a:gd name="csX7743" fmla="*/ 285140 w 1436261"/>
              <a:gd name="csY7743" fmla="*/ 364755 h 700513"/>
              <a:gd name="csX7744" fmla="*/ 284416 w 1436261"/>
              <a:gd name="csY7744" fmla="*/ 365059 h 700513"/>
              <a:gd name="csX7745" fmla="*/ 284180 w 1436261"/>
              <a:gd name="csY7745" fmla="*/ 365665 h 700513"/>
              <a:gd name="csX7746" fmla="*/ 282697 w 1436261"/>
              <a:gd name="csY7746" fmla="*/ 367586 h 700513"/>
              <a:gd name="csX7747" fmla="*/ 281349 w 1436261"/>
              <a:gd name="csY7747" fmla="*/ 367839 h 700513"/>
              <a:gd name="csX7748" fmla="*/ 281063 w 1436261"/>
              <a:gd name="csY7748" fmla="*/ 368917 h 700513"/>
              <a:gd name="csX7749" fmla="*/ 281956 w 1436261"/>
              <a:gd name="csY7749" fmla="*/ 370350 h 700513"/>
              <a:gd name="csX7750" fmla="*/ 282545 w 1436261"/>
              <a:gd name="csY7750" fmla="*/ 371933 h 700513"/>
              <a:gd name="csX7751" fmla="*/ 282040 w 1436261"/>
              <a:gd name="csY7751" fmla="*/ 372388 h 700513"/>
              <a:gd name="csX7752" fmla="*/ 281332 w 1436261"/>
              <a:gd name="csY7752" fmla="*/ 372827 h 700513"/>
              <a:gd name="csX7753" fmla="*/ 280557 w 1436261"/>
              <a:gd name="csY7753" fmla="*/ 372759 h 700513"/>
              <a:gd name="csX7754" fmla="*/ 280001 w 1436261"/>
              <a:gd name="csY7754" fmla="*/ 372877 h 700513"/>
              <a:gd name="csX7755" fmla="*/ 279091 w 1436261"/>
              <a:gd name="csY7755" fmla="*/ 373736 h 700513"/>
              <a:gd name="csX7756" fmla="*/ 278468 w 1436261"/>
              <a:gd name="csY7756" fmla="*/ 371428 h 700513"/>
              <a:gd name="csX7757" fmla="*/ 277305 w 1436261"/>
              <a:gd name="csY7757" fmla="*/ 369676 h 700513"/>
              <a:gd name="csX7758" fmla="*/ 277271 w 1436261"/>
              <a:gd name="csY7758" fmla="*/ 371108 h 700513"/>
              <a:gd name="csX7759" fmla="*/ 277086 w 1436261"/>
              <a:gd name="csY7759" fmla="*/ 371563 h 700513"/>
              <a:gd name="csX7760" fmla="*/ 276294 w 1436261"/>
              <a:gd name="csY7760" fmla="*/ 371512 h 700513"/>
              <a:gd name="csX7761" fmla="*/ 275064 w 1436261"/>
              <a:gd name="csY7761" fmla="*/ 369979 h 700513"/>
              <a:gd name="csX7762" fmla="*/ 274542 w 1436261"/>
              <a:gd name="csY7762" fmla="*/ 368833 h 700513"/>
              <a:gd name="csX7763" fmla="*/ 274019 w 1436261"/>
              <a:gd name="csY7763" fmla="*/ 368900 h 700513"/>
              <a:gd name="csX7764" fmla="*/ 273397 w 1436261"/>
              <a:gd name="csY7764" fmla="*/ 368294 h 700513"/>
              <a:gd name="csX7765" fmla="*/ 272418 w 1436261"/>
              <a:gd name="csY7765" fmla="*/ 368159 h 700513"/>
              <a:gd name="csX7766" fmla="*/ 272048 w 1436261"/>
              <a:gd name="csY7766" fmla="*/ 367418 h 700513"/>
              <a:gd name="csX7767" fmla="*/ 271576 w 1436261"/>
              <a:gd name="csY7767" fmla="*/ 367940 h 700513"/>
              <a:gd name="csX7768" fmla="*/ 271020 w 1436261"/>
              <a:gd name="csY7768" fmla="*/ 367738 h 700513"/>
              <a:gd name="csX7769" fmla="*/ 270397 w 1436261"/>
              <a:gd name="csY7769" fmla="*/ 368176 h 700513"/>
              <a:gd name="csX7770" fmla="*/ 269824 w 1436261"/>
              <a:gd name="csY7770" fmla="*/ 367906 h 700513"/>
              <a:gd name="csX7771" fmla="*/ 269622 w 1436261"/>
              <a:gd name="csY7771" fmla="*/ 367771 h 700513"/>
              <a:gd name="csX7772" fmla="*/ 269403 w 1436261"/>
              <a:gd name="csY7772" fmla="*/ 368210 h 700513"/>
              <a:gd name="csX7773" fmla="*/ 269386 w 1436261"/>
              <a:gd name="csY7773" fmla="*/ 368900 h 700513"/>
              <a:gd name="csX7774" fmla="*/ 268863 w 1436261"/>
              <a:gd name="csY7774" fmla="*/ 369002 h 700513"/>
              <a:gd name="csX7775" fmla="*/ 268661 w 1436261"/>
              <a:gd name="csY7775" fmla="*/ 368445 h 700513"/>
              <a:gd name="csX7776" fmla="*/ 268610 w 1436261"/>
              <a:gd name="csY7776" fmla="*/ 368344 h 700513"/>
              <a:gd name="csX7777" fmla="*/ 268223 w 1436261"/>
              <a:gd name="csY7777" fmla="*/ 367687 h 700513"/>
              <a:gd name="csX7778" fmla="*/ 268155 w 1436261"/>
              <a:gd name="csY7778" fmla="*/ 367637 h 700513"/>
              <a:gd name="csX7779" fmla="*/ 267987 w 1436261"/>
              <a:gd name="csY7779" fmla="*/ 367283 h 700513"/>
              <a:gd name="csX7780" fmla="*/ 267987 w 1436261"/>
              <a:gd name="csY7780" fmla="*/ 366744 h 700513"/>
              <a:gd name="csX7781" fmla="*/ 267835 w 1436261"/>
              <a:gd name="csY7781" fmla="*/ 366339 h 700513"/>
              <a:gd name="csX7782" fmla="*/ 267801 w 1436261"/>
              <a:gd name="csY7782" fmla="*/ 366272 h 700513"/>
              <a:gd name="csX7783" fmla="*/ 267498 w 1436261"/>
              <a:gd name="csY7783" fmla="*/ 367182 h 700513"/>
              <a:gd name="csX7784" fmla="*/ 265510 w 1436261"/>
              <a:gd name="csY7784" fmla="*/ 366457 h 700513"/>
              <a:gd name="csX7785" fmla="*/ 265661 w 1436261"/>
              <a:gd name="csY7785" fmla="*/ 365463 h 700513"/>
              <a:gd name="csX7786" fmla="*/ 265510 w 1436261"/>
              <a:gd name="csY7786" fmla="*/ 363744 h 700513"/>
              <a:gd name="csX7787" fmla="*/ 263066 w 1436261"/>
              <a:gd name="csY7787" fmla="*/ 361722 h 700513"/>
              <a:gd name="csX7788" fmla="*/ 261971 w 1436261"/>
              <a:gd name="csY7788" fmla="*/ 361402 h 700513"/>
              <a:gd name="csX7789" fmla="*/ 261853 w 1436261"/>
              <a:gd name="csY7789" fmla="*/ 360425 h 700513"/>
              <a:gd name="csX7790" fmla="*/ 260337 w 1436261"/>
              <a:gd name="csY7790" fmla="*/ 358959 h 700513"/>
              <a:gd name="csX7791" fmla="*/ 259899 w 1436261"/>
              <a:gd name="csY7791" fmla="*/ 357796 h 700513"/>
              <a:gd name="csX7792" fmla="*/ 259629 w 1436261"/>
              <a:gd name="csY7792" fmla="*/ 358976 h 700513"/>
              <a:gd name="csX7793" fmla="*/ 260320 w 1436261"/>
              <a:gd name="csY7793" fmla="*/ 360694 h 700513"/>
              <a:gd name="csX7794" fmla="*/ 259073 w 1436261"/>
              <a:gd name="csY7794" fmla="*/ 361992 h 700513"/>
              <a:gd name="csX7795" fmla="*/ 258112 w 1436261"/>
              <a:gd name="csY7795" fmla="*/ 360526 h 700513"/>
              <a:gd name="csX7796" fmla="*/ 257573 w 1436261"/>
              <a:gd name="csY7796" fmla="*/ 360425 h 700513"/>
              <a:gd name="csX7797" fmla="*/ 256444 w 1436261"/>
              <a:gd name="csY7797" fmla="*/ 359043 h 700513"/>
              <a:gd name="csX7798" fmla="*/ 256630 w 1436261"/>
              <a:gd name="csY7798" fmla="*/ 356903 h 700513"/>
              <a:gd name="csX7799" fmla="*/ 257034 w 1436261"/>
              <a:gd name="csY7799" fmla="*/ 355370 h 700513"/>
              <a:gd name="csX7800" fmla="*/ 256562 w 1436261"/>
              <a:gd name="csY7800" fmla="*/ 354072 h 700513"/>
              <a:gd name="csX7801" fmla="*/ 257455 w 1436261"/>
              <a:gd name="csY7801" fmla="*/ 353297 h 700513"/>
              <a:gd name="csX7802" fmla="*/ 257169 w 1436261"/>
              <a:gd name="csY7802" fmla="*/ 353011 h 700513"/>
              <a:gd name="csX7803" fmla="*/ 256748 w 1436261"/>
              <a:gd name="csY7803" fmla="*/ 352674 h 700513"/>
              <a:gd name="csX7804" fmla="*/ 256461 w 1436261"/>
              <a:gd name="csY7804" fmla="*/ 352404 h 700513"/>
              <a:gd name="csX7805" fmla="*/ 255517 w 1436261"/>
              <a:gd name="csY7805" fmla="*/ 351427 h 700513"/>
              <a:gd name="csX7806" fmla="*/ 250682 w 1436261"/>
              <a:gd name="csY7806" fmla="*/ 346153 h 700513"/>
              <a:gd name="csX7807" fmla="*/ 248913 w 1436261"/>
              <a:gd name="csY7807" fmla="*/ 344147 h 700513"/>
              <a:gd name="csX7808" fmla="*/ 248526 w 1436261"/>
              <a:gd name="csY7808" fmla="*/ 343389 h 700513"/>
              <a:gd name="csX7809" fmla="*/ 249182 w 1436261"/>
              <a:gd name="csY7809" fmla="*/ 342951 h 700513"/>
              <a:gd name="csX7810" fmla="*/ 250715 w 1436261"/>
              <a:gd name="csY7810" fmla="*/ 343237 h 700513"/>
              <a:gd name="csX7811" fmla="*/ 250479 w 1436261"/>
              <a:gd name="csY7811" fmla="*/ 342328 h 700513"/>
              <a:gd name="csX7812" fmla="*/ 250479 w 1436261"/>
              <a:gd name="csY7812" fmla="*/ 342277 h 700513"/>
              <a:gd name="csX7813" fmla="*/ 250430 w 1436261"/>
              <a:gd name="csY7813" fmla="*/ 341435 h 700513"/>
              <a:gd name="csX7814" fmla="*/ 249250 w 1436261"/>
              <a:gd name="csY7814" fmla="*/ 340929 h 700513"/>
              <a:gd name="csX7815" fmla="*/ 249182 w 1436261"/>
              <a:gd name="csY7815" fmla="*/ 340929 h 700513"/>
              <a:gd name="csX7816" fmla="*/ 248474 w 1436261"/>
              <a:gd name="csY7816" fmla="*/ 340356 h 700513"/>
              <a:gd name="csX7817" fmla="*/ 248003 w 1436261"/>
              <a:gd name="csY7817" fmla="*/ 340306 h 700513"/>
              <a:gd name="csX7818" fmla="*/ 247582 w 1436261"/>
              <a:gd name="csY7818" fmla="*/ 341772 h 700513"/>
              <a:gd name="csX7819" fmla="*/ 246318 w 1436261"/>
              <a:gd name="csY7819" fmla="*/ 341603 h 700513"/>
              <a:gd name="csX7820" fmla="*/ 245560 w 1436261"/>
              <a:gd name="csY7820" fmla="*/ 341131 h 700513"/>
              <a:gd name="csX7821" fmla="*/ 245156 w 1436261"/>
              <a:gd name="csY7821" fmla="*/ 341873 h 700513"/>
              <a:gd name="csX7822" fmla="*/ 242560 w 1436261"/>
              <a:gd name="csY7822" fmla="*/ 341401 h 700513"/>
              <a:gd name="csX7823" fmla="*/ 241482 w 1436261"/>
              <a:gd name="csY7823" fmla="*/ 340474 h 700513"/>
              <a:gd name="csX7824" fmla="*/ 241414 w 1436261"/>
              <a:gd name="csY7824" fmla="*/ 340322 h 700513"/>
              <a:gd name="csX7825" fmla="*/ 240606 w 1436261"/>
              <a:gd name="csY7825" fmla="*/ 339783 h 700513"/>
              <a:gd name="csX7826" fmla="*/ 239375 w 1436261"/>
              <a:gd name="csY7826" fmla="*/ 340103 h 700513"/>
              <a:gd name="csX7827" fmla="*/ 238263 w 1436261"/>
              <a:gd name="csY7827" fmla="*/ 339514 h 700513"/>
              <a:gd name="csX7828" fmla="*/ 237740 w 1436261"/>
              <a:gd name="csY7828" fmla="*/ 339328 h 700513"/>
              <a:gd name="csX7829" fmla="*/ 237016 w 1436261"/>
              <a:gd name="csY7829" fmla="*/ 338941 h 700513"/>
              <a:gd name="csX7830" fmla="*/ 236915 w 1436261"/>
              <a:gd name="csY7830" fmla="*/ 338873 h 700513"/>
              <a:gd name="csX7831" fmla="*/ 236055 w 1436261"/>
              <a:gd name="csY7831" fmla="*/ 338182 h 700513"/>
              <a:gd name="csX7832" fmla="*/ 233157 w 1436261"/>
              <a:gd name="csY7832" fmla="*/ 337593 h 700513"/>
              <a:gd name="csX7833" fmla="*/ 229753 w 1436261"/>
              <a:gd name="csY7833" fmla="*/ 336009 h 700513"/>
              <a:gd name="csX7834" fmla="*/ 228777 w 1436261"/>
              <a:gd name="csY7834" fmla="*/ 334863 h 700513"/>
              <a:gd name="csX7835" fmla="*/ 228255 w 1436261"/>
              <a:gd name="csY7835" fmla="*/ 334172 h 700513"/>
              <a:gd name="csX7836" fmla="*/ 227699 w 1436261"/>
              <a:gd name="csY7836" fmla="*/ 333431 h 700513"/>
              <a:gd name="csX7837" fmla="*/ 225743 w 1436261"/>
              <a:gd name="csY7837" fmla="*/ 330667 h 700513"/>
              <a:gd name="csX7838" fmla="*/ 225541 w 1436261"/>
              <a:gd name="csY7838" fmla="*/ 330414 h 700513"/>
              <a:gd name="csX7839" fmla="*/ 224158 w 1436261"/>
              <a:gd name="csY7839" fmla="*/ 329168 h 700513"/>
              <a:gd name="csX7840" fmla="*/ 223249 w 1436261"/>
              <a:gd name="csY7840" fmla="*/ 328493 h 700513"/>
              <a:gd name="csX7841" fmla="*/ 222625 w 1436261"/>
              <a:gd name="csY7841" fmla="*/ 327769 h 700513"/>
              <a:gd name="csX7842" fmla="*/ 222389 w 1436261"/>
              <a:gd name="csY7842" fmla="*/ 327348 h 700513"/>
              <a:gd name="csX7843" fmla="*/ 221581 w 1436261"/>
              <a:gd name="csY7843" fmla="*/ 326370 h 700513"/>
              <a:gd name="csX7844" fmla="*/ 219863 w 1436261"/>
              <a:gd name="csY7844" fmla="*/ 326084 h 700513"/>
              <a:gd name="csX7845" fmla="*/ 219105 w 1436261"/>
              <a:gd name="csY7845" fmla="*/ 324770 h 700513"/>
              <a:gd name="csX7846" fmla="*/ 217504 w 1436261"/>
              <a:gd name="csY7846" fmla="*/ 324433 h 700513"/>
              <a:gd name="csX7847" fmla="*/ 217520 w 1436261"/>
              <a:gd name="csY7847" fmla="*/ 325831 h 700513"/>
              <a:gd name="csX7848" fmla="*/ 215919 w 1436261"/>
              <a:gd name="csY7848" fmla="*/ 327078 h 700513"/>
              <a:gd name="csX7849" fmla="*/ 213426 w 1436261"/>
              <a:gd name="csY7849" fmla="*/ 328173 h 700513"/>
              <a:gd name="csX7850" fmla="*/ 210392 w 1436261"/>
              <a:gd name="csY7850" fmla="*/ 328830 h 700513"/>
              <a:gd name="csX7851" fmla="*/ 208589 w 1436261"/>
              <a:gd name="csY7851" fmla="*/ 328847 h 700513"/>
              <a:gd name="csX7852" fmla="*/ 205236 w 1436261"/>
              <a:gd name="csY7852" fmla="*/ 327702 h 700513"/>
              <a:gd name="csX7853" fmla="*/ 202271 w 1436261"/>
              <a:gd name="csY7853" fmla="*/ 326118 h 700513"/>
              <a:gd name="csX7854" fmla="*/ 201091 w 1436261"/>
              <a:gd name="csY7854" fmla="*/ 324938 h 700513"/>
              <a:gd name="csX7855" fmla="*/ 200249 w 1436261"/>
              <a:gd name="csY7855" fmla="*/ 324904 h 700513"/>
              <a:gd name="csX7856" fmla="*/ 198597 w 1436261"/>
              <a:gd name="csY7856" fmla="*/ 324079 h 700513"/>
              <a:gd name="csX7857" fmla="*/ 196542 w 1436261"/>
              <a:gd name="csY7857" fmla="*/ 323388 h 700513"/>
              <a:gd name="csX7858" fmla="*/ 195615 w 1436261"/>
              <a:gd name="csY7858" fmla="*/ 322427 h 700513"/>
              <a:gd name="csX7859" fmla="*/ 194132 w 1436261"/>
              <a:gd name="csY7859" fmla="*/ 322764 h 700513"/>
              <a:gd name="csX7860" fmla="*/ 191790 w 1436261"/>
              <a:gd name="csY7860" fmla="*/ 321164 h 700513"/>
              <a:gd name="csX7861" fmla="*/ 189887 w 1436261"/>
              <a:gd name="csY7861" fmla="*/ 320692 h 700513"/>
              <a:gd name="csX7862" fmla="*/ 188235 w 1436261"/>
              <a:gd name="csY7862" fmla="*/ 319175 h 700513"/>
              <a:gd name="csX7863" fmla="*/ 186988 w 1436261"/>
              <a:gd name="csY7863" fmla="*/ 318080 h 700513"/>
              <a:gd name="csX7864" fmla="*/ 186567 w 1436261"/>
              <a:gd name="csY7864" fmla="*/ 316934 h 700513"/>
              <a:gd name="csX7865" fmla="*/ 185691 w 1436261"/>
              <a:gd name="csY7865" fmla="*/ 316412 h 700513"/>
              <a:gd name="csX7866" fmla="*/ 184511 w 1436261"/>
              <a:gd name="csY7866" fmla="*/ 315923 h 700513"/>
              <a:gd name="csX7867" fmla="*/ 183248 w 1436261"/>
              <a:gd name="csY7867" fmla="*/ 315940 h 700513"/>
              <a:gd name="csX7868" fmla="*/ 182658 w 1436261"/>
              <a:gd name="csY7868" fmla="*/ 315165 h 700513"/>
              <a:gd name="csX7869" fmla="*/ 181293 w 1436261"/>
              <a:gd name="csY7869" fmla="*/ 316075 h 700513"/>
              <a:gd name="csX7870" fmla="*/ 179810 w 1436261"/>
              <a:gd name="csY7870" fmla="*/ 315131 h 700513"/>
              <a:gd name="csX7871" fmla="*/ 178377 w 1436261"/>
              <a:gd name="csY7871" fmla="*/ 313615 h 700513"/>
              <a:gd name="csX7872" fmla="*/ 177551 w 1436261"/>
              <a:gd name="csY7872" fmla="*/ 312755 h 700513"/>
              <a:gd name="csX7873" fmla="*/ 176878 w 1436261"/>
              <a:gd name="csY7873" fmla="*/ 311205 h 700513"/>
              <a:gd name="csX7874" fmla="*/ 175546 w 1436261"/>
              <a:gd name="csY7874" fmla="*/ 310919 h 700513"/>
              <a:gd name="csX7875" fmla="*/ 174940 w 1436261"/>
              <a:gd name="csY7875" fmla="*/ 310093 h 700513"/>
              <a:gd name="csX7876" fmla="*/ 172210 w 1436261"/>
              <a:gd name="csY7876" fmla="*/ 307936 h 700513"/>
              <a:gd name="csX7877" fmla="*/ 171553 w 1436261"/>
              <a:gd name="csY7877" fmla="*/ 306066 h 700513"/>
              <a:gd name="csX7878" fmla="*/ 171873 w 1436261"/>
              <a:gd name="csY7878" fmla="*/ 303572 h 700513"/>
              <a:gd name="csX7879" fmla="*/ 173204 w 1436261"/>
              <a:gd name="csY7879" fmla="*/ 303033 h 700513"/>
              <a:gd name="csX7880" fmla="*/ 172395 w 1436261"/>
              <a:gd name="csY7880" fmla="*/ 302207 h 700513"/>
              <a:gd name="csX7881" fmla="*/ 172951 w 1436261"/>
              <a:gd name="csY7881" fmla="*/ 300977 h 700513"/>
              <a:gd name="csX7882" fmla="*/ 173962 w 1436261"/>
              <a:gd name="csY7882" fmla="*/ 300185 h 700513"/>
              <a:gd name="csX7883" fmla="*/ 173693 w 1436261"/>
              <a:gd name="csY7883" fmla="*/ 297219 h 700513"/>
              <a:gd name="csX7884" fmla="*/ 173356 w 1436261"/>
              <a:gd name="csY7884" fmla="*/ 296680 h 700513"/>
              <a:gd name="csX7885" fmla="*/ 173221 w 1436261"/>
              <a:gd name="csY7885" fmla="*/ 296124 h 700513"/>
              <a:gd name="csX7886" fmla="*/ 172749 w 1436261"/>
              <a:gd name="csY7886" fmla="*/ 294338 h 700513"/>
              <a:gd name="csX7887" fmla="*/ 172597 w 1436261"/>
              <a:gd name="csY7887" fmla="*/ 291575 h 700513"/>
              <a:gd name="csX7888" fmla="*/ 172058 w 1436261"/>
              <a:gd name="csY7888" fmla="*/ 290665 h 700513"/>
              <a:gd name="csX7889" fmla="*/ 171654 w 1436261"/>
              <a:gd name="csY7889" fmla="*/ 290193 h 700513"/>
              <a:gd name="csX7890" fmla="*/ 171553 w 1436261"/>
              <a:gd name="csY7890" fmla="*/ 290193 h 700513"/>
              <a:gd name="csX7891" fmla="*/ 170811 w 1436261"/>
              <a:gd name="csY7891" fmla="*/ 289098 h 700513"/>
              <a:gd name="csX7892" fmla="*/ 170474 w 1436261"/>
              <a:gd name="csY7892" fmla="*/ 288120 h 700513"/>
              <a:gd name="csX7893" fmla="*/ 169699 w 1436261"/>
              <a:gd name="csY7893" fmla="*/ 286604 h 700513"/>
              <a:gd name="csX7894" fmla="*/ 169228 w 1436261"/>
              <a:gd name="csY7894" fmla="*/ 285374 h 700513"/>
              <a:gd name="csX7895" fmla="*/ 167122 w 1436261"/>
              <a:gd name="csY7895" fmla="*/ 283925 h 700513"/>
              <a:gd name="csX7896" fmla="*/ 166364 w 1436261"/>
              <a:gd name="csY7896" fmla="*/ 282930 h 700513"/>
              <a:gd name="csX7897" fmla="*/ 166532 w 1436261"/>
              <a:gd name="csY7897" fmla="*/ 282273 h 700513"/>
              <a:gd name="csX7898" fmla="*/ 165572 w 1436261"/>
              <a:gd name="csY7898" fmla="*/ 281498 h 700513"/>
              <a:gd name="csX7899" fmla="*/ 164459 w 1436261"/>
              <a:gd name="csY7899" fmla="*/ 279156 h 700513"/>
              <a:gd name="csX7900" fmla="*/ 164898 w 1436261"/>
              <a:gd name="csY7900" fmla="*/ 279139 h 700513"/>
              <a:gd name="csX7901" fmla="*/ 163161 w 1436261"/>
              <a:gd name="csY7901" fmla="*/ 277740 h 700513"/>
              <a:gd name="csX7902" fmla="*/ 162640 w 1436261"/>
              <a:gd name="csY7902" fmla="*/ 276965 h 700513"/>
              <a:gd name="csX7903" fmla="*/ 161055 w 1436261"/>
              <a:gd name="csY7903" fmla="*/ 276831 h 700513"/>
              <a:gd name="csX7904" fmla="*/ 162049 w 1436261"/>
              <a:gd name="csY7904" fmla="*/ 275617 h 700513"/>
              <a:gd name="csX7905" fmla="*/ 160752 w 1436261"/>
              <a:gd name="csY7905" fmla="*/ 275921 h 700513"/>
              <a:gd name="csX7906" fmla="*/ 160650 w 1436261"/>
              <a:gd name="csY7906" fmla="*/ 274050 h 700513"/>
              <a:gd name="csX7907" fmla="*/ 161528 w 1436261"/>
              <a:gd name="csY7907" fmla="*/ 273494 h 700513"/>
              <a:gd name="csX7908" fmla="*/ 161628 w 1436261"/>
              <a:gd name="csY7908" fmla="*/ 272652 h 700513"/>
              <a:gd name="csX7909" fmla="*/ 161258 w 1436261"/>
              <a:gd name="csY7909" fmla="*/ 270663 h 700513"/>
              <a:gd name="csX7910" fmla="*/ 159353 w 1436261"/>
              <a:gd name="csY7910" fmla="*/ 270040 h 700513"/>
              <a:gd name="csX7911" fmla="*/ 159656 w 1436261"/>
              <a:gd name="csY7911" fmla="*/ 268793 h 700513"/>
              <a:gd name="csX7912" fmla="*/ 158797 w 1436261"/>
              <a:gd name="csY7912" fmla="*/ 268372 h 700513"/>
              <a:gd name="csX7913" fmla="*/ 156960 w 1436261"/>
              <a:gd name="csY7913" fmla="*/ 267007 h 700513"/>
              <a:gd name="csX7914" fmla="*/ 157634 w 1436261"/>
              <a:gd name="csY7914" fmla="*/ 264210 h 700513"/>
              <a:gd name="csX7915" fmla="*/ 156371 w 1436261"/>
              <a:gd name="csY7915" fmla="*/ 263974 h 700513"/>
              <a:gd name="csX7916" fmla="*/ 155494 w 1436261"/>
              <a:gd name="csY7916" fmla="*/ 263148 h 700513"/>
              <a:gd name="csX7917" fmla="*/ 154096 w 1436261"/>
              <a:gd name="csY7917" fmla="*/ 262525 h 700513"/>
              <a:gd name="csX7918" fmla="*/ 153489 w 1436261"/>
              <a:gd name="csY7918" fmla="*/ 261328 h 700513"/>
              <a:gd name="csX7919" fmla="*/ 152579 w 1436261"/>
              <a:gd name="csY7919" fmla="*/ 259104 h 700513"/>
              <a:gd name="csX7920" fmla="*/ 152579 w 1436261"/>
              <a:gd name="csY7920" fmla="*/ 257267 h 700513"/>
              <a:gd name="csX7921" fmla="*/ 152444 w 1436261"/>
              <a:gd name="csY7921" fmla="*/ 256189 h 700513"/>
              <a:gd name="csX7922" fmla="*/ 151888 w 1436261"/>
              <a:gd name="csY7922" fmla="*/ 255684 h 700513"/>
              <a:gd name="csX7923" fmla="*/ 151451 w 1436261"/>
              <a:gd name="csY7923" fmla="*/ 253864 h 700513"/>
              <a:gd name="csX7924" fmla="*/ 150675 w 1436261"/>
              <a:gd name="csY7924" fmla="*/ 249078 h 700513"/>
              <a:gd name="csX7925" fmla="*/ 150860 w 1436261"/>
              <a:gd name="csY7925" fmla="*/ 249061 h 700513"/>
              <a:gd name="csX7926" fmla="*/ 151956 w 1436261"/>
              <a:gd name="csY7926" fmla="*/ 246281 h 700513"/>
              <a:gd name="csX7927" fmla="*/ 150153 w 1436261"/>
              <a:gd name="csY7927" fmla="*/ 245624 h 700513"/>
              <a:gd name="csX7928" fmla="*/ 149732 w 1436261"/>
              <a:gd name="csY7928" fmla="*/ 244866 h 700513"/>
              <a:gd name="csX7929" fmla="*/ 148249 w 1436261"/>
              <a:gd name="csY7929" fmla="*/ 244967 h 700513"/>
              <a:gd name="csX7930" fmla="*/ 146311 w 1436261"/>
              <a:gd name="csY7930" fmla="*/ 244444 h 700513"/>
              <a:gd name="csX7931" fmla="*/ 145401 w 1436261"/>
              <a:gd name="csY7931" fmla="*/ 243838 h 700513"/>
              <a:gd name="csX7932" fmla="*/ 145249 w 1436261"/>
              <a:gd name="csY7932" fmla="*/ 244242 h 700513"/>
              <a:gd name="csX7933" fmla="*/ 143969 w 1436261"/>
              <a:gd name="csY7933" fmla="*/ 246247 h 700513"/>
              <a:gd name="csX7934" fmla="*/ 143835 w 1436261"/>
              <a:gd name="csY7934" fmla="*/ 248067 h 700513"/>
              <a:gd name="csX7935" fmla="*/ 143581 w 1436261"/>
              <a:gd name="csY7935" fmla="*/ 248994 h 700513"/>
              <a:gd name="csX7936" fmla="*/ 143564 w 1436261"/>
              <a:gd name="csY7936" fmla="*/ 250005 h 700513"/>
              <a:gd name="csX7937" fmla="*/ 143042 w 1436261"/>
              <a:gd name="csY7937" fmla="*/ 251184 h 700513"/>
              <a:gd name="csX7938" fmla="*/ 143008 w 1436261"/>
              <a:gd name="csY7938" fmla="*/ 252128 h 700513"/>
              <a:gd name="csX7939" fmla="*/ 143581 w 1436261"/>
              <a:gd name="csY7939" fmla="*/ 253779 h 700513"/>
              <a:gd name="csX7940" fmla="*/ 144373 w 1436261"/>
              <a:gd name="csY7940" fmla="*/ 254352 h 700513"/>
              <a:gd name="csX7941" fmla="*/ 144710 w 1436261"/>
              <a:gd name="csY7941" fmla="*/ 255178 h 700513"/>
              <a:gd name="csX7942" fmla="*/ 145704 w 1436261"/>
              <a:gd name="csY7942" fmla="*/ 256627 h 700513"/>
              <a:gd name="csX7943" fmla="*/ 145789 w 1436261"/>
              <a:gd name="csY7943" fmla="*/ 258177 h 700513"/>
              <a:gd name="csX7944" fmla="*/ 146412 w 1436261"/>
              <a:gd name="csY7944" fmla="*/ 258986 h 700513"/>
              <a:gd name="csX7945" fmla="*/ 147558 w 1436261"/>
              <a:gd name="csY7945" fmla="*/ 260789 h 700513"/>
              <a:gd name="csX7946" fmla="*/ 148215 w 1436261"/>
              <a:gd name="csY7946" fmla="*/ 262272 h 700513"/>
              <a:gd name="csX7947" fmla="*/ 147676 w 1436261"/>
              <a:gd name="csY7947" fmla="*/ 263603 h 700513"/>
              <a:gd name="csX7948" fmla="*/ 148855 w 1436261"/>
              <a:gd name="csY7948" fmla="*/ 266164 h 700513"/>
              <a:gd name="csX7949" fmla="*/ 149109 w 1436261"/>
              <a:gd name="csY7949" fmla="*/ 267378 h 700513"/>
              <a:gd name="csX7950" fmla="*/ 149715 w 1436261"/>
              <a:gd name="csY7950" fmla="*/ 268557 h 700513"/>
              <a:gd name="csX7951" fmla="*/ 150018 w 1436261"/>
              <a:gd name="csY7951" fmla="*/ 270849 h 700513"/>
              <a:gd name="csX7952" fmla="*/ 150609 w 1436261"/>
              <a:gd name="csY7952" fmla="*/ 268894 h 700513"/>
              <a:gd name="csX7953" fmla="*/ 150641 w 1436261"/>
              <a:gd name="csY7953" fmla="*/ 269703 h 700513"/>
              <a:gd name="csX7954" fmla="*/ 151349 w 1436261"/>
              <a:gd name="csY7954" fmla="*/ 270916 h 700513"/>
              <a:gd name="csX7955" fmla="*/ 151484 w 1436261"/>
              <a:gd name="csY7955" fmla="*/ 272837 h 700513"/>
              <a:gd name="csX7956" fmla="*/ 151029 w 1436261"/>
              <a:gd name="csY7956" fmla="*/ 274539 h 700513"/>
              <a:gd name="csX7957" fmla="*/ 151619 w 1436261"/>
              <a:gd name="csY7957" fmla="*/ 275954 h 700513"/>
              <a:gd name="csX7958" fmla="*/ 152057 w 1436261"/>
              <a:gd name="csY7958" fmla="*/ 276965 h 700513"/>
              <a:gd name="csX7959" fmla="*/ 151821 w 1436261"/>
              <a:gd name="csY7959" fmla="*/ 278195 h 700513"/>
              <a:gd name="csX7960" fmla="*/ 152647 w 1436261"/>
              <a:gd name="csY7960" fmla="*/ 279206 h 700513"/>
              <a:gd name="csX7961" fmla="*/ 152680 w 1436261"/>
              <a:gd name="csY7961" fmla="*/ 280015 h 700513"/>
              <a:gd name="csX7962" fmla="*/ 152630 w 1436261"/>
              <a:gd name="csY7962" fmla="*/ 281077 h 700513"/>
              <a:gd name="csX7963" fmla="*/ 151838 w 1436261"/>
              <a:gd name="csY7963" fmla="*/ 282155 h 700513"/>
              <a:gd name="csX7964" fmla="*/ 153051 w 1436261"/>
              <a:gd name="csY7964" fmla="*/ 283335 h 700513"/>
              <a:gd name="csX7965" fmla="*/ 153843 w 1436261"/>
              <a:gd name="csY7965" fmla="*/ 284110 h 700513"/>
              <a:gd name="csX7966" fmla="*/ 154685 w 1436261"/>
              <a:gd name="csY7966" fmla="*/ 282964 h 700513"/>
              <a:gd name="csX7967" fmla="*/ 155022 w 1436261"/>
              <a:gd name="csY7967" fmla="*/ 283857 h 700513"/>
              <a:gd name="csX7968" fmla="*/ 155764 w 1436261"/>
              <a:gd name="csY7968" fmla="*/ 284919 h 700513"/>
              <a:gd name="csX7969" fmla="*/ 156421 w 1436261"/>
              <a:gd name="csY7969" fmla="*/ 286435 h 700513"/>
              <a:gd name="csX7970" fmla="*/ 157011 w 1436261"/>
              <a:gd name="csY7970" fmla="*/ 287648 h 700513"/>
              <a:gd name="csX7971" fmla="*/ 154129 w 1436261"/>
              <a:gd name="csY7971" fmla="*/ 290361 h 700513"/>
              <a:gd name="csX7972" fmla="*/ 154028 w 1436261"/>
              <a:gd name="csY7972" fmla="*/ 288036 h 700513"/>
              <a:gd name="csX7973" fmla="*/ 152950 w 1436261"/>
              <a:gd name="csY7973" fmla="*/ 287109 h 700513"/>
              <a:gd name="csX7974" fmla="*/ 152529 w 1436261"/>
              <a:gd name="csY7974" fmla="*/ 286048 h 700513"/>
              <a:gd name="csX7975" fmla="*/ 151197 w 1436261"/>
              <a:gd name="csY7975" fmla="*/ 284834 h 700513"/>
              <a:gd name="csX7976" fmla="*/ 149816 w 1436261"/>
              <a:gd name="csY7976" fmla="*/ 283689 h 700513"/>
              <a:gd name="csX7977" fmla="*/ 148316 w 1436261"/>
              <a:gd name="csY7977" fmla="*/ 282307 h 700513"/>
              <a:gd name="csX7978" fmla="*/ 147406 w 1436261"/>
              <a:gd name="csY7978" fmla="*/ 281835 h 700513"/>
              <a:gd name="csX7979" fmla="*/ 146732 w 1436261"/>
              <a:gd name="csY7979" fmla="*/ 279965 h 700513"/>
              <a:gd name="csX7980" fmla="*/ 146648 w 1436261"/>
              <a:gd name="csY7980" fmla="*/ 278212 h 700513"/>
              <a:gd name="csX7981" fmla="*/ 147694 w 1436261"/>
              <a:gd name="csY7981" fmla="*/ 275870 h 700513"/>
              <a:gd name="csX7982" fmla="*/ 147187 w 1436261"/>
              <a:gd name="csY7982" fmla="*/ 274522 h 700513"/>
              <a:gd name="csX7983" fmla="*/ 147356 w 1436261"/>
              <a:gd name="csY7983" fmla="*/ 273747 h 700513"/>
              <a:gd name="csX7984" fmla="*/ 145957 w 1436261"/>
              <a:gd name="csY7984" fmla="*/ 272045 h 700513"/>
              <a:gd name="csX7985" fmla="*/ 144609 w 1436261"/>
              <a:gd name="csY7985" fmla="*/ 269922 h 700513"/>
              <a:gd name="csX7986" fmla="*/ 143835 w 1436261"/>
              <a:gd name="csY7986" fmla="*/ 269197 h 700513"/>
              <a:gd name="csX7987" fmla="*/ 143210 w 1436261"/>
              <a:gd name="csY7987" fmla="*/ 270023 h 700513"/>
              <a:gd name="csX7988" fmla="*/ 142452 w 1436261"/>
              <a:gd name="csY7988" fmla="*/ 270225 h 700513"/>
              <a:gd name="csX7989" fmla="*/ 141492 w 1436261"/>
              <a:gd name="csY7989" fmla="*/ 269046 h 700513"/>
              <a:gd name="csX7990" fmla="*/ 140059 w 1436261"/>
              <a:gd name="csY7990" fmla="*/ 269046 h 700513"/>
              <a:gd name="csX7991" fmla="*/ 139436 w 1436261"/>
              <a:gd name="csY7991" fmla="*/ 267816 h 700513"/>
              <a:gd name="csX7992" fmla="*/ 138829 w 1436261"/>
              <a:gd name="csY7992" fmla="*/ 267613 h 700513"/>
              <a:gd name="csX7993" fmla="*/ 138863 w 1436261"/>
              <a:gd name="csY7993" fmla="*/ 266855 h 700513"/>
              <a:gd name="csX7994" fmla="*/ 137245 w 1436261"/>
              <a:gd name="csY7994" fmla="*/ 265558 h 700513"/>
              <a:gd name="csX7995" fmla="*/ 137363 w 1436261"/>
              <a:gd name="csY7995" fmla="*/ 264328 h 700513"/>
              <a:gd name="csX7996" fmla="*/ 139335 w 1436261"/>
              <a:gd name="csY7996" fmla="*/ 264631 h 700513"/>
              <a:gd name="csX7997" fmla="*/ 140514 w 1436261"/>
              <a:gd name="csY7997" fmla="*/ 264125 h 700513"/>
              <a:gd name="csX7998" fmla="*/ 141290 w 1436261"/>
              <a:gd name="csY7998" fmla="*/ 265558 h 700513"/>
              <a:gd name="csX7999" fmla="*/ 141407 w 1436261"/>
              <a:gd name="csY7999" fmla="*/ 264243 h 700513"/>
              <a:gd name="csX8000" fmla="*/ 141829 w 1436261"/>
              <a:gd name="csY8000" fmla="*/ 262879 h 700513"/>
              <a:gd name="csX8001" fmla="*/ 142739 w 1436261"/>
              <a:gd name="csY8001" fmla="*/ 261126 h 700513"/>
              <a:gd name="csX8002" fmla="*/ 142739 w 1436261"/>
              <a:gd name="csY8002" fmla="*/ 259610 h 700513"/>
              <a:gd name="csX8003" fmla="*/ 141492 w 1436261"/>
              <a:gd name="csY8003" fmla="*/ 258481 h 700513"/>
              <a:gd name="csX8004" fmla="*/ 139840 w 1436261"/>
              <a:gd name="csY8004" fmla="*/ 256307 h 700513"/>
              <a:gd name="csX8005" fmla="*/ 138981 w 1436261"/>
              <a:gd name="csY8005" fmla="*/ 255582 h 700513"/>
              <a:gd name="csX8006" fmla="*/ 138930 w 1436261"/>
              <a:gd name="csY8006" fmla="*/ 255397 h 700513"/>
              <a:gd name="csX8007" fmla="*/ 138273 w 1436261"/>
              <a:gd name="csY8007" fmla="*/ 255144 h 700513"/>
              <a:gd name="csX8008" fmla="*/ 138122 w 1436261"/>
              <a:gd name="csY8008" fmla="*/ 254453 h 700513"/>
              <a:gd name="csX8009" fmla="*/ 137667 w 1436261"/>
              <a:gd name="csY8009" fmla="*/ 252650 h 700513"/>
              <a:gd name="csX8010" fmla="*/ 137903 w 1436261"/>
              <a:gd name="csY8010" fmla="*/ 251134 h 700513"/>
              <a:gd name="csX8011" fmla="*/ 137363 w 1436261"/>
              <a:gd name="csY8011" fmla="*/ 249820 h 700513"/>
              <a:gd name="csX8012" fmla="*/ 137835 w 1436261"/>
              <a:gd name="csY8012" fmla="*/ 248387 h 700513"/>
              <a:gd name="csX8013" fmla="*/ 137414 w 1436261"/>
              <a:gd name="csY8013" fmla="*/ 247747 h 700513"/>
              <a:gd name="csX8014" fmla="*/ 137414 w 1436261"/>
              <a:gd name="csY8014" fmla="*/ 247124 h 700513"/>
              <a:gd name="csX8015" fmla="*/ 137094 w 1436261"/>
              <a:gd name="csY8015" fmla="*/ 246011 h 700513"/>
              <a:gd name="csX8016" fmla="*/ 137347 w 1436261"/>
              <a:gd name="csY8016" fmla="*/ 243838 h 700513"/>
              <a:gd name="csX8017" fmla="*/ 137195 w 1436261"/>
              <a:gd name="csY8017" fmla="*/ 243113 h 700513"/>
              <a:gd name="csX8018" fmla="*/ 137094 w 1436261"/>
              <a:gd name="csY8018" fmla="*/ 242186 h 700513"/>
              <a:gd name="csX8019" fmla="*/ 136689 w 1436261"/>
              <a:gd name="csY8019" fmla="*/ 240586 h 700513"/>
              <a:gd name="csX8020" fmla="*/ 136706 w 1436261"/>
              <a:gd name="csY8020" fmla="*/ 240367 h 700513"/>
              <a:gd name="csX8021" fmla="*/ 136807 w 1436261"/>
              <a:gd name="csY8021" fmla="*/ 239524 h 700513"/>
              <a:gd name="csX8022" fmla="*/ 136555 w 1436261"/>
              <a:gd name="csY8022" fmla="*/ 239221 h 700513"/>
              <a:gd name="csX8023" fmla="*/ 136032 w 1436261"/>
              <a:gd name="csY8023" fmla="*/ 238732 h 700513"/>
              <a:gd name="csX8024" fmla="*/ 136538 w 1436261"/>
              <a:gd name="csY8024" fmla="*/ 237789 h 700513"/>
              <a:gd name="csX8025" fmla="*/ 136083 w 1436261"/>
              <a:gd name="csY8025" fmla="*/ 235817 h 700513"/>
              <a:gd name="csX8026" fmla="*/ 135105 w 1436261"/>
              <a:gd name="csY8026" fmla="*/ 233829 h 700513"/>
              <a:gd name="csX8027" fmla="*/ 133825 w 1436261"/>
              <a:gd name="csY8027" fmla="*/ 233576 h 700513"/>
              <a:gd name="csX8028" fmla="*/ 133522 w 1436261"/>
              <a:gd name="csY8028" fmla="*/ 232599 h 700513"/>
              <a:gd name="csX8029" fmla="*/ 131921 w 1436261"/>
              <a:gd name="csY8029" fmla="*/ 231369 h 700513"/>
              <a:gd name="csX8030" fmla="*/ 130859 w 1436261"/>
              <a:gd name="csY8030" fmla="*/ 231335 h 700513"/>
              <a:gd name="csX8031" fmla="*/ 130893 w 1436261"/>
              <a:gd name="csY8031" fmla="*/ 230307 h 700513"/>
              <a:gd name="csX8032" fmla="*/ 128669 w 1436261"/>
              <a:gd name="csY8032" fmla="*/ 229599 h 700513"/>
              <a:gd name="csX8033" fmla="*/ 127000 w 1436261"/>
              <a:gd name="csY8033" fmla="*/ 229397 h 700513"/>
              <a:gd name="csX8034" fmla="*/ 126074 w 1436261"/>
              <a:gd name="csY8034" fmla="*/ 229549 h 700513"/>
              <a:gd name="csX8035" fmla="*/ 126023 w 1436261"/>
              <a:gd name="csY8035" fmla="*/ 227223 h 700513"/>
              <a:gd name="csX8036" fmla="*/ 126293 w 1436261"/>
              <a:gd name="csY8036" fmla="*/ 226196 h 700513"/>
              <a:gd name="csX8037" fmla="*/ 125703 w 1436261"/>
              <a:gd name="csY8037" fmla="*/ 225404 h 700513"/>
              <a:gd name="csX8038" fmla="*/ 126192 w 1436261"/>
              <a:gd name="csY8038" fmla="*/ 224797 h 700513"/>
              <a:gd name="csX8039" fmla="*/ 126040 w 1436261"/>
              <a:gd name="csY8039" fmla="*/ 224072 h 700513"/>
              <a:gd name="csX8040" fmla="*/ 125821 w 1436261"/>
              <a:gd name="csY8040" fmla="*/ 223415 h 700513"/>
              <a:gd name="csX8041" fmla="*/ 124945 w 1436261"/>
              <a:gd name="csY8041" fmla="*/ 222876 h 700513"/>
              <a:gd name="csX8042" fmla="*/ 125248 w 1436261"/>
              <a:gd name="csY8042" fmla="*/ 221848 h 700513"/>
              <a:gd name="csX8043" fmla="*/ 125248 w 1436261"/>
              <a:gd name="csY8043" fmla="*/ 221814 h 700513"/>
              <a:gd name="csX8044" fmla="*/ 124743 w 1436261"/>
              <a:gd name="csY8044" fmla="*/ 221191 h 700513"/>
              <a:gd name="csX8045" fmla="*/ 124406 w 1436261"/>
              <a:gd name="csY8045" fmla="*/ 219759 h 700513"/>
              <a:gd name="csX8046" fmla="*/ 124658 w 1436261"/>
              <a:gd name="csY8046" fmla="*/ 218293 h 700513"/>
              <a:gd name="csX8047" fmla="*/ 125737 w 1436261"/>
              <a:gd name="csY8047" fmla="*/ 216271 h 700513"/>
              <a:gd name="csX8048" fmla="*/ 125602 w 1436261"/>
              <a:gd name="csY8048" fmla="*/ 215984 h 700513"/>
              <a:gd name="csX8049" fmla="*/ 125164 w 1436261"/>
              <a:gd name="csY8049" fmla="*/ 215849 h 700513"/>
              <a:gd name="csX8050" fmla="*/ 124321 w 1436261"/>
              <a:gd name="csY8050" fmla="*/ 215327 h 700513"/>
              <a:gd name="csX8051" fmla="*/ 124186 w 1436261"/>
              <a:gd name="csY8051" fmla="*/ 214485 h 700513"/>
              <a:gd name="csX8052" fmla="*/ 124203 w 1436261"/>
              <a:gd name="csY8052" fmla="*/ 212816 h 700513"/>
              <a:gd name="csX8053" fmla="*/ 125012 w 1436261"/>
              <a:gd name="csY8053" fmla="*/ 212378 h 700513"/>
              <a:gd name="csX8054" fmla="*/ 125198 w 1436261"/>
              <a:gd name="csY8054" fmla="*/ 211637 h 700513"/>
              <a:gd name="csX8055" fmla="*/ 125787 w 1436261"/>
              <a:gd name="csY8055" fmla="*/ 212109 h 700513"/>
              <a:gd name="csX8056" fmla="*/ 126529 w 1436261"/>
              <a:gd name="csY8056" fmla="*/ 212968 h 700513"/>
              <a:gd name="csX8057" fmla="*/ 126428 w 1436261"/>
              <a:gd name="csY8057" fmla="*/ 212008 h 700513"/>
              <a:gd name="csX8058" fmla="*/ 126293 w 1436261"/>
              <a:gd name="csY8058" fmla="*/ 210845 h 700513"/>
              <a:gd name="csX8059" fmla="*/ 127017 w 1436261"/>
              <a:gd name="csY8059" fmla="*/ 210205 h 700513"/>
              <a:gd name="csX8060" fmla="*/ 127658 w 1436261"/>
              <a:gd name="csY8060" fmla="*/ 210306 h 700513"/>
              <a:gd name="csX8061" fmla="*/ 128955 w 1436261"/>
              <a:gd name="csY8061" fmla="*/ 210019 h 700513"/>
              <a:gd name="csX8062" fmla="*/ 130000 w 1436261"/>
              <a:gd name="csY8062" fmla="*/ 210053 h 700513"/>
              <a:gd name="csX8063" fmla="*/ 129646 w 1436261"/>
              <a:gd name="csY8063" fmla="*/ 209733 h 700513"/>
              <a:gd name="csX8064" fmla="*/ 127995 w 1436261"/>
              <a:gd name="csY8064" fmla="*/ 209665 h 700513"/>
              <a:gd name="csX8065" fmla="*/ 126967 w 1436261"/>
              <a:gd name="csY8065" fmla="*/ 209446 h 700513"/>
              <a:gd name="csX8066" fmla="*/ 126310 w 1436261"/>
              <a:gd name="csY8066" fmla="*/ 209446 h 700513"/>
              <a:gd name="csX8067" fmla="*/ 125181 w 1436261"/>
              <a:gd name="csY8067" fmla="*/ 210879 h 700513"/>
              <a:gd name="csX8068" fmla="*/ 124389 w 1436261"/>
              <a:gd name="csY8068" fmla="*/ 210592 h 700513"/>
              <a:gd name="csX8069" fmla="*/ 123934 w 1436261"/>
              <a:gd name="csY8069" fmla="*/ 209935 h 700513"/>
              <a:gd name="csX8070" fmla="*/ 124288 w 1436261"/>
              <a:gd name="csY8070" fmla="*/ 208604 h 700513"/>
              <a:gd name="csX8071" fmla="*/ 123479 w 1436261"/>
              <a:gd name="csY8071" fmla="*/ 207930 h 700513"/>
              <a:gd name="csX8072" fmla="*/ 123378 w 1436261"/>
              <a:gd name="csY8072" fmla="*/ 206700 h 700513"/>
              <a:gd name="csX8073" fmla="*/ 123142 w 1436261"/>
              <a:gd name="csY8073" fmla="*/ 205790 h 700513"/>
              <a:gd name="csX8074" fmla="*/ 122619 w 1436261"/>
              <a:gd name="csY8074" fmla="*/ 205520 h 700513"/>
              <a:gd name="csX8075" fmla="*/ 122737 w 1436261"/>
              <a:gd name="csY8075" fmla="*/ 204307 h 700513"/>
              <a:gd name="csX8076" fmla="*/ 124254 w 1436261"/>
              <a:gd name="csY8076" fmla="*/ 202993 h 700513"/>
              <a:gd name="csX8077" fmla="*/ 124406 w 1436261"/>
              <a:gd name="csY8077" fmla="*/ 201560 h 700513"/>
              <a:gd name="csX8078" fmla="*/ 124894 w 1436261"/>
              <a:gd name="csY8078" fmla="*/ 200078 h 700513"/>
              <a:gd name="csX8079" fmla="*/ 124540 w 1436261"/>
              <a:gd name="csY8079" fmla="*/ 198999 h 700513"/>
              <a:gd name="csX8080" fmla="*/ 124321 w 1436261"/>
              <a:gd name="csY8080" fmla="*/ 198174 h 700513"/>
              <a:gd name="csX8081" fmla="*/ 124759 w 1436261"/>
              <a:gd name="csY8081" fmla="*/ 197280 h 700513"/>
              <a:gd name="csX8082" fmla="*/ 125130 w 1436261"/>
              <a:gd name="csY8082" fmla="*/ 197078 h 700513"/>
              <a:gd name="csX8083" fmla="*/ 126192 w 1436261"/>
              <a:gd name="csY8083" fmla="*/ 196135 h 700513"/>
              <a:gd name="csX8084" fmla="*/ 128466 w 1436261"/>
              <a:gd name="csY8084" fmla="*/ 192967 h 700513"/>
              <a:gd name="csX8085" fmla="*/ 129444 w 1436261"/>
              <a:gd name="csY8085" fmla="*/ 190473 h 700513"/>
              <a:gd name="csX8086" fmla="*/ 130421 w 1436261"/>
              <a:gd name="csY8086" fmla="*/ 188754 h 700513"/>
              <a:gd name="csX8087" fmla="*/ 130792 w 1436261"/>
              <a:gd name="csY8087" fmla="*/ 187120 h 700513"/>
              <a:gd name="csX8088" fmla="*/ 131483 w 1436261"/>
              <a:gd name="csY8088" fmla="*/ 186126 h 700513"/>
              <a:gd name="csX8089" fmla="*/ 133168 w 1436261"/>
              <a:gd name="csY8089" fmla="*/ 183750 h 700513"/>
              <a:gd name="csX8090" fmla="*/ 135746 w 1436261"/>
              <a:gd name="csY8090" fmla="*/ 181408 h 700513"/>
              <a:gd name="csX8091" fmla="*/ 137667 w 1436261"/>
              <a:gd name="csY8091" fmla="*/ 179099 h 700513"/>
              <a:gd name="csX8092" fmla="*/ 142688 w 1436261"/>
              <a:gd name="csY8092" fmla="*/ 171752 h 700513"/>
              <a:gd name="csX8093" fmla="*/ 144104 w 1436261"/>
              <a:gd name="csY8093" fmla="*/ 169427 h 700513"/>
              <a:gd name="csX8094" fmla="*/ 145182 w 1436261"/>
              <a:gd name="csY8094" fmla="*/ 168332 h 700513"/>
              <a:gd name="csX8095" fmla="*/ 147002 w 1436261"/>
              <a:gd name="csY8095" fmla="*/ 168298 h 700513"/>
              <a:gd name="csX8096" fmla="*/ 148181 w 1436261"/>
              <a:gd name="csY8096" fmla="*/ 168028 h 700513"/>
              <a:gd name="csX8097" fmla="*/ 147608 w 1436261"/>
              <a:gd name="csY8097" fmla="*/ 167557 h 700513"/>
              <a:gd name="csX8098" fmla="*/ 147002 w 1436261"/>
              <a:gd name="csY8098" fmla="*/ 167203 h 700513"/>
              <a:gd name="csX8099" fmla="*/ 146294 w 1436261"/>
              <a:gd name="csY8099" fmla="*/ 167287 h 700513"/>
              <a:gd name="csX8100" fmla="*/ 145148 w 1436261"/>
              <a:gd name="csY8100" fmla="*/ 167338 h 700513"/>
              <a:gd name="csX8101" fmla="*/ 145789 w 1436261"/>
              <a:gd name="csY8101" fmla="*/ 165905 h 700513"/>
              <a:gd name="csX8102" fmla="*/ 146901 w 1436261"/>
              <a:gd name="csY8102" fmla="*/ 166175 h 700513"/>
              <a:gd name="csX8103" fmla="*/ 146631 w 1436261"/>
              <a:gd name="csY8103" fmla="*/ 164995 h 700513"/>
              <a:gd name="csX8104" fmla="*/ 147440 w 1436261"/>
              <a:gd name="csY8104" fmla="*/ 164220 h 700513"/>
              <a:gd name="csX8105" fmla="*/ 148097 w 1436261"/>
              <a:gd name="csY8105" fmla="*/ 163850 h 700513"/>
              <a:gd name="csX8106" fmla="*/ 147895 w 1436261"/>
              <a:gd name="csY8106" fmla="*/ 163647 h 700513"/>
              <a:gd name="csX8107" fmla="*/ 147423 w 1436261"/>
              <a:gd name="csY8107" fmla="*/ 163428 h 700513"/>
              <a:gd name="csX8108" fmla="*/ 148013 w 1436261"/>
              <a:gd name="csY8108" fmla="*/ 162299 h 700513"/>
              <a:gd name="csX8109" fmla="*/ 148468 w 1436261"/>
              <a:gd name="csY8109" fmla="*/ 161373 h 700513"/>
              <a:gd name="csX8110" fmla="*/ 148383 w 1436261"/>
              <a:gd name="csY8110" fmla="*/ 160530 h 700513"/>
              <a:gd name="csX8111" fmla="*/ 148687 w 1436261"/>
              <a:gd name="csY8111" fmla="*/ 159199 h 700513"/>
              <a:gd name="csX8112" fmla="*/ 149041 w 1436261"/>
              <a:gd name="csY8112" fmla="*/ 158323 h 700513"/>
              <a:gd name="csX8113" fmla="*/ 149125 w 1436261"/>
              <a:gd name="csY8113" fmla="*/ 157413 h 700513"/>
              <a:gd name="csX8114" fmla="*/ 150692 w 1436261"/>
              <a:gd name="csY8114" fmla="*/ 156739 h 700513"/>
              <a:gd name="csX8115" fmla="*/ 152596 w 1436261"/>
              <a:gd name="csY8115" fmla="*/ 157581 h 700513"/>
              <a:gd name="csX8116" fmla="*/ 154433 w 1436261"/>
              <a:gd name="csY8116" fmla="*/ 157834 h 700513"/>
              <a:gd name="csX8117" fmla="*/ 155073 w 1436261"/>
              <a:gd name="csY8117" fmla="*/ 157800 h 700513"/>
              <a:gd name="csX8118" fmla="*/ 155562 w 1436261"/>
              <a:gd name="csY8118" fmla="*/ 157581 h 700513"/>
              <a:gd name="csX8119" fmla="*/ 156590 w 1436261"/>
              <a:gd name="csY8119" fmla="*/ 157800 h 700513"/>
              <a:gd name="csX8120" fmla="*/ 156522 w 1436261"/>
              <a:gd name="csY8120" fmla="*/ 158289 h 700513"/>
              <a:gd name="csX8121" fmla="*/ 156674 w 1436261"/>
              <a:gd name="csY8121" fmla="*/ 159148 h 700513"/>
              <a:gd name="csX8122" fmla="*/ 156118 w 1436261"/>
              <a:gd name="csY8122" fmla="*/ 160075 h 700513"/>
              <a:gd name="csX8123" fmla="*/ 155140 w 1436261"/>
              <a:gd name="csY8123" fmla="*/ 160850 h 700513"/>
              <a:gd name="csX8124" fmla="*/ 154702 w 1436261"/>
              <a:gd name="csY8124" fmla="*/ 162131 h 700513"/>
              <a:gd name="csX8125" fmla="*/ 153236 w 1436261"/>
              <a:gd name="csY8125" fmla="*/ 162198 h 700513"/>
              <a:gd name="csX8126" fmla="*/ 152798 w 1436261"/>
              <a:gd name="csY8126" fmla="*/ 162940 h 700513"/>
              <a:gd name="csX8127" fmla="*/ 155393 w 1436261"/>
              <a:gd name="csY8127" fmla="*/ 162047 h 700513"/>
              <a:gd name="csX8128" fmla="*/ 156034 w 1436261"/>
              <a:gd name="csY8128" fmla="*/ 161625 h 700513"/>
              <a:gd name="csX8129" fmla="*/ 156775 w 1436261"/>
              <a:gd name="csY8129" fmla="*/ 160142 h 700513"/>
              <a:gd name="csX8130" fmla="*/ 157280 w 1436261"/>
              <a:gd name="csY8130" fmla="*/ 159233 h 700513"/>
              <a:gd name="csX8131" fmla="*/ 158443 w 1436261"/>
              <a:gd name="csY8131" fmla="*/ 158727 h 700513"/>
              <a:gd name="csX8132" fmla="*/ 158308 w 1436261"/>
              <a:gd name="csY8132" fmla="*/ 157177 h 700513"/>
              <a:gd name="csX8133" fmla="*/ 158898 w 1436261"/>
              <a:gd name="csY8133" fmla="*/ 156739 h 700513"/>
              <a:gd name="csX8134" fmla="*/ 158780 w 1436261"/>
              <a:gd name="csY8134" fmla="*/ 156048 h 700513"/>
              <a:gd name="csX8135" fmla="*/ 159656 w 1436261"/>
              <a:gd name="csY8135" fmla="*/ 155121 h 700513"/>
              <a:gd name="csX8136" fmla="*/ 159774 w 1436261"/>
              <a:gd name="csY8136" fmla="*/ 154279 h 700513"/>
              <a:gd name="csX8137" fmla="*/ 159791 w 1436261"/>
              <a:gd name="csY8137" fmla="*/ 154093 h 700513"/>
              <a:gd name="csX8138" fmla="*/ 159707 w 1436261"/>
              <a:gd name="csY8138" fmla="*/ 153638 h 700513"/>
              <a:gd name="csX8139" fmla="*/ 159555 w 1436261"/>
              <a:gd name="csY8139" fmla="*/ 153251 h 700513"/>
              <a:gd name="csX8140" fmla="*/ 158814 w 1436261"/>
              <a:gd name="csY8140" fmla="*/ 153386 h 700513"/>
              <a:gd name="csX8141" fmla="*/ 158831 w 1436261"/>
              <a:gd name="csY8141" fmla="*/ 152796 h 700513"/>
              <a:gd name="csX8142" fmla="*/ 158932 w 1436261"/>
              <a:gd name="csY8142" fmla="*/ 152155 h 700513"/>
              <a:gd name="csX8143" fmla="*/ 159977 w 1436261"/>
              <a:gd name="csY8143" fmla="*/ 151835 h 700513"/>
              <a:gd name="csX8144" fmla="*/ 160837 w 1436261"/>
              <a:gd name="csY8144" fmla="*/ 151498 h 700513"/>
              <a:gd name="csX8145" fmla="*/ 159842 w 1436261"/>
              <a:gd name="csY8145" fmla="*/ 151279 h 700513"/>
              <a:gd name="csX8146" fmla="*/ 160415 w 1436261"/>
              <a:gd name="csY8146" fmla="*/ 149965 h 700513"/>
              <a:gd name="csX8147" fmla="*/ 159892 w 1436261"/>
              <a:gd name="csY8147" fmla="*/ 150656 h 700513"/>
              <a:gd name="csX8148" fmla="*/ 159319 w 1436261"/>
              <a:gd name="csY8148" fmla="*/ 151077 h 700513"/>
              <a:gd name="csX8149" fmla="*/ 157938 w 1436261"/>
              <a:gd name="csY8149" fmla="*/ 151296 h 700513"/>
              <a:gd name="csX8150" fmla="*/ 157331 w 1436261"/>
              <a:gd name="csY8150" fmla="*/ 150420 h 700513"/>
              <a:gd name="csX8151" fmla="*/ 157904 w 1436261"/>
              <a:gd name="csY8151" fmla="*/ 149999 h 700513"/>
              <a:gd name="csX8152" fmla="*/ 158393 w 1436261"/>
              <a:gd name="csY8152" fmla="*/ 150201 h 700513"/>
              <a:gd name="csX8153" fmla="*/ 159353 w 1436261"/>
              <a:gd name="csY8153" fmla="*/ 149712 h 700513"/>
              <a:gd name="csX8154" fmla="*/ 159252 w 1436261"/>
              <a:gd name="csY8154" fmla="*/ 148903 h 700513"/>
              <a:gd name="csX8155" fmla="*/ 159875 w 1436261"/>
              <a:gd name="csY8155" fmla="*/ 148078 h 700513"/>
              <a:gd name="csX8156" fmla="*/ 160162 w 1436261"/>
              <a:gd name="csY8156" fmla="*/ 146949 h 700513"/>
              <a:gd name="csX8157" fmla="*/ 158999 w 1436261"/>
              <a:gd name="csY8157" fmla="*/ 147387 h 700513"/>
              <a:gd name="csX8158" fmla="*/ 156573 w 1436261"/>
              <a:gd name="csY8158" fmla="*/ 149443 h 700513"/>
              <a:gd name="csX8159" fmla="*/ 156269 w 1436261"/>
              <a:gd name="csY8159" fmla="*/ 148954 h 700513"/>
              <a:gd name="csX8160" fmla="*/ 155932 w 1436261"/>
              <a:gd name="csY8160" fmla="*/ 148735 h 700513"/>
              <a:gd name="csX8161" fmla="*/ 155848 w 1436261"/>
              <a:gd name="csY8161" fmla="*/ 148027 h 700513"/>
              <a:gd name="csX8162" fmla="*/ 156151 w 1436261"/>
              <a:gd name="csY8162" fmla="*/ 147252 h 700513"/>
              <a:gd name="csX8163" fmla="*/ 155983 w 1436261"/>
              <a:gd name="csY8163" fmla="*/ 146494 h 700513"/>
              <a:gd name="csX8164" fmla="*/ 157129 w 1436261"/>
              <a:gd name="csY8164" fmla="*/ 145736 h 700513"/>
              <a:gd name="csX8165" fmla="*/ 158780 w 1436261"/>
              <a:gd name="csY8165" fmla="*/ 143882 h 700513"/>
              <a:gd name="csX8166" fmla="*/ 156724 w 1436261"/>
              <a:gd name="csY8166" fmla="*/ 145095 h 700513"/>
              <a:gd name="csX8167" fmla="*/ 155326 w 1436261"/>
              <a:gd name="csY8167" fmla="*/ 145584 h 700513"/>
              <a:gd name="csX8168" fmla="*/ 155039 w 1436261"/>
              <a:gd name="csY8168" fmla="*/ 145045 h 700513"/>
              <a:gd name="csX8169" fmla="*/ 154584 w 1436261"/>
              <a:gd name="csY8169" fmla="*/ 145550 h 700513"/>
              <a:gd name="csX8170" fmla="*/ 153792 w 1436261"/>
              <a:gd name="csY8170" fmla="*/ 145516 h 700513"/>
              <a:gd name="csX8171" fmla="*/ 151804 w 1436261"/>
              <a:gd name="csY8171" fmla="*/ 145247 h 700513"/>
              <a:gd name="csX8172" fmla="*/ 153827 w 1436261"/>
              <a:gd name="csY8172" fmla="*/ 144522 h 700513"/>
              <a:gd name="csX8173" fmla="*/ 151349 w 1436261"/>
              <a:gd name="csY8173" fmla="*/ 144859 h 700513"/>
              <a:gd name="csX8174" fmla="*/ 151754 w 1436261"/>
              <a:gd name="csY8174" fmla="*/ 144590 h 700513"/>
              <a:gd name="csX8175" fmla="*/ 152175 w 1436261"/>
              <a:gd name="csY8175" fmla="*/ 144118 h 700513"/>
              <a:gd name="csX8176" fmla="*/ 152529 w 1436261"/>
              <a:gd name="csY8176" fmla="*/ 143697 h 700513"/>
              <a:gd name="csX8177" fmla="*/ 152613 w 1436261"/>
              <a:gd name="csY8177" fmla="*/ 142955 h 700513"/>
              <a:gd name="csX8178" fmla="*/ 152562 w 1436261"/>
              <a:gd name="csY8178" fmla="*/ 143006 h 700513"/>
              <a:gd name="csX8179" fmla="*/ 151164 w 1436261"/>
              <a:gd name="csY8179" fmla="*/ 143612 h 700513"/>
              <a:gd name="csX8180" fmla="*/ 150456 w 1436261"/>
              <a:gd name="csY8180" fmla="*/ 143141 h 700513"/>
              <a:gd name="csX8181" fmla="*/ 148923 w 1436261"/>
              <a:gd name="csY8181" fmla="*/ 143427 h 700513"/>
              <a:gd name="csX8182" fmla="*/ 148838 w 1436261"/>
              <a:gd name="csY8182" fmla="*/ 143174 h 700513"/>
              <a:gd name="csX8183" fmla="*/ 148215 w 1436261"/>
              <a:gd name="csY8183" fmla="*/ 142214 h 700513"/>
              <a:gd name="csX8184" fmla="*/ 149260 w 1436261"/>
              <a:gd name="csY8184" fmla="*/ 141102 h 700513"/>
              <a:gd name="csX8185" fmla="*/ 151231 w 1436261"/>
              <a:gd name="csY8185" fmla="*/ 140377 h 700513"/>
              <a:gd name="csX8186" fmla="*/ 154281 w 1436261"/>
              <a:gd name="csY8186" fmla="*/ 140074 h 700513"/>
              <a:gd name="csX8187" fmla="*/ 154569 w 1436261"/>
              <a:gd name="csY8187" fmla="*/ 139551 h 700513"/>
              <a:gd name="csX8188" fmla="*/ 152310 w 1436261"/>
              <a:gd name="csY8188" fmla="*/ 139568 h 700513"/>
              <a:gd name="csX8189" fmla="*/ 149917 w 1436261"/>
              <a:gd name="csY8189" fmla="*/ 140057 h 700513"/>
              <a:gd name="csX8190" fmla="*/ 150625 w 1436261"/>
              <a:gd name="csY8190" fmla="*/ 138911 h 700513"/>
              <a:gd name="csX8191" fmla="*/ 152242 w 1436261"/>
              <a:gd name="csY8191" fmla="*/ 138085 h 700513"/>
              <a:gd name="csX8192" fmla="*/ 153034 w 1436261"/>
              <a:gd name="csY8192" fmla="*/ 137024 h 700513"/>
              <a:gd name="csX8193" fmla="*/ 155124 w 1436261"/>
              <a:gd name="csY8193" fmla="*/ 137024 h 700513"/>
              <a:gd name="csX8194" fmla="*/ 156337 w 1436261"/>
              <a:gd name="csY8194" fmla="*/ 137833 h 700513"/>
              <a:gd name="csX8195" fmla="*/ 156354 w 1436261"/>
              <a:gd name="csY8195" fmla="*/ 136973 h 700513"/>
              <a:gd name="csX8196" fmla="*/ 156977 w 1436261"/>
              <a:gd name="csY8196" fmla="*/ 135777 h 700513"/>
              <a:gd name="csX8197" fmla="*/ 158258 w 1436261"/>
              <a:gd name="csY8197" fmla="*/ 134193 h 700513"/>
              <a:gd name="csX8198" fmla="*/ 157382 w 1436261"/>
              <a:gd name="csY8198" fmla="*/ 134614 h 700513"/>
              <a:gd name="csX8199" fmla="*/ 155865 w 1436261"/>
              <a:gd name="csY8199" fmla="*/ 135474 h 700513"/>
              <a:gd name="csX8200" fmla="*/ 153725 w 1436261"/>
              <a:gd name="csY8200" fmla="*/ 136131 h 700513"/>
              <a:gd name="csX8201" fmla="*/ 152798 w 1436261"/>
              <a:gd name="csY8201" fmla="*/ 136451 h 700513"/>
              <a:gd name="csX8202" fmla="*/ 150877 w 1436261"/>
              <a:gd name="csY8202" fmla="*/ 138153 h 700513"/>
              <a:gd name="csX8203" fmla="*/ 149900 w 1436261"/>
              <a:gd name="csY8203" fmla="*/ 137934 h 700513"/>
              <a:gd name="csX8204" fmla="*/ 151282 w 1436261"/>
              <a:gd name="csY8204" fmla="*/ 136468 h 700513"/>
              <a:gd name="csX8205" fmla="*/ 152326 w 1436261"/>
              <a:gd name="csY8205" fmla="*/ 135760 h 700513"/>
              <a:gd name="csX8206" fmla="*/ 151013 w 1436261"/>
              <a:gd name="csY8206" fmla="*/ 135811 h 700513"/>
              <a:gd name="csX8207" fmla="*/ 152242 w 1436261"/>
              <a:gd name="csY8207" fmla="*/ 134463 h 700513"/>
              <a:gd name="csX8208" fmla="*/ 153423 w 1436261"/>
              <a:gd name="csY8208" fmla="*/ 133435 h 700513"/>
              <a:gd name="csX8209" fmla="*/ 153000 w 1436261"/>
              <a:gd name="csY8209" fmla="*/ 133014 h 700513"/>
              <a:gd name="csX8210" fmla="*/ 153236 w 1436261"/>
              <a:gd name="csY8210" fmla="*/ 131682 h 700513"/>
              <a:gd name="csX8211" fmla="*/ 153000 w 1436261"/>
              <a:gd name="csY8211" fmla="*/ 130469 h 700513"/>
              <a:gd name="csX8212" fmla="*/ 154416 w 1436261"/>
              <a:gd name="csY8212" fmla="*/ 130604 h 700513"/>
              <a:gd name="csX8213" fmla="*/ 155696 w 1436261"/>
              <a:gd name="csY8213" fmla="*/ 130992 h 700513"/>
              <a:gd name="csX8214" fmla="*/ 155494 w 1436261"/>
              <a:gd name="csY8214" fmla="*/ 130183 h 700513"/>
              <a:gd name="csX8215" fmla="*/ 156084 w 1436261"/>
              <a:gd name="csY8215" fmla="*/ 129205 h 700513"/>
              <a:gd name="csX8216" fmla="*/ 156590 w 1436261"/>
              <a:gd name="csY8216" fmla="*/ 128683 h 700513"/>
              <a:gd name="csX8217" fmla="*/ 156286 w 1436261"/>
              <a:gd name="csY8217" fmla="*/ 128262 h 700513"/>
              <a:gd name="csX8218" fmla="*/ 155410 w 1436261"/>
              <a:gd name="csY8218" fmla="*/ 128582 h 700513"/>
              <a:gd name="csX8219" fmla="*/ 154247 w 1436261"/>
              <a:gd name="csY8219" fmla="*/ 129172 h 700513"/>
              <a:gd name="csX8220" fmla="*/ 153068 w 1436261"/>
              <a:gd name="csY8220" fmla="*/ 129795 h 700513"/>
              <a:gd name="csX8221" fmla="*/ 151838 w 1436261"/>
              <a:gd name="csY8221" fmla="*/ 130318 h 700513"/>
              <a:gd name="csX8222" fmla="*/ 150692 w 1436261"/>
              <a:gd name="csY8222" fmla="*/ 131463 h 700513"/>
              <a:gd name="csX8223" fmla="*/ 149681 w 1436261"/>
              <a:gd name="csY8223" fmla="*/ 131025 h 700513"/>
              <a:gd name="csX8224" fmla="*/ 149732 w 1436261"/>
              <a:gd name="csY8224" fmla="*/ 130318 h 700513"/>
              <a:gd name="csX8225" fmla="*/ 149512 w 1436261"/>
              <a:gd name="csY8225" fmla="*/ 129896 h 700513"/>
              <a:gd name="csX8226" fmla="*/ 149192 w 1436261"/>
              <a:gd name="csY8226" fmla="*/ 129172 h 700513"/>
              <a:gd name="csX8227" fmla="*/ 149984 w 1436261"/>
              <a:gd name="csY8227" fmla="*/ 128784 h 700513"/>
              <a:gd name="csX8228" fmla="*/ 150574 w 1436261"/>
              <a:gd name="csY8228" fmla="*/ 128093 h 700513"/>
              <a:gd name="csX8229" fmla="*/ 151501 w 1436261"/>
              <a:gd name="csY8229" fmla="*/ 127419 h 700513"/>
              <a:gd name="csX8230" fmla="*/ 154113 w 1436261"/>
              <a:gd name="csY8230" fmla="*/ 126543 h 700513"/>
              <a:gd name="csX8231" fmla="*/ 153068 w 1436261"/>
              <a:gd name="csY8231" fmla="*/ 126509 h 700513"/>
              <a:gd name="csX8232" fmla="*/ 152293 w 1436261"/>
              <a:gd name="csY8232" fmla="*/ 126661 h 700513"/>
              <a:gd name="csX8233" fmla="*/ 151720 w 1436261"/>
              <a:gd name="csY8233" fmla="*/ 126594 h 700513"/>
              <a:gd name="csX8234" fmla="*/ 151451 w 1436261"/>
              <a:gd name="csY8234" fmla="*/ 126156 h 700513"/>
              <a:gd name="csX8235" fmla="*/ 151433 w 1436261"/>
              <a:gd name="csY8235" fmla="*/ 125886 h 700513"/>
              <a:gd name="csX8236" fmla="*/ 152006 w 1436261"/>
              <a:gd name="csY8236" fmla="*/ 125246 h 700513"/>
              <a:gd name="csX8237" fmla="*/ 153236 w 1436261"/>
              <a:gd name="csY8237" fmla="*/ 124454 h 700513"/>
              <a:gd name="csX8238" fmla="*/ 152310 w 1436261"/>
              <a:gd name="csY8238" fmla="*/ 124487 h 700513"/>
              <a:gd name="csX8239" fmla="*/ 151838 w 1436261"/>
              <a:gd name="csY8239" fmla="*/ 124420 h 700513"/>
              <a:gd name="csX8240" fmla="*/ 152259 w 1436261"/>
              <a:gd name="csY8240" fmla="*/ 123409 h 700513"/>
              <a:gd name="csX8241" fmla="*/ 152310 w 1436261"/>
              <a:gd name="csY8241" fmla="*/ 122550 h 700513"/>
              <a:gd name="csX8242" fmla="*/ 153860 w 1436261"/>
              <a:gd name="csY8242" fmla="*/ 121471 h 700513"/>
              <a:gd name="csX8243" fmla="*/ 155326 w 1436261"/>
              <a:gd name="csY8243" fmla="*/ 120410 h 700513"/>
              <a:gd name="csX8244" fmla="*/ 156842 w 1436261"/>
              <a:gd name="csY8244" fmla="*/ 118691 h 700513"/>
              <a:gd name="csX8245" fmla="*/ 154888 w 1436261"/>
              <a:gd name="csY8245" fmla="*/ 118354 h 700513"/>
              <a:gd name="csX8246" fmla="*/ 153253 w 1436261"/>
              <a:gd name="csY8246" fmla="*/ 119719 h 700513"/>
              <a:gd name="csX8247" fmla="*/ 150186 w 1436261"/>
              <a:gd name="csY8247" fmla="*/ 120915 h 700513"/>
              <a:gd name="csX8248" fmla="*/ 152428 w 1436261"/>
              <a:gd name="csY8248" fmla="*/ 118354 h 700513"/>
              <a:gd name="csX8249" fmla="*/ 153694 w 1436261"/>
              <a:gd name="csY8249" fmla="*/ 116887 h 700513"/>
              <a:gd name="csX8250" fmla="*/ 153186 w 1436261"/>
              <a:gd name="csY8250" fmla="*/ 117174 h 700513"/>
              <a:gd name="csX8251" fmla="*/ 152478 w 1436261"/>
              <a:gd name="csY8251" fmla="*/ 118016 h 700513"/>
              <a:gd name="csX8252" fmla="*/ 152039 w 1436261"/>
              <a:gd name="csY8252" fmla="*/ 118016 h 700513"/>
              <a:gd name="csX8253" fmla="*/ 151400 w 1436261"/>
              <a:gd name="csY8253" fmla="*/ 117983 h 700513"/>
              <a:gd name="csX8254" fmla="*/ 151552 w 1436261"/>
              <a:gd name="csY8254" fmla="*/ 117528 h 700513"/>
              <a:gd name="csX8255" fmla="*/ 150978 w 1436261"/>
              <a:gd name="csY8255" fmla="*/ 117326 h 700513"/>
              <a:gd name="csX8256" fmla="*/ 151382 w 1436261"/>
              <a:gd name="csY8256" fmla="*/ 116803 h 700513"/>
              <a:gd name="csX8257" fmla="*/ 152697 w 1436261"/>
              <a:gd name="csY8257" fmla="*/ 116315 h 700513"/>
              <a:gd name="csX8258" fmla="*/ 152714 w 1436261"/>
              <a:gd name="csY8258" fmla="*/ 116315 h 700513"/>
              <a:gd name="csX8259" fmla="*/ 154179 w 1436261"/>
              <a:gd name="csY8259" fmla="*/ 115371 h 700513"/>
              <a:gd name="csX8260" fmla="*/ 154196 w 1436261"/>
              <a:gd name="csY8260" fmla="*/ 116045 h 700513"/>
              <a:gd name="csX8261" fmla="*/ 154154 w 1436261"/>
              <a:gd name="csY8261" fmla="*/ 116356 h 700513"/>
              <a:gd name="csX8262" fmla="*/ 154770 w 1436261"/>
              <a:gd name="csY8262" fmla="*/ 115641 h 700513"/>
              <a:gd name="csX8263" fmla="*/ 154383 w 1436261"/>
              <a:gd name="csY8263" fmla="*/ 114192 h 700513"/>
              <a:gd name="csX8264" fmla="*/ 154450 w 1436261"/>
              <a:gd name="csY8264" fmla="*/ 112810 h 700513"/>
              <a:gd name="csX8265" fmla="*/ 153506 w 1436261"/>
              <a:gd name="csY8265" fmla="*/ 111782 h 700513"/>
              <a:gd name="csX8266" fmla="*/ 154601 w 1436261"/>
              <a:gd name="csY8266" fmla="*/ 109996 h 700513"/>
              <a:gd name="csX8267" fmla="*/ 155511 w 1436261"/>
              <a:gd name="csY8267" fmla="*/ 108294 h 700513"/>
              <a:gd name="csX8268" fmla="*/ 155831 w 1436261"/>
              <a:gd name="csY8268" fmla="*/ 107233 h 700513"/>
              <a:gd name="csX8269" fmla="*/ 155646 w 1436261"/>
              <a:gd name="csY8269" fmla="*/ 105918 h 700513"/>
              <a:gd name="csX8270" fmla="*/ 155663 w 1436261"/>
              <a:gd name="csY8270" fmla="*/ 104318 h 700513"/>
              <a:gd name="csX8271" fmla="*/ 156236 w 1436261"/>
              <a:gd name="csY8271" fmla="*/ 102060 h 700513"/>
              <a:gd name="csX8272" fmla="*/ 154938 w 1436261"/>
              <a:gd name="csY8272" fmla="*/ 101841 h 700513"/>
              <a:gd name="csX8273" fmla="*/ 153624 w 1436261"/>
              <a:gd name="csY8273" fmla="*/ 104082 h 700513"/>
              <a:gd name="csX8274" fmla="*/ 152916 w 1436261"/>
              <a:gd name="csY8274" fmla="*/ 106390 h 700513"/>
              <a:gd name="csX8275" fmla="*/ 150776 w 1436261"/>
              <a:gd name="csY8275" fmla="*/ 106154 h 700513"/>
              <a:gd name="csX8276" fmla="*/ 151046 w 1436261"/>
              <a:gd name="csY8276" fmla="*/ 103997 h 700513"/>
              <a:gd name="csX8277" fmla="*/ 149057 w 1436261"/>
              <a:gd name="csY8277" fmla="*/ 103391 h 700513"/>
              <a:gd name="csX8278" fmla="*/ 149024 w 1436261"/>
              <a:gd name="csY8278" fmla="*/ 105396 h 700513"/>
              <a:gd name="csX8279" fmla="*/ 148080 w 1436261"/>
              <a:gd name="csY8279" fmla="*/ 106222 h 700513"/>
              <a:gd name="csX8280" fmla="*/ 145131 w 1436261"/>
              <a:gd name="csY8280" fmla="*/ 105935 h 700513"/>
              <a:gd name="csX8281" fmla="*/ 144525 w 1436261"/>
              <a:gd name="csY8281" fmla="*/ 104503 h 700513"/>
              <a:gd name="csX8282" fmla="*/ 144104 w 1436261"/>
              <a:gd name="csY8282" fmla="*/ 103323 h 700513"/>
              <a:gd name="csX8283" fmla="*/ 143581 w 1436261"/>
              <a:gd name="csY8283" fmla="*/ 102009 h 700513"/>
              <a:gd name="csX8284" fmla="*/ 141761 w 1436261"/>
              <a:gd name="csY8284" fmla="*/ 100796 h 700513"/>
              <a:gd name="csX8285" fmla="*/ 144104 w 1436261"/>
              <a:gd name="csY8285" fmla="*/ 99936 h 700513"/>
              <a:gd name="csX8286" fmla="*/ 144053 w 1436261"/>
              <a:gd name="csY8286" fmla="*/ 98774 h 700513"/>
              <a:gd name="csX8287" fmla="*/ 141846 w 1436261"/>
              <a:gd name="csY8287" fmla="*/ 99549 h 700513"/>
              <a:gd name="csX8288" fmla="*/ 139891 w 1436261"/>
              <a:gd name="csY8288" fmla="*/ 100004 h 700513"/>
              <a:gd name="csX8289" fmla="*/ 138139 w 1436261"/>
              <a:gd name="csY8289" fmla="*/ 99313 h 700513"/>
              <a:gd name="csX8290" fmla="*/ 136925 w 1436261"/>
              <a:gd name="csY8290" fmla="*/ 98605 h 700513"/>
              <a:gd name="csX8291" fmla="*/ 137835 w 1436261"/>
              <a:gd name="csY8291" fmla="*/ 98167 h 700513"/>
              <a:gd name="csX8292" fmla="*/ 138054 w 1436261"/>
              <a:gd name="csY8292" fmla="*/ 97864 h 700513"/>
              <a:gd name="csX8293" fmla="*/ 135291 w 1436261"/>
              <a:gd name="csY8293" fmla="*/ 97763 h 700513"/>
              <a:gd name="csX8294" fmla="*/ 132190 w 1436261"/>
              <a:gd name="csY8294" fmla="*/ 95488 h 700513"/>
              <a:gd name="csX8295" fmla="*/ 125939 w 1436261"/>
              <a:gd name="csY8295" fmla="*/ 95876 h 700513"/>
              <a:gd name="csX8296" fmla="*/ 121541 w 1436261"/>
              <a:gd name="csY8296" fmla="*/ 95050 h 700513"/>
              <a:gd name="csX8297" fmla="*/ 119098 w 1436261"/>
              <a:gd name="csY8297" fmla="*/ 93972 h 700513"/>
              <a:gd name="csX8298" fmla="*/ 117430 w 1436261"/>
              <a:gd name="csY8298" fmla="*/ 97527 h 700513"/>
              <a:gd name="csX8299" fmla="*/ 114363 w 1436261"/>
              <a:gd name="csY8299" fmla="*/ 99246 h 700513"/>
              <a:gd name="csX8300" fmla="*/ 104320 w 1436261"/>
              <a:gd name="csY8300" fmla="*/ 102144 h 700513"/>
              <a:gd name="csX8301" fmla="*/ 95339 w 1436261"/>
              <a:gd name="csY8301" fmla="*/ 100560 h 700513"/>
              <a:gd name="csX8302" fmla="*/ 98945 w 1436261"/>
              <a:gd name="csY8302" fmla="*/ 98690 h 700513"/>
              <a:gd name="csX8303" fmla="*/ 100883 w 1436261"/>
              <a:gd name="csY8303" fmla="*/ 96634 h 700513"/>
              <a:gd name="csX8304" fmla="*/ 110015 w 1436261"/>
              <a:gd name="csY8304" fmla="*/ 93432 h 700513"/>
              <a:gd name="csX8305" fmla="*/ 103191 w 1436261"/>
              <a:gd name="csY8305" fmla="*/ 92017 h 700513"/>
              <a:gd name="csX8306" fmla="*/ 98069 w 1436261"/>
              <a:gd name="csY8306" fmla="*/ 94073 h 700513"/>
              <a:gd name="csX8307" fmla="*/ 92592 w 1436261"/>
              <a:gd name="csY8307" fmla="*/ 98369 h 700513"/>
              <a:gd name="csX8308" fmla="*/ 87503 w 1436261"/>
              <a:gd name="csY8308" fmla="*/ 100206 h 700513"/>
              <a:gd name="csX8309" fmla="*/ 86206 w 1436261"/>
              <a:gd name="csY8309" fmla="*/ 103745 h 700513"/>
              <a:gd name="csX8310" fmla="*/ 75422 w 1436261"/>
              <a:gd name="csY8310" fmla="*/ 107755 h 700513"/>
              <a:gd name="csX8311" fmla="*/ 69625 w 1436261"/>
              <a:gd name="csY8311" fmla="*/ 109727 h 700513"/>
              <a:gd name="csX8312" fmla="*/ 66356 w 1436261"/>
              <a:gd name="csY8312" fmla="*/ 113198 h 700513"/>
              <a:gd name="csX8313" fmla="*/ 56347 w 1436261"/>
              <a:gd name="csY8313" fmla="*/ 118944 h 700513"/>
              <a:gd name="csX8314" fmla="*/ 41755 w 1436261"/>
              <a:gd name="csY8314" fmla="*/ 121808 h 700513"/>
              <a:gd name="csX8315" fmla="*/ 28797 w 1436261"/>
              <a:gd name="csY8315" fmla="*/ 124791 h 700513"/>
              <a:gd name="csX8316" fmla="*/ 15435 w 1436261"/>
              <a:gd name="csY8316" fmla="*/ 127504 h 700513"/>
              <a:gd name="csX8317" fmla="*/ 0 w 1436261"/>
              <a:gd name="csY8317" fmla="*/ 129054 h 700513"/>
              <a:gd name="csX8318" fmla="*/ 8206 w 1436261"/>
              <a:gd name="csY8318" fmla="*/ 125734 h 700513"/>
              <a:gd name="csX8319" fmla="*/ 17895 w 1436261"/>
              <a:gd name="csY8319" fmla="*/ 125431 h 700513"/>
              <a:gd name="csX8320" fmla="*/ 31004 w 1436261"/>
              <a:gd name="csY8320" fmla="*/ 119736 h 700513"/>
              <a:gd name="csX8321" fmla="*/ 38132 w 1436261"/>
              <a:gd name="csY8321" fmla="*/ 118034 h 700513"/>
              <a:gd name="csX8322" fmla="*/ 45951 w 1436261"/>
              <a:gd name="csY8322" fmla="*/ 114832 h 700513"/>
              <a:gd name="csX8323" fmla="*/ 59633 w 1436261"/>
              <a:gd name="csY8323" fmla="*/ 112035 h 700513"/>
              <a:gd name="csX8324" fmla="*/ 65952 w 1436261"/>
              <a:gd name="csY8324" fmla="*/ 106070 h 700513"/>
              <a:gd name="csX8325" fmla="*/ 60762 w 1436261"/>
              <a:gd name="csY8325" fmla="*/ 105800 h 700513"/>
              <a:gd name="csX8326" fmla="*/ 52927 w 1436261"/>
              <a:gd name="csY8326" fmla="*/ 106997 h 700513"/>
              <a:gd name="csX8327" fmla="*/ 58319 w 1436261"/>
              <a:gd name="csY8327" fmla="*/ 98925 h 700513"/>
              <a:gd name="csX8328" fmla="*/ 54645 w 1436261"/>
              <a:gd name="csY8328" fmla="*/ 99060 h 700513"/>
              <a:gd name="csX8329" fmla="*/ 53971 w 1436261"/>
              <a:gd name="csY8329" fmla="*/ 99229 h 700513"/>
              <a:gd name="csX8330" fmla="*/ 53264 w 1436261"/>
              <a:gd name="csY8330" fmla="*/ 99313 h 700513"/>
              <a:gd name="csX8331" fmla="*/ 52404 w 1436261"/>
              <a:gd name="csY8331" fmla="*/ 99465 h 700513"/>
              <a:gd name="csX8332" fmla="*/ 52152 w 1436261"/>
              <a:gd name="csY8332" fmla="*/ 98824 h 700513"/>
              <a:gd name="csX8333" fmla="*/ 52168 w 1436261"/>
              <a:gd name="csY8333" fmla="*/ 98336 h 700513"/>
              <a:gd name="csX8334" fmla="*/ 52539 w 1436261"/>
              <a:gd name="csY8334" fmla="*/ 98016 h 700513"/>
              <a:gd name="csX8335" fmla="*/ 51882 w 1436261"/>
              <a:gd name="csY8335" fmla="*/ 97055 h 700513"/>
              <a:gd name="csX8336" fmla="*/ 54999 w 1436261"/>
              <a:gd name="csY8336" fmla="*/ 91461 h 700513"/>
              <a:gd name="csX8337" fmla="*/ 54831 w 1436261"/>
              <a:gd name="csY8337" fmla="*/ 88344 h 700513"/>
              <a:gd name="csX8338" fmla="*/ 59431 w 1436261"/>
              <a:gd name="csY8338" fmla="*/ 87080 h 700513"/>
              <a:gd name="csX8339" fmla="*/ 66356 w 1436261"/>
              <a:gd name="csY8339" fmla="*/ 85142 h 700513"/>
              <a:gd name="csX8340" fmla="*/ 74883 w 1436261"/>
              <a:gd name="csY8340" fmla="*/ 82901 h 700513"/>
              <a:gd name="csX8341" fmla="*/ 81859 w 1436261"/>
              <a:gd name="csY8341" fmla="*/ 81519 h 700513"/>
              <a:gd name="csX8342" fmla="*/ 87537 w 1436261"/>
              <a:gd name="csY8342" fmla="*/ 80896 h 700513"/>
              <a:gd name="csX8343" fmla="*/ 88683 w 1436261"/>
              <a:gd name="csY8343" fmla="*/ 79278 h 700513"/>
              <a:gd name="csX8344" fmla="*/ 92508 w 1436261"/>
              <a:gd name="csY8344" fmla="*/ 78705 h 700513"/>
              <a:gd name="csX8345" fmla="*/ 85111 w 1436261"/>
              <a:gd name="csY8345" fmla="*/ 75369 h 700513"/>
              <a:gd name="csX8346" fmla="*/ 70687 w 1436261"/>
              <a:gd name="csY8346" fmla="*/ 75116 h 700513"/>
              <a:gd name="csX8347" fmla="*/ 73332 w 1436261"/>
              <a:gd name="csY8347" fmla="*/ 74004 h 700513"/>
              <a:gd name="csX8348" fmla="*/ 74613 w 1436261"/>
              <a:gd name="csY8348" fmla="*/ 71695 h 700513"/>
              <a:gd name="csX8349" fmla="*/ 79264 w 1436261"/>
              <a:gd name="csY8349" fmla="*/ 69101 h 700513"/>
              <a:gd name="csX8350" fmla="*/ 86139 w 1436261"/>
              <a:gd name="csY8350" fmla="*/ 68477 h 700513"/>
              <a:gd name="csX8351" fmla="*/ 93586 w 1436261"/>
              <a:gd name="csY8351" fmla="*/ 66927 h 700513"/>
              <a:gd name="csX8352" fmla="*/ 100495 w 1436261"/>
              <a:gd name="csY8352" fmla="*/ 69101 h 700513"/>
              <a:gd name="csX8353" fmla="*/ 104438 w 1436261"/>
              <a:gd name="csY8353" fmla="*/ 68005 h 700513"/>
              <a:gd name="csX8354" fmla="*/ 101135 w 1436261"/>
              <a:gd name="csY8354" fmla="*/ 65730 h 700513"/>
              <a:gd name="csX8355" fmla="*/ 100293 w 1436261"/>
              <a:gd name="csY8355" fmla="*/ 62293 h 700513"/>
              <a:gd name="csX8356" fmla="*/ 97546 w 1436261"/>
              <a:gd name="csY8356" fmla="*/ 59125 h 700513"/>
              <a:gd name="csX8357" fmla="*/ 102702 w 1436261"/>
              <a:gd name="csY8357" fmla="*/ 57221 h 700513"/>
              <a:gd name="csX8358" fmla="*/ 106123 w 1436261"/>
              <a:gd name="csY8358" fmla="*/ 54660 h 700513"/>
              <a:gd name="csX8359" fmla="*/ 113284 w 1436261"/>
              <a:gd name="csY8359" fmla="*/ 54407 h 700513"/>
              <a:gd name="csX8360" fmla="*/ 118862 w 1436261"/>
              <a:gd name="csY8360" fmla="*/ 52537 h 700513"/>
              <a:gd name="csX8361" fmla="*/ 129545 w 1436261"/>
              <a:gd name="csY8361" fmla="*/ 50329 h 700513"/>
              <a:gd name="csX8362" fmla="*/ 138880 w 1436261"/>
              <a:gd name="csY8362" fmla="*/ 47566 h 700513"/>
              <a:gd name="csX8363" fmla="*/ 149462 w 1436261"/>
              <a:gd name="csY8363" fmla="*/ 46740 h 700513"/>
              <a:gd name="csX8364" fmla="*/ 154938 w 1436261"/>
              <a:gd name="csY8364" fmla="*/ 48392 h 700513"/>
              <a:gd name="csX8365" fmla="*/ 162117 w 1436261"/>
              <a:gd name="csY8365" fmla="*/ 47296 h 700513"/>
              <a:gd name="csX8366" fmla="*/ 168604 w 1436261"/>
              <a:gd name="csY8366" fmla="*/ 50077 h 700513"/>
              <a:gd name="csX8367" fmla="*/ 175108 w 1436261"/>
              <a:gd name="csY8367" fmla="*/ 50801 h 700513"/>
              <a:gd name="csX8368" fmla="*/ 181125 w 1436261"/>
              <a:gd name="csY8368" fmla="*/ 51930 h 700513"/>
              <a:gd name="csX8369" fmla="*/ 188117 w 1436261"/>
              <a:gd name="csY8369" fmla="*/ 52318 h 700513"/>
              <a:gd name="csX8370" fmla="*/ 194199 w 1436261"/>
              <a:gd name="csY8370" fmla="*/ 51930 h 700513"/>
              <a:gd name="csX8371" fmla="*/ 195143 w 1436261"/>
              <a:gd name="csY8371" fmla="*/ 52267 h 700513"/>
              <a:gd name="csX8372" fmla="*/ 196002 w 1436261"/>
              <a:gd name="csY8372" fmla="*/ 52739 h 700513"/>
              <a:gd name="csX8373" fmla="*/ 197013 w 1436261"/>
              <a:gd name="csY8373" fmla="*/ 53531 h 700513"/>
              <a:gd name="csX8374" fmla="*/ 197569 w 1436261"/>
              <a:gd name="csY8374" fmla="*/ 53362 h 700513"/>
              <a:gd name="csX8375" fmla="*/ 198210 w 1436261"/>
              <a:gd name="csY8375" fmla="*/ 54188 h 700513"/>
              <a:gd name="csX8376" fmla="*/ 199305 w 1436261"/>
              <a:gd name="csY8376" fmla="*/ 54036 h 700513"/>
              <a:gd name="csX8377" fmla="*/ 200872 w 1436261"/>
              <a:gd name="csY8377" fmla="*/ 55570 h 700513"/>
              <a:gd name="csX8378" fmla="*/ 206096 w 1436261"/>
              <a:gd name="csY8378" fmla="*/ 56513 h 700513"/>
              <a:gd name="csX8379" fmla="*/ 208202 w 1436261"/>
              <a:gd name="csY8379" fmla="*/ 57221 h 700513"/>
              <a:gd name="csX8380" fmla="*/ 207562 w 1436261"/>
              <a:gd name="csY8380" fmla="*/ 56008 h 700513"/>
              <a:gd name="csX8381" fmla="*/ 208741 w 1436261"/>
              <a:gd name="csY8381" fmla="*/ 55839 h 700513"/>
              <a:gd name="csX8382" fmla="*/ 208775 w 1436261"/>
              <a:gd name="csY8382" fmla="*/ 54828 h 700513"/>
              <a:gd name="csX8383" fmla="*/ 211757 w 1436261"/>
              <a:gd name="csY8383" fmla="*/ 54542 h 700513"/>
              <a:gd name="csX8384" fmla="*/ 213729 w 1436261"/>
              <a:gd name="csY8384" fmla="*/ 54087 h 700513"/>
              <a:gd name="csX8385" fmla="*/ 216307 w 1436261"/>
              <a:gd name="csY8385" fmla="*/ 53009 h 700513"/>
              <a:gd name="csX8386" fmla="*/ 216307 w 1436261"/>
              <a:gd name="csY8386" fmla="*/ 54373 h 700513"/>
              <a:gd name="csX8387" fmla="*/ 219997 w 1436261"/>
              <a:gd name="csY8387" fmla="*/ 53986 h 700513"/>
              <a:gd name="csX8388" fmla="*/ 222726 w 1436261"/>
              <a:gd name="csY8388" fmla="*/ 52891 h 700513"/>
              <a:gd name="csX8389" fmla="*/ 226468 w 1436261"/>
              <a:gd name="csY8389" fmla="*/ 51981 h 700513"/>
              <a:gd name="csX8390" fmla="*/ 229164 w 1436261"/>
              <a:gd name="csY8390" fmla="*/ 51778 h 700513"/>
              <a:gd name="csX8391" fmla="*/ 232112 w 1436261"/>
              <a:gd name="csY8391" fmla="*/ 51071 h 700513"/>
              <a:gd name="csX8392" fmla="*/ 234589 w 1436261"/>
              <a:gd name="csY8392" fmla="*/ 51559 h 700513"/>
              <a:gd name="csX8393" fmla="*/ 232348 w 1436261"/>
              <a:gd name="csY8393" fmla="*/ 51846 h 700513"/>
              <a:gd name="csX8394" fmla="*/ 230175 w 1436261"/>
              <a:gd name="csY8394" fmla="*/ 52520 h 700513"/>
              <a:gd name="csX8395" fmla="*/ 227394 w 1436261"/>
              <a:gd name="csY8395" fmla="*/ 53295 h 700513"/>
              <a:gd name="csX8396" fmla="*/ 223063 w 1436261"/>
              <a:gd name="csY8396" fmla="*/ 53885 h 700513"/>
              <a:gd name="csX8397" fmla="*/ 218583 w 1436261"/>
              <a:gd name="csY8397" fmla="*/ 54896 h 700513"/>
              <a:gd name="csX8398" fmla="*/ 216964 w 1436261"/>
              <a:gd name="csY8398" fmla="*/ 55469 h 700513"/>
              <a:gd name="csX8399" fmla="*/ 215346 w 1436261"/>
              <a:gd name="csY8399" fmla="*/ 56176 h 700513"/>
              <a:gd name="csX8400" fmla="*/ 217200 w 1436261"/>
              <a:gd name="csY8400" fmla="*/ 56648 h 700513"/>
              <a:gd name="csX8401" fmla="*/ 218448 w 1436261"/>
              <a:gd name="csY8401" fmla="*/ 56160 h 700513"/>
              <a:gd name="csX8402" fmla="*/ 219593 w 1436261"/>
              <a:gd name="csY8402" fmla="*/ 55553 h 700513"/>
              <a:gd name="csX8403" fmla="*/ 221143 w 1436261"/>
              <a:gd name="csY8403" fmla="*/ 55233 h 700513"/>
              <a:gd name="csX8404" fmla="*/ 223855 w 1436261"/>
              <a:gd name="csY8404" fmla="*/ 54407 h 700513"/>
              <a:gd name="csX8405" fmla="*/ 225389 w 1436261"/>
              <a:gd name="csY8405" fmla="*/ 55233 h 700513"/>
              <a:gd name="csX8406" fmla="*/ 227883 w 1436261"/>
              <a:gd name="csY8406" fmla="*/ 54811 h 700513"/>
              <a:gd name="csX8407" fmla="*/ 230764 w 1436261"/>
              <a:gd name="csY8407" fmla="*/ 54154 h 700513"/>
              <a:gd name="csX8408" fmla="*/ 232449 w 1436261"/>
              <a:gd name="csY8408" fmla="*/ 53228 h 700513"/>
              <a:gd name="csX8409" fmla="*/ 235146 w 1436261"/>
              <a:gd name="csY8409" fmla="*/ 52301 h 700513"/>
              <a:gd name="csX8410" fmla="*/ 235432 w 1436261"/>
              <a:gd name="csY8410" fmla="*/ 53009 h 700513"/>
              <a:gd name="csX8411" fmla="*/ 236443 w 1436261"/>
              <a:gd name="csY8411" fmla="*/ 52672 h 700513"/>
              <a:gd name="csX8412" fmla="*/ 238650 w 1436261"/>
              <a:gd name="csY8412" fmla="*/ 52048 h 700513"/>
              <a:gd name="csX8413" fmla="*/ 241616 w 1436261"/>
              <a:gd name="csY8413" fmla="*/ 51071 h 700513"/>
              <a:gd name="csX8414" fmla="*/ 241213 w 1436261"/>
              <a:gd name="csY8414" fmla="*/ 49537 h 700513"/>
              <a:gd name="csX8415" fmla="*/ 242847 w 1436261"/>
              <a:gd name="csY8415" fmla="*/ 49150 h 700513"/>
              <a:gd name="csX8416" fmla="*/ 243504 w 1436261"/>
              <a:gd name="csY8416" fmla="*/ 49975 h 700513"/>
              <a:gd name="csX8417" fmla="*/ 243875 w 1436261"/>
              <a:gd name="csY8417" fmla="*/ 51627 h 700513"/>
              <a:gd name="csX8418" fmla="*/ 243504 w 1436261"/>
              <a:gd name="csY8418" fmla="*/ 53581 h 700513"/>
              <a:gd name="csX8419" fmla="*/ 245542 w 1436261"/>
              <a:gd name="csY8419" fmla="*/ 54407 h 700513"/>
              <a:gd name="csX8420" fmla="*/ 246469 w 1436261"/>
              <a:gd name="csY8420" fmla="*/ 53177 h 700513"/>
              <a:gd name="csX8421" fmla="*/ 247868 w 1436261"/>
              <a:gd name="csY8421" fmla="*/ 52250 h 700513"/>
              <a:gd name="csX8422" fmla="*/ 249200 w 1436261"/>
              <a:gd name="csY8422" fmla="*/ 51307 h 700513"/>
              <a:gd name="csX8423" fmla="*/ 249603 w 1436261"/>
              <a:gd name="csY8423" fmla="*/ 50565 h 700513"/>
              <a:gd name="csX8424" fmla="*/ 251895 w 1436261"/>
              <a:gd name="csY8424" fmla="*/ 50397 h 700513"/>
              <a:gd name="csX8425" fmla="*/ 250884 w 1436261"/>
              <a:gd name="csY8425" fmla="*/ 52503 h 700513"/>
              <a:gd name="csX8426" fmla="*/ 250530 w 1436261"/>
              <a:gd name="csY8426" fmla="*/ 53817 h 700513"/>
              <a:gd name="csX8427" fmla="*/ 249569 w 1436261"/>
              <a:gd name="csY8427" fmla="*/ 54390 h 700513"/>
              <a:gd name="csX8428" fmla="*/ 254491 w 1436261"/>
              <a:gd name="csY8428" fmla="*/ 52806 h 700513"/>
              <a:gd name="csX8429" fmla="*/ 257742 w 1436261"/>
              <a:gd name="csY8429" fmla="*/ 52486 h 700513"/>
              <a:gd name="csX8430" fmla="*/ 260859 w 1436261"/>
              <a:gd name="csY8430" fmla="*/ 53194 h 700513"/>
              <a:gd name="csX8431" fmla="*/ 261449 w 1436261"/>
              <a:gd name="csY8431" fmla="*/ 53784 h 700513"/>
              <a:gd name="csX8432" fmla="*/ 262999 w 1436261"/>
              <a:gd name="csY8432" fmla="*/ 54559 h 700513"/>
              <a:gd name="csX8433" fmla="*/ 267734 w 1436261"/>
              <a:gd name="csY8433" fmla="*/ 55502 h 700513"/>
              <a:gd name="csX8434" fmla="*/ 268728 w 1436261"/>
              <a:gd name="csY8434" fmla="*/ 56463 h 700513"/>
              <a:gd name="csX8435" fmla="*/ 269757 w 1436261"/>
              <a:gd name="csY8435" fmla="*/ 56749 h 700513"/>
              <a:gd name="csX8436" fmla="*/ 273210 w 1436261"/>
              <a:gd name="csY8436" fmla="*/ 56598 h 700513"/>
              <a:gd name="csX8437" fmla="*/ 274963 w 1436261"/>
              <a:gd name="csY8437" fmla="*/ 56193 h 700513"/>
              <a:gd name="csX8438" fmla="*/ 277558 w 1436261"/>
              <a:gd name="csY8438" fmla="*/ 56412 h 700513"/>
              <a:gd name="csX8439" fmla="*/ 278906 w 1436261"/>
              <a:gd name="csY8439" fmla="*/ 58047 h 700513"/>
              <a:gd name="csX8440" fmla="*/ 278013 w 1436261"/>
              <a:gd name="csY8440" fmla="*/ 58417 h 700513"/>
              <a:gd name="csX8441" fmla="*/ 277289 w 1436261"/>
              <a:gd name="csY8441" fmla="*/ 58940 h 700513"/>
              <a:gd name="csX8442" fmla="*/ 276277 w 1436261"/>
              <a:gd name="csY8442" fmla="*/ 59631 h 700513"/>
              <a:gd name="csX8443" fmla="*/ 273043 w 1436261"/>
              <a:gd name="csY8443" fmla="*/ 60187 h 700513"/>
              <a:gd name="csX8444" fmla="*/ 272386 w 1436261"/>
              <a:gd name="csY8444" fmla="*/ 61215 h 700513"/>
              <a:gd name="csX8445" fmla="*/ 275654 w 1436261"/>
              <a:gd name="csY8445" fmla="*/ 61602 h 700513"/>
              <a:gd name="csX8446" fmla="*/ 278552 w 1436261"/>
              <a:gd name="csY8446" fmla="*/ 62125 h 700513"/>
              <a:gd name="csX8447" fmla="*/ 281720 w 1436261"/>
              <a:gd name="csY8447" fmla="*/ 61636 h 700513"/>
              <a:gd name="csX8448" fmla="*/ 286134 w 1436261"/>
              <a:gd name="csY8448" fmla="*/ 61299 h 700513"/>
              <a:gd name="csX8449" fmla="*/ 287735 w 1436261"/>
              <a:gd name="csY8449" fmla="*/ 61113 h 700513"/>
              <a:gd name="csX8450" fmla="*/ 289774 w 1436261"/>
              <a:gd name="csY8450" fmla="*/ 60456 h 700513"/>
              <a:gd name="csX8451" fmla="*/ 291948 w 1436261"/>
              <a:gd name="csY8451" fmla="*/ 61990 h 700513"/>
              <a:gd name="csX8452" fmla="*/ 291661 w 1436261"/>
              <a:gd name="csY8452" fmla="*/ 62327 h 700513"/>
              <a:gd name="csX8453" fmla="*/ 292689 w 1436261"/>
              <a:gd name="csY8453" fmla="*/ 62613 h 700513"/>
              <a:gd name="csX8454" fmla="*/ 292386 w 1436261"/>
              <a:gd name="csY8454" fmla="*/ 63489 h 700513"/>
              <a:gd name="csX8455" fmla="*/ 293717 w 1436261"/>
              <a:gd name="csY8455" fmla="*/ 63388 h 700513"/>
              <a:gd name="csX8456" fmla="*/ 293127 w 1436261"/>
              <a:gd name="csY8456" fmla="*/ 64484 h 700513"/>
              <a:gd name="csX8457" fmla="*/ 291864 w 1436261"/>
              <a:gd name="csY8457" fmla="*/ 66034 h 700513"/>
              <a:gd name="csX8458" fmla="*/ 292807 w 1436261"/>
              <a:gd name="csY8458" fmla="*/ 68089 h 700513"/>
              <a:gd name="csX8459" fmla="*/ 293532 w 1436261"/>
              <a:gd name="csY8459" fmla="*/ 65309 h 700513"/>
              <a:gd name="csX8460" fmla="*/ 294627 w 1436261"/>
              <a:gd name="csY8460" fmla="*/ 66034 h 700513"/>
              <a:gd name="csX8461" fmla="*/ 295722 w 1436261"/>
              <a:gd name="csY8461" fmla="*/ 65966 h 700513"/>
              <a:gd name="csX8462" fmla="*/ 295318 w 1436261"/>
              <a:gd name="csY8462" fmla="*/ 65023 h 700513"/>
              <a:gd name="csX8463" fmla="*/ 296144 w 1436261"/>
              <a:gd name="csY8463" fmla="*/ 64804 h 700513"/>
              <a:gd name="csX8464" fmla="*/ 295807 w 1436261"/>
              <a:gd name="csY8464" fmla="*/ 63405 h 700513"/>
              <a:gd name="csX8465" fmla="*/ 296413 w 1436261"/>
              <a:gd name="csY8465" fmla="*/ 62327 h 700513"/>
              <a:gd name="csX8466" fmla="*/ 297660 w 1436261"/>
              <a:gd name="csY8466" fmla="*/ 61147 h 700513"/>
              <a:gd name="csX8467" fmla="*/ 300710 w 1436261"/>
              <a:gd name="csY8467" fmla="*/ 60119 h 700513"/>
              <a:gd name="csX8468" fmla="*/ 303946 w 1436261"/>
              <a:gd name="csY8468" fmla="*/ 59765 h 700513"/>
              <a:gd name="csX8469" fmla="*/ 306288 w 1436261"/>
              <a:gd name="csY8469" fmla="*/ 59007 h 700513"/>
              <a:gd name="csX8470" fmla="*/ 306996 w 1436261"/>
              <a:gd name="csY8470" fmla="*/ 58468 h 700513"/>
              <a:gd name="csX8471" fmla="*/ 307670 w 1436261"/>
              <a:gd name="csY8471" fmla="*/ 58215 h 700513"/>
              <a:gd name="csX8472" fmla="*/ 306760 w 1436261"/>
              <a:gd name="csY8472" fmla="*/ 57508 h 700513"/>
              <a:gd name="csX8473" fmla="*/ 304536 w 1436261"/>
              <a:gd name="csY8473" fmla="*/ 58519 h 700513"/>
              <a:gd name="csX8474" fmla="*/ 302614 w 1436261"/>
              <a:gd name="csY8474" fmla="*/ 58940 h 700513"/>
              <a:gd name="csX8475" fmla="*/ 301687 w 1436261"/>
              <a:gd name="csY8475" fmla="*/ 59260 h 700513"/>
              <a:gd name="csX8476" fmla="*/ 300137 w 1436261"/>
              <a:gd name="csY8476" fmla="*/ 59226 h 700513"/>
              <a:gd name="csX8477" fmla="*/ 298283 w 1436261"/>
              <a:gd name="csY8477" fmla="*/ 59732 h 700513"/>
              <a:gd name="csX8478" fmla="*/ 296986 w 1436261"/>
              <a:gd name="csY8478" fmla="*/ 59125 h 700513"/>
              <a:gd name="csX8479" fmla="*/ 299985 w 1436261"/>
              <a:gd name="csY8479" fmla="*/ 58047 h 700513"/>
              <a:gd name="csX8480" fmla="*/ 301097 w 1436261"/>
              <a:gd name="csY8480" fmla="*/ 57946 h 700513"/>
              <a:gd name="csX8481" fmla="*/ 301468 w 1436261"/>
              <a:gd name="csY8481" fmla="*/ 57541 h 700513"/>
              <a:gd name="csX8482" fmla="*/ 302901 w 1436261"/>
              <a:gd name="csY8482" fmla="*/ 57288 h 700513"/>
              <a:gd name="csX8483" fmla="*/ 304485 w 1436261"/>
              <a:gd name="csY8483" fmla="*/ 56749 h 700513"/>
              <a:gd name="csX8484" fmla="*/ 307872 w 1436261"/>
              <a:gd name="csY8484" fmla="*/ 56193 h 700513"/>
              <a:gd name="csX8485" fmla="*/ 309321 w 1436261"/>
              <a:gd name="csY8485" fmla="*/ 56530 h 700513"/>
              <a:gd name="csX8486" fmla="*/ 308866 w 1436261"/>
              <a:gd name="csY8486" fmla="*/ 59277 h 700513"/>
              <a:gd name="csX8487" fmla="*/ 310602 w 1436261"/>
              <a:gd name="csY8487" fmla="*/ 60406 h 700513"/>
              <a:gd name="csX8488" fmla="*/ 314056 w 1436261"/>
              <a:gd name="csY8488" fmla="*/ 60692 h 700513"/>
              <a:gd name="csX8489" fmla="*/ 314427 w 1436261"/>
              <a:gd name="csY8489" fmla="*/ 61097 h 700513"/>
              <a:gd name="csX8490" fmla="*/ 315067 w 1436261"/>
              <a:gd name="csY8490" fmla="*/ 61299 h 700513"/>
              <a:gd name="csX8491" fmla="*/ 316078 w 1436261"/>
              <a:gd name="csY8491" fmla="*/ 62007 h 700513"/>
              <a:gd name="csX8492" fmla="*/ 321404 w 1436261"/>
              <a:gd name="csY8492" fmla="*/ 61552 h 700513"/>
              <a:gd name="csX8493" fmla="*/ 326661 w 1436261"/>
              <a:gd name="csY8493" fmla="*/ 61686 h 700513"/>
              <a:gd name="csX8494" fmla="*/ 328060 w 1436261"/>
              <a:gd name="csY8494" fmla="*/ 61889 h 700513"/>
              <a:gd name="csX8495" fmla="*/ 328801 w 1436261"/>
              <a:gd name="csY8495" fmla="*/ 61552 h 700513"/>
              <a:gd name="csX8496" fmla="*/ 329408 w 1436261"/>
              <a:gd name="csY8496" fmla="*/ 60170 h 700513"/>
              <a:gd name="csX8497" fmla="*/ 331362 w 1436261"/>
              <a:gd name="csY8497" fmla="*/ 61686 h 700513"/>
              <a:gd name="csX8498" fmla="*/ 333957 w 1436261"/>
              <a:gd name="csY8498" fmla="*/ 61113 h 700513"/>
              <a:gd name="csX8499" fmla="*/ 332475 w 1436261"/>
              <a:gd name="csY8499" fmla="*/ 60574 h 700513"/>
              <a:gd name="csX8500" fmla="*/ 331463 w 1436261"/>
              <a:gd name="csY8500" fmla="*/ 59681 h 700513"/>
              <a:gd name="csX8501" fmla="*/ 332255 w 1436261"/>
              <a:gd name="csY8501" fmla="*/ 59327 h 700513"/>
              <a:gd name="csX8502" fmla="*/ 332626 w 1436261"/>
              <a:gd name="csY8502" fmla="*/ 58754 h 700513"/>
              <a:gd name="csX8503" fmla="*/ 334277 w 1436261"/>
              <a:gd name="csY8503" fmla="*/ 58620 h 700513"/>
              <a:gd name="csX8504" fmla="*/ 334917 w 1436261"/>
              <a:gd name="csY8504" fmla="*/ 58114 h 700513"/>
              <a:gd name="csX8505" fmla="*/ 335861 w 1436261"/>
              <a:gd name="csY8505" fmla="*/ 58687 h 700513"/>
              <a:gd name="csX8506" fmla="*/ 338186 w 1436261"/>
              <a:gd name="csY8506" fmla="*/ 58923 h 700513"/>
              <a:gd name="csX8507" fmla="*/ 337040 w 1436261"/>
              <a:gd name="csY8507" fmla="*/ 60153 h 700513"/>
              <a:gd name="csX8508" fmla="*/ 338405 w 1436261"/>
              <a:gd name="csY8508" fmla="*/ 60001 h 700513"/>
              <a:gd name="csX8509" fmla="*/ 339483 w 1436261"/>
              <a:gd name="csY8509" fmla="*/ 59799 h 700513"/>
              <a:gd name="csX8510" fmla="*/ 336434 w 1436261"/>
              <a:gd name="csY8510" fmla="*/ 61990 h 700513"/>
              <a:gd name="csX8511" fmla="*/ 335877 w 1436261"/>
              <a:gd name="csY8511" fmla="*/ 63169 h 700513"/>
              <a:gd name="csX8512" fmla="*/ 336888 w 1436261"/>
              <a:gd name="csY8512" fmla="*/ 63574 h 700513"/>
              <a:gd name="csX8513" fmla="*/ 333080 w 1436261"/>
              <a:gd name="csY8513" fmla="*/ 64871 h 700513"/>
              <a:gd name="csX8514" fmla="*/ 333839 w 1436261"/>
              <a:gd name="csY8514" fmla="*/ 65764 h 700513"/>
              <a:gd name="csX8515" fmla="*/ 334007 w 1436261"/>
              <a:gd name="csY8515" fmla="*/ 67129 h 700513"/>
              <a:gd name="csX8516" fmla="*/ 334782 w 1436261"/>
              <a:gd name="csY8516" fmla="*/ 66472 h 700513"/>
              <a:gd name="csX8517" fmla="*/ 336046 w 1436261"/>
              <a:gd name="csY8517" fmla="*/ 65798 h 700513"/>
              <a:gd name="csX8518" fmla="*/ 338220 w 1436261"/>
              <a:gd name="csY8518" fmla="*/ 64045 h 700513"/>
              <a:gd name="csX8519" fmla="*/ 338388 w 1436261"/>
              <a:gd name="csY8519" fmla="*/ 62445 h 700513"/>
              <a:gd name="csX8520" fmla="*/ 339365 w 1436261"/>
              <a:gd name="csY8520" fmla="*/ 61400 h 700513"/>
              <a:gd name="csX8521" fmla="*/ 340528 w 1436261"/>
              <a:gd name="csY8521" fmla="*/ 60237 h 700513"/>
              <a:gd name="csX8522" fmla="*/ 342078 w 1436261"/>
              <a:gd name="csY8522" fmla="*/ 59900 h 700513"/>
              <a:gd name="csX8523" fmla="*/ 343460 w 1436261"/>
              <a:gd name="csY8523" fmla="*/ 59631 h 700513"/>
              <a:gd name="csX8524" fmla="*/ 345095 w 1436261"/>
              <a:gd name="csY8524" fmla="*/ 59934 h 700513"/>
              <a:gd name="csX8525" fmla="*/ 346999 w 1436261"/>
              <a:gd name="csY8525" fmla="*/ 59125 h 700513"/>
              <a:gd name="csX8526" fmla="*/ 348549 w 1436261"/>
              <a:gd name="csY8526" fmla="*/ 58468 h 700513"/>
              <a:gd name="csX8527" fmla="*/ 349594 w 1436261"/>
              <a:gd name="csY8527" fmla="*/ 58030 h 700513"/>
              <a:gd name="csX8528" fmla="*/ 349627 w 1436261"/>
              <a:gd name="csY8528" fmla="*/ 57962 h 700513"/>
              <a:gd name="csX8529" fmla="*/ 350402 w 1436261"/>
              <a:gd name="csY8529" fmla="*/ 56766 h 700513"/>
              <a:gd name="csX8530" fmla="*/ 348903 w 1436261"/>
              <a:gd name="csY8530" fmla="*/ 56834 h 700513"/>
              <a:gd name="csX8531" fmla="*/ 347656 w 1436261"/>
              <a:gd name="csY8531" fmla="*/ 57053 h 700513"/>
              <a:gd name="csX8532" fmla="*/ 347824 w 1436261"/>
              <a:gd name="csY8532" fmla="*/ 56058 h 700513"/>
              <a:gd name="csX8533" fmla="*/ 349476 w 1436261"/>
              <a:gd name="csY8533" fmla="*/ 55738 h 700513"/>
              <a:gd name="csX8534" fmla="*/ 350150 w 1436261"/>
              <a:gd name="csY8534" fmla="*/ 54980 h 700513"/>
              <a:gd name="csX8535" fmla="*/ 350520 w 1436261"/>
              <a:gd name="csY8535" fmla="*/ 54609 h 700513"/>
              <a:gd name="csX8536" fmla="*/ 352003 w 1436261"/>
              <a:gd name="csY8536" fmla="*/ 54239 h 700513"/>
              <a:gd name="csX8537" fmla="*/ 352343 w 1436261"/>
              <a:gd name="csY8537" fmla="*/ 54075 h 700513"/>
              <a:gd name="csX8538" fmla="*/ 352071 w 1436261"/>
              <a:gd name="csY8538" fmla="*/ 54710 h 700513"/>
              <a:gd name="csX8539" fmla="*/ 352424 w 1436261"/>
              <a:gd name="csY8539" fmla="*/ 54036 h 700513"/>
              <a:gd name="csX8540" fmla="*/ 352343 w 1436261"/>
              <a:gd name="csY8540" fmla="*/ 54075 h 700513"/>
              <a:gd name="csX8541" fmla="*/ 352576 w 1436261"/>
              <a:gd name="csY8541" fmla="*/ 53531 h 700513"/>
              <a:gd name="csX8542" fmla="*/ 351076 w 1436261"/>
              <a:gd name="csY8542" fmla="*/ 53632 h 700513"/>
              <a:gd name="csX8543" fmla="*/ 349947 w 1436261"/>
              <a:gd name="csY8543" fmla="*/ 52958 h 700513"/>
              <a:gd name="csX8544" fmla="*/ 348532 w 1436261"/>
              <a:gd name="csY8544" fmla="*/ 52924 h 700513"/>
              <a:gd name="csX8545" fmla="*/ 346999 w 1436261"/>
              <a:gd name="csY8545" fmla="*/ 52031 h 700513"/>
              <a:gd name="csX8546" fmla="*/ 346729 w 1436261"/>
              <a:gd name="csY8546" fmla="*/ 50532 h 700513"/>
              <a:gd name="csX8547" fmla="*/ 348026 w 1436261"/>
              <a:gd name="csY8547" fmla="*/ 50430 h 700513"/>
              <a:gd name="csX8548" fmla="*/ 348330 w 1436261"/>
              <a:gd name="csY8548" fmla="*/ 49672 h 700513"/>
              <a:gd name="csX8549" fmla="*/ 349796 w 1436261"/>
              <a:gd name="csY8549" fmla="*/ 49352 h 700513"/>
              <a:gd name="csX8550" fmla="*/ 350335 w 1436261"/>
              <a:gd name="csY8550" fmla="*/ 48948 h 700513"/>
              <a:gd name="csX8551" fmla="*/ 349375 w 1436261"/>
              <a:gd name="csY8551" fmla="*/ 48324 h 700513"/>
              <a:gd name="csX8552" fmla="*/ 349695 w 1436261"/>
              <a:gd name="csY8552" fmla="*/ 47313 h 700513"/>
              <a:gd name="csX8553" fmla="*/ 350773 w 1436261"/>
              <a:gd name="csY8553" fmla="*/ 47010 h 700513"/>
              <a:gd name="csX8554" fmla="*/ 351346 w 1436261"/>
              <a:gd name="csY8554" fmla="*/ 46100 h 700513"/>
              <a:gd name="csX8555" fmla="*/ 353301 w 1436261"/>
              <a:gd name="csY8555" fmla="*/ 45864 h 700513"/>
              <a:gd name="csX8556" fmla="*/ 354379 w 1436261"/>
              <a:gd name="csY8556" fmla="*/ 45358 h 700513"/>
              <a:gd name="csX8557" fmla="*/ 354497 w 1436261"/>
              <a:gd name="csY8557" fmla="*/ 44684 h 700513"/>
              <a:gd name="csX8558" fmla="*/ 354918 w 1436261"/>
              <a:gd name="csY8558" fmla="*/ 44415 h 700513"/>
              <a:gd name="csX8559" fmla="*/ 356064 w 1436261"/>
              <a:gd name="csY8559" fmla="*/ 44347 h 700513"/>
              <a:gd name="csX8560" fmla="*/ 357884 w 1436261"/>
              <a:gd name="csY8560" fmla="*/ 43572 h 700513"/>
              <a:gd name="csX8561" fmla="*/ 360091 w 1436261"/>
              <a:gd name="csY8561" fmla="*/ 43168 h 700513"/>
              <a:gd name="csX8562" fmla="*/ 849097 w 1436261"/>
              <a:gd name="csY8562" fmla="*/ 37203 h 700513"/>
              <a:gd name="csX8563" fmla="*/ 851456 w 1436261"/>
              <a:gd name="csY8563" fmla="*/ 37742 h 700513"/>
              <a:gd name="csX8564" fmla="*/ 853107 w 1436261"/>
              <a:gd name="csY8564" fmla="*/ 38382 h 700513"/>
              <a:gd name="csX8565" fmla="*/ 851776 w 1436261"/>
              <a:gd name="csY8565" fmla="*/ 39494 h 700513"/>
              <a:gd name="csX8566" fmla="*/ 851709 w 1436261"/>
              <a:gd name="csY8566" fmla="*/ 40202 h 700513"/>
              <a:gd name="csX8567" fmla="*/ 851035 w 1436261"/>
              <a:gd name="csY8567" fmla="*/ 40876 h 700513"/>
              <a:gd name="csX8568" fmla="*/ 851776 w 1436261"/>
              <a:gd name="csY8568" fmla="*/ 41853 h 700513"/>
              <a:gd name="csX8569" fmla="*/ 851928 w 1436261"/>
              <a:gd name="csY8569" fmla="*/ 42949 h 700513"/>
              <a:gd name="csX8570" fmla="*/ 852400 w 1436261"/>
              <a:gd name="csY8570" fmla="*/ 43134 h 700513"/>
              <a:gd name="csX8571" fmla="*/ 852855 w 1436261"/>
              <a:gd name="csY8571" fmla="*/ 43757 h 700513"/>
              <a:gd name="csX8572" fmla="*/ 853579 w 1436261"/>
              <a:gd name="csY8572" fmla="*/ 44802 h 700513"/>
              <a:gd name="csX8573" fmla="*/ 855837 w 1436261"/>
              <a:gd name="csY8573" fmla="*/ 45931 h 700513"/>
              <a:gd name="csX8574" fmla="*/ 859258 w 1436261"/>
              <a:gd name="csY8574" fmla="*/ 47363 h 700513"/>
              <a:gd name="csX8575" fmla="*/ 860302 w 1436261"/>
              <a:gd name="csY8575" fmla="*/ 47801 h 700513"/>
              <a:gd name="csX8576" fmla="*/ 862089 w 1436261"/>
              <a:gd name="csY8576" fmla="*/ 48661 h 700513"/>
              <a:gd name="csX8577" fmla="*/ 860673 w 1436261"/>
              <a:gd name="csY8577" fmla="*/ 49335 h 700513"/>
              <a:gd name="csX8578" fmla="*/ 858685 w 1436261"/>
              <a:gd name="csY8578" fmla="*/ 48610 h 700513"/>
              <a:gd name="csX8579" fmla="*/ 858702 w 1436261"/>
              <a:gd name="csY8579" fmla="*/ 48560 h 700513"/>
              <a:gd name="csX8580" fmla="*/ 857741 w 1436261"/>
              <a:gd name="csY8580" fmla="*/ 48374 h 700513"/>
              <a:gd name="csX8581" fmla="*/ 857893 w 1436261"/>
              <a:gd name="csY8581" fmla="*/ 49267 h 700513"/>
              <a:gd name="csX8582" fmla="*/ 856578 w 1436261"/>
              <a:gd name="csY8582" fmla="*/ 49739 h 700513"/>
              <a:gd name="csX8583" fmla="*/ 855820 w 1436261"/>
              <a:gd name="csY8583" fmla="*/ 48863 h 700513"/>
              <a:gd name="csX8584" fmla="*/ 853748 w 1436261"/>
              <a:gd name="csY8584" fmla="*/ 48476 h 700513"/>
              <a:gd name="csX8585" fmla="*/ 852265 w 1436261"/>
              <a:gd name="csY8585" fmla="*/ 48374 h 700513"/>
              <a:gd name="csX8586" fmla="*/ 851136 w 1436261"/>
              <a:gd name="csY8586" fmla="*/ 48930 h 700513"/>
              <a:gd name="csX8587" fmla="*/ 849249 w 1436261"/>
              <a:gd name="csY8587" fmla="*/ 47852 h 700513"/>
              <a:gd name="csX8588" fmla="*/ 848120 w 1436261"/>
              <a:gd name="csY8588" fmla="*/ 47768 h 700513"/>
              <a:gd name="csX8589" fmla="*/ 848221 w 1436261"/>
              <a:gd name="csY8589" fmla="*/ 47111 h 700513"/>
              <a:gd name="csX8590" fmla="*/ 849198 w 1436261"/>
              <a:gd name="csY8590" fmla="*/ 46875 h 700513"/>
              <a:gd name="csX8591" fmla="*/ 847682 w 1436261"/>
              <a:gd name="csY8591" fmla="*/ 45897 h 700513"/>
              <a:gd name="csX8592" fmla="*/ 846671 w 1436261"/>
              <a:gd name="csY8592" fmla="*/ 44903 h 700513"/>
              <a:gd name="csX8593" fmla="*/ 845980 w 1436261"/>
              <a:gd name="csY8593" fmla="*/ 45173 h 700513"/>
              <a:gd name="csX8594" fmla="*/ 845137 w 1436261"/>
              <a:gd name="csY8594" fmla="*/ 45207 h 700513"/>
              <a:gd name="csX8595" fmla="*/ 843166 w 1436261"/>
              <a:gd name="csY8595" fmla="*/ 44886 h 700513"/>
              <a:gd name="csX8596" fmla="*/ 841666 w 1436261"/>
              <a:gd name="csY8596" fmla="*/ 46083 h 700513"/>
              <a:gd name="csX8597" fmla="*/ 839728 w 1436261"/>
              <a:gd name="csY8597" fmla="*/ 44870 h 700513"/>
              <a:gd name="csX8598" fmla="*/ 839071 w 1436261"/>
              <a:gd name="csY8598" fmla="*/ 43741 h 700513"/>
              <a:gd name="csX8599" fmla="*/ 838667 w 1436261"/>
              <a:gd name="csY8599" fmla="*/ 43033 h 700513"/>
              <a:gd name="csX8600" fmla="*/ 840369 w 1436261"/>
              <a:gd name="csY8600" fmla="*/ 42056 h 700513"/>
              <a:gd name="csX8601" fmla="*/ 841750 w 1436261"/>
              <a:gd name="csY8601" fmla="*/ 42106 h 700513"/>
              <a:gd name="csX8602" fmla="*/ 842542 w 1436261"/>
              <a:gd name="csY8602" fmla="*/ 40590 h 700513"/>
              <a:gd name="csX8603" fmla="*/ 841464 w 1436261"/>
              <a:gd name="csY8603" fmla="*/ 39326 h 700513"/>
              <a:gd name="csX8604" fmla="*/ 843520 w 1436261"/>
              <a:gd name="csY8604" fmla="*/ 39730 h 700513"/>
              <a:gd name="csX8605" fmla="*/ 842812 w 1436261"/>
              <a:gd name="csY8605" fmla="*/ 38382 h 700513"/>
              <a:gd name="csX8606" fmla="*/ 844109 w 1436261"/>
              <a:gd name="csY8606" fmla="*/ 37304 h 700513"/>
              <a:gd name="csX8607" fmla="*/ 845895 w 1436261"/>
              <a:gd name="csY8607" fmla="*/ 37304 h 700513"/>
              <a:gd name="csX8608" fmla="*/ 849097 w 1436261"/>
              <a:gd name="csY8608" fmla="*/ 37203 h 700513"/>
              <a:gd name="csX8609" fmla="*/ 321768 w 1436261"/>
              <a:gd name="csY8609" fmla="*/ 36782 h 700513"/>
              <a:gd name="csX8610" fmla="*/ 323555 w 1436261"/>
              <a:gd name="csY8610" fmla="*/ 36849 h 700513"/>
              <a:gd name="csX8611" fmla="*/ 327733 w 1436261"/>
              <a:gd name="csY8611" fmla="*/ 38602 h 700513"/>
              <a:gd name="csX8612" fmla="*/ 326773 w 1436261"/>
              <a:gd name="csY8612" fmla="*/ 42444 h 700513"/>
              <a:gd name="csX8613" fmla="*/ 326672 w 1436261"/>
              <a:gd name="csY8613" fmla="*/ 44718 h 700513"/>
              <a:gd name="csX8614" fmla="*/ 324566 w 1436261"/>
              <a:gd name="csY8614" fmla="*/ 46269 h 700513"/>
              <a:gd name="csX8615" fmla="*/ 325172 w 1436261"/>
              <a:gd name="csY8615" fmla="*/ 48965 h 700513"/>
              <a:gd name="csX8616" fmla="*/ 327295 w 1436261"/>
              <a:gd name="csY8616" fmla="*/ 50296 h 700513"/>
              <a:gd name="csX8617" fmla="*/ 329840 w 1436261"/>
              <a:gd name="csY8617" fmla="*/ 52537 h 700513"/>
              <a:gd name="csX8618" fmla="*/ 326116 w 1436261"/>
              <a:gd name="csY8618" fmla="*/ 52705 h 700513"/>
              <a:gd name="csX8619" fmla="*/ 322712 w 1436261"/>
              <a:gd name="csY8619" fmla="*/ 53076 h 700513"/>
              <a:gd name="csX8620" fmla="*/ 322763 w 1436261"/>
              <a:gd name="csY8620" fmla="*/ 53110 h 700513"/>
              <a:gd name="csX8621" fmla="*/ 320100 w 1436261"/>
              <a:gd name="csY8621" fmla="*/ 53750 h 700513"/>
              <a:gd name="csX8622" fmla="*/ 325273 w 1436261"/>
              <a:gd name="csY8622" fmla="*/ 55031 h 700513"/>
              <a:gd name="csX8623" fmla="*/ 321145 w 1436261"/>
              <a:gd name="csY8623" fmla="*/ 56160 h 700513"/>
              <a:gd name="csX8624" fmla="*/ 317708 w 1436261"/>
              <a:gd name="csY8624" fmla="*/ 57643 h 700513"/>
              <a:gd name="csX8625" fmla="*/ 314455 w 1436261"/>
              <a:gd name="csY8625" fmla="*/ 57188 h 700513"/>
              <a:gd name="csX8626" fmla="*/ 311254 w 1436261"/>
              <a:gd name="csY8626" fmla="*/ 57289 h 700513"/>
              <a:gd name="csX8627" fmla="*/ 310512 w 1436261"/>
              <a:gd name="csY8627" fmla="*/ 54795 h 700513"/>
              <a:gd name="csX8628" fmla="*/ 308996 w 1436261"/>
              <a:gd name="csY8628" fmla="*/ 53261 h 700513"/>
              <a:gd name="csX8629" fmla="*/ 302610 w 1436261"/>
              <a:gd name="csY8629" fmla="*/ 55570 h 700513"/>
              <a:gd name="csX8630" fmla="*/ 297149 w 1436261"/>
              <a:gd name="csY8630" fmla="*/ 56463 h 700513"/>
              <a:gd name="csX8631" fmla="*/ 291302 w 1436261"/>
              <a:gd name="csY8631" fmla="*/ 57811 h 700513"/>
              <a:gd name="csX8632" fmla="*/ 283030 w 1436261"/>
              <a:gd name="csY8632" fmla="*/ 57878 h 700513"/>
              <a:gd name="csX8633" fmla="*/ 283636 w 1436261"/>
              <a:gd name="csY8633" fmla="*/ 55115 h 700513"/>
              <a:gd name="csX8634" fmla="*/ 281429 w 1436261"/>
              <a:gd name="csY8634" fmla="*/ 54778 h 700513"/>
              <a:gd name="csX8635" fmla="*/ 277654 w 1436261"/>
              <a:gd name="csY8635" fmla="*/ 54121 h 700513"/>
              <a:gd name="csX8636" fmla="*/ 274487 w 1436261"/>
              <a:gd name="csY8636" fmla="*/ 51678 h 700513"/>
              <a:gd name="csX8637" fmla="*/ 278278 w 1436261"/>
              <a:gd name="csY8637" fmla="*/ 49824 h 700513"/>
              <a:gd name="csX8638" fmla="*/ 292348 w 1436261"/>
              <a:gd name="csY8638" fmla="*/ 50751 h 700513"/>
              <a:gd name="csX8639" fmla="*/ 293797 w 1436261"/>
              <a:gd name="csY8639" fmla="*/ 49184 h 700513"/>
              <a:gd name="csX8640" fmla="*/ 291573 w 1436261"/>
              <a:gd name="csY8640" fmla="*/ 49032 h 700513"/>
              <a:gd name="csX8641" fmla="*/ 288304 w 1436261"/>
              <a:gd name="csY8641" fmla="*/ 48762 h 700513"/>
              <a:gd name="csX8642" fmla="*/ 282474 w 1436261"/>
              <a:gd name="csY8642" fmla="*/ 48459 h 700513"/>
              <a:gd name="csX8643" fmla="*/ 277082 w 1436261"/>
              <a:gd name="csY8643" fmla="*/ 47735 h 700513"/>
              <a:gd name="csX8644" fmla="*/ 282457 w 1436261"/>
              <a:gd name="csY8644" fmla="*/ 46740 h 700513"/>
              <a:gd name="csX8645" fmla="*/ 287765 w 1436261"/>
              <a:gd name="csY8645" fmla="*/ 44718 h 700513"/>
              <a:gd name="csX8646" fmla="*/ 284462 w 1436261"/>
              <a:gd name="csY8646" fmla="*/ 45241 h 700513"/>
              <a:gd name="csX8647" fmla="*/ 281058 w 1436261"/>
              <a:gd name="csY8647" fmla="*/ 45746 h 700513"/>
              <a:gd name="csX8648" fmla="*/ 280940 w 1436261"/>
              <a:gd name="csY8648" fmla="*/ 44466 h 700513"/>
              <a:gd name="csX8649" fmla="*/ 280957 w 1436261"/>
              <a:gd name="csY8649" fmla="*/ 44331 h 700513"/>
              <a:gd name="csX8650" fmla="*/ 281631 w 1436261"/>
              <a:gd name="csY8650" fmla="*/ 44213 h 700513"/>
              <a:gd name="csX8651" fmla="*/ 280013 w 1436261"/>
              <a:gd name="csY8651" fmla="*/ 43303 h 700513"/>
              <a:gd name="csX8652" fmla="*/ 284277 w 1436261"/>
              <a:gd name="csY8652" fmla="*/ 41433 h 700513"/>
              <a:gd name="csX8653" fmla="*/ 288590 w 1436261"/>
              <a:gd name="csY8653" fmla="*/ 39950 h 700513"/>
              <a:gd name="csX8654" fmla="*/ 293729 w 1436261"/>
              <a:gd name="csY8654" fmla="*/ 39849 h 700513"/>
              <a:gd name="csX8655" fmla="*/ 303081 w 1436261"/>
              <a:gd name="csY8655" fmla="*/ 37574 h 700513"/>
              <a:gd name="csX8656" fmla="*/ 299880 w 1436261"/>
              <a:gd name="csY8656" fmla="*/ 40657 h 700513"/>
              <a:gd name="csX8657" fmla="*/ 302121 w 1436261"/>
              <a:gd name="csY8657" fmla="*/ 39444 h 700513"/>
              <a:gd name="csX8658" fmla="*/ 306654 w 1436261"/>
              <a:gd name="csY8658" fmla="*/ 38450 h 700513"/>
              <a:gd name="csX8659" fmla="*/ 309316 w 1436261"/>
              <a:gd name="csY8659" fmla="*/ 39866 h 700513"/>
              <a:gd name="csX8660" fmla="*/ 307126 w 1436261"/>
              <a:gd name="csY8660" fmla="*/ 41483 h 700513"/>
              <a:gd name="csX8661" fmla="*/ 310007 w 1436261"/>
              <a:gd name="csY8661" fmla="*/ 40759 h 700513"/>
              <a:gd name="csX8662" fmla="*/ 312518 w 1436261"/>
              <a:gd name="csY8662" fmla="*/ 40068 h 700513"/>
              <a:gd name="csX8663" fmla="*/ 313074 w 1436261"/>
              <a:gd name="csY8663" fmla="*/ 38804 h 700513"/>
              <a:gd name="csX8664" fmla="*/ 314927 w 1436261"/>
              <a:gd name="csY8664" fmla="*/ 38989 h 700513"/>
              <a:gd name="csX8665" fmla="*/ 315433 w 1436261"/>
              <a:gd name="csY8665" fmla="*/ 41112 h 700513"/>
              <a:gd name="csX8666" fmla="*/ 314826 w 1436261"/>
              <a:gd name="csY8666" fmla="*/ 43943 h 700513"/>
              <a:gd name="csX8667" fmla="*/ 317539 w 1436261"/>
              <a:gd name="csY8667" fmla="*/ 44179 h 700513"/>
              <a:gd name="csX8668" fmla="*/ 317893 w 1436261"/>
              <a:gd name="csY8668" fmla="*/ 41601 h 700513"/>
              <a:gd name="csX8669" fmla="*/ 320201 w 1436261"/>
              <a:gd name="csY8669" fmla="*/ 40152 h 700513"/>
              <a:gd name="csX8670" fmla="*/ 321768 w 1436261"/>
              <a:gd name="csY8670" fmla="*/ 36782 h 700513"/>
              <a:gd name="csX8671" fmla="*/ 413703 w 1436261"/>
              <a:gd name="csY8671" fmla="*/ 35484 h 700513"/>
              <a:gd name="csX8672" fmla="*/ 415472 w 1436261"/>
              <a:gd name="csY8672" fmla="*/ 36040 h 700513"/>
              <a:gd name="csX8673" fmla="*/ 417899 w 1436261"/>
              <a:gd name="csY8673" fmla="*/ 35686 h 700513"/>
              <a:gd name="csX8674" fmla="*/ 420932 w 1436261"/>
              <a:gd name="csY8674" fmla="*/ 35889 h 700513"/>
              <a:gd name="csX8675" fmla="*/ 421707 w 1436261"/>
              <a:gd name="csY8675" fmla="*/ 36377 h 700513"/>
              <a:gd name="csX8676" fmla="*/ 422718 w 1436261"/>
              <a:gd name="csY8676" fmla="*/ 36579 h 700513"/>
              <a:gd name="csX8677" fmla="*/ 422735 w 1436261"/>
              <a:gd name="csY8677" fmla="*/ 36579 h 700513"/>
              <a:gd name="csX8678" fmla="*/ 424116 w 1436261"/>
              <a:gd name="csY8678" fmla="*/ 38568 h 700513"/>
              <a:gd name="csX8679" fmla="*/ 421033 w 1436261"/>
              <a:gd name="csY8679" fmla="*/ 38770 h 700513"/>
              <a:gd name="csX8680" fmla="*/ 418488 w 1436261"/>
              <a:gd name="csY8680" fmla="*/ 39090 h 700513"/>
              <a:gd name="csX8681" fmla="*/ 416096 w 1436261"/>
              <a:gd name="csY8681" fmla="*/ 39478 h 700513"/>
              <a:gd name="csX8682" fmla="*/ 413922 w 1436261"/>
              <a:gd name="csY8682" fmla="*/ 40034 h 700513"/>
              <a:gd name="csX8683" fmla="*/ 411849 w 1436261"/>
              <a:gd name="csY8683" fmla="*/ 40236 h 700513"/>
              <a:gd name="csX8684" fmla="*/ 412591 w 1436261"/>
              <a:gd name="csY8684" fmla="*/ 38264 h 700513"/>
              <a:gd name="csX8685" fmla="*/ 411091 w 1436261"/>
              <a:gd name="csY8685" fmla="*/ 36664 h 700513"/>
              <a:gd name="csX8686" fmla="*/ 411917 w 1436261"/>
              <a:gd name="csY8686" fmla="*/ 36377 h 700513"/>
              <a:gd name="csX8687" fmla="*/ 412051 w 1436261"/>
              <a:gd name="csY8687" fmla="*/ 35619 h 700513"/>
              <a:gd name="csX8688" fmla="*/ 413703 w 1436261"/>
              <a:gd name="csY8688" fmla="*/ 35484 h 700513"/>
              <a:gd name="csX8689" fmla="*/ 331508 w 1436261"/>
              <a:gd name="csY8689" fmla="*/ 35282 h 700513"/>
              <a:gd name="csX8690" fmla="*/ 335029 w 1436261"/>
              <a:gd name="csY8690" fmla="*/ 35534 h 700513"/>
              <a:gd name="csX8691" fmla="*/ 335484 w 1436261"/>
              <a:gd name="csY8691" fmla="*/ 36764 h 700513"/>
              <a:gd name="csX8692" fmla="*/ 334457 w 1436261"/>
              <a:gd name="csY8692" fmla="*/ 37826 h 700513"/>
              <a:gd name="csX8693" fmla="*/ 334473 w 1436261"/>
              <a:gd name="csY8693" fmla="*/ 37826 h 700513"/>
              <a:gd name="csX8694" fmla="*/ 331188 w 1436261"/>
              <a:gd name="csY8694" fmla="*/ 38719 h 700513"/>
              <a:gd name="csX8695" fmla="*/ 330227 w 1436261"/>
              <a:gd name="csY8695" fmla="*/ 39427 h 700513"/>
              <a:gd name="csX8696" fmla="*/ 328963 w 1436261"/>
              <a:gd name="csY8696" fmla="*/ 39494 h 700513"/>
              <a:gd name="csX8697" fmla="*/ 328289 w 1436261"/>
              <a:gd name="csY8697" fmla="*/ 37085 h 700513"/>
              <a:gd name="csX8698" fmla="*/ 327329 w 1436261"/>
              <a:gd name="csY8698" fmla="*/ 36326 h 700513"/>
              <a:gd name="csX8699" fmla="*/ 328390 w 1436261"/>
              <a:gd name="csY8699" fmla="*/ 35905 h 700513"/>
              <a:gd name="csX8700" fmla="*/ 331508 w 1436261"/>
              <a:gd name="csY8700" fmla="*/ 35282 h 700513"/>
              <a:gd name="csX8701" fmla="*/ 397038 w 1436261"/>
              <a:gd name="csY8701" fmla="*/ 34844 h 700513"/>
              <a:gd name="csX8702" fmla="*/ 396263 w 1436261"/>
              <a:gd name="csY8702" fmla="*/ 36276 h 700513"/>
              <a:gd name="csX8703" fmla="*/ 390652 w 1436261"/>
              <a:gd name="csY8703" fmla="*/ 39208 h 700513"/>
              <a:gd name="csX8704" fmla="*/ 389877 w 1436261"/>
              <a:gd name="csY8704" fmla="*/ 41533 h 700513"/>
              <a:gd name="csX8705" fmla="*/ 388007 w 1436261"/>
              <a:gd name="csY8705" fmla="*/ 42325 h 700513"/>
              <a:gd name="csX8706" fmla="*/ 389220 w 1436261"/>
              <a:gd name="csY8706" fmla="*/ 46319 h 700513"/>
              <a:gd name="csX8707" fmla="*/ 390720 w 1436261"/>
              <a:gd name="csY8707" fmla="*/ 42325 h 700513"/>
              <a:gd name="csX8708" fmla="*/ 392337 w 1436261"/>
              <a:gd name="csY8708" fmla="*/ 42511 h 700513"/>
              <a:gd name="csX8709" fmla="*/ 392506 w 1436261"/>
              <a:gd name="csY8709" fmla="*/ 40556 h 700513"/>
              <a:gd name="csX8710" fmla="*/ 395589 w 1436261"/>
              <a:gd name="csY8710" fmla="*/ 38163 h 700513"/>
              <a:gd name="csX8711" fmla="*/ 401284 w 1436261"/>
              <a:gd name="csY8711" fmla="*/ 37506 h 700513"/>
              <a:gd name="csX8712" fmla="*/ 406760 w 1436261"/>
              <a:gd name="csY8712" fmla="*/ 36091 h 700513"/>
              <a:gd name="csX8713" fmla="*/ 409456 w 1436261"/>
              <a:gd name="csY8713" fmla="*/ 38770 h 700513"/>
              <a:gd name="csX8714" fmla="*/ 405732 w 1436261"/>
              <a:gd name="csY8714" fmla="*/ 42881 h 700513"/>
              <a:gd name="csX8715" fmla="*/ 409237 w 1436261"/>
              <a:gd name="csY8715" fmla="*/ 42174 h 700513"/>
              <a:gd name="csX8716" fmla="*/ 412136 w 1436261"/>
              <a:gd name="csY8716" fmla="*/ 42106 h 700513"/>
              <a:gd name="csX8717" fmla="*/ 417241 w 1436261"/>
              <a:gd name="csY8717" fmla="*/ 40843 h 700513"/>
              <a:gd name="csX8718" fmla="*/ 423661 w 1436261"/>
              <a:gd name="csY8718" fmla="*/ 40253 h 700513"/>
              <a:gd name="csX8719" fmla="*/ 425481 w 1436261"/>
              <a:gd name="csY8719" fmla="*/ 41685 h 700513"/>
              <a:gd name="csX8720" fmla="*/ 426846 w 1436261"/>
              <a:gd name="csY8720" fmla="*/ 42915 h 700513"/>
              <a:gd name="csX8721" fmla="*/ 426863 w 1436261"/>
              <a:gd name="csY8721" fmla="*/ 43016 h 700513"/>
              <a:gd name="csX8722" fmla="*/ 425852 w 1436261"/>
              <a:gd name="csY8722" fmla="*/ 44398 h 700513"/>
              <a:gd name="csX8723" fmla="*/ 425211 w 1436261"/>
              <a:gd name="csY8723" fmla="*/ 46285 h 700513"/>
              <a:gd name="csX8724" fmla="*/ 429373 w 1436261"/>
              <a:gd name="csY8724" fmla="*/ 44668 h 700513"/>
              <a:gd name="csX8725" fmla="*/ 433131 w 1436261"/>
              <a:gd name="csY8725" fmla="*/ 44887 h 700513"/>
              <a:gd name="csX8726" fmla="*/ 432137 w 1436261"/>
              <a:gd name="csY8726" fmla="*/ 47077 h 700513"/>
              <a:gd name="csX8727" fmla="*/ 435271 w 1436261"/>
              <a:gd name="csY8727" fmla="*/ 47397 h 700513"/>
              <a:gd name="csX8728" fmla="*/ 434209 w 1436261"/>
              <a:gd name="csY8728" fmla="*/ 49554 h 700513"/>
              <a:gd name="csX8729" fmla="*/ 439197 w 1436261"/>
              <a:gd name="csY8729" fmla="*/ 48947 h 700513"/>
              <a:gd name="csX8730" fmla="*/ 440191 w 1436261"/>
              <a:gd name="csY8730" fmla="*/ 50093 h 700513"/>
              <a:gd name="csX8731" fmla="*/ 441556 w 1436261"/>
              <a:gd name="csY8731" fmla="*/ 50818 h 700513"/>
              <a:gd name="csX8732" fmla="*/ 439719 w 1436261"/>
              <a:gd name="csY8732" fmla="*/ 51795 h 700513"/>
              <a:gd name="csX8733" fmla="*/ 443056 w 1436261"/>
              <a:gd name="csY8733" fmla="*/ 54053 h 700513"/>
              <a:gd name="csX8734" fmla="*/ 437529 w 1436261"/>
              <a:gd name="csY8734" fmla="*/ 55637 h 700513"/>
              <a:gd name="csX8735" fmla="*/ 437226 w 1436261"/>
              <a:gd name="csY8735" fmla="*/ 57878 h 700513"/>
              <a:gd name="csX8736" fmla="*/ 440073 w 1436261"/>
              <a:gd name="csY8736" fmla="*/ 58451 h 700513"/>
              <a:gd name="csX8737" fmla="*/ 442904 w 1436261"/>
              <a:gd name="csY8737" fmla="*/ 60170 h 700513"/>
              <a:gd name="csX8738" fmla="*/ 446594 w 1436261"/>
              <a:gd name="csY8738" fmla="*/ 62461 h 700513"/>
              <a:gd name="csX8739" fmla="*/ 448330 w 1436261"/>
              <a:gd name="csY8739" fmla="*/ 63152 h 700513"/>
              <a:gd name="csX8740" fmla="*/ 449594 w 1436261"/>
              <a:gd name="csY8740" fmla="*/ 64804 h 700513"/>
              <a:gd name="csX8741" fmla="*/ 451868 w 1436261"/>
              <a:gd name="csY8741" fmla="*/ 65292 h 700513"/>
              <a:gd name="csX8742" fmla="*/ 451312 w 1436261"/>
              <a:gd name="csY8742" fmla="*/ 68595 h 700513"/>
              <a:gd name="csX8743" fmla="*/ 449509 w 1436261"/>
              <a:gd name="csY8743" fmla="*/ 68864 h 700513"/>
              <a:gd name="csX8744" fmla="*/ 448802 w 1436261"/>
              <a:gd name="csY8744" fmla="*/ 69926 h 700513"/>
              <a:gd name="csX8745" fmla="*/ 447521 w 1436261"/>
              <a:gd name="csY8745" fmla="*/ 71308 h 700513"/>
              <a:gd name="csX8746" fmla="*/ 445701 w 1436261"/>
              <a:gd name="csY8746" fmla="*/ 70870 h 700513"/>
              <a:gd name="csX8747" fmla="*/ 444640 w 1436261"/>
              <a:gd name="csY8747" fmla="*/ 72251 h 700513"/>
              <a:gd name="csX8748" fmla="*/ 442736 w 1436261"/>
              <a:gd name="csY8748" fmla="*/ 73448 h 700513"/>
              <a:gd name="csX8749" fmla="*/ 441522 w 1436261"/>
              <a:gd name="csY8749" fmla="*/ 74189 h 700513"/>
              <a:gd name="csX8750" fmla="*/ 440832 w 1436261"/>
              <a:gd name="csY8750" fmla="*/ 74981 h 700513"/>
              <a:gd name="csX8751" fmla="*/ 439719 w 1436261"/>
              <a:gd name="csY8751" fmla="*/ 74273 h 700513"/>
              <a:gd name="csX8752" fmla="*/ 438860 w 1436261"/>
              <a:gd name="csY8752" fmla="*/ 73212 h 700513"/>
              <a:gd name="csX8753" fmla="*/ 438590 w 1436261"/>
              <a:gd name="csY8753" fmla="*/ 69741 h 700513"/>
              <a:gd name="csX8754" fmla="*/ 436113 w 1436261"/>
              <a:gd name="csY8754" fmla="*/ 68359 h 700513"/>
              <a:gd name="csX8755" fmla="*/ 434125 w 1436261"/>
              <a:gd name="csY8755" fmla="*/ 67567 h 700513"/>
              <a:gd name="csX8756" fmla="*/ 431581 w 1436261"/>
              <a:gd name="csY8756" fmla="*/ 67112 h 700513"/>
              <a:gd name="csX8757" fmla="*/ 430907 w 1436261"/>
              <a:gd name="csY8757" fmla="*/ 69572 h 700513"/>
              <a:gd name="csX8758" fmla="*/ 428093 w 1436261"/>
              <a:gd name="csY8758" fmla="*/ 69656 h 700513"/>
              <a:gd name="csX8759" fmla="*/ 427941 w 1436261"/>
              <a:gd name="csY8759" fmla="*/ 72841 h 700513"/>
              <a:gd name="csX8760" fmla="*/ 431008 w 1436261"/>
              <a:gd name="csY8760" fmla="*/ 74813 h 700513"/>
              <a:gd name="csX8761" fmla="*/ 433468 w 1436261"/>
              <a:gd name="csY8761" fmla="*/ 74273 h 700513"/>
              <a:gd name="csX8762" fmla="*/ 433636 w 1436261"/>
              <a:gd name="csY8762" fmla="*/ 76582 h 700513"/>
              <a:gd name="csX8763" fmla="*/ 433620 w 1436261"/>
              <a:gd name="csY8763" fmla="*/ 80222 h 700513"/>
              <a:gd name="csX8764" fmla="*/ 431345 w 1436261"/>
              <a:gd name="csY8764" fmla="*/ 81249 h 700513"/>
              <a:gd name="csX8765" fmla="*/ 428935 w 1436261"/>
              <a:gd name="csY8765" fmla="*/ 85007 h 700513"/>
              <a:gd name="csX8766" fmla="*/ 426222 w 1436261"/>
              <a:gd name="csY8766" fmla="*/ 82682 h 700513"/>
              <a:gd name="csX8767" fmla="*/ 423509 w 1436261"/>
              <a:gd name="csY8767" fmla="*/ 82648 h 700513"/>
              <a:gd name="csX8768" fmla="*/ 422431 w 1436261"/>
              <a:gd name="csY8768" fmla="*/ 81047 h 700513"/>
              <a:gd name="csX8769" fmla="*/ 419162 w 1436261"/>
              <a:gd name="csY8769" fmla="*/ 80727 h 700513"/>
              <a:gd name="csX8770" fmla="*/ 423712 w 1436261"/>
              <a:gd name="csY8770" fmla="*/ 84636 h 700513"/>
              <a:gd name="csX8771" fmla="*/ 424689 w 1436261"/>
              <a:gd name="csY8771" fmla="*/ 89590 h 700513"/>
              <a:gd name="csX8772" fmla="*/ 416247 w 1436261"/>
              <a:gd name="csY8772" fmla="*/ 87147 h 700513"/>
              <a:gd name="csX8773" fmla="*/ 414040 w 1436261"/>
              <a:gd name="csY8773" fmla="*/ 86692 h 700513"/>
              <a:gd name="csX8774" fmla="*/ 411984 w 1436261"/>
              <a:gd name="csY8774" fmla="*/ 84653 h 700513"/>
              <a:gd name="csX8775" fmla="*/ 407232 w 1436261"/>
              <a:gd name="csY8775" fmla="*/ 82564 h 700513"/>
              <a:gd name="csX8776" fmla="*/ 406440 w 1436261"/>
              <a:gd name="csY8776" fmla="*/ 79480 h 700513"/>
              <a:gd name="csX8777" fmla="*/ 405261 w 1436261"/>
              <a:gd name="csY8777" fmla="*/ 78537 h 700513"/>
              <a:gd name="csX8778" fmla="*/ 404384 w 1436261"/>
              <a:gd name="csY8778" fmla="*/ 76481 h 700513"/>
              <a:gd name="csX8779" fmla="*/ 400711 w 1436261"/>
              <a:gd name="csY8779" fmla="*/ 77559 h 700513"/>
              <a:gd name="csX8780" fmla="*/ 395538 w 1436261"/>
              <a:gd name="csY8780" fmla="*/ 77424 h 700513"/>
              <a:gd name="csX8781" fmla="*/ 386035 w 1436261"/>
              <a:gd name="csY8781" fmla="*/ 75200 h 700513"/>
              <a:gd name="csX8782" fmla="*/ 392960 w 1436261"/>
              <a:gd name="csY8782" fmla="*/ 72555 h 700513"/>
              <a:gd name="csX8783" fmla="*/ 393988 w 1436261"/>
              <a:gd name="csY8783" fmla="*/ 70330 h 700513"/>
              <a:gd name="csX8784" fmla="*/ 397071 w 1436261"/>
              <a:gd name="csY8784" fmla="*/ 72470 h 700513"/>
              <a:gd name="csX8785" fmla="*/ 407417 w 1436261"/>
              <a:gd name="csY8785" fmla="*/ 72016 h 700513"/>
              <a:gd name="csX8786" fmla="*/ 407417 w 1436261"/>
              <a:gd name="csY8786" fmla="*/ 67887 h 700513"/>
              <a:gd name="csX8787" fmla="*/ 410383 w 1436261"/>
              <a:gd name="csY8787" fmla="*/ 66505 h 700513"/>
              <a:gd name="csX8788" fmla="*/ 412826 w 1436261"/>
              <a:gd name="csY8788" fmla="*/ 65949 h 700513"/>
              <a:gd name="csX8789" fmla="*/ 415320 w 1436261"/>
              <a:gd name="csY8789" fmla="*/ 64028 h 700513"/>
              <a:gd name="csX8790" fmla="*/ 418050 w 1436261"/>
              <a:gd name="csY8790" fmla="*/ 62680 h 700513"/>
              <a:gd name="csX8791" fmla="*/ 416264 w 1436261"/>
              <a:gd name="csY8791" fmla="*/ 59445 h 700513"/>
              <a:gd name="csX8792" fmla="*/ 414899 w 1436261"/>
              <a:gd name="csY8792" fmla="*/ 57154 h 700513"/>
              <a:gd name="csX8793" fmla="*/ 412203 w 1436261"/>
              <a:gd name="csY8793" fmla="*/ 56176 h 700513"/>
              <a:gd name="csX8794" fmla="*/ 407822 w 1436261"/>
              <a:gd name="csY8794" fmla="*/ 56800 h 700513"/>
              <a:gd name="csX8795" fmla="*/ 411613 w 1436261"/>
              <a:gd name="csY8795" fmla="*/ 54441 h 700513"/>
              <a:gd name="csX8796" fmla="*/ 410097 w 1436261"/>
              <a:gd name="csY8796" fmla="*/ 53059 h 700513"/>
              <a:gd name="csX8797" fmla="*/ 408715 w 1436261"/>
              <a:gd name="csY8797" fmla="*/ 49790 h 700513"/>
              <a:gd name="csX8798" fmla="*/ 407283 w 1436261"/>
              <a:gd name="csY8798" fmla="*/ 48830 h 700513"/>
              <a:gd name="csX8799" fmla="*/ 405109 w 1436261"/>
              <a:gd name="csY8799" fmla="*/ 48105 h 700513"/>
              <a:gd name="csX8800" fmla="*/ 405126 w 1436261"/>
              <a:gd name="csY8800" fmla="*/ 50717 h 700513"/>
              <a:gd name="csX8801" fmla="*/ 402615 w 1436261"/>
              <a:gd name="csY8801" fmla="*/ 51003 h 700513"/>
              <a:gd name="csX8802" fmla="*/ 398841 w 1436261"/>
              <a:gd name="csY8802" fmla="*/ 51189 h 700513"/>
              <a:gd name="csX8803" fmla="*/ 395555 w 1436261"/>
              <a:gd name="csY8803" fmla="*/ 50750 h 700513"/>
              <a:gd name="csX8804" fmla="*/ 395471 w 1436261"/>
              <a:gd name="csY8804" fmla="*/ 52823 h 700513"/>
              <a:gd name="csX8805" fmla="*/ 391428 w 1436261"/>
              <a:gd name="csY8805" fmla="*/ 51694 h 700513"/>
              <a:gd name="csX8806" fmla="*/ 387552 w 1436261"/>
              <a:gd name="csY8806" fmla="*/ 51189 h 700513"/>
              <a:gd name="csX8807" fmla="*/ 383811 w 1436261"/>
              <a:gd name="csY8807" fmla="*/ 49638 h 700513"/>
              <a:gd name="csX8808" fmla="*/ 379262 w 1436261"/>
              <a:gd name="csY8808" fmla="*/ 51205 h 700513"/>
              <a:gd name="csX8809" fmla="*/ 378284 w 1436261"/>
              <a:gd name="csY8809" fmla="*/ 50312 h 700513"/>
              <a:gd name="csX8810" fmla="*/ 375437 w 1436261"/>
              <a:gd name="csY8810" fmla="*/ 50279 h 700513"/>
              <a:gd name="csX8811" fmla="*/ 373650 w 1436261"/>
              <a:gd name="csY8811" fmla="*/ 46993 h 700513"/>
              <a:gd name="csX8812" fmla="*/ 378975 w 1436261"/>
              <a:gd name="csY8812" fmla="*/ 46605 h 700513"/>
              <a:gd name="csX8813" fmla="*/ 376296 w 1436261"/>
              <a:gd name="csY8813" fmla="*/ 45594 h 700513"/>
              <a:gd name="csX8814" fmla="*/ 374560 w 1436261"/>
              <a:gd name="csY8814" fmla="*/ 45072 h 700513"/>
              <a:gd name="csX8815" fmla="*/ 374443 w 1436261"/>
              <a:gd name="csY8815" fmla="*/ 43572 h 700513"/>
              <a:gd name="csX8816" fmla="*/ 377728 w 1436261"/>
              <a:gd name="csY8816" fmla="*/ 42005 h 700513"/>
              <a:gd name="csX8817" fmla="*/ 380694 w 1436261"/>
              <a:gd name="csY8817" fmla="*/ 39612 h 700513"/>
              <a:gd name="csX8818" fmla="*/ 389288 w 1436261"/>
              <a:gd name="csY8818" fmla="*/ 36141 h 700513"/>
              <a:gd name="csX8819" fmla="*/ 394476 w 1436261"/>
              <a:gd name="csY8819" fmla="*/ 34995 h 700513"/>
              <a:gd name="csX8820" fmla="*/ 397038 w 1436261"/>
              <a:gd name="csY8820" fmla="*/ 34844 h 700513"/>
              <a:gd name="csX8821" fmla="*/ 1123537 w 1436261"/>
              <a:gd name="csY8821" fmla="*/ 34338 h 700513"/>
              <a:gd name="csX8822" fmla="*/ 1124734 w 1436261"/>
              <a:gd name="csY8822" fmla="*/ 34709 h 700513"/>
              <a:gd name="csX8823" fmla="*/ 1125964 w 1436261"/>
              <a:gd name="csY8823" fmla="*/ 34641 h 700513"/>
              <a:gd name="csX8824" fmla="*/ 1129907 w 1436261"/>
              <a:gd name="csY8824" fmla="*/ 35619 h 700513"/>
              <a:gd name="csX8825" fmla="*/ 1131828 w 1436261"/>
              <a:gd name="csY8825" fmla="*/ 36343 h 700513"/>
              <a:gd name="csX8826" fmla="*/ 1133479 w 1436261"/>
              <a:gd name="csY8826" fmla="*/ 37270 h 700513"/>
              <a:gd name="csX8827" fmla="*/ 1131204 w 1436261"/>
              <a:gd name="csY8827" fmla="*/ 37371 h 700513"/>
              <a:gd name="csX8828" fmla="*/ 1126941 w 1436261"/>
              <a:gd name="csY8828" fmla="*/ 37304 h 700513"/>
              <a:gd name="csX8829" fmla="*/ 1124296 w 1436261"/>
              <a:gd name="csY8829" fmla="*/ 36866 h 700513"/>
              <a:gd name="csX8830" fmla="*/ 1122729 w 1436261"/>
              <a:gd name="csY8830" fmla="*/ 37371 h 700513"/>
              <a:gd name="csX8831" fmla="*/ 1120707 w 1436261"/>
              <a:gd name="csY8831" fmla="*/ 36967 h 700513"/>
              <a:gd name="csX8832" fmla="*/ 1120656 w 1436261"/>
              <a:gd name="csY8832" fmla="*/ 36815 h 700513"/>
              <a:gd name="csX8833" fmla="*/ 1121600 w 1436261"/>
              <a:gd name="csY8833" fmla="*/ 36158 h 700513"/>
              <a:gd name="csX8834" fmla="*/ 1121583 w 1436261"/>
              <a:gd name="csY8834" fmla="*/ 36158 h 700513"/>
              <a:gd name="csX8835" fmla="*/ 1122796 w 1436261"/>
              <a:gd name="csY8835" fmla="*/ 35838 h 700513"/>
              <a:gd name="csX8836" fmla="*/ 1123537 w 1436261"/>
              <a:gd name="csY8836" fmla="*/ 34338 h 700513"/>
              <a:gd name="csX8837" fmla="*/ 357694 w 1436261"/>
              <a:gd name="csY8837" fmla="*/ 34052 h 700513"/>
              <a:gd name="csX8838" fmla="*/ 360289 w 1436261"/>
              <a:gd name="csY8838" fmla="*/ 35080 h 700513"/>
              <a:gd name="csX8839" fmla="*/ 359328 w 1436261"/>
              <a:gd name="csY8839" fmla="*/ 36394 h 700513"/>
              <a:gd name="csX8840" fmla="*/ 357812 w 1436261"/>
              <a:gd name="csY8840" fmla="*/ 36512 h 700513"/>
              <a:gd name="csX8841" fmla="*/ 353481 w 1436261"/>
              <a:gd name="csY8841" fmla="*/ 38399 h 700513"/>
              <a:gd name="csX8842" fmla="*/ 355335 w 1436261"/>
              <a:gd name="csY8842" fmla="*/ 38703 h 700513"/>
              <a:gd name="csX8843" fmla="*/ 355503 w 1436261"/>
              <a:gd name="csY8843" fmla="*/ 39394 h 700513"/>
              <a:gd name="csX8844" fmla="*/ 357357 w 1436261"/>
              <a:gd name="csY8844" fmla="*/ 39966 h 700513"/>
              <a:gd name="csX8845" fmla="*/ 356110 w 1436261"/>
              <a:gd name="csY8845" fmla="*/ 40843 h 700513"/>
              <a:gd name="csX8846" fmla="*/ 355217 w 1436261"/>
              <a:gd name="csY8846" fmla="*/ 41803 h 700513"/>
              <a:gd name="csX8847" fmla="*/ 353683 w 1436261"/>
              <a:gd name="csY8847" fmla="*/ 42140 h 700513"/>
              <a:gd name="csX8848" fmla="*/ 352942 w 1436261"/>
              <a:gd name="csY8848" fmla="*/ 43336 h 700513"/>
              <a:gd name="csX8849" fmla="*/ 351543 w 1436261"/>
              <a:gd name="csY8849" fmla="*/ 43893 h 700513"/>
              <a:gd name="csX8850" fmla="*/ 349386 w 1436261"/>
              <a:gd name="csY8850" fmla="*/ 44465 h 700513"/>
              <a:gd name="csX8851" fmla="*/ 348190 w 1436261"/>
              <a:gd name="csY8851" fmla="*/ 44634 h 700513"/>
              <a:gd name="csX8852" fmla="*/ 347870 w 1436261"/>
              <a:gd name="csY8852" fmla="*/ 43657 h 700513"/>
              <a:gd name="csX8853" fmla="*/ 346421 w 1436261"/>
              <a:gd name="csY8853" fmla="*/ 44230 h 700513"/>
              <a:gd name="csX8854" fmla="*/ 345393 w 1436261"/>
              <a:gd name="csY8854" fmla="*/ 45712 h 700513"/>
              <a:gd name="csX8855" fmla="*/ 343506 w 1436261"/>
              <a:gd name="csY8855" fmla="*/ 45594 h 700513"/>
              <a:gd name="csX8856" fmla="*/ 341939 w 1436261"/>
              <a:gd name="csY8856" fmla="*/ 45510 h 700513"/>
              <a:gd name="csX8857" fmla="*/ 342242 w 1436261"/>
              <a:gd name="csY8857" fmla="*/ 44381 h 700513"/>
              <a:gd name="csX8858" fmla="*/ 342208 w 1436261"/>
              <a:gd name="csY8858" fmla="*/ 42831 h 700513"/>
              <a:gd name="csX8859" fmla="*/ 340928 w 1436261"/>
              <a:gd name="csY8859" fmla="*/ 42309 h 700513"/>
              <a:gd name="csX8860" fmla="*/ 340591 w 1436261"/>
              <a:gd name="csY8860" fmla="*/ 41264 h 700513"/>
              <a:gd name="csX8861" fmla="*/ 339849 w 1436261"/>
              <a:gd name="csY8861" fmla="*/ 41180 h 700513"/>
              <a:gd name="csX8862" fmla="*/ 338215 w 1436261"/>
              <a:gd name="csY8862" fmla="*/ 41887 h 700513"/>
              <a:gd name="csX8863" fmla="*/ 337676 w 1436261"/>
              <a:gd name="csY8863" fmla="*/ 40438 h 700513"/>
              <a:gd name="csX8864" fmla="*/ 336968 w 1436261"/>
              <a:gd name="csY8864" fmla="*/ 40185 h 700513"/>
              <a:gd name="csX8865" fmla="*/ 337389 w 1436261"/>
              <a:gd name="csY8865" fmla="*/ 39360 h 700513"/>
              <a:gd name="csX8866" fmla="*/ 338687 w 1436261"/>
              <a:gd name="csY8866" fmla="*/ 38433 h 700513"/>
              <a:gd name="csX8867" fmla="*/ 339900 w 1436261"/>
              <a:gd name="csY8867" fmla="*/ 38163 h 700513"/>
              <a:gd name="csX8868" fmla="*/ 341164 w 1436261"/>
              <a:gd name="csY8868" fmla="*/ 38433 h 700513"/>
              <a:gd name="csX8869" fmla="*/ 341231 w 1436261"/>
              <a:gd name="csY8869" fmla="*/ 38517 h 700513"/>
              <a:gd name="csX8870" fmla="*/ 341602 w 1436261"/>
              <a:gd name="csY8870" fmla="*/ 39377 h 700513"/>
              <a:gd name="csX8871" fmla="*/ 342444 w 1436261"/>
              <a:gd name="csY8871" fmla="*/ 39781 h 700513"/>
              <a:gd name="csX8872" fmla="*/ 343455 w 1436261"/>
              <a:gd name="csY8872" fmla="*/ 39832 h 700513"/>
              <a:gd name="csX8873" fmla="*/ 344399 w 1436261"/>
              <a:gd name="csY8873" fmla="*/ 39191 h 700513"/>
              <a:gd name="csX8874" fmla="*/ 346269 w 1436261"/>
              <a:gd name="csY8874" fmla="*/ 39613 h 700513"/>
              <a:gd name="csX8875" fmla="*/ 346269 w 1436261"/>
              <a:gd name="csY8875" fmla="*/ 38585 h 700513"/>
              <a:gd name="csX8876" fmla="*/ 348156 w 1436261"/>
              <a:gd name="csY8876" fmla="*/ 37759 h 700513"/>
              <a:gd name="csX8877" fmla="*/ 347617 w 1436261"/>
              <a:gd name="csY8877" fmla="*/ 37456 h 700513"/>
              <a:gd name="csX8878" fmla="*/ 346741 w 1436261"/>
              <a:gd name="csY8878" fmla="*/ 37641 h 700513"/>
              <a:gd name="csX8879" fmla="*/ 346134 w 1436261"/>
              <a:gd name="csY8879" fmla="*/ 37489 h 700513"/>
              <a:gd name="csX8880" fmla="*/ 344618 w 1436261"/>
              <a:gd name="csY8880" fmla="*/ 37287 h 700513"/>
              <a:gd name="csX8881" fmla="*/ 345477 w 1436261"/>
              <a:gd name="csY8881" fmla="*/ 36040 h 700513"/>
              <a:gd name="csX8882" fmla="*/ 346674 w 1436261"/>
              <a:gd name="csY8882" fmla="*/ 36125 h 700513"/>
              <a:gd name="csX8883" fmla="*/ 347550 w 1436261"/>
              <a:gd name="csY8883" fmla="*/ 36174 h 700513"/>
              <a:gd name="csX8884" fmla="*/ 347550 w 1436261"/>
              <a:gd name="csY8884" fmla="*/ 36175 h 700513"/>
              <a:gd name="csX8885" fmla="*/ 347567 w 1436261"/>
              <a:gd name="csY8885" fmla="*/ 36175 h 700513"/>
              <a:gd name="csX8886" fmla="*/ 347550 w 1436261"/>
              <a:gd name="csY8886" fmla="*/ 36174 h 700513"/>
              <a:gd name="csX8887" fmla="*/ 347499 w 1436261"/>
              <a:gd name="csY8887" fmla="*/ 35838 h 700513"/>
              <a:gd name="csX8888" fmla="*/ 348510 w 1436261"/>
              <a:gd name="csY8888" fmla="*/ 34861 h 700513"/>
              <a:gd name="csX8889" fmla="*/ 350718 w 1436261"/>
              <a:gd name="csY8889" fmla="*/ 35248 h 700513"/>
              <a:gd name="csX8890" fmla="*/ 350852 w 1436261"/>
              <a:gd name="csY8890" fmla="*/ 34406 h 700513"/>
              <a:gd name="csX8891" fmla="*/ 352622 w 1436261"/>
              <a:gd name="csY8891" fmla="*/ 35164 h 700513"/>
              <a:gd name="csX8892" fmla="*/ 353970 w 1436261"/>
              <a:gd name="csY8892" fmla="*/ 35265 h 700513"/>
              <a:gd name="csX8893" fmla="*/ 354846 w 1436261"/>
              <a:gd name="csY8893" fmla="*/ 34372 h 700513"/>
              <a:gd name="csX8894" fmla="*/ 356464 w 1436261"/>
              <a:gd name="csY8894" fmla="*/ 34389 h 700513"/>
              <a:gd name="csX8895" fmla="*/ 357694 w 1436261"/>
              <a:gd name="csY8895" fmla="*/ 34052 h 700513"/>
              <a:gd name="csX8896" fmla="*/ 376043 w 1436261"/>
              <a:gd name="csY8896" fmla="*/ 33647 h 700513"/>
              <a:gd name="csX8897" fmla="*/ 377778 w 1436261"/>
              <a:gd name="csY8897" fmla="*/ 34490 h 700513"/>
              <a:gd name="csX8898" fmla="*/ 381266 w 1436261"/>
              <a:gd name="csY8898" fmla="*/ 34439 h 700513"/>
              <a:gd name="csX8899" fmla="*/ 381890 w 1436261"/>
              <a:gd name="csY8899" fmla="*/ 34844 h 700513"/>
              <a:gd name="csX8900" fmla="*/ 379531 w 1436261"/>
              <a:gd name="csY8900" fmla="*/ 36040 h 700513"/>
              <a:gd name="csX8901" fmla="*/ 376869 w 1436261"/>
              <a:gd name="csY8901" fmla="*/ 36950 h 700513"/>
              <a:gd name="csX8902" fmla="*/ 376363 w 1436261"/>
              <a:gd name="csY8902" fmla="*/ 37371 h 700513"/>
              <a:gd name="csX8903" fmla="*/ 374898 w 1436261"/>
              <a:gd name="csY8903" fmla="*/ 37675 h 700513"/>
              <a:gd name="csX8904" fmla="*/ 374898 w 1436261"/>
              <a:gd name="csY8904" fmla="*/ 38315 h 700513"/>
              <a:gd name="csX8905" fmla="*/ 374914 w 1436261"/>
              <a:gd name="csY8905" fmla="*/ 38315 h 700513"/>
              <a:gd name="csX8906" fmla="*/ 373296 w 1436261"/>
              <a:gd name="csY8906" fmla="*/ 38888 h 700513"/>
              <a:gd name="csX8907" fmla="*/ 371461 w 1436261"/>
              <a:gd name="csY8907" fmla="*/ 39444 h 700513"/>
              <a:gd name="csX8908" fmla="*/ 366254 w 1436261"/>
              <a:gd name="csY8908" fmla="*/ 39292 h 700513"/>
              <a:gd name="csX8909" fmla="*/ 365580 w 1436261"/>
              <a:gd name="csY8909" fmla="*/ 41078 h 700513"/>
              <a:gd name="csX8910" fmla="*/ 363575 w 1436261"/>
              <a:gd name="csY8910" fmla="*/ 41971 h 700513"/>
              <a:gd name="csX8911" fmla="*/ 361114 w 1436261"/>
              <a:gd name="csY8911" fmla="*/ 42527 h 700513"/>
              <a:gd name="csX8912" fmla="*/ 358350 w 1436261"/>
              <a:gd name="csY8912" fmla="*/ 42730 h 700513"/>
              <a:gd name="csX8913" fmla="*/ 359379 w 1436261"/>
              <a:gd name="csY8913" fmla="*/ 40657 h 700513"/>
              <a:gd name="csX8914" fmla="*/ 359884 w 1436261"/>
              <a:gd name="csY8914" fmla="*/ 40269 h 700513"/>
              <a:gd name="csX8915" fmla="*/ 362192 w 1436261"/>
              <a:gd name="csY8915" fmla="*/ 36849 h 700513"/>
              <a:gd name="csX8916" fmla="*/ 365512 w 1436261"/>
              <a:gd name="csY8916" fmla="*/ 35467 h 700513"/>
              <a:gd name="csX8917" fmla="*/ 367248 w 1436261"/>
              <a:gd name="csY8917" fmla="*/ 35888 h 700513"/>
              <a:gd name="csX8918" fmla="*/ 367550 w 1436261"/>
              <a:gd name="csY8918" fmla="*/ 35417 h 700513"/>
              <a:gd name="csX8919" fmla="*/ 367146 w 1436261"/>
              <a:gd name="csY8919" fmla="*/ 34692 h 700513"/>
              <a:gd name="csX8920" fmla="*/ 369286 w 1436261"/>
              <a:gd name="csY8920" fmla="*/ 34490 h 700513"/>
              <a:gd name="csX8921" fmla="*/ 370450 w 1436261"/>
              <a:gd name="csY8921" fmla="*/ 34439 h 700513"/>
              <a:gd name="csX8922" fmla="*/ 371342 w 1436261"/>
              <a:gd name="csY8922" fmla="*/ 34018 h 700513"/>
              <a:gd name="csX8923" fmla="*/ 373448 w 1436261"/>
              <a:gd name="csY8923" fmla="*/ 34102 h 700513"/>
              <a:gd name="csX8924" fmla="*/ 374745 w 1436261"/>
              <a:gd name="csY8924" fmla="*/ 34069 h 700513"/>
              <a:gd name="csX8925" fmla="*/ 376043 w 1436261"/>
              <a:gd name="csY8925" fmla="*/ 33647 h 700513"/>
              <a:gd name="csX8926" fmla="*/ 288052 w 1436261"/>
              <a:gd name="csY8926" fmla="*/ 32013 h 700513"/>
              <a:gd name="csX8927" fmla="*/ 290006 w 1436261"/>
              <a:gd name="csY8927" fmla="*/ 33310 h 700513"/>
              <a:gd name="csX8928" fmla="*/ 294219 w 1436261"/>
              <a:gd name="csY8928" fmla="*/ 33580 h 700513"/>
              <a:gd name="csX8929" fmla="*/ 298061 w 1436261"/>
              <a:gd name="csY8929" fmla="*/ 33850 h 700513"/>
              <a:gd name="csX8930" fmla="*/ 298954 w 1436261"/>
              <a:gd name="csY8930" fmla="*/ 34776 h 700513"/>
              <a:gd name="csX8931" fmla="*/ 300352 w 1436261"/>
              <a:gd name="csY8931" fmla="*/ 36343 h 700513"/>
              <a:gd name="csX8932" fmla="*/ 296022 w 1436261"/>
              <a:gd name="csY8932" fmla="*/ 37085 h 700513"/>
              <a:gd name="csX8933" fmla="*/ 289585 w 1436261"/>
              <a:gd name="csY8933" fmla="*/ 38652 h 700513"/>
              <a:gd name="csX8934" fmla="*/ 284361 w 1436261"/>
              <a:gd name="csY8934" fmla="*/ 40421 h 700513"/>
              <a:gd name="csX8935" fmla="*/ 279795 w 1436261"/>
              <a:gd name="csY8935" fmla="*/ 41314 h 700513"/>
              <a:gd name="csX8936" fmla="*/ 276223 w 1436261"/>
              <a:gd name="csY8936" fmla="*/ 43387 h 700513"/>
              <a:gd name="csX8937" fmla="*/ 274487 w 1436261"/>
              <a:gd name="csY8937" fmla="*/ 43690 h 700513"/>
              <a:gd name="csX8938" fmla="*/ 272212 w 1436261"/>
              <a:gd name="csY8938" fmla="*/ 45358 h 700513"/>
              <a:gd name="csX8939" fmla="*/ 267899 w 1436261"/>
              <a:gd name="csY8939" fmla="*/ 45476 h 700513"/>
              <a:gd name="csX8940" fmla="*/ 262625 w 1436261"/>
              <a:gd name="csY8940" fmla="*/ 46386 h 700513"/>
              <a:gd name="csX8941" fmla="*/ 261900 w 1436261"/>
              <a:gd name="csY8941" fmla="*/ 43977 h 700513"/>
              <a:gd name="csX8942" fmla="*/ 261900 w 1436261"/>
              <a:gd name="csY8942" fmla="*/ 44010 h 700513"/>
              <a:gd name="csX8943" fmla="*/ 257620 w 1436261"/>
              <a:gd name="csY8943" fmla="*/ 42898 h 700513"/>
              <a:gd name="csX8944" fmla="*/ 261967 w 1436261"/>
              <a:gd name="csY8944" fmla="*/ 41028 h 700513"/>
              <a:gd name="csX8945" fmla="*/ 263231 w 1436261"/>
              <a:gd name="csY8945" fmla="*/ 39882 h 700513"/>
              <a:gd name="csX8946" fmla="*/ 265472 w 1436261"/>
              <a:gd name="csY8946" fmla="*/ 39781 h 700513"/>
              <a:gd name="csX8947" fmla="*/ 267764 w 1436261"/>
              <a:gd name="csY8947" fmla="*/ 39208 h 700513"/>
              <a:gd name="csX8948" fmla="*/ 267562 w 1436261"/>
              <a:gd name="csY8948" fmla="*/ 37759 h 700513"/>
              <a:gd name="csX8949" fmla="*/ 270780 w 1436261"/>
              <a:gd name="csY8949" fmla="*/ 36445 h 700513"/>
              <a:gd name="csX8950" fmla="*/ 275346 w 1436261"/>
              <a:gd name="csY8950" fmla="*/ 35737 h 700513"/>
              <a:gd name="csX8951" fmla="*/ 274824 w 1436261"/>
              <a:gd name="csY8951" fmla="*/ 32957 h 700513"/>
              <a:gd name="csX8952" fmla="*/ 280452 w 1436261"/>
              <a:gd name="csY8952" fmla="*/ 32181 h 700513"/>
              <a:gd name="csX8953" fmla="*/ 288052 w 1436261"/>
              <a:gd name="csY8953" fmla="*/ 32013 h 700513"/>
              <a:gd name="csX8954" fmla="*/ 346504 w 1436261"/>
              <a:gd name="csY8954" fmla="*/ 28592 h 700513"/>
              <a:gd name="csX8955" fmla="*/ 346825 w 1436261"/>
              <a:gd name="csY8955" fmla="*/ 29334 h 700513"/>
              <a:gd name="csX8956" fmla="*/ 345308 w 1436261"/>
              <a:gd name="csY8956" fmla="*/ 29856 h 700513"/>
              <a:gd name="csX8957" fmla="*/ 345308 w 1436261"/>
              <a:gd name="csY8957" fmla="*/ 29839 h 700513"/>
              <a:gd name="csX8958" fmla="*/ 343826 w 1436261"/>
              <a:gd name="csY8958" fmla="*/ 30008 h 700513"/>
              <a:gd name="csX8959" fmla="*/ 342764 w 1436261"/>
              <a:gd name="csY8959" fmla="*/ 29755 h 700513"/>
              <a:gd name="csX8960" fmla="*/ 344011 w 1436261"/>
              <a:gd name="csY8960" fmla="*/ 29047 h 700513"/>
              <a:gd name="csX8961" fmla="*/ 346504 w 1436261"/>
              <a:gd name="csY8961" fmla="*/ 28592 h 700513"/>
              <a:gd name="csX8962" fmla="*/ 1129131 w 1436261"/>
              <a:gd name="csY8962" fmla="*/ 27817 h 700513"/>
              <a:gd name="csX8963" fmla="*/ 1130125 w 1436261"/>
              <a:gd name="csY8963" fmla="*/ 28424 h 700513"/>
              <a:gd name="csX8964" fmla="*/ 1132029 w 1436261"/>
              <a:gd name="csY8964" fmla="*/ 28845 h 700513"/>
              <a:gd name="csX8965" fmla="*/ 1134540 w 1436261"/>
              <a:gd name="csY8965" fmla="*/ 28137 h 700513"/>
              <a:gd name="csX8966" fmla="*/ 1135719 w 1436261"/>
              <a:gd name="csY8966" fmla="*/ 28508 h 700513"/>
              <a:gd name="csX8967" fmla="*/ 1137017 w 1436261"/>
              <a:gd name="csY8967" fmla="*/ 28609 h 700513"/>
              <a:gd name="csX8968" fmla="*/ 1138078 w 1436261"/>
              <a:gd name="csY8968" fmla="*/ 29232 h 700513"/>
              <a:gd name="csX8969" fmla="*/ 1139191 w 1436261"/>
              <a:gd name="csY8969" fmla="*/ 28929 h 700513"/>
              <a:gd name="csX8970" fmla="*/ 1142426 w 1436261"/>
              <a:gd name="csY8970" fmla="*/ 29367 h 700513"/>
              <a:gd name="csX8971" fmla="*/ 1143639 w 1436261"/>
              <a:gd name="csY8971" fmla="*/ 29468 h 700513"/>
              <a:gd name="csX8972" fmla="*/ 1144229 w 1436261"/>
              <a:gd name="csY8972" fmla="*/ 29199 h 700513"/>
              <a:gd name="csX8973" fmla="*/ 1145088 w 1436261"/>
              <a:gd name="csY8973" fmla="*/ 29300 h 700513"/>
              <a:gd name="csX8974" fmla="*/ 1146335 w 1436261"/>
              <a:gd name="csY8974" fmla="*/ 29890 h 700513"/>
              <a:gd name="csX8975" fmla="*/ 1145257 w 1436261"/>
              <a:gd name="csY8975" fmla="*/ 31440 h 700513"/>
              <a:gd name="csX8976" fmla="*/ 1138837 w 1436261"/>
              <a:gd name="csY8976" fmla="*/ 31238 h 700513"/>
              <a:gd name="csX8977" fmla="*/ 1133074 w 1436261"/>
              <a:gd name="csY8977" fmla="*/ 30867 h 700513"/>
              <a:gd name="csX8978" fmla="*/ 1129889 w 1436261"/>
              <a:gd name="csY8978" fmla="*/ 30125 h 700513"/>
              <a:gd name="csX8979" fmla="*/ 1129283 w 1436261"/>
              <a:gd name="csY8979" fmla="*/ 29536 h 700513"/>
              <a:gd name="csX8980" fmla="*/ 1129283 w 1436261"/>
              <a:gd name="csY8980" fmla="*/ 29553 h 700513"/>
              <a:gd name="csX8981" fmla="*/ 1128541 w 1436261"/>
              <a:gd name="csY8981" fmla="*/ 29064 h 700513"/>
              <a:gd name="csX8982" fmla="*/ 1128103 w 1436261"/>
              <a:gd name="csY8982" fmla="*/ 28238 h 700513"/>
              <a:gd name="csX8983" fmla="*/ 1129131 w 1436261"/>
              <a:gd name="csY8983" fmla="*/ 27817 h 700513"/>
              <a:gd name="csX8984" fmla="*/ 375117 w 1436261"/>
              <a:gd name="csY8984" fmla="*/ 27548 h 700513"/>
              <a:gd name="csX8985" fmla="*/ 378453 w 1436261"/>
              <a:gd name="csY8985" fmla="*/ 29183 h 700513"/>
              <a:gd name="csX8986" fmla="*/ 376835 w 1436261"/>
              <a:gd name="csY8986" fmla="*/ 30935 h 700513"/>
              <a:gd name="csX8987" fmla="*/ 372875 w 1436261"/>
              <a:gd name="csY8987" fmla="*/ 31643 h 700513"/>
              <a:gd name="csX8988" fmla="*/ 369438 w 1436261"/>
              <a:gd name="csY8988" fmla="*/ 31019 h 700513"/>
              <a:gd name="csX8989" fmla="*/ 368023 w 1436261"/>
              <a:gd name="csY8989" fmla="*/ 30244 h 700513"/>
              <a:gd name="csX8990" fmla="*/ 371376 w 1436261"/>
              <a:gd name="csY8990" fmla="*/ 28862 h 700513"/>
              <a:gd name="csX8991" fmla="*/ 373044 w 1436261"/>
              <a:gd name="csY8991" fmla="*/ 27784 h 700513"/>
              <a:gd name="csX8992" fmla="*/ 375117 w 1436261"/>
              <a:gd name="csY8992" fmla="*/ 27548 h 700513"/>
              <a:gd name="csX8993" fmla="*/ 307884 w 1436261"/>
              <a:gd name="csY8993" fmla="*/ 25627 h 700513"/>
              <a:gd name="csX8994" fmla="*/ 308373 w 1436261"/>
              <a:gd name="csY8994" fmla="*/ 25812 h 700513"/>
              <a:gd name="csX8995" fmla="*/ 308187 w 1436261"/>
              <a:gd name="csY8995" fmla="*/ 26335 h 700513"/>
              <a:gd name="csX8996" fmla="*/ 305912 w 1436261"/>
              <a:gd name="csY8996" fmla="*/ 27042 h 700513"/>
              <a:gd name="csX8997" fmla="*/ 303840 w 1436261"/>
              <a:gd name="csY8997" fmla="*/ 28037 h 700513"/>
              <a:gd name="csX8998" fmla="*/ 303098 w 1436261"/>
              <a:gd name="csY8998" fmla="*/ 28643 h 700513"/>
              <a:gd name="csX8999" fmla="*/ 303115 w 1436261"/>
              <a:gd name="csY8999" fmla="*/ 28626 h 700513"/>
              <a:gd name="csX9000" fmla="*/ 301312 w 1436261"/>
              <a:gd name="csY9000" fmla="*/ 28205 h 700513"/>
              <a:gd name="csX9001" fmla="*/ 300487 w 1436261"/>
              <a:gd name="csY9001" fmla="*/ 27733 h 700513"/>
              <a:gd name="csX9002" fmla="*/ 299880 w 1436261"/>
              <a:gd name="csY9002" fmla="*/ 27733 h 700513"/>
              <a:gd name="csX9003" fmla="*/ 301144 w 1436261"/>
              <a:gd name="csY9003" fmla="*/ 27177 h 700513"/>
              <a:gd name="csX9004" fmla="*/ 302643 w 1436261"/>
              <a:gd name="csY9004" fmla="*/ 26857 h 700513"/>
              <a:gd name="csX9005" fmla="*/ 306182 w 1436261"/>
              <a:gd name="csY9005" fmla="*/ 25829 h 700513"/>
              <a:gd name="csX9006" fmla="*/ 307884 w 1436261"/>
              <a:gd name="csY9006" fmla="*/ 25627 h 700513"/>
              <a:gd name="csX9007" fmla="*/ 354997 w 1436261"/>
              <a:gd name="csY9007" fmla="*/ 25324 h 700513"/>
              <a:gd name="csX9008" fmla="*/ 356547 w 1436261"/>
              <a:gd name="csY9008" fmla="*/ 25475 h 700513"/>
              <a:gd name="csX9009" fmla="*/ 355401 w 1436261"/>
              <a:gd name="csY9009" fmla="*/ 26217 h 700513"/>
              <a:gd name="csX9010" fmla="*/ 354576 w 1436261"/>
              <a:gd name="csY9010" fmla="*/ 26705 h 700513"/>
              <a:gd name="csX9011" fmla="*/ 352284 w 1436261"/>
              <a:gd name="csY9011" fmla="*/ 27009 h 700513"/>
              <a:gd name="csX9012" fmla="*/ 350363 w 1436261"/>
              <a:gd name="csY9012" fmla="*/ 26621 h 700513"/>
              <a:gd name="csX9013" fmla="*/ 350380 w 1436261"/>
              <a:gd name="csY9013" fmla="*/ 26621 h 700513"/>
              <a:gd name="csX9014" fmla="*/ 349723 w 1436261"/>
              <a:gd name="csY9014" fmla="*/ 26267 h 700513"/>
              <a:gd name="csX9015" fmla="*/ 348914 w 1436261"/>
              <a:gd name="csY9015" fmla="*/ 25762 h 700513"/>
              <a:gd name="csX9016" fmla="*/ 350633 w 1436261"/>
              <a:gd name="csY9016" fmla="*/ 25812 h 700513"/>
              <a:gd name="csX9017" fmla="*/ 351728 w 1436261"/>
              <a:gd name="csY9017" fmla="*/ 25745 h 700513"/>
              <a:gd name="csX9018" fmla="*/ 352503 w 1436261"/>
              <a:gd name="csY9018" fmla="*/ 25576 h 700513"/>
              <a:gd name="csX9019" fmla="*/ 353312 w 1436261"/>
              <a:gd name="csY9019" fmla="*/ 25560 h 700513"/>
              <a:gd name="csX9020" fmla="*/ 354188 w 1436261"/>
              <a:gd name="csY9020" fmla="*/ 25374 h 700513"/>
              <a:gd name="csX9021" fmla="*/ 354997 w 1436261"/>
              <a:gd name="csY9021" fmla="*/ 25324 h 700513"/>
              <a:gd name="csX9022" fmla="*/ 1102272 w 1436261"/>
              <a:gd name="csY9022" fmla="*/ 25239 h 700513"/>
              <a:gd name="csX9023" fmla="*/ 1105794 w 1436261"/>
              <a:gd name="csY9023" fmla="*/ 26283 h 700513"/>
              <a:gd name="csX9024" fmla="*/ 1111018 w 1436261"/>
              <a:gd name="csY9024" fmla="*/ 27783 h 700513"/>
              <a:gd name="csX9025" fmla="*/ 1109973 w 1436261"/>
              <a:gd name="csY9025" fmla="*/ 25660 h 700513"/>
              <a:gd name="csX9026" fmla="*/ 1113882 w 1436261"/>
              <a:gd name="csY9026" fmla="*/ 26401 h 700513"/>
              <a:gd name="csX9027" fmla="*/ 1117033 w 1436261"/>
              <a:gd name="csY9027" fmla="*/ 26435 h 700513"/>
              <a:gd name="csX9028" fmla="*/ 1121583 w 1436261"/>
              <a:gd name="csY9028" fmla="*/ 27075 h 700513"/>
              <a:gd name="csX9029" fmla="*/ 1126200 w 1436261"/>
              <a:gd name="csY9029" fmla="*/ 28103 h 700513"/>
              <a:gd name="csX9030" fmla="*/ 1124953 w 1436261"/>
              <a:gd name="csY9030" fmla="*/ 28710 h 700513"/>
              <a:gd name="csX9031" fmla="*/ 1125778 w 1436261"/>
              <a:gd name="csY9031" fmla="*/ 29552 h 700513"/>
              <a:gd name="csX9032" fmla="*/ 1125054 w 1436261"/>
              <a:gd name="csY9032" fmla="*/ 30109 h 700513"/>
              <a:gd name="csX9033" fmla="*/ 1119662 w 1436261"/>
              <a:gd name="csY9033" fmla="*/ 29182 h 700513"/>
              <a:gd name="csX9034" fmla="*/ 1118162 w 1436261"/>
              <a:gd name="csY9034" fmla="*/ 28659 h 700513"/>
              <a:gd name="csX9035" fmla="*/ 1118095 w 1436261"/>
              <a:gd name="csY9035" fmla="*/ 28221 h 700513"/>
              <a:gd name="csX9036" fmla="*/ 1116494 w 1436261"/>
              <a:gd name="csY9036" fmla="*/ 27446 h 700513"/>
              <a:gd name="csX9037" fmla="*/ 1115500 w 1436261"/>
              <a:gd name="csY9037" fmla="*/ 28137 h 700513"/>
              <a:gd name="csX9038" fmla="*/ 1117387 w 1436261"/>
              <a:gd name="csY9038" fmla="*/ 29097 h 700513"/>
              <a:gd name="csX9039" fmla="*/ 1120909 w 1436261"/>
              <a:gd name="csY9039" fmla="*/ 30294 h 700513"/>
              <a:gd name="csX9040" fmla="*/ 1122509 w 1436261"/>
              <a:gd name="csY9040" fmla="*/ 31204 h 700513"/>
              <a:gd name="csX9041" fmla="*/ 1119645 w 1436261"/>
              <a:gd name="csY9041" fmla="*/ 30513 h 700513"/>
              <a:gd name="csX9042" fmla="*/ 1117791 w 1436261"/>
              <a:gd name="csY9042" fmla="*/ 31086 h 700513"/>
              <a:gd name="csX9043" fmla="*/ 1116595 w 1436261"/>
              <a:gd name="csY9043" fmla="*/ 30934 h 700513"/>
              <a:gd name="csX9044" fmla="*/ 1114573 w 1436261"/>
              <a:gd name="csY9044" fmla="*/ 30816 h 700513"/>
              <a:gd name="csX9045" fmla="*/ 1112770 w 1436261"/>
              <a:gd name="csY9045" fmla="*/ 30783 h 700513"/>
              <a:gd name="csX9046" fmla="*/ 1111708 w 1436261"/>
              <a:gd name="csY9046" fmla="*/ 30884 h 700513"/>
              <a:gd name="csX9047" fmla="*/ 1112281 w 1436261"/>
              <a:gd name="csY9047" fmla="*/ 31810 h 700513"/>
              <a:gd name="csX9048" fmla="*/ 1107395 w 1436261"/>
              <a:gd name="csY9048" fmla="*/ 31271 h 700513"/>
              <a:gd name="csX9049" fmla="*/ 1104311 w 1436261"/>
              <a:gd name="csY9049" fmla="*/ 30277 h 700513"/>
              <a:gd name="csX9050" fmla="*/ 1102373 w 1436261"/>
              <a:gd name="csY9050" fmla="*/ 29586 h 700513"/>
              <a:gd name="csX9051" fmla="*/ 1100857 w 1436261"/>
              <a:gd name="csY9051" fmla="*/ 28929 h 700513"/>
              <a:gd name="csX9052" fmla="*/ 1099812 w 1436261"/>
              <a:gd name="csY9052" fmla="*/ 27311 h 700513"/>
              <a:gd name="csX9053" fmla="*/ 1099745 w 1436261"/>
              <a:gd name="csY9053" fmla="*/ 26621 h 700513"/>
              <a:gd name="csX9054" fmla="*/ 1099728 w 1436261"/>
              <a:gd name="csY9054" fmla="*/ 26637 h 700513"/>
              <a:gd name="csX9055" fmla="*/ 1099930 w 1436261"/>
              <a:gd name="csY9055" fmla="*/ 25862 h 700513"/>
              <a:gd name="csX9056" fmla="*/ 1100570 w 1436261"/>
              <a:gd name="csY9056" fmla="*/ 25761 h 700513"/>
              <a:gd name="csX9057" fmla="*/ 1100907 w 1436261"/>
              <a:gd name="csY9057" fmla="*/ 25390 h 700513"/>
              <a:gd name="csX9058" fmla="*/ 1102272 w 1436261"/>
              <a:gd name="csY9058" fmla="*/ 25239 h 700513"/>
              <a:gd name="csX9059" fmla="*/ 350853 w 1436261"/>
              <a:gd name="csY9059" fmla="*/ 24481 h 700513"/>
              <a:gd name="csX9060" fmla="*/ 350854 w 1436261"/>
              <a:gd name="csY9060" fmla="*/ 24481 h 700513"/>
              <a:gd name="csX9061" fmla="*/ 350869 w 1436261"/>
              <a:gd name="csY9061" fmla="*/ 24498 h 700513"/>
              <a:gd name="csX9062" fmla="*/ 369876 w 1436261"/>
              <a:gd name="csY9062" fmla="*/ 23453 h 700513"/>
              <a:gd name="csX9063" fmla="*/ 371039 w 1436261"/>
              <a:gd name="csY9063" fmla="*/ 23503 h 700513"/>
              <a:gd name="csX9064" fmla="*/ 371747 w 1436261"/>
              <a:gd name="csY9064" fmla="*/ 23503 h 700513"/>
              <a:gd name="csX9065" fmla="*/ 372168 w 1436261"/>
              <a:gd name="csY9065" fmla="*/ 24346 h 700513"/>
              <a:gd name="csX9066" fmla="*/ 371258 w 1436261"/>
              <a:gd name="csY9066" fmla="*/ 25003 h 700513"/>
              <a:gd name="csX9067" fmla="*/ 370769 w 1436261"/>
              <a:gd name="csY9067" fmla="*/ 25576 h 700513"/>
              <a:gd name="csX9068" fmla="*/ 369657 w 1436261"/>
              <a:gd name="csY9068" fmla="*/ 26402 h 700513"/>
              <a:gd name="csX9069" fmla="*/ 368848 w 1436261"/>
              <a:gd name="csY9069" fmla="*/ 26890 h 700513"/>
              <a:gd name="csX9070" fmla="*/ 367972 w 1436261"/>
              <a:gd name="csY9070" fmla="*/ 27126 h 700513"/>
              <a:gd name="csX9071" fmla="*/ 368191 w 1436261"/>
              <a:gd name="csY9071" fmla="*/ 28188 h 700513"/>
              <a:gd name="csX9072" fmla="*/ 366658 w 1436261"/>
              <a:gd name="csY9072" fmla="*/ 28373 h 700513"/>
              <a:gd name="csX9073" fmla="*/ 365933 w 1436261"/>
              <a:gd name="csY9073" fmla="*/ 28778 h 700513"/>
              <a:gd name="csX9074" fmla="*/ 365428 w 1436261"/>
              <a:gd name="csY9074" fmla="*/ 29334 h 700513"/>
              <a:gd name="csX9075" fmla="*/ 365226 w 1436261"/>
              <a:gd name="csY9075" fmla="*/ 29738 h 700513"/>
              <a:gd name="csX9076" fmla="*/ 365108 w 1436261"/>
              <a:gd name="csY9076" fmla="*/ 29906 h 700513"/>
              <a:gd name="csX9077" fmla="*/ 364518 w 1436261"/>
              <a:gd name="csY9077" fmla="*/ 29738 h 700513"/>
              <a:gd name="csX9078" fmla="*/ 363658 w 1436261"/>
              <a:gd name="csY9078" fmla="*/ 29569 h 700513"/>
              <a:gd name="csX9079" fmla="*/ 363187 w 1436261"/>
              <a:gd name="csY9079" fmla="*/ 30092 h 700513"/>
              <a:gd name="csX9080" fmla="*/ 360844 w 1436261"/>
              <a:gd name="csY9080" fmla="*/ 30361 h 700513"/>
              <a:gd name="csX9081" fmla="*/ 359564 w 1436261"/>
              <a:gd name="csY9081" fmla="*/ 30463 h 700513"/>
              <a:gd name="csX9082" fmla="*/ 358216 w 1436261"/>
              <a:gd name="csY9082" fmla="*/ 30665 h 700513"/>
              <a:gd name="csX9083" fmla="*/ 357171 w 1436261"/>
              <a:gd name="csY9083" fmla="*/ 30243 h 700513"/>
              <a:gd name="csX9084" fmla="*/ 356901 w 1436261"/>
              <a:gd name="csY9084" fmla="*/ 29856 h 700513"/>
              <a:gd name="csX9085" fmla="*/ 357306 w 1436261"/>
              <a:gd name="csY9085" fmla="*/ 29047 h 700513"/>
              <a:gd name="csX9086" fmla="*/ 357222 w 1436261"/>
              <a:gd name="csY9086" fmla="*/ 28693 h 700513"/>
              <a:gd name="csX9087" fmla="*/ 358351 w 1436261"/>
              <a:gd name="csY9087" fmla="*/ 28289 h 700513"/>
              <a:gd name="csX9088" fmla="*/ 360187 w 1436261"/>
              <a:gd name="csY9088" fmla="*/ 28002 h 700513"/>
              <a:gd name="csX9089" fmla="*/ 361603 w 1436261"/>
              <a:gd name="csY9089" fmla="*/ 27649 h 700513"/>
              <a:gd name="csX9090" fmla="*/ 360642 w 1436261"/>
              <a:gd name="csY9090" fmla="*/ 27160 h 700513"/>
              <a:gd name="csX9091" fmla="*/ 358873 w 1436261"/>
              <a:gd name="csY9091" fmla="*/ 27413 h 700513"/>
              <a:gd name="csX9092" fmla="*/ 355975 w 1436261"/>
              <a:gd name="csY9092" fmla="*/ 28255 h 700513"/>
              <a:gd name="csX9093" fmla="*/ 353346 w 1436261"/>
              <a:gd name="csY9093" fmla="*/ 28626 h 700513"/>
              <a:gd name="csX9094" fmla="*/ 352099 w 1436261"/>
              <a:gd name="csY9094" fmla="*/ 28457 h 700513"/>
              <a:gd name="csX9095" fmla="*/ 351442 w 1436261"/>
              <a:gd name="csY9095" fmla="*/ 27952 h 700513"/>
              <a:gd name="csX9096" fmla="*/ 353380 w 1436261"/>
              <a:gd name="csY9096" fmla="*/ 27497 h 700513"/>
              <a:gd name="csX9097" fmla="*/ 354475 w 1436261"/>
              <a:gd name="csY9097" fmla="*/ 27463 h 700513"/>
              <a:gd name="csX9098" fmla="*/ 355334 w 1436261"/>
              <a:gd name="csY9098" fmla="*/ 27312 h 700513"/>
              <a:gd name="csX9099" fmla="*/ 356581 w 1436261"/>
              <a:gd name="csY9099" fmla="*/ 27244 h 700513"/>
              <a:gd name="csX9100" fmla="*/ 357289 w 1436261"/>
              <a:gd name="csY9100" fmla="*/ 26907 h 700513"/>
              <a:gd name="csX9101" fmla="*/ 357340 w 1436261"/>
              <a:gd name="csY9101" fmla="*/ 26941 h 700513"/>
              <a:gd name="csX9102" fmla="*/ 357811 w 1436261"/>
              <a:gd name="csY9102" fmla="*/ 26621 h 700513"/>
              <a:gd name="csX9103" fmla="*/ 357643 w 1436261"/>
              <a:gd name="csY9103" fmla="*/ 26149 h 700513"/>
              <a:gd name="csX9104" fmla="*/ 357559 w 1436261"/>
              <a:gd name="csY9104" fmla="*/ 25913 h 700513"/>
              <a:gd name="csX9105" fmla="*/ 357879 w 1436261"/>
              <a:gd name="csY9105" fmla="*/ 25492 h 700513"/>
              <a:gd name="csX9106" fmla="*/ 357811 w 1436261"/>
              <a:gd name="csY9106" fmla="*/ 24986 h 700513"/>
              <a:gd name="csX9107" fmla="*/ 358115 w 1436261"/>
              <a:gd name="csY9107" fmla="*/ 24447 h 700513"/>
              <a:gd name="csX9108" fmla="*/ 359598 w 1436261"/>
              <a:gd name="csY9108" fmla="*/ 24295 h 700513"/>
              <a:gd name="csX9109" fmla="*/ 361401 w 1436261"/>
              <a:gd name="csY9109" fmla="*/ 25610 h 700513"/>
              <a:gd name="csX9110" fmla="*/ 362142 w 1436261"/>
              <a:gd name="csY9110" fmla="*/ 26250 h 700513"/>
              <a:gd name="csX9111" fmla="*/ 362934 w 1436261"/>
              <a:gd name="csY9111" fmla="*/ 25896 h 700513"/>
              <a:gd name="csX9112" fmla="*/ 362917 w 1436261"/>
              <a:gd name="csY9112" fmla="*/ 25509 h 700513"/>
              <a:gd name="csX9113" fmla="*/ 362597 w 1436261"/>
              <a:gd name="csY9113" fmla="*/ 25155 h 700513"/>
              <a:gd name="csX9114" fmla="*/ 362917 w 1436261"/>
              <a:gd name="csY9114" fmla="*/ 24632 h 700513"/>
              <a:gd name="csX9115" fmla="*/ 362715 w 1436261"/>
              <a:gd name="csY9115" fmla="*/ 23975 h 700513"/>
              <a:gd name="csX9116" fmla="*/ 363995 w 1436261"/>
              <a:gd name="csY9116" fmla="*/ 23689 h 700513"/>
              <a:gd name="csX9117" fmla="*/ 364585 w 1436261"/>
              <a:gd name="csY9117" fmla="*/ 23604 h 700513"/>
              <a:gd name="csX9118" fmla="*/ 365579 w 1436261"/>
              <a:gd name="csY9118" fmla="*/ 23487 h 700513"/>
              <a:gd name="csX9119" fmla="*/ 366691 w 1436261"/>
              <a:gd name="csY9119" fmla="*/ 23840 h 700513"/>
              <a:gd name="csX9120" fmla="*/ 367955 w 1436261"/>
              <a:gd name="csY9120" fmla="*/ 23790 h 700513"/>
              <a:gd name="csX9121" fmla="*/ 369876 w 1436261"/>
              <a:gd name="csY9121" fmla="*/ 23453 h 700513"/>
              <a:gd name="csX9122" fmla="*/ 352858 w 1436261"/>
              <a:gd name="csY9122" fmla="*/ 23032 h 700513"/>
              <a:gd name="csX9123" fmla="*/ 354004 w 1436261"/>
              <a:gd name="csY9123" fmla="*/ 23099 h 700513"/>
              <a:gd name="csX9124" fmla="*/ 354240 w 1436261"/>
              <a:gd name="csY9124" fmla="*/ 23284 h 700513"/>
              <a:gd name="csX9125" fmla="*/ 354341 w 1436261"/>
              <a:gd name="csY9125" fmla="*/ 23689 h 700513"/>
              <a:gd name="csX9126" fmla="*/ 355318 w 1436261"/>
              <a:gd name="csY9126" fmla="*/ 23756 h 700513"/>
              <a:gd name="csX9127" fmla="*/ 355234 w 1436261"/>
              <a:gd name="csY9127" fmla="*/ 24599 h 700513"/>
              <a:gd name="csX9128" fmla="*/ 353515 w 1436261"/>
              <a:gd name="csY9128" fmla="*/ 24936 h 700513"/>
              <a:gd name="csX9129" fmla="*/ 351931 w 1436261"/>
              <a:gd name="csY9129" fmla="*/ 24649 h 700513"/>
              <a:gd name="csX9130" fmla="*/ 350854 w 1436261"/>
              <a:gd name="csY9130" fmla="*/ 24481 h 700513"/>
              <a:gd name="csX9131" fmla="*/ 350313 w 1436261"/>
              <a:gd name="csY9131" fmla="*/ 23874 h 700513"/>
              <a:gd name="csX9132" fmla="*/ 351341 w 1436261"/>
              <a:gd name="csY9132" fmla="*/ 23369 h 700513"/>
              <a:gd name="csX9133" fmla="*/ 352858 w 1436261"/>
              <a:gd name="csY9133" fmla="*/ 23032 h 700513"/>
              <a:gd name="csX9134" fmla="*/ 325223 w 1436261"/>
              <a:gd name="csY9134" fmla="*/ 22442 h 700513"/>
              <a:gd name="csX9135" fmla="*/ 325391 w 1436261"/>
              <a:gd name="csY9135" fmla="*/ 23049 h 700513"/>
              <a:gd name="csX9136" fmla="*/ 324532 w 1436261"/>
              <a:gd name="csY9136" fmla="*/ 23453 h 700513"/>
              <a:gd name="csX9137" fmla="*/ 323133 w 1436261"/>
              <a:gd name="csY9137" fmla="*/ 23453 h 700513"/>
              <a:gd name="csX9138" fmla="*/ 321785 w 1436261"/>
              <a:gd name="csY9138" fmla="*/ 23301 h 700513"/>
              <a:gd name="csX9139" fmla="*/ 320926 w 1436261"/>
              <a:gd name="csY9139" fmla="*/ 23032 h 700513"/>
              <a:gd name="csX9140" fmla="*/ 320909 w 1436261"/>
              <a:gd name="csY9140" fmla="*/ 23015 h 700513"/>
              <a:gd name="csX9141" fmla="*/ 321903 w 1436261"/>
              <a:gd name="csY9141" fmla="*/ 22627 h 700513"/>
              <a:gd name="csX9142" fmla="*/ 322881 w 1436261"/>
              <a:gd name="csY9142" fmla="*/ 22493 h 700513"/>
              <a:gd name="csX9143" fmla="*/ 325223 w 1436261"/>
              <a:gd name="csY9143" fmla="*/ 22442 h 700513"/>
              <a:gd name="csX9144" fmla="*/ 338518 w 1436261"/>
              <a:gd name="csY9144" fmla="*/ 22408 h 700513"/>
              <a:gd name="csX9145" fmla="*/ 340557 w 1436261"/>
              <a:gd name="csY9145" fmla="*/ 22762 h 700513"/>
              <a:gd name="csX9146" fmla="*/ 339681 w 1436261"/>
              <a:gd name="csY9146" fmla="*/ 23790 h 700513"/>
              <a:gd name="csX9147" fmla="*/ 339091 w 1436261"/>
              <a:gd name="csY9147" fmla="*/ 25020 h 700513"/>
              <a:gd name="csX9148" fmla="*/ 337810 w 1436261"/>
              <a:gd name="csY9148" fmla="*/ 24952 h 700513"/>
              <a:gd name="csX9149" fmla="*/ 338080 w 1436261"/>
              <a:gd name="csY9149" fmla="*/ 25778 h 700513"/>
              <a:gd name="csX9150" fmla="*/ 337945 w 1436261"/>
              <a:gd name="csY9150" fmla="*/ 26587 h 700513"/>
              <a:gd name="csX9151" fmla="*/ 339310 w 1436261"/>
              <a:gd name="csY9151" fmla="*/ 26890 h 700513"/>
              <a:gd name="csX9152" fmla="*/ 339344 w 1436261"/>
              <a:gd name="csY9152" fmla="*/ 27210 h 700513"/>
              <a:gd name="csX9153" fmla="*/ 340253 w 1436261"/>
              <a:gd name="csY9153" fmla="*/ 27143 h 700513"/>
              <a:gd name="csX9154" fmla="*/ 341062 w 1436261"/>
              <a:gd name="csY9154" fmla="*/ 26385 h 700513"/>
              <a:gd name="csX9155" fmla="*/ 343337 w 1436261"/>
              <a:gd name="csY9155" fmla="*/ 26115 h 700513"/>
              <a:gd name="csX9156" fmla="*/ 342141 w 1436261"/>
              <a:gd name="csY9156" fmla="*/ 28878 h 700513"/>
              <a:gd name="csX9157" fmla="*/ 338636 w 1436261"/>
              <a:gd name="csY9157" fmla="*/ 29822 h 700513"/>
              <a:gd name="csX9158" fmla="*/ 333227 w 1436261"/>
              <a:gd name="csY9158" fmla="*/ 31170 h 700513"/>
              <a:gd name="csX9159" fmla="*/ 331070 w 1436261"/>
              <a:gd name="csY9159" fmla="*/ 31305 h 700513"/>
              <a:gd name="csX9160" fmla="*/ 330160 w 1436261"/>
              <a:gd name="csY9160" fmla="*/ 31574 h 700513"/>
              <a:gd name="csX9161" fmla="*/ 328930 w 1436261"/>
              <a:gd name="csY9161" fmla="*/ 31069 h 700513"/>
              <a:gd name="csX9162" fmla="*/ 325594 w 1436261"/>
              <a:gd name="csY9162" fmla="*/ 31608 h 700513"/>
              <a:gd name="csX9163" fmla="*/ 320876 w 1436261"/>
              <a:gd name="csY9163" fmla="*/ 32350 h 700513"/>
              <a:gd name="csX9164" fmla="*/ 317674 w 1436261"/>
              <a:gd name="csY9164" fmla="*/ 33024 h 700513"/>
              <a:gd name="csX9165" fmla="*/ 315214 w 1436261"/>
              <a:gd name="csY9165" fmla="*/ 33057 h 700513"/>
              <a:gd name="csX9166" fmla="*/ 311355 w 1436261"/>
              <a:gd name="csY9166" fmla="*/ 32872 h 700513"/>
              <a:gd name="csX9167" fmla="*/ 313580 w 1436261"/>
              <a:gd name="csY9167" fmla="*/ 31119 h 700513"/>
              <a:gd name="csX9168" fmla="*/ 318062 w 1436261"/>
              <a:gd name="csY9168" fmla="*/ 30985 h 700513"/>
              <a:gd name="csX9169" fmla="*/ 319629 w 1436261"/>
              <a:gd name="csY9169" fmla="*/ 30631 h 700513"/>
              <a:gd name="csX9170" fmla="*/ 321701 w 1436261"/>
              <a:gd name="csY9170" fmla="*/ 30513 h 700513"/>
              <a:gd name="csX9171" fmla="*/ 321853 w 1436261"/>
              <a:gd name="csY9171" fmla="*/ 29603 h 700513"/>
              <a:gd name="csX9172" fmla="*/ 320522 w 1436261"/>
              <a:gd name="csY9172" fmla="*/ 29755 h 700513"/>
              <a:gd name="csX9173" fmla="*/ 318685 w 1436261"/>
              <a:gd name="csY9173" fmla="*/ 29670 h 700513"/>
              <a:gd name="csX9174" fmla="*/ 314489 w 1436261"/>
              <a:gd name="csY9174" fmla="*/ 29873 h 700513"/>
              <a:gd name="csX9175" fmla="*/ 316781 w 1436261"/>
              <a:gd name="csY9175" fmla="*/ 28423 h 700513"/>
              <a:gd name="csX9176" fmla="*/ 315231 w 1436261"/>
              <a:gd name="csY9176" fmla="*/ 28659 h 700513"/>
              <a:gd name="csX9177" fmla="*/ 313613 w 1436261"/>
              <a:gd name="csY9177" fmla="*/ 29114 h 700513"/>
              <a:gd name="csX9178" fmla="*/ 309468 w 1436261"/>
              <a:gd name="csY9178" fmla="*/ 29468 h 700513"/>
              <a:gd name="csX9179" fmla="*/ 308710 w 1436261"/>
              <a:gd name="csY9179" fmla="*/ 30749 h 700513"/>
              <a:gd name="csX9180" fmla="*/ 306823 w 1436261"/>
              <a:gd name="csY9180" fmla="*/ 30513 h 700513"/>
              <a:gd name="csX9181" fmla="*/ 306300 w 1436261"/>
              <a:gd name="csY9181" fmla="*/ 30007 h 700513"/>
              <a:gd name="csX9182" fmla="*/ 306047 w 1436261"/>
              <a:gd name="csY9182" fmla="*/ 29451 h 700513"/>
              <a:gd name="csX9183" fmla="*/ 303621 w 1436261"/>
              <a:gd name="csY9183" fmla="*/ 29401 h 700513"/>
              <a:gd name="csX9184" fmla="*/ 305222 w 1436261"/>
              <a:gd name="csY9184" fmla="*/ 28592 h 700513"/>
              <a:gd name="csX9185" fmla="*/ 307126 w 1436261"/>
              <a:gd name="csY9185" fmla="*/ 28390 h 700513"/>
              <a:gd name="csX9186" fmla="*/ 312602 w 1436261"/>
              <a:gd name="csY9186" fmla="*/ 27665 h 700513"/>
              <a:gd name="csX9187" fmla="*/ 307058 w 1436261"/>
              <a:gd name="csY9187" fmla="*/ 27598 h 700513"/>
              <a:gd name="csX9188" fmla="*/ 310159 w 1436261"/>
              <a:gd name="csY9188" fmla="*/ 26705 h 700513"/>
              <a:gd name="csX9189" fmla="*/ 315029 w 1436261"/>
              <a:gd name="csY9189" fmla="*/ 26856 h 700513"/>
              <a:gd name="csX9190" fmla="*/ 310614 w 1436261"/>
              <a:gd name="csY9190" fmla="*/ 26048 h 700513"/>
              <a:gd name="csX9191" fmla="*/ 313293 w 1436261"/>
              <a:gd name="csY9191" fmla="*/ 25188 h 700513"/>
              <a:gd name="csX9192" fmla="*/ 316545 w 1436261"/>
              <a:gd name="csY9192" fmla="*/ 25660 h 700513"/>
              <a:gd name="csX9193" fmla="*/ 314810 w 1436261"/>
              <a:gd name="csY9193" fmla="*/ 25104 h 700513"/>
              <a:gd name="csX9194" fmla="*/ 317405 w 1436261"/>
              <a:gd name="csY9194" fmla="*/ 24413 h 700513"/>
              <a:gd name="csX9195" fmla="*/ 320640 w 1436261"/>
              <a:gd name="csY9195" fmla="*/ 24093 h 700513"/>
              <a:gd name="csX9196" fmla="*/ 319983 w 1436261"/>
              <a:gd name="csY9196" fmla="*/ 25188 h 700513"/>
              <a:gd name="csX9197" fmla="*/ 323285 w 1436261"/>
              <a:gd name="csY9197" fmla="*/ 24885 h 700513"/>
              <a:gd name="csX9198" fmla="*/ 324330 w 1436261"/>
              <a:gd name="csY9198" fmla="*/ 27059 h 700513"/>
              <a:gd name="csX9199" fmla="*/ 324279 w 1436261"/>
              <a:gd name="csY9199" fmla="*/ 27025 h 700513"/>
              <a:gd name="csX9200" fmla="*/ 325897 w 1436261"/>
              <a:gd name="csY9200" fmla="*/ 28322 h 700513"/>
              <a:gd name="csX9201" fmla="*/ 329975 w 1436261"/>
              <a:gd name="csY9201" fmla="*/ 28626 h 700513"/>
              <a:gd name="csX9202" fmla="*/ 332502 w 1436261"/>
              <a:gd name="csY9202" fmla="*/ 28154 h 700513"/>
              <a:gd name="csX9203" fmla="*/ 331458 w 1436261"/>
              <a:gd name="csY9203" fmla="*/ 25930 h 700513"/>
              <a:gd name="csX9204" fmla="*/ 333328 w 1436261"/>
              <a:gd name="csY9204" fmla="*/ 25576 h 700513"/>
              <a:gd name="csX9205" fmla="*/ 331407 w 1436261"/>
              <a:gd name="csY9205" fmla="*/ 25104 h 700513"/>
              <a:gd name="csX9206" fmla="*/ 333581 w 1436261"/>
              <a:gd name="csY9206" fmla="*/ 23924 h 700513"/>
              <a:gd name="csX9207" fmla="*/ 335940 w 1436261"/>
              <a:gd name="csY9207" fmla="*/ 23756 h 700513"/>
              <a:gd name="csX9208" fmla="*/ 338518 w 1436261"/>
              <a:gd name="csY9208" fmla="*/ 22408 h 700513"/>
              <a:gd name="csX9209" fmla="*/ 880758 w 1436261"/>
              <a:gd name="csY9209" fmla="*/ 22358 h 700513"/>
              <a:gd name="csX9210" fmla="*/ 883707 w 1436261"/>
              <a:gd name="csY9210" fmla="*/ 24110 h 700513"/>
              <a:gd name="csX9211" fmla="*/ 881617 w 1436261"/>
              <a:gd name="csY9211" fmla="*/ 25223 h 700513"/>
              <a:gd name="csX9212" fmla="*/ 879073 w 1436261"/>
              <a:gd name="csY9212" fmla="*/ 26402 h 700513"/>
              <a:gd name="csX9213" fmla="*/ 876647 w 1436261"/>
              <a:gd name="csY9213" fmla="*/ 26267 h 700513"/>
              <a:gd name="csX9214" fmla="*/ 873614 w 1436261"/>
              <a:gd name="csY9214" fmla="*/ 26924 h 700513"/>
              <a:gd name="csX9215" fmla="*/ 868879 w 1436261"/>
              <a:gd name="csY9215" fmla="*/ 27700 h 700513"/>
              <a:gd name="csX9216" fmla="*/ 866132 w 1436261"/>
              <a:gd name="csY9216" fmla="*/ 28525 h 700513"/>
              <a:gd name="csX9217" fmla="*/ 864127 w 1436261"/>
              <a:gd name="csY9217" fmla="*/ 29048 h 700513"/>
              <a:gd name="csX9218" fmla="*/ 861970 w 1436261"/>
              <a:gd name="csY9218" fmla="*/ 29536 h 700513"/>
              <a:gd name="csX9219" fmla="*/ 862526 w 1436261"/>
              <a:gd name="csY9219" fmla="*/ 30581 h 700513"/>
              <a:gd name="csX9220" fmla="*/ 861582 w 1436261"/>
              <a:gd name="csY9220" fmla="*/ 30800 h 700513"/>
              <a:gd name="csX9221" fmla="*/ 861448 w 1436261"/>
              <a:gd name="csY9221" fmla="*/ 31188 h 700513"/>
              <a:gd name="csX9222" fmla="*/ 860976 w 1436261"/>
              <a:gd name="csY9222" fmla="*/ 31322 h 700513"/>
              <a:gd name="csX9223" fmla="*/ 860184 w 1436261"/>
              <a:gd name="csY9223" fmla="*/ 31777 h 700513"/>
              <a:gd name="csX9224" fmla="*/ 858785 w 1436261"/>
              <a:gd name="csY9224" fmla="*/ 31440 h 700513"/>
              <a:gd name="csX9225" fmla="*/ 858785 w 1436261"/>
              <a:gd name="csY9225" fmla="*/ 32502 h 700513"/>
              <a:gd name="csX9226" fmla="*/ 857875 w 1436261"/>
              <a:gd name="csY9226" fmla="*/ 32232 h 700513"/>
              <a:gd name="csX9227" fmla="*/ 858701 w 1436261"/>
              <a:gd name="csY9227" fmla="*/ 32805 h 700513"/>
              <a:gd name="csX9228" fmla="*/ 857825 w 1436261"/>
              <a:gd name="csY9228" fmla="*/ 33749 h 700513"/>
              <a:gd name="csX9229" fmla="*/ 857420 w 1436261"/>
              <a:gd name="csY9229" fmla="*/ 33833 h 700513"/>
              <a:gd name="csX9230" fmla="*/ 857083 w 1436261"/>
              <a:gd name="csY9230" fmla="*/ 34288 h 700513"/>
              <a:gd name="csX9231" fmla="*/ 856072 w 1436261"/>
              <a:gd name="csY9231" fmla="*/ 34288 h 700513"/>
              <a:gd name="csX9232" fmla="*/ 857168 w 1436261"/>
              <a:gd name="csY9232" fmla="*/ 35468 h 700513"/>
              <a:gd name="csX9233" fmla="*/ 855668 w 1436261"/>
              <a:gd name="csY9233" fmla="*/ 35198 h 700513"/>
              <a:gd name="csX9234" fmla="*/ 854606 w 1436261"/>
              <a:gd name="csY9234" fmla="*/ 36933 h 700513"/>
              <a:gd name="csX9235" fmla="*/ 853174 w 1436261"/>
              <a:gd name="csY9235" fmla="*/ 37523 h 700513"/>
              <a:gd name="csX9236" fmla="*/ 851439 w 1436261"/>
              <a:gd name="csY9236" fmla="*/ 37018 h 700513"/>
              <a:gd name="csX9237" fmla="*/ 848759 w 1436261"/>
              <a:gd name="csY9237" fmla="*/ 36714 h 700513"/>
              <a:gd name="csX9238" fmla="*/ 845170 w 1436261"/>
              <a:gd name="csY9238" fmla="*/ 36765 h 700513"/>
              <a:gd name="csX9239" fmla="*/ 844092 w 1436261"/>
              <a:gd name="csY9239" fmla="*/ 35720 h 700513"/>
              <a:gd name="csX9240" fmla="*/ 843435 w 1436261"/>
              <a:gd name="csY9240" fmla="*/ 35181 h 700513"/>
              <a:gd name="csX9241" fmla="*/ 845339 w 1436261"/>
              <a:gd name="csY9241" fmla="*/ 34473 h 700513"/>
              <a:gd name="csX9242" fmla="*/ 846485 w 1436261"/>
              <a:gd name="csY9242" fmla="*/ 34136 h 700513"/>
              <a:gd name="csX9243" fmla="*/ 847411 w 1436261"/>
              <a:gd name="csY9243" fmla="*/ 32401 h 700513"/>
              <a:gd name="csX9244" fmla="*/ 849383 w 1436261"/>
              <a:gd name="csY9244" fmla="*/ 32755 h 700513"/>
              <a:gd name="csX9245" fmla="*/ 848153 w 1436261"/>
              <a:gd name="csY9245" fmla="*/ 31878 h 700513"/>
              <a:gd name="csX9246" fmla="*/ 849231 w 1436261"/>
              <a:gd name="csY9246" fmla="*/ 30834 h 700513"/>
              <a:gd name="csX9247" fmla="*/ 848001 w 1436261"/>
              <a:gd name="csY9247" fmla="*/ 30160 h 700513"/>
              <a:gd name="csX9248" fmla="*/ 847799 w 1436261"/>
              <a:gd name="csY9248" fmla="*/ 28761 h 700513"/>
              <a:gd name="csX9249" fmla="*/ 849484 w 1436261"/>
              <a:gd name="csY9249" fmla="*/ 29385 h 700513"/>
              <a:gd name="csX9250" fmla="*/ 849821 w 1436261"/>
              <a:gd name="csY9250" fmla="*/ 28323 h 700513"/>
              <a:gd name="csX9251" fmla="*/ 850899 w 1436261"/>
              <a:gd name="csY9251" fmla="*/ 28677 h 700513"/>
              <a:gd name="csX9252" fmla="*/ 851826 w 1436261"/>
              <a:gd name="csY9252" fmla="*/ 28272 h 700513"/>
              <a:gd name="csX9253" fmla="*/ 852584 w 1436261"/>
              <a:gd name="csY9253" fmla="*/ 28323 h 700513"/>
              <a:gd name="csX9254" fmla="*/ 853376 w 1436261"/>
              <a:gd name="csY9254" fmla="*/ 27363 h 700513"/>
              <a:gd name="csX9255" fmla="*/ 853612 w 1436261"/>
              <a:gd name="csY9255" fmla="*/ 26975 h 700513"/>
              <a:gd name="csX9256" fmla="*/ 854219 w 1436261"/>
              <a:gd name="csY9256" fmla="*/ 27177 h 700513"/>
              <a:gd name="csX9257" fmla="*/ 856645 w 1436261"/>
              <a:gd name="csY9257" fmla="*/ 26284 h 700513"/>
              <a:gd name="csX9258" fmla="*/ 857690 w 1436261"/>
              <a:gd name="csY9258" fmla="*/ 26048 h 700513"/>
              <a:gd name="csX9259" fmla="*/ 858819 w 1436261"/>
              <a:gd name="csY9259" fmla="*/ 25947 h 700513"/>
              <a:gd name="csX9260" fmla="*/ 859240 w 1436261"/>
              <a:gd name="csY9260" fmla="*/ 25425 h 700513"/>
              <a:gd name="csX9261" fmla="*/ 859965 w 1436261"/>
              <a:gd name="csY9261" fmla="*/ 25678 h 700513"/>
              <a:gd name="csX9262" fmla="*/ 861363 w 1436261"/>
              <a:gd name="csY9262" fmla="*/ 24919 h 700513"/>
              <a:gd name="csX9263" fmla="*/ 861347 w 1436261"/>
              <a:gd name="csY9263" fmla="*/ 24852 h 700513"/>
              <a:gd name="csX9264" fmla="*/ 862476 w 1436261"/>
              <a:gd name="csY9264" fmla="*/ 24902 h 700513"/>
              <a:gd name="csX9265" fmla="*/ 864076 w 1436261"/>
              <a:gd name="csY9265" fmla="*/ 24683 h 700513"/>
              <a:gd name="csX9266" fmla="*/ 867430 w 1436261"/>
              <a:gd name="csY9266" fmla="*/ 24650 h 700513"/>
              <a:gd name="csX9267" fmla="*/ 872181 w 1436261"/>
              <a:gd name="csY9267" fmla="*/ 23976 h 700513"/>
              <a:gd name="csX9268" fmla="*/ 875585 w 1436261"/>
              <a:gd name="csY9268" fmla="*/ 23049 h 700513"/>
              <a:gd name="csX9269" fmla="*/ 880758 w 1436261"/>
              <a:gd name="csY9269" fmla="*/ 22358 h 700513"/>
              <a:gd name="csX9270" fmla="*/ 379751 w 1436261"/>
              <a:gd name="csY9270" fmla="*/ 21785 h 700513"/>
              <a:gd name="csX9271" fmla="*/ 382144 w 1436261"/>
              <a:gd name="csY9271" fmla="*/ 22105 h 700513"/>
              <a:gd name="csX9272" fmla="*/ 384149 w 1436261"/>
              <a:gd name="csY9272" fmla="*/ 22459 h 700513"/>
              <a:gd name="csX9273" fmla="*/ 385362 w 1436261"/>
              <a:gd name="csY9273" fmla="*/ 22526 h 700513"/>
              <a:gd name="csX9274" fmla="*/ 386238 w 1436261"/>
              <a:gd name="csY9274" fmla="*/ 22037 h 700513"/>
              <a:gd name="csX9275" fmla="*/ 387317 w 1436261"/>
              <a:gd name="csY9275" fmla="*/ 22711 h 700513"/>
              <a:gd name="csX9276" fmla="*/ 386609 w 1436261"/>
              <a:gd name="csY9276" fmla="*/ 23486 h 700513"/>
              <a:gd name="csX9277" fmla="*/ 390080 w 1436261"/>
              <a:gd name="csY9277" fmla="*/ 23402 h 700513"/>
              <a:gd name="csX9278" fmla="*/ 394426 w 1436261"/>
              <a:gd name="csY9278" fmla="*/ 24026 h 700513"/>
              <a:gd name="csX9279" fmla="*/ 393651 w 1436261"/>
              <a:gd name="csY9279" fmla="*/ 24413 h 700513"/>
              <a:gd name="csX9280" fmla="*/ 396263 w 1436261"/>
              <a:gd name="csY9280" fmla="*/ 25205 h 700513"/>
              <a:gd name="csX9281" fmla="*/ 393028 w 1436261"/>
              <a:gd name="csY9281" fmla="*/ 25711 h 700513"/>
              <a:gd name="csX9282" fmla="*/ 390518 w 1436261"/>
              <a:gd name="csY9282" fmla="*/ 25508 h 700513"/>
              <a:gd name="csX9283" fmla="*/ 393213 w 1436261"/>
              <a:gd name="csY9283" fmla="*/ 26334 h 700513"/>
              <a:gd name="csX9284" fmla="*/ 393618 w 1436261"/>
              <a:gd name="csY9284" fmla="*/ 26958 h 700513"/>
              <a:gd name="csX9285" fmla="*/ 394612 w 1436261"/>
              <a:gd name="csY9285" fmla="*/ 27109 h 700513"/>
              <a:gd name="csX9286" fmla="*/ 393398 w 1436261"/>
              <a:gd name="csY9286" fmla="*/ 27834 h 700513"/>
              <a:gd name="csX9287" fmla="*/ 394595 w 1436261"/>
              <a:gd name="csY9287" fmla="*/ 28255 h 700513"/>
              <a:gd name="csX9288" fmla="*/ 395505 w 1436261"/>
              <a:gd name="csY9288" fmla="*/ 27817 h 700513"/>
              <a:gd name="csX9289" fmla="*/ 397729 w 1436261"/>
              <a:gd name="csY9289" fmla="*/ 28188 h 700513"/>
              <a:gd name="csX9290" fmla="*/ 399920 w 1436261"/>
              <a:gd name="csY9290" fmla="*/ 28188 h 700513"/>
              <a:gd name="csX9291" fmla="*/ 401571 w 1436261"/>
              <a:gd name="csY9291" fmla="*/ 28238 h 700513"/>
              <a:gd name="csX9292" fmla="*/ 402969 w 1436261"/>
              <a:gd name="csY9292" fmla="*/ 28592 h 700513"/>
              <a:gd name="csX9293" fmla="*/ 403660 w 1436261"/>
              <a:gd name="csY9293" fmla="*/ 28070 h 700513"/>
              <a:gd name="csX9294" fmla="*/ 406373 w 1436261"/>
              <a:gd name="csY9294" fmla="*/ 27985 h 700513"/>
              <a:gd name="csX9295" fmla="*/ 409962 w 1436261"/>
              <a:gd name="csY9295" fmla="*/ 27581 h 700513"/>
              <a:gd name="csX9296" fmla="*/ 412271 w 1436261"/>
              <a:gd name="csY9296" fmla="*/ 26907 h 700513"/>
              <a:gd name="csX9297" fmla="*/ 414697 w 1436261"/>
              <a:gd name="csY9297" fmla="*/ 27109 h 700513"/>
              <a:gd name="csX9298" fmla="*/ 417225 w 1436261"/>
              <a:gd name="csY9298" fmla="*/ 27311 h 700513"/>
              <a:gd name="csX9299" fmla="*/ 420325 w 1436261"/>
              <a:gd name="csY9299" fmla="*/ 27193 h 700513"/>
              <a:gd name="csX9300" fmla="*/ 421387 w 1436261"/>
              <a:gd name="csY9300" fmla="*/ 27665 h 700513"/>
              <a:gd name="csX9301" fmla="*/ 422566 w 1436261"/>
              <a:gd name="csY9301" fmla="*/ 27952 h 700513"/>
              <a:gd name="csX9302" fmla="*/ 422853 w 1436261"/>
              <a:gd name="csY9302" fmla="*/ 29215 h 700513"/>
              <a:gd name="csX9303" fmla="*/ 420039 w 1436261"/>
              <a:gd name="csY9303" fmla="*/ 29721 h 700513"/>
              <a:gd name="csX9304" fmla="*/ 421993 w 1436261"/>
              <a:gd name="csY9304" fmla="*/ 30934 h 700513"/>
              <a:gd name="csX9305" fmla="*/ 419297 w 1436261"/>
              <a:gd name="csY9305" fmla="*/ 31524 h 700513"/>
              <a:gd name="csX9306" fmla="*/ 418286 w 1436261"/>
              <a:gd name="csY9306" fmla="*/ 31642 h 700513"/>
              <a:gd name="csX9307" fmla="*/ 417798 w 1436261"/>
              <a:gd name="csY9307" fmla="*/ 32417 h 700513"/>
              <a:gd name="csX9308" fmla="*/ 415624 w 1436261"/>
              <a:gd name="csY9308" fmla="*/ 32147 h 700513"/>
              <a:gd name="csX9309" fmla="*/ 413669 w 1436261"/>
              <a:gd name="csY9309" fmla="*/ 32350 h 700513"/>
              <a:gd name="csX9310" fmla="*/ 411226 w 1436261"/>
              <a:gd name="csY9310" fmla="*/ 32400 h 700513"/>
              <a:gd name="csX9311" fmla="*/ 409457 w 1436261"/>
              <a:gd name="csY9311" fmla="*/ 32249 h 700513"/>
              <a:gd name="csX9312" fmla="*/ 408800 w 1436261"/>
              <a:gd name="csY9312" fmla="*/ 30681 h 700513"/>
              <a:gd name="csX9313" fmla="*/ 408142 w 1436261"/>
              <a:gd name="csY9313" fmla="*/ 31305 h 700513"/>
              <a:gd name="csX9314" fmla="*/ 405868 w 1436261"/>
              <a:gd name="csY9314" fmla="*/ 31861 h 700513"/>
              <a:gd name="csX9315" fmla="*/ 402161 w 1436261"/>
              <a:gd name="csY9315" fmla="*/ 31962 h 700513"/>
              <a:gd name="csX9316" fmla="*/ 399246 w 1436261"/>
              <a:gd name="csY9316" fmla="*/ 32333 h 700513"/>
              <a:gd name="csX9317" fmla="*/ 394966 w 1436261"/>
              <a:gd name="csY9317" fmla="*/ 32484 h 700513"/>
              <a:gd name="csX9318" fmla="*/ 391681 w 1436261"/>
              <a:gd name="csY9318" fmla="*/ 32366 h 700513"/>
              <a:gd name="csX9319" fmla="*/ 392960 w 1436261"/>
              <a:gd name="csY9319" fmla="*/ 30681 h 700513"/>
              <a:gd name="csX9320" fmla="*/ 390703 w 1436261"/>
              <a:gd name="csY9320" fmla="*/ 30951 h 700513"/>
              <a:gd name="csX9321" fmla="*/ 389524 w 1436261"/>
              <a:gd name="csY9321" fmla="*/ 31254 h 700513"/>
              <a:gd name="csX9322" fmla="*/ 388530 w 1436261"/>
              <a:gd name="csY9322" fmla="*/ 32080 h 700513"/>
              <a:gd name="csX9323" fmla="*/ 385497 w 1436261"/>
              <a:gd name="csY9323" fmla="*/ 32013 h 700513"/>
              <a:gd name="csX9324" fmla="*/ 384722 w 1436261"/>
              <a:gd name="csY9324" fmla="*/ 30917 h 700513"/>
              <a:gd name="csX9325" fmla="*/ 383559 w 1436261"/>
              <a:gd name="csY9325" fmla="*/ 30985 h 700513"/>
              <a:gd name="csX9326" fmla="*/ 382767 w 1436261"/>
              <a:gd name="csY9326" fmla="*/ 31709 h 700513"/>
              <a:gd name="csX9327" fmla="*/ 381284 w 1436261"/>
              <a:gd name="csY9327" fmla="*/ 30816 h 700513"/>
              <a:gd name="csX9328" fmla="*/ 382666 w 1436261"/>
              <a:gd name="csY9328" fmla="*/ 29603 h 700513"/>
              <a:gd name="csX9329" fmla="*/ 382548 w 1436261"/>
              <a:gd name="csY9329" fmla="*/ 29064 h 700513"/>
              <a:gd name="csX9330" fmla="*/ 384385 w 1436261"/>
              <a:gd name="csY9330" fmla="*/ 28356 h 700513"/>
              <a:gd name="csX9331" fmla="*/ 385396 w 1436261"/>
              <a:gd name="csY9331" fmla="*/ 27952 h 700513"/>
              <a:gd name="csX9332" fmla="*/ 385547 w 1436261"/>
              <a:gd name="csY9332" fmla="*/ 26688 h 700513"/>
              <a:gd name="csX9333" fmla="*/ 384283 w 1436261"/>
              <a:gd name="csY9333" fmla="*/ 24632 h 700513"/>
              <a:gd name="csX9334" fmla="*/ 381520 w 1436261"/>
              <a:gd name="csY9334" fmla="*/ 24767 h 700513"/>
              <a:gd name="csX9335" fmla="*/ 379212 w 1436261"/>
              <a:gd name="csY9335" fmla="*/ 25155 h 700513"/>
              <a:gd name="csX9336" fmla="*/ 378049 w 1436261"/>
              <a:gd name="csY9336" fmla="*/ 24278 h 700513"/>
              <a:gd name="csX9337" fmla="*/ 375976 w 1436261"/>
              <a:gd name="csY9337" fmla="*/ 23015 h 700513"/>
              <a:gd name="csX9338" fmla="*/ 375926 w 1436261"/>
              <a:gd name="csY9338" fmla="*/ 23048 h 700513"/>
              <a:gd name="csX9339" fmla="*/ 377223 w 1436261"/>
              <a:gd name="csY9339" fmla="*/ 22138 h 700513"/>
              <a:gd name="csX9340" fmla="*/ 379751 w 1436261"/>
              <a:gd name="csY9340" fmla="*/ 21785 h 700513"/>
              <a:gd name="csX9341" fmla="*/ 330952 w 1436261"/>
              <a:gd name="csY9341" fmla="*/ 20605 h 700513"/>
              <a:gd name="csX9342" fmla="*/ 330961 w 1436261"/>
              <a:gd name="csY9342" fmla="*/ 20607 h 700513"/>
              <a:gd name="csX9343" fmla="*/ 330952 w 1436261"/>
              <a:gd name="csY9343" fmla="*/ 20622 h 700513"/>
              <a:gd name="csX9344" fmla="*/ 319511 w 1436261"/>
              <a:gd name="csY9344" fmla="*/ 19375 h 700513"/>
              <a:gd name="csX9345" fmla="*/ 321836 w 1436261"/>
              <a:gd name="csY9345" fmla="*/ 19611 h 700513"/>
              <a:gd name="csX9346" fmla="*/ 322494 w 1436261"/>
              <a:gd name="csY9346" fmla="*/ 20639 h 700513"/>
              <a:gd name="csX9347" fmla="*/ 319444 w 1436261"/>
              <a:gd name="csY9347" fmla="*/ 21465 h 700513"/>
              <a:gd name="csX9348" fmla="*/ 318955 w 1436261"/>
              <a:gd name="csY9348" fmla="*/ 22729 h 700513"/>
              <a:gd name="csX9349" fmla="*/ 317860 w 1436261"/>
              <a:gd name="csY9349" fmla="*/ 22661 h 700513"/>
              <a:gd name="csX9350" fmla="*/ 317337 w 1436261"/>
              <a:gd name="csY9350" fmla="*/ 22964 h 700513"/>
              <a:gd name="csX9351" fmla="*/ 311760 w 1436261"/>
              <a:gd name="csY9351" fmla="*/ 25222 h 700513"/>
              <a:gd name="csX9352" fmla="*/ 310075 w 1436261"/>
              <a:gd name="csY9352" fmla="*/ 24902 h 700513"/>
              <a:gd name="csX9353" fmla="*/ 310850 w 1436261"/>
              <a:gd name="csY9353" fmla="*/ 22796 h 700513"/>
              <a:gd name="csX9354" fmla="*/ 308777 w 1436261"/>
              <a:gd name="csY9354" fmla="*/ 23756 h 700513"/>
              <a:gd name="csX9355" fmla="*/ 307059 w 1436261"/>
              <a:gd name="csY9355" fmla="*/ 24397 h 700513"/>
              <a:gd name="csX9356" fmla="*/ 306739 w 1436261"/>
              <a:gd name="csY9356" fmla="*/ 24801 h 700513"/>
              <a:gd name="csX9357" fmla="*/ 306081 w 1436261"/>
              <a:gd name="csY9357" fmla="*/ 25088 h 700513"/>
              <a:gd name="csX9358" fmla="*/ 304632 w 1436261"/>
              <a:gd name="csY9358" fmla="*/ 25694 h 700513"/>
              <a:gd name="csX9359" fmla="*/ 302560 w 1436261"/>
              <a:gd name="csY9359" fmla="*/ 25088 h 700513"/>
              <a:gd name="csX9360" fmla="*/ 301886 w 1436261"/>
              <a:gd name="csY9360" fmla="*/ 25846 h 700513"/>
              <a:gd name="csX9361" fmla="*/ 300369 w 1436261"/>
              <a:gd name="csY9361" fmla="*/ 26419 h 700513"/>
              <a:gd name="csX9362" fmla="*/ 299527 w 1436261"/>
              <a:gd name="csY9362" fmla="*/ 26840 h 700513"/>
              <a:gd name="csX9363" fmla="*/ 298145 w 1436261"/>
              <a:gd name="csY9363" fmla="*/ 27076 h 700513"/>
              <a:gd name="csX9364" fmla="*/ 297741 w 1436261"/>
              <a:gd name="csY9364" fmla="*/ 25762 h 700513"/>
              <a:gd name="csX9365" fmla="*/ 293814 w 1436261"/>
              <a:gd name="csY9365" fmla="*/ 25930 h 700513"/>
              <a:gd name="csX9366" fmla="*/ 293781 w 1436261"/>
              <a:gd name="csY9366" fmla="*/ 25930 h 700513"/>
              <a:gd name="csX9367" fmla="*/ 291978 w 1436261"/>
              <a:gd name="csY9367" fmla="*/ 25054 h 700513"/>
              <a:gd name="csX9368" fmla="*/ 295129 w 1436261"/>
              <a:gd name="csY9368" fmla="*/ 24262 h 700513"/>
              <a:gd name="csX9369" fmla="*/ 297387 w 1436261"/>
              <a:gd name="csY9369" fmla="*/ 23891 h 700513"/>
              <a:gd name="csX9370" fmla="*/ 302037 w 1436261"/>
              <a:gd name="csY9370" fmla="*/ 22863 h 700513"/>
              <a:gd name="csX9371" fmla="*/ 304818 w 1436261"/>
              <a:gd name="csY9371" fmla="*/ 21920 h 700513"/>
              <a:gd name="csX9372" fmla="*/ 307463 w 1436261"/>
              <a:gd name="csY9372" fmla="*/ 21768 h 700513"/>
              <a:gd name="csX9373" fmla="*/ 311423 w 1436261"/>
              <a:gd name="csY9373" fmla="*/ 21229 h 700513"/>
              <a:gd name="csX9374" fmla="*/ 313782 w 1436261"/>
              <a:gd name="csY9374" fmla="*/ 20589 h 700513"/>
              <a:gd name="csX9375" fmla="*/ 319578 w 1436261"/>
              <a:gd name="csY9375" fmla="*/ 20976 h 700513"/>
              <a:gd name="csX9376" fmla="*/ 319511 w 1436261"/>
              <a:gd name="csY9376" fmla="*/ 19375 h 700513"/>
              <a:gd name="csX9377" fmla="*/ 988566 w 1436261"/>
              <a:gd name="csY9377" fmla="*/ 19156 h 700513"/>
              <a:gd name="csX9378" fmla="*/ 992543 w 1436261"/>
              <a:gd name="csY9378" fmla="*/ 19830 h 700513"/>
              <a:gd name="csX9379" fmla="*/ 993689 w 1436261"/>
              <a:gd name="csY9379" fmla="*/ 19982 h 700513"/>
              <a:gd name="csX9380" fmla="*/ 994531 w 1436261"/>
              <a:gd name="csY9380" fmla="*/ 20386 h 700513"/>
              <a:gd name="csX9381" fmla="*/ 995053 w 1436261"/>
              <a:gd name="csY9381" fmla="*/ 20554 h 700513"/>
              <a:gd name="csX9382" fmla="*/ 993385 w 1436261"/>
              <a:gd name="csY9382" fmla="*/ 20470 h 700513"/>
              <a:gd name="csX9383" fmla="*/ 992711 w 1436261"/>
              <a:gd name="csY9383" fmla="*/ 21313 h 700513"/>
              <a:gd name="csX9384" fmla="*/ 990925 w 1436261"/>
              <a:gd name="csY9384" fmla="*/ 21313 h 700513"/>
              <a:gd name="csX9385" fmla="*/ 992458 w 1436261"/>
              <a:gd name="csY9385" fmla="*/ 22054 h 700513"/>
              <a:gd name="csX9386" fmla="*/ 995812 w 1436261"/>
              <a:gd name="csY9386" fmla="*/ 21970 h 700513"/>
              <a:gd name="csX9387" fmla="*/ 996469 w 1436261"/>
              <a:gd name="csY9387" fmla="*/ 22155 h 700513"/>
              <a:gd name="csX9388" fmla="*/ 997177 w 1436261"/>
              <a:gd name="csY9388" fmla="*/ 22088 h 700513"/>
              <a:gd name="csX9389" fmla="*/ 999013 w 1436261"/>
              <a:gd name="csY9389" fmla="*/ 22088 h 700513"/>
              <a:gd name="csX9390" fmla="*/ 1000075 w 1436261"/>
              <a:gd name="csY9390" fmla="*/ 22004 h 700513"/>
              <a:gd name="csX9391" fmla="*/ 1000884 w 1436261"/>
              <a:gd name="csY9391" fmla="*/ 22947 h 700513"/>
              <a:gd name="csX9392" fmla="*/ 999654 w 1436261"/>
              <a:gd name="csY9392" fmla="*/ 23840 h 700513"/>
              <a:gd name="csX9393" fmla="*/ 1000867 w 1436261"/>
              <a:gd name="csY9393" fmla="*/ 24026 h 700513"/>
              <a:gd name="csX9394" fmla="*/ 1001861 w 1436261"/>
              <a:gd name="csY9394" fmla="*/ 24295 h 700513"/>
              <a:gd name="csX9395" fmla="*/ 1003024 w 1436261"/>
              <a:gd name="csY9395" fmla="*/ 24194 h 700513"/>
              <a:gd name="csX9396" fmla="*/ 1003849 w 1436261"/>
              <a:gd name="csY9396" fmla="*/ 24329 h 700513"/>
              <a:gd name="csX9397" fmla="*/ 1004574 w 1436261"/>
              <a:gd name="csY9397" fmla="*/ 24278 h 700513"/>
              <a:gd name="csX9398" fmla="*/ 1003698 w 1436261"/>
              <a:gd name="csY9398" fmla="*/ 23031 h 700513"/>
              <a:gd name="csX9399" fmla="*/ 1005079 w 1436261"/>
              <a:gd name="csY9399" fmla="*/ 23031 h 700513"/>
              <a:gd name="csX9400" fmla="*/ 1006866 w 1436261"/>
              <a:gd name="csY9400" fmla="*/ 23133 h 700513"/>
              <a:gd name="csX9401" fmla="*/ 1012005 w 1436261"/>
              <a:gd name="csY9401" fmla="*/ 22998 h 700513"/>
              <a:gd name="csX9402" fmla="*/ 1015712 w 1436261"/>
              <a:gd name="csY9402" fmla="*/ 23925 h 700513"/>
              <a:gd name="csX9403" fmla="*/ 1017043 w 1436261"/>
              <a:gd name="csY9403" fmla="*/ 24110 h 700513"/>
              <a:gd name="csX9404" fmla="*/ 1017515 w 1436261"/>
              <a:gd name="csY9404" fmla="*/ 24936 h 700513"/>
              <a:gd name="csX9405" fmla="*/ 1019739 w 1436261"/>
              <a:gd name="csY9405" fmla="*/ 24885 h 700513"/>
              <a:gd name="csX9406" fmla="*/ 1020986 w 1436261"/>
              <a:gd name="csY9406" fmla="*/ 24936 h 700513"/>
              <a:gd name="csX9407" fmla="*/ 1021121 w 1436261"/>
              <a:gd name="csY9407" fmla="*/ 25694 h 700513"/>
              <a:gd name="csX9408" fmla="*/ 1022064 w 1436261"/>
              <a:gd name="csY9408" fmla="*/ 25980 h 700513"/>
              <a:gd name="csX9409" fmla="*/ 1022031 w 1436261"/>
              <a:gd name="csY9409" fmla="*/ 25492 h 700513"/>
              <a:gd name="csX9410" fmla="*/ 1021963 w 1436261"/>
              <a:gd name="csY9410" fmla="*/ 24936 h 700513"/>
              <a:gd name="csX9411" fmla="*/ 1023059 w 1436261"/>
              <a:gd name="csY9411" fmla="*/ 24868 h 700513"/>
              <a:gd name="csX9412" fmla="*/ 1023025 w 1436261"/>
              <a:gd name="csY9412" fmla="*/ 24969 h 700513"/>
              <a:gd name="csX9413" fmla="*/ 1026210 w 1436261"/>
              <a:gd name="csY9413" fmla="*/ 26402 h 700513"/>
              <a:gd name="csX9414" fmla="*/ 1027288 w 1436261"/>
              <a:gd name="csY9414" fmla="*/ 27328 h 700513"/>
              <a:gd name="csX9415" fmla="*/ 1025502 w 1436261"/>
              <a:gd name="csY9415" fmla="*/ 27109 h 700513"/>
              <a:gd name="csX9416" fmla="*/ 1024777 w 1436261"/>
              <a:gd name="csY9416" fmla="*/ 27025 h 700513"/>
              <a:gd name="csX9417" fmla="*/ 1024474 w 1436261"/>
              <a:gd name="csY9417" fmla="*/ 27227 h 700513"/>
              <a:gd name="csX9418" fmla="*/ 1023345 w 1436261"/>
              <a:gd name="csY9418" fmla="*/ 27261 h 700513"/>
              <a:gd name="csX9419" fmla="*/ 1024474 w 1436261"/>
              <a:gd name="csY9419" fmla="*/ 28053 h 700513"/>
              <a:gd name="csX9420" fmla="*/ 1025182 w 1436261"/>
              <a:gd name="csY9420" fmla="*/ 28188 h 700513"/>
              <a:gd name="csX9421" fmla="*/ 1025384 w 1436261"/>
              <a:gd name="csY9421" fmla="*/ 28255 h 700513"/>
              <a:gd name="csX9422" fmla="*/ 1025485 w 1436261"/>
              <a:gd name="csY9422" fmla="*/ 28036 h 700513"/>
              <a:gd name="csX9423" fmla="*/ 1026917 w 1436261"/>
              <a:gd name="csY9423" fmla="*/ 28238 h 700513"/>
              <a:gd name="csX9424" fmla="*/ 1027760 w 1436261"/>
              <a:gd name="csY9424" fmla="*/ 28609 h 700513"/>
              <a:gd name="csX9425" fmla="*/ 1026867 w 1436261"/>
              <a:gd name="csY9425" fmla="*/ 30210 h 700513"/>
              <a:gd name="csX9426" fmla="*/ 1024693 w 1436261"/>
              <a:gd name="csY9426" fmla="*/ 31322 h 700513"/>
              <a:gd name="csX9427" fmla="*/ 1023193 w 1436261"/>
              <a:gd name="csY9427" fmla="*/ 32468 h 700513"/>
              <a:gd name="csX9428" fmla="*/ 1021138 w 1436261"/>
              <a:gd name="csY9428" fmla="*/ 32687 h 700513"/>
              <a:gd name="csX9429" fmla="*/ 1020245 w 1436261"/>
              <a:gd name="csY9429" fmla="*/ 32821 h 700513"/>
              <a:gd name="csX9430" fmla="*/ 1021407 w 1436261"/>
              <a:gd name="csY9430" fmla="*/ 33580 h 700513"/>
              <a:gd name="csX9431" fmla="*/ 1020565 w 1436261"/>
              <a:gd name="csY9431" fmla="*/ 33950 h 700513"/>
              <a:gd name="csX9432" fmla="*/ 1019705 w 1436261"/>
              <a:gd name="csY9432" fmla="*/ 34658 h 700513"/>
              <a:gd name="csX9433" fmla="*/ 1017717 w 1436261"/>
              <a:gd name="csY9433" fmla="*/ 35703 h 700513"/>
              <a:gd name="csX9434" fmla="*/ 1016723 w 1436261"/>
              <a:gd name="csY9434" fmla="*/ 36866 h 700513"/>
              <a:gd name="csX9435" fmla="*/ 1014701 w 1436261"/>
              <a:gd name="csY9435" fmla="*/ 37000 h 700513"/>
              <a:gd name="csX9436" fmla="*/ 1013471 w 1436261"/>
              <a:gd name="csY9436" fmla="*/ 37556 h 700513"/>
              <a:gd name="csX9437" fmla="*/ 1013336 w 1436261"/>
              <a:gd name="csY9437" fmla="*/ 38601 h 700513"/>
              <a:gd name="csX9438" fmla="*/ 1012847 w 1436261"/>
              <a:gd name="csY9438" fmla="*/ 39646 h 700513"/>
              <a:gd name="csX9439" fmla="*/ 1014667 w 1436261"/>
              <a:gd name="csY9439" fmla="*/ 38921 h 700513"/>
              <a:gd name="csX9440" fmla="*/ 1015948 w 1436261"/>
              <a:gd name="csY9440" fmla="*/ 38348 h 700513"/>
              <a:gd name="csX9441" fmla="*/ 1018138 w 1436261"/>
              <a:gd name="csY9441" fmla="*/ 37994 h 700513"/>
              <a:gd name="csX9442" fmla="*/ 1020093 w 1436261"/>
              <a:gd name="csY9442" fmla="*/ 37253 h 700513"/>
              <a:gd name="csX9443" fmla="*/ 1020935 w 1436261"/>
              <a:gd name="csY9443" fmla="*/ 37219 h 700513"/>
              <a:gd name="csX9444" fmla="*/ 1022503 w 1436261"/>
              <a:gd name="csY9444" fmla="*/ 37118 h 700513"/>
              <a:gd name="csX9445" fmla="*/ 1023564 w 1436261"/>
              <a:gd name="csY9445" fmla="*/ 36781 h 700513"/>
              <a:gd name="csX9446" fmla="*/ 1026311 w 1436261"/>
              <a:gd name="csY9446" fmla="*/ 36293 h 700513"/>
              <a:gd name="csX9447" fmla="*/ 1025384 w 1436261"/>
              <a:gd name="csY9447" fmla="*/ 35467 h 700513"/>
              <a:gd name="csX9448" fmla="*/ 1023699 w 1436261"/>
              <a:gd name="csY9448" fmla="*/ 35972 h 700513"/>
              <a:gd name="csX9449" fmla="*/ 1022738 w 1436261"/>
              <a:gd name="csY9449" fmla="*/ 34810 h 700513"/>
              <a:gd name="csX9450" fmla="*/ 1024727 w 1436261"/>
              <a:gd name="csY9450" fmla="*/ 34456 h 700513"/>
              <a:gd name="csX9451" fmla="*/ 1025940 w 1436261"/>
              <a:gd name="csY9451" fmla="*/ 34675 h 700513"/>
              <a:gd name="csX9452" fmla="*/ 1026294 w 1436261"/>
              <a:gd name="csY9452" fmla="*/ 34456 h 700513"/>
              <a:gd name="csX9453" fmla="*/ 1027119 w 1436261"/>
              <a:gd name="csY9453" fmla="*/ 34658 h 700513"/>
              <a:gd name="csX9454" fmla="*/ 1028703 w 1436261"/>
              <a:gd name="csY9454" fmla="*/ 35180 h 700513"/>
              <a:gd name="csX9455" fmla="*/ 1030153 w 1436261"/>
              <a:gd name="csY9455" fmla="*/ 35585 h 700513"/>
              <a:gd name="csX9456" fmla="*/ 1031197 w 1436261"/>
              <a:gd name="csY9456" fmla="*/ 35956 h 700513"/>
              <a:gd name="csX9457" fmla="*/ 1032057 w 1436261"/>
              <a:gd name="csY9457" fmla="*/ 35501 h 700513"/>
              <a:gd name="csX9458" fmla="*/ 1033523 w 1436261"/>
              <a:gd name="csY9458" fmla="*/ 35517 h 700513"/>
              <a:gd name="csX9459" fmla="*/ 1033422 w 1436261"/>
              <a:gd name="csY9459" fmla="*/ 34810 h 700513"/>
              <a:gd name="csX9460" fmla="*/ 1034517 w 1436261"/>
              <a:gd name="csY9460" fmla="*/ 35315 h 700513"/>
              <a:gd name="csX9461" fmla="*/ 1035511 w 1436261"/>
              <a:gd name="csY9461" fmla="*/ 36377 h 700513"/>
              <a:gd name="csX9462" fmla="*/ 1035679 w 1436261"/>
              <a:gd name="csY9462" fmla="*/ 36983 h 700513"/>
              <a:gd name="csX9463" fmla="*/ 1036994 w 1436261"/>
              <a:gd name="csY9463" fmla="*/ 37270 h 700513"/>
              <a:gd name="csX9464" fmla="*/ 1037263 w 1436261"/>
              <a:gd name="csY9464" fmla="*/ 37809 h 700513"/>
              <a:gd name="csX9465" fmla="*/ 1037819 w 1436261"/>
              <a:gd name="csY9465" fmla="*/ 38230 h 700513"/>
              <a:gd name="csX9466" fmla="*/ 1038258 w 1436261"/>
              <a:gd name="csY9466" fmla="*/ 39376 h 700513"/>
              <a:gd name="csX9467" fmla="*/ 1039606 w 1436261"/>
              <a:gd name="csY9467" fmla="*/ 40067 h 700513"/>
              <a:gd name="csX9468" fmla="*/ 1039673 w 1436261"/>
              <a:gd name="csY9468" fmla="*/ 39595 h 700513"/>
              <a:gd name="csX9469" fmla="*/ 1038948 w 1436261"/>
              <a:gd name="csY9469" fmla="*/ 39460 h 700513"/>
              <a:gd name="csX9470" fmla="*/ 1038443 w 1436261"/>
              <a:gd name="csY9470" fmla="*/ 38534 h 700513"/>
              <a:gd name="csX9471" fmla="*/ 1038072 w 1436261"/>
              <a:gd name="csY9471" fmla="*/ 37523 h 700513"/>
              <a:gd name="csX9472" fmla="*/ 1037617 w 1436261"/>
              <a:gd name="csY9472" fmla="*/ 37236 h 700513"/>
              <a:gd name="csX9473" fmla="*/ 1037364 w 1436261"/>
              <a:gd name="csY9473" fmla="*/ 36680 h 700513"/>
              <a:gd name="csX9474" fmla="*/ 1036657 w 1436261"/>
              <a:gd name="csY9474" fmla="*/ 35838 h 700513"/>
              <a:gd name="csX9475" fmla="*/ 1037702 w 1436261"/>
              <a:gd name="csY9475" fmla="*/ 35787 h 700513"/>
              <a:gd name="csX9476" fmla="*/ 1039066 w 1436261"/>
              <a:gd name="csY9476" fmla="*/ 35821 h 700513"/>
              <a:gd name="csX9477" fmla="*/ 1041038 w 1436261"/>
              <a:gd name="csY9477" fmla="*/ 35517 h 700513"/>
              <a:gd name="csX9478" fmla="*/ 1042335 w 1436261"/>
              <a:gd name="csY9478" fmla="*/ 35113 h 700513"/>
              <a:gd name="csX9479" fmla="*/ 1043902 w 1436261"/>
              <a:gd name="csY9479" fmla="*/ 35635 h 700513"/>
              <a:gd name="csX9480" fmla="*/ 1046750 w 1436261"/>
              <a:gd name="csY9480" fmla="*/ 35888 h 700513"/>
              <a:gd name="csX9481" fmla="*/ 1049126 w 1436261"/>
              <a:gd name="csY9481" fmla="*/ 35821 h 700513"/>
              <a:gd name="csX9482" fmla="*/ 1051215 w 1436261"/>
              <a:gd name="csY9482" fmla="*/ 35787 h 700513"/>
              <a:gd name="csX9483" fmla="*/ 1052917 w 1436261"/>
              <a:gd name="csY9483" fmla="*/ 36343 h 700513"/>
              <a:gd name="csX9484" fmla="*/ 1053069 w 1436261"/>
              <a:gd name="csY9484" fmla="*/ 36731 h 700513"/>
              <a:gd name="csX9485" fmla="*/ 1052732 w 1436261"/>
              <a:gd name="csY9485" fmla="*/ 37034 h 700513"/>
              <a:gd name="csX9486" fmla="*/ 1053372 w 1436261"/>
              <a:gd name="csY9486" fmla="*/ 37489 h 700513"/>
              <a:gd name="csX9487" fmla="*/ 1055243 w 1436261"/>
              <a:gd name="csY9487" fmla="*/ 37860 h 700513"/>
              <a:gd name="csX9488" fmla="*/ 1056928 w 1436261"/>
              <a:gd name="csY9488" fmla="*/ 38685 h 700513"/>
              <a:gd name="csX9489" fmla="*/ 1057989 w 1436261"/>
              <a:gd name="csY9489" fmla="*/ 39140 h 700513"/>
              <a:gd name="csX9490" fmla="*/ 1060163 w 1436261"/>
              <a:gd name="csY9490" fmla="*/ 39073 h 700513"/>
              <a:gd name="csX9491" fmla="*/ 1061545 w 1436261"/>
              <a:gd name="csY9491" fmla="*/ 39022 h 700513"/>
              <a:gd name="csX9492" fmla="*/ 1062455 w 1436261"/>
              <a:gd name="csY9492" fmla="*/ 39174 h 700513"/>
              <a:gd name="csX9493" fmla="*/ 1062792 w 1436261"/>
              <a:gd name="csY9493" fmla="*/ 39309 h 700513"/>
              <a:gd name="csX9494" fmla="*/ 1063634 w 1436261"/>
              <a:gd name="csY9494" fmla="*/ 38989 h 700513"/>
              <a:gd name="csX9495" fmla="*/ 1064005 w 1436261"/>
              <a:gd name="csY9495" fmla="*/ 38601 h 700513"/>
              <a:gd name="csX9496" fmla="*/ 1064763 w 1436261"/>
              <a:gd name="csY9496" fmla="*/ 38601 h 700513"/>
              <a:gd name="csX9497" fmla="*/ 1066482 w 1436261"/>
              <a:gd name="csY9497" fmla="*/ 38938 h 700513"/>
              <a:gd name="csX9498" fmla="*/ 1067998 w 1436261"/>
              <a:gd name="csY9498" fmla="*/ 39191 h 700513"/>
              <a:gd name="csX9499" fmla="*/ 1067105 w 1436261"/>
              <a:gd name="csY9499" fmla="*/ 38500 h 700513"/>
              <a:gd name="csX9500" fmla="*/ 1069835 w 1436261"/>
              <a:gd name="csY9500" fmla="*/ 39157 h 700513"/>
              <a:gd name="csX9501" fmla="*/ 1070273 w 1436261"/>
              <a:gd name="csY9501" fmla="*/ 38466 h 700513"/>
              <a:gd name="csX9502" fmla="*/ 1069768 w 1436261"/>
              <a:gd name="csY9502" fmla="*/ 37910 h 700513"/>
              <a:gd name="csX9503" fmla="*/ 1068773 w 1436261"/>
              <a:gd name="csY9503" fmla="*/ 37051 h 700513"/>
              <a:gd name="csX9504" fmla="*/ 1067863 w 1436261"/>
              <a:gd name="csY9504" fmla="*/ 35972 h 700513"/>
              <a:gd name="csX9505" fmla="*/ 1068639 w 1436261"/>
              <a:gd name="csY9505" fmla="*/ 35989 h 700513"/>
              <a:gd name="csX9506" fmla="*/ 1069127 w 1436261"/>
              <a:gd name="csY9506" fmla="*/ 35534 h 700513"/>
              <a:gd name="csX9507" fmla="*/ 1069869 w 1436261"/>
              <a:gd name="csY9507" fmla="*/ 35534 h 700513"/>
              <a:gd name="csX9508" fmla="*/ 1072430 w 1436261"/>
              <a:gd name="csY9508" fmla="*/ 35450 h 700513"/>
              <a:gd name="csX9509" fmla="*/ 1074486 w 1436261"/>
              <a:gd name="csY9509" fmla="*/ 35686 h 700513"/>
              <a:gd name="csX9510" fmla="*/ 1074839 w 1436261"/>
              <a:gd name="csY9510" fmla="*/ 36411 h 700513"/>
              <a:gd name="csX9511" fmla="*/ 1076289 w 1436261"/>
              <a:gd name="csY9511" fmla="*/ 36208 h 700513"/>
              <a:gd name="csX9512" fmla="*/ 1077704 w 1436261"/>
              <a:gd name="csY9512" fmla="*/ 36630 h 700513"/>
              <a:gd name="csX9513" fmla="*/ 1078058 w 1436261"/>
              <a:gd name="csY9513" fmla="*/ 36967 h 700513"/>
              <a:gd name="csX9514" fmla="*/ 1079355 w 1436261"/>
              <a:gd name="csY9514" fmla="*/ 37236 h 700513"/>
              <a:gd name="csX9515" fmla="*/ 1080821 w 1436261"/>
              <a:gd name="csY9515" fmla="*/ 36495 h 700513"/>
              <a:gd name="csX9516" fmla="*/ 1083298 w 1436261"/>
              <a:gd name="csY9516" fmla="*/ 36748 h 700513"/>
              <a:gd name="csX9517" fmla="*/ 1085287 w 1436261"/>
              <a:gd name="csY9517" fmla="*/ 37371 h 700513"/>
              <a:gd name="csX9518" fmla="*/ 1085354 w 1436261"/>
              <a:gd name="csY9518" fmla="*/ 37826 h 700513"/>
              <a:gd name="csX9519" fmla="*/ 1087747 w 1436261"/>
              <a:gd name="csY9519" fmla="*/ 38062 h 700513"/>
              <a:gd name="csX9520" fmla="*/ 1088707 w 1436261"/>
              <a:gd name="csY9520" fmla="*/ 38433 h 700513"/>
              <a:gd name="csX9521" fmla="*/ 1088134 w 1436261"/>
              <a:gd name="csY9521" fmla="*/ 39107 h 700513"/>
              <a:gd name="csX9522" fmla="*/ 1089398 w 1436261"/>
              <a:gd name="csY9522" fmla="*/ 39309 h 700513"/>
              <a:gd name="csX9523" fmla="*/ 1091016 w 1436261"/>
              <a:gd name="csY9523" fmla="*/ 40573 h 700513"/>
              <a:gd name="csX9524" fmla="*/ 1089988 w 1436261"/>
              <a:gd name="csY9524" fmla="*/ 40893 h 700513"/>
              <a:gd name="csX9525" fmla="*/ 1091302 w 1436261"/>
              <a:gd name="csY9525" fmla="*/ 41213 h 700513"/>
              <a:gd name="csX9526" fmla="*/ 1093543 w 1436261"/>
              <a:gd name="csY9526" fmla="*/ 42123 h 700513"/>
              <a:gd name="csX9527" fmla="*/ 1092448 w 1436261"/>
              <a:gd name="csY9527" fmla="*/ 42089 h 700513"/>
              <a:gd name="csX9528" fmla="*/ 1090712 w 1436261"/>
              <a:gd name="csY9528" fmla="*/ 41870 h 700513"/>
              <a:gd name="csX9529" fmla="*/ 1087747 w 1436261"/>
              <a:gd name="csY9529" fmla="*/ 41011 h 700513"/>
              <a:gd name="csX9530" fmla="*/ 1088657 w 1436261"/>
              <a:gd name="csY9530" fmla="*/ 41735 h 700513"/>
              <a:gd name="csX9531" fmla="*/ 1090409 w 1436261"/>
              <a:gd name="csY9531" fmla="*/ 42241 h 700513"/>
              <a:gd name="csX9532" fmla="*/ 1092583 w 1436261"/>
              <a:gd name="csY9532" fmla="*/ 43353 h 700513"/>
              <a:gd name="csX9533" fmla="*/ 1094200 w 1436261"/>
              <a:gd name="csY9533" fmla="*/ 43673 h 700513"/>
              <a:gd name="csX9534" fmla="*/ 1094184 w 1436261"/>
              <a:gd name="csY9534" fmla="*/ 43050 h 700513"/>
              <a:gd name="csX9535" fmla="*/ 1094537 w 1436261"/>
              <a:gd name="csY9535" fmla="*/ 43353 h 700513"/>
              <a:gd name="csX9536" fmla="*/ 1095329 w 1436261"/>
              <a:gd name="csY9536" fmla="*/ 43437 h 700513"/>
              <a:gd name="csX9537" fmla="*/ 1096812 w 1436261"/>
              <a:gd name="csY9537" fmla="*/ 44313 h 700513"/>
              <a:gd name="csX9538" fmla="*/ 1095532 w 1436261"/>
              <a:gd name="csY9538" fmla="*/ 44448 h 700513"/>
              <a:gd name="csX9539" fmla="*/ 1095532 w 1436261"/>
              <a:gd name="csY9539" fmla="*/ 44768 h 700513"/>
              <a:gd name="csX9540" fmla="*/ 1098902 w 1436261"/>
              <a:gd name="csY9540" fmla="*/ 46217 h 700513"/>
              <a:gd name="csX9541" fmla="*/ 1100637 w 1436261"/>
              <a:gd name="csY9541" fmla="*/ 47009 h 700513"/>
              <a:gd name="csX9542" fmla="*/ 1101867 w 1436261"/>
              <a:gd name="csY9542" fmla="*/ 47970 h 700513"/>
              <a:gd name="csX9543" fmla="*/ 1103873 w 1436261"/>
              <a:gd name="csY9543" fmla="*/ 46757 h 700513"/>
              <a:gd name="csX9544" fmla="*/ 1105878 w 1436261"/>
              <a:gd name="csY9544" fmla="*/ 47599 h 700513"/>
              <a:gd name="csX9545" fmla="*/ 1106366 w 1436261"/>
              <a:gd name="csY9545" fmla="*/ 48324 h 700513"/>
              <a:gd name="csX9546" fmla="*/ 1107462 w 1436261"/>
              <a:gd name="csY9546" fmla="*/ 48880 h 700513"/>
              <a:gd name="csX9547" fmla="*/ 1107815 w 1436261"/>
              <a:gd name="csY9547" fmla="*/ 46605 h 700513"/>
              <a:gd name="csX9548" fmla="*/ 1106130 w 1436261"/>
              <a:gd name="csY9548" fmla="*/ 44937 h 700513"/>
              <a:gd name="csX9549" fmla="*/ 1106788 w 1436261"/>
              <a:gd name="csY9549" fmla="*/ 43066 h 700513"/>
              <a:gd name="csX9550" fmla="*/ 1108304 w 1436261"/>
              <a:gd name="csY9550" fmla="*/ 44263 h 700513"/>
              <a:gd name="csX9551" fmla="*/ 1112112 w 1436261"/>
              <a:gd name="csY9551" fmla="*/ 45375 h 700513"/>
              <a:gd name="csX9552" fmla="*/ 1114960 w 1436261"/>
              <a:gd name="csY9552" fmla="*/ 45830 h 700513"/>
              <a:gd name="csX9553" fmla="*/ 1115685 w 1436261"/>
              <a:gd name="csY9553" fmla="*/ 44735 h 700513"/>
              <a:gd name="csX9554" fmla="*/ 1116982 w 1436261"/>
              <a:gd name="csY9554" fmla="*/ 45004 h 700513"/>
              <a:gd name="csX9555" fmla="*/ 1117926 w 1436261"/>
              <a:gd name="csY9555" fmla="*/ 44718 h 700513"/>
              <a:gd name="csX9556" fmla="*/ 1121178 w 1436261"/>
              <a:gd name="csY9556" fmla="*/ 45088 h 700513"/>
              <a:gd name="csX9557" fmla="*/ 1123082 w 1436261"/>
              <a:gd name="csY9557" fmla="*/ 45678 h 700513"/>
              <a:gd name="csX9558" fmla="*/ 1125087 w 1436261"/>
              <a:gd name="csY9558" fmla="*/ 46083 h 700513"/>
              <a:gd name="csX9559" fmla="*/ 1127042 w 1436261"/>
              <a:gd name="csY9559" fmla="*/ 46588 h 700513"/>
              <a:gd name="csX9560" fmla="*/ 1126351 w 1436261"/>
              <a:gd name="csY9560" fmla="*/ 45628 h 700513"/>
              <a:gd name="csX9561" fmla="*/ 1127278 w 1436261"/>
              <a:gd name="csY9561" fmla="*/ 45206 h 700513"/>
              <a:gd name="csX9562" fmla="*/ 1126199 w 1436261"/>
              <a:gd name="csY9562" fmla="*/ 44499 h 700513"/>
              <a:gd name="csX9563" fmla="*/ 1127328 w 1436261"/>
              <a:gd name="csY9563" fmla="*/ 44600 h 700513"/>
              <a:gd name="csX9564" fmla="*/ 1127968 w 1436261"/>
              <a:gd name="csY9564" fmla="*/ 44499 h 700513"/>
              <a:gd name="csX9565" fmla="*/ 1129451 w 1436261"/>
              <a:gd name="csY9565" fmla="*/ 45088 h 700513"/>
              <a:gd name="csX9566" fmla="*/ 1131996 w 1436261"/>
              <a:gd name="csY9566" fmla="*/ 45072 h 700513"/>
              <a:gd name="csX9567" fmla="*/ 1128996 w 1436261"/>
              <a:gd name="csY9567" fmla="*/ 43622 h 700513"/>
              <a:gd name="csX9568" fmla="*/ 1127817 w 1436261"/>
              <a:gd name="csY9568" fmla="*/ 43319 h 700513"/>
              <a:gd name="csX9569" fmla="*/ 1128390 w 1436261"/>
              <a:gd name="csY9569" fmla="*/ 42089 h 700513"/>
              <a:gd name="csX9570" fmla="*/ 1128895 w 1436261"/>
              <a:gd name="csY9570" fmla="*/ 41836 h 700513"/>
              <a:gd name="csX9571" fmla="*/ 1126536 w 1436261"/>
              <a:gd name="csY9571" fmla="*/ 42005 h 700513"/>
              <a:gd name="csX9572" fmla="*/ 1125070 w 1436261"/>
              <a:gd name="csY9572" fmla="*/ 41887 h 700513"/>
              <a:gd name="csX9573" fmla="*/ 1124716 w 1436261"/>
              <a:gd name="csY9573" fmla="*/ 40926 h 700513"/>
              <a:gd name="csX9574" fmla="*/ 1127143 w 1436261"/>
              <a:gd name="csY9574" fmla="*/ 40589 h 700513"/>
              <a:gd name="csX9575" fmla="*/ 1129030 w 1436261"/>
              <a:gd name="csY9575" fmla="*/ 40724 h 700513"/>
              <a:gd name="csX9576" fmla="*/ 1126941 w 1436261"/>
              <a:gd name="csY9576" fmla="*/ 39090 h 700513"/>
              <a:gd name="csX9577" fmla="*/ 1129030 w 1436261"/>
              <a:gd name="csY9577" fmla="*/ 39073 h 700513"/>
              <a:gd name="csX9578" fmla="*/ 1130681 w 1436261"/>
              <a:gd name="csY9578" fmla="*/ 38938 h 700513"/>
              <a:gd name="csX9579" fmla="*/ 1134237 w 1436261"/>
              <a:gd name="csY9579" fmla="*/ 39208 h 700513"/>
              <a:gd name="csX9580" fmla="*/ 1140589 w 1436261"/>
              <a:gd name="csY9580" fmla="*/ 39696 h 700513"/>
              <a:gd name="csX9581" fmla="*/ 1144263 w 1436261"/>
              <a:gd name="csY9581" fmla="*/ 39899 h 700513"/>
              <a:gd name="csX9582" fmla="*/ 1146352 w 1436261"/>
              <a:gd name="csY9582" fmla="*/ 40589 h 700513"/>
              <a:gd name="csX9583" fmla="*/ 1143487 w 1436261"/>
              <a:gd name="csY9583" fmla="*/ 40792 h 700513"/>
              <a:gd name="csX9584" fmla="*/ 1143235 w 1436261"/>
              <a:gd name="csY9584" fmla="*/ 41348 h 700513"/>
              <a:gd name="csX9585" fmla="*/ 1142021 w 1436261"/>
              <a:gd name="csY9585" fmla="*/ 42106 h 700513"/>
              <a:gd name="csX9586" fmla="*/ 1144920 w 1436261"/>
              <a:gd name="csY9586" fmla="*/ 42443 h 700513"/>
              <a:gd name="csX9587" fmla="*/ 1148778 w 1436261"/>
              <a:gd name="csY9587" fmla="*/ 41702 h 700513"/>
              <a:gd name="csX9588" fmla="*/ 1149655 w 1436261"/>
              <a:gd name="csY9588" fmla="*/ 42089 h 700513"/>
              <a:gd name="csX9589" fmla="*/ 1149099 w 1436261"/>
              <a:gd name="csY9589" fmla="*/ 42881 h 700513"/>
              <a:gd name="csX9590" fmla="*/ 1147835 w 1436261"/>
              <a:gd name="csY9590" fmla="*/ 42477 h 700513"/>
              <a:gd name="csX9591" fmla="*/ 1147279 w 1436261"/>
              <a:gd name="csY9591" fmla="*/ 43403 h 700513"/>
              <a:gd name="csX9592" fmla="*/ 1147717 w 1436261"/>
              <a:gd name="csY9592" fmla="*/ 44414 h 700513"/>
              <a:gd name="csX9593" fmla="*/ 1148677 w 1436261"/>
              <a:gd name="csY9593" fmla="*/ 44195 h 700513"/>
              <a:gd name="csX9594" fmla="*/ 1149739 w 1436261"/>
              <a:gd name="csY9594" fmla="*/ 43943 h 700513"/>
              <a:gd name="csX9595" fmla="*/ 1150346 w 1436261"/>
              <a:gd name="csY9595" fmla="*/ 42494 h 700513"/>
              <a:gd name="csX9596" fmla="*/ 1153294 w 1436261"/>
              <a:gd name="csY9596" fmla="*/ 41550 h 700513"/>
              <a:gd name="csX9597" fmla="*/ 1153395 w 1436261"/>
              <a:gd name="csY9597" fmla="*/ 41567 h 700513"/>
              <a:gd name="csX9598" fmla="*/ 1157473 w 1436261"/>
              <a:gd name="csY9598" fmla="*/ 41533 h 700513"/>
              <a:gd name="csX9599" fmla="*/ 1163084 w 1436261"/>
              <a:gd name="csY9599" fmla="*/ 43252 h 700513"/>
              <a:gd name="csX9600" fmla="*/ 1161096 w 1436261"/>
              <a:gd name="csY9600" fmla="*/ 43437 h 700513"/>
              <a:gd name="csX9601" fmla="*/ 1163876 w 1436261"/>
              <a:gd name="csY9601" fmla="*/ 44532 h 700513"/>
              <a:gd name="csX9602" fmla="*/ 1166977 w 1436261"/>
              <a:gd name="csY9602" fmla="*/ 45156 h 700513"/>
              <a:gd name="csX9603" fmla="*/ 1166825 w 1436261"/>
              <a:gd name="csY9603" fmla="*/ 46369 h 700513"/>
              <a:gd name="csX9604" fmla="*/ 1168645 w 1436261"/>
              <a:gd name="csY9604" fmla="*/ 45560 h 700513"/>
              <a:gd name="csX9605" fmla="*/ 1172891 w 1436261"/>
              <a:gd name="csY9605" fmla="*/ 46234 h 700513"/>
              <a:gd name="csX9606" fmla="*/ 1174610 w 1436261"/>
              <a:gd name="csY9606" fmla="*/ 47026 h 700513"/>
              <a:gd name="csX9607" fmla="*/ 1174054 w 1436261"/>
              <a:gd name="csY9607" fmla="*/ 47515 h 700513"/>
              <a:gd name="csX9608" fmla="*/ 1176683 w 1436261"/>
              <a:gd name="csY9608" fmla="*/ 47414 h 700513"/>
              <a:gd name="csX9609" fmla="*/ 1178452 w 1436261"/>
              <a:gd name="csY9609" fmla="*/ 48105 h 700513"/>
              <a:gd name="csX9610" fmla="*/ 1180693 w 1436261"/>
              <a:gd name="csY9610" fmla="*/ 48189 h 700513"/>
              <a:gd name="csX9611" fmla="*/ 1184754 w 1436261"/>
              <a:gd name="csY9611" fmla="*/ 47768 h 700513"/>
              <a:gd name="csX9612" fmla="*/ 1191831 w 1436261"/>
              <a:gd name="csY9612" fmla="*/ 47296 h 700513"/>
              <a:gd name="csX9613" fmla="*/ 1199329 w 1436261"/>
              <a:gd name="csY9613" fmla="*/ 48105 h 700513"/>
              <a:gd name="csX9614" fmla="*/ 1202632 w 1436261"/>
              <a:gd name="csY9614" fmla="*/ 49082 h 700513"/>
              <a:gd name="csX9615" fmla="*/ 1204351 w 1436261"/>
              <a:gd name="csY9615" fmla="*/ 49705 h 700513"/>
              <a:gd name="csX9616" fmla="*/ 1205244 w 1436261"/>
              <a:gd name="csY9616" fmla="*/ 50598 h 700513"/>
              <a:gd name="csX9617" fmla="*/ 1206255 w 1436261"/>
              <a:gd name="csY9617" fmla="*/ 51407 h 700513"/>
              <a:gd name="csX9618" fmla="*/ 1209692 w 1436261"/>
              <a:gd name="csY9618" fmla="*/ 52958 h 700513"/>
              <a:gd name="csX9619" fmla="*/ 1212203 w 1436261"/>
              <a:gd name="csY9619" fmla="*/ 53901 h 700513"/>
              <a:gd name="csX9620" fmla="*/ 1214360 w 1436261"/>
              <a:gd name="csY9620" fmla="*/ 54963 h 700513"/>
              <a:gd name="csX9621" fmla="*/ 1217342 w 1436261"/>
              <a:gd name="csY9621" fmla="*/ 56648 h 700513"/>
              <a:gd name="csX9622" fmla="*/ 1218758 w 1436261"/>
              <a:gd name="csY9622" fmla="*/ 58535 h 700513"/>
              <a:gd name="csX9623" fmla="*/ 1217056 w 1436261"/>
              <a:gd name="csY9623" fmla="*/ 53564 h 700513"/>
              <a:gd name="csX9624" fmla="*/ 1218185 w 1436261"/>
              <a:gd name="csY9624" fmla="*/ 53699 h 700513"/>
              <a:gd name="csX9625" fmla="*/ 1219668 w 1436261"/>
              <a:gd name="csY9625" fmla="*/ 53244 h 700513"/>
              <a:gd name="csX9626" fmla="*/ 1221134 w 1436261"/>
              <a:gd name="csY9626" fmla="*/ 53227 h 700513"/>
              <a:gd name="csX9627" fmla="*/ 1225043 w 1436261"/>
              <a:gd name="csY9627" fmla="*/ 53497 h 700513"/>
              <a:gd name="csX9628" fmla="*/ 1226104 w 1436261"/>
              <a:gd name="csY9628" fmla="*/ 53598 h 700513"/>
              <a:gd name="csX9629" fmla="*/ 1226711 w 1436261"/>
              <a:gd name="csY9629" fmla="*/ 53362 h 700513"/>
              <a:gd name="csX9630" fmla="*/ 1230165 w 1436261"/>
              <a:gd name="csY9630" fmla="*/ 53497 h 700513"/>
              <a:gd name="csX9631" fmla="*/ 1233198 w 1436261"/>
              <a:gd name="csY9631" fmla="*/ 53901 h 700513"/>
              <a:gd name="csX9632" fmla="*/ 1234428 w 1436261"/>
              <a:gd name="csY9632" fmla="*/ 52671 h 700513"/>
              <a:gd name="csX9633" fmla="*/ 1235945 w 1436261"/>
              <a:gd name="csY9633" fmla="*/ 53126 h 700513"/>
              <a:gd name="csX9634" fmla="*/ 1237900 w 1436261"/>
              <a:gd name="csY9634" fmla="*/ 53766 h 700513"/>
              <a:gd name="csX9635" fmla="*/ 1238742 w 1436261"/>
              <a:gd name="csY9635" fmla="*/ 54188 h 700513"/>
              <a:gd name="csX9636" fmla="*/ 1239770 w 1436261"/>
              <a:gd name="csY9636" fmla="*/ 55384 h 700513"/>
              <a:gd name="csX9637" fmla="*/ 1244370 w 1436261"/>
              <a:gd name="csY9637" fmla="*/ 56007 h 700513"/>
              <a:gd name="csX9638" fmla="*/ 1249324 w 1436261"/>
              <a:gd name="csY9638" fmla="*/ 57204 h 700513"/>
              <a:gd name="csX9639" fmla="*/ 1247386 w 1436261"/>
              <a:gd name="csY9639" fmla="*/ 55165 h 700513"/>
              <a:gd name="csX9640" fmla="*/ 1244977 w 1436261"/>
              <a:gd name="csY9640" fmla="*/ 53665 h 700513"/>
              <a:gd name="csX9641" fmla="*/ 1243258 w 1436261"/>
              <a:gd name="csY9641" fmla="*/ 52958 h 700513"/>
              <a:gd name="csX9642" fmla="*/ 1242820 w 1436261"/>
              <a:gd name="csY9642" fmla="*/ 51879 h 700513"/>
              <a:gd name="csX9643" fmla="*/ 1242045 w 1436261"/>
              <a:gd name="csY9643" fmla="*/ 51104 h 700513"/>
              <a:gd name="csX9644" fmla="*/ 1247268 w 1436261"/>
              <a:gd name="csY9644" fmla="*/ 51475 h 700513"/>
              <a:gd name="csX9645" fmla="*/ 1250470 w 1436261"/>
              <a:gd name="csY9645" fmla="*/ 52048 h 700513"/>
              <a:gd name="csX9646" fmla="*/ 1252374 w 1436261"/>
              <a:gd name="csY9646" fmla="*/ 52115 h 700513"/>
              <a:gd name="csX9647" fmla="*/ 1254447 w 1436261"/>
              <a:gd name="csY9647" fmla="*/ 51458 h 700513"/>
              <a:gd name="csX9648" fmla="*/ 1258255 w 1436261"/>
              <a:gd name="csY9648" fmla="*/ 52149 h 700513"/>
              <a:gd name="csX9649" fmla="*/ 1261810 w 1436261"/>
              <a:gd name="csY9649" fmla="*/ 52250 h 700513"/>
              <a:gd name="csX9650" fmla="*/ 1264034 w 1436261"/>
              <a:gd name="csY9650" fmla="*/ 52098 h 700513"/>
              <a:gd name="csX9651" fmla="*/ 1269443 w 1436261"/>
              <a:gd name="csY9651" fmla="*/ 53766 h 700513"/>
              <a:gd name="csX9652" fmla="*/ 1277312 w 1436261"/>
              <a:gd name="csY9652" fmla="*/ 55654 h 700513"/>
              <a:gd name="csX9653" fmla="*/ 1283850 w 1436261"/>
              <a:gd name="csY9653" fmla="*/ 56547 h 700513"/>
              <a:gd name="csX9654" fmla="*/ 1287321 w 1436261"/>
              <a:gd name="csY9654" fmla="*/ 57136 h 700513"/>
              <a:gd name="csX9655" fmla="*/ 1287911 w 1436261"/>
              <a:gd name="csY9655" fmla="*/ 57490 h 700513"/>
              <a:gd name="csX9656" fmla="*/ 1289327 w 1436261"/>
              <a:gd name="csY9656" fmla="*/ 57709 h 700513"/>
              <a:gd name="csX9657" fmla="*/ 1290321 w 1436261"/>
              <a:gd name="csY9657" fmla="*/ 58131 h 700513"/>
              <a:gd name="csX9658" fmla="*/ 1292562 w 1436261"/>
              <a:gd name="csY9658" fmla="*/ 58737 h 700513"/>
              <a:gd name="csX9659" fmla="*/ 1295157 w 1436261"/>
              <a:gd name="csY9659" fmla="*/ 59681 h 700513"/>
              <a:gd name="csX9660" fmla="*/ 1296067 w 1436261"/>
              <a:gd name="csY9660" fmla="*/ 59849 h 700513"/>
              <a:gd name="csX9661" fmla="*/ 1299336 w 1436261"/>
              <a:gd name="csY9661" fmla="*/ 60271 h 700513"/>
              <a:gd name="csX9662" fmla="*/ 1302554 w 1436261"/>
              <a:gd name="csY9662" fmla="*/ 61467 h 700513"/>
              <a:gd name="csX9663" fmla="*/ 1304475 w 1436261"/>
              <a:gd name="csY9663" fmla="*/ 61922 h 700513"/>
              <a:gd name="csX9664" fmla="*/ 1306649 w 1436261"/>
              <a:gd name="csY9664" fmla="*/ 62478 h 700513"/>
              <a:gd name="csX9665" fmla="*/ 1308570 w 1436261"/>
              <a:gd name="csY9665" fmla="*/ 63506 h 700513"/>
              <a:gd name="csX9666" fmla="*/ 1309564 w 1436261"/>
              <a:gd name="csY9666" fmla="*/ 62882 h 700513"/>
              <a:gd name="csX9667" fmla="*/ 1311030 w 1436261"/>
              <a:gd name="csY9667" fmla="*/ 64062 h 700513"/>
              <a:gd name="csX9668" fmla="*/ 1312816 w 1436261"/>
              <a:gd name="csY9668" fmla="*/ 64871 h 700513"/>
              <a:gd name="csX9669" fmla="*/ 1313389 w 1436261"/>
              <a:gd name="csY9669" fmla="*/ 66539 h 700513"/>
              <a:gd name="csX9670" fmla="*/ 1315630 w 1436261"/>
              <a:gd name="csY9670" fmla="*/ 67331 h 700513"/>
              <a:gd name="csX9671" fmla="*/ 1316843 w 1436261"/>
              <a:gd name="csY9671" fmla="*/ 68190 h 700513"/>
              <a:gd name="csX9672" fmla="*/ 1318225 w 1436261"/>
              <a:gd name="csY9672" fmla="*/ 68106 h 700513"/>
              <a:gd name="csX9673" fmla="*/ 1318208 w 1436261"/>
              <a:gd name="csY9673" fmla="*/ 67011 h 700513"/>
              <a:gd name="csX9674" fmla="*/ 1318966 w 1436261"/>
              <a:gd name="csY9674" fmla="*/ 68207 h 700513"/>
              <a:gd name="csX9675" fmla="*/ 1319455 w 1436261"/>
              <a:gd name="csY9675" fmla="*/ 67196 h 700513"/>
              <a:gd name="csX9676" fmla="*/ 1317012 w 1436261"/>
              <a:gd name="csY9676" fmla="*/ 66134 h 700513"/>
              <a:gd name="csX9677" fmla="*/ 1315108 w 1436261"/>
              <a:gd name="csY9677" fmla="*/ 65056 h 700513"/>
              <a:gd name="csX9678" fmla="*/ 1313793 w 1436261"/>
              <a:gd name="csY9678" fmla="*/ 64382 h 700513"/>
              <a:gd name="csX9679" fmla="*/ 1317163 w 1436261"/>
              <a:gd name="csY9679" fmla="*/ 64534 h 700513"/>
              <a:gd name="csX9680" fmla="*/ 1317652 w 1436261"/>
              <a:gd name="csY9680" fmla="*/ 64601 h 700513"/>
              <a:gd name="csX9681" fmla="*/ 1317938 w 1436261"/>
              <a:gd name="csY9681" fmla="*/ 65022 h 700513"/>
              <a:gd name="csX9682" fmla="*/ 1318629 w 1436261"/>
              <a:gd name="csY9682" fmla="*/ 65225 h 700513"/>
              <a:gd name="csX9683" fmla="*/ 1319269 w 1436261"/>
              <a:gd name="csY9683" fmla="*/ 64888 h 700513"/>
              <a:gd name="csX9684" fmla="*/ 1320348 w 1436261"/>
              <a:gd name="csY9684" fmla="*/ 65022 h 700513"/>
              <a:gd name="csX9685" fmla="*/ 1326633 w 1436261"/>
              <a:gd name="csY9685" fmla="*/ 66134 h 700513"/>
              <a:gd name="csX9686" fmla="*/ 1331621 w 1436261"/>
              <a:gd name="csY9686" fmla="*/ 67550 h 700513"/>
              <a:gd name="csX9687" fmla="*/ 1333525 w 1436261"/>
              <a:gd name="csY9687" fmla="*/ 68477 h 700513"/>
              <a:gd name="csX9688" fmla="*/ 1335058 w 1436261"/>
              <a:gd name="csY9688" fmla="*/ 68527 h 700513"/>
              <a:gd name="csX9689" fmla="*/ 1336153 w 1436261"/>
              <a:gd name="csY9689" fmla="*/ 69454 h 700513"/>
              <a:gd name="csX9690" fmla="*/ 1334991 w 1436261"/>
              <a:gd name="csY9690" fmla="*/ 70145 h 700513"/>
              <a:gd name="csX9691" fmla="*/ 1334940 w 1436261"/>
              <a:gd name="csY9691" fmla="*/ 71156 h 700513"/>
              <a:gd name="csX9692" fmla="*/ 1331991 w 1436261"/>
              <a:gd name="csY9692" fmla="*/ 70583 h 700513"/>
              <a:gd name="csX9693" fmla="*/ 1335109 w 1436261"/>
              <a:gd name="csY9693" fmla="*/ 72066 h 700513"/>
              <a:gd name="csX9694" fmla="*/ 1331452 w 1436261"/>
              <a:gd name="csY9694" fmla="*/ 71644 h 700513"/>
              <a:gd name="csX9695" fmla="*/ 1330930 w 1436261"/>
              <a:gd name="csY9695" fmla="*/ 71847 h 700513"/>
              <a:gd name="csX9696" fmla="*/ 1328554 w 1436261"/>
              <a:gd name="csY9696" fmla="*/ 70954 h 700513"/>
              <a:gd name="csX9697" fmla="*/ 1330559 w 1436261"/>
              <a:gd name="csY9697" fmla="*/ 72487 h 700513"/>
              <a:gd name="csX9698" fmla="*/ 1331570 w 1436261"/>
              <a:gd name="csY9698" fmla="*/ 73397 h 700513"/>
              <a:gd name="csX9699" fmla="*/ 1333053 w 1436261"/>
              <a:gd name="csY9699" fmla="*/ 73582 h 700513"/>
              <a:gd name="csX9700" fmla="*/ 1333306 w 1436261"/>
              <a:gd name="csY9700" fmla="*/ 74172 h 700513"/>
              <a:gd name="csX9701" fmla="*/ 1333255 w 1436261"/>
              <a:gd name="csY9701" fmla="*/ 75301 h 700513"/>
              <a:gd name="csX9702" fmla="*/ 1334805 w 1436261"/>
              <a:gd name="csY9702" fmla="*/ 76076 h 700513"/>
              <a:gd name="csX9703" fmla="*/ 1335648 w 1436261"/>
              <a:gd name="csY9703" fmla="*/ 75857 h 700513"/>
              <a:gd name="csX9704" fmla="*/ 1336389 w 1436261"/>
              <a:gd name="csY9704" fmla="*/ 77053 h 700513"/>
              <a:gd name="csX9705" fmla="*/ 1335513 w 1436261"/>
              <a:gd name="csY9705" fmla="*/ 77222 h 700513"/>
              <a:gd name="csX9706" fmla="*/ 1335597 w 1436261"/>
              <a:gd name="csY9706" fmla="*/ 77879 h 700513"/>
              <a:gd name="csX9707" fmla="*/ 1333761 w 1436261"/>
              <a:gd name="csY9707" fmla="*/ 77239 h 700513"/>
              <a:gd name="csX9708" fmla="*/ 1332649 w 1436261"/>
              <a:gd name="csY9708" fmla="*/ 77256 h 700513"/>
              <a:gd name="csX9709" fmla="*/ 1329346 w 1436261"/>
              <a:gd name="csY9709" fmla="*/ 76548 h 700513"/>
              <a:gd name="csX9710" fmla="*/ 1328268 w 1436261"/>
              <a:gd name="csY9710" fmla="*/ 75857 h 700513"/>
              <a:gd name="csX9711" fmla="*/ 1322201 w 1436261"/>
              <a:gd name="csY9711" fmla="*/ 75250 h 700513"/>
              <a:gd name="csX9712" fmla="*/ 1319472 w 1436261"/>
              <a:gd name="csY9712" fmla="*/ 74391 h 700513"/>
              <a:gd name="csX9713" fmla="*/ 1319253 w 1436261"/>
              <a:gd name="csY9713" fmla="*/ 73161 h 700513"/>
              <a:gd name="csX9714" fmla="*/ 1315849 w 1436261"/>
              <a:gd name="csY9714" fmla="*/ 71678 h 700513"/>
              <a:gd name="csX9715" fmla="*/ 1311030 w 1436261"/>
              <a:gd name="csY9715" fmla="*/ 71813 h 700513"/>
              <a:gd name="csX9716" fmla="*/ 1307171 w 1436261"/>
              <a:gd name="csY9716" fmla="*/ 71122 h 700513"/>
              <a:gd name="csX9717" fmla="*/ 1306548 w 1436261"/>
              <a:gd name="csY9717" fmla="*/ 70954 h 700513"/>
              <a:gd name="csX9718" fmla="*/ 1305688 w 1436261"/>
              <a:gd name="csY9718" fmla="*/ 70195 h 700513"/>
              <a:gd name="csX9719" fmla="*/ 1304340 w 1436261"/>
              <a:gd name="csY9719" fmla="*/ 69167 h 700513"/>
              <a:gd name="csX9720" fmla="*/ 1301981 w 1436261"/>
              <a:gd name="csY9720" fmla="*/ 67584 h 700513"/>
              <a:gd name="csX9721" fmla="*/ 1301981 w 1436261"/>
              <a:gd name="csY9721" fmla="*/ 68460 h 700513"/>
              <a:gd name="csX9722" fmla="*/ 1300835 w 1436261"/>
              <a:gd name="csY9722" fmla="*/ 68409 h 700513"/>
              <a:gd name="csX9723" fmla="*/ 1302099 w 1436261"/>
              <a:gd name="csY9723" fmla="*/ 69892 h 700513"/>
              <a:gd name="csX9724" fmla="*/ 1304475 w 1436261"/>
              <a:gd name="csY9724" fmla="*/ 71324 h 700513"/>
              <a:gd name="csX9725" fmla="*/ 1306716 w 1436261"/>
              <a:gd name="csY9725" fmla="*/ 72959 h 700513"/>
              <a:gd name="csX9726" fmla="*/ 1305368 w 1436261"/>
              <a:gd name="csY9726" fmla="*/ 73936 h 700513"/>
              <a:gd name="csX9727" fmla="*/ 1304542 w 1436261"/>
              <a:gd name="csY9727" fmla="*/ 75234 h 700513"/>
              <a:gd name="csX9728" fmla="*/ 1300768 w 1436261"/>
              <a:gd name="csY9728" fmla="*/ 75705 h 700513"/>
              <a:gd name="csX9729" fmla="*/ 1297937 w 1436261"/>
              <a:gd name="csY9729" fmla="*/ 74711 h 700513"/>
              <a:gd name="csX9730" fmla="*/ 1296050 w 1436261"/>
              <a:gd name="csY9730" fmla="*/ 73936 h 700513"/>
              <a:gd name="csX9731" fmla="*/ 1293017 w 1436261"/>
              <a:gd name="csY9731" fmla="*/ 73633 h 700513"/>
              <a:gd name="csX9732" fmla="*/ 1295393 w 1436261"/>
              <a:gd name="csY9732" fmla="*/ 74357 h 700513"/>
              <a:gd name="csX9733" fmla="*/ 1295763 w 1436261"/>
              <a:gd name="csY9733" fmla="*/ 74357 h 700513"/>
              <a:gd name="csX9734" fmla="*/ 1296083 w 1436261"/>
              <a:gd name="csY9734" fmla="*/ 74745 h 700513"/>
              <a:gd name="csX9735" fmla="*/ 1297533 w 1436261"/>
              <a:gd name="csY9735" fmla="*/ 75015 h 700513"/>
              <a:gd name="csX9736" fmla="*/ 1294432 w 1436261"/>
              <a:gd name="csY9736" fmla="*/ 75132 h 700513"/>
              <a:gd name="csX9737" fmla="*/ 1291820 w 1436261"/>
              <a:gd name="csY9737" fmla="*/ 75503 h 700513"/>
              <a:gd name="csX9738" fmla="*/ 1294297 w 1436261"/>
              <a:gd name="csY9738" fmla="*/ 75924 h 700513"/>
              <a:gd name="csX9739" fmla="*/ 1295359 w 1436261"/>
              <a:gd name="csY9739" fmla="*/ 77239 h 700513"/>
              <a:gd name="csX9740" fmla="*/ 1296269 w 1436261"/>
              <a:gd name="csY9740" fmla="*/ 75908 h 700513"/>
              <a:gd name="csX9741" fmla="*/ 1297667 w 1436261"/>
              <a:gd name="csY9741" fmla="*/ 76194 h 700513"/>
              <a:gd name="csX9742" fmla="*/ 1298881 w 1436261"/>
              <a:gd name="csY9742" fmla="*/ 75503 h 700513"/>
              <a:gd name="csX9743" fmla="*/ 1300060 w 1436261"/>
              <a:gd name="csY9743" fmla="*/ 76009 h 700513"/>
              <a:gd name="csX9744" fmla="*/ 1301880 w 1436261"/>
              <a:gd name="csY9744" fmla="*/ 76834 h 700513"/>
              <a:gd name="csX9745" fmla="*/ 1303986 w 1436261"/>
              <a:gd name="csY9745" fmla="*/ 77559 h 700513"/>
              <a:gd name="csX9746" fmla="*/ 1304896 w 1436261"/>
              <a:gd name="csY9746" fmla="*/ 77677 h 700513"/>
              <a:gd name="csX9747" fmla="*/ 1304525 w 1436261"/>
              <a:gd name="csY9747" fmla="*/ 76885 h 700513"/>
              <a:gd name="csX9748" fmla="*/ 1305655 w 1436261"/>
              <a:gd name="csY9748" fmla="*/ 77374 h 700513"/>
              <a:gd name="csX9749" fmla="*/ 1307424 w 1436261"/>
              <a:gd name="csY9749" fmla="*/ 78503 h 700513"/>
              <a:gd name="csX9750" fmla="*/ 1308249 w 1436261"/>
              <a:gd name="csY9750" fmla="*/ 79025 h 700513"/>
              <a:gd name="csX9751" fmla="*/ 1308789 w 1436261"/>
              <a:gd name="csY9751" fmla="*/ 79480 h 700513"/>
              <a:gd name="csX9752" fmla="*/ 1309631 w 1436261"/>
              <a:gd name="csY9752" fmla="*/ 79631 h 700513"/>
              <a:gd name="csX9753" fmla="*/ 1310811 w 1436261"/>
              <a:gd name="csY9753" fmla="*/ 80508 h 700513"/>
              <a:gd name="csX9754" fmla="*/ 1310507 w 1436261"/>
              <a:gd name="csY9754" fmla="*/ 80710 h 700513"/>
              <a:gd name="csX9755" fmla="*/ 1311754 w 1436261"/>
              <a:gd name="csY9755" fmla="*/ 81317 h 700513"/>
              <a:gd name="csX9756" fmla="*/ 1312176 w 1436261"/>
              <a:gd name="csY9756" fmla="*/ 81957 h 700513"/>
              <a:gd name="csX9757" fmla="*/ 1312277 w 1436261"/>
              <a:gd name="csY9757" fmla="*/ 81199 h 700513"/>
              <a:gd name="csX9758" fmla="*/ 1312833 w 1436261"/>
              <a:gd name="csY9758" fmla="*/ 81552 h 700513"/>
              <a:gd name="csX9759" fmla="*/ 1314214 w 1436261"/>
              <a:gd name="csY9759" fmla="*/ 82193 h 700513"/>
              <a:gd name="csX9760" fmla="*/ 1316557 w 1436261"/>
              <a:gd name="csY9760" fmla="*/ 83170 h 700513"/>
              <a:gd name="csX9761" fmla="*/ 1317382 w 1436261"/>
              <a:gd name="csY9761" fmla="*/ 83507 h 700513"/>
              <a:gd name="csX9762" fmla="*/ 1317214 w 1436261"/>
              <a:gd name="csY9762" fmla="*/ 83844 h 700513"/>
              <a:gd name="csX9763" fmla="*/ 1318242 w 1436261"/>
              <a:gd name="csY9763" fmla="*/ 84316 h 700513"/>
              <a:gd name="csX9764" fmla="*/ 1318747 w 1436261"/>
              <a:gd name="csY9764" fmla="*/ 84518 h 700513"/>
              <a:gd name="csX9765" fmla="*/ 1319118 w 1436261"/>
              <a:gd name="csY9765" fmla="*/ 84468 h 700513"/>
              <a:gd name="csX9766" fmla="*/ 1319691 w 1436261"/>
              <a:gd name="csY9766" fmla="*/ 85276 h 700513"/>
              <a:gd name="csX9767" fmla="*/ 1320045 w 1436261"/>
              <a:gd name="csY9767" fmla="*/ 85731 h 700513"/>
              <a:gd name="csX9768" fmla="*/ 1319910 w 1436261"/>
              <a:gd name="csY9768" fmla="*/ 86270 h 700513"/>
              <a:gd name="csX9769" fmla="*/ 1320399 w 1436261"/>
              <a:gd name="csY9769" fmla="*/ 87029 h 700513"/>
              <a:gd name="csX9770" fmla="*/ 1319539 w 1436261"/>
              <a:gd name="csY9770" fmla="*/ 86860 h 700513"/>
              <a:gd name="csX9771" fmla="*/ 1318562 w 1436261"/>
              <a:gd name="csY9771" fmla="*/ 86793 h 700513"/>
              <a:gd name="csX9772" fmla="*/ 1316691 w 1436261"/>
              <a:gd name="csY9772" fmla="*/ 86169 h 700513"/>
              <a:gd name="csX9773" fmla="*/ 1314703 w 1436261"/>
              <a:gd name="csY9773" fmla="*/ 85900 h 700513"/>
              <a:gd name="csX9774" fmla="*/ 1313473 w 1436261"/>
              <a:gd name="csY9774" fmla="*/ 86035 h 700513"/>
              <a:gd name="csX9775" fmla="*/ 1312344 w 1436261"/>
              <a:gd name="csY9775" fmla="*/ 86136 h 700513"/>
              <a:gd name="csX9776" fmla="*/ 1311940 w 1436261"/>
              <a:gd name="csY9776" fmla="*/ 85596 h 700513"/>
              <a:gd name="csX9777" fmla="*/ 1310170 w 1436261"/>
              <a:gd name="csY9777" fmla="*/ 84552 h 700513"/>
              <a:gd name="csX9778" fmla="*/ 1310794 w 1436261"/>
              <a:gd name="csY9778" fmla="*/ 85057 h 700513"/>
              <a:gd name="csX9779" fmla="*/ 1310137 w 1436261"/>
              <a:gd name="csY9779" fmla="*/ 85108 h 700513"/>
              <a:gd name="csX9780" fmla="*/ 1311080 w 1436261"/>
              <a:gd name="csY9780" fmla="*/ 85782 h 700513"/>
              <a:gd name="csX9781" fmla="*/ 1310440 w 1436261"/>
              <a:gd name="csY9781" fmla="*/ 86220 h 700513"/>
              <a:gd name="csX9782" fmla="*/ 1309901 w 1436261"/>
              <a:gd name="csY9782" fmla="*/ 86827 h 700513"/>
              <a:gd name="csX9783" fmla="*/ 1309867 w 1436261"/>
              <a:gd name="csY9783" fmla="*/ 87012 h 700513"/>
              <a:gd name="csX9784" fmla="*/ 1309513 w 1436261"/>
              <a:gd name="csY9784" fmla="*/ 87197 h 700513"/>
              <a:gd name="csX9785" fmla="*/ 1308317 w 1436261"/>
              <a:gd name="csY9785" fmla="*/ 87585 h 700513"/>
              <a:gd name="csX9786" fmla="*/ 1307609 w 1436261"/>
              <a:gd name="csY9786" fmla="*/ 87939 h 700513"/>
              <a:gd name="csX9787" fmla="*/ 1307474 w 1436261"/>
              <a:gd name="csY9787" fmla="*/ 88326 h 700513"/>
              <a:gd name="csX9788" fmla="*/ 1306126 w 1436261"/>
              <a:gd name="csY9788" fmla="*/ 88899 h 700513"/>
              <a:gd name="csX9789" fmla="*/ 1305941 w 1436261"/>
              <a:gd name="csY9789" fmla="*/ 89320 h 700513"/>
              <a:gd name="csX9790" fmla="*/ 1305334 w 1436261"/>
              <a:gd name="csY9790" fmla="*/ 89556 h 700513"/>
              <a:gd name="csX9791" fmla="*/ 1304930 w 1436261"/>
              <a:gd name="csY9791" fmla="*/ 90045 h 700513"/>
              <a:gd name="csX9792" fmla="*/ 1304357 w 1436261"/>
              <a:gd name="csY9792" fmla="*/ 89927 h 700513"/>
              <a:gd name="csX9793" fmla="*/ 1303767 w 1436261"/>
              <a:gd name="csY9793" fmla="*/ 89826 h 700513"/>
              <a:gd name="csX9794" fmla="*/ 1303734 w 1436261"/>
              <a:gd name="csY9794" fmla="*/ 90449 h 700513"/>
              <a:gd name="csX9795" fmla="*/ 1303498 w 1436261"/>
              <a:gd name="csY9795" fmla="*/ 91174 h 700513"/>
              <a:gd name="csX9796" fmla="*/ 1302621 w 1436261"/>
              <a:gd name="csY9796" fmla="*/ 90938 h 700513"/>
              <a:gd name="csX9797" fmla="*/ 1303447 w 1436261"/>
              <a:gd name="csY9797" fmla="*/ 91629 h 700513"/>
              <a:gd name="csX9798" fmla="*/ 1302621 w 1436261"/>
              <a:gd name="csY9798" fmla="*/ 91966 h 700513"/>
              <a:gd name="csX9799" fmla="*/ 1303060 w 1436261"/>
              <a:gd name="csY9799" fmla="*/ 92219 h 700513"/>
              <a:gd name="csX9800" fmla="*/ 1302723 w 1436261"/>
              <a:gd name="csY9800" fmla="*/ 92707 h 700513"/>
              <a:gd name="csX9801" fmla="*/ 1303026 w 1436261"/>
              <a:gd name="csY9801" fmla="*/ 93112 h 700513"/>
              <a:gd name="csX9802" fmla="*/ 1302554 w 1436261"/>
              <a:gd name="csY9802" fmla="*/ 93971 h 700513"/>
              <a:gd name="csX9803" fmla="*/ 1302065 w 1436261"/>
              <a:gd name="csY9803" fmla="*/ 94662 h 700513"/>
              <a:gd name="csX9804" fmla="*/ 1301829 w 1436261"/>
              <a:gd name="csY9804" fmla="*/ 94696 h 700513"/>
              <a:gd name="csX9805" fmla="*/ 1301155 w 1436261"/>
              <a:gd name="csY9805" fmla="*/ 95723 h 700513"/>
              <a:gd name="csX9806" fmla="*/ 1300347 w 1436261"/>
              <a:gd name="csY9806" fmla="*/ 96633 h 700513"/>
              <a:gd name="csX9807" fmla="*/ 1301004 w 1436261"/>
              <a:gd name="csY9807" fmla="*/ 97088 h 700513"/>
              <a:gd name="csX9808" fmla="*/ 1301459 w 1436261"/>
              <a:gd name="csY9808" fmla="*/ 98487 h 700513"/>
              <a:gd name="csX9809" fmla="*/ 1301189 w 1436261"/>
              <a:gd name="csY9809" fmla="*/ 98453 h 700513"/>
              <a:gd name="csX9810" fmla="*/ 1299976 w 1436261"/>
              <a:gd name="csY9810" fmla="*/ 98066 h 700513"/>
              <a:gd name="csX9811" fmla="*/ 1298173 w 1436261"/>
              <a:gd name="csY9811" fmla="*/ 97021 h 700513"/>
              <a:gd name="csX9812" fmla="*/ 1294247 w 1436261"/>
              <a:gd name="csY9812" fmla="*/ 96044 h 700513"/>
              <a:gd name="csX9813" fmla="*/ 1292798 w 1436261"/>
              <a:gd name="csY9813" fmla="*/ 95521 h 700513"/>
              <a:gd name="csX9814" fmla="*/ 1292562 w 1436261"/>
              <a:gd name="csY9814" fmla="*/ 95386 h 700513"/>
              <a:gd name="csX9815" fmla="*/ 1291315 w 1436261"/>
              <a:gd name="csY9815" fmla="*/ 95454 h 700513"/>
              <a:gd name="csX9816" fmla="*/ 1290472 w 1436261"/>
              <a:gd name="csY9816" fmla="*/ 95555 h 700513"/>
              <a:gd name="csX9817" fmla="*/ 1289933 w 1436261"/>
              <a:gd name="csY9817" fmla="*/ 95319 h 700513"/>
              <a:gd name="csX9818" fmla="*/ 1287911 w 1436261"/>
              <a:gd name="csY9818" fmla="*/ 95825 h 700513"/>
              <a:gd name="csX9819" fmla="*/ 1287810 w 1436261"/>
              <a:gd name="csY9819" fmla="*/ 97206 h 700513"/>
              <a:gd name="csX9820" fmla="*/ 1287490 w 1436261"/>
              <a:gd name="csY9820" fmla="*/ 98285 h 700513"/>
              <a:gd name="csX9821" fmla="*/ 1287591 w 1436261"/>
              <a:gd name="csY9821" fmla="*/ 99043 h 700513"/>
              <a:gd name="csX9822" fmla="*/ 1286007 w 1436261"/>
              <a:gd name="csY9822" fmla="*/ 97998 h 700513"/>
              <a:gd name="csX9823" fmla="*/ 1285030 w 1436261"/>
              <a:gd name="csY9823" fmla="*/ 97476 h 700513"/>
              <a:gd name="csX9824" fmla="*/ 1284272 w 1436261"/>
              <a:gd name="csY9824" fmla="*/ 96499 h 700513"/>
              <a:gd name="csX9825" fmla="*/ 1282806 w 1436261"/>
              <a:gd name="csY9825" fmla="*/ 95841 h 700513"/>
              <a:gd name="csX9826" fmla="*/ 1282873 w 1436261"/>
              <a:gd name="csY9826" fmla="*/ 97072 h 700513"/>
              <a:gd name="csX9827" fmla="*/ 1281491 w 1436261"/>
              <a:gd name="csY9827" fmla="*/ 97493 h 700513"/>
              <a:gd name="csX9828" fmla="*/ 1282030 w 1436261"/>
              <a:gd name="csY9828" fmla="*/ 97847 h 700513"/>
              <a:gd name="csX9829" fmla="*/ 1282233 w 1436261"/>
              <a:gd name="csY9829" fmla="*/ 98251 h 700513"/>
              <a:gd name="csX9830" fmla="*/ 1281929 w 1436261"/>
              <a:gd name="csY9830" fmla="*/ 99110 h 700513"/>
              <a:gd name="csX9831" fmla="*/ 1280564 w 1436261"/>
              <a:gd name="csY9831" fmla="*/ 98639 h 700513"/>
              <a:gd name="csX9832" fmla="*/ 1278997 w 1436261"/>
              <a:gd name="csY9832" fmla="*/ 98217 h 700513"/>
              <a:gd name="csX9833" fmla="*/ 1278458 w 1436261"/>
              <a:gd name="csY9833" fmla="*/ 98976 h 700513"/>
              <a:gd name="csX9834" fmla="*/ 1276352 w 1436261"/>
              <a:gd name="csY9834" fmla="*/ 98689 h 700513"/>
              <a:gd name="csX9835" fmla="*/ 1277245 w 1436261"/>
              <a:gd name="csY9835" fmla="*/ 99784 h 700513"/>
              <a:gd name="csX9836" fmla="*/ 1277852 w 1436261"/>
              <a:gd name="csY9836" fmla="*/ 100526 h 700513"/>
              <a:gd name="csX9837" fmla="*/ 1278644 w 1436261"/>
              <a:gd name="csY9837" fmla="*/ 101351 h 700513"/>
              <a:gd name="csX9838" fmla="*/ 1278947 w 1436261"/>
              <a:gd name="csY9838" fmla="*/ 102177 h 700513"/>
              <a:gd name="csX9839" fmla="*/ 1278879 w 1436261"/>
              <a:gd name="csY9839" fmla="*/ 102683 h 700513"/>
              <a:gd name="csX9840" fmla="*/ 1279250 w 1436261"/>
              <a:gd name="csY9840" fmla="*/ 103188 h 700513"/>
              <a:gd name="csX9841" fmla="*/ 1279368 w 1436261"/>
              <a:gd name="csY9841" fmla="*/ 103744 h 700513"/>
              <a:gd name="csX9842" fmla="*/ 1279048 w 1436261"/>
              <a:gd name="csY9842" fmla="*/ 104637 h 700513"/>
              <a:gd name="csX9843" fmla="*/ 1278677 w 1436261"/>
              <a:gd name="csY9843" fmla="*/ 105716 h 700513"/>
              <a:gd name="csX9844" fmla="*/ 1278627 w 1436261"/>
              <a:gd name="csY9844" fmla="*/ 105733 h 700513"/>
              <a:gd name="csX9845" fmla="*/ 1278896 w 1436261"/>
              <a:gd name="csY9845" fmla="*/ 106188 h 700513"/>
              <a:gd name="csX9846" fmla="*/ 1282570 w 1436261"/>
              <a:gd name="csY9846" fmla="*/ 108867 h 700513"/>
              <a:gd name="csX9847" fmla="*/ 1283699 w 1436261"/>
              <a:gd name="csY9847" fmla="*/ 107603 h 700513"/>
              <a:gd name="csX9848" fmla="*/ 1287338 w 1436261"/>
              <a:gd name="csY9848" fmla="*/ 109254 h 700513"/>
              <a:gd name="csX9849" fmla="*/ 1287338 w 1436261"/>
              <a:gd name="csY9849" fmla="*/ 110771 h 700513"/>
              <a:gd name="csX9850" fmla="*/ 1287995 w 1436261"/>
              <a:gd name="csY9850" fmla="*/ 112355 h 700513"/>
              <a:gd name="csX9851" fmla="*/ 1290439 w 1436261"/>
              <a:gd name="csY9851" fmla="*/ 112422 h 700513"/>
              <a:gd name="csX9852" fmla="*/ 1291534 w 1436261"/>
              <a:gd name="csY9852" fmla="*/ 113113 h 700513"/>
              <a:gd name="csX9853" fmla="*/ 1293994 w 1436261"/>
              <a:gd name="csY9853" fmla="*/ 114916 h 700513"/>
              <a:gd name="csX9854" fmla="*/ 1294853 w 1436261"/>
              <a:gd name="csY9854" fmla="*/ 117275 h 700513"/>
              <a:gd name="csX9855" fmla="*/ 1293354 w 1436261"/>
              <a:gd name="csY9855" fmla="*/ 116938 h 700513"/>
              <a:gd name="csX9856" fmla="*/ 1292680 w 1436261"/>
              <a:gd name="csY9856" fmla="*/ 115337 h 700513"/>
              <a:gd name="csX9857" fmla="*/ 1291618 w 1436261"/>
              <a:gd name="csY9857" fmla="*/ 115337 h 700513"/>
              <a:gd name="csX9858" fmla="*/ 1291635 w 1436261"/>
              <a:gd name="csY9858" fmla="*/ 116550 h 700513"/>
              <a:gd name="csX9859" fmla="*/ 1291231 w 1436261"/>
              <a:gd name="csY9859" fmla="*/ 117528 h 700513"/>
              <a:gd name="csX9860" fmla="*/ 1292697 w 1436261"/>
              <a:gd name="csY9860" fmla="*/ 118640 h 700513"/>
              <a:gd name="csX9861" fmla="*/ 1293421 w 1436261"/>
              <a:gd name="csY9861" fmla="*/ 120156 h 700513"/>
              <a:gd name="csX9862" fmla="*/ 1294398 w 1436261"/>
              <a:gd name="csY9862" fmla="*/ 121471 h 700513"/>
              <a:gd name="csX9863" fmla="*/ 1297769 w 1436261"/>
              <a:gd name="csY9863" fmla="*/ 124302 h 700513"/>
              <a:gd name="csX9864" fmla="*/ 1296690 w 1436261"/>
              <a:gd name="csY9864" fmla="*/ 125414 h 700513"/>
              <a:gd name="csX9865" fmla="*/ 1295915 w 1436261"/>
              <a:gd name="csY9865" fmla="*/ 124925 h 700513"/>
              <a:gd name="csX9866" fmla="*/ 1294837 w 1436261"/>
              <a:gd name="csY9866" fmla="*/ 125279 h 700513"/>
              <a:gd name="csX9867" fmla="*/ 1294533 w 1436261"/>
              <a:gd name="csY9867" fmla="*/ 124891 h 700513"/>
              <a:gd name="csX9868" fmla="*/ 1292933 w 1436261"/>
              <a:gd name="csY9868" fmla="*/ 125380 h 700513"/>
              <a:gd name="csX9869" fmla="*/ 1293185 w 1436261"/>
              <a:gd name="csY9869" fmla="*/ 127200 h 700513"/>
              <a:gd name="csX9870" fmla="*/ 1294904 w 1436261"/>
              <a:gd name="csY9870" fmla="*/ 128649 h 700513"/>
              <a:gd name="csX9871" fmla="*/ 1295831 w 1436261"/>
              <a:gd name="csY9871" fmla="*/ 130351 h 700513"/>
              <a:gd name="csX9872" fmla="*/ 1297027 w 1436261"/>
              <a:gd name="csY9872" fmla="*/ 131530 h 700513"/>
              <a:gd name="csX9873" fmla="*/ 1296336 w 1436261"/>
              <a:gd name="csY9873" fmla="*/ 132002 h 700513"/>
              <a:gd name="csX9874" fmla="*/ 1293809 w 1436261"/>
              <a:gd name="csY9874" fmla="*/ 131968 h 700513"/>
              <a:gd name="csX9875" fmla="*/ 1293168 w 1436261"/>
              <a:gd name="csY9875" fmla="*/ 132727 h 700513"/>
              <a:gd name="csX9876" fmla="*/ 1291787 w 1436261"/>
              <a:gd name="csY9876" fmla="*/ 132524 h 700513"/>
              <a:gd name="csX9877" fmla="*/ 1294500 w 1436261"/>
              <a:gd name="csY9877" fmla="*/ 135608 h 700513"/>
              <a:gd name="csX9878" fmla="*/ 1295359 w 1436261"/>
              <a:gd name="csY9878" fmla="*/ 139753 h 700513"/>
              <a:gd name="csX9879" fmla="*/ 1294618 w 1436261"/>
              <a:gd name="csY9879" fmla="*/ 140444 h 700513"/>
              <a:gd name="csX9880" fmla="*/ 1294449 w 1436261"/>
              <a:gd name="csY9880" fmla="*/ 142281 h 700513"/>
              <a:gd name="csX9881" fmla="*/ 1293000 w 1436261"/>
              <a:gd name="csY9881" fmla="*/ 142163 h 700513"/>
              <a:gd name="csX9882" fmla="*/ 1291163 w 1436261"/>
              <a:gd name="csY9882" fmla="*/ 140174 h 700513"/>
              <a:gd name="csX9883" fmla="*/ 1285990 w 1436261"/>
              <a:gd name="csY9883" fmla="*/ 137023 h 700513"/>
              <a:gd name="csX9884" fmla="*/ 1280447 w 1436261"/>
              <a:gd name="csY9884" fmla="*/ 131025 h 700513"/>
              <a:gd name="csX9885" fmla="*/ 1277279 w 1436261"/>
              <a:gd name="csY9885" fmla="*/ 128228 h 700513"/>
              <a:gd name="csX9886" fmla="*/ 1274397 w 1436261"/>
              <a:gd name="csY9886" fmla="*/ 125818 h 700513"/>
              <a:gd name="csX9887" fmla="*/ 1270050 w 1436261"/>
              <a:gd name="csY9887" fmla="*/ 123122 h 700513"/>
              <a:gd name="csX9888" fmla="*/ 1267320 w 1436261"/>
              <a:gd name="csY9888" fmla="*/ 119297 h 700513"/>
              <a:gd name="csX9889" fmla="*/ 1265635 w 1436261"/>
              <a:gd name="csY9889" fmla="*/ 115792 h 700513"/>
              <a:gd name="csX9890" fmla="*/ 1265264 w 1436261"/>
              <a:gd name="csY9890" fmla="*/ 114933 h 700513"/>
              <a:gd name="csX9891" fmla="*/ 1263731 w 1436261"/>
              <a:gd name="csY9891" fmla="*/ 113147 h 700513"/>
              <a:gd name="csX9892" fmla="*/ 1264388 w 1436261"/>
              <a:gd name="csY9892" fmla="*/ 110417 h 700513"/>
              <a:gd name="csX9893" fmla="*/ 1261810 w 1436261"/>
              <a:gd name="csY9893" fmla="*/ 109558 h 700513"/>
              <a:gd name="csX9894" fmla="*/ 1261507 w 1436261"/>
              <a:gd name="csY9894" fmla="*/ 108698 h 700513"/>
              <a:gd name="csX9895" fmla="*/ 1262905 w 1436261"/>
              <a:gd name="csY9895" fmla="*/ 108900 h 700513"/>
              <a:gd name="csX9896" fmla="*/ 1264068 w 1436261"/>
              <a:gd name="csY9896" fmla="*/ 107114 h 700513"/>
              <a:gd name="csX9897" fmla="*/ 1264388 w 1436261"/>
              <a:gd name="csY9897" fmla="*/ 107384 h 700513"/>
              <a:gd name="csX9898" fmla="*/ 1265163 w 1436261"/>
              <a:gd name="csY9898" fmla="*/ 107451 h 700513"/>
              <a:gd name="csX9899" fmla="*/ 1266663 w 1436261"/>
              <a:gd name="csY9899" fmla="*/ 107721 h 700513"/>
              <a:gd name="csX9900" fmla="*/ 1266124 w 1436261"/>
              <a:gd name="csY9900" fmla="*/ 106221 h 700513"/>
              <a:gd name="csX9901" fmla="*/ 1267337 w 1436261"/>
              <a:gd name="csY9901" fmla="*/ 104974 h 700513"/>
              <a:gd name="csX9902" fmla="*/ 1267741 w 1436261"/>
              <a:gd name="csY9902" fmla="*/ 104553 h 700513"/>
              <a:gd name="csX9903" fmla="*/ 1267522 w 1436261"/>
              <a:gd name="csY9903" fmla="*/ 103761 h 700513"/>
              <a:gd name="csX9904" fmla="*/ 1267152 w 1436261"/>
              <a:gd name="csY9904" fmla="*/ 102683 h 700513"/>
              <a:gd name="csX9905" fmla="*/ 1267152 w 1436261"/>
              <a:gd name="csY9905" fmla="*/ 102261 h 700513"/>
              <a:gd name="csX9906" fmla="*/ 1267573 w 1436261"/>
              <a:gd name="csY9906" fmla="*/ 101065 h 700513"/>
              <a:gd name="csX9907" fmla="*/ 1267674 w 1436261"/>
              <a:gd name="csY9907" fmla="*/ 99869 h 700513"/>
              <a:gd name="csX9908" fmla="*/ 1268466 w 1436261"/>
              <a:gd name="csY9908" fmla="*/ 98487 h 700513"/>
              <a:gd name="csX9909" fmla="*/ 1268668 w 1436261"/>
              <a:gd name="csY9909" fmla="*/ 97459 h 700513"/>
              <a:gd name="csX9910" fmla="*/ 1268702 w 1436261"/>
              <a:gd name="csY9910" fmla="*/ 96583 h 700513"/>
              <a:gd name="csX9911" fmla="*/ 1268533 w 1436261"/>
              <a:gd name="csY9911" fmla="*/ 95943 h 700513"/>
              <a:gd name="csX9912" fmla="*/ 1268314 w 1436261"/>
              <a:gd name="csY9912" fmla="*/ 95488 h 700513"/>
              <a:gd name="csX9913" fmla="*/ 1269191 w 1436261"/>
              <a:gd name="csY9913" fmla="*/ 95521 h 700513"/>
              <a:gd name="csX9914" fmla="*/ 1269881 w 1436261"/>
              <a:gd name="csY9914" fmla="*/ 94527 h 700513"/>
              <a:gd name="csX9915" fmla="*/ 1270909 w 1436261"/>
              <a:gd name="csY9915" fmla="*/ 94375 h 700513"/>
              <a:gd name="csX9916" fmla="*/ 1271988 w 1436261"/>
              <a:gd name="csY9916" fmla="*/ 93971 h 700513"/>
              <a:gd name="csX9917" fmla="*/ 1271566 w 1436261"/>
              <a:gd name="csY9917" fmla="*/ 93145 h 700513"/>
              <a:gd name="csX9918" fmla="*/ 1271162 w 1436261"/>
              <a:gd name="csY9918" fmla="*/ 93263 h 700513"/>
              <a:gd name="csX9919" fmla="*/ 1270994 w 1436261"/>
              <a:gd name="csY9919" fmla="*/ 92134 h 700513"/>
              <a:gd name="csX9920" fmla="*/ 1270421 w 1436261"/>
              <a:gd name="csY9920" fmla="*/ 91528 h 700513"/>
              <a:gd name="csX9921" fmla="*/ 1269629 w 1436261"/>
              <a:gd name="csY9921" fmla="*/ 91005 h 700513"/>
              <a:gd name="csX9922" fmla="*/ 1268803 w 1436261"/>
              <a:gd name="csY9922" fmla="*/ 89742 h 700513"/>
              <a:gd name="csX9923" fmla="*/ 1268432 w 1436261"/>
              <a:gd name="csY9923" fmla="*/ 89371 h 700513"/>
              <a:gd name="csX9924" fmla="*/ 1268196 w 1436261"/>
              <a:gd name="csY9924" fmla="*/ 88680 h 700513"/>
              <a:gd name="csX9925" fmla="*/ 1267236 w 1436261"/>
              <a:gd name="csY9925" fmla="*/ 87804 h 700513"/>
              <a:gd name="csX9926" fmla="*/ 1266629 w 1436261"/>
              <a:gd name="csY9926" fmla="*/ 86827 h 700513"/>
              <a:gd name="csX9927" fmla="*/ 1268331 w 1436261"/>
              <a:gd name="csY9927" fmla="*/ 86692 h 700513"/>
              <a:gd name="csX9928" fmla="*/ 1269123 w 1436261"/>
              <a:gd name="csY9928" fmla="*/ 86523 h 700513"/>
              <a:gd name="csX9929" fmla="*/ 1269561 w 1436261"/>
              <a:gd name="csY9929" fmla="*/ 86506 h 700513"/>
              <a:gd name="csX9930" fmla="*/ 1268803 w 1436261"/>
              <a:gd name="csY9930" fmla="*/ 85580 h 700513"/>
              <a:gd name="csX9931" fmla="*/ 1267623 w 1436261"/>
              <a:gd name="csY9931" fmla="*/ 85428 h 700513"/>
              <a:gd name="csX9932" fmla="*/ 1265618 w 1436261"/>
              <a:gd name="csY9932" fmla="*/ 85512 h 700513"/>
              <a:gd name="csX9933" fmla="*/ 1264169 w 1436261"/>
              <a:gd name="csY9933" fmla="*/ 85108 h 700513"/>
              <a:gd name="csX9934" fmla="*/ 1263664 w 1436261"/>
              <a:gd name="csY9934" fmla="*/ 85108 h 700513"/>
              <a:gd name="csX9935" fmla="*/ 1261760 w 1436261"/>
              <a:gd name="csY9935" fmla="*/ 86338 h 700513"/>
              <a:gd name="csX9936" fmla="*/ 1263293 w 1436261"/>
              <a:gd name="csY9936" fmla="*/ 87349 h 700513"/>
              <a:gd name="csX9937" fmla="*/ 1263832 w 1436261"/>
              <a:gd name="csY9937" fmla="*/ 88764 h 700513"/>
              <a:gd name="csX9938" fmla="*/ 1265955 w 1436261"/>
              <a:gd name="csY9938" fmla="*/ 91427 h 700513"/>
              <a:gd name="csX9939" fmla="*/ 1262939 w 1436261"/>
              <a:gd name="csY9939" fmla="*/ 90281 h 700513"/>
              <a:gd name="csX9940" fmla="*/ 1262585 w 1436261"/>
              <a:gd name="csY9940" fmla="*/ 91932 h 700513"/>
              <a:gd name="csX9941" fmla="*/ 1261052 w 1436261"/>
              <a:gd name="csY9941" fmla="*/ 94426 h 700513"/>
              <a:gd name="csX9942" fmla="*/ 1262450 w 1436261"/>
              <a:gd name="csY9942" fmla="*/ 94881 h 700513"/>
              <a:gd name="csX9943" fmla="*/ 1261018 w 1436261"/>
              <a:gd name="csY9943" fmla="*/ 96212 h 700513"/>
              <a:gd name="csX9944" fmla="*/ 1260159 w 1436261"/>
              <a:gd name="csY9944" fmla="*/ 95808 h 700513"/>
              <a:gd name="csX9945" fmla="*/ 1259738 w 1436261"/>
              <a:gd name="csY9945" fmla="*/ 95403 h 700513"/>
              <a:gd name="csX9946" fmla="*/ 1259485 w 1436261"/>
              <a:gd name="csY9946" fmla="*/ 94443 h 700513"/>
              <a:gd name="csX9947" fmla="*/ 1257951 w 1436261"/>
              <a:gd name="csY9947" fmla="*/ 94089 h 700513"/>
              <a:gd name="csX9948" fmla="*/ 1257817 w 1436261"/>
              <a:gd name="csY9948" fmla="*/ 93011 h 700513"/>
              <a:gd name="csX9949" fmla="*/ 1255710 w 1436261"/>
              <a:gd name="csY9949" fmla="*/ 93381 h 700513"/>
              <a:gd name="csX9950" fmla="*/ 1254868 w 1436261"/>
              <a:gd name="csY9950" fmla="*/ 90736 h 700513"/>
              <a:gd name="csX9951" fmla="*/ 1254480 w 1436261"/>
              <a:gd name="csY9951" fmla="*/ 89590 h 700513"/>
              <a:gd name="csX9952" fmla="*/ 1252711 w 1436261"/>
              <a:gd name="csY9952" fmla="*/ 89742 h 700513"/>
              <a:gd name="csX9953" fmla="*/ 1251194 w 1436261"/>
              <a:gd name="csY9953" fmla="*/ 89725 h 700513"/>
              <a:gd name="csX9954" fmla="*/ 1249779 w 1436261"/>
              <a:gd name="csY9954" fmla="*/ 89337 h 700513"/>
              <a:gd name="csX9955" fmla="*/ 1245280 w 1436261"/>
              <a:gd name="csY9955" fmla="*/ 89725 h 700513"/>
              <a:gd name="csX9956" fmla="*/ 1243443 w 1436261"/>
              <a:gd name="csY9956" fmla="*/ 90129 h 700513"/>
              <a:gd name="csX9957" fmla="*/ 1242719 w 1436261"/>
              <a:gd name="csY9957" fmla="*/ 91797 h 700513"/>
              <a:gd name="csX9958" fmla="*/ 1242719 w 1436261"/>
              <a:gd name="csY9958" fmla="*/ 91797 h 700513"/>
              <a:gd name="csX9959" fmla="*/ 1242668 w 1436261"/>
              <a:gd name="csY9959" fmla="*/ 91915 h 700513"/>
              <a:gd name="csX9960" fmla="*/ 1242719 w 1436261"/>
              <a:gd name="csY9960" fmla="*/ 91797 h 700513"/>
              <a:gd name="csX9961" fmla="*/ 1242719 w 1436261"/>
              <a:gd name="csY9961" fmla="*/ 94022 h 700513"/>
              <a:gd name="csX9962" fmla="*/ 1243325 w 1436261"/>
              <a:gd name="csY9962" fmla="*/ 95707 h 700513"/>
              <a:gd name="csX9963" fmla="*/ 1242348 w 1436261"/>
              <a:gd name="csY9963" fmla="*/ 96987 h 700513"/>
              <a:gd name="csX9964" fmla="*/ 1242028 w 1436261"/>
              <a:gd name="csY9964" fmla="*/ 98217 h 700513"/>
              <a:gd name="csX9965" fmla="*/ 1242230 w 1436261"/>
              <a:gd name="csY9965" fmla="*/ 98554 h 700513"/>
              <a:gd name="csX9966" fmla="*/ 1242786 w 1436261"/>
              <a:gd name="csY9966" fmla="*/ 100189 h 700513"/>
              <a:gd name="csX9967" fmla="*/ 1243393 w 1436261"/>
              <a:gd name="csY9967" fmla="*/ 100155 h 700513"/>
              <a:gd name="csX9968" fmla="*/ 1243578 w 1436261"/>
              <a:gd name="csY9968" fmla="*/ 100913 h 700513"/>
              <a:gd name="csX9969" fmla="*/ 1244994 w 1436261"/>
              <a:gd name="csY9969" fmla="*/ 100054 h 700513"/>
              <a:gd name="csX9970" fmla="*/ 1248650 w 1436261"/>
              <a:gd name="csY9970" fmla="*/ 101503 h 700513"/>
              <a:gd name="csX9971" fmla="*/ 1247369 w 1436261"/>
              <a:gd name="csY9971" fmla="*/ 102834 h 700513"/>
              <a:gd name="csX9972" fmla="*/ 1246274 w 1436261"/>
              <a:gd name="csY9972" fmla="*/ 102379 h 700513"/>
              <a:gd name="csX9973" fmla="*/ 1245297 w 1436261"/>
              <a:gd name="csY9973" fmla="*/ 102548 h 700513"/>
              <a:gd name="csX9974" fmla="*/ 1242972 w 1436261"/>
              <a:gd name="csY9974" fmla="*/ 102160 h 700513"/>
              <a:gd name="csX9975" fmla="*/ 1240596 w 1436261"/>
              <a:gd name="csY9975" fmla="*/ 101655 h 700513"/>
              <a:gd name="csX9976" fmla="*/ 1239096 w 1436261"/>
              <a:gd name="csY9976" fmla="*/ 103744 h 700513"/>
              <a:gd name="csX9977" fmla="*/ 1238422 w 1436261"/>
              <a:gd name="csY9977" fmla="*/ 103374 h 700513"/>
              <a:gd name="csX9978" fmla="*/ 1236552 w 1436261"/>
              <a:gd name="csY9978" fmla="*/ 103896 h 700513"/>
              <a:gd name="csX9979" fmla="*/ 1234883 w 1436261"/>
              <a:gd name="csY9979" fmla="*/ 103323 h 700513"/>
              <a:gd name="csX9980" fmla="*/ 1234310 w 1436261"/>
              <a:gd name="csY9980" fmla="*/ 103037 h 700513"/>
              <a:gd name="csX9981" fmla="*/ 1236215 w 1436261"/>
              <a:gd name="csY9981" fmla="*/ 102228 h 700513"/>
              <a:gd name="csX9982" fmla="*/ 1234310 w 1436261"/>
              <a:gd name="csY9982" fmla="*/ 101183 h 700513"/>
              <a:gd name="csX9983" fmla="*/ 1231935 w 1436261"/>
              <a:gd name="csY9983" fmla="*/ 100408 h 700513"/>
              <a:gd name="csX9984" fmla="*/ 1229508 w 1436261"/>
              <a:gd name="csY9984" fmla="*/ 100627 h 700513"/>
              <a:gd name="csX9985" fmla="*/ 1228396 w 1436261"/>
              <a:gd name="csY9985" fmla="*/ 99852 h 700513"/>
              <a:gd name="csX9986" fmla="*/ 1226323 w 1436261"/>
              <a:gd name="csY9986" fmla="*/ 99447 h 700513"/>
              <a:gd name="csX9987" fmla="*/ 1224588 w 1436261"/>
              <a:gd name="csY9987" fmla="*/ 99953 h 700513"/>
              <a:gd name="csX9988" fmla="*/ 1224436 w 1436261"/>
              <a:gd name="csY9988" fmla="*/ 100576 h 700513"/>
              <a:gd name="csX9989" fmla="*/ 1224285 w 1436261"/>
              <a:gd name="csY9989" fmla="*/ 102025 h 700513"/>
              <a:gd name="csX9990" fmla="*/ 1220224 w 1436261"/>
              <a:gd name="csY9990" fmla="*/ 100829 h 700513"/>
              <a:gd name="csX9991" fmla="*/ 1218050 w 1436261"/>
              <a:gd name="csY9991" fmla="*/ 100981 h 700513"/>
              <a:gd name="csX9992" fmla="*/ 1218033 w 1436261"/>
              <a:gd name="csY9992" fmla="*/ 100964 h 700513"/>
              <a:gd name="csX9993" fmla="*/ 1216854 w 1436261"/>
              <a:gd name="csY9993" fmla="*/ 101166 h 700513"/>
              <a:gd name="csX9994" fmla="*/ 1214714 w 1436261"/>
              <a:gd name="csY9994" fmla="*/ 100897 h 700513"/>
              <a:gd name="csX9995" fmla="*/ 1215034 w 1436261"/>
              <a:gd name="csY9995" fmla="*/ 101958 h 700513"/>
              <a:gd name="csX9996" fmla="*/ 1212944 w 1436261"/>
              <a:gd name="csY9996" fmla="*/ 102042 h 700513"/>
              <a:gd name="csX9997" fmla="*/ 1209861 w 1436261"/>
              <a:gd name="csY9997" fmla="*/ 100981 h 700513"/>
              <a:gd name="csX9998" fmla="*/ 1206221 w 1436261"/>
              <a:gd name="csY9998" fmla="*/ 100897 h 700513"/>
              <a:gd name="csX9999" fmla="*/ 1202143 w 1436261"/>
              <a:gd name="csY9999" fmla="*/ 101234 h 700513"/>
              <a:gd name="csX10000" fmla="*/ 1201166 w 1436261"/>
              <a:gd name="csY10000" fmla="*/ 101874 h 700513"/>
              <a:gd name="csX10001" fmla="*/ 1200964 w 1436261"/>
              <a:gd name="csY10001" fmla="*/ 103289 h 700513"/>
              <a:gd name="csX10002" fmla="*/ 1199245 w 1436261"/>
              <a:gd name="csY10002" fmla="*/ 105935 h 700513"/>
              <a:gd name="csX10003" fmla="*/ 1198419 w 1436261"/>
              <a:gd name="csY10003" fmla="*/ 107384 h 700513"/>
              <a:gd name="csX10004" fmla="*/ 1199447 w 1436261"/>
              <a:gd name="csY10004" fmla="*/ 107873 h 700513"/>
              <a:gd name="csX10005" fmla="*/ 1199093 w 1436261"/>
              <a:gd name="csY10005" fmla="*/ 109355 h 700513"/>
              <a:gd name="csX10006" fmla="*/ 1198352 w 1436261"/>
              <a:gd name="csY10006" fmla="*/ 109676 h 700513"/>
              <a:gd name="csX10007" fmla="*/ 1198723 w 1436261"/>
              <a:gd name="csY10007" fmla="*/ 110434 h 700513"/>
              <a:gd name="csX10008" fmla="*/ 1197105 w 1436261"/>
              <a:gd name="csY10008" fmla="*/ 111259 h 700513"/>
              <a:gd name="csX10009" fmla="*/ 1197307 w 1436261"/>
              <a:gd name="csY10009" fmla="*/ 112641 h 700513"/>
              <a:gd name="csX10010" fmla="*/ 1196296 w 1436261"/>
              <a:gd name="csY10010" fmla="*/ 114090 h 700513"/>
              <a:gd name="csX10011" fmla="*/ 1196616 w 1436261"/>
              <a:gd name="csY10011" fmla="*/ 116550 h 700513"/>
              <a:gd name="csX10012" fmla="*/ 1195521 w 1436261"/>
              <a:gd name="csY10012" fmla="*/ 116584 h 700513"/>
              <a:gd name="csX10013" fmla="*/ 1194156 w 1436261"/>
              <a:gd name="csY10013" fmla="*/ 119803 h 700513"/>
              <a:gd name="csX10014" fmla="*/ 1193735 w 1436261"/>
              <a:gd name="csY10014" fmla="*/ 121201 h 700513"/>
              <a:gd name="csX10015" fmla="*/ 1192438 w 1436261"/>
              <a:gd name="csY10015" fmla="*/ 122212 h 700513"/>
              <a:gd name="csX10016" fmla="*/ 1191915 w 1436261"/>
              <a:gd name="csY10016" fmla="*/ 123358 h 700513"/>
              <a:gd name="csX10017" fmla="*/ 1193213 w 1436261"/>
              <a:gd name="csY10017" fmla="*/ 124352 h 700513"/>
              <a:gd name="csX10018" fmla="*/ 1194072 w 1436261"/>
              <a:gd name="csY10018" fmla="*/ 125279 h 700513"/>
              <a:gd name="csX10019" fmla="*/ 1195993 w 1436261"/>
              <a:gd name="csY10019" fmla="*/ 125296 h 700513"/>
              <a:gd name="csX10020" fmla="*/ 1197358 w 1436261"/>
              <a:gd name="csY10020" fmla="*/ 125077 h 700513"/>
              <a:gd name="csX10021" fmla="*/ 1198588 w 1436261"/>
              <a:gd name="csY10021" fmla="*/ 124571 h 700513"/>
              <a:gd name="csX10022" fmla="*/ 1200863 w 1436261"/>
              <a:gd name="csY10022" fmla="*/ 126458 h 700513"/>
              <a:gd name="csX10023" fmla="*/ 1202346 w 1436261"/>
              <a:gd name="csY10023" fmla="*/ 129188 h 700513"/>
              <a:gd name="csX10024" fmla="*/ 1203003 w 1436261"/>
              <a:gd name="csY10024" fmla="*/ 128160 h 700513"/>
              <a:gd name="csX10025" fmla="*/ 1202009 w 1436261"/>
              <a:gd name="csY10025" fmla="*/ 126627 h 700513"/>
              <a:gd name="csX10026" fmla="*/ 1204266 w 1436261"/>
              <a:gd name="csY10026" fmla="*/ 127520 h 700513"/>
              <a:gd name="csX10027" fmla="*/ 1206288 w 1436261"/>
              <a:gd name="csY10027" fmla="*/ 128582 h 700513"/>
              <a:gd name="csX10028" fmla="*/ 1205581 w 1436261"/>
              <a:gd name="csY10028" fmla="*/ 129407 h 700513"/>
              <a:gd name="csX10029" fmla="*/ 1206642 w 1436261"/>
              <a:gd name="csY10029" fmla="*/ 130384 h 700513"/>
              <a:gd name="csX10030" fmla="*/ 1207266 w 1436261"/>
              <a:gd name="csY10030" fmla="*/ 129963 h 700513"/>
              <a:gd name="csX10031" fmla="*/ 1207990 w 1436261"/>
              <a:gd name="csY10031" fmla="*/ 129879 h 700513"/>
              <a:gd name="csX10032" fmla="*/ 1208075 w 1436261"/>
              <a:gd name="csY10032" fmla="*/ 127874 h 700513"/>
              <a:gd name="csX10033" fmla="*/ 1209052 w 1436261"/>
              <a:gd name="csY10033" fmla="*/ 129154 h 700513"/>
              <a:gd name="csX10034" fmla="*/ 1210636 w 1436261"/>
              <a:gd name="csY10034" fmla="*/ 130536 h 700513"/>
              <a:gd name="csX10035" fmla="*/ 1209524 w 1436261"/>
              <a:gd name="csY10035" fmla="*/ 128042 h 700513"/>
              <a:gd name="csX10036" fmla="*/ 1208327 w 1436261"/>
              <a:gd name="csY10036" fmla="*/ 125885 h 700513"/>
              <a:gd name="csX10037" fmla="*/ 1210282 w 1436261"/>
              <a:gd name="csY10037" fmla="*/ 125885 h 700513"/>
              <a:gd name="csX10038" fmla="*/ 1211765 w 1436261"/>
              <a:gd name="csY10038" fmla="*/ 127200 h 700513"/>
              <a:gd name="csX10039" fmla="*/ 1213888 w 1436261"/>
              <a:gd name="csY10039" fmla="*/ 126863 h 700513"/>
              <a:gd name="csX10040" fmla="*/ 1217191 w 1436261"/>
              <a:gd name="csY10040" fmla="*/ 128767 h 700513"/>
              <a:gd name="csX10041" fmla="*/ 1219044 w 1436261"/>
              <a:gd name="csY10041" fmla="*/ 129323 h 700513"/>
              <a:gd name="csX10042" fmla="*/ 1221134 w 1436261"/>
              <a:gd name="csY10042" fmla="*/ 130502 h 700513"/>
              <a:gd name="csX10043" fmla="*/ 1223105 w 1436261"/>
              <a:gd name="csY10043" fmla="*/ 132255 h 700513"/>
              <a:gd name="csX10044" fmla="*/ 1222128 w 1436261"/>
              <a:gd name="csY10044" fmla="*/ 133198 h 700513"/>
              <a:gd name="csX10045" fmla="*/ 1224756 w 1436261"/>
              <a:gd name="csY10045" fmla="*/ 134681 h 700513"/>
              <a:gd name="csX10046" fmla="*/ 1226559 w 1436261"/>
              <a:gd name="csY10046" fmla="*/ 136552 h 700513"/>
              <a:gd name="csX10047" fmla="*/ 1228295 w 1436261"/>
              <a:gd name="csY10047" fmla="*/ 138186 h 700513"/>
              <a:gd name="csX10048" fmla="*/ 1227773 w 1436261"/>
              <a:gd name="csY10048" fmla="*/ 141202 h 700513"/>
              <a:gd name="csX10049" fmla="*/ 1228834 w 1436261"/>
              <a:gd name="csY10049" fmla="*/ 143915 h 700513"/>
              <a:gd name="csX10050" fmla="*/ 1229693 w 1436261"/>
              <a:gd name="csY10050" fmla="*/ 145870 h 700513"/>
              <a:gd name="csX10051" fmla="*/ 1230991 w 1436261"/>
              <a:gd name="csY10051" fmla="*/ 146712 h 700513"/>
              <a:gd name="csX10052" fmla="*/ 1232541 w 1436261"/>
              <a:gd name="csY10052" fmla="*/ 149408 h 700513"/>
              <a:gd name="csX10053" fmla="*/ 1232912 w 1436261"/>
              <a:gd name="csY10053" fmla="*/ 151144 h 700513"/>
              <a:gd name="csX10054" fmla="*/ 1234934 w 1436261"/>
              <a:gd name="csY10054" fmla="*/ 152492 h 700513"/>
              <a:gd name="csX10055" fmla="*/ 1236063 w 1436261"/>
              <a:gd name="csY10055" fmla="*/ 157564 h 700513"/>
              <a:gd name="csX10056" fmla="*/ 1235035 w 1436261"/>
              <a:gd name="csY10056" fmla="*/ 163596 h 700513"/>
              <a:gd name="csX10057" fmla="*/ 1235338 w 1436261"/>
              <a:gd name="csY10057" fmla="*/ 165012 h 700513"/>
              <a:gd name="csX10058" fmla="*/ 1234934 w 1436261"/>
              <a:gd name="csY10058" fmla="*/ 166646 h 700513"/>
              <a:gd name="csX10059" fmla="*/ 1235658 w 1436261"/>
              <a:gd name="csY10059" fmla="*/ 168803 h 700513"/>
              <a:gd name="csX10060" fmla="*/ 1234833 w 1436261"/>
              <a:gd name="csY10060" fmla="*/ 171027 h 700513"/>
              <a:gd name="csX10061" fmla="*/ 1232423 w 1436261"/>
              <a:gd name="csY10061" fmla="*/ 173184 h 700513"/>
              <a:gd name="csX10062" fmla="*/ 1232423 w 1436261"/>
              <a:gd name="csY10062" fmla="*/ 175055 h 700513"/>
              <a:gd name="csX10063" fmla="*/ 1232086 w 1436261"/>
              <a:gd name="csY10063" fmla="*/ 176790 h 700513"/>
              <a:gd name="csX10064" fmla="*/ 1232120 w 1436261"/>
              <a:gd name="csY10064" fmla="*/ 178896 h 700513"/>
              <a:gd name="csX10065" fmla="*/ 1230940 w 1436261"/>
              <a:gd name="csY10065" fmla="*/ 180211 h 700513"/>
              <a:gd name="csX10066" fmla="*/ 1230064 w 1436261"/>
              <a:gd name="csY10066" fmla="*/ 183025 h 700513"/>
              <a:gd name="csX10067" fmla="*/ 1228126 w 1436261"/>
              <a:gd name="csY10067" fmla="*/ 184154 h 700513"/>
              <a:gd name="csX10068" fmla="*/ 1226205 w 1436261"/>
              <a:gd name="csY10068" fmla="*/ 186125 h 700513"/>
              <a:gd name="csX10069" fmla="*/ 1225279 w 1436261"/>
              <a:gd name="csY10069" fmla="*/ 186226 h 700513"/>
              <a:gd name="csX10070" fmla="*/ 1223813 w 1436261"/>
              <a:gd name="csY10070" fmla="*/ 187204 h 700513"/>
              <a:gd name="csX10071" fmla="*/ 1221134 w 1436261"/>
              <a:gd name="csY10071" fmla="*/ 185300 h 700513"/>
              <a:gd name="csX10072" fmla="*/ 1219988 w 1436261"/>
              <a:gd name="csY10072" fmla="*/ 183210 h 700513"/>
              <a:gd name="csX10073" fmla="*/ 1218640 w 1436261"/>
              <a:gd name="csY10073" fmla="*/ 184053 h 700513"/>
              <a:gd name="csX10074" fmla="*/ 1218151 w 1436261"/>
              <a:gd name="csY10074" fmla="*/ 183412 h 700513"/>
              <a:gd name="csX10075" fmla="*/ 1217426 w 1436261"/>
              <a:gd name="csY10075" fmla="*/ 185923 h 700513"/>
              <a:gd name="csX10076" fmla="*/ 1216466 w 1436261"/>
              <a:gd name="csY10076" fmla="*/ 186428 h 700513"/>
              <a:gd name="csX10077" fmla="*/ 1216382 w 1436261"/>
              <a:gd name="csY10077" fmla="*/ 186428 h 700513"/>
              <a:gd name="csX10078" fmla="*/ 1216348 w 1436261"/>
              <a:gd name="csY10078" fmla="*/ 187625 h 700513"/>
              <a:gd name="csX10079" fmla="*/ 1215640 w 1436261"/>
              <a:gd name="csY10079" fmla="*/ 188113 h 700513"/>
              <a:gd name="csX10080" fmla="*/ 1215320 w 1436261"/>
              <a:gd name="csY10080" fmla="*/ 188198 h 700513"/>
              <a:gd name="csX10081" fmla="*/ 1213062 w 1436261"/>
              <a:gd name="csY10081" fmla="*/ 188720 h 700513"/>
              <a:gd name="csX10082" fmla="*/ 1213854 w 1436261"/>
              <a:gd name="csY10082" fmla="*/ 190995 h 700513"/>
              <a:gd name="csX10083" fmla="*/ 1214815 w 1436261"/>
              <a:gd name="csY10083" fmla="*/ 193253 h 700513"/>
              <a:gd name="csX10084" fmla="*/ 1214899 w 1436261"/>
              <a:gd name="csY10084" fmla="*/ 194533 h 700513"/>
              <a:gd name="csX10085" fmla="*/ 1215455 w 1436261"/>
              <a:gd name="csY10085" fmla="*/ 195629 h 700513"/>
              <a:gd name="csX10086" fmla="*/ 1211057 w 1436261"/>
              <a:gd name="csY10086" fmla="*/ 197600 h 700513"/>
              <a:gd name="csX10087" fmla="*/ 1210889 w 1436261"/>
              <a:gd name="csY10087" fmla="*/ 198999 h 700513"/>
              <a:gd name="csX10088" fmla="*/ 1211209 w 1436261"/>
              <a:gd name="csY10088" fmla="*/ 200111 h 700513"/>
              <a:gd name="csX10089" fmla="*/ 1208732 w 1436261"/>
              <a:gd name="csY10089" fmla="*/ 200633 h 700513"/>
              <a:gd name="csX10090" fmla="*/ 1209844 w 1436261"/>
              <a:gd name="csY10090" fmla="*/ 203430 h 700513"/>
              <a:gd name="csX10091" fmla="*/ 1212961 w 1436261"/>
              <a:gd name="csY10091" fmla="*/ 205621 h 700513"/>
              <a:gd name="csX10092" fmla="*/ 1215084 w 1436261"/>
              <a:gd name="csY10092" fmla="*/ 207929 h 700513"/>
              <a:gd name="csX10093" fmla="*/ 1215725 w 1436261"/>
              <a:gd name="csY10093" fmla="*/ 208469 h 700513"/>
              <a:gd name="csX10094" fmla="*/ 1217090 w 1436261"/>
              <a:gd name="csY10094" fmla="*/ 209547 h 700513"/>
              <a:gd name="csX10095" fmla="*/ 1220072 w 1436261"/>
              <a:gd name="csY10095" fmla="*/ 211283 h 700513"/>
              <a:gd name="csX10096" fmla="*/ 1222701 w 1436261"/>
              <a:gd name="csY10096" fmla="*/ 213254 h 700513"/>
              <a:gd name="csX10097" fmla="*/ 1225380 w 1436261"/>
              <a:gd name="csY10097" fmla="*/ 215310 h 700513"/>
              <a:gd name="csX10098" fmla="*/ 1226121 w 1436261"/>
              <a:gd name="csY10098" fmla="*/ 218174 h 700513"/>
              <a:gd name="csX10099" fmla="*/ 1226256 w 1436261"/>
              <a:gd name="csY10099" fmla="*/ 220584 h 700513"/>
              <a:gd name="csX10100" fmla="*/ 1227318 w 1436261"/>
              <a:gd name="csY10100" fmla="*/ 221123 h 700513"/>
              <a:gd name="csX10101" fmla="*/ 1227318 w 1436261"/>
              <a:gd name="csY10101" fmla="*/ 224948 h 700513"/>
              <a:gd name="csX10102" fmla="*/ 1224773 w 1436261"/>
              <a:gd name="csY10102" fmla="*/ 226768 h 700513"/>
              <a:gd name="csX10103" fmla="*/ 1224807 w 1436261"/>
              <a:gd name="csY10103" fmla="*/ 227846 h 700513"/>
              <a:gd name="csX10104" fmla="*/ 1222869 w 1436261"/>
              <a:gd name="csY10104" fmla="*/ 226414 h 700513"/>
              <a:gd name="csX10105" fmla="*/ 1222448 w 1436261"/>
              <a:gd name="csY10105" fmla="*/ 227964 h 700513"/>
              <a:gd name="csX10106" fmla="*/ 1221235 w 1436261"/>
              <a:gd name="csY10106" fmla="*/ 227206 h 700513"/>
              <a:gd name="csX10107" fmla="*/ 1221032 w 1436261"/>
              <a:gd name="csY10107" fmla="*/ 228706 h 700513"/>
              <a:gd name="csX10108" fmla="*/ 1219364 w 1436261"/>
              <a:gd name="csY10108" fmla="*/ 228470 h 700513"/>
              <a:gd name="csX10109" fmla="*/ 1217662 w 1436261"/>
              <a:gd name="csY10109" fmla="*/ 230020 h 700513"/>
              <a:gd name="csX10110" fmla="*/ 1216331 w 1436261"/>
              <a:gd name="csY10110" fmla="*/ 228942 h 700513"/>
              <a:gd name="csX10111" fmla="*/ 1214950 w 1436261"/>
              <a:gd name="csY10111" fmla="*/ 228571 h 700513"/>
              <a:gd name="csX10112" fmla="*/ 1215219 w 1436261"/>
              <a:gd name="csY10112" fmla="*/ 226886 h 700513"/>
              <a:gd name="csX10113" fmla="*/ 1214612 w 1436261"/>
              <a:gd name="csY10113" fmla="*/ 225521 h 700513"/>
              <a:gd name="csX10114" fmla="*/ 1214090 w 1436261"/>
              <a:gd name="csY10114" fmla="*/ 223870 h 700513"/>
              <a:gd name="csX10115" fmla="*/ 1214629 w 1436261"/>
              <a:gd name="csY10115" fmla="*/ 223381 h 700513"/>
              <a:gd name="csX10116" fmla="*/ 1213922 w 1436261"/>
              <a:gd name="csY10116" fmla="*/ 222370 h 700513"/>
              <a:gd name="csX10117" fmla="*/ 1213366 w 1436261"/>
              <a:gd name="csY10117" fmla="*/ 221140 h 700513"/>
              <a:gd name="csX10118" fmla="*/ 1213062 w 1436261"/>
              <a:gd name="csY10118" fmla="*/ 219775 h 700513"/>
              <a:gd name="csX10119" fmla="*/ 1212439 w 1436261"/>
              <a:gd name="csY10119" fmla="*/ 218579 h 700513"/>
              <a:gd name="csX10120" fmla="*/ 1210990 w 1436261"/>
              <a:gd name="csY10120" fmla="*/ 217989 h 700513"/>
              <a:gd name="csX10121" fmla="*/ 1210434 w 1436261"/>
              <a:gd name="csY10121" fmla="*/ 216152 h 700513"/>
              <a:gd name="csX10122" fmla="*/ 1213180 w 1436261"/>
              <a:gd name="csY10122" fmla="*/ 215832 h 700513"/>
              <a:gd name="csX10123" fmla="*/ 1211411 w 1436261"/>
              <a:gd name="csY10123" fmla="*/ 214434 h 700513"/>
              <a:gd name="csX10124" fmla="*/ 1210686 w 1436261"/>
              <a:gd name="csY10124" fmla="*/ 212917 h 700513"/>
              <a:gd name="csX10125" fmla="*/ 1210265 w 1436261"/>
              <a:gd name="csY10125" fmla="*/ 211822 h 700513"/>
              <a:gd name="csX10126" fmla="*/ 1209675 w 1436261"/>
              <a:gd name="csY10126" fmla="*/ 210996 h 700513"/>
              <a:gd name="csX10127" fmla="*/ 1209220 w 1436261"/>
              <a:gd name="csY10127" fmla="*/ 210811 h 700513"/>
              <a:gd name="csX10128" fmla="*/ 1208715 w 1436261"/>
              <a:gd name="csY10128" fmla="*/ 211384 h 700513"/>
              <a:gd name="csX10129" fmla="*/ 1207148 w 1436261"/>
              <a:gd name="csY10129" fmla="*/ 210878 h 700513"/>
              <a:gd name="csX10130" fmla="*/ 1204266 w 1436261"/>
              <a:gd name="csY10130" fmla="*/ 211839 h 700513"/>
              <a:gd name="csX10131" fmla="*/ 1200762 w 1436261"/>
              <a:gd name="csY10131" fmla="*/ 209766 h 700513"/>
              <a:gd name="csX10132" fmla="*/ 1201402 w 1436261"/>
              <a:gd name="csY10132" fmla="*/ 208839 h 700513"/>
              <a:gd name="csX10133" fmla="*/ 1203019 w 1436261"/>
              <a:gd name="csY10133" fmla="*/ 206817 h 700513"/>
              <a:gd name="csX10134" fmla="*/ 1201149 w 1436261"/>
              <a:gd name="csY10134" fmla="*/ 204509 h 700513"/>
              <a:gd name="csX10135" fmla="*/ 1201149 w 1436261"/>
              <a:gd name="csY10135" fmla="*/ 203077 h 700513"/>
              <a:gd name="csX10136" fmla="*/ 1199043 w 1436261"/>
              <a:gd name="csY10136" fmla="*/ 201240 h 700513"/>
              <a:gd name="csX10137" fmla="*/ 1196161 w 1436261"/>
              <a:gd name="csY10137" fmla="*/ 200583 h 700513"/>
              <a:gd name="csX10138" fmla="*/ 1195622 w 1436261"/>
              <a:gd name="csY10138" fmla="*/ 199858 h 700513"/>
              <a:gd name="csX10139" fmla="*/ 1195471 w 1436261"/>
              <a:gd name="csY10139" fmla="*/ 199841 h 700513"/>
              <a:gd name="csX10140" fmla="*/ 1194847 w 1436261"/>
              <a:gd name="csY10140" fmla="*/ 199791 h 700513"/>
              <a:gd name="csX10141" fmla="*/ 1194645 w 1436261"/>
              <a:gd name="csY10141" fmla="*/ 199858 h 700513"/>
              <a:gd name="csX10142" fmla="*/ 1194072 w 1436261"/>
              <a:gd name="csY10142" fmla="*/ 200498 h 700513"/>
              <a:gd name="csX10143" fmla="*/ 1192825 w 1436261"/>
              <a:gd name="csY10143" fmla="*/ 200094 h 700513"/>
              <a:gd name="csX10144" fmla="*/ 1191696 w 1436261"/>
              <a:gd name="csY10144" fmla="*/ 200465 h 700513"/>
              <a:gd name="csX10145" fmla="*/ 1190601 w 1436261"/>
              <a:gd name="csY10145" fmla="*/ 201762 h 700513"/>
              <a:gd name="csX10146" fmla="*/ 1188511 w 1436261"/>
              <a:gd name="csY10146" fmla="*/ 203009 h 700513"/>
              <a:gd name="csX10147" fmla="*/ 1187821 w 1436261"/>
              <a:gd name="csY10147" fmla="*/ 203784 h 700513"/>
              <a:gd name="csX10148" fmla="*/ 1187534 w 1436261"/>
              <a:gd name="csY10148" fmla="*/ 204627 h 700513"/>
              <a:gd name="csX10149" fmla="*/ 1186489 w 1436261"/>
              <a:gd name="csY10149" fmla="*/ 204863 h 700513"/>
              <a:gd name="csX10150" fmla="*/ 1186119 w 1436261"/>
              <a:gd name="csY10150" fmla="*/ 205587 h 700513"/>
              <a:gd name="csX10151" fmla="*/ 1184114 w 1436261"/>
              <a:gd name="csY10151" fmla="*/ 206008 h 700513"/>
              <a:gd name="csX10152" fmla="*/ 1183153 w 1436261"/>
              <a:gd name="csY10152" fmla="*/ 205132 h 700513"/>
              <a:gd name="csX10153" fmla="*/ 1184990 w 1436261"/>
              <a:gd name="csY10153" fmla="*/ 203666 h 700513"/>
              <a:gd name="csX10154" fmla="*/ 1183911 w 1436261"/>
              <a:gd name="csY10154" fmla="*/ 203144 h 700513"/>
              <a:gd name="csX10155" fmla="*/ 1183086 w 1436261"/>
              <a:gd name="csY10155" fmla="*/ 201307 h 700513"/>
              <a:gd name="csX10156" fmla="*/ 1183406 w 1436261"/>
              <a:gd name="csY10156" fmla="*/ 200970 h 700513"/>
              <a:gd name="csX10157" fmla="*/ 1183305 w 1436261"/>
              <a:gd name="csY10157" fmla="*/ 200616 h 700513"/>
              <a:gd name="csX10158" fmla="*/ 1183844 w 1436261"/>
              <a:gd name="csY10158" fmla="*/ 200043 h 700513"/>
              <a:gd name="csX10159" fmla="*/ 1184467 w 1436261"/>
              <a:gd name="csY10159" fmla="*/ 198241 h 700513"/>
              <a:gd name="csX10160" fmla="*/ 1184905 w 1436261"/>
              <a:gd name="csY10160" fmla="*/ 197229 h 700513"/>
              <a:gd name="csX10161" fmla="*/ 1181687 w 1436261"/>
              <a:gd name="csY10161" fmla="*/ 194938 h 700513"/>
              <a:gd name="csX10162" fmla="*/ 1181030 w 1436261"/>
              <a:gd name="csY10162" fmla="*/ 195612 h 700513"/>
              <a:gd name="csX10163" fmla="*/ 1179278 w 1436261"/>
              <a:gd name="csY10163" fmla="*/ 195241 h 700513"/>
              <a:gd name="csX10164" fmla="*/ 1178957 w 1436261"/>
              <a:gd name="csY10164" fmla="*/ 196235 h 700513"/>
              <a:gd name="csX10165" fmla="*/ 1178334 w 1436261"/>
              <a:gd name="csY10165" fmla="*/ 196977 h 700513"/>
              <a:gd name="csX10166" fmla="*/ 1177828 w 1436261"/>
              <a:gd name="csY10166" fmla="*/ 198712 h 700513"/>
              <a:gd name="csX10167" fmla="*/ 1176362 w 1436261"/>
              <a:gd name="csY10167" fmla="*/ 198965 h 700513"/>
              <a:gd name="csX10168" fmla="*/ 1175099 w 1436261"/>
              <a:gd name="csY10168" fmla="*/ 199386 h 700513"/>
              <a:gd name="csX10169" fmla="*/ 1174660 w 1436261"/>
              <a:gd name="csY10169" fmla="*/ 200498 h 700513"/>
              <a:gd name="csX10170" fmla="*/ 1173987 w 1436261"/>
              <a:gd name="csY10170" fmla="*/ 202335 h 700513"/>
              <a:gd name="csX10171" fmla="*/ 1173970 w 1436261"/>
              <a:gd name="csY10171" fmla="*/ 203919 h 700513"/>
              <a:gd name="csX10172" fmla="*/ 1173464 w 1436261"/>
              <a:gd name="csY10172" fmla="*/ 204088 h 700513"/>
              <a:gd name="csX10173" fmla="*/ 1172841 w 1436261"/>
              <a:gd name="csY10173" fmla="*/ 203953 h 700513"/>
              <a:gd name="csX10174" fmla="*/ 1171863 w 1436261"/>
              <a:gd name="csY10174" fmla="*/ 204138 h 700513"/>
              <a:gd name="csX10175" fmla="*/ 1171358 w 1436261"/>
              <a:gd name="csY10175" fmla="*/ 204425 h 700513"/>
              <a:gd name="csX10176" fmla="*/ 1170532 w 1436261"/>
              <a:gd name="csY10176" fmla="*/ 203633 h 700513"/>
              <a:gd name="csX10177" fmla="*/ 1168611 w 1436261"/>
              <a:gd name="csY10177" fmla="*/ 203986 h 700513"/>
              <a:gd name="csX10178" fmla="*/ 1168830 w 1436261"/>
              <a:gd name="csY10178" fmla="*/ 205621 h 700513"/>
              <a:gd name="csX10179" fmla="*/ 1169235 w 1436261"/>
              <a:gd name="csY10179" fmla="*/ 208334 h 700513"/>
              <a:gd name="csX10180" fmla="*/ 1170768 w 1436261"/>
              <a:gd name="csY10180" fmla="*/ 208418 h 700513"/>
              <a:gd name="csX10181" fmla="*/ 1171880 w 1436261"/>
              <a:gd name="csY10181" fmla="*/ 209379 h 700513"/>
              <a:gd name="csX10182" fmla="*/ 1172504 w 1436261"/>
              <a:gd name="csY10182" fmla="*/ 209530 h 700513"/>
              <a:gd name="csX10183" fmla="*/ 1173363 w 1436261"/>
              <a:gd name="csY10183" fmla="*/ 209581 h 700513"/>
              <a:gd name="csX10184" fmla="*/ 1173835 w 1436261"/>
              <a:gd name="csY10184" fmla="*/ 209833 h 700513"/>
              <a:gd name="csX10185" fmla="*/ 1175672 w 1436261"/>
              <a:gd name="csY10185" fmla="*/ 209766 h 700513"/>
              <a:gd name="csX10186" fmla="*/ 1176565 w 1436261"/>
              <a:gd name="csY10186" fmla="*/ 210221 h 700513"/>
              <a:gd name="csX10187" fmla="*/ 1177272 w 1436261"/>
              <a:gd name="csY10187" fmla="*/ 211266 h 700513"/>
              <a:gd name="csX10188" fmla="*/ 1177744 w 1436261"/>
              <a:gd name="csY10188" fmla="*/ 211485 h 700513"/>
              <a:gd name="csX10189" fmla="*/ 1177761 w 1436261"/>
              <a:gd name="csY10189" fmla="*/ 212310 h 700513"/>
              <a:gd name="csX10190" fmla="*/ 1177778 w 1436261"/>
              <a:gd name="csY10190" fmla="*/ 213996 h 700513"/>
              <a:gd name="csX10191" fmla="*/ 1179547 w 1436261"/>
              <a:gd name="csY10191" fmla="*/ 215327 h 700513"/>
              <a:gd name="csX10192" fmla="*/ 1180609 w 1436261"/>
              <a:gd name="csY10192" fmla="*/ 214804 h 700513"/>
              <a:gd name="csX10193" fmla="*/ 1181687 w 1436261"/>
              <a:gd name="csY10193" fmla="*/ 215428 h 700513"/>
              <a:gd name="csX10194" fmla="*/ 1182159 w 1436261"/>
              <a:gd name="csY10194" fmla="*/ 214535 h 700513"/>
              <a:gd name="csX10195" fmla="*/ 1181805 w 1436261"/>
              <a:gd name="csY10195" fmla="*/ 213372 h 700513"/>
              <a:gd name="csX10196" fmla="*/ 1182327 w 1436261"/>
              <a:gd name="csY10196" fmla="*/ 213069 h 700513"/>
              <a:gd name="csX10197" fmla="*/ 1182614 w 1436261"/>
              <a:gd name="csY10197" fmla="*/ 211535 h 700513"/>
              <a:gd name="csX10198" fmla="*/ 1183878 w 1436261"/>
              <a:gd name="csY10198" fmla="*/ 211653 h 700513"/>
              <a:gd name="csX10199" fmla="*/ 1184754 w 1436261"/>
              <a:gd name="csY10199" fmla="*/ 211047 h 700513"/>
              <a:gd name="csX10200" fmla="*/ 1186456 w 1436261"/>
              <a:gd name="csY10200" fmla="*/ 211620 h 700513"/>
              <a:gd name="csX10201" fmla="*/ 1188579 w 1436261"/>
              <a:gd name="csY10201" fmla="*/ 212277 h 700513"/>
              <a:gd name="csX10202" fmla="*/ 1190601 w 1436261"/>
              <a:gd name="csY10202" fmla="*/ 213372 h 700513"/>
              <a:gd name="csX10203" fmla="*/ 1191022 w 1436261"/>
              <a:gd name="csY10203" fmla="*/ 212951 h 700513"/>
              <a:gd name="csX10204" fmla="*/ 1191780 w 1436261"/>
              <a:gd name="csY10204" fmla="*/ 213187 h 700513"/>
              <a:gd name="csX10205" fmla="*/ 1193128 w 1436261"/>
              <a:gd name="csY10205" fmla="*/ 213456 h 700513"/>
              <a:gd name="csX10206" fmla="*/ 1193920 w 1436261"/>
              <a:gd name="csY10206" fmla="*/ 213557 h 700513"/>
              <a:gd name="csX10207" fmla="*/ 1193937 w 1436261"/>
              <a:gd name="csY10207" fmla="*/ 214552 h 700513"/>
              <a:gd name="csX10208" fmla="*/ 1193600 w 1436261"/>
              <a:gd name="csY10208" fmla="*/ 215141 h 700513"/>
              <a:gd name="csX10209" fmla="*/ 1193701 w 1436261"/>
              <a:gd name="csY10209" fmla="*/ 216523 h 700513"/>
              <a:gd name="csX10210" fmla="*/ 1191629 w 1436261"/>
              <a:gd name="csY10210" fmla="*/ 216152 h 700513"/>
              <a:gd name="csX10211" fmla="*/ 1190331 w 1436261"/>
              <a:gd name="csY10211" fmla="*/ 216456 h 700513"/>
              <a:gd name="csX10212" fmla="*/ 1189691 w 1436261"/>
              <a:gd name="csY10212" fmla="*/ 217534 h 700513"/>
              <a:gd name="csX10213" fmla="*/ 1187905 w 1436261"/>
              <a:gd name="csY10213" fmla="*/ 217500 h 700513"/>
              <a:gd name="csX10214" fmla="*/ 1188343 w 1436261"/>
              <a:gd name="csY10214" fmla="*/ 218495 h 700513"/>
              <a:gd name="csX10215" fmla="*/ 1187534 w 1436261"/>
              <a:gd name="csY10215" fmla="*/ 218292 h 700513"/>
              <a:gd name="csX10216" fmla="*/ 1187635 w 1436261"/>
              <a:gd name="csY10216" fmla="*/ 219084 h 700513"/>
              <a:gd name="csX10217" fmla="*/ 1187147 w 1436261"/>
              <a:gd name="csY10217" fmla="*/ 220601 h 700513"/>
              <a:gd name="csX10218" fmla="*/ 1185748 w 1436261"/>
              <a:gd name="csY10218" fmla="*/ 219876 h 700513"/>
              <a:gd name="csX10219" fmla="*/ 1186102 w 1436261"/>
              <a:gd name="csY10219" fmla="*/ 221123 h 700513"/>
              <a:gd name="csX10220" fmla="*/ 1185681 w 1436261"/>
              <a:gd name="csY10220" fmla="*/ 222505 h 700513"/>
              <a:gd name="csX10221" fmla="*/ 1185175 w 1436261"/>
              <a:gd name="csY10221" fmla="*/ 223112 h 700513"/>
              <a:gd name="csX10222" fmla="*/ 1184737 w 1436261"/>
              <a:gd name="csY10222" fmla="*/ 224005 h 700513"/>
              <a:gd name="csX10223" fmla="*/ 1183473 w 1436261"/>
              <a:gd name="csY10223" fmla="*/ 224392 h 700513"/>
              <a:gd name="csX10224" fmla="*/ 1183541 w 1436261"/>
              <a:gd name="csY10224" fmla="*/ 225656 h 700513"/>
              <a:gd name="csX10225" fmla="*/ 1183760 w 1436261"/>
              <a:gd name="csY10225" fmla="*/ 225791 h 700513"/>
              <a:gd name="csX10226" fmla="*/ 1183760 w 1436261"/>
              <a:gd name="csY10226" fmla="*/ 226936 h 700513"/>
              <a:gd name="csX10227" fmla="*/ 1183894 w 1436261"/>
              <a:gd name="csY10227" fmla="*/ 227594 h 700513"/>
              <a:gd name="csX10228" fmla="*/ 1184400 w 1436261"/>
              <a:gd name="csY10228" fmla="*/ 227745 h 700513"/>
              <a:gd name="csX10229" fmla="*/ 1186523 w 1436261"/>
              <a:gd name="csY10229" fmla="*/ 228099 h 700513"/>
              <a:gd name="csX10230" fmla="*/ 1187079 w 1436261"/>
              <a:gd name="csY10230" fmla="*/ 229430 h 700513"/>
              <a:gd name="csX10231" fmla="*/ 1187854 w 1436261"/>
              <a:gd name="csY10231" fmla="*/ 229767 h 700513"/>
              <a:gd name="csX10232" fmla="*/ 1189590 w 1436261"/>
              <a:gd name="csY10232" fmla="*/ 230492 h 700513"/>
              <a:gd name="csX10233" fmla="*/ 1191747 w 1436261"/>
              <a:gd name="csY10233" fmla="*/ 233525 h 700513"/>
              <a:gd name="csX10234" fmla="*/ 1193196 w 1436261"/>
              <a:gd name="csY10234" fmla="*/ 235294 h 700513"/>
              <a:gd name="csX10235" fmla="*/ 1193718 w 1436261"/>
              <a:gd name="csY10235" fmla="*/ 236996 h 700513"/>
              <a:gd name="csX10236" fmla="*/ 1195184 w 1436261"/>
              <a:gd name="csY10236" fmla="*/ 238799 h 700513"/>
              <a:gd name="csX10237" fmla="*/ 1196751 w 1436261"/>
              <a:gd name="csY10237" fmla="*/ 239035 h 700513"/>
              <a:gd name="csX10238" fmla="*/ 1198723 w 1436261"/>
              <a:gd name="csY10238" fmla="*/ 241141 h 700513"/>
              <a:gd name="csX10239" fmla="*/ 1200441 w 1436261"/>
              <a:gd name="csY10239" fmla="*/ 242186 h 700513"/>
              <a:gd name="csX10240" fmla="*/ 1201166 w 1436261"/>
              <a:gd name="csY10240" fmla="*/ 243736 h 700513"/>
              <a:gd name="csX10241" fmla="*/ 1199245 w 1436261"/>
              <a:gd name="csY10241" fmla="*/ 243349 h 700513"/>
              <a:gd name="csX10242" fmla="*/ 1196279 w 1436261"/>
              <a:gd name="csY10242" fmla="*/ 242388 h 700513"/>
              <a:gd name="csX10243" fmla="*/ 1195302 w 1436261"/>
              <a:gd name="csY10243" fmla="*/ 242540 h 700513"/>
              <a:gd name="csX10244" fmla="*/ 1194712 w 1436261"/>
              <a:gd name="csY10244" fmla="*/ 242675 h 700513"/>
              <a:gd name="csX10245" fmla="*/ 1193347 w 1436261"/>
              <a:gd name="csY10245" fmla="*/ 242169 h 700513"/>
              <a:gd name="csX10246" fmla="*/ 1192202 w 1436261"/>
              <a:gd name="csY10246" fmla="*/ 242641 h 700513"/>
              <a:gd name="csX10247" fmla="*/ 1190887 w 1436261"/>
              <a:gd name="csY10247" fmla="*/ 243736 h 700513"/>
              <a:gd name="csX10248" fmla="*/ 1192050 w 1436261"/>
              <a:gd name="csY10248" fmla="*/ 243264 h 700513"/>
              <a:gd name="csX10249" fmla="*/ 1193786 w 1436261"/>
              <a:gd name="csY10249" fmla="*/ 243601 h 700513"/>
              <a:gd name="csX10250" fmla="*/ 1197206 w 1436261"/>
              <a:gd name="csY10250" fmla="*/ 244663 h 700513"/>
              <a:gd name="csX10251" fmla="*/ 1198571 w 1436261"/>
              <a:gd name="csY10251" fmla="*/ 245708 h 700513"/>
              <a:gd name="csX10252" fmla="*/ 1200677 w 1436261"/>
              <a:gd name="csY10252" fmla="*/ 245758 h 700513"/>
              <a:gd name="csX10253" fmla="*/ 1202632 w 1436261"/>
              <a:gd name="csY10253" fmla="*/ 248269 h 700513"/>
              <a:gd name="csX10254" fmla="*/ 1200981 w 1436261"/>
              <a:gd name="csY10254" fmla="*/ 248892 h 700513"/>
              <a:gd name="csX10255" fmla="*/ 1200020 w 1436261"/>
              <a:gd name="csY10255" fmla="*/ 249887 h 700513"/>
              <a:gd name="csX10256" fmla="*/ 1199767 w 1436261"/>
              <a:gd name="csY10256" fmla="*/ 250544 h 700513"/>
              <a:gd name="csX10257" fmla="*/ 1198015 w 1436261"/>
              <a:gd name="csY10257" fmla="*/ 250712 h 700513"/>
              <a:gd name="csX10258" fmla="*/ 1195942 w 1436261"/>
              <a:gd name="csY10258" fmla="*/ 251808 h 700513"/>
              <a:gd name="csX10259" fmla="*/ 1197526 w 1436261"/>
              <a:gd name="csY10259" fmla="*/ 251875 h 700513"/>
              <a:gd name="csX10260" fmla="*/ 1199481 w 1436261"/>
              <a:gd name="csY10260" fmla="*/ 253172 h 700513"/>
              <a:gd name="csX10261" fmla="*/ 1200661 w 1436261"/>
              <a:gd name="csY10261" fmla="*/ 251925 h 700513"/>
              <a:gd name="csX10262" fmla="*/ 1202598 w 1436261"/>
              <a:gd name="csY10262" fmla="*/ 252330 h 700513"/>
              <a:gd name="csX10263" fmla="*/ 1204014 w 1436261"/>
              <a:gd name="csY10263" fmla="*/ 253156 h 700513"/>
              <a:gd name="csX10264" fmla="*/ 1205395 w 1436261"/>
              <a:gd name="csY10264" fmla="*/ 253307 h 700513"/>
              <a:gd name="csX10265" fmla="*/ 1204283 w 1436261"/>
              <a:gd name="csY10265" fmla="*/ 254605 h 700513"/>
              <a:gd name="csX10266" fmla="*/ 1204148 w 1436261"/>
              <a:gd name="csY10266" fmla="*/ 255616 h 700513"/>
              <a:gd name="csX10267" fmla="*/ 1205143 w 1436261"/>
              <a:gd name="csY10267" fmla="*/ 255295 h 700513"/>
              <a:gd name="csX10268" fmla="*/ 1205817 w 1436261"/>
              <a:gd name="csY10268" fmla="*/ 256475 h 700513"/>
              <a:gd name="csX10269" fmla="*/ 1206170 w 1436261"/>
              <a:gd name="csY10269" fmla="*/ 257166 h 700513"/>
              <a:gd name="csX10270" fmla="*/ 1204115 w 1436261"/>
              <a:gd name="csY10270" fmla="*/ 258261 h 700513"/>
              <a:gd name="csX10271" fmla="*/ 1205058 w 1436261"/>
              <a:gd name="csY10271" fmla="*/ 259710 h 700513"/>
              <a:gd name="csX10272" fmla="*/ 1204688 w 1436261"/>
              <a:gd name="csY10272" fmla="*/ 260249 h 700513"/>
              <a:gd name="csX10273" fmla="*/ 1205092 w 1436261"/>
              <a:gd name="csY10273" fmla="*/ 261075 h 700513"/>
              <a:gd name="csX10274" fmla="*/ 1205244 w 1436261"/>
              <a:gd name="csY10274" fmla="*/ 262120 h 700513"/>
              <a:gd name="csX10275" fmla="*/ 1204216 w 1436261"/>
              <a:gd name="csY10275" fmla="*/ 261699 h 700513"/>
              <a:gd name="csX10276" fmla="*/ 1203323 w 1436261"/>
              <a:gd name="csY10276" fmla="*/ 261800 h 700513"/>
              <a:gd name="csX10277" fmla="*/ 1202396 w 1436261"/>
              <a:gd name="csY10277" fmla="*/ 263299 h 700513"/>
              <a:gd name="csX10278" fmla="*/ 1202868 w 1436261"/>
              <a:gd name="csY10278" fmla="*/ 263704 h 700513"/>
              <a:gd name="csX10279" fmla="*/ 1202531 w 1436261"/>
              <a:gd name="csY10279" fmla="*/ 265625 h 700513"/>
              <a:gd name="csX10280" fmla="*/ 1202447 w 1436261"/>
              <a:gd name="csY10280" fmla="*/ 266720 h 700513"/>
              <a:gd name="csX10281" fmla="*/ 1201469 w 1436261"/>
              <a:gd name="csY10281" fmla="*/ 267461 h 700513"/>
              <a:gd name="csX10282" fmla="*/ 1200947 w 1436261"/>
              <a:gd name="csY10282" fmla="*/ 269972 h 700513"/>
              <a:gd name="csX10283" fmla="*/ 1199633 w 1436261"/>
              <a:gd name="csY10283" fmla="*/ 270326 h 700513"/>
              <a:gd name="csX10284" fmla="*/ 1197712 w 1436261"/>
              <a:gd name="csY10284" fmla="*/ 270141 h 700513"/>
              <a:gd name="csX10285" fmla="*/ 1198655 w 1436261"/>
              <a:gd name="csY10285" fmla="*/ 270764 h 700513"/>
              <a:gd name="csX10286" fmla="*/ 1198824 w 1436261"/>
              <a:gd name="csY10286" fmla="*/ 271623 h 700513"/>
              <a:gd name="csX10287" fmla="*/ 1199481 w 1436261"/>
              <a:gd name="csY10287" fmla="*/ 271539 h 700513"/>
              <a:gd name="csX10288" fmla="*/ 1199885 w 1436261"/>
              <a:gd name="csY10288" fmla="*/ 272769 h 700513"/>
              <a:gd name="csX10289" fmla="*/ 1196616 w 1436261"/>
              <a:gd name="csY10289" fmla="*/ 273224 h 700513"/>
              <a:gd name="csX10290" fmla="*/ 1196802 w 1436261"/>
              <a:gd name="csY10290" fmla="*/ 274185 h 700513"/>
              <a:gd name="csX10291" fmla="*/ 1197712 w 1436261"/>
              <a:gd name="csY10291" fmla="*/ 274252 h 700513"/>
              <a:gd name="csX10292" fmla="*/ 1198470 w 1436261"/>
              <a:gd name="csY10292" fmla="*/ 274538 h 700513"/>
              <a:gd name="csX10293" fmla="*/ 1199430 w 1436261"/>
              <a:gd name="csY10293" fmla="*/ 274201 h 700513"/>
              <a:gd name="csX10294" fmla="*/ 1200374 w 1436261"/>
              <a:gd name="csY10294" fmla="*/ 278111 h 700513"/>
              <a:gd name="csX10295" fmla="*/ 1199211 w 1436261"/>
              <a:gd name="csY10295" fmla="*/ 277454 h 700513"/>
              <a:gd name="csX10296" fmla="*/ 1198622 w 1436261"/>
              <a:gd name="csY10296" fmla="*/ 276796 h 700513"/>
              <a:gd name="csX10297" fmla="*/ 1197914 w 1436261"/>
              <a:gd name="csY10297" fmla="*/ 277386 h 700513"/>
              <a:gd name="csX10298" fmla="*/ 1198386 w 1436261"/>
              <a:gd name="csY10298" fmla="*/ 278751 h 700513"/>
              <a:gd name="csX10299" fmla="*/ 1196819 w 1436261"/>
              <a:gd name="csY10299" fmla="*/ 279240 h 700513"/>
              <a:gd name="csX10300" fmla="*/ 1197172 w 1436261"/>
              <a:gd name="csY10300" fmla="*/ 280133 h 700513"/>
              <a:gd name="csX10301" fmla="*/ 1196195 w 1436261"/>
              <a:gd name="csY10301" fmla="*/ 280689 h 700513"/>
              <a:gd name="csX10302" fmla="*/ 1196094 w 1436261"/>
              <a:gd name="csY10302" fmla="*/ 281565 h 700513"/>
              <a:gd name="csX10303" fmla="*/ 1193836 w 1436261"/>
              <a:gd name="csY10303" fmla="*/ 281211 h 700513"/>
              <a:gd name="csX10304" fmla="*/ 1193684 w 1436261"/>
              <a:gd name="csY10304" fmla="*/ 281750 h 700513"/>
              <a:gd name="csX10305" fmla="*/ 1192825 w 1436261"/>
              <a:gd name="csY10305" fmla="*/ 281986 h 700513"/>
              <a:gd name="csX10306" fmla="*/ 1193920 w 1436261"/>
              <a:gd name="csY10306" fmla="*/ 283435 h 700513"/>
              <a:gd name="csX10307" fmla="*/ 1192808 w 1436261"/>
              <a:gd name="csY10307" fmla="*/ 285491 h 700513"/>
              <a:gd name="csX10308" fmla="*/ 1192033 w 1436261"/>
              <a:gd name="csY10308" fmla="*/ 287294 h 700513"/>
              <a:gd name="csX10309" fmla="*/ 1191022 w 1436261"/>
              <a:gd name="csY10309" fmla="*/ 286401 h 700513"/>
              <a:gd name="csX10310" fmla="*/ 1189792 w 1436261"/>
              <a:gd name="csY10310" fmla="*/ 286991 h 700513"/>
              <a:gd name="csX10311" fmla="*/ 1189624 w 1436261"/>
              <a:gd name="csY10311" fmla="*/ 286738 h 700513"/>
              <a:gd name="csX10312" fmla="*/ 1189354 w 1436261"/>
              <a:gd name="csY10312" fmla="*/ 288052 h 700513"/>
              <a:gd name="csX10313" fmla="*/ 1188933 w 1436261"/>
              <a:gd name="csY10313" fmla="*/ 288339 h 700513"/>
              <a:gd name="csX10314" fmla="*/ 1189084 w 1436261"/>
              <a:gd name="csY10314" fmla="*/ 288996 h 700513"/>
              <a:gd name="csX10315" fmla="*/ 1188107 w 1436261"/>
              <a:gd name="csY10315" fmla="*/ 289940 h 700513"/>
              <a:gd name="csX10316" fmla="*/ 1187281 w 1436261"/>
              <a:gd name="csY10316" fmla="*/ 290209 h 700513"/>
              <a:gd name="csX10317" fmla="*/ 1186270 w 1436261"/>
              <a:gd name="csY10317" fmla="*/ 289855 h 700513"/>
              <a:gd name="csX10318" fmla="*/ 1185664 w 1436261"/>
              <a:gd name="csY10318" fmla="*/ 290732 h 700513"/>
              <a:gd name="csX10319" fmla="*/ 1184686 w 1436261"/>
              <a:gd name="csY10319" fmla="*/ 290816 h 700513"/>
              <a:gd name="csX10320" fmla="*/ 1182631 w 1436261"/>
              <a:gd name="csY10320" fmla="*/ 291271 h 700513"/>
              <a:gd name="csX10321" fmla="*/ 1180423 w 1436261"/>
              <a:gd name="csY10321" fmla="*/ 291642 h 700513"/>
              <a:gd name="csX10322" fmla="*/ 1178705 w 1436261"/>
              <a:gd name="csY10322" fmla="*/ 292450 h 700513"/>
              <a:gd name="csX10323" fmla="*/ 1178603 w 1436261"/>
              <a:gd name="csY10323" fmla="*/ 293866 h 700513"/>
              <a:gd name="csX10324" fmla="*/ 1177761 w 1436261"/>
              <a:gd name="csY10324" fmla="*/ 293158 h 700513"/>
              <a:gd name="csX10325" fmla="*/ 1177138 w 1436261"/>
              <a:gd name="csY10325" fmla="*/ 292939 h 700513"/>
              <a:gd name="csX10326" fmla="*/ 1176935 w 1436261"/>
              <a:gd name="csY10326" fmla="*/ 292400 h 700513"/>
              <a:gd name="csX10327" fmla="*/ 1176649 w 1436261"/>
              <a:gd name="csY10327" fmla="*/ 291844 h 700513"/>
              <a:gd name="csX10328" fmla="*/ 1176110 w 1436261"/>
              <a:gd name="csY10328" fmla="*/ 291557 h 700513"/>
              <a:gd name="csX10329" fmla="*/ 1175436 w 1436261"/>
              <a:gd name="csY10329" fmla="*/ 289906 h 700513"/>
              <a:gd name="csX10330" fmla="*/ 1174408 w 1436261"/>
              <a:gd name="csY10330" fmla="*/ 290142 h 700513"/>
              <a:gd name="csX10331" fmla="*/ 1174694 w 1436261"/>
              <a:gd name="csY10331" fmla="*/ 290310 h 700513"/>
              <a:gd name="csX10332" fmla="*/ 1174930 w 1436261"/>
              <a:gd name="csY10332" fmla="*/ 291844 h 700513"/>
              <a:gd name="csX10333" fmla="*/ 1175351 w 1436261"/>
              <a:gd name="csY10333" fmla="*/ 292669 h 700513"/>
              <a:gd name="csX10334" fmla="*/ 1175318 w 1436261"/>
              <a:gd name="csY10334" fmla="*/ 293849 h 700513"/>
              <a:gd name="csX10335" fmla="*/ 1174627 w 1436261"/>
              <a:gd name="csY10335" fmla="*/ 294961 h 700513"/>
              <a:gd name="csX10336" fmla="*/ 1173649 w 1436261"/>
              <a:gd name="csY10336" fmla="*/ 294422 h 700513"/>
              <a:gd name="csX10337" fmla="*/ 1173633 w 1436261"/>
              <a:gd name="csY10337" fmla="*/ 294607 h 700513"/>
              <a:gd name="csX10338" fmla="*/ 1173548 w 1436261"/>
              <a:gd name="csY10338" fmla="*/ 295096 h 700513"/>
              <a:gd name="csX10339" fmla="*/ 1173498 w 1436261"/>
              <a:gd name="csY10339" fmla="*/ 295618 h 700513"/>
              <a:gd name="csX10340" fmla="*/ 1173194 w 1436261"/>
              <a:gd name="csY10340" fmla="*/ 295955 h 700513"/>
              <a:gd name="csX10341" fmla="*/ 1173009 w 1436261"/>
              <a:gd name="csY10341" fmla="*/ 295905 h 700513"/>
              <a:gd name="csX10342" fmla="*/ 1172841 w 1436261"/>
              <a:gd name="csY10342" fmla="*/ 295635 h 700513"/>
              <a:gd name="csX10343" fmla="*/ 1172655 w 1436261"/>
              <a:gd name="csY10343" fmla="*/ 295686 h 700513"/>
              <a:gd name="csX10344" fmla="*/ 1172167 w 1436261"/>
              <a:gd name="csY10344" fmla="*/ 295888 h 700513"/>
              <a:gd name="csX10345" fmla="*/ 1171779 w 1436261"/>
              <a:gd name="csY10345" fmla="*/ 296376 h 700513"/>
              <a:gd name="csX10346" fmla="*/ 1171257 w 1436261"/>
              <a:gd name="csY10346" fmla="*/ 296157 h 700513"/>
              <a:gd name="csX10347" fmla="*/ 1170903 w 1436261"/>
              <a:gd name="csY10347" fmla="*/ 295753 h 700513"/>
              <a:gd name="csX10348" fmla="*/ 1170852 w 1436261"/>
              <a:gd name="csY10348" fmla="*/ 295315 h 700513"/>
              <a:gd name="csX10349" fmla="*/ 1170296 w 1436261"/>
              <a:gd name="csY10349" fmla="*/ 295298 h 700513"/>
              <a:gd name="csX10350" fmla="*/ 1170734 w 1436261"/>
              <a:gd name="csY10350" fmla="*/ 296326 h 700513"/>
              <a:gd name="csX10351" fmla="*/ 1169235 w 1436261"/>
              <a:gd name="csY10351" fmla="*/ 296259 h 700513"/>
              <a:gd name="csX10352" fmla="*/ 1168679 w 1436261"/>
              <a:gd name="csY10352" fmla="*/ 296208 h 700513"/>
              <a:gd name="csX10353" fmla="*/ 1168308 w 1436261"/>
              <a:gd name="csY10353" fmla="*/ 296259 h 700513"/>
              <a:gd name="csX10354" fmla="*/ 1167802 w 1436261"/>
              <a:gd name="csY10354" fmla="*/ 297152 h 700513"/>
              <a:gd name="csX10355" fmla="*/ 1166235 w 1436261"/>
              <a:gd name="csY10355" fmla="*/ 297910 h 700513"/>
              <a:gd name="csX10356" fmla="*/ 1165831 w 1436261"/>
              <a:gd name="csY10356" fmla="*/ 297876 h 700513"/>
              <a:gd name="csX10357" fmla="*/ 1165511 w 1436261"/>
              <a:gd name="csY10357" fmla="*/ 297640 h 700513"/>
              <a:gd name="csX10358" fmla="*/ 1164736 w 1436261"/>
              <a:gd name="csY10358" fmla="*/ 298045 h 700513"/>
              <a:gd name="csX10359" fmla="*/ 1164432 w 1436261"/>
              <a:gd name="csY10359" fmla="*/ 297792 h 700513"/>
              <a:gd name="csX10360" fmla="*/ 1164129 w 1436261"/>
              <a:gd name="csY10360" fmla="*/ 298567 h 700513"/>
              <a:gd name="csX10361" fmla="*/ 1163270 w 1436261"/>
              <a:gd name="csY10361" fmla="*/ 298820 h 700513"/>
              <a:gd name="csX10362" fmla="*/ 1162292 w 1436261"/>
              <a:gd name="csY10362" fmla="*/ 299190 h 700513"/>
              <a:gd name="csX10363" fmla="*/ 1162191 w 1436261"/>
              <a:gd name="csY10363" fmla="*/ 298988 h 700513"/>
              <a:gd name="csX10364" fmla="*/ 1161669 w 1436261"/>
              <a:gd name="csY10364" fmla="*/ 299848 h 700513"/>
              <a:gd name="csX10365" fmla="*/ 1161248 w 1436261"/>
              <a:gd name="csY10365" fmla="*/ 301162 h 700513"/>
              <a:gd name="csX10366" fmla="*/ 1161905 w 1436261"/>
              <a:gd name="csY10366" fmla="*/ 301010 h 700513"/>
              <a:gd name="csX10367" fmla="*/ 1162242 w 1436261"/>
              <a:gd name="csY10367" fmla="*/ 301516 h 700513"/>
              <a:gd name="csX10368" fmla="*/ 1162141 w 1436261"/>
              <a:gd name="csY10368" fmla="*/ 301920 h 700513"/>
              <a:gd name="csX10369" fmla="*/ 1162899 w 1436261"/>
              <a:gd name="csY10369" fmla="*/ 302594 h 700513"/>
              <a:gd name="csX10370" fmla="*/ 1162899 w 1436261"/>
              <a:gd name="csY10370" fmla="*/ 303959 h 700513"/>
              <a:gd name="csX10371" fmla="*/ 1161450 w 1436261"/>
              <a:gd name="csY10371" fmla="*/ 304262 h 700513"/>
              <a:gd name="csX10372" fmla="*/ 1161130 w 1436261"/>
              <a:gd name="csY10372" fmla="*/ 304043 h 700513"/>
              <a:gd name="csX10373" fmla="*/ 1160860 w 1436261"/>
              <a:gd name="csY10373" fmla="*/ 304010 h 700513"/>
              <a:gd name="csX10374" fmla="*/ 1160641 w 1436261"/>
              <a:gd name="csY10374" fmla="*/ 303605 h 700513"/>
              <a:gd name="csX10375" fmla="*/ 1160742 w 1436261"/>
              <a:gd name="csY10375" fmla="*/ 303251 h 700513"/>
              <a:gd name="csX10376" fmla="*/ 1159462 w 1436261"/>
              <a:gd name="csY10376" fmla="*/ 302358 h 700513"/>
              <a:gd name="csX10377" fmla="*/ 1159445 w 1436261"/>
              <a:gd name="csY10377" fmla="*/ 301634 h 700513"/>
              <a:gd name="csX10378" fmla="*/ 1159563 w 1436261"/>
              <a:gd name="csY10378" fmla="*/ 301516 h 700513"/>
              <a:gd name="csX10379" fmla="*/ 1159259 w 1436261"/>
              <a:gd name="csY10379" fmla="*/ 300825 h 700513"/>
              <a:gd name="csX10380" fmla="*/ 1159125 w 1436261"/>
              <a:gd name="csY10380" fmla="*/ 300117 h 700513"/>
              <a:gd name="csX10381" fmla="*/ 1159243 w 1436261"/>
              <a:gd name="csY10381" fmla="*/ 299123 h 700513"/>
              <a:gd name="csX10382" fmla="*/ 1159731 w 1436261"/>
              <a:gd name="csY10382" fmla="*/ 298516 h 700513"/>
              <a:gd name="csX10383" fmla="*/ 1159192 w 1436261"/>
              <a:gd name="csY10383" fmla="*/ 297994 h 700513"/>
              <a:gd name="csX10384" fmla="*/ 1157726 w 1436261"/>
              <a:gd name="csY10384" fmla="*/ 296815 h 700513"/>
              <a:gd name="csX10385" fmla="*/ 1157507 w 1436261"/>
              <a:gd name="csY10385" fmla="*/ 297792 h 700513"/>
              <a:gd name="csX10386" fmla="*/ 1157254 w 1436261"/>
              <a:gd name="csY10386" fmla="*/ 297809 h 700513"/>
              <a:gd name="csX10387" fmla="*/ 1156934 w 1436261"/>
              <a:gd name="csY10387" fmla="*/ 297994 h 700513"/>
              <a:gd name="csX10388" fmla="*/ 1156530 w 1436261"/>
              <a:gd name="csY10388" fmla="*/ 298281 h 700513"/>
              <a:gd name="csX10389" fmla="*/ 1156058 w 1436261"/>
              <a:gd name="csY10389" fmla="*/ 297657 h 700513"/>
              <a:gd name="csX10390" fmla="*/ 1155889 w 1436261"/>
              <a:gd name="csY10390" fmla="*/ 297219 h 700513"/>
              <a:gd name="csX10391" fmla="*/ 1154929 w 1436261"/>
              <a:gd name="csY10391" fmla="*/ 297270 h 700513"/>
              <a:gd name="csX10392" fmla="*/ 1153463 w 1436261"/>
              <a:gd name="csY10392" fmla="*/ 295702 h 700513"/>
              <a:gd name="csX10393" fmla="*/ 1152974 w 1436261"/>
              <a:gd name="csY10393" fmla="*/ 295467 h 700513"/>
              <a:gd name="csX10394" fmla="*/ 1152351 w 1436261"/>
              <a:gd name="csY10394" fmla="*/ 296039 h 700513"/>
              <a:gd name="csX10395" fmla="*/ 1152519 w 1436261"/>
              <a:gd name="csY10395" fmla="*/ 296326 h 700513"/>
              <a:gd name="csX10396" fmla="*/ 1152553 w 1436261"/>
              <a:gd name="csY10396" fmla="*/ 296579 h 700513"/>
              <a:gd name="csX10397" fmla="*/ 1152890 w 1436261"/>
              <a:gd name="csY10397" fmla="*/ 297034 h 700513"/>
              <a:gd name="csX10398" fmla="*/ 1151896 w 1436261"/>
              <a:gd name="csY10398" fmla="*/ 297303 h 700513"/>
              <a:gd name="csX10399" fmla="*/ 1151643 w 1436261"/>
              <a:gd name="csY10399" fmla="*/ 297775 h 700513"/>
              <a:gd name="csX10400" fmla="*/ 1151104 w 1436261"/>
              <a:gd name="csY10400" fmla="*/ 297505 h 700513"/>
              <a:gd name="csX10401" fmla="*/ 1150969 w 1436261"/>
              <a:gd name="csY10401" fmla="*/ 297640 h 700513"/>
              <a:gd name="csX10402" fmla="*/ 1150009 w 1436261"/>
              <a:gd name="csY10402" fmla="*/ 298129 h 700513"/>
              <a:gd name="csX10403" fmla="*/ 1148728 w 1436261"/>
              <a:gd name="csY10403" fmla="*/ 298735 h 700513"/>
              <a:gd name="csX10404" fmla="*/ 1148189 w 1436261"/>
              <a:gd name="csY10404" fmla="*/ 299982 h 700513"/>
              <a:gd name="csX10405" fmla="*/ 1146756 w 1436261"/>
              <a:gd name="csY10405" fmla="*/ 300623 h 700513"/>
              <a:gd name="csX10406" fmla="*/ 1145813 w 1436261"/>
              <a:gd name="csY10406" fmla="*/ 300252 h 700513"/>
              <a:gd name="csX10407" fmla="*/ 1144633 w 1436261"/>
              <a:gd name="csY10407" fmla="*/ 300774 h 700513"/>
              <a:gd name="csX10408" fmla="*/ 1145307 w 1436261"/>
              <a:gd name="csY10408" fmla="*/ 301499 h 700513"/>
              <a:gd name="csX10409" fmla="*/ 1145392 w 1436261"/>
              <a:gd name="csY10409" fmla="*/ 302308 h 700513"/>
              <a:gd name="csX10410" fmla="*/ 1145088 w 1436261"/>
              <a:gd name="csY10410" fmla="*/ 303100 h 700513"/>
              <a:gd name="csX10411" fmla="*/ 1145172 w 1436261"/>
              <a:gd name="csY10411" fmla="*/ 304010 h 700513"/>
              <a:gd name="csX10412" fmla="*/ 1143942 w 1436261"/>
              <a:gd name="csY10412" fmla="*/ 304498 h 700513"/>
              <a:gd name="csX10413" fmla="*/ 1143437 w 1436261"/>
              <a:gd name="csY10413" fmla="*/ 305627 h 700513"/>
              <a:gd name="csX10414" fmla="*/ 1141836 w 1436261"/>
              <a:gd name="csY10414" fmla="*/ 307026 h 700513"/>
              <a:gd name="csX10415" fmla="*/ 1142089 w 1436261"/>
              <a:gd name="csY10415" fmla="*/ 308542 h 700513"/>
              <a:gd name="csX10416" fmla="*/ 1141988 w 1436261"/>
              <a:gd name="csY10416" fmla="*/ 311373 h 700513"/>
              <a:gd name="csX10417" fmla="*/ 1142510 w 1436261"/>
              <a:gd name="csY10417" fmla="*/ 311794 h 700513"/>
              <a:gd name="csX10418" fmla="*/ 1142763 w 1436261"/>
              <a:gd name="csY10418" fmla="*/ 312688 h 700513"/>
              <a:gd name="csX10419" fmla="*/ 1143993 w 1436261"/>
              <a:gd name="csY10419" fmla="*/ 313867 h 700513"/>
              <a:gd name="csX10420" fmla="*/ 1145307 w 1436261"/>
              <a:gd name="csY10420" fmla="*/ 315603 h 700513"/>
              <a:gd name="csX10421" fmla="*/ 1146605 w 1436261"/>
              <a:gd name="csY10421" fmla="*/ 316277 h 700513"/>
              <a:gd name="csX10422" fmla="*/ 1147060 w 1436261"/>
              <a:gd name="csY10422" fmla="*/ 317658 h 700513"/>
              <a:gd name="csX10423" fmla="*/ 1148256 w 1436261"/>
              <a:gd name="csY10423" fmla="*/ 319731 h 700513"/>
              <a:gd name="csX10424" fmla="*/ 1149385 w 1436261"/>
              <a:gd name="csY10424" fmla="*/ 320860 h 700513"/>
              <a:gd name="csX10425" fmla="*/ 1150531 w 1436261"/>
              <a:gd name="csY10425" fmla="*/ 322545 h 700513"/>
              <a:gd name="csX10426" fmla="*/ 1153227 w 1436261"/>
              <a:gd name="csY10426" fmla="*/ 325561 h 700513"/>
              <a:gd name="csX10427" fmla="*/ 1154457 w 1436261"/>
              <a:gd name="csY10427" fmla="*/ 325308 h 700513"/>
              <a:gd name="csX10428" fmla="*/ 1155872 w 1436261"/>
              <a:gd name="csY10428" fmla="*/ 326336 h 700513"/>
              <a:gd name="csX10429" fmla="*/ 1157406 w 1436261"/>
              <a:gd name="csY10429" fmla="*/ 328207 h 700513"/>
              <a:gd name="csX10430" fmla="*/ 1157473 w 1436261"/>
              <a:gd name="csY10430" fmla="*/ 328796 h 700513"/>
              <a:gd name="csX10431" fmla="*/ 1158872 w 1436261"/>
              <a:gd name="csY10431" fmla="*/ 329723 h 700513"/>
              <a:gd name="csX10432" fmla="*/ 1159748 w 1436261"/>
              <a:gd name="csY10432" fmla="*/ 331914 h 700513"/>
              <a:gd name="csX10433" fmla="*/ 1160523 w 1436261"/>
              <a:gd name="csY10433" fmla="*/ 332756 h 700513"/>
              <a:gd name="csX10434" fmla="*/ 1161147 w 1436261"/>
              <a:gd name="csY10434" fmla="*/ 334424 h 700513"/>
              <a:gd name="csX10435" fmla="*/ 1163303 w 1436261"/>
              <a:gd name="csY10435" fmla="*/ 339024 h 700513"/>
              <a:gd name="csX10436" fmla="*/ 1162394 w 1436261"/>
              <a:gd name="csY10436" fmla="*/ 339227 h 700513"/>
              <a:gd name="csX10437" fmla="*/ 1162495 w 1436261"/>
              <a:gd name="csY10437" fmla="*/ 340777 h 700513"/>
              <a:gd name="csX10438" fmla="*/ 1163607 w 1436261"/>
              <a:gd name="csY10438" fmla="*/ 344703 h 700513"/>
              <a:gd name="csX10439" fmla="*/ 1163421 w 1436261"/>
              <a:gd name="csY10439" fmla="*/ 346995 h 700513"/>
              <a:gd name="csX10440" fmla="*/ 1162950 w 1436261"/>
              <a:gd name="csY10440" fmla="*/ 347096 h 700513"/>
              <a:gd name="csX10441" fmla="*/ 1163202 w 1436261"/>
              <a:gd name="csY10441" fmla="*/ 348747 h 700513"/>
              <a:gd name="csX10442" fmla="*/ 1163253 w 1436261"/>
              <a:gd name="csY10442" fmla="*/ 349657 h 700513"/>
              <a:gd name="csX10443" fmla="*/ 1162832 w 1436261"/>
              <a:gd name="csY10443" fmla="*/ 349404 h 700513"/>
              <a:gd name="csX10444" fmla="*/ 1161349 w 1436261"/>
              <a:gd name="csY10444" fmla="*/ 352404 h 700513"/>
              <a:gd name="csX10445" fmla="*/ 1160473 w 1436261"/>
              <a:gd name="csY10445" fmla="*/ 352859 h 700513"/>
              <a:gd name="csX10446" fmla="*/ 1159445 w 1436261"/>
              <a:gd name="csY10446" fmla="*/ 353684 h 700513"/>
              <a:gd name="csX10447" fmla="*/ 1158231 w 1436261"/>
              <a:gd name="csY10447" fmla="*/ 354662 h 700513"/>
              <a:gd name="csX10448" fmla="*/ 1156209 w 1436261"/>
              <a:gd name="csY10448" fmla="*/ 355369 h 700513"/>
              <a:gd name="csX10449" fmla="*/ 1155569 w 1436261"/>
              <a:gd name="csY10449" fmla="*/ 356448 h 700513"/>
              <a:gd name="csX10450" fmla="*/ 1154407 w 1436261"/>
              <a:gd name="csY10450" fmla="*/ 357037 h 700513"/>
              <a:gd name="csX10451" fmla="*/ 1153935 w 1436261"/>
              <a:gd name="csY10451" fmla="*/ 355841 h 700513"/>
              <a:gd name="csX10452" fmla="*/ 1153614 w 1436261"/>
              <a:gd name="csY10452" fmla="*/ 355420 h 700513"/>
              <a:gd name="csX10453" fmla="*/ 1152890 w 1436261"/>
              <a:gd name="csY10453" fmla="*/ 356296 h 700513"/>
              <a:gd name="csX10454" fmla="*/ 1151306 w 1436261"/>
              <a:gd name="csY10454" fmla="*/ 356599 h 700513"/>
              <a:gd name="csX10455" fmla="*/ 1151963 w 1436261"/>
              <a:gd name="csY10455" fmla="*/ 356667 h 700513"/>
              <a:gd name="csX10456" fmla="*/ 1150632 w 1436261"/>
              <a:gd name="csY10456" fmla="*/ 357088 h 700513"/>
              <a:gd name="csX10457" fmla="*/ 1152081 w 1436261"/>
              <a:gd name="csY10457" fmla="*/ 357880 h 700513"/>
              <a:gd name="csX10458" fmla="*/ 1151138 w 1436261"/>
              <a:gd name="csY10458" fmla="*/ 359666 h 700513"/>
              <a:gd name="csX10459" fmla="*/ 1149419 w 1436261"/>
              <a:gd name="csY10459" fmla="*/ 357543 h 700513"/>
              <a:gd name="csX10460" fmla="*/ 1149975 w 1436261"/>
              <a:gd name="csY10460" fmla="*/ 359615 h 700513"/>
              <a:gd name="csX10461" fmla="*/ 1151306 w 1436261"/>
              <a:gd name="csY10461" fmla="*/ 361183 h 700513"/>
              <a:gd name="csX10462" fmla="*/ 1148138 w 1436261"/>
              <a:gd name="csY10462" fmla="*/ 358824 h 700513"/>
              <a:gd name="csX10463" fmla="*/ 1148913 w 1436261"/>
              <a:gd name="csY10463" fmla="*/ 361368 h 700513"/>
              <a:gd name="csX10464" fmla="*/ 1148408 w 1436261"/>
              <a:gd name="csY10464" fmla="*/ 362665 h 700513"/>
              <a:gd name="csX10465" fmla="*/ 1147093 w 1436261"/>
              <a:gd name="csY10465" fmla="*/ 363171 h 700513"/>
              <a:gd name="csX10466" fmla="*/ 1146959 w 1436261"/>
              <a:gd name="csY10466" fmla="*/ 363946 h 700513"/>
              <a:gd name="csX10467" fmla="*/ 1145931 w 1436261"/>
              <a:gd name="csY10467" fmla="*/ 364603 h 700513"/>
              <a:gd name="csX10468" fmla="*/ 1145240 w 1436261"/>
              <a:gd name="csY10468" fmla="*/ 365968 h 700513"/>
              <a:gd name="csX10469" fmla="*/ 1143235 w 1436261"/>
              <a:gd name="csY10469" fmla="*/ 366086 h 700513"/>
              <a:gd name="csX10470" fmla="*/ 1143471 w 1436261"/>
              <a:gd name="csY10470" fmla="*/ 364553 h 700513"/>
              <a:gd name="csX10471" fmla="*/ 1143858 w 1436261"/>
              <a:gd name="csY10471" fmla="*/ 364367 h 700513"/>
              <a:gd name="csX10472" fmla="*/ 1143673 w 1436261"/>
              <a:gd name="csY10472" fmla="*/ 363306 h 700513"/>
              <a:gd name="csX10473" fmla="*/ 1143723 w 1436261"/>
              <a:gd name="csY10473" fmla="*/ 359868 h 700513"/>
              <a:gd name="csX10474" fmla="*/ 1144347 w 1436261"/>
              <a:gd name="csY10474" fmla="*/ 359211 h 700513"/>
              <a:gd name="csX10475" fmla="*/ 1142729 w 1436261"/>
              <a:gd name="csY10475" fmla="*/ 358032 h 700513"/>
              <a:gd name="csX10476" fmla="*/ 1142089 w 1436261"/>
              <a:gd name="csY10476" fmla="*/ 357071 h 700513"/>
              <a:gd name="csX10477" fmla="*/ 1141920 w 1436261"/>
              <a:gd name="csY10477" fmla="*/ 356414 h 700513"/>
              <a:gd name="csX10478" fmla="*/ 1141583 w 1436261"/>
              <a:gd name="csY10478" fmla="*/ 356380 h 700513"/>
              <a:gd name="csX10479" fmla="*/ 1139039 w 1436261"/>
              <a:gd name="csY10479" fmla="*/ 355470 h 700513"/>
              <a:gd name="csX10480" fmla="*/ 1136983 w 1436261"/>
              <a:gd name="csY10480" fmla="*/ 355841 h 700513"/>
              <a:gd name="csX10481" fmla="*/ 1137725 w 1436261"/>
              <a:gd name="csY10481" fmla="*/ 354089 h 700513"/>
              <a:gd name="csX10482" fmla="*/ 1137000 w 1436261"/>
              <a:gd name="csY10482" fmla="*/ 353078 h 700513"/>
              <a:gd name="csX10483" fmla="*/ 1135416 w 1436261"/>
              <a:gd name="csY10483" fmla="*/ 353819 h 700513"/>
              <a:gd name="csX10484" fmla="*/ 1134641 w 1436261"/>
              <a:gd name="csY10484" fmla="*/ 352757 h 700513"/>
              <a:gd name="csX10485" fmla="*/ 1134894 w 1436261"/>
              <a:gd name="csY10485" fmla="*/ 351915 h 700513"/>
              <a:gd name="csX10486" fmla="*/ 1134068 w 1436261"/>
              <a:gd name="csY10486" fmla="*/ 350870 h 700513"/>
              <a:gd name="csX10487" fmla="*/ 1133377 w 1436261"/>
              <a:gd name="csY10487" fmla="*/ 349438 h 700513"/>
              <a:gd name="csX10488" fmla="*/ 1132467 w 1436261"/>
              <a:gd name="csY10488" fmla="*/ 348865 h 700513"/>
              <a:gd name="csX10489" fmla="*/ 1132349 w 1436261"/>
              <a:gd name="csY10489" fmla="*/ 348393 h 700513"/>
              <a:gd name="csX10490" fmla="*/ 1132299 w 1436261"/>
              <a:gd name="csY10490" fmla="*/ 347618 h 700513"/>
              <a:gd name="csX10491" fmla="*/ 1131894 w 1436261"/>
              <a:gd name="csY10491" fmla="*/ 347012 h 700513"/>
              <a:gd name="csX10492" fmla="*/ 1130951 w 1436261"/>
              <a:gd name="csY10492" fmla="*/ 346708 h 700513"/>
              <a:gd name="csX10493" fmla="*/ 1130749 w 1436261"/>
              <a:gd name="csY10493" fmla="*/ 346253 h 700513"/>
              <a:gd name="csX10494" fmla="*/ 1130412 w 1436261"/>
              <a:gd name="csY10494" fmla="*/ 346085 h 700513"/>
              <a:gd name="csX10495" fmla="*/ 1130176 w 1436261"/>
              <a:gd name="csY10495" fmla="*/ 346792 h 700513"/>
              <a:gd name="csX10496" fmla="*/ 1128727 w 1436261"/>
              <a:gd name="csY10496" fmla="*/ 345326 h 700513"/>
              <a:gd name="csX10497" fmla="*/ 1126384 w 1436261"/>
              <a:gd name="csY10497" fmla="*/ 344754 h 700513"/>
              <a:gd name="csX10498" fmla="*/ 1125087 w 1436261"/>
              <a:gd name="csY10498" fmla="*/ 344737 h 700513"/>
              <a:gd name="csX10499" fmla="*/ 1123924 w 1436261"/>
              <a:gd name="csY10499" fmla="*/ 344770 h 700513"/>
              <a:gd name="csX10500" fmla="*/ 1123554 w 1436261"/>
              <a:gd name="csY10500" fmla="*/ 341181 h 700513"/>
              <a:gd name="csX10501" fmla="*/ 1122863 w 1436261"/>
              <a:gd name="csY10501" fmla="*/ 339985 h 700513"/>
              <a:gd name="csX10502" fmla="*/ 1120403 w 1436261"/>
              <a:gd name="csY10502" fmla="*/ 339698 h 700513"/>
              <a:gd name="csX10503" fmla="*/ 1120049 w 1436261"/>
              <a:gd name="csY10503" fmla="*/ 342277 h 700513"/>
              <a:gd name="csX10504" fmla="*/ 1119965 w 1436261"/>
              <a:gd name="csY10504" fmla="*/ 343692 h 700513"/>
              <a:gd name="csX10505" fmla="*/ 1119779 w 1436261"/>
              <a:gd name="csY10505" fmla="*/ 345748 h 700513"/>
              <a:gd name="csX10506" fmla="*/ 1119223 w 1436261"/>
              <a:gd name="csY10506" fmla="*/ 347854 h 700513"/>
              <a:gd name="csX10507" fmla="*/ 1118515 w 1436261"/>
              <a:gd name="csY10507" fmla="*/ 349017 h 700513"/>
              <a:gd name="csX10508" fmla="*/ 1118448 w 1436261"/>
              <a:gd name="csY10508" fmla="*/ 352151 h 700513"/>
              <a:gd name="csX10509" fmla="*/ 1116460 w 1436261"/>
              <a:gd name="csY10509" fmla="*/ 355673 h 700513"/>
              <a:gd name="csX10510" fmla="*/ 1116544 w 1436261"/>
              <a:gd name="csY10510" fmla="*/ 357644 h 700513"/>
              <a:gd name="csX10511" fmla="*/ 1116375 w 1436261"/>
              <a:gd name="csY10511" fmla="*/ 357661 h 700513"/>
              <a:gd name="csX10512" fmla="*/ 1117454 w 1436261"/>
              <a:gd name="csY10512" fmla="*/ 360711 h 700513"/>
              <a:gd name="csX10513" fmla="*/ 1117875 w 1436261"/>
              <a:gd name="csY10513" fmla="*/ 361907 h 700513"/>
              <a:gd name="csX10514" fmla="*/ 1118684 w 1436261"/>
              <a:gd name="csY10514" fmla="*/ 362682 h 700513"/>
              <a:gd name="csX10515" fmla="*/ 1120099 w 1436261"/>
              <a:gd name="csY10515" fmla="*/ 362345 h 700513"/>
              <a:gd name="csX10516" fmla="*/ 1120723 w 1436261"/>
              <a:gd name="csY10516" fmla="*/ 363205 h 700513"/>
              <a:gd name="csX10517" fmla="*/ 1121077 w 1436261"/>
              <a:gd name="csY10517" fmla="*/ 365092 h 700513"/>
              <a:gd name="csX10518" fmla="*/ 1121599 w 1436261"/>
              <a:gd name="csY10518" fmla="*/ 366255 h 700513"/>
              <a:gd name="csX10519" fmla="*/ 1122829 w 1436261"/>
              <a:gd name="csY10519" fmla="*/ 367754 h 700513"/>
              <a:gd name="csX10520" fmla="*/ 1123402 w 1436261"/>
              <a:gd name="csY10520" fmla="*/ 370855 h 700513"/>
              <a:gd name="csX10521" fmla="*/ 1124228 w 1436261"/>
              <a:gd name="csY10521" fmla="*/ 373045 h 700513"/>
              <a:gd name="csX10522" fmla="*/ 1123099 w 1436261"/>
              <a:gd name="csY10522" fmla="*/ 372203 h 700513"/>
              <a:gd name="csX10523" fmla="*/ 1122863 w 1436261"/>
              <a:gd name="csY10523" fmla="*/ 371326 h 700513"/>
              <a:gd name="csX10524" fmla="*/ 1122509 w 1436261"/>
              <a:gd name="csY10524" fmla="*/ 370585 h 700513"/>
              <a:gd name="csX10525" fmla="*/ 1122307 w 1436261"/>
              <a:gd name="csY10525" fmla="*/ 370686 h 700513"/>
              <a:gd name="csX10526" fmla="*/ 1122576 w 1436261"/>
              <a:gd name="csY10526" fmla="*/ 372102 h 700513"/>
              <a:gd name="csX10527" fmla="*/ 1123149 w 1436261"/>
              <a:gd name="csY10527" fmla="*/ 373382 h 700513"/>
              <a:gd name="csX10528" fmla="*/ 1124261 w 1436261"/>
              <a:gd name="csY10528" fmla="*/ 373787 h 700513"/>
              <a:gd name="csX10529" fmla="*/ 1125828 w 1436261"/>
              <a:gd name="csY10529" fmla="*/ 375286 h 700513"/>
              <a:gd name="csX10530" fmla="*/ 1129047 w 1436261"/>
              <a:gd name="csY10530" fmla="*/ 375943 h 700513"/>
              <a:gd name="csX10531" fmla="*/ 1129957 w 1436261"/>
              <a:gd name="csY10531" fmla="*/ 376786 h 700513"/>
              <a:gd name="csX10532" fmla="*/ 1130833 w 1436261"/>
              <a:gd name="csY10532" fmla="*/ 377932 h 700513"/>
              <a:gd name="csX10533" fmla="*/ 1131204 w 1436261"/>
              <a:gd name="csY10533" fmla="*/ 378235 h 700513"/>
              <a:gd name="csX10534" fmla="*/ 1131625 w 1436261"/>
              <a:gd name="csY10534" fmla="*/ 378370 h 700513"/>
              <a:gd name="csX10535" fmla="*/ 1132029 w 1436261"/>
              <a:gd name="csY10535" fmla="*/ 378302 h 700513"/>
              <a:gd name="csX10536" fmla="*/ 1132231 w 1436261"/>
              <a:gd name="csY10536" fmla="*/ 378488 h 700513"/>
              <a:gd name="csX10537" fmla="*/ 1133799 w 1436261"/>
              <a:gd name="csY10537" fmla="*/ 380324 h 700513"/>
              <a:gd name="csX10538" fmla="*/ 1134489 w 1436261"/>
              <a:gd name="csY10538" fmla="*/ 380476 h 700513"/>
              <a:gd name="csX10539" fmla="*/ 1137725 w 1436261"/>
              <a:gd name="csY10539" fmla="*/ 384554 h 700513"/>
              <a:gd name="csX10540" fmla="*/ 1138365 w 1436261"/>
              <a:gd name="csY10540" fmla="*/ 389205 h 700513"/>
              <a:gd name="csX10541" fmla="*/ 1138011 w 1436261"/>
              <a:gd name="csY10541" fmla="*/ 391227 h 700513"/>
              <a:gd name="csX10542" fmla="*/ 1138567 w 1436261"/>
              <a:gd name="csY10542" fmla="*/ 393670 h 700513"/>
              <a:gd name="csX10543" fmla="*/ 1139713 w 1436261"/>
              <a:gd name="csY10543" fmla="*/ 397175 h 700513"/>
              <a:gd name="csX10544" fmla="*/ 1140707 w 1436261"/>
              <a:gd name="csY10544" fmla="*/ 397984 h 700513"/>
              <a:gd name="csX10545" fmla="*/ 1141044 w 1436261"/>
              <a:gd name="csY10545" fmla="*/ 398877 h 700513"/>
              <a:gd name="csX10546" fmla="*/ 1142190 w 1436261"/>
              <a:gd name="csY10546" fmla="*/ 402179 h 700513"/>
              <a:gd name="csX10547" fmla="*/ 1141988 w 1436261"/>
              <a:gd name="csY10547" fmla="*/ 404555 h 700513"/>
              <a:gd name="csX10548" fmla="*/ 1141263 w 1436261"/>
              <a:gd name="csY10548" fmla="*/ 403157 h 700513"/>
              <a:gd name="csX10549" fmla="*/ 1141263 w 1436261"/>
              <a:gd name="csY10549" fmla="*/ 403847 h 700513"/>
              <a:gd name="csX10550" fmla="*/ 1141668 w 1436261"/>
              <a:gd name="csY10550" fmla="*/ 404471 h 700513"/>
              <a:gd name="csX10551" fmla="*/ 1140101 w 1436261"/>
              <a:gd name="csY10551" fmla="*/ 404875 h 700513"/>
              <a:gd name="csX10552" fmla="*/ 1139477 w 1436261"/>
              <a:gd name="csY10552" fmla="*/ 404454 h 700513"/>
              <a:gd name="csX10553" fmla="*/ 1138870 w 1436261"/>
              <a:gd name="csY10553" fmla="*/ 404387 h 700513"/>
              <a:gd name="csX10554" fmla="*/ 1137977 w 1436261"/>
              <a:gd name="csY10554" fmla="*/ 403696 h 700513"/>
              <a:gd name="csX10555" fmla="*/ 1137034 w 1436261"/>
              <a:gd name="csY10555" fmla="*/ 403308 h 700513"/>
              <a:gd name="csX10556" fmla="*/ 1135854 w 1436261"/>
              <a:gd name="csY10556" fmla="*/ 401606 h 700513"/>
              <a:gd name="csX10557" fmla="*/ 1134641 w 1436261"/>
              <a:gd name="csY10557" fmla="*/ 401286 h 700513"/>
              <a:gd name="csX10558" fmla="*/ 1132467 w 1436261"/>
              <a:gd name="csY10558" fmla="*/ 399466 h 700513"/>
              <a:gd name="csX10559" fmla="*/ 1131389 w 1436261"/>
              <a:gd name="csY10559" fmla="*/ 398708 h 700513"/>
              <a:gd name="csX10560" fmla="*/ 1130024 w 1436261"/>
              <a:gd name="csY10560" fmla="*/ 397832 h 700513"/>
              <a:gd name="csX10561" fmla="*/ 1128929 w 1436261"/>
              <a:gd name="csY10561" fmla="*/ 397360 h 700513"/>
              <a:gd name="csX10562" fmla="*/ 1128676 w 1436261"/>
              <a:gd name="csY10562" fmla="*/ 396315 h 700513"/>
              <a:gd name="csX10563" fmla="*/ 1128221 w 1436261"/>
              <a:gd name="csY10563" fmla="*/ 394024 h 700513"/>
              <a:gd name="csX10564" fmla="*/ 1126957 w 1436261"/>
              <a:gd name="csY10564" fmla="*/ 392642 h 700513"/>
              <a:gd name="csX10565" fmla="*/ 1126283 w 1436261"/>
              <a:gd name="csY10565" fmla="*/ 391294 h 700513"/>
              <a:gd name="csX10566" fmla="*/ 1125744 w 1436261"/>
              <a:gd name="csY10566" fmla="*/ 390519 h 700513"/>
              <a:gd name="csX10567" fmla="*/ 1126098 w 1436261"/>
              <a:gd name="csY10567" fmla="*/ 389929 h 700513"/>
              <a:gd name="csX10568" fmla="*/ 1125930 w 1436261"/>
              <a:gd name="csY10568" fmla="*/ 389407 h 700513"/>
              <a:gd name="csX10569" fmla="*/ 1125306 w 1436261"/>
              <a:gd name="csY10569" fmla="*/ 386711 h 700513"/>
              <a:gd name="csX10570" fmla="*/ 1124699 w 1436261"/>
              <a:gd name="csY10570" fmla="*/ 383880 h 700513"/>
              <a:gd name="csX10571" fmla="*/ 1123958 w 1436261"/>
              <a:gd name="csY10571" fmla="*/ 381571 h 700513"/>
              <a:gd name="csX10572" fmla="*/ 1122880 w 1436261"/>
              <a:gd name="csY10572" fmla="*/ 380156 h 700513"/>
              <a:gd name="csX10573" fmla="*/ 1122947 w 1436261"/>
              <a:gd name="csY10573" fmla="*/ 378235 h 700513"/>
              <a:gd name="csX10574" fmla="*/ 1122644 w 1436261"/>
              <a:gd name="csY10574" fmla="*/ 377527 h 700513"/>
              <a:gd name="csX10575" fmla="*/ 1122458 w 1436261"/>
              <a:gd name="csY10575" fmla="*/ 377409 h 700513"/>
              <a:gd name="csX10576" fmla="*/ 1121953 w 1436261"/>
              <a:gd name="csY10576" fmla="*/ 377089 h 700513"/>
              <a:gd name="csX10577" fmla="*/ 1121178 w 1436261"/>
              <a:gd name="csY10577" fmla="*/ 376196 h 700513"/>
              <a:gd name="csX10578" fmla="*/ 1121127 w 1436261"/>
              <a:gd name="csY10578" fmla="*/ 375185 h 700513"/>
              <a:gd name="csX10579" fmla="*/ 1120403 w 1436261"/>
              <a:gd name="csY10579" fmla="*/ 374814 h 700513"/>
              <a:gd name="csX10580" fmla="*/ 1119880 w 1436261"/>
              <a:gd name="csY10580" fmla="*/ 372860 h 700513"/>
              <a:gd name="csX10581" fmla="*/ 1118869 w 1436261"/>
              <a:gd name="csY10581" fmla="*/ 372557 h 700513"/>
              <a:gd name="csX10582" fmla="*/ 1118128 w 1436261"/>
              <a:gd name="csY10582" fmla="*/ 371259 h 700513"/>
              <a:gd name="csX10583" fmla="*/ 1117656 w 1436261"/>
              <a:gd name="csY10583" fmla="*/ 371091 h 700513"/>
              <a:gd name="csX10584" fmla="*/ 1117302 w 1436261"/>
              <a:gd name="csY10584" fmla="*/ 370181 h 700513"/>
              <a:gd name="csX10585" fmla="*/ 1116392 w 1436261"/>
              <a:gd name="csY10585" fmla="*/ 369894 h 700513"/>
              <a:gd name="csX10586" fmla="*/ 1115752 w 1436261"/>
              <a:gd name="csY10586" fmla="*/ 368630 h 700513"/>
              <a:gd name="csX10587" fmla="*/ 1114994 w 1436261"/>
              <a:gd name="csY10587" fmla="*/ 368462 h 700513"/>
              <a:gd name="csX10588" fmla="*/ 1114505 w 1436261"/>
              <a:gd name="csY10588" fmla="*/ 367518 h 700513"/>
              <a:gd name="csX10589" fmla="*/ 1114067 w 1436261"/>
              <a:gd name="csY10589" fmla="*/ 370063 h 700513"/>
              <a:gd name="csX10590" fmla="*/ 1113241 w 1436261"/>
              <a:gd name="csY10590" fmla="*/ 370602 h 700513"/>
              <a:gd name="csX10591" fmla="*/ 1113005 w 1436261"/>
              <a:gd name="csY10591" fmla="*/ 369018 h 700513"/>
              <a:gd name="csX10592" fmla="*/ 1112635 w 1436261"/>
              <a:gd name="csY10592" fmla="*/ 368209 h 700513"/>
              <a:gd name="csX10593" fmla="*/ 1113022 w 1436261"/>
              <a:gd name="csY10593" fmla="*/ 366625 h 700513"/>
              <a:gd name="csX10594" fmla="*/ 1112955 w 1436261"/>
              <a:gd name="csY10594" fmla="*/ 364283 h 700513"/>
              <a:gd name="csX10595" fmla="*/ 1112550 w 1436261"/>
              <a:gd name="csY10595" fmla="*/ 363457 h 700513"/>
              <a:gd name="csX10596" fmla="*/ 1113241 w 1436261"/>
              <a:gd name="csY10596" fmla="*/ 363188 h 700513"/>
              <a:gd name="csX10597" fmla="*/ 1113882 w 1436261"/>
              <a:gd name="csY10597" fmla="*/ 359818 h 700513"/>
              <a:gd name="csX10598" fmla="*/ 1113814 w 1436261"/>
              <a:gd name="csY10598" fmla="*/ 359582 h 700513"/>
              <a:gd name="csX10599" fmla="*/ 1114016 w 1436261"/>
              <a:gd name="csY10599" fmla="*/ 358470 h 700513"/>
              <a:gd name="csX10600" fmla="*/ 1113713 w 1436261"/>
              <a:gd name="csY10600" fmla="*/ 358335 h 700513"/>
              <a:gd name="csX10601" fmla="*/ 1113561 w 1436261"/>
              <a:gd name="csY10601" fmla="*/ 358150 h 700513"/>
              <a:gd name="csX10602" fmla="*/ 1113511 w 1436261"/>
              <a:gd name="csY10602" fmla="*/ 356414 h 700513"/>
              <a:gd name="csX10603" fmla="*/ 1113966 w 1436261"/>
              <a:gd name="csY10603" fmla="*/ 355032 h 700513"/>
              <a:gd name="csX10604" fmla="*/ 1113932 w 1436261"/>
              <a:gd name="csY10604" fmla="*/ 353920 h 700513"/>
              <a:gd name="csX10605" fmla="*/ 1114471 w 1436261"/>
              <a:gd name="csY10605" fmla="*/ 352960 h 700513"/>
              <a:gd name="csX10606" fmla="*/ 1114185 w 1436261"/>
              <a:gd name="csY10606" fmla="*/ 351477 h 700513"/>
              <a:gd name="csX10607" fmla="*/ 1114320 w 1436261"/>
              <a:gd name="csY10607" fmla="*/ 349994 h 700513"/>
              <a:gd name="csX10608" fmla="*/ 1114387 w 1436261"/>
              <a:gd name="csY10608" fmla="*/ 349488 h 700513"/>
              <a:gd name="csX10609" fmla="*/ 1113730 w 1436261"/>
              <a:gd name="csY10609" fmla="*/ 349219 h 700513"/>
              <a:gd name="csX10610" fmla="*/ 1113882 w 1436261"/>
              <a:gd name="csY10610" fmla="*/ 347079 h 700513"/>
              <a:gd name="csX10611" fmla="*/ 1113359 w 1436261"/>
              <a:gd name="csY10611" fmla="*/ 346102 h 700513"/>
              <a:gd name="csX10612" fmla="*/ 1113730 w 1436261"/>
              <a:gd name="csY10612" fmla="*/ 345259 h 700513"/>
              <a:gd name="csX10613" fmla="*/ 1113191 w 1436261"/>
              <a:gd name="csY10613" fmla="*/ 342934 h 700513"/>
              <a:gd name="csX10614" fmla="*/ 1112432 w 1436261"/>
              <a:gd name="csY10614" fmla="*/ 340777 h 700513"/>
              <a:gd name="csX10615" fmla="*/ 1111051 w 1436261"/>
              <a:gd name="csY10615" fmla="*/ 337508 h 700513"/>
              <a:gd name="csX10616" fmla="*/ 1110478 w 1436261"/>
              <a:gd name="csY10616" fmla="*/ 339126 h 700513"/>
              <a:gd name="csX10617" fmla="*/ 1110309 w 1436261"/>
              <a:gd name="csY10617" fmla="*/ 336952 h 700513"/>
              <a:gd name="csX10618" fmla="*/ 1109265 w 1436261"/>
              <a:gd name="csY10618" fmla="*/ 334812 h 700513"/>
              <a:gd name="csX10619" fmla="*/ 1108490 w 1436261"/>
              <a:gd name="csY10619" fmla="*/ 332739 h 700513"/>
              <a:gd name="csX10620" fmla="*/ 1109163 w 1436261"/>
              <a:gd name="csY10620" fmla="*/ 332166 h 700513"/>
              <a:gd name="csX10621" fmla="*/ 1109147 w 1436261"/>
              <a:gd name="csY10621" fmla="*/ 331947 h 700513"/>
              <a:gd name="csX10622" fmla="*/ 1108591 w 1436261"/>
              <a:gd name="csY10622" fmla="*/ 331037 h 700513"/>
              <a:gd name="csX10623" fmla="*/ 1108675 w 1436261"/>
              <a:gd name="csY10623" fmla="*/ 329319 h 700513"/>
              <a:gd name="csX10624" fmla="*/ 1108152 w 1436261"/>
              <a:gd name="csY10624" fmla="*/ 328695 h 700513"/>
              <a:gd name="csX10625" fmla="*/ 1107360 w 1436261"/>
              <a:gd name="csY10625" fmla="*/ 327398 h 700513"/>
              <a:gd name="csX10626" fmla="*/ 1106804 w 1436261"/>
              <a:gd name="csY10626" fmla="*/ 325696 h 700513"/>
              <a:gd name="csX10627" fmla="*/ 1107411 w 1436261"/>
              <a:gd name="csY10627" fmla="*/ 323758 h 700513"/>
              <a:gd name="csX10628" fmla="*/ 1106130 w 1436261"/>
              <a:gd name="csY10628" fmla="*/ 323943 h 700513"/>
              <a:gd name="csX10629" fmla="*/ 1105692 w 1436261"/>
              <a:gd name="csY10629" fmla="*/ 322899 h 700513"/>
              <a:gd name="csX10630" fmla="*/ 1104378 w 1436261"/>
              <a:gd name="csY10630" fmla="*/ 321534 h 700513"/>
              <a:gd name="csX10631" fmla="*/ 1103620 w 1436261"/>
              <a:gd name="csY10631" fmla="*/ 319916 h 700513"/>
              <a:gd name="csX10632" fmla="*/ 1103215 w 1436261"/>
              <a:gd name="csY10632" fmla="*/ 323320 h 700513"/>
              <a:gd name="csX10633" fmla="*/ 1101699 w 1436261"/>
              <a:gd name="csY10633" fmla="*/ 324297 h 700513"/>
              <a:gd name="csX10634" fmla="*/ 1100452 w 1436261"/>
              <a:gd name="csY10634" fmla="*/ 322899 h 700513"/>
              <a:gd name="csX10635" fmla="*/ 1100604 w 1436261"/>
              <a:gd name="csY10635" fmla="*/ 324617 h 700513"/>
              <a:gd name="csX10636" fmla="*/ 1099643 w 1436261"/>
              <a:gd name="csY10636" fmla="*/ 325308 h 700513"/>
              <a:gd name="csX10637" fmla="*/ 1099677 w 1436261"/>
              <a:gd name="csY10637" fmla="*/ 325409 h 700513"/>
              <a:gd name="csX10638" fmla="*/ 1098228 w 1436261"/>
              <a:gd name="csY10638" fmla="*/ 326943 h 700513"/>
              <a:gd name="csX10639" fmla="*/ 1097065 w 1436261"/>
              <a:gd name="csY10639" fmla="*/ 328527 h 700513"/>
              <a:gd name="csX10640" fmla="*/ 1096307 w 1436261"/>
              <a:gd name="csY10640" fmla="*/ 327145 h 700513"/>
              <a:gd name="csX10641" fmla="*/ 1095211 w 1436261"/>
              <a:gd name="csY10641" fmla="*/ 327971 h 700513"/>
              <a:gd name="csX10642" fmla="*/ 1094639 w 1436261"/>
              <a:gd name="csY10642" fmla="*/ 326319 h 700513"/>
              <a:gd name="csX10643" fmla="*/ 1094605 w 1436261"/>
              <a:gd name="csY10643" fmla="*/ 327432 h 700513"/>
              <a:gd name="csX10644" fmla="*/ 1093324 w 1436261"/>
              <a:gd name="csY10644" fmla="*/ 328021 h 700513"/>
              <a:gd name="csX10645" fmla="*/ 1093021 w 1436261"/>
              <a:gd name="csY10645" fmla="*/ 324483 h 700513"/>
              <a:gd name="csX10646" fmla="*/ 1092482 w 1436261"/>
              <a:gd name="csY10646" fmla="*/ 325713 h 700513"/>
              <a:gd name="csX10647" fmla="*/ 1091740 w 1436261"/>
              <a:gd name="csY10647" fmla="*/ 327415 h 700513"/>
              <a:gd name="csX10648" fmla="*/ 1091083 w 1436261"/>
              <a:gd name="csY10648" fmla="*/ 326303 h 700513"/>
              <a:gd name="csX10649" fmla="*/ 1091521 w 1436261"/>
              <a:gd name="csY10649" fmla="*/ 322646 h 700513"/>
              <a:gd name="csX10650" fmla="*/ 1091167 w 1436261"/>
              <a:gd name="csY10650" fmla="*/ 316799 h 700513"/>
              <a:gd name="csX10651" fmla="*/ 1089954 w 1436261"/>
              <a:gd name="csY10651" fmla="*/ 314878 h 700513"/>
              <a:gd name="csX10652" fmla="*/ 1089449 w 1436261"/>
              <a:gd name="csY10652" fmla="*/ 313429 h 700513"/>
              <a:gd name="csX10653" fmla="*/ 1090207 w 1436261"/>
              <a:gd name="csY10653" fmla="*/ 312789 h 700513"/>
              <a:gd name="csX10654" fmla="*/ 1089634 w 1436261"/>
              <a:gd name="csY10654" fmla="*/ 312115 h 700513"/>
              <a:gd name="csX10655" fmla="*/ 1088606 w 1436261"/>
              <a:gd name="csY10655" fmla="*/ 310160 h 700513"/>
              <a:gd name="csX10656" fmla="*/ 1088269 w 1436261"/>
              <a:gd name="csY10656" fmla="*/ 311761 h 700513"/>
              <a:gd name="csX10657" fmla="*/ 1086904 w 1436261"/>
              <a:gd name="csY10657" fmla="*/ 311592 h 700513"/>
              <a:gd name="csX10658" fmla="*/ 1085876 w 1436261"/>
              <a:gd name="csY10658" fmla="*/ 308593 h 700513"/>
              <a:gd name="csX10659" fmla="*/ 1088000 w 1436261"/>
              <a:gd name="csY10659" fmla="*/ 309200 h 700513"/>
              <a:gd name="csX10660" fmla="*/ 1086820 w 1436261"/>
              <a:gd name="csY10660" fmla="*/ 308003 h 700513"/>
              <a:gd name="csX10661" fmla="*/ 1086062 w 1436261"/>
              <a:gd name="csY10661" fmla="*/ 306166 h 700513"/>
              <a:gd name="csX10662" fmla="*/ 1085186 w 1436261"/>
              <a:gd name="csY10662" fmla="*/ 306487 h 700513"/>
              <a:gd name="csX10663" fmla="*/ 1083972 w 1436261"/>
              <a:gd name="csY10663" fmla="*/ 308492 h 700513"/>
              <a:gd name="csX10664" fmla="*/ 1082641 w 1436261"/>
              <a:gd name="csY10664" fmla="*/ 305054 h 700513"/>
              <a:gd name="csX10665" fmla="*/ 1082826 w 1436261"/>
              <a:gd name="csY10665" fmla="*/ 302375 h 700513"/>
              <a:gd name="csX10666" fmla="*/ 1081361 w 1436261"/>
              <a:gd name="csY10666" fmla="*/ 303841 h 700513"/>
              <a:gd name="csX10667" fmla="*/ 1080569 w 1436261"/>
              <a:gd name="csY10667" fmla="*/ 301448 h 700513"/>
              <a:gd name="csX10668" fmla="*/ 1078782 w 1436261"/>
              <a:gd name="csY10668" fmla="*/ 300117 h 700513"/>
              <a:gd name="csX10669" fmla="*/ 1078665 w 1436261"/>
              <a:gd name="csY10669" fmla="*/ 299747 h 700513"/>
              <a:gd name="csX10670" fmla="*/ 1078749 w 1436261"/>
              <a:gd name="csY10670" fmla="*/ 298685 h 700513"/>
              <a:gd name="csX10671" fmla="*/ 1078732 w 1436261"/>
              <a:gd name="csY10671" fmla="*/ 298398 h 700513"/>
              <a:gd name="csX10672" fmla="*/ 1077637 w 1436261"/>
              <a:gd name="csY10672" fmla="*/ 296730 h 700513"/>
              <a:gd name="csX10673" fmla="*/ 1077283 w 1436261"/>
              <a:gd name="csY10673" fmla="*/ 293984 h 700513"/>
              <a:gd name="csX10674" fmla="*/ 1076036 w 1436261"/>
              <a:gd name="csY10674" fmla="*/ 292821 h 700513"/>
              <a:gd name="csX10675" fmla="*/ 1075227 w 1436261"/>
              <a:gd name="csY10675" fmla="*/ 291305 h 700513"/>
              <a:gd name="csX10676" fmla="*/ 1073677 w 1436261"/>
              <a:gd name="csY10676" fmla="*/ 290580 h 700513"/>
              <a:gd name="csX10677" fmla="*/ 1072110 w 1436261"/>
              <a:gd name="csY10677" fmla="*/ 292080 h 700513"/>
              <a:gd name="csX10678" fmla="*/ 1072514 w 1436261"/>
              <a:gd name="csY10678" fmla="*/ 294017 h 700513"/>
              <a:gd name="csX10679" fmla="*/ 1071250 w 1436261"/>
              <a:gd name="csY10679" fmla="*/ 295349 h 700513"/>
              <a:gd name="csX10680" fmla="*/ 1070661 w 1436261"/>
              <a:gd name="csY10680" fmla="*/ 295247 h 700513"/>
              <a:gd name="csX10681" fmla="*/ 1070442 w 1436261"/>
              <a:gd name="csY10681" fmla="*/ 295601 h 700513"/>
              <a:gd name="csX10682" fmla="*/ 1068588 w 1436261"/>
              <a:gd name="csY10682" fmla="*/ 296360 h 700513"/>
              <a:gd name="csX10683" fmla="*/ 1068588 w 1436261"/>
              <a:gd name="csY10683" fmla="*/ 294742 h 700513"/>
              <a:gd name="csX10684" fmla="*/ 1066954 w 1436261"/>
              <a:gd name="csY10684" fmla="*/ 292973 h 700513"/>
              <a:gd name="csX10685" fmla="*/ 1066414 w 1436261"/>
              <a:gd name="csY10685" fmla="*/ 296275 h 700513"/>
              <a:gd name="csX10686" fmla="*/ 1064679 w 1436261"/>
              <a:gd name="csY10686" fmla="*/ 296242 h 700513"/>
              <a:gd name="csX10687" fmla="*/ 1064392 w 1436261"/>
              <a:gd name="csY10687" fmla="*/ 295854 h 700513"/>
              <a:gd name="csX10688" fmla="*/ 1064376 w 1436261"/>
              <a:gd name="csY10688" fmla="*/ 295804 h 700513"/>
              <a:gd name="csX10689" fmla="*/ 1064224 w 1436261"/>
              <a:gd name="csY10689" fmla="*/ 295467 h 700513"/>
              <a:gd name="csX10690" fmla="*/ 1063937 w 1436261"/>
              <a:gd name="csY10690" fmla="*/ 295130 h 700513"/>
              <a:gd name="csX10691" fmla="*/ 1063988 w 1436261"/>
              <a:gd name="csY10691" fmla="*/ 297084 h 700513"/>
              <a:gd name="csX10692" fmla="*/ 1063499 w 1436261"/>
              <a:gd name="csY10692" fmla="*/ 297522 h 700513"/>
              <a:gd name="csX10693" fmla="*/ 1062269 w 1436261"/>
              <a:gd name="csY10693" fmla="*/ 297371 h 700513"/>
              <a:gd name="csX10694" fmla="*/ 1061427 w 1436261"/>
              <a:gd name="csY10694" fmla="*/ 295854 h 700513"/>
              <a:gd name="csX10695" fmla="*/ 1061039 w 1436261"/>
              <a:gd name="csY10695" fmla="*/ 293916 h 700513"/>
              <a:gd name="csX10696" fmla="*/ 1059910 w 1436261"/>
              <a:gd name="csY10696" fmla="*/ 296680 h 700513"/>
              <a:gd name="csX10697" fmla="*/ 1059860 w 1436261"/>
              <a:gd name="csY10697" fmla="*/ 294776 h 700513"/>
              <a:gd name="csX10698" fmla="*/ 1059068 w 1436261"/>
              <a:gd name="csY10698" fmla="*/ 293546 h 700513"/>
              <a:gd name="csX10699" fmla="*/ 1058545 w 1436261"/>
              <a:gd name="csY10699" fmla="*/ 292433 h 700513"/>
              <a:gd name="csX10700" fmla="*/ 1057821 w 1436261"/>
              <a:gd name="csY10700" fmla="*/ 293343 h 700513"/>
              <a:gd name="csX10701" fmla="*/ 1058545 w 1436261"/>
              <a:gd name="csY10701" fmla="*/ 294675 h 700513"/>
              <a:gd name="csX10702" fmla="*/ 1057989 w 1436261"/>
              <a:gd name="csY10702" fmla="*/ 296680 h 700513"/>
              <a:gd name="csX10703" fmla="*/ 1054771 w 1436261"/>
              <a:gd name="csY10703" fmla="*/ 297084 h 700513"/>
              <a:gd name="csX10704" fmla="*/ 1054400 w 1436261"/>
              <a:gd name="csY10704" fmla="*/ 299662 h 700513"/>
              <a:gd name="csX10705" fmla="*/ 1054720 w 1436261"/>
              <a:gd name="csY10705" fmla="*/ 301937 h 700513"/>
              <a:gd name="csX10706" fmla="*/ 1053355 w 1436261"/>
              <a:gd name="csY10706" fmla="*/ 303740 h 700513"/>
              <a:gd name="csX10707" fmla="*/ 1052378 w 1436261"/>
              <a:gd name="csY10707" fmla="*/ 306301 h 700513"/>
              <a:gd name="csX10708" fmla="*/ 1050845 w 1436261"/>
              <a:gd name="csY10708" fmla="*/ 306487 h 700513"/>
              <a:gd name="csX10709" fmla="*/ 1049884 w 1436261"/>
              <a:gd name="csY10709" fmla="*/ 307043 h 700513"/>
              <a:gd name="csX10710" fmla="*/ 1047475 w 1436261"/>
              <a:gd name="csY10710" fmla="*/ 306638 h 700513"/>
              <a:gd name="csX10711" fmla="*/ 1047492 w 1436261"/>
              <a:gd name="csY10711" fmla="*/ 307110 h 700513"/>
              <a:gd name="csX10712" fmla="*/ 1047997 w 1436261"/>
              <a:gd name="csY10712" fmla="*/ 308104 h 700513"/>
              <a:gd name="csX10713" fmla="*/ 1046312 w 1436261"/>
              <a:gd name="csY10713" fmla="*/ 309435 h 700513"/>
              <a:gd name="csX10714" fmla="*/ 1045284 w 1436261"/>
              <a:gd name="csY10714" fmla="*/ 311980 h 700513"/>
              <a:gd name="csX10715" fmla="*/ 1043700 w 1436261"/>
              <a:gd name="csY10715" fmla="*/ 314440 h 700513"/>
              <a:gd name="csX10716" fmla="*/ 1042993 w 1436261"/>
              <a:gd name="csY10716" fmla="*/ 315855 h 700513"/>
              <a:gd name="csX10717" fmla="*/ 1041577 w 1436261"/>
              <a:gd name="csY10717" fmla="*/ 315855 h 700513"/>
              <a:gd name="csX10718" fmla="*/ 1038342 w 1436261"/>
              <a:gd name="csY10718" fmla="*/ 319866 h 700513"/>
              <a:gd name="csX10719" fmla="*/ 1036252 w 1436261"/>
              <a:gd name="csY10719" fmla="*/ 320826 h 700513"/>
              <a:gd name="csX10720" fmla="*/ 1036353 w 1436261"/>
              <a:gd name="csY10720" fmla="*/ 321871 h 700513"/>
              <a:gd name="csX10721" fmla="*/ 1034315 w 1436261"/>
              <a:gd name="csY10721" fmla="*/ 324314 h 700513"/>
              <a:gd name="csX10722" fmla="*/ 1031231 w 1436261"/>
              <a:gd name="csY10722" fmla="*/ 325578 h 700513"/>
              <a:gd name="csX10723" fmla="*/ 1030473 w 1436261"/>
              <a:gd name="csY10723" fmla="*/ 328021 h 700513"/>
              <a:gd name="csX10724" fmla="*/ 1029765 w 1436261"/>
              <a:gd name="csY10724" fmla="*/ 328257 h 700513"/>
              <a:gd name="csX10725" fmla="*/ 1029647 w 1436261"/>
              <a:gd name="csY10725" fmla="*/ 327010 h 700513"/>
              <a:gd name="csX10726" fmla="*/ 1027962 w 1436261"/>
              <a:gd name="csY10726" fmla="*/ 326808 h 700513"/>
              <a:gd name="csX10727" fmla="*/ 1026951 w 1436261"/>
              <a:gd name="csY10727" fmla="*/ 329538 h 700513"/>
              <a:gd name="csX10728" fmla="*/ 1026968 w 1436261"/>
              <a:gd name="csY10728" fmla="*/ 331442 h 700513"/>
              <a:gd name="csX10729" fmla="*/ 1027052 w 1436261"/>
              <a:gd name="csY10729" fmla="*/ 335402 h 700513"/>
              <a:gd name="csX10730" fmla="*/ 1026833 w 1436261"/>
              <a:gd name="csY10730" fmla="*/ 335368 h 700513"/>
              <a:gd name="csX10731" fmla="*/ 1027355 w 1436261"/>
              <a:gd name="csY10731" fmla="*/ 338013 h 700513"/>
              <a:gd name="csX10732" fmla="*/ 1026563 w 1436261"/>
              <a:gd name="csY10732" fmla="*/ 339126 h 700513"/>
              <a:gd name="csX10733" fmla="*/ 1027794 w 1436261"/>
              <a:gd name="csY10733" fmla="*/ 341198 h 700513"/>
              <a:gd name="csX10734" fmla="*/ 1027170 w 1436261"/>
              <a:gd name="csY10734" fmla="*/ 345107 h 700513"/>
              <a:gd name="csX10735" fmla="*/ 1026412 w 1436261"/>
              <a:gd name="csY10735" fmla="*/ 350870 h 700513"/>
              <a:gd name="csX10736" fmla="*/ 1026681 w 1436261"/>
              <a:gd name="csY10736" fmla="*/ 357391 h 700513"/>
              <a:gd name="csX10737" fmla="*/ 1024693 w 1436261"/>
              <a:gd name="csY10737" fmla="*/ 356919 h 700513"/>
              <a:gd name="csX10738" fmla="*/ 1023935 w 1436261"/>
              <a:gd name="csY10738" fmla="*/ 358571 h 700513"/>
              <a:gd name="csX10739" fmla="*/ 1023429 w 1436261"/>
              <a:gd name="csY10739" fmla="*/ 360222 h 700513"/>
              <a:gd name="csX10740" fmla="*/ 1024895 w 1436261"/>
              <a:gd name="csY10740" fmla="*/ 361671 h 700513"/>
              <a:gd name="csX10741" fmla="*/ 1020683 w 1436261"/>
              <a:gd name="csY10741" fmla="*/ 362918 h 700513"/>
              <a:gd name="csX10742" fmla="*/ 1019621 w 1436261"/>
              <a:gd name="csY10742" fmla="*/ 364350 h 700513"/>
              <a:gd name="csX10743" fmla="*/ 1017953 w 1436261"/>
              <a:gd name="csY10743" fmla="*/ 367805 h 700513"/>
              <a:gd name="csX10744" fmla="*/ 1016538 w 1436261"/>
              <a:gd name="csY10744" fmla="*/ 368883 h 700513"/>
              <a:gd name="csX10745" fmla="*/ 1014280 w 1436261"/>
              <a:gd name="csY10745" fmla="*/ 369304 h 700513"/>
              <a:gd name="csX10746" fmla="*/ 1013201 w 1436261"/>
              <a:gd name="csY10746" fmla="*/ 366035 h 700513"/>
              <a:gd name="csX10747" fmla="*/ 1012072 w 1436261"/>
              <a:gd name="csY10747" fmla="*/ 363794 h 700513"/>
              <a:gd name="csX10748" fmla="*/ 1010808 w 1436261"/>
              <a:gd name="csY10748" fmla="*/ 359952 h 700513"/>
              <a:gd name="csX10749" fmla="*/ 1012359 w 1436261"/>
              <a:gd name="csY10749" fmla="*/ 361014 h 700513"/>
              <a:gd name="csX10750" fmla="*/ 1009056 w 1436261"/>
              <a:gd name="csY10750" fmla="*/ 355487 h 700513"/>
              <a:gd name="csX10751" fmla="*/ 1006208 w 1436261"/>
              <a:gd name="csY10751" fmla="*/ 349606 h 700513"/>
              <a:gd name="csX10752" fmla="*/ 1004203 w 1436261"/>
              <a:gd name="csY10752" fmla="*/ 347113 h 700513"/>
              <a:gd name="csX10753" fmla="*/ 1002939 w 1436261"/>
              <a:gd name="csY10753" fmla="*/ 341080 h 700513"/>
              <a:gd name="csX10754" fmla="*/ 1001423 w 1436261"/>
              <a:gd name="csY10754" fmla="*/ 337879 h 700513"/>
              <a:gd name="csX10755" fmla="*/ 998777 w 1436261"/>
              <a:gd name="csY10755" fmla="*/ 333531 h 700513"/>
              <a:gd name="csX10756" fmla="*/ 997480 w 1436261"/>
              <a:gd name="csY10756" fmla="*/ 331054 h 700513"/>
              <a:gd name="csX10757" fmla="*/ 997396 w 1436261"/>
              <a:gd name="csY10757" fmla="*/ 329487 h 700513"/>
              <a:gd name="csX10758" fmla="*/ 997261 w 1436261"/>
              <a:gd name="csY10758" fmla="*/ 328156 h 700513"/>
              <a:gd name="csX10759" fmla="*/ 995593 w 1436261"/>
              <a:gd name="csY10759" fmla="*/ 325174 h 700513"/>
              <a:gd name="csX10760" fmla="*/ 993638 w 1436261"/>
              <a:gd name="csY10760" fmla="*/ 320759 h 700513"/>
              <a:gd name="csX10761" fmla="*/ 992492 w 1436261"/>
              <a:gd name="csY10761" fmla="*/ 316428 h 700513"/>
              <a:gd name="csX10762" fmla="*/ 992172 w 1436261"/>
              <a:gd name="csY10762" fmla="*/ 313597 h 700513"/>
              <a:gd name="csX10763" fmla="*/ 991818 w 1436261"/>
              <a:gd name="csY10763" fmla="*/ 311896 h 700513"/>
              <a:gd name="csX10764" fmla="*/ 992020 w 1436261"/>
              <a:gd name="csY10764" fmla="*/ 309520 h 700513"/>
              <a:gd name="csX10765" fmla="*/ 990959 w 1436261"/>
              <a:gd name="csY10765" fmla="*/ 310952 h 700513"/>
              <a:gd name="csX10766" fmla="*/ 990420 w 1436261"/>
              <a:gd name="csY10766" fmla="*/ 307801 h 700513"/>
              <a:gd name="csX10767" fmla="*/ 990538 w 1436261"/>
              <a:gd name="csY10767" fmla="*/ 306318 h 700513"/>
              <a:gd name="csX10768" fmla="*/ 990538 w 1436261"/>
              <a:gd name="csY10768" fmla="*/ 306301 h 700513"/>
              <a:gd name="csX10769" fmla="*/ 990453 w 1436261"/>
              <a:gd name="csY10769" fmla="*/ 302695 h 700513"/>
              <a:gd name="csX10770" fmla="*/ 989948 w 1436261"/>
              <a:gd name="csY10770" fmla="*/ 300286 h 700513"/>
              <a:gd name="csX10771" fmla="*/ 989813 w 1436261"/>
              <a:gd name="csY10771" fmla="*/ 298651 h 700513"/>
              <a:gd name="csX10772" fmla="*/ 990369 w 1436261"/>
              <a:gd name="csY10772" fmla="*/ 296848 h 700513"/>
              <a:gd name="csX10773" fmla="*/ 988751 w 1436261"/>
              <a:gd name="csY10773" fmla="*/ 297337 h 700513"/>
              <a:gd name="csX10774" fmla="*/ 988634 w 1436261"/>
              <a:gd name="csY10774" fmla="*/ 295601 h 700513"/>
              <a:gd name="csX10775" fmla="*/ 989156 w 1436261"/>
              <a:gd name="csY10775" fmla="*/ 293748 h 700513"/>
              <a:gd name="csX10776" fmla="*/ 986999 w 1436261"/>
              <a:gd name="csY10776" fmla="*/ 293680 h 700513"/>
              <a:gd name="csX10777" fmla="*/ 986460 w 1436261"/>
              <a:gd name="csY10777" fmla="*/ 295349 h 700513"/>
              <a:gd name="csX10778" fmla="*/ 985921 w 1436261"/>
              <a:gd name="csY10778" fmla="*/ 295787 h 700513"/>
              <a:gd name="csX10779" fmla="*/ 985668 w 1436261"/>
              <a:gd name="csY10779" fmla="*/ 297944 h 700513"/>
              <a:gd name="csX10780" fmla="*/ 984387 w 1436261"/>
              <a:gd name="csY10780" fmla="*/ 301651 h 700513"/>
              <a:gd name="csX10781" fmla="*/ 982163 w 1436261"/>
              <a:gd name="csY10781" fmla="*/ 302712 h 700513"/>
              <a:gd name="csX10782" fmla="*/ 978085 w 1436261"/>
              <a:gd name="csY10782" fmla="*/ 301583 h 700513"/>
              <a:gd name="csX10783" fmla="*/ 977074 w 1436261"/>
              <a:gd name="csY10783" fmla="*/ 299999 h 700513"/>
              <a:gd name="csX10784" fmla="*/ 974446 w 1436261"/>
              <a:gd name="csY10784" fmla="*/ 297438 h 700513"/>
              <a:gd name="csX10785" fmla="*/ 970216 w 1436261"/>
              <a:gd name="csY10785" fmla="*/ 292804 h 700513"/>
              <a:gd name="csX10786" fmla="*/ 971042 w 1436261"/>
              <a:gd name="csY10786" fmla="*/ 292467 h 700513"/>
              <a:gd name="csX10787" fmla="*/ 972996 w 1436261"/>
              <a:gd name="csY10787" fmla="*/ 292922 h 700513"/>
              <a:gd name="csX10788" fmla="*/ 974833 w 1436261"/>
              <a:gd name="csY10788" fmla="*/ 293074 h 700513"/>
              <a:gd name="csX10789" fmla="*/ 976687 w 1436261"/>
              <a:gd name="csY10789" fmla="*/ 292518 h 700513"/>
              <a:gd name="csX10790" fmla="*/ 978102 w 1436261"/>
              <a:gd name="csY10790" fmla="*/ 291473 h 700513"/>
              <a:gd name="csX10791" fmla="*/ 978692 w 1436261"/>
              <a:gd name="csY10791" fmla="*/ 290513 h 700513"/>
              <a:gd name="csX10792" fmla="*/ 978776 w 1436261"/>
              <a:gd name="csY10792" fmla="*/ 289535 h 700513"/>
              <a:gd name="csX10793" fmla="*/ 977260 w 1436261"/>
              <a:gd name="csY10793" fmla="*/ 289670 h 700513"/>
              <a:gd name="csX10794" fmla="*/ 976063 w 1436261"/>
              <a:gd name="csY10794" fmla="*/ 290597 h 700513"/>
              <a:gd name="csX10795" fmla="*/ 973266 w 1436261"/>
              <a:gd name="csY10795" fmla="*/ 290715 h 700513"/>
              <a:gd name="csX10796" fmla="*/ 971311 w 1436261"/>
              <a:gd name="csY10796" fmla="*/ 289552 h 700513"/>
              <a:gd name="csX10797" fmla="*/ 969879 w 1436261"/>
              <a:gd name="csY10797" fmla="*/ 288423 h 700513"/>
              <a:gd name="csX10798" fmla="*/ 969138 w 1436261"/>
              <a:gd name="csY10798" fmla="*/ 287328 h 700513"/>
              <a:gd name="csX10799" fmla="*/ 970014 w 1436261"/>
              <a:gd name="csY10799" fmla="*/ 285879 h 700513"/>
              <a:gd name="csX10800" fmla="*/ 969879 w 1436261"/>
              <a:gd name="csY10800" fmla="*/ 285340 h 700513"/>
              <a:gd name="csX10801" fmla="*/ 968733 w 1436261"/>
              <a:gd name="csY10801" fmla="*/ 285660 h 700513"/>
              <a:gd name="csX10802" fmla="*/ 968599 w 1436261"/>
              <a:gd name="csY10802" fmla="*/ 285862 h 700513"/>
              <a:gd name="csX10803" fmla="*/ 967571 w 1436261"/>
              <a:gd name="csY10803" fmla="*/ 286570 h 700513"/>
              <a:gd name="csX10804" fmla="*/ 967520 w 1436261"/>
              <a:gd name="csY10804" fmla="*/ 286468 h 700513"/>
              <a:gd name="csX10805" fmla="*/ 967520 w 1436261"/>
              <a:gd name="csY10805" fmla="*/ 285677 h 700513"/>
              <a:gd name="csX10806" fmla="*/ 967318 w 1436261"/>
              <a:gd name="csY10806" fmla="*/ 285626 h 700513"/>
              <a:gd name="csX10807" fmla="*/ 966981 w 1436261"/>
              <a:gd name="csY10807" fmla="*/ 285609 h 700513"/>
              <a:gd name="csX10808" fmla="*/ 965565 w 1436261"/>
              <a:gd name="csY10808" fmla="*/ 285845 h 700513"/>
              <a:gd name="csX10809" fmla="*/ 964554 w 1436261"/>
              <a:gd name="csY10809" fmla="*/ 284109 h 700513"/>
              <a:gd name="csX10810" fmla="*/ 962768 w 1436261"/>
              <a:gd name="csY10810" fmla="*/ 283082 h 700513"/>
              <a:gd name="csX10811" fmla="*/ 962583 w 1436261"/>
              <a:gd name="csY10811" fmla="*/ 280975 h 700513"/>
              <a:gd name="csX10812" fmla="*/ 959718 w 1436261"/>
              <a:gd name="csY10812" fmla="*/ 279695 h 700513"/>
              <a:gd name="csX10813" fmla="*/ 959735 w 1436261"/>
              <a:gd name="csY10813" fmla="*/ 277639 h 700513"/>
              <a:gd name="csX10814" fmla="*/ 959061 w 1436261"/>
              <a:gd name="csY10814" fmla="*/ 276544 h 700513"/>
              <a:gd name="csX10815" fmla="*/ 957983 w 1436261"/>
              <a:gd name="csY10815" fmla="*/ 275802 h 700513"/>
              <a:gd name="csX10816" fmla="*/ 956500 w 1436261"/>
              <a:gd name="csY10816" fmla="*/ 276274 h 700513"/>
              <a:gd name="csX10817" fmla="*/ 957848 w 1436261"/>
              <a:gd name="csY10817" fmla="*/ 276426 h 700513"/>
              <a:gd name="csX10818" fmla="*/ 957696 w 1436261"/>
              <a:gd name="csY10818" fmla="*/ 277656 h 700513"/>
              <a:gd name="csX10819" fmla="*/ 956618 w 1436261"/>
              <a:gd name="csY10819" fmla="*/ 277538 h 700513"/>
              <a:gd name="csX10820" fmla="*/ 955590 w 1436261"/>
              <a:gd name="csY10820" fmla="*/ 277858 h 700513"/>
              <a:gd name="csX10821" fmla="*/ 954276 w 1436261"/>
              <a:gd name="csY10821" fmla="*/ 278010 h 700513"/>
              <a:gd name="csX10822" fmla="*/ 953180 w 1436261"/>
              <a:gd name="csY10822" fmla="*/ 278060 h 700513"/>
              <a:gd name="csX10823" fmla="*/ 951984 w 1436261"/>
              <a:gd name="csY10823" fmla="*/ 277807 h 700513"/>
              <a:gd name="csX10824" fmla="*/ 948462 w 1436261"/>
              <a:gd name="csY10824" fmla="*/ 277673 h 700513"/>
              <a:gd name="csX10825" fmla="*/ 947637 w 1436261"/>
              <a:gd name="csY10825" fmla="*/ 277841 h 700513"/>
              <a:gd name="csX10826" fmla="*/ 947266 w 1436261"/>
              <a:gd name="csY10826" fmla="*/ 277504 h 700513"/>
              <a:gd name="csX10827" fmla="*/ 946120 w 1436261"/>
              <a:gd name="csY10827" fmla="*/ 277184 h 700513"/>
              <a:gd name="csX10828" fmla="*/ 944351 w 1436261"/>
              <a:gd name="csY10828" fmla="*/ 278701 h 700513"/>
              <a:gd name="csX10829" fmla="*/ 942986 w 1436261"/>
              <a:gd name="csY10829" fmla="*/ 278364 h 700513"/>
              <a:gd name="csX10830" fmla="*/ 941571 w 1436261"/>
              <a:gd name="csY10830" fmla="*/ 278633 h 700513"/>
              <a:gd name="csX10831" fmla="*/ 938689 w 1436261"/>
              <a:gd name="csY10831" fmla="*/ 278717 h 700513"/>
              <a:gd name="csX10832" fmla="*/ 936937 w 1436261"/>
              <a:gd name="csY10832" fmla="*/ 278717 h 700513"/>
              <a:gd name="csX10833" fmla="*/ 936364 w 1436261"/>
              <a:gd name="csY10833" fmla="*/ 279105 h 700513"/>
              <a:gd name="csX10834" fmla="*/ 936111 w 1436261"/>
              <a:gd name="csY10834" fmla="*/ 279088 h 700513"/>
              <a:gd name="csX10835" fmla="*/ 935302 w 1436261"/>
              <a:gd name="csY10835" fmla="*/ 278869 h 700513"/>
              <a:gd name="csX10836" fmla="*/ 935252 w 1436261"/>
              <a:gd name="csY10836" fmla="*/ 278852 h 700513"/>
              <a:gd name="csX10837" fmla="*/ 932775 w 1436261"/>
              <a:gd name="csY10837" fmla="*/ 277791 h 700513"/>
              <a:gd name="csX10838" fmla="*/ 931022 w 1436261"/>
              <a:gd name="csY10838" fmla="*/ 276780 h 700513"/>
              <a:gd name="csX10839" fmla="*/ 930803 w 1436261"/>
              <a:gd name="csY10839" fmla="*/ 277858 h 700513"/>
              <a:gd name="csX10840" fmla="*/ 928832 w 1436261"/>
              <a:gd name="csY10840" fmla="*/ 277319 h 700513"/>
              <a:gd name="csX10841" fmla="*/ 927787 w 1436261"/>
              <a:gd name="csY10841" fmla="*/ 277268 h 700513"/>
              <a:gd name="csX10842" fmla="*/ 926119 w 1436261"/>
              <a:gd name="csY10842" fmla="*/ 276830 h 700513"/>
              <a:gd name="csX10843" fmla="*/ 923271 w 1436261"/>
              <a:gd name="csY10843" fmla="*/ 276898 h 700513"/>
              <a:gd name="csX10844" fmla="*/ 921654 w 1436261"/>
              <a:gd name="csY10844" fmla="*/ 275785 h 700513"/>
              <a:gd name="csX10845" fmla="*/ 920542 w 1436261"/>
              <a:gd name="csY10845" fmla="*/ 275954 h 700513"/>
              <a:gd name="csX10846" fmla="*/ 917441 w 1436261"/>
              <a:gd name="csY10846" fmla="*/ 275533 h 700513"/>
              <a:gd name="csX10847" fmla="*/ 917104 w 1436261"/>
              <a:gd name="csY10847" fmla="*/ 274791 h 700513"/>
              <a:gd name="csX10848" fmla="*/ 916177 w 1436261"/>
              <a:gd name="csY10848" fmla="*/ 272769 h 700513"/>
              <a:gd name="csX10849" fmla="*/ 912521 w 1436261"/>
              <a:gd name="csY10849" fmla="*/ 267579 h 700513"/>
              <a:gd name="csX10850" fmla="*/ 910920 w 1436261"/>
              <a:gd name="csY10850" fmla="*/ 268691 h 700513"/>
              <a:gd name="csX10851" fmla="*/ 908746 w 1436261"/>
              <a:gd name="csY10851" fmla="*/ 268590 h 700513"/>
              <a:gd name="csX10852" fmla="*/ 906623 w 1436261"/>
              <a:gd name="csY10852" fmla="*/ 269601 h 700513"/>
              <a:gd name="csX10853" fmla="*/ 906236 w 1436261"/>
              <a:gd name="csY10853" fmla="*/ 271185 h 700513"/>
              <a:gd name="csX10854" fmla="*/ 904214 w 1436261"/>
              <a:gd name="csY10854" fmla="*/ 270983 h 700513"/>
              <a:gd name="csX10855" fmla="*/ 902512 w 1436261"/>
              <a:gd name="csY10855" fmla="*/ 269669 h 700513"/>
              <a:gd name="csX10856" fmla="*/ 901181 w 1436261"/>
              <a:gd name="csY10856" fmla="*/ 270157 h 700513"/>
              <a:gd name="csX10857" fmla="*/ 899900 w 1436261"/>
              <a:gd name="csY10857" fmla="*/ 270275 h 700513"/>
              <a:gd name="csX10858" fmla="*/ 899563 w 1436261"/>
              <a:gd name="csY10858" fmla="*/ 269483 h 700513"/>
              <a:gd name="csX10859" fmla="*/ 898485 w 1436261"/>
              <a:gd name="csY10859" fmla="*/ 268894 h 700513"/>
              <a:gd name="csX10860" fmla="*/ 896833 w 1436261"/>
              <a:gd name="csY10860" fmla="*/ 268119 h 700513"/>
              <a:gd name="csX10861" fmla="*/ 895435 w 1436261"/>
              <a:gd name="csY10861" fmla="*/ 267360 h 700513"/>
              <a:gd name="csX10862" fmla="*/ 895418 w 1436261"/>
              <a:gd name="csY10862" fmla="*/ 266821 h 700513"/>
              <a:gd name="csX10863" fmla="*/ 895131 w 1436261"/>
              <a:gd name="csY10863" fmla="*/ 265861 h 700513"/>
              <a:gd name="csX10864" fmla="*/ 894103 w 1436261"/>
              <a:gd name="csY10864" fmla="*/ 265945 h 700513"/>
              <a:gd name="csX10865" fmla="*/ 892587 w 1436261"/>
              <a:gd name="csY10865" fmla="*/ 264681 h 700513"/>
              <a:gd name="csX10866" fmla="*/ 891694 w 1436261"/>
              <a:gd name="csY10866" fmla="*/ 264411 h 700513"/>
              <a:gd name="csX10867" fmla="*/ 890649 w 1436261"/>
              <a:gd name="csY10867" fmla="*/ 264900 h 700513"/>
              <a:gd name="csX10868" fmla="*/ 888627 w 1436261"/>
              <a:gd name="csY10868" fmla="*/ 263316 h 700513"/>
              <a:gd name="csX10869" fmla="*/ 887987 w 1436261"/>
              <a:gd name="csY10869" fmla="*/ 261277 h 700513"/>
              <a:gd name="csX10870" fmla="*/ 887111 w 1436261"/>
              <a:gd name="csY10870" fmla="*/ 259474 h 700513"/>
              <a:gd name="csX10871" fmla="*/ 885982 w 1436261"/>
              <a:gd name="csY10871" fmla="*/ 259373 h 700513"/>
              <a:gd name="csX10872" fmla="*/ 886302 w 1436261"/>
              <a:gd name="csY10872" fmla="*/ 258093 h 700513"/>
              <a:gd name="csX10873" fmla="*/ 886083 w 1436261"/>
              <a:gd name="csY10873" fmla="*/ 257048 h 700513"/>
              <a:gd name="csX10874" fmla="*/ 885207 w 1436261"/>
              <a:gd name="csY10874" fmla="*/ 257031 h 700513"/>
              <a:gd name="csX10875" fmla="*/ 885527 w 1436261"/>
              <a:gd name="csY10875" fmla="*/ 255953 h 700513"/>
              <a:gd name="csX10876" fmla="*/ 884819 w 1436261"/>
              <a:gd name="csY10876" fmla="*/ 255211 h 700513"/>
              <a:gd name="csX10877" fmla="*/ 883353 w 1436261"/>
              <a:gd name="csY10877" fmla="*/ 254065 h 700513"/>
              <a:gd name="csX10878" fmla="*/ 882409 w 1436261"/>
              <a:gd name="csY10878" fmla="*/ 252616 h 700513"/>
              <a:gd name="csX10879" fmla="*/ 881803 w 1436261"/>
              <a:gd name="csY10879" fmla="*/ 251471 h 700513"/>
              <a:gd name="csX10880" fmla="*/ 881230 w 1436261"/>
              <a:gd name="csY10880" fmla="*/ 251723 h 700513"/>
              <a:gd name="csX10881" fmla="*/ 880303 w 1436261"/>
              <a:gd name="csY10881" fmla="*/ 252347 h 700513"/>
              <a:gd name="csX10882" fmla="*/ 879157 w 1436261"/>
              <a:gd name="csY10882" fmla="*/ 252212 h 700513"/>
              <a:gd name="csX10883" fmla="*/ 878096 w 1436261"/>
              <a:gd name="csY10883" fmla="*/ 251555 h 700513"/>
              <a:gd name="csX10884" fmla="*/ 877708 w 1436261"/>
              <a:gd name="csY10884" fmla="*/ 250510 h 700513"/>
              <a:gd name="csX10885" fmla="*/ 876579 w 1436261"/>
              <a:gd name="csY10885" fmla="*/ 250443 h 700513"/>
              <a:gd name="csX10886" fmla="*/ 876579 w 1436261"/>
              <a:gd name="csY10886" fmla="*/ 251909 h 700513"/>
              <a:gd name="csX10887" fmla="*/ 875636 w 1436261"/>
              <a:gd name="csY10887" fmla="*/ 252414 h 700513"/>
              <a:gd name="csX10888" fmla="*/ 875197 w 1436261"/>
              <a:gd name="csY10888" fmla="*/ 252583 h 700513"/>
              <a:gd name="csX10889" fmla="*/ 874473 w 1436261"/>
              <a:gd name="csY10889" fmla="*/ 252751 h 700513"/>
              <a:gd name="csX10890" fmla="*/ 874355 w 1436261"/>
              <a:gd name="csY10890" fmla="*/ 252717 h 700513"/>
              <a:gd name="csX10891" fmla="*/ 873057 w 1436261"/>
              <a:gd name="csY10891" fmla="*/ 252262 h 700513"/>
              <a:gd name="csX10892" fmla="*/ 873007 w 1436261"/>
              <a:gd name="csY10892" fmla="*/ 252313 h 700513"/>
              <a:gd name="csX10893" fmla="*/ 872889 w 1436261"/>
              <a:gd name="csY10893" fmla="*/ 253139 h 700513"/>
              <a:gd name="csX10894" fmla="*/ 872990 w 1436261"/>
              <a:gd name="csY10894" fmla="*/ 253290 h 700513"/>
              <a:gd name="csX10895" fmla="*/ 874439 w 1436261"/>
              <a:gd name="csY10895" fmla="*/ 254554 h 700513"/>
              <a:gd name="csX10896" fmla="*/ 872687 w 1436261"/>
              <a:gd name="csY10896" fmla="*/ 255633 h 700513"/>
              <a:gd name="csX10897" fmla="*/ 872350 w 1436261"/>
              <a:gd name="csY10897" fmla="*/ 256172 h 700513"/>
              <a:gd name="csX10898" fmla="*/ 873765 w 1436261"/>
              <a:gd name="csY10898" fmla="*/ 257098 h 700513"/>
              <a:gd name="csX10899" fmla="*/ 874776 w 1436261"/>
              <a:gd name="csY10899" fmla="*/ 259879 h 700513"/>
              <a:gd name="csX10900" fmla="*/ 874894 w 1436261"/>
              <a:gd name="csY10900" fmla="*/ 260351 h 700513"/>
              <a:gd name="csX10901" fmla="*/ 875113 w 1436261"/>
              <a:gd name="csY10901" fmla="*/ 261176 h 700513"/>
              <a:gd name="csX10902" fmla="*/ 875484 w 1436261"/>
              <a:gd name="csY10902" fmla="*/ 261766 h 700513"/>
              <a:gd name="csX10903" fmla="*/ 877455 w 1436261"/>
              <a:gd name="csY10903" fmla="*/ 263923 h 700513"/>
              <a:gd name="csX10904" fmla="*/ 880269 w 1436261"/>
              <a:gd name="csY10904" fmla="*/ 267192 h 700513"/>
              <a:gd name="csX10905" fmla="*/ 881567 w 1436261"/>
              <a:gd name="csY10905" fmla="*/ 268489 h 700513"/>
              <a:gd name="csX10906" fmla="*/ 882275 w 1436261"/>
              <a:gd name="csY10906" fmla="*/ 270478 h 700513"/>
              <a:gd name="csX10907" fmla="*/ 883623 w 1436261"/>
              <a:gd name="csY10907" fmla="*/ 271657 h 700513"/>
              <a:gd name="csX10908" fmla="*/ 882932 w 1436261"/>
              <a:gd name="csY10908" fmla="*/ 273174 h 700513"/>
              <a:gd name="csX10909" fmla="*/ 886184 w 1436261"/>
              <a:gd name="csY10909" fmla="*/ 276426 h 700513"/>
              <a:gd name="csX10910" fmla="*/ 888021 w 1436261"/>
              <a:gd name="csY10910" fmla="*/ 280352 h 700513"/>
              <a:gd name="csX10911" fmla="*/ 887464 w 1436261"/>
              <a:gd name="csY10911" fmla="*/ 276392 h 700513"/>
              <a:gd name="csX10912" fmla="*/ 888745 w 1436261"/>
              <a:gd name="csY10912" fmla="*/ 273460 h 700513"/>
              <a:gd name="csX10913" fmla="*/ 890683 w 1436261"/>
              <a:gd name="csY10913" fmla="*/ 274050 h 700513"/>
              <a:gd name="csX10914" fmla="*/ 890514 w 1436261"/>
              <a:gd name="csY10914" fmla="*/ 275954 h 700513"/>
              <a:gd name="csX10915" fmla="*/ 890936 w 1436261"/>
              <a:gd name="csY10915" fmla="*/ 277588 h 700513"/>
              <a:gd name="csX10916" fmla="*/ 891037 w 1436261"/>
              <a:gd name="csY10916" fmla="*/ 279863 h 700513"/>
              <a:gd name="csX10917" fmla="*/ 890211 w 1436261"/>
              <a:gd name="csY10917" fmla="*/ 281363 h 700513"/>
              <a:gd name="csX10918" fmla="*/ 891239 w 1436261"/>
              <a:gd name="csY10918" fmla="*/ 282829 h 700513"/>
              <a:gd name="csX10919" fmla="*/ 892031 w 1436261"/>
              <a:gd name="csY10919" fmla="*/ 283301 h 700513"/>
              <a:gd name="csX10920" fmla="*/ 892520 w 1436261"/>
              <a:gd name="csY10920" fmla="*/ 283739 h 700513"/>
              <a:gd name="csX10921" fmla="*/ 896665 w 1436261"/>
              <a:gd name="csY10921" fmla="*/ 284767 h 700513"/>
              <a:gd name="csX10922" fmla="*/ 902360 w 1436261"/>
              <a:gd name="csY10922" fmla="*/ 283941 h 700513"/>
              <a:gd name="csX10923" fmla="*/ 906151 w 1436261"/>
              <a:gd name="csY10923" fmla="*/ 280520 h 700513"/>
              <a:gd name="csX10924" fmla="*/ 907786 w 1436261"/>
              <a:gd name="csY10924" fmla="*/ 278195 h 700513"/>
              <a:gd name="csX10925" fmla="*/ 908241 w 1436261"/>
              <a:gd name="csY10925" fmla="*/ 276628 h 700513"/>
              <a:gd name="csX10926" fmla="*/ 910886 w 1436261"/>
              <a:gd name="csY10926" fmla="*/ 275111 h 700513"/>
              <a:gd name="csX10927" fmla="*/ 911375 w 1436261"/>
              <a:gd name="csY10927" fmla="*/ 274235 h 700513"/>
              <a:gd name="csX10928" fmla="*/ 911678 w 1436261"/>
              <a:gd name="csY10928" fmla="*/ 273241 h 700513"/>
              <a:gd name="csX10929" fmla="*/ 912083 w 1436261"/>
              <a:gd name="csY10929" fmla="*/ 273814 h 700513"/>
              <a:gd name="csX10930" fmla="*/ 912369 w 1436261"/>
              <a:gd name="csY10930" fmla="*/ 275246 h 700513"/>
              <a:gd name="csX10931" fmla="*/ 912892 w 1436261"/>
              <a:gd name="csY10931" fmla="*/ 276004 h 700513"/>
              <a:gd name="csX10932" fmla="*/ 913700 w 1436261"/>
              <a:gd name="csY10932" fmla="*/ 276004 h 700513"/>
              <a:gd name="csX10933" fmla="*/ 914290 w 1436261"/>
              <a:gd name="csY10933" fmla="*/ 276055 h 700513"/>
              <a:gd name="csX10934" fmla="*/ 914560 w 1436261"/>
              <a:gd name="csY10934" fmla="*/ 276914 h 700513"/>
              <a:gd name="csX10935" fmla="*/ 914964 w 1436261"/>
              <a:gd name="csY10935" fmla="*/ 278195 h 700513"/>
              <a:gd name="csX10936" fmla="*/ 913347 w 1436261"/>
              <a:gd name="csY10936" fmla="*/ 278768 h 700513"/>
              <a:gd name="csX10937" fmla="*/ 912184 w 1436261"/>
              <a:gd name="csY10937" fmla="*/ 279324 h 700513"/>
              <a:gd name="csX10938" fmla="*/ 913347 w 1436261"/>
              <a:gd name="csY10938" fmla="*/ 278785 h 700513"/>
              <a:gd name="csX10939" fmla="*/ 914964 w 1436261"/>
              <a:gd name="csY10939" fmla="*/ 278195 h 700513"/>
              <a:gd name="csX10940" fmla="*/ 915234 w 1436261"/>
              <a:gd name="csY10940" fmla="*/ 278970 h 700513"/>
              <a:gd name="csX10941" fmla="*/ 917879 w 1436261"/>
              <a:gd name="csY10941" fmla="*/ 283419 h 700513"/>
              <a:gd name="csX10942" fmla="*/ 923642 w 1436261"/>
              <a:gd name="csY10942" fmla="*/ 285946 h 700513"/>
              <a:gd name="csX10943" fmla="*/ 924485 w 1436261"/>
              <a:gd name="csY10943" fmla="*/ 287143 h 700513"/>
              <a:gd name="csX10944" fmla="*/ 926507 w 1436261"/>
              <a:gd name="csY10944" fmla="*/ 289047 h 700513"/>
              <a:gd name="csX10945" fmla="*/ 929742 w 1436261"/>
              <a:gd name="csY10945" fmla="*/ 294068 h 700513"/>
              <a:gd name="csX10946" fmla="*/ 929034 w 1436261"/>
              <a:gd name="csY10946" fmla="*/ 297202 h 700513"/>
              <a:gd name="csX10947" fmla="*/ 926894 w 1436261"/>
              <a:gd name="csY10947" fmla="*/ 298382 h 700513"/>
              <a:gd name="csX10948" fmla="*/ 926237 w 1436261"/>
              <a:gd name="csY10948" fmla="*/ 300589 h 700513"/>
              <a:gd name="csX10949" fmla="*/ 924788 w 1436261"/>
              <a:gd name="csY10949" fmla="*/ 303285 h 700513"/>
              <a:gd name="csX10950" fmla="*/ 924181 w 1436261"/>
              <a:gd name="csY10950" fmla="*/ 302341 h 700513"/>
              <a:gd name="csX10951" fmla="*/ 921418 w 1436261"/>
              <a:gd name="csY10951" fmla="*/ 304717 h 700513"/>
              <a:gd name="csX10952" fmla="*/ 922479 w 1436261"/>
              <a:gd name="csY10952" fmla="*/ 307885 h 700513"/>
              <a:gd name="csX10953" fmla="*/ 921755 w 1436261"/>
              <a:gd name="csY10953" fmla="*/ 311896 h 700513"/>
              <a:gd name="csX10954" fmla="*/ 917761 w 1436261"/>
              <a:gd name="csY10954" fmla="*/ 312452 h 700513"/>
              <a:gd name="csX10955" fmla="*/ 915638 w 1436261"/>
              <a:gd name="csY10955" fmla="*/ 316816 h 700513"/>
              <a:gd name="csX10956" fmla="*/ 911173 w 1436261"/>
              <a:gd name="csY10956" fmla="*/ 318096 h 700513"/>
              <a:gd name="csX10957" fmla="*/ 908275 w 1436261"/>
              <a:gd name="csY10957" fmla="*/ 322326 h 700513"/>
              <a:gd name="csX10958" fmla="*/ 905562 w 1436261"/>
              <a:gd name="csY10958" fmla="*/ 321568 h 700513"/>
              <a:gd name="csX10959" fmla="*/ 902596 w 1436261"/>
              <a:gd name="csY10959" fmla="*/ 322595 h 700513"/>
              <a:gd name="csX10960" fmla="*/ 901484 w 1436261"/>
              <a:gd name="csY10960" fmla="*/ 323438 h 700513"/>
              <a:gd name="csX10961" fmla="*/ 900675 w 1436261"/>
              <a:gd name="csY10961" fmla="*/ 323657 h 700513"/>
              <a:gd name="csX10962" fmla="*/ 900288 w 1436261"/>
              <a:gd name="csY10962" fmla="*/ 323724 h 700513"/>
              <a:gd name="csX10963" fmla="*/ 898249 w 1436261"/>
              <a:gd name="csY10963" fmla="*/ 324971 h 700513"/>
              <a:gd name="csX10964" fmla="*/ 897827 w 1436261"/>
              <a:gd name="csY10964" fmla="*/ 329774 h 700513"/>
              <a:gd name="csX10965" fmla="*/ 894676 w 1436261"/>
              <a:gd name="csY10965" fmla="*/ 331189 h 700513"/>
              <a:gd name="csX10966" fmla="*/ 892368 w 1436261"/>
              <a:gd name="csY10966" fmla="*/ 332942 h 700513"/>
              <a:gd name="csX10967" fmla="*/ 887010 w 1436261"/>
              <a:gd name="csY10967" fmla="*/ 334323 h 700513"/>
              <a:gd name="csX10968" fmla="*/ 883707 w 1436261"/>
              <a:gd name="csY10968" fmla="*/ 334677 h 700513"/>
              <a:gd name="csX10969" fmla="*/ 883286 w 1436261"/>
              <a:gd name="csY10969" fmla="*/ 336025 h 700513"/>
              <a:gd name="csX10970" fmla="*/ 880118 w 1436261"/>
              <a:gd name="csY10970" fmla="*/ 337104 h 700513"/>
              <a:gd name="csX10971" fmla="*/ 878584 w 1436261"/>
              <a:gd name="csY10971" fmla="*/ 336750 h 700513"/>
              <a:gd name="csX10972" fmla="*/ 877877 w 1436261"/>
              <a:gd name="csY10972" fmla="*/ 338603 h 700513"/>
              <a:gd name="csX10973" fmla="*/ 876023 w 1436261"/>
              <a:gd name="csY10973" fmla="*/ 339985 h 700513"/>
              <a:gd name="csX10974" fmla="*/ 873681 w 1436261"/>
              <a:gd name="csY10974" fmla="*/ 341063 h 700513"/>
              <a:gd name="csX10975" fmla="*/ 869569 w 1436261"/>
              <a:gd name="csY10975" fmla="*/ 340642 h 700513"/>
              <a:gd name="csX10976" fmla="*/ 868643 w 1436261"/>
              <a:gd name="csY10976" fmla="*/ 342951 h 700513"/>
              <a:gd name="csX10977" fmla="*/ 864413 w 1436261"/>
              <a:gd name="csY10977" fmla="*/ 343540 h 700513"/>
              <a:gd name="csX10978" fmla="*/ 862358 w 1436261"/>
              <a:gd name="csY10978" fmla="*/ 345495 h 700513"/>
              <a:gd name="csX10979" fmla="*/ 859628 w 1436261"/>
              <a:gd name="csY10979" fmla="*/ 345057 h 700513"/>
              <a:gd name="csX10980" fmla="*/ 857100 w 1436261"/>
              <a:gd name="csY10980" fmla="*/ 343035 h 700513"/>
              <a:gd name="csX10981" fmla="*/ 856460 w 1436261"/>
              <a:gd name="csY10981" fmla="*/ 339496 h 700513"/>
              <a:gd name="csX10982" fmla="*/ 855584 w 1436261"/>
              <a:gd name="csY10982" fmla="*/ 337626 h 700513"/>
              <a:gd name="csX10983" fmla="*/ 854775 w 1436261"/>
              <a:gd name="csY10983" fmla="*/ 333194 h 700513"/>
              <a:gd name="csX10984" fmla="*/ 853140 w 1436261"/>
              <a:gd name="csY10984" fmla="*/ 327280 h 700513"/>
              <a:gd name="csX10985" fmla="*/ 853073 w 1436261"/>
              <a:gd name="csY10985" fmla="*/ 325527 h 700513"/>
              <a:gd name="csX10986" fmla="*/ 853124 w 1436261"/>
              <a:gd name="csY10986" fmla="*/ 324516 h 700513"/>
              <a:gd name="csX10987" fmla="*/ 853039 w 1436261"/>
              <a:gd name="csY10987" fmla="*/ 321686 h 700513"/>
              <a:gd name="csX10988" fmla="*/ 848911 w 1436261"/>
              <a:gd name="csY10988" fmla="*/ 315619 h 700513"/>
              <a:gd name="csX10989" fmla="*/ 847007 w 1436261"/>
              <a:gd name="csY10989" fmla="*/ 312249 h 700513"/>
              <a:gd name="csX10990" fmla="*/ 844968 w 1436261"/>
              <a:gd name="csY10990" fmla="*/ 310783 h 700513"/>
              <a:gd name="csX10991" fmla="*/ 843098 w 1436261"/>
              <a:gd name="csY10991" fmla="*/ 308155 h 700513"/>
              <a:gd name="csX10992" fmla="*/ 840874 w 1436261"/>
              <a:gd name="csY10992" fmla="*/ 305644 h 700513"/>
              <a:gd name="csX10993" fmla="*/ 838616 w 1436261"/>
              <a:gd name="csY10993" fmla="*/ 304700 h 700513"/>
              <a:gd name="csX10994" fmla="*/ 836290 w 1436261"/>
              <a:gd name="csY10994" fmla="*/ 299713 h 700513"/>
              <a:gd name="csX10995" fmla="*/ 834285 w 1436261"/>
              <a:gd name="csY10995" fmla="*/ 289569 h 700513"/>
              <a:gd name="csX10996" fmla="*/ 831151 w 1436261"/>
              <a:gd name="csY10996" fmla="*/ 284076 h 700513"/>
              <a:gd name="csX10997" fmla="*/ 827360 w 1436261"/>
              <a:gd name="csY10997" fmla="*/ 284295 h 700513"/>
              <a:gd name="csX10998" fmla="*/ 825708 w 1436261"/>
              <a:gd name="csY10998" fmla="*/ 282138 h 700513"/>
              <a:gd name="csX10999" fmla="*/ 825152 w 1436261"/>
              <a:gd name="csY10999" fmla="*/ 277740 h 700513"/>
              <a:gd name="csX11000" fmla="*/ 823181 w 1436261"/>
              <a:gd name="csY11000" fmla="*/ 274353 h 700513"/>
              <a:gd name="csX11001" fmla="*/ 818850 w 1436261"/>
              <a:gd name="csY11001" fmla="*/ 267495 h 700513"/>
              <a:gd name="csX11002" fmla="*/ 817199 w 1436261"/>
              <a:gd name="csY11002" fmla="*/ 263923 h 700513"/>
              <a:gd name="csX11003" fmla="*/ 816508 w 1436261"/>
              <a:gd name="csY11003" fmla="*/ 263047 h 700513"/>
              <a:gd name="csX11004" fmla="*/ 815918 w 1436261"/>
              <a:gd name="csY11004" fmla="*/ 262676 h 700513"/>
              <a:gd name="csX11005" fmla="*/ 813930 w 1436261"/>
              <a:gd name="csY11005" fmla="*/ 262541 h 700513"/>
              <a:gd name="csX11006" fmla="*/ 814334 w 1436261"/>
              <a:gd name="csY11006" fmla="*/ 259660 h 700513"/>
              <a:gd name="csX11007" fmla="*/ 814065 w 1436261"/>
              <a:gd name="csY11007" fmla="*/ 257638 h 700513"/>
              <a:gd name="csX11008" fmla="*/ 813745 w 1436261"/>
              <a:gd name="csY11008" fmla="*/ 255936 h 700513"/>
              <a:gd name="csX11009" fmla="*/ 813643 w 1436261"/>
              <a:gd name="csY11009" fmla="*/ 255986 h 700513"/>
              <a:gd name="csX11010" fmla="*/ 812245 w 1436261"/>
              <a:gd name="csY11010" fmla="*/ 260216 h 700513"/>
              <a:gd name="csX11011" fmla="*/ 810476 w 1436261"/>
              <a:gd name="csY11011" fmla="*/ 265170 h 700513"/>
              <a:gd name="csX11012" fmla="*/ 809246 w 1436261"/>
              <a:gd name="csY11012" fmla="*/ 263266 h 700513"/>
              <a:gd name="csX11013" fmla="*/ 808117 w 1436261"/>
              <a:gd name="csY11013" fmla="*/ 260890 h 700513"/>
              <a:gd name="csX11014" fmla="*/ 806448 w 1436261"/>
              <a:gd name="csY11014" fmla="*/ 258868 h 700513"/>
              <a:gd name="csX11015" fmla="*/ 806111 w 1436261"/>
              <a:gd name="csY11015" fmla="*/ 257098 h 700513"/>
              <a:gd name="csX11016" fmla="*/ 805218 w 1436261"/>
              <a:gd name="csY11016" fmla="*/ 256020 h 700513"/>
              <a:gd name="csX11017" fmla="*/ 803955 w 1436261"/>
              <a:gd name="csY11017" fmla="*/ 253172 h 700513"/>
              <a:gd name="csX11018" fmla="*/ 805404 w 1436261"/>
              <a:gd name="csY11018" fmla="*/ 261564 h 700513"/>
              <a:gd name="csX11019" fmla="*/ 808572 w 1436261"/>
              <a:gd name="csY11019" fmla="*/ 265170 h 700513"/>
              <a:gd name="csX11020" fmla="*/ 809802 w 1436261"/>
              <a:gd name="csY11020" fmla="*/ 268742 h 700513"/>
              <a:gd name="csX11021" fmla="*/ 811840 w 1436261"/>
              <a:gd name="csY11021" fmla="*/ 272078 h 700513"/>
              <a:gd name="csX11022" fmla="*/ 813037 w 1436261"/>
              <a:gd name="csY11022" fmla="*/ 275583 h 700513"/>
              <a:gd name="csX11023" fmla="*/ 815227 w 1436261"/>
              <a:gd name="csY11023" fmla="*/ 278886 h 700513"/>
              <a:gd name="csX11024" fmla="*/ 817165 w 1436261"/>
              <a:gd name="csY11024" fmla="*/ 282778 h 700513"/>
              <a:gd name="csX11025" fmla="*/ 820131 w 1436261"/>
              <a:gd name="csY11025" fmla="*/ 285474 h 700513"/>
              <a:gd name="csX11026" fmla="*/ 818075 w 1436261"/>
              <a:gd name="csY11026" fmla="*/ 286030 h 700513"/>
              <a:gd name="csX11027" fmla="*/ 818597 w 1436261"/>
              <a:gd name="csY11027" fmla="*/ 288676 h 700513"/>
              <a:gd name="csX11028" fmla="*/ 819878 w 1436261"/>
              <a:gd name="csY11028" fmla="*/ 290428 h 700513"/>
              <a:gd name="csX11029" fmla="*/ 820485 w 1436261"/>
              <a:gd name="csY11029" fmla="*/ 291827 h 700513"/>
              <a:gd name="csX11030" fmla="*/ 822608 w 1436261"/>
              <a:gd name="csY11030" fmla="*/ 292770 h 700513"/>
              <a:gd name="csX11031" fmla="*/ 824276 w 1436261"/>
              <a:gd name="csY11031" fmla="*/ 294472 h 700513"/>
              <a:gd name="csX11032" fmla="*/ 824293 w 1436261"/>
              <a:gd name="csY11032" fmla="*/ 294506 h 700513"/>
              <a:gd name="csX11033" fmla="*/ 824832 w 1436261"/>
              <a:gd name="csY11033" fmla="*/ 295332 h 700513"/>
              <a:gd name="csX11034" fmla="*/ 826736 w 1436261"/>
              <a:gd name="csY11034" fmla="*/ 297505 h 700513"/>
              <a:gd name="csX11035" fmla="*/ 826635 w 1436261"/>
              <a:gd name="csY11035" fmla="*/ 299932 h 700513"/>
              <a:gd name="csX11036" fmla="*/ 826618 w 1436261"/>
              <a:gd name="csY11036" fmla="*/ 302864 h 700513"/>
              <a:gd name="csX11037" fmla="*/ 826601 w 1436261"/>
              <a:gd name="csY11037" fmla="*/ 308509 h 700513"/>
              <a:gd name="csX11038" fmla="*/ 826820 w 1436261"/>
              <a:gd name="csY11038" fmla="*/ 309840 h 700513"/>
              <a:gd name="csX11039" fmla="*/ 827865 w 1436261"/>
              <a:gd name="csY11039" fmla="*/ 310312 h 700513"/>
              <a:gd name="csX11040" fmla="*/ 829601 w 1436261"/>
              <a:gd name="csY11040" fmla="*/ 313025 h 700513"/>
              <a:gd name="csX11041" fmla="*/ 833527 w 1436261"/>
              <a:gd name="csY11041" fmla="*/ 316883 h 700513"/>
              <a:gd name="csX11042" fmla="*/ 833999 w 1436261"/>
              <a:gd name="csY11042" fmla="*/ 317692 h 700513"/>
              <a:gd name="csX11043" fmla="*/ 834032 w 1436261"/>
              <a:gd name="csY11043" fmla="*/ 317743 h 700513"/>
              <a:gd name="csX11044" fmla="*/ 834892 w 1436261"/>
              <a:gd name="csY11044" fmla="*/ 322006 h 700513"/>
              <a:gd name="csX11045" fmla="*/ 839054 w 1436261"/>
              <a:gd name="csY11045" fmla="*/ 329774 h 700513"/>
              <a:gd name="csX11046" fmla="*/ 842036 w 1436261"/>
              <a:gd name="csY11046" fmla="*/ 331189 h 700513"/>
              <a:gd name="csX11047" fmla="*/ 844698 w 1436261"/>
              <a:gd name="csY11047" fmla="*/ 333211 h 700513"/>
              <a:gd name="csX11048" fmla="*/ 851590 w 1436261"/>
              <a:gd name="csY11048" fmla="*/ 340389 h 700513"/>
              <a:gd name="csX11049" fmla="*/ 852905 w 1436261"/>
              <a:gd name="csY11049" fmla="*/ 341771 h 700513"/>
              <a:gd name="csX11050" fmla="*/ 853764 w 1436261"/>
              <a:gd name="csY11050" fmla="*/ 344248 h 700513"/>
              <a:gd name="csX11051" fmla="*/ 854623 w 1436261"/>
              <a:gd name="csY11051" fmla="*/ 344939 h 700513"/>
              <a:gd name="csX11052" fmla="*/ 855365 w 1436261"/>
              <a:gd name="csY11052" fmla="*/ 345326 h 700513"/>
              <a:gd name="csX11053" fmla="*/ 856275 w 1436261"/>
              <a:gd name="csY11053" fmla="*/ 346826 h 700513"/>
              <a:gd name="csX11054" fmla="*/ 851051 w 1436261"/>
              <a:gd name="csY11054" fmla="*/ 350988 h 700513"/>
              <a:gd name="csX11055" fmla="*/ 854135 w 1436261"/>
              <a:gd name="csY11055" fmla="*/ 350719 h 700513"/>
              <a:gd name="csX11056" fmla="*/ 855516 w 1436261"/>
              <a:gd name="csY11056" fmla="*/ 351595 h 700513"/>
              <a:gd name="csX11057" fmla="*/ 855904 w 1436261"/>
              <a:gd name="csY11057" fmla="*/ 351932 h 700513"/>
              <a:gd name="csX11058" fmla="*/ 856494 w 1436261"/>
              <a:gd name="csY11058" fmla="*/ 352522 h 700513"/>
              <a:gd name="csX11059" fmla="*/ 860167 w 1436261"/>
              <a:gd name="csY11059" fmla="*/ 356296 h 700513"/>
              <a:gd name="csX11060" fmla="*/ 866638 w 1436261"/>
              <a:gd name="csY11060" fmla="*/ 356262 h 700513"/>
              <a:gd name="csX11061" fmla="*/ 870631 w 1436261"/>
              <a:gd name="csY11061" fmla="*/ 354746 h 700513"/>
              <a:gd name="csX11062" fmla="*/ 874422 w 1436261"/>
              <a:gd name="csY11062" fmla="*/ 352522 h 700513"/>
              <a:gd name="csX11063" fmla="*/ 875551 w 1436261"/>
              <a:gd name="csY11063" fmla="*/ 353229 h 700513"/>
              <a:gd name="csX11064" fmla="*/ 879865 w 1436261"/>
              <a:gd name="csY11064" fmla="*/ 352825 h 700513"/>
              <a:gd name="csX11065" fmla="*/ 882578 w 1436261"/>
              <a:gd name="csY11065" fmla="*/ 351982 h 700513"/>
              <a:gd name="csX11066" fmla="*/ 884246 w 1436261"/>
              <a:gd name="csY11066" fmla="*/ 351982 h 700513"/>
              <a:gd name="csX11067" fmla="*/ 887094 w 1436261"/>
              <a:gd name="csY11067" fmla="*/ 350685 h 700513"/>
              <a:gd name="csX11068" fmla="*/ 888931 w 1436261"/>
              <a:gd name="csY11068" fmla="*/ 349404 h 700513"/>
              <a:gd name="csX11069" fmla="*/ 889824 w 1436261"/>
              <a:gd name="csY11069" fmla="*/ 347281 h 700513"/>
              <a:gd name="csX11070" fmla="*/ 893143 w 1436261"/>
              <a:gd name="csY11070" fmla="*/ 348360 h 700513"/>
              <a:gd name="csX11071" fmla="*/ 892267 w 1436261"/>
              <a:gd name="csY11071" fmla="*/ 351426 h 700513"/>
              <a:gd name="csX11072" fmla="*/ 892250 w 1436261"/>
              <a:gd name="csY11072" fmla="*/ 357829 h 700513"/>
              <a:gd name="csX11073" fmla="*/ 890514 w 1436261"/>
              <a:gd name="csY11073" fmla="*/ 363036 h 700513"/>
              <a:gd name="csX11074" fmla="*/ 889672 w 1436261"/>
              <a:gd name="csY11074" fmla="*/ 368563 h 700513"/>
              <a:gd name="csX11075" fmla="*/ 885426 w 1436261"/>
              <a:gd name="csY11075" fmla="*/ 374595 h 700513"/>
              <a:gd name="csX11076" fmla="*/ 885308 w 1436261"/>
              <a:gd name="csY11076" fmla="*/ 376516 h 700513"/>
              <a:gd name="csX11077" fmla="*/ 881415 w 1436261"/>
              <a:gd name="csY11077" fmla="*/ 384200 h 700513"/>
              <a:gd name="csX11078" fmla="*/ 875484 w 1436261"/>
              <a:gd name="csY11078" fmla="*/ 390839 h 700513"/>
              <a:gd name="csX11079" fmla="*/ 869603 w 1436261"/>
              <a:gd name="csY11079" fmla="*/ 397562 h 700513"/>
              <a:gd name="csX11080" fmla="*/ 865475 w 1436261"/>
              <a:gd name="csY11080" fmla="*/ 399719 h 700513"/>
              <a:gd name="csX11081" fmla="*/ 856426 w 1436261"/>
              <a:gd name="csY11081" fmla="*/ 410082 h 700513"/>
              <a:gd name="csX11082" fmla="*/ 851354 w 1436261"/>
              <a:gd name="csY11082" fmla="*/ 417547 h 700513"/>
              <a:gd name="csX11083" fmla="*/ 850225 w 1436261"/>
              <a:gd name="csY11083" fmla="*/ 419990 h 700513"/>
              <a:gd name="csX11084" fmla="*/ 849703 w 1436261"/>
              <a:gd name="csY11084" fmla="*/ 420580 h 700513"/>
              <a:gd name="csX11085" fmla="*/ 849636 w 1436261"/>
              <a:gd name="csY11085" fmla="*/ 420597 h 700513"/>
              <a:gd name="csX11086" fmla="*/ 848203 w 1436261"/>
              <a:gd name="csY11086" fmla="*/ 420984 h 700513"/>
              <a:gd name="csX11087" fmla="*/ 846215 w 1436261"/>
              <a:gd name="csY11087" fmla="*/ 423916 h 700513"/>
              <a:gd name="csX11088" fmla="*/ 843165 w 1436261"/>
              <a:gd name="csY11088" fmla="*/ 425500 h 700513"/>
              <a:gd name="csX11089" fmla="*/ 840334 w 1436261"/>
              <a:gd name="csY11089" fmla="*/ 427472 h 700513"/>
              <a:gd name="csX11090" fmla="*/ 840553 w 1436261"/>
              <a:gd name="csY11090" fmla="*/ 431364 h 700513"/>
              <a:gd name="csX11091" fmla="*/ 839627 w 1436261"/>
              <a:gd name="csY11091" fmla="*/ 434397 h 700513"/>
              <a:gd name="csX11092" fmla="*/ 838868 w 1436261"/>
              <a:gd name="csY11092" fmla="*/ 436385 h 700513"/>
              <a:gd name="csX11093" fmla="*/ 838464 w 1436261"/>
              <a:gd name="csY11093" fmla="*/ 437160 h 700513"/>
              <a:gd name="csX11094" fmla="*/ 838211 w 1436261"/>
              <a:gd name="csY11094" fmla="*/ 437514 h 700513"/>
              <a:gd name="csX11095" fmla="*/ 836577 w 1436261"/>
              <a:gd name="csY11095" fmla="*/ 441137 h 700513"/>
              <a:gd name="csX11096" fmla="*/ 836695 w 1436261"/>
              <a:gd name="csY11096" fmla="*/ 444507 h 700513"/>
              <a:gd name="csX11097" fmla="*/ 839003 w 1436261"/>
              <a:gd name="csY11097" fmla="*/ 447372 h 700513"/>
              <a:gd name="csX11098" fmla="*/ 839441 w 1436261"/>
              <a:gd name="csY11098" fmla="*/ 449933 h 700513"/>
              <a:gd name="csX11099" fmla="*/ 838885 w 1436261"/>
              <a:gd name="csY11099" fmla="*/ 452865 h 700513"/>
              <a:gd name="csX11100" fmla="*/ 839037 w 1436261"/>
              <a:gd name="csY11100" fmla="*/ 458931 h 700513"/>
              <a:gd name="csX11101" fmla="*/ 839846 w 1436261"/>
              <a:gd name="csY11101" fmla="*/ 463245 h 700513"/>
              <a:gd name="csX11102" fmla="*/ 840756 w 1436261"/>
              <a:gd name="csY11102" fmla="*/ 464104 h 700513"/>
              <a:gd name="csX11103" fmla="*/ 842525 w 1436261"/>
              <a:gd name="csY11103" fmla="*/ 467019 h 700513"/>
              <a:gd name="csX11104" fmla="*/ 842778 w 1436261"/>
              <a:gd name="csY11104" fmla="*/ 467289 h 700513"/>
              <a:gd name="csX11105" fmla="*/ 843115 w 1436261"/>
              <a:gd name="csY11105" fmla="*/ 467609 h 700513"/>
              <a:gd name="csX11106" fmla="*/ 844395 w 1436261"/>
              <a:gd name="csY11106" fmla="*/ 470490 h 700513"/>
              <a:gd name="csX11107" fmla="*/ 843991 w 1436261"/>
              <a:gd name="csY11107" fmla="*/ 473473 h 700513"/>
              <a:gd name="csX11108" fmla="*/ 844429 w 1436261"/>
              <a:gd name="csY11108" fmla="*/ 475562 h 700513"/>
              <a:gd name="csX11109" fmla="*/ 842761 w 1436261"/>
              <a:gd name="csY11109" fmla="*/ 479421 h 700513"/>
              <a:gd name="csX11110" fmla="*/ 843435 w 1436261"/>
              <a:gd name="csY11110" fmla="*/ 481999 h 700513"/>
              <a:gd name="csX11111" fmla="*/ 842626 w 1436261"/>
              <a:gd name="csY11111" fmla="*/ 485925 h 700513"/>
              <a:gd name="csX11112" fmla="*/ 843586 w 1436261"/>
              <a:gd name="csY11112" fmla="*/ 486532 h 700513"/>
              <a:gd name="csX11113" fmla="*/ 844159 w 1436261"/>
              <a:gd name="csY11113" fmla="*/ 487779 h 700513"/>
              <a:gd name="csX11114" fmla="*/ 844244 w 1436261"/>
              <a:gd name="csY11114" fmla="*/ 490559 h 700513"/>
              <a:gd name="csX11115" fmla="*/ 843317 w 1436261"/>
              <a:gd name="csY11115" fmla="*/ 493306 h 700513"/>
              <a:gd name="csX11116" fmla="*/ 841295 w 1436261"/>
              <a:gd name="csY11116" fmla="*/ 495580 h 700513"/>
              <a:gd name="csX11117" fmla="*/ 840654 w 1436261"/>
              <a:gd name="csY11117" fmla="*/ 498799 h 700513"/>
              <a:gd name="csX11118" fmla="*/ 837385 w 1436261"/>
              <a:gd name="csY11118" fmla="*/ 500214 h 700513"/>
              <a:gd name="csX11119" fmla="*/ 830342 w 1436261"/>
              <a:gd name="csY11119" fmla="*/ 504477 h 700513"/>
              <a:gd name="csX11120" fmla="*/ 824461 w 1436261"/>
              <a:gd name="csY11120" fmla="*/ 510004 h 700513"/>
              <a:gd name="csX11121" fmla="*/ 822338 w 1436261"/>
              <a:gd name="csY11121" fmla="*/ 511521 h 700513"/>
              <a:gd name="csX11122" fmla="*/ 820266 w 1436261"/>
              <a:gd name="csY11122" fmla="*/ 513458 h 700513"/>
              <a:gd name="csX11123" fmla="*/ 817974 w 1436261"/>
              <a:gd name="csY11123" fmla="*/ 514554 h 700513"/>
              <a:gd name="csX11124" fmla="*/ 816441 w 1436261"/>
              <a:gd name="csY11124" fmla="*/ 516357 h 700513"/>
              <a:gd name="csX11125" fmla="*/ 814149 w 1436261"/>
              <a:gd name="csY11125" fmla="*/ 516037 h 700513"/>
              <a:gd name="csX11126" fmla="*/ 813357 w 1436261"/>
              <a:gd name="csY11126" fmla="*/ 518193 h 700513"/>
              <a:gd name="csX11127" fmla="*/ 816542 w 1436261"/>
              <a:gd name="csY11127" fmla="*/ 523114 h 700513"/>
              <a:gd name="csX11128" fmla="*/ 818395 w 1436261"/>
              <a:gd name="csY11128" fmla="*/ 528523 h 700513"/>
              <a:gd name="csX11129" fmla="*/ 819288 w 1436261"/>
              <a:gd name="csY11129" fmla="*/ 530022 h 700513"/>
              <a:gd name="csX11130" fmla="*/ 819575 w 1436261"/>
              <a:gd name="csY11130" fmla="*/ 532364 h 700513"/>
              <a:gd name="csX11131" fmla="*/ 818446 w 1436261"/>
              <a:gd name="csY11131" fmla="*/ 536341 h 700513"/>
              <a:gd name="csX11132" fmla="*/ 817654 w 1436261"/>
              <a:gd name="csY11132" fmla="*/ 536510 h 700513"/>
              <a:gd name="csX11133" fmla="*/ 814486 w 1436261"/>
              <a:gd name="csY11133" fmla="*/ 542087 h 700513"/>
              <a:gd name="csX11134" fmla="*/ 806988 w 1436261"/>
              <a:gd name="csY11134" fmla="*/ 546721 h 700513"/>
              <a:gd name="csX11135" fmla="*/ 805235 w 1436261"/>
              <a:gd name="csY11135" fmla="*/ 549434 h 700513"/>
              <a:gd name="csX11136" fmla="*/ 807459 w 1436261"/>
              <a:gd name="csY11136" fmla="*/ 551995 h 700513"/>
              <a:gd name="csX11137" fmla="*/ 807190 w 1436261"/>
              <a:gd name="csY11137" fmla="*/ 553276 h 700513"/>
              <a:gd name="csX11138" fmla="*/ 806853 w 1436261"/>
              <a:gd name="csY11138" fmla="*/ 554084 h 700513"/>
              <a:gd name="csX11139" fmla="*/ 802657 w 1436261"/>
              <a:gd name="csY11139" fmla="*/ 553815 h 700513"/>
              <a:gd name="csX11140" fmla="*/ 806853 w 1436261"/>
              <a:gd name="csY11140" fmla="*/ 554101 h 700513"/>
              <a:gd name="csX11141" fmla="*/ 806499 w 1436261"/>
              <a:gd name="csY11141" fmla="*/ 554927 h 700513"/>
              <a:gd name="csX11142" fmla="*/ 805623 w 1436261"/>
              <a:gd name="csY11142" fmla="*/ 558668 h 700513"/>
              <a:gd name="csX11143" fmla="*/ 803213 w 1436261"/>
              <a:gd name="csY11143" fmla="*/ 560976 h 700513"/>
              <a:gd name="csX11144" fmla="*/ 800921 w 1436261"/>
              <a:gd name="csY11144" fmla="*/ 564195 h 700513"/>
              <a:gd name="csX11145" fmla="*/ 798343 w 1436261"/>
              <a:gd name="csY11145" fmla="*/ 568913 h 700513"/>
              <a:gd name="csX11146" fmla="*/ 796102 w 1436261"/>
              <a:gd name="csY11146" fmla="*/ 572687 h 700513"/>
              <a:gd name="csX11147" fmla="*/ 789194 w 1436261"/>
              <a:gd name="csY11147" fmla="*/ 580388 h 700513"/>
              <a:gd name="csX11148" fmla="*/ 785015 w 1436261"/>
              <a:gd name="csY11148" fmla="*/ 583606 h 700513"/>
              <a:gd name="csX11149" fmla="*/ 777399 w 1436261"/>
              <a:gd name="csY11149" fmla="*/ 588290 h 700513"/>
              <a:gd name="csX11150" fmla="*/ 775764 w 1436261"/>
              <a:gd name="csY11150" fmla="*/ 589032 h 700513"/>
              <a:gd name="csX11151" fmla="*/ 774922 w 1436261"/>
              <a:gd name="csY11151" fmla="*/ 589975 h 700513"/>
              <a:gd name="csX11152" fmla="*/ 772782 w 1436261"/>
              <a:gd name="csY11152" fmla="*/ 589756 h 700513"/>
              <a:gd name="csX11153" fmla="*/ 771821 w 1436261"/>
              <a:gd name="csY11153" fmla="*/ 591425 h 700513"/>
              <a:gd name="csX11154" fmla="*/ 770338 w 1436261"/>
              <a:gd name="csY11154" fmla="*/ 592082 h 700513"/>
              <a:gd name="csX11155" fmla="*/ 768788 w 1436261"/>
              <a:gd name="csY11155" fmla="*/ 592048 h 700513"/>
              <a:gd name="csX11156" fmla="*/ 768249 w 1436261"/>
              <a:gd name="csY11156" fmla="*/ 592722 h 700513"/>
              <a:gd name="csX11157" fmla="*/ 766513 w 1436261"/>
              <a:gd name="csY11157" fmla="*/ 592520 h 700513"/>
              <a:gd name="csX11158" fmla="*/ 762874 w 1436261"/>
              <a:gd name="csY11158" fmla="*/ 591290 h 700513"/>
              <a:gd name="csX11159" fmla="*/ 760936 w 1436261"/>
              <a:gd name="csY11159" fmla="*/ 592335 h 700513"/>
              <a:gd name="csX11160" fmla="*/ 758391 w 1436261"/>
              <a:gd name="csY11160" fmla="*/ 592402 h 700513"/>
              <a:gd name="csX11161" fmla="*/ 753994 w 1436261"/>
              <a:gd name="csY11161" fmla="*/ 592975 h 700513"/>
              <a:gd name="csX11162" fmla="*/ 752494 w 1436261"/>
              <a:gd name="csY11162" fmla="*/ 594171 h 700513"/>
              <a:gd name="csX11163" fmla="*/ 750539 w 1436261"/>
              <a:gd name="csY11163" fmla="*/ 593784 h 700513"/>
              <a:gd name="csX11164" fmla="*/ 747557 w 1436261"/>
              <a:gd name="csY11164" fmla="*/ 595839 h 700513"/>
              <a:gd name="csX11165" fmla="*/ 743850 w 1436261"/>
              <a:gd name="csY11165" fmla="*/ 595064 h 700513"/>
              <a:gd name="csX11166" fmla="*/ 742434 w 1436261"/>
              <a:gd name="csY11166" fmla="*/ 595418 h 700513"/>
              <a:gd name="csX11167" fmla="*/ 741457 w 1436261"/>
              <a:gd name="csY11167" fmla="*/ 592941 h 700513"/>
              <a:gd name="csX11168" fmla="*/ 739907 w 1436261"/>
              <a:gd name="csY11168" fmla="*/ 593800 h 700513"/>
              <a:gd name="csX11169" fmla="*/ 739216 w 1436261"/>
              <a:gd name="csY11169" fmla="*/ 591138 h 700513"/>
              <a:gd name="csX11170" fmla="*/ 738272 w 1436261"/>
              <a:gd name="csY11170" fmla="*/ 588779 h 700513"/>
              <a:gd name="csX11171" fmla="*/ 738070 w 1436261"/>
              <a:gd name="csY11171" fmla="*/ 585392 h 700513"/>
              <a:gd name="csX11172" fmla="*/ 739940 w 1436261"/>
              <a:gd name="csY11172" fmla="*/ 582612 h 700513"/>
              <a:gd name="csX11173" fmla="*/ 738390 w 1436261"/>
              <a:gd name="csY11173" fmla="*/ 576563 h 700513"/>
              <a:gd name="csX11174" fmla="*/ 735104 w 1436261"/>
              <a:gd name="csY11174" fmla="*/ 570176 h 700513"/>
              <a:gd name="csX11175" fmla="*/ 733285 w 1436261"/>
              <a:gd name="csY11175" fmla="*/ 567379 h 700513"/>
              <a:gd name="csX11176" fmla="*/ 731027 w 1436261"/>
              <a:gd name="csY11176" fmla="*/ 565206 h 700513"/>
              <a:gd name="csX11177" fmla="*/ 730100 w 1436261"/>
              <a:gd name="csY11177" fmla="*/ 563773 h 700513"/>
              <a:gd name="csX11178" fmla="*/ 729695 w 1436261"/>
              <a:gd name="csY11178" fmla="*/ 563032 h 700513"/>
              <a:gd name="csX11179" fmla="*/ 729156 w 1436261"/>
              <a:gd name="csY11179" fmla="*/ 562071 h 700513"/>
              <a:gd name="csX11180" fmla="*/ 726005 w 1436261"/>
              <a:gd name="csY11180" fmla="*/ 555988 h 700513"/>
              <a:gd name="csX11181" fmla="*/ 725550 w 1436261"/>
              <a:gd name="csY11181" fmla="*/ 551995 h 700513"/>
              <a:gd name="csX11182" fmla="*/ 724472 w 1436261"/>
              <a:gd name="csY11182" fmla="*/ 550596 h 700513"/>
              <a:gd name="csX11183" fmla="*/ 724337 w 1436261"/>
              <a:gd name="csY11183" fmla="*/ 546401 h 700513"/>
              <a:gd name="csX11184" fmla="*/ 723680 w 1436261"/>
              <a:gd name="csY11184" fmla="*/ 544109 h 700513"/>
              <a:gd name="csX11185" fmla="*/ 722922 w 1436261"/>
              <a:gd name="csY11185" fmla="*/ 539138 h 700513"/>
              <a:gd name="csX11186" fmla="*/ 721540 w 1436261"/>
              <a:gd name="csY11186" fmla="*/ 534049 h 700513"/>
              <a:gd name="csX11187" fmla="*/ 722264 w 1436261"/>
              <a:gd name="csY11187" fmla="*/ 532196 h 700513"/>
              <a:gd name="csX11188" fmla="*/ 721557 w 1436261"/>
              <a:gd name="csY11188" fmla="*/ 529197 h 700513"/>
              <a:gd name="csX11189" fmla="*/ 718406 w 1436261"/>
              <a:gd name="csY11189" fmla="*/ 522928 h 700513"/>
              <a:gd name="csX11190" fmla="*/ 716855 w 1436261"/>
              <a:gd name="csY11190" fmla="*/ 521766 h 700513"/>
              <a:gd name="csX11191" fmla="*/ 715878 w 1436261"/>
              <a:gd name="csY11191" fmla="*/ 519289 h 700513"/>
              <a:gd name="csX11192" fmla="*/ 710570 w 1436261"/>
              <a:gd name="csY11192" fmla="*/ 509869 h 700513"/>
              <a:gd name="csX11193" fmla="*/ 709408 w 1436261"/>
              <a:gd name="csY11193" fmla="*/ 506280 h 700513"/>
              <a:gd name="csX11194" fmla="*/ 710941 w 1436261"/>
              <a:gd name="csY11194" fmla="*/ 503382 h 700513"/>
              <a:gd name="csX11195" fmla="*/ 710958 w 1436261"/>
              <a:gd name="csY11195" fmla="*/ 503348 h 700513"/>
              <a:gd name="csX11196" fmla="*/ 711076 w 1436261"/>
              <a:gd name="csY11196" fmla="*/ 502506 h 700513"/>
              <a:gd name="csX11197" fmla="*/ 710874 w 1436261"/>
              <a:gd name="csY11197" fmla="*/ 500787 h 700513"/>
              <a:gd name="csX11198" fmla="*/ 710099 w 1436261"/>
              <a:gd name="csY11198" fmla="*/ 496861 h 700513"/>
              <a:gd name="csX11199" fmla="*/ 710301 w 1436261"/>
              <a:gd name="csY11199" fmla="*/ 496237 h 700513"/>
              <a:gd name="csX11200" fmla="*/ 712946 w 1436261"/>
              <a:gd name="csY11200" fmla="*/ 489447 h 700513"/>
              <a:gd name="csX11201" fmla="*/ 715187 w 1436261"/>
              <a:gd name="csY11201" fmla="*/ 482622 h 700513"/>
              <a:gd name="csX11202" fmla="*/ 716064 w 1436261"/>
              <a:gd name="csY11202" fmla="*/ 480971 h 700513"/>
              <a:gd name="csX11203" fmla="*/ 716316 w 1436261"/>
              <a:gd name="csY11203" fmla="*/ 479859 h 700513"/>
              <a:gd name="csX11204" fmla="*/ 719029 w 1436261"/>
              <a:gd name="csY11204" fmla="*/ 475293 h 700513"/>
              <a:gd name="csX11205" fmla="*/ 717580 w 1436261"/>
              <a:gd name="csY11205" fmla="*/ 466429 h 700513"/>
              <a:gd name="csX11206" fmla="*/ 716502 w 1436261"/>
              <a:gd name="csY11206" fmla="*/ 461408 h 700513"/>
              <a:gd name="csX11207" fmla="*/ 717715 w 1436261"/>
              <a:gd name="csY11207" fmla="*/ 458661 h 700513"/>
              <a:gd name="csX11208" fmla="*/ 718136 w 1436261"/>
              <a:gd name="csY11208" fmla="*/ 453960 h 700513"/>
              <a:gd name="csX11209" fmla="*/ 715625 w 1436261"/>
              <a:gd name="csY11209" fmla="*/ 451112 h 700513"/>
              <a:gd name="csX11210" fmla="*/ 714126 w 1436261"/>
              <a:gd name="csY11210" fmla="*/ 447052 h 700513"/>
              <a:gd name="csX11211" fmla="*/ 713182 w 1436261"/>
              <a:gd name="csY11211" fmla="*/ 444591 h 700513"/>
              <a:gd name="csX11212" fmla="*/ 715440 w 1436261"/>
              <a:gd name="csY11212" fmla="*/ 443294 h 700513"/>
              <a:gd name="csX11213" fmla="*/ 715474 w 1436261"/>
              <a:gd name="csY11213" fmla="*/ 442468 h 700513"/>
              <a:gd name="csX11214" fmla="*/ 715356 w 1436261"/>
              <a:gd name="csY11214" fmla="*/ 442013 h 700513"/>
              <a:gd name="csX11215" fmla="*/ 713856 w 1436261"/>
              <a:gd name="csY11215" fmla="*/ 442131 h 700513"/>
              <a:gd name="csX11216" fmla="*/ 712441 w 1436261"/>
              <a:gd name="csY11216" fmla="*/ 442367 h 700513"/>
              <a:gd name="csX11217" fmla="*/ 712239 w 1436261"/>
              <a:gd name="csY11217" fmla="*/ 442350 h 700513"/>
              <a:gd name="csX11218" fmla="*/ 711716 w 1436261"/>
              <a:gd name="csY11218" fmla="*/ 439334 h 700513"/>
              <a:gd name="csX11219" fmla="*/ 711413 w 1436261"/>
              <a:gd name="csY11219" fmla="*/ 438963 h 700513"/>
              <a:gd name="csX11220" fmla="*/ 710823 w 1436261"/>
              <a:gd name="csY11220" fmla="*/ 438391 h 700513"/>
              <a:gd name="csX11221" fmla="*/ 710132 w 1436261"/>
              <a:gd name="csY11221" fmla="*/ 436958 h 700513"/>
              <a:gd name="csX11222" fmla="*/ 708245 w 1436261"/>
              <a:gd name="csY11222" fmla="*/ 431650 h 700513"/>
              <a:gd name="csX11223" fmla="*/ 707807 w 1436261"/>
              <a:gd name="csY11223" fmla="*/ 430858 h 700513"/>
              <a:gd name="csX11224" fmla="*/ 707706 w 1436261"/>
              <a:gd name="csY11224" fmla="*/ 430673 h 700513"/>
              <a:gd name="csX11225" fmla="*/ 699938 w 1436261"/>
              <a:gd name="csY11225" fmla="*/ 425837 h 700513"/>
              <a:gd name="csX11226" fmla="*/ 697865 w 1436261"/>
              <a:gd name="csY11226" fmla="*/ 420209 h 700513"/>
              <a:gd name="csX11227" fmla="*/ 695877 w 1436261"/>
              <a:gd name="csY11227" fmla="*/ 415744 h 700513"/>
              <a:gd name="csX11228" fmla="*/ 698405 w 1436261"/>
              <a:gd name="csY11228" fmla="*/ 413755 h 700513"/>
              <a:gd name="csX11229" fmla="*/ 698876 w 1436261"/>
              <a:gd name="csY11229" fmla="*/ 410756 h 700513"/>
              <a:gd name="csX11230" fmla="*/ 702129 w 1436261"/>
              <a:gd name="csY11230" fmla="*/ 410908 h 700513"/>
              <a:gd name="csX11231" fmla="*/ 699247 w 1436261"/>
              <a:gd name="csY11231" fmla="*/ 408448 h 700513"/>
              <a:gd name="csX11232" fmla="*/ 700579 w 1436261"/>
              <a:gd name="csY11232" fmla="*/ 408683 h 700513"/>
              <a:gd name="csX11233" fmla="*/ 700141 w 1436261"/>
              <a:gd name="csY11233" fmla="*/ 407049 h 700513"/>
              <a:gd name="csX11234" fmla="*/ 699838 w 1436261"/>
              <a:gd name="csY11234" fmla="*/ 406206 h 700513"/>
              <a:gd name="csX11235" fmla="*/ 699517 w 1436261"/>
              <a:gd name="csY11235" fmla="*/ 404707 h 700513"/>
              <a:gd name="csX11236" fmla="*/ 700090 w 1436261"/>
              <a:gd name="csY11236" fmla="*/ 404724 h 700513"/>
              <a:gd name="csX11237" fmla="*/ 700495 w 1436261"/>
              <a:gd name="csY11237" fmla="*/ 403342 h 700513"/>
              <a:gd name="csX11238" fmla="*/ 701691 w 1436261"/>
              <a:gd name="csY11238" fmla="*/ 402247 h 700513"/>
              <a:gd name="csX11239" fmla="*/ 701422 w 1436261"/>
              <a:gd name="csY11239" fmla="*/ 399837 h 700513"/>
              <a:gd name="csX11240" fmla="*/ 701439 w 1436261"/>
              <a:gd name="csY11240" fmla="*/ 399450 h 700513"/>
              <a:gd name="csX11241" fmla="*/ 701540 w 1436261"/>
              <a:gd name="csY11241" fmla="*/ 399011 h 700513"/>
              <a:gd name="csX11242" fmla="*/ 702399 w 1436261"/>
              <a:gd name="csY11242" fmla="*/ 395523 h 700513"/>
              <a:gd name="csX11243" fmla="*/ 699973 w 1436261"/>
              <a:gd name="csY11243" fmla="*/ 392490 h 700513"/>
              <a:gd name="csX11244" fmla="*/ 700967 w 1436261"/>
              <a:gd name="csY11244" fmla="*/ 390098 h 700513"/>
              <a:gd name="csX11245" fmla="*/ 697950 w 1436261"/>
              <a:gd name="csY11245" fmla="*/ 390182 h 700513"/>
              <a:gd name="csX11246" fmla="*/ 697966 w 1436261"/>
              <a:gd name="csY11246" fmla="*/ 387267 h 700513"/>
              <a:gd name="csX11247" fmla="*/ 695607 w 1436261"/>
              <a:gd name="csY11247" fmla="*/ 387317 h 700513"/>
              <a:gd name="csX11248" fmla="*/ 695423 w 1436261"/>
              <a:gd name="csY11248" fmla="*/ 385784 h 700513"/>
              <a:gd name="csX11249" fmla="*/ 694731 w 1436261"/>
              <a:gd name="csY11249" fmla="*/ 385194 h 700513"/>
              <a:gd name="csX11250" fmla="*/ 692895 w 1436261"/>
              <a:gd name="csY11250" fmla="*/ 385228 h 700513"/>
              <a:gd name="csX11251" fmla="*/ 691615 w 1436261"/>
              <a:gd name="csY11251" fmla="*/ 388547 h 700513"/>
              <a:gd name="csX11252" fmla="*/ 689289 w 1436261"/>
              <a:gd name="csY11252" fmla="*/ 387840 h 700513"/>
              <a:gd name="csX11253" fmla="*/ 687503 w 1436261"/>
              <a:gd name="csY11253" fmla="*/ 389087 h 700513"/>
              <a:gd name="csX11254" fmla="*/ 686830 w 1436261"/>
              <a:gd name="csY11254" fmla="*/ 387486 h 700513"/>
              <a:gd name="csX11255" fmla="*/ 685971 w 1436261"/>
              <a:gd name="csY11255" fmla="*/ 389356 h 700513"/>
              <a:gd name="csX11256" fmla="*/ 684571 w 1436261"/>
              <a:gd name="csY11256" fmla="*/ 388446 h 700513"/>
              <a:gd name="csX11257" fmla="*/ 680898 w 1436261"/>
              <a:gd name="csY11257" fmla="*/ 385548 h 700513"/>
              <a:gd name="csX11258" fmla="*/ 681555 w 1436261"/>
              <a:gd name="csY11258" fmla="*/ 382347 h 700513"/>
              <a:gd name="csX11259" fmla="*/ 679296 w 1436261"/>
              <a:gd name="csY11259" fmla="*/ 380695 h 700513"/>
              <a:gd name="csX11260" fmla="*/ 675776 w 1436261"/>
              <a:gd name="csY11260" fmla="*/ 378488 h 700513"/>
              <a:gd name="csX11261" fmla="*/ 674360 w 1436261"/>
              <a:gd name="csY11261" fmla="*/ 378168 h 700513"/>
              <a:gd name="csX11262" fmla="*/ 674225 w 1436261"/>
              <a:gd name="csY11262" fmla="*/ 377494 h 700513"/>
              <a:gd name="csX11263" fmla="*/ 673281 w 1436261"/>
              <a:gd name="csY11263" fmla="*/ 376668 h 700513"/>
              <a:gd name="csX11264" fmla="*/ 672052 w 1436261"/>
              <a:gd name="csY11264" fmla="*/ 378067 h 700513"/>
              <a:gd name="csX11265" fmla="*/ 668934 w 1436261"/>
              <a:gd name="csY11265" fmla="*/ 377494 h 700513"/>
              <a:gd name="csX11266" fmla="*/ 668665 w 1436261"/>
              <a:gd name="csY11266" fmla="*/ 377527 h 700513"/>
              <a:gd name="csX11267" fmla="*/ 667805 w 1436261"/>
              <a:gd name="csY11267" fmla="*/ 377730 h 700513"/>
              <a:gd name="csX11268" fmla="*/ 665076 w 1436261"/>
              <a:gd name="csY11268" fmla="*/ 378757 h 700513"/>
              <a:gd name="csX11269" fmla="*/ 664637 w 1436261"/>
              <a:gd name="csY11269" fmla="*/ 378892 h 700513"/>
              <a:gd name="csX11270" fmla="*/ 663828 w 1436261"/>
              <a:gd name="csY11270" fmla="*/ 379145 h 700513"/>
              <a:gd name="csX11271" fmla="*/ 661671 w 1436261"/>
              <a:gd name="csY11271" fmla="*/ 379920 h 700513"/>
              <a:gd name="csX11272" fmla="*/ 660963 w 1436261"/>
              <a:gd name="csY11272" fmla="*/ 380240 h 700513"/>
              <a:gd name="csX11273" fmla="*/ 660896 w 1436261"/>
              <a:gd name="csY11273" fmla="*/ 380274 h 700513"/>
              <a:gd name="csX11274" fmla="*/ 658806 w 1436261"/>
              <a:gd name="csY11274" fmla="*/ 380931 h 700513"/>
              <a:gd name="csX11275" fmla="*/ 657694 w 1436261"/>
              <a:gd name="csY11275" fmla="*/ 380594 h 700513"/>
              <a:gd name="csX11276" fmla="*/ 657896 w 1436261"/>
              <a:gd name="csY11276" fmla="*/ 381100 h 700513"/>
              <a:gd name="csX11277" fmla="*/ 654931 w 1436261"/>
              <a:gd name="csY11277" fmla="*/ 383577 h 700513"/>
              <a:gd name="csX11278" fmla="*/ 651662 w 1436261"/>
              <a:gd name="csY11278" fmla="*/ 384402 h 700513"/>
              <a:gd name="csX11279" fmla="*/ 648005 w 1436261"/>
              <a:gd name="csY11279" fmla="*/ 384689 h 700513"/>
              <a:gd name="csX11280" fmla="*/ 645174 w 1436261"/>
              <a:gd name="csY11280" fmla="*/ 386188 h 700513"/>
              <a:gd name="csX11281" fmla="*/ 643186 w 1436261"/>
              <a:gd name="csY11281" fmla="*/ 384689 h 700513"/>
              <a:gd name="csX11282" fmla="*/ 642748 w 1436261"/>
              <a:gd name="csY11282" fmla="*/ 384537 h 700513"/>
              <a:gd name="csX11283" fmla="*/ 641956 w 1436261"/>
              <a:gd name="csY11283" fmla="*/ 384284 h 700513"/>
              <a:gd name="csX11284" fmla="*/ 640473 w 1436261"/>
              <a:gd name="csY11284" fmla="*/ 383981 h 700513"/>
              <a:gd name="csX11285" fmla="*/ 638233 w 1436261"/>
              <a:gd name="csY11285" fmla="*/ 384402 h 700513"/>
              <a:gd name="csX11286" fmla="*/ 635839 w 1436261"/>
              <a:gd name="csY11286" fmla="*/ 384032 h 700513"/>
              <a:gd name="csX11287" fmla="*/ 632907 w 1436261"/>
              <a:gd name="csY11287" fmla="*/ 384807 h 700513"/>
              <a:gd name="csX11288" fmla="*/ 630987 w 1436261"/>
              <a:gd name="csY11288" fmla="*/ 383577 h 700513"/>
              <a:gd name="csX11289" fmla="*/ 630919 w 1436261"/>
              <a:gd name="csY11289" fmla="*/ 385093 h 700513"/>
              <a:gd name="csX11290" fmla="*/ 629387 w 1436261"/>
              <a:gd name="csY11290" fmla="*/ 385784 h 700513"/>
              <a:gd name="csX11291" fmla="*/ 624449 w 1436261"/>
              <a:gd name="csY11291" fmla="*/ 385548 h 700513"/>
              <a:gd name="csX11292" fmla="*/ 621786 w 1436261"/>
              <a:gd name="csY11292" fmla="*/ 387570 h 700513"/>
              <a:gd name="csX11293" fmla="*/ 620793 w 1436261"/>
              <a:gd name="csY11293" fmla="*/ 388109 h 700513"/>
              <a:gd name="csX11294" fmla="*/ 619950 w 1436261"/>
              <a:gd name="csY11294" fmla="*/ 388160 h 700513"/>
              <a:gd name="csX11295" fmla="*/ 618906 w 1436261"/>
              <a:gd name="csY11295" fmla="*/ 387991 h 700513"/>
              <a:gd name="csX11296" fmla="*/ 612283 w 1436261"/>
              <a:gd name="csY11296" fmla="*/ 384301 h 700513"/>
              <a:gd name="csX11297" fmla="*/ 608441 w 1436261"/>
              <a:gd name="csY11297" fmla="*/ 379954 h 700513"/>
              <a:gd name="csX11298" fmla="*/ 604009 w 1436261"/>
              <a:gd name="csY11298" fmla="*/ 379010 h 700513"/>
              <a:gd name="csX11299" fmla="*/ 601702 w 1436261"/>
              <a:gd name="csY11299" fmla="*/ 377089 h 700513"/>
              <a:gd name="csX11300" fmla="*/ 600657 w 1436261"/>
              <a:gd name="csY11300" fmla="*/ 376398 h 700513"/>
              <a:gd name="csX11301" fmla="*/ 600118 w 1436261"/>
              <a:gd name="csY11301" fmla="*/ 375775 h 700513"/>
              <a:gd name="csX11302" fmla="*/ 599292 w 1436261"/>
              <a:gd name="csY11302" fmla="*/ 374814 h 700513"/>
              <a:gd name="csX11303" fmla="*/ 596613 w 1436261"/>
              <a:gd name="csY11303" fmla="*/ 373635 h 700513"/>
              <a:gd name="csX11304" fmla="*/ 596832 w 1436261"/>
              <a:gd name="csY11304" fmla="*/ 371984 h 700513"/>
              <a:gd name="csX11305" fmla="*/ 595147 w 1436261"/>
              <a:gd name="csY11305" fmla="*/ 369591 h 700513"/>
              <a:gd name="csX11306" fmla="*/ 593057 w 1436261"/>
              <a:gd name="csY11306" fmla="*/ 367838 h 700513"/>
              <a:gd name="csX11307" fmla="*/ 594472 w 1436261"/>
              <a:gd name="csY11307" fmla="*/ 366608 h 700513"/>
              <a:gd name="csX11308" fmla="*/ 594438 w 1436261"/>
              <a:gd name="csY11308" fmla="*/ 364131 h 700513"/>
              <a:gd name="csX11309" fmla="*/ 593951 w 1436261"/>
              <a:gd name="csY11309" fmla="*/ 364115 h 700513"/>
              <a:gd name="csX11310" fmla="*/ 593208 w 1436261"/>
              <a:gd name="csY11310" fmla="*/ 363558 h 700513"/>
              <a:gd name="csX11311" fmla="*/ 592770 w 1436261"/>
              <a:gd name="csY11311" fmla="*/ 362851 h 700513"/>
              <a:gd name="csX11312" fmla="*/ 591018 w 1436261"/>
              <a:gd name="csY11312" fmla="*/ 362059 h 700513"/>
              <a:gd name="csX11313" fmla="*/ 590429 w 1436261"/>
              <a:gd name="csY11313" fmla="*/ 359531 h 700513"/>
              <a:gd name="csX11314" fmla="*/ 588793 w 1436261"/>
              <a:gd name="csY11314" fmla="*/ 357914 h 700513"/>
              <a:gd name="csX11315" fmla="*/ 585963 w 1436261"/>
              <a:gd name="csY11315" fmla="*/ 354645 h 700513"/>
              <a:gd name="csX11316" fmla="*/ 585187 w 1436261"/>
              <a:gd name="csY11316" fmla="*/ 354308 h 700513"/>
              <a:gd name="csX11317" fmla="*/ 584261 w 1436261"/>
              <a:gd name="csY11317" fmla="*/ 354072 h 700513"/>
              <a:gd name="csX11318" fmla="*/ 585912 w 1436261"/>
              <a:gd name="csY11318" fmla="*/ 350483 h 700513"/>
              <a:gd name="csX11319" fmla="*/ 583368 w 1436261"/>
              <a:gd name="csY11319" fmla="*/ 350348 h 700513"/>
              <a:gd name="csX11320" fmla="*/ 582442 w 1436261"/>
              <a:gd name="csY11320" fmla="*/ 348528 h 700513"/>
              <a:gd name="csX11321" fmla="*/ 580740 w 1436261"/>
              <a:gd name="csY11321" fmla="*/ 350348 h 700513"/>
              <a:gd name="csX11322" fmla="*/ 580470 w 1436261"/>
              <a:gd name="csY11322" fmla="*/ 348545 h 700513"/>
              <a:gd name="csX11323" fmla="*/ 578246 w 1436261"/>
              <a:gd name="csY11323" fmla="*/ 347905 h 700513"/>
              <a:gd name="csX11324" fmla="*/ 578971 w 1436261"/>
              <a:gd name="csY11324" fmla="*/ 346708 h 700513"/>
              <a:gd name="csX11325" fmla="*/ 579240 w 1436261"/>
              <a:gd name="csY11325" fmla="*/ 345849 h 700513"/>
              <a:gd name="csX11326" fmla="*/ 579106 w 1436261"/>
              <a:gd name="csY11326" fmla="*/ 343962 h 700513"/>
              <a:gd name="csX11327" fmla="*/ 577420 w 1436261"/>
              <a:gd name="csY11327" fmla="*/ 345209 h 700513"/>
              <a:gd name="csX11328" fmla="*/ 579055 w 1436261"/>
              <a:gd name="csY11328" fmla="*/ 341569 h 700513"/>
              <a:gd name="csX11329" fmla="*/ 582155 w 1436261"/>
              <a:gd name="csY11329" fmla="*/ 342698 h 700513"/>
              <a:gd name="csX11330" fmla="*/ 582206 w 1436261"/>
              <a:gd name="csY11330" fmla="*/ 342125 h 700513"/>
              <a:gd name="csX11331" fmla="*/ 582189 w 1436261"/>
              <a:gd name="csY11331" fmla="*/ 341721 h 700513"/>
              <a:gd name="csX11332" fmla="*/ 581987 w 1436261"/>
              <a:gd name="csY11332" fmla="*/ 340878 h 700513"/>
              <a:gd name="csX11333" fmla="*/ 581212 w 1436261"/>
              <a:gd name="csY11333" fmla="*/ 339463 h 700513"/>
              <a:gd name="csX11334" fmla="*/ 578432 w 1436261"/>
              <a:gd name="csY11334" fmla="*/ 340271 h 700513"/>
              <a:gd name="csX11335" fmla="*/ 577252 w 1436261"/>
              <a:gd name="csY11335" fmla="*/ 340086 h 700513"/>
              <a:gd name="csX11336" fmla="*/ 576443 w 1436261"/>
              <a:gd name="csY11336" fmla="*/ 339951 h 700513"/>
              <a:gd name="csX11337" fmla="*/ 576982 w 1436261"/>
              <a:gd name="csY11337" fmla="*/ 334475 h 700513"/>
              <a:gd name="csX11338" fmla="*/ 574775 w 1436261"/>
              <a:gd name="csY11338" fmla="*/ 334054 h 700513"/>
              <a:gd name="csX11339" fmla="*/ 577993 w 1436261"/>
              <a:gd name="csY11339" fmla="*/ 332369 h 700513"/>
              <a:gd name="csX11340" fmla="*/ 580066 w 1436261"/>
              <a:gd name="csY11340" fmla="*/ 327027 h 700513"/>
              <a:gd name="csX11341" fmla="*/ 580167 w 1436261"/>
              <a:gd name="csY11341" fmla="*/ 326033 h 700513"/>
              <a:gd name="csX11342" fmla="*/ 580505 w 1436261"/>
              <a:gd name="csY11342" fmla="*/ 324129 h 700513"/>
              <a:gd name="csX11343" fmla="*/ 581768 w 1436261"/>
              <a:gd name="csY11343" fmla="*/ 317052 h 700513"/>
              <a:gd name="csX11344" fmla="*/ 581144 w 1436261"/>
              <a:gd name="csY11344" fmla="*/ 312620 h 700513"/>
              <a:gd name="csX11345" fmla="*/ 579999 w 1436261"/>
              <a:gd name="csY11345" fmla="*/ 310649 h 700513"/>
              <a:gd name="csX11346" fmla="*/ 580942 w 1436261"/>
              <a:gd name="csY11346" fmla="*/ 307279 h 700513"/>
              <a:gd name="csX11347" fmla="*/ 579897 w 1436261"/>
              <a:gd name="csY11347" fmla="*/ 303706 h 700513"/>
              <a:gd name="csX11348" fmla="*/ 578717 w 1436261"/>
              <a:gd name="csY11348" fmla="*/ 299527 h 700513"/>
              <a:gd name="csX11349" fmla="*/ 578482 w 1436261"/>
              <a:gd name="csY11349" fmla="*/ 299241 h 700513"/>
              <a:gd name="csX11350" fmla="*/ 578769 w 1436261"/>
              <a:gd name="csY11350" fmla="*/ 298702 h 700513"/>
              <a:gd name="csX11351" fmla="*/ 578870 w 1436261"/>
              <a:gd name="csY11351" fmla="*/ 296511 h 700513"/>
              <a:gd name="csX11352" fmla="*/ 580302 w 1436261"/>
              <a:gd name="csY11352" fmla="*/ 294304 h 700513"/>
              <a:gd name="csX11353" fmla="*/ 583654 w 1436261"/>
              <a:gd name="csY11353" fmla="*/ 289889 h 700513"/>
              <a:gd name="csX11354" fmla="*/ 582813 w 1436261"/>
              <a:gd name="csY11354" fmla="*/ 285575 h 700513"/>
              <a:gd name="csX11355" fmla="*/ 587261 w 1436261"/>
              <a:gd name="csY11355" fmla="*/ 282054 h 700513"/>
              <a:gd name="csX11356" fmla="*/ 588793 w 1436261"/>
              <a:gd name="csY11356" fmla="*/ 277925 h 700513"/>
              <a:gd name="csX11357" fmla="*/ 588171 w 1436261"/>
              <a:gd name="csY11357" fmla="*/ 275229 h 700513"/>
              <a:gd name="csX11358" fmla="*/ 592586 w 1436261"/>
              <a:gd name="csY11358" fmla="*/ 272601 h 700513"/>
              <a:gd name="csX11359" fmla="*/ 595433 w 1436261"/>
              <a:gd name="csY11359" fmla="*/ 269365 h 700513"/>
              <a:gd name="csX11360" fmla="*/ 597860 w 1436261"/>
              <a:gd name="csY11360" fmla="*/ 265557 h 700513"/>
              <a:gd name="csX11361" fmla="*/ 597927 w 1436261"/>
              <a:gd name="csY11361" fmla="*/ 265220 h 700513"/>
              <a:gd name="csX11362" fmla="*/ 597927 w 1436261"/>
              <a:gd name="csY11362" fmla="*/ 264732 h 700513"/>
              <a:gd name="csX11363" fmla="*/ 598146 w 1436261"/>
              <a:gd name="csY11363" fmla="*/ 263030 h 700513"/>
              <a:gd name="csX11364" fmla="*/ 600859 w 1436261"/>
              <a:gd name="csY11364" fmla="*/ 261749 h 700513"/>
              <a:gd name="csX11365" fmla="*/ 604009 w 1436261"/>
              <a:gd name="csY11365" fmla="*/ 259710 h 700513"/>
              <a:gd name="csX11366" fmla="*/ 611946 w 1436261"/>
              <a:gd name="csY11366" fmla="*/ 250830 h 700513"/>
              <a:gd name="csX11367" fmla="*/ 610345 w 1436261"/>
              <a:gd name="csY11367" fmla="*/ 250409 h 700513"/>
              <a:gd name="csX11368" fmla="*/ 613176 w 1436261"/>
              <a:gd name="csY11368" fmla="*/ 245859 h 700513"/>
              <a:gd name="csX11369" fmla="*/ 612839 w 1436261"/>
              <a:gd name="csY11369" fmla="*/ 245792 h 700513"/>
              <a:gd name="csX11370" fmla="*/ 616193 w 1436261"/>
              <a:gd name="csY11370" fmla="*/ 243568 h 700513"/>
              <a:gd name="csX11371" fmla="*/ 615350 w 1436261"/>
              <a:gd name="csY11371" fmla="*/ 240467 h 700513"/>
              <a:gd name="csX11372" fmla="*/ 614490 w 1436261"/>
              <a:gd name="csY11372" fmla="*/ 238799 h 700513"/>
              <a:gd name="csX11373" fmla="*/ 616125 w 1436261"/>
              <a:gd name="csY11373" fmla="*/ 237165 h 700513"/>
              <a:gd name="csX11374" fmla="*/ 619579 w 1436261"/>
              <a:gd name="csY11374" fmla="*/ 235715 h 700513"/>
              <a:gd name="csX11375" fmla="*/ 626724 w 1436261"/>
              <a:gd name="csY11375" fmla="*/ 229734 h 700513"/>
              <a:gd name="csX11376" fmla="*/ 630852 w 1436261"/>
              <a:gd name="csY11376" fmla="*/ 222100 h 700513"/>
              <a:gd name="csX11377" fmla="*/ 634491 w 1436261"/>
              <a:gd name="csY11377" fmla="*/ 221831 h 700513"/>
              <a:gd name="csX11378" fmla="*/ 636464 w 1436261"/>
              <a:gd name="csY11378" fmla="*/ 223802 h 700513"/>
              <a:gd name="csX11379" fmla="*/ 641484 w 1436261"/>
              <a:gd name="csY11379" fmla="*/ 224325 h 700513"/>
              <a:gd name="csX11380" fmla="*/ 643894 w 1436261"/>
              <a:gd name="csY11380" fmla="*/ 223937 h 700513"/>
              <a:gd name="csX11381" fmla="*/ 646084 w 1436261"/>
              <a:gd name="csY11381" fmla="*/ 225353 h 700513"/>
              <a:gd name="csX11382" fmla="*/ 648865 w 1436261"/>
              <a:gd name="csY11382" fmla="*/ 226616 h 700513"/>
              <a:gd name="csX11383" fmla="*/ 649673 w 1436261"/>
              <a:gd name="csY11383" fmla="*/ 226380 h 700513"/>
              <a:gd name="csX11384" fmla="*/ 650685 w 1436261"/>
              <a:gd name="csY11384" fmla="*/ 225555 h 700513"/>
              <a:gd name="csX11385" fmla="*/ 651021 w 1436261"/>
              <a:gd name="csY11385" fmla="*/ 225706 h 700513"/>
              <a:gd name="csX11386" fmla="*/ 651308 w 1436261"/>
              <a:gd name="csY11386" fmla="*/ 225117 h 700513"/>
              <a:gd name="csX11387" fmla="*/ 653903 w 1436261"/>
              <a:gd name="csY11387" fmla="*/ 224021 h 700513"/>
              <a:gd name="csX11388" fmla="*/ 656649 w 1436261"/>
              <a:gd name="csY11388" fmla="*/ 221662 h 700513"/>
              <a:gd name="csX11389" fmla="*/ 660458 w 1436261"/>
              <a:gd name="csY11389" fmla="*/ 219388 h 700513"/>
              <a:gd name="csX11390" fmla="*/ 664132 w 1436261"/>
              <a:gd name="csY11390" fmla="*/ 218646 h 700513"/>
              <a:gd name="csX11391" fmla="*/ 666424 w 1436261"/>
              <a:gd name="csY11391" fmla="*/ 218377 h 700513"/>
              <a:gd name="csX11392" fmla="*/ 670266 w 1436261"/>
              <a:gd name="csY11392" fmla="*/ 217130 h 700513"/>
              <a:gd name="csX11393" fmla="*/ 674192 w 1436261"/>
              <a:gd name="csY11393" fmla="*/ 216978 h 700513"/>
              <a:gd name="csX11394" fmla="*/ 676399 w 1436261"/>
              <a:gd name="csY11394" fmla="*/ 216439 h 700513"/>
              <a:gd name="csX11395" fmla="*/ 678875 w 1436261"/>
              <a:gd name="csY11395" fmla="*/ 216355 h 700513"/>
              <a:gd name="csX11396" fmla="*/ 679751 w 1436261"/>
              <a:gd name="csY11396" fmla="*/ 217146 h 700513"/>
              <a:gd name="csX11397" fmla="*/ 682263 w 1436261"/>
              <a:gd name="csY11397" fmla="*/ 217753 h 700513"/>
              <a:gd name="csX11398" fmla="*/ 683830 w 1436261"/>
              <a:gd name="csY11398" fmla="*/ 216978 h 700513"/>
              <a:gd name="csX11399" fmla="*/ 683628 w 1436261"/>
              <a:gd name="csY11399" fmla="*/ 216034 h 700513"/>
              <a:gd name="csX11400" fmla="*/ 684049 w 1436261"/>
              <a:gd name="csY11400" fmla="*/ 214703 h 700513"/>
              <a:gd name="csX11401" fmla="*/ 688968 w 1436261"/>
              <a:gd name="csY11401" fmla="*/ 216051 h 700513"/>
              <a:gd name="csX11402" fmla="*/ 690182 w 1436261"/>
              <a:gd name="csY11402" fmla="*/ 215765 h 700513"/>
              <a:gd name="csX11403" fmla="*/ 690182 w 1436261"/>
              <a:gd name="csY11403" fmla="*/ 214568 h 700513"/>
              <a:gd name="csX11404" fmla="*/ 694648 w 1436261"/>
              <a:gd name="csY11404" fmla="*/ 217231 h 700513"/>
              <a:gd name="csX11405" fmla="*/ 694866 w 1436261"/>
              <a:gd name="csY11405" fmla="*/ 217248 h 700513"/>
              <a:gd name="csX11406" fmla="*/ 695506 w 1436261"/>
              <a:gd name="csY11406" fmla="*/ 217113 h 700513"/>
              <a:gd name="csX11407" fmla="*/ 697159 w 1436261"/>
              <a:gd name="csY11407" fmla="*/ 214063 h 700513"/>
              <a:gd name="csX11408" fmla="*/ 700208 w 1436261"/>
              <a:gd name="csY11408" fmla="*/ 213945 h 700513"/>
              <a:gd name="csX11409" fmla="*/ 702618 w 1436261"/>
              <a:gd name="csY11409" fmla="*/ 214164 h 700513"/>
              <a:gd name="csX11410" fmla="*/ 703510 w 1436261"/>
              <a:gd name="csY11410" fmla="*/ 216220 h 700513"/>
              <a:gd name="csX11411" fmla="*/ 705162 w 1436261"/>
              <a:gd name="csY11411" fmla="*/ 215091 h 700513"/>
              <a:gd name="csX11412" fmla="*/ 706510 w 1436261"/>
              <a:gd name="csY11412" fmla="*/ 216422 h 700513"/>
              <a:gd name="csX11413" fmla="*/ 703392 w 1436261"/>
              <a:gd name="csY11413" fmla="*/ 219539 h 700513"/>
              <a:gd name="csX11414" fmla="*/ 703680 w 1436261"/>
              <a:gd name="csY11414" fmla="*/ 221612 h 700513"/>
              <a:gd name="csX11415" fmla="*/ 705803 w 1436261"/>
              <a:gd name="csY11415" fmla="*/ 225235 h 700513"/>
              <a:gd name="csX11416" fmla="*/ 704202 w 1436261"/>
              <a:gd name="csY11416" fmla="*/ 229093 h 700513"/>
              <a:gd name="csX11417" fmla="*/ 702483 w 1436261"/>
              <a:gd name="csY11417" fmla="*/ 230408 h 700513"/>
              <a:gd name="csX11418" fmla="*/ 703123 w 1436261"/>
              <a:gd name="csY11418" fmla="*/ 232497 h 700513"/>
              <a:gd name="csX11419" fmla="*/ 703966 w 1436261"/>
              <a:gd name="csY11419" fmla="*/ 233626 h 700513"/>
              <a:gd name="csX11420" fmla="*/ 705011 w 1436261"/>
              <a:gd name="csY11420" fmla="*/ 234873 h 700513"/>
              <a:gd name="csX11421" fmla="*/ 706290 w 1436261"/>
              <a:gd name="csY11421" fmla="*/ 233828 h 700513"/>
              <a:gd name="csX11422" fmla="*/ 708363 w 1436261"/>
              <a:gd name="csY11422" fmla="*/ 234064 h 700513"/>
              <a:gd name="csX11423" fmla="*/ 708852 w 1436261"/>
              <a:gd name="csY11423" fmla="*/ 235092 h 700513"/>
              <a:gd name="csX11424" fmla="*/ 709425 w 1436261"/>
              <a:gd name="csY11424" fmla="*/ 236170 h 700513"/>
              <a:gd name="csX11425" fmla="*/ 709542 w 1436261"/>
              <a:gd name="csY11425" fmla="*/ 236221 h 700513"/>
              <a:gd name="csX11426" fmla="*/ 712592 w 1436261"/>
              <a:gd name="csY11426" fmla="*/ 236204 h 700513"/>
              <a:gd name="csX11427" fmla="*/ 717159 w 1436261"/>
              <a:gd name="csY11427" fmla="*/ 237350 h 700513"/>
              <a:gd name="csX11428" fmla="*/ 721152 w 1436261"/>
              <a:gd name="csY11428" fmla="*/ 236103 h 700513"/>
              <a:gd name="csX11429" fmla="*/ 723377 w 1436261"/>
              <a:gd name="csY11429" fmla="*/ 238782 h 700513"/>
              <a:gd name="csX11430" fmla="*/ 725837 w 1436261"/>
              <a:gd name="csY11430" fmla="*/ 239288 h 700513"/>
              <a:gd name="csX11431" fmla="*/ 726797 w 1436261"/>
              <a:gd name="csY11431" fmla="*/ 240787 h 700513"/>
              <a:gd name="csX11432" fmla="*/ 730723 w 1436261"/>
              <a:gd name="csY11432" fmla="*/ 243719 h 700513"/>
              <a:gd name="csX11433" fmla="*/ 734043 w 1436261"/>
              <a:gd name="csY11433" fmla="*/ 246247 h 700513"/>
              <a:gd name="csX11434" fmla="*/ 740025 w 1436261"/>
              <a:gd name="csY11434" fmla="*/ 248235 h 700513"/>
              <a:gd name="csX11435" fmla="*/ 740564 w 1436261"/>
              <a:gd name="csY11435" fmla="*/ 249566 h 700513"/>
              <a:gd name="csX11436" fmla="*/ 746023 w 1436261"/>
              <a:gd name="csY11436" fmla="*/ 247949 h 700513"/>
              <a:gd name="csX11437" fmla="*/ 746411 w 1436261"/>
              <a:gd name="csY11437" fmla="*/ 242456 h 700513"/>
              <a:gd name="csX11438" fmla="*/ 748467 w 1436261"/>
              <a:gd name="csY11438" fmla="*/ 241141 h 700513"/>
              <a:gd name="csX11439" fmla="*/ 749714 w 1436261"/>
              <a:gd name="csY11439" fmla="*/ 239288 h 700513"/>
              <a:gd name="csX11440" fmla="*/ 756892 w 1436261"/>
              <a:gd name="csY11440" fmla="*/ 238041 h 700513"/>
              <a:gd name="csX11441" fmla="*/ 760093 w 1436261"/>
              <a:gd name="csY11441" fmla="*/ 239355 h 700513"/>
              <a:gd name="csX11442" fmla="*/ 761205 w 1436261"/>
              <a:gd name="csY11442" fmla="*/ 241141 h 700513"/>
              <a:gd name="csX11443" fmla="*/ 762823 w 1436261"/>
              <a:gd name="csY11443" fmla="*/ 241343 h 700513"/>
              <a:gd name="csX11444" fmla="*/ 766648 w 1436261"/>
              <a:gd name="csY11444" fmla="*/ 242270 h 700513"/>
              <a:gd name="csX11445" fmla="*/ 769277 w 1436261"/>
              <a:gd name="csY11445" fmla="*/ 244427 h 700513"/>
              <a:gd name="csX11446" fmla="*/ 770035 w 1436261"/>
              <a:gd name="csY11446" fmla="*/ 244596 h 700513"/>
              <a:gd name="csX11447" fmla="*/ 770102 w 1436261"/>
              <a:gd name="csY11447" fmla="*/ 244596 h 700513"/>
              <a:gd name="csX11448" fmla="*/ 774837 w 1436261"/>
              <a:gd name="csY11448" fmla="*/ 244966 h 700513"/>
              <a:gd name="csX11449" fmla="*/ 779926 w 1436261"/>
              <a:gd name="csY11449" fmla="*/ 245573 h 700513"/>
              <a:gd name="csX11450" fmla="*/ 780263 w 1436261"/>
              <a:gd name="csY11450" fmla="*/ 246668 h 700513"/>
              <a:gd name="csX11451" fmla="*/ 788772 w 1436261"/>
              <a:gd name="csY11451" fmla="*/ 247982 h 700513"/>
              <a:gd name="csX11452" fmla="*/ 789682 w 1436261"/>
              <a:gd name="csY11452" fmla="*/ 247073 h 700513"/>
              <a:gd name="csX11453" fmla="*/ 791502 w 1436261"/>
              <a:gd name="csY11453" fmla="*/ 247005 h 700513"/>
              <a:gd name="csX11454" fmla="*/ 792446 w 1436261"/>
              <a:gd name="csY11454" fmla="*/ 245017 h 700513"/>
              <a:gd name="csX11455" fmla="*/ 795108 w 1436261"/>
              <a:gd name="csY11455" fmla="*/ 244242 h 700513"/>
              <a:gd name="csX11456" fmla="*/ 797518 w 1436261"/>
              <a:gd name="csY11456" fmla="*/ 244983 h 700513"/>
              <a:gd name="csX11457" fmla="*/ 799338 w 1436261"/>
              <a:gd name="csY11457" fmla="*/ 244478 h 700513"/>
              <a:gd name="csX11458" fmla="*/ 800804 w 1436261"/>
              <a:gd name="csY11458" fmla="*/ 246820 h 700513"/>
              <a:gd name="csX11459" fmla="*/ 800955 w 1436261"/>
              <a:gd name="csY11459" fmla="*/ 245573 h 700513"/>
              <a:gd name="csX11460" fmla="*/ 806533 w 1436261"/>
              <a:gd name="csY11460" fmla="*/ 247376 h 700513"/>
              <a:gd name="csX11461" fmla="*/ 809700 w 1436261"/>
              <a:gd name="csY11461" fmla="*/ 246567 h 700513"/>
              <a:gd name="csX11462" fmla="*/ 809970 w 1436261"/>
              <a:gd name="csY11462" fmla="*/ 246331 h 700513"/>
              <a:gd name="csX11463" fmla="*/ 810627 w 1436261"/>
              <a:gd name="csY11463" fmla="*/ 245741 h 700513"/>
              <a:gd name="csX11464" fmla="*/ 811099 w 1436261"/>
              <a:gd name="csY11464" fmla="*/ 245286 h 700513"/>
              <a:gd name="csX11465" fmla="*/ 813273 w 1436261"/>
              <a:gd name="csY11465" fmla="*/ 242102 h 700513"/>
              <a:gd name="csX11466" fmla="*/ 813643 w 1436261"/>
              <a:gd name="csY11466" fmla="*/ 240400 h 700513"/>
              <a:gd name="csX11467" fmla="*/ 813694 w 1436261"/>
              <a:gd name="csY11467" fmla="*/ 238108 h 700513"/>
              <a:gd name="csX11468" fmla="*/ 813896 w 1436261"/>
              <a:gd name="csY11468" fmla="*/ 237198 h 700513"/>
              <a:gd name="csX11469" fmla="*/ 814082 w 1436261"/>
              <a:gd name="csY11469" fmla="*/ 236389 h 700513"/>
              <a:gd name="csX11470" fmla="*/ 815564 w 1436261"/>
              <a:gd name="csY11470" fmla="*/ 231739 h 700513"/>
              <a:gd name="csX11471" fmla="*/ 815834 w 1436261"/>
              <a:gd name="csY11471" fmla="*/ 229852 h 700513"/>
              <a:gd name="csX11472" fmla="*/ 817182 w 1436261"/>
              <a:gd name="csY11472" fmla="*/ 228857 h 700513"/>
              <a:gd name="csX11473" fmla="*/ 817216 w 1436261"/>
              <a:gd name="csY11473" fmla="*/ 228453 h 700513"/>
              <a:gd name="csX11474" fmla="*/ 817131 w 1436261"/>
              <a:gd name="csY11474" fmla="*/ 228065 h 700513"/>
              <a:gd name="csX11475" fmla="*/ 816693 w 1436261"/>
              <a:gd name="csY11475" fmla="*/ 226852 h 700513"/>
              <a:gd name="csX11476" fmla="*/ 816710 w 1436261"/>
              <a:gd name="csY11476" fmla="*/ 225555 h 700513"/>
              <a:gd name="csX11477" fmla="*/ 816255 w 1436261"/>
              <a:gd name="csY11477" fmla="*/ 224460 h 700513"/>
              <a:gd name="csX11478" fmla="*/ 815413 w 1436261"/>
              <a:gd name="csY11478" fmla="*/ 223314 h 700513"/>
              <a:gd name="csX11479" fmla="*/ 815665 w 1436261"/>
              <a:gd name="csY11479" fmla="*/ 221999 h 700513"/>
              <a:gd name="csX11480" fmla="*/ 815969 w 1436261"/>
              <a:gd name="csY11480" fmla="*/ 221224 h 700513"/>
              <a:gd name="csX11481" fmla="*/ 815935 w 1436261"/>
              <a:gd name="csY11481" fmla="*/ 220382 h 700513"/>
              <a:gd name="csX11482" fmla="*/ 816171 w 1436261"/>
              <a:gd name="csY11482" fmla="*/ 218663 h 700513"/>
              <a:gd name="csX11483" fmla="*/ 817199 w 1436261"/>
              <a:gd name="csY11483" fmla="*/ 217012 h 700513"/>
              <a:gd name="csX11484" fmla="*/ 815851 w 1436261"/>
              <a:gd name="csY11484" fmla="*/ 215967 h 700513"/>
              <a:gd name="csX11485" fmla="*/ 814452 w 1436261"/>
              <a:gd name="csY11485" fmla="*/ 217382 h 700513"/>
              <a:gd name="csX11486" fmla="*/ 812279 w 1436261"/>
              <a:gd name="csY11486" fmla="*/ 218073 h 700513"/>
              <a:gd name="csX11487" fmla="*/ 810206 w 1436261"/>
              <a:gd name="csY11487" fmla="*/ 217012 h 700513"/>
              <a:gd name="csX11488" fmla="*/ 809161 w 1436261"/>
              <a:gd name="csY11488" fmla="*/ 217686 h 700513"/>
              <a:gd name="csX11489" fmla="*/ 807662 w 1436261"/>
              <a:gd name="csY11489" fmla="*/ 218612 h 700513"/>
              <a:gd name="csX11490" fmla="*/ 806802 w 1436261"/>
              <a:gd name="csY11490" fmla="*/ 219809 h 700513"/>
              <a:gd name="csX11491" fmla="*/ 805875 w 1436261"/>
              <a:gd name="csY11491" fmla="*/ 220095 h 700513"/>
              <a:gd name="csX11492" fmla="*/ 802876 w 1436261"/>
              <a:gd name="csY11492" fmla="*/ 220550 h 700513"/>
              <a:gd name="csX11493" fmla="*/ 800888 w 1436261"/>
              <a:gd name="csY11493" fmla="*/ 220584 h 700513"/>
              <a:gd name="csX11494" fmla="*/ 799456 w 1436261"/>
              <a:gd name="csY11494" fmla="*/ 218949 h 700513"/>
              <a:gd name="csX11495" fmla="*/ 797248 w 1436261"/>
              <a:gd name="csY11495" fmla="*/ 217635 h 700513"/>
              <a:gd name="csX11496" fmla="*/ 795631 w 1436261"/>
              <a:gd name="csY11496" fmla="*/ 217618 h 700513"/>
              <a:gd name="csX11497" fmla="*/ 794872 w 1436261"/>
              <a:gd name="csY11497" fmla="*/ 216911 h 700513"/>
              <a:gd name="csX11498" fmla="*/ 792597 w 1436261"/>
              <a:gd name="csY11498" fmla="*/ 216439 h 700513"/>
              <a:gd name="csX11499" fmla="*/ 792513 w 1436261"/>
              <a:gd name="csY11499" fmla="*/ 217635 h 700513"/>
              <a:gd name="csX11500" fmla="*/ 792260 w 1436261"/>
              <a:gd name="csY11500" fmla="*/ 218781 h 700513"/>
              <a:gd name="csX11501" fmla="*/ 792041 w 1436261"/>
              <a:gd name="csY11501" fmla="*/ 219893 h 700513"/>
              <a:gd name="csX11502" fmla="*/ 790289 w 1436261"/>
              <a:gd name="csY11502" fmla="*/ 219792 h 700513"/>
              <a:gd name="csX11503" fmla="*/ 788772 w 1436261"/>
              <a:gd name="csY11503" fmla="*/ 219893 h 700513"/>
              <a:gd name="csX11504" fmla="*/ 786413 w 1436261"/>
              <a:gd name="csY11504" fmla="*/ 218528 h 700513"/>
              <a:gd name="csX11505" fmla="*/ 785099 w 1436261"/>
              <a:gd name="csY11505" fmla="*/ 217635 h 700513"/>
              <a:gd name="csX11506" fmla="*/ 783566 w 1436261"/>
              <a:gd name="csY11506" fmla="*/ 216860 h 700513"/>
              <a:gd name="csX11507" fmla="*/ 781847 w 1436261"/>
              <a:gd name="csY11507" fmla="*/ 217366 h 700513"/>
              <a:gd name="csX11508" fmla="*/ 780095 w 1436261"/>
              <a:gd name="csY11508" fmla="*/ 217012 h 700513"/>
              <a:gd name="csX11509" fmla="*/ 778292 w 1436261"/>
              <a:gd name="csY11509" fmla="*/ 216759 h 700513"/>
              <a:gd name="csX11510" fmla="*/ 781257 w 1436261"/>
              <a:gd name="csY11510" fmla="*/ 215596 h 700513"/>
              <a:gd name="csX11511" fmla="*/ 779488 w 1436261"/>
              <a:gd name="csY11511" fmla="*/ 215461 h 700513"/>
              <a:gd name="csX11512" fmla="*/ 778005 w 1436261"/>
              <a:gd name="csY11512" fmla="*/ 215815 h 700513"/>
              <a:gd name="csX11513" fmla="*/ 777348 w 1436261"/>
              <a:gd name="csY11513" fmla="*/ 215124 h 700513"/>
              <a:gd name="csX11514" fmla="*/ 778325 w 1436261"/>
              <a:gd name="csY11514" fmla="*/ 214720 h 700513"/>
              <a:gd name="csX11515" fmla="*/ 777921 w 1436261"/>
              <a:gd name="csY11515" fmla="*/ 213945 h 700513"/>
              <a:gd name="csX11516" fmla="*/ 777516 w 1436261"/>
              <a:gd name="csY11516" fmla="*/ 213844 h 700513"/>
              <a:gd name="csX11517" fmla="*/ 777247 w 1436261"/>
              <a:gd name="csY11517" fmla="*/ 212782 h 700513"/>
              <a:gd name="csX11518" fmla="*/ 776893 w 1436261"/>
              <a:gd name="csY11518" fmla="*/ 211923 h 700513"/>
              <a:gd name="csX11519" fmla="*/ 777483 w 1436261"/>
              <a:gd name="csY11519" fmla="*/ 211131 h 700513"/>
              <a:gd name="csX11520" fmla="*/ 775781 w 1436261"/>
              <a:gd name="csY11520" fmla="*/ 210187 h 700513"/>
              <a:gd name="csX11521" fmla="*/ 774618 w 1436261"/>
              <a:gd name="csY11521" fmla="*/ 209395 h 700513"/>
              <a:gd name="csX11522" fmla="*/ 774500 w 1436261"/>
              <a:gd name="csY11522" fmla="*/ 209143 h 700513"/>
              <a:gd name="csX11523" fmla="*/ 773691 w 1436261"/>
              <a:gd name="csY11523" fmla="*/ 209193 h 700513"/>
              <a:gd name="csX11524" fmla="*/ 772916 w 1436261"/>
              <a:gd name="csY11524" fmla="*/ 207795 h 700513"/>
              <a:gd name="csX11525" fmla="*/ 773119 w 1436261"/>
              <a:gd name="csY11525" fmla="*/ 206834 h 700513"/>
              <a:gd name="csX11526" fmla="*/ 774012 w 1436261"/>
              <a:gd name="csY11526" fmla="*/ 207205 h 700513"/>
              <a:gd name="csX11527" fmla="*/ 774214 w 1436261"/>
              <a:gd name="csY11527" fmla="*/ 207744 h 700513"/>
              <a:gd name="csX11528" fmla="*/ 774820 w 1436261"/>
              <a:gd name="csY11528" fmla="*/ 207845 h 700513"/>
              <a:gd name="csX11529" fmla="*/ 775916 w 1436261"/>
              <a:gd name="csY11529" fmla="*/ 207845 h 700513"/>
              <a:gd name="csX11530" fmla="*/ 775023 w 1436261"/>
              <a:gd name="csY11530" fmla="*/ 206682 h 700513"/>
              <a:gd name="csX11531" fmla="*/ 776067 w 1436261"/>
              <a:gd name="csY11531" fmla="*/ 205722 h 700513"/>
              <a:gd name="csX11532" fmla="*/ 774669 w 1436261"/>
              <a:gd name="csY11532" fmla="*/ 205301 h 700513"/>
              <a:gd name="csX11533" fmla="*/ 775242 w 1436261"/>
              <a:gd name="csY11533" fmla="*/ 204172 h 700513"/>
              <a:gd name="csX11534" fmla="*/ 774686 w 1436261"/>
              <a:gd name="csY11534" fmla="*/ 203060 h 700513"/>
              <a:gd name="csX11535" fmla="*/ 775478 w 1436261"/>
              <a:gd name="csY11535" fmla="*/ 202268 h 700513"/>
              <a:gd name="csX11536" fmla="*/ 773742 w 1436261"/>
              <a:gd name="csY11536" fmla="*/ 201964 h 700513"/>
              <a:gd name="csX11537" fmla="*/ 772529 w 1436261"/>
              <a:gd name="csY11537" fmla="*/ 201661 h 700513"/>
              <a:gd name="csX11538" fmla="*/ 772175 w 1436261"/>
              <a:gd name="csY11538" fmla="*/ 200347 h 700513"/>
              <a:gd name="csX11539" fmla="*/ 772209 w 1436261"/>
              <a:gd name="csY11539" fmla="*/ 200364 h 700513"/>
              <a:gd name="csX11540" fmla="*/ 772411 w 1436261"/>
              <a:gd name="csY11540" fmla="*/ 199656 h 700513"/>
              <a:gd name="csX11541" fmla="*/ 772883 w 1436261"/>
              <a:gd name="csY11541" fmla="*/ 199690 h 700513"/>
              <a:gd name="csX11542" fmla="*/ 773220 w 1436261"/>
              <a:gd name="csY11542" fmla="*/ 199504 h 700513"/>
              <a:gd name="csX11543" fmla="*/ 773725 w 1436261"/>
              <a:gd name="csY11543" fmla="*/ 198712 h 700513"/>
              <a:gd name="csX11544" fmla="*/ 774702 w 1436261"/>
              <a:gd name="csY11544" fmla="*/ 198190 h 700513"/>
              <a:gd name="csX11545" fmla="*/ 775646 w 1436261"/>
              <a:gd name="csY11545" fmla="*/ 197853 h 700513"/>
              <a:gd name="csX11546" fmla="*/ 776135 w 1436261"/>
              <a:gd name="csY11546" fmla="*/ 197651 h 700513"/>
              <a:gd name="csX11547" fmla="*/ 776539 w 1436261"/>
              <a:gd name="csY11547" fmla="*/ 197752 h 700513"/>
              <a:gd name="csX11548" fmla="*/ 776960 w 1436261"/>
              <a:gd name="csY11548" fmla="*/ 197449 h 700513"/>
              <a:gd name="csX11549" fmla="*/ 777314 w 1436261"/>
              <a:gd name="csY11549" fmla="*/ 197684 h 700513"/>
              <a:gd name="csX11550" fmla="*/ 777668 w 1436261"/>
              <a:gd name="csY11550" fmla="*/ 198123 h 700513"/>
              <a:gd name="csX11551" fmla="*/ 778595 w 1436261"/>
              <a:gd name="csY11551" fmla="*/ 198190 h 700513"/>
              <a:gd name="csX11552" fmla="*/ 779168 w 1436261"/>
              <a:gd name="csY11552" fmla="*/ 198072 h 700513"/>
              <a:gd name="csX11553" fmla="*/ 779168 w 1436261"/>
              <a:gd name="csY11553" fmla="*/ 197381 h 700513"/>
              <a:gd name="csX11554" fmla="*/ 780010 w 1436261"/>
              <a:gd name="csY11554" fmla="*/ 197482 h 700513"/>
              <a:gd name="csX11555" fmla="*/ 780314 w 1436261"/>
              <a:gd name="csY11555" fmla="*/ 198274 h 700513"/>
              <a:gd name="csX11556" fmla="*/ 782201 w 1436261"/>
              <a:gd name="csY11556" fmla="*/ 198089 h 700513"/>
              <a:gd name="csX11557" fmla="*/ 783802 w 1436261"/>
              <a:gd name="csY11557" fmla="*/ 198173 h 700513"/>
              <a:gd name="csX11558" fmla="*/ 784307 w 1436261"/>
              <a:gd name="csY11558" fmla="*/ 197718 h 700513"/>
              <a:gd name="csX11559" fmla="*/ 783684 w 1436261"/>
              <a:gd name="csY11559" fmla="*/ 197112 h 700513"/>
              <a:gd name="csX11560" fmla="*/ 785150 w 1436261"/>
              <a:gd name="csY11560" fmla="*/ 196758 h 700513"/>
              <a:gd name="csX11561" fmla="*/ 787492 w 1436261"/>
              <a:gd name="csY11561" fmla="*/ 196539 h 700513"/>
              <a:gd name="csX11562" fmla="*/ 787879 w 1436261"/>
              <a:gd name="csY11562" fmla="*/ 196438 h 700513"/>
              <a:gd name="csX11563" fmla="*/ 786599 w 1436261"/>
              <a:gd name="csY11563" fmla="*/ 195831 h 700513"/>
              <a:gd name="csX11564" fmla="*/ 784728 w 1436261"/>
              <a:gd name="csY11564" fmla="*/ 195106 h 700513"/>
              <a:gd name="csX11565" fmla="*/ 784240 w 1436261"/>
              <a:gd name="csY11565" fmla="*/ 194365 h 700513"/>
              <a:gd name="csX11566" fmla="*/ 784324 w 1436261"/>
              <a:gd name="csY11566" fmla="*/ 194028 h 700513"/>
              <a:gd name="csX11567" fmla="*/ 784476 w 1436261"/>
              <a:gd name="csY11567" fmla="*/ 193910 h 700513"/>
              <a:gd name="csX11568" fmla="*/ 785554 w 1436261"/>
              <a:gd name="csY11568" fmla="*/ 193725 h 700513"/>
              <a:gd name="csX11569" fmla="*/ 786127 w 1436261"/>
              <a:gd name="csY11569" fmla="*/ 193708 h 700513"/>
              <a:gd name="csX11570" fmla="*/ 787441 w 1436261"/>
              <a:gd name="csY11570" fmla="*/ 193826 h 700513"/>
              <a:gd name="csX11571" fmla="*/ 789261 w 1436261"/>
              <a:gd name="csY11571" fmla="*/ 193674 h 700513"/>
              <a:gd name="csX11572" fmla="*/ 790339 w 1436261"/>
              <a:gd name="csY11572" fmla="*/ 193674 h 700513"/>
              <a:gd name="csX11573" fmla="*/ 791536 w 1436261"/>
              <a:gd name="csY11573" fmla="*/ 193826 h 700513"/>
              <a:gd name="csX11574" fmla="*/ 791738 w 1436261"/>
              <a:gd name="csY11574" fmla="*/ 194213 h 700513"/>
              <a:gd name="csX11575" fmla="*/ 792025 w 1436261"/>
              <a:gd name="csY11575" fmla="*/ 194584 h 700513"/>
              <a:gd name="csX11576" fmla="*/ 793002 w 1436261"/>
              <a:gd name="csY11576" fmla="*/ 194348 h 700513"/>
              <a:gd name="csX11577" fmla="*/ 794249 w 1436261"/>
              <a:gd name="csY11577" fmla="*/ 192427 h 700513"/>
              <a:gd name="csX11578" fmla="*/ 796254 w 1436261"/>
              <a:gd name="csY11578" fmla="*/ 192107 h 700513"/>
              <a:gd name="csX11579" fmla="*/ 797804 w 1436261"/>
              <a:gd name="csY11579" fmla="*/ 191062 h 700513"/>
              <a:gd name="csX11580" fmla="*/ 799304 w 1436261"/>
              <a:gd name="csY11580" fmla="*/ 190203 h 700513"/>
              <a:gd name="csX11581" fmla="*/ 801680 w 1436261"/>
              <a:gd name="csY11581" fmla="*/ 189815 h 700513"/>
              <a:gd name="csX11582" fmla="*/ 804140 w 1436261"/>
              <a:gd name="csY11582" fmla="*/ 189462 h 700513"/>
              <a:gd name="csX11583" fmla="*/ 807678 w 1436261"/>
              <a:gd name="csY11583" fmla="*/ 190203 h 700513"/>
              <a:gd name="csX11584" fmla="*/ 809144 w 1436261"/>
              <a:gd name="csY11584" fmla="*/ 189310 h 700513"/>
              <a:gd name="csX11585" fmla="*/ 810307 w 1436261"/>
              <a:gd name="csY11585" fmla="*/ 190944 h 700513"/>
              <a:gd name="csX11586" fmla="*/ 811672 w 1436261"/>
              <a:gd name="csY11586" fmla="*/ 191568 h 700513"/>
              <a:gd name="csX11587" fmla="*/ 812329 w 1436261"/>
              <a:gd name="csY11587" fmla="*/ 190911 h 700513"/>
              <a:gd name="csX11588" fmla="*/ 814419 w 1436261"/>
              <a:gd name="csY11588" fmla="*/ 192495 h 700513"/>
              <a:gd name="csX11589" fmla="*/ 816946 w 1436261"/>
              <a:gd name="csY11589" fmla="*/ 193843 h 700513"/>
              <a:gd name="csX11590" fmla="*/ 817502 w 1436261"/>
              <a:gd name="csY11590" fmla="*/ 193034 h 700513"/>
              <a:gd name="csX11591" fmla="*/ 818918 w 1436261"/>
              <a:gd name="csY11591" fmla="*/ 193708 h 700513"/>
              <a:gd name="csX11592" fmla="*/ 819979 w 1436261"/>
              <a:gd name="csY11592" fmla="*/ 194584 h 700513"/>
              <a:gd name="csX11593" fmla="*/ 821597 w 1436261"/>
              <a:gd name="csY11593" fmla="*/ 194820 h 700513"/>
              <a:gd name="csX11594" fmla="*/ 823147 w 1436261"/>
              <a:gd name="csY11594" fmla="*/ 195376 h 700513"/>
              <a:gd name="csX11595" fmla="*/ 824697 w 1436261"/>
              <a:gd name="csY11595" fmla="*/ 195073 h 700513"/>
              <a:gd name="csX11596" fmla="*/ 826416 w 1436261"/>
              <a:gd name="csY11596" fmla="*/ 194870 h 700513"/>
              <a:gd name="csX11597" fmla="*/ 826702 w 1436261"/>
              <a:gd name="csY11597" fmla="*/ 194500 h 700513"/>
              <a:gd name="csX11598" fmla="*/ 828286 w 1436261"/>
              <a:gd name="csY11598" fmla="*/ 194668 h 700513"/>
              <a:gd name="csX11599" fmla="*/ 829786 w 1436261"/>
              <a:gd name="csY11599" fmla="*/ 195039 h 700513"/>
              <a:gd name="csX11600" fmla="*/ 833207 w 1436261"/>
              <a:gd name="csY11600" fmla="*/ 194685 h 700513"/>
              <a:gd name="csX11601" fmla="*/ 834403 w 1436261"/>
              <a:gd name="csY11601" fmla="*/ 193775 h 700513"/>
              <a:gd name="csX11602" fmla="*/ 836678 w 1436261"/>
              <a:gd name="csY11602" fmla="*/ 193522 h 700513"/>
              <a:gd name="csX11603" fmla="*/ 837032 w 1436261"/>
              <a:gd name="csY11603" fmla="*/ 192764 h 700513"/>
              <a:gd name="csX11604" fmla="*/ 837099 w 1436261"/>
              <a:gd name="csY11604" fmla="*/ 192562 h 700513"/>
              <a:gd name="csX11605" fmla="*/ 837385 w 1436261"/>
              <a:gd name="csY11605" fmla="*/ 192006 h 700513"/>
              <a:gd name="csX11606" fmla="*/ 838295 w 1436261"/>
              <a:gd name="csY11606" fmla="*/ 190338 h 700513"/>
              <a:gd name="csX11607" fmla="*/ 837621 w 1436261"/>
              <a:gd name="csY11607" fmla="*/ 189226 h 700513"/>
              <a:gd name="csX11608" fmla="*/ 836796 w 1436261"/>
              <a:gd name="csY11608" fmla="*/ 187187 h 700513"/>
              <a:gd name="csX11609" fmla="*/ 830831 w 1436261"/>
              <a:gd name="csY11609" fmla="*/ 183210 h 700513"/>
              <a:gd name="csX11610" fmla="*/ 830544 w 1436261"/>
              <a:gd name="csY11610" fmla="*/ 182907 h 700513"/>
              <a:gd name="csX11611" fmla="*/ 829264 w 1436261"/>
              <a:gd name="csY11611" fmla="*/ 182536 h 700513"/>
              <a:gd name="csX11612" fmla="*/ 828337 w 1436261"/>
              <a:gd name="csY11612" fmla="*/ 182283 h 700513"/>
              <a:gd name="csX11613" fmla="*/ 825169 w 1436261"/>
              <a:gd name="csY11613" fmla="*/ 180143 h 700513"/>
              <a:gd name="csX11614" fmla="*/ 821934 w 1436261"/>
              <a:gd name="csY11614" fmla="*/ 177397 h 700513"/>
              <a:gd name="csX11615" fmla="*/ 820249 w 1436261"/>
              <a:gd name="csY11615" fmla="*/ 176571 h 700513"/>
              <a:gd name="csX11616" fmla="*/ 819676 w 1436261"/>
              <a:gd name="csY11616" fmla="*/ 175745 h 700513"/>
              <a:gd name="csX11617" fmla="*/ 818294 w 1436261"/>
              <a:gd name="csY11617" fmla="*/ 175392 h 700513"/>
              <a:gd name="csX11618" fmla="*/ 816340 w 1436261"/>
              <a:gd name="csY11618" fmla="*/ 174414 h 700513"/>
              <a:gd name="csX11619" fmla="*/ 814115 w 1436261"/>
              <a:gd name="csY11619" fmla="*/ 173302 h 700513"/>
              <a:gd name="csX11620" fmla="*/ 814233 w 1436261"/>
              <a:gd name="csY11620" fmla="*/ 172696 h 700513"/>
              <a:gd name="csX11621" fmla="*/ 815227 w 1436261"/>
              <a:gd name="csY11621" fmla="*/ 172797 h 700513"/>
              <a:gd name="csX11622" fmla="*/ 815025 w 1436261"/>
              <a:gd name="csY11622" fmla="*/ 171297 h 700513"/>
              <a:gd name="csX11623" fmla="*/ 816491 w 1436261"/>
              <a:gd name="csY11623" fmla="*/ 171819 h 700513"/>
              <a:gd name="csX11624" fmla="*/ 817721 w 1436261"/>
              <a:gd name="csY11624" fmla="*/ 171920 h 700513"/>
              <a:gd name="csX11625" fmla="*/ 817468 w 1436261"/>
              <a:gd name="csY11625" fmla="*/ 170303 h 700513"/>
              <a:gd name="csX11626" fmla="*/ 819170 w 1436261"/>
              <a:gd name="csY11626" fmla="*/ 169561 h 700513"/>
              <a:gd name="csX11627" fmla="*/ 819120 w 1436261"/>
              <a:gd name="csY11627" fmla="*/ 167927 h 700513"/>
              <a:gd name="csX11628" fmla="*/ 819996 w 1436261"/>
              <a:gd name="csY11628" fmla="*/ 168095 h 700513"/>
              <a:gd name="csX11629" fmla="*/ 820164 w 1436261"/>
              <a:gd name="csY11629" fmla="*/ 166950 h 700513"/>
              <a:gd name="csX11630" fmla="*/ 819541 w 1436261"/>
              <a:gd name="csY11630" fmla="*/ 166680 h 700513"/>
              <a:gd name="csX11631" fmla="*/ 818395 w 1436261"/>
              <a:gd name="csY11631" fmla="*/ 166057 h 700513"/>
              <a:gd name="csX11632" fmla="*/ 818665 w 1436261"/>
              <a:gd name="csY11632" fmla="*/ 164843 h 700513"/>
              <a:gd name="csX11633" fmla="*/ 819541 w 1436261"/>
              <a:gd name="csY11633" fmla="*/ 165180 h 700513"/>
              <a:gd name="csX11634" fmla="*/ 819945 w 1436261"/>
              <a:gd name="csY11634" fmla="*/ 164692 h 700513"/>
              <a:gd name="csX11635" fmla="*/ 820687 w 1436261"/>
              <a:gd name="csY11635" fmla="*/ 164473 h 700513"/>
              <a:gd name="csX11636" fmla="*/ 822406 w 1436261"/>
              <a:gd name="csY11636" fmla="*/ 163327 h 700513"/>
              <a:gd name="csX11637" fmla="*/ 824006 w 1436261"/>
              <a:gd name="csY11637" fmla="*/ 162922 h 700513"/>
              <a:gd name="csX11638" fmla="*/ 822271 w 1436261"/>
              <a:gd name="csY11638" fmla="*/ 162097 h 700513"/>
              <a:gd name="csX11639" fmla="*/ 821698 w 1436261"/>
              <a:gd name="csY11639" fmla="*/ 162804 h 700513"/>
              <a:gd name="csX11640" fmla="*/ 820518 w 1436261"/>
              <a:gd name="csY11640" fmla="*/ 161928 h 700513"/>
              <a:gd name="csX11641" fmla="*/ 819592 w 1436261"/>
              <a:gd name="csY11641" fmla="*/ 162990 h 700513"/>
              <a:gd name="csX11642" fmla="*/ 819575 w 1436261"/>
              <a:gd name="csY11642" fmla="*/ 162990 h 700513"/>
              <a:gd name="csX11643" fmla="*/ 818631 w 1436261"/>
              <a:gd name="csY11643" fmla="*/ 163141 h 700513"/>
              <a:gd name="csX11644" fmla="*/ 818041 w 1436261"/>
              <a:gd name="csY11644" fmla="*/ 163158 h 700513"/>
              <a:gd name="csX11645" fmla="*/ 816609 w 1436261"/>
              <a:gd name="csY11645" fmla="*/ 163681 h 700513"/>
              <a:gd name="csX11646" fmla="*/ 815025 w 1436261"/>
              <a:gd name="csY11646" fmla="*/ 164119 h 700513"/>
              <a:gd name="csX11647" fmla="*/ 814098 w 1436261"/>
              <a:gd name="csY11647" fmla="*/ 164304 h 700513"/>
              <a:gd name="csX11648" fmla="*/ 813374 w 1436261"/>
              <a:gd name="csY11648" fmla="*/ 164860 h 700513"/>
              <a:gd name="csX11649" fmla="*/ 812110 w 1436261"/>
              <a:gd name="csY11649" fmla="*/ 164708 h 700513"/>
              <a:gd name="csX11650" fmla="*/ 810374 w 1436261"/>
              <a:gd name="csY11650" fmla="*/ 165686 h 700513"/>
              <a:gd name="csX11651" fmla="*/ 808319 w 1436261"/>
              <a:gd name="csY11651" fmla="*/ 166528 h 700513"/>
              <a:gd name="csX11652" fmla="*/ 807898 w 1436261"/>
              <a:gd name="csY11652" fmla="*/ 167051 h 700513"/>
              <a:gd name="csX11653" fmla="*/ 807308 w 1436261"/>
              <a:gd name="csY11653" fmla="*/ 167539 h 700513"/>
              <a:gd name="csX11654" fmla="*/ 806769 w 1436261"/>
              <a:gd name="csY11654" fmla="*/ 166798 h 700513"/>
              <a:gd name="csX11655" fmla="*/ 805926 w 1436261"/>
              <a:gd name="csY11655" fmla="*/ 168028 h 700513"/>
              <a:gd name="csX11656" fmla="*/ 805926 w 1436261"/>
              <a:gd name="csY11656" fmla="*/ 168736 h 700513"/>
              <a:gd name="csX11657" fmla="*/ 806667 w 1436261"/>
              <a:gd name="csY11657" fmla="*/ 169983 h 700513"/>
              <a:gd name="csX11658" fmla="*/ 808100 w 1436261"/>
              <a:gd name="csY11658" fmla="*/ 172173 h 700513"/>
              <a:gd name="csX11659" fmla="*/ 809616 w 1436261"/>
              <a:gd name="csY11659" fmla="*/ 171701 h 700513"/>
              <a:gd name="csX11660" fmla="*/ 811251 w 1436261"/>
              <a:gd name="csY11660" fmla="*/ 172089 h 700513"/>
              <a:gd name="csX11661" fmla="*/ 811807 w 1436261"/>
              <a:gd name="csY11661" fmla="*/ 171449 h 700513"/>
              <a:gd name="csX11662" fmla="*/ 812902 w 1436261"/>
              <a:gd name="csY11662" fmla="*/ 171802 h 700513"/>
              <a:gd name="csX11663" fmla="*/ 813542 w 1436261"/>
              <a:gd name="csY11663" fmla="*/ 172055 h 700513"/>
              <a:gd name="csX11664" fmla="*/ 813323 w 1436261"/>
              <a:gd name="csY11664" fmla="*/ 173403 h 700513"/>
              <a:gd name="csX11665" fmla="*/ 812228 w 1436261"/>
              <a:gd name="csY11665" fmla="*/ 173892 h 700513"/>
              <a:gd name="csX11666" fmla="*/ 808942 w 1436261"/>
              <a:gd name="csY11666" fmla="*/ 174246 h 700513"/>
              <a:gd name="csX11667" fmla="*/ 808824 w 1436261"/>
              <a:gd name="csY11667" fmla="*/ 174684 h 700513"/>
              <a:gd name="csX11668" fmla="*/ 807864 w 1436261"/>
              <a:gd name="csY11668" fmla="*/ 175021 h 700513"/>
              <a:gd name="csX11669" fmla="*/ 806752 w 1436261"/>
              <a:gd name="csY11669" fmla="*/ 175577 h 700513"/>
              <a:gd name="csX11670" fmla="*/ 805825 w 1436261"/>
              <a:gd name="csY11670" fmla="*/ 175611 h 700513"/>
              <a:gd name="csX11671" fmla="*/ 803820 w 1436261"/>
              <a:gd name="csY11671" fmla="*/ 177447 h 700513"/>
              <a:gd name="csX11672" fmla="*/ 801258 w 1436261"/>
              <a:gd name="csY11672" fmla="*/ 175998 h 700513"/>
              <a:gd name="csX11673" fmla="*/ 801579 w 1436261"/>
              <a:gd name="csY11673" fmla="*/ 174701 h 700513"/>
              <a:gd name="csX11674" fmla="*/ 800787 w 1436261"/>
              <a:gd name="csY11674" fmla="*/ 173471 h 700513"/>
              <a:gd name="csX11675" fmla="*/ 800433 w 1436261"/>
              <a:gd name="csY11675" fmla="*/ 173100 h 700513"/>
              <a:gd name="csX11676" fmla="*/ 799354 w 1436261"/>
              <a:gd name="csY11676" fmla="*/ 173049 h 700513"/>
              <a:gd name="csX11677" fmla="*/ 798023 w 1436261"/>
              <a:gd name="csY11677" fmla="*/ 172527 h 700513"/>
              <a:gd name="csX11678" fmla="*/ 797130 w 1436261"/>
              <a:gd name="csY11678" fmla="*/ 172308 h 700513"/>
              <a:gd name="csX11679" fmla="*/ 797484 w 1436261"/>
              <a:gd name="csY11679" fmla="*/ 171010 h 700513"/>
              <a:gd name="csX11680" fmla="*/ 798579 w 1436261"/>
              <a:gd name="csY11680" fmla="*/ 170926 h 700513"/>
              <a:gd name="csX11681" fmla="*/ 799910 w 1436261"/>
              <a:gd name="csY11681" fmla="*/ 169898 h 700513"/>
              <a:gd name="csX11682" fmla="*/ 800652 w 1436261"/>
              <a:gd name="csY11682" fmla="*/ 168753 h 700513"/>
              <a:gd name="csX11683" fmla="*/ 800079 w 1436261"/>
              <a:gd name="csY11683" fmla="*/ 167691 h 700513"/>
              <a:gd name="csX11684" fmla="*/ 799253 w 1436261"/>
              <a:gd name="csY11684" fmla="*/ 167455 h 700513"/>
              <a:gd name="csX11685" fmla="*/ 797585 w 1436261"/>
              <a:gd name="csY11685" fmla="*/ 167607 h 700513"/>
              <a:gd name="csX11686" fmla="*/ 796979 w 1436261"/>
              <a:gd name="csY11686" fmla="*/ 168449 h 700513"/>
              <a:gd name="csX11687" fmla="*/ 795715 w 1436261"/>
              <a:gd name="csY11687" fmla="*/ 168230 h 700513"/>
              <a:gd name="csX11688" fmla="*/ 794030 w 1436261"/>
              <a:gd name="csY11688" fmla="*/ 168129 h 700513"/>
              <a:gd name="csX11689" fmla="*/ 792260 w 1436261"/>
              <a:gd name="csY11689" fmla="*/ 167354 h 700513"/>
              <a:gd name="csX11690" fmla="*/ 793271 w 1436261"/>
              <a:gd name="csY11690" fmla="*/ 166899 h 700513"/>
              <a:gd name="csX11691" fmla="*/ 792227 w 1436261"/>
              <a:gd name="csY11691" fmla="*/ 165939 h 700513"/>
              <a:gd name="csX11692" fmla="*/ 794619 w 1436261"/>
              <a:gd name="csY11692" fmla="*/ 166124 h 700513"/>
              <a:gd name="csX11693" fmla="*/ 795614 w 1436261"/>
              <a:gd name="csY11693" fmla="*/ 165551 h 700513"/>
              <a:gd name="csX11694" fmla="*/ 794400 w 1436261"/>
              <a:gd name="csY11694" fmla="*/ 165214 h 700513"/>
              <a:gd name="csX11695" fmla="*/ 793912 w 1436261"/>
              <a:gd name="csY11695" fmla="*/ 164692 h 700513"/>
              <a:gd name="csX11696" fmla="*/ 791890 w 1436261"/>
              <a:gd name="csY11696" fmla="*/ 162130 h 700513"/>
              <a:gd name="csX11697" fmla="*/ 792395 w 1436261"/>
              <a:gd name="csY11697" fmla="*/ 162956 h 700513"/>
              <a:gd name="csX11698" fmla="*/ 792513 w 1436261"/>
              <a:gd name="csY11698" fmla="*/ 163967 h 700513"/>
              <a:gd name="csX11699" fmla="*/ 792025 w 1436261"/>
              <a:gd name="csY11699" fmla="*/ 165382 h 700513"/>
              <a:gd name="csX11700" fmla="*/ 791266 w 1436261"/>
              <a:gd name="csY11700" fmla="*/ 165231 h 700513"/>
              <a:gd name="csX11701" fmla="*/ 790609 w 1436261"/>
              <a:gd name="csY11701" fmla="*/ 165703 h 700513"/>
              <a:gd name="csX11702" fmla="*/ 789817 w 1436261"/>
              <a:gd name="csY11702" fmla="*/ 165719 h 700513"/>
              <a:gd name="csX11703" fmla="*/ 788722 w 1436261"/>
              <a:gd name="csY11703" fmla="*/ 166528 h 700513"/>
              <a:gd name="csX11704" fmla="*/ 787711 w 1436261"/>
              <a:gd name="csY11704" fmla="*/ 168500 h 700513"/>
              <a:gd name="csX11705" fmla="*/ 785874 w 1436261"/>
              <a:gd name="csY11705" fmla="*/ 169949 h 700513"/>
              <a:gd name="csX11706" fmla="*/ 784712 w 1436261"/>
              <a:gd name="csY11706" fmla="*/ 170370 h 700513"/>
              <a:gd name="csX11707" fmla="*/ 784863 w 1436261"/>
              <a:gd name="csY11707" fmla="*/ 170994 h 700513"/>
              <a:gd name="csX11708" fmla="*/ 784829 w 1436261"/>
              <a:gd name="csY11708" fmla="*/ 171701 h 700513"/>
              <a:gd name="csX11709" fmla="*/ 784779 w 1436261"/>
              <a:gd name="csY11709" fmla="*/ 171819 h 700513"/>
              <a:gd name="csX11710" fmla="*/ 784459 w 1436261"/>
              <a:gd name="csY11710" fmla="*/ 172594 h 700513"/>
              <a:gd name="csX11711" fmla="*/ 784442 w 1436261"/>
              <a:gd name="csY11711" fmla="*/ 172594 h 700513"/>
              <a:gd name="csX11712" fmla="*/ 784543 w 1436261"/>
              <a:gd name="csY11712" fmla="*/ 175105 h 700513"/>
              <a:gd name="csX11713" fmla="*/ 782268 w 1436261"/>
              <a:gd name="csY11713" fmla="*/ 176066 h 700513"/>
              <a:gd name="csX11714" fmla="*/ 782268 w 1436261"/>
              <a:gd name="csY11714" fmla="*/ 174987 h 700513"/>
              <a:gd name="csX11715" fmla="*/ 782538 w 1436261"/>
              <a:gd name="csY11715" fmla="*/ 174364 h 700513"/>
              <a:gd name="csX11716" fmla="*/ 781207 w 1436261"/>
              <a:gd name="csY11716" fmla="*/ 174886 h 700513"/>
              <a:gd name="csX11717" fmla="*/ 781628 w 1436261"/>
              <a:gd name="csY11717" fmla="*/ 176049 h 700513"/>
              <a:gd name="csX11718" fmla="*/ 781139 w 1436261"/>
              <a:gd name="csY11718" fmla="*/ 176638 h 700513"/>
              <a:gd name="csX11719" fmla="*/ 781392 w 1436261"/>
              <a:gd name="csY11719" fmla="*/ 177380 h 700513"/>
              <a:gd name="csX11720" fmla="*/ 781122 w 1436261"/>
              <a:gd name="csY11720" fmla="*/ 178340 h 700513"/>
              <a:gd name="csX11721" fmla="*/ 781021 w 1436261"/>
              <a:gd name="csY11721" fmla="*/ 178593 h 700513"/>
              <a:gd name="csX11722" fmla="*/ 781038 w 1436261"/>
              <a:gd name="csY11722" fmla="*/ 178660 h 700513"/>
              <a:gd name="csX11723" fmla="*/ 781240 w 1436261"/>
              <a:gd name="csY11723" fmla="*/ 179789 h 700513"/>
              <a:gd name="csX11724" fmla="*/ 780903 w 1436261"/>
              <a:gd name="csY11724" fmla="*/ 180261 h 700513"/>
              <a:gd name="csX11725" fmla="*/ 780870 w 1436261"/>
              <a:gd name="csY11725" fmla="*/ 180851 h 700513"/>
              <a:gd name="csX11726" fmla="*/ 780954 w 1436261"/>
              <a:gd name="csY11726" fmla="*/ 181104 h 700513"/>
              <a:gd name="csX11727" fmla="*/ 781004 w 1436261"/>
              <a:gd name="csY11727" fmla="*/ 181896 h 700513"/>
              <a:gd name="csX11728" fmla="*/ 780179 w 1436261"/>
              <a:gd name="csY11728" fmla="*/ 182334 h 700513"/>
              <a:gd name="csX11729" fmla="*/ 778814 w 1436261"/>
              <a:gd name="csY11729" fmla="*/ 182486 h 700513"/>
              <a:gd name="csX11730" fmla="*/ 778410 w 1436261"/>
              <a:gd name="csY11730" fmla="*/ 183497 h 700513"/>
              <a:gd name="csX11731" fmla="*/ 777887 w 1436261"/>
              <a:gd name="csY11731" fmla="*/ 183749 h 700513"/>
              <a:gd name="csX11732" fmla="*/ 778056 w 1436261"/>
              <a:gd name="csY11732" fmla="*/ 185064 h 700513"/>
              <a:gd name="csX11733" fmla="*/ 777752 w 1436261"/>
              <a:gd name="csY11733" fmla="*/ 185805 h 700513"/>
              <a:gd name="csX11734" fmla="*/ 776657 w 1436261"/>
              <a:gd name="csY11734" fmla="*/ 186142 h 700513"/>
              <a:gd name="csX11735" fmla="*/ 776438 w 1436261"/>
              <a:gd name="csY11735" fmla="*/ 186765 h 700513"/>
              <a:gd name="csX11736" fmla="*/ 777230 w 1436261"/>
              <a:gd name="csY11736" fmla="*/ 187709 h 700513"/>
              <a:gd name="csX11737" fmla="*/ 777921 w 1436261"/>
              <a:gd name="csY11737" fmla="*/ 188231 h 700513"/>
              <a:gd name="csX11738" fmla="*/ 778325 w 1436261"/>
              <a:gd name="csY11738" fmla="*/ 189428 h 700513"/>
              <a:gd name="csX11739" fmla="*/ 778325 w 1436261"/>
              <a:gd name="csY11739" fmla="*/ 189613 h 700513"/>
              <a:gd name="csX11740" fmla="*/ 778359 w 1436261"/>
              <a:gd name="csY11740" fmla="*/ 190253 h 700513"/>
              <a:gd name="csX11741" fmla="*/ 779572 w 1436261"/>
              <a:gd name="csY11741" fmla="*/ 191416 h 700513"/>
              <a:gd name="csX11742" fmla="*/ 782049 w 1436261"/>
              <a:gd name="csY11742" fmla="*/ 193067 h 700513"/>
              <a:gd name="csX11743" fmla="*/ 782925 w 1436261"/>
              <a:gd name="csY11743" fmla="*/ 193101 h 700513"/>
              <a:gd name="csX11744" fmla="*/ 783229 w 1436261"/>
              <a:gd name="csY11744" fmla="*/ 193927 h 700513"/>
              <a:gd name="csX11745" fmla="*/ 783161 w 1436261"/>
              <a:gd name="csY11745" fmla="*/ 194618 h 700513"/>
              <a:gd name="csX11746" fmla="*/ 781965 w 1436261"/>
              <a:gd name="csY11746" fmla="*/ 194517 h 700513"/>
              <a:gd name="csX11747" fmla="*/ 780027 w 1436261"/>
              <a:gd name="csY11747" fmla="*/ 194112 h 700513"/>
              <a:gd name="csX11748" fmla="*/ 778881 w 1436261"/>
              <a:gd name="csY11748" fmla="*/ 194180 h 700513"/>
              <a:gd name="csX11749" fmla="*/ 777685 w 1436261"/>
              <a:gd name="csY11749" fmla="*/ 194567 h 700513"/>
              <a:gd name="csX11750" fmla="*/ 777045 w 1436261"/>
              <a:gd name="csY11750" fmla="*/ 195713 h 700513"/>
              <a:gd name="csX11751" fmla="*/ 776135 w 1436261"/>
              <a:gd name="csY11751" fmla="*/ 196775 h 700513"/>
              <a:gd name="csX11752" fmla="*/ 775545 w 1436261"/>
              <a:gd name="csY11752" fmla="*/ 197314 h 700513"/>
              <a:gd name="csX11753" fmla="*/ 775141 w 1436261"/>
              <a:gd name="csY11753" fmla="*/ 197347 h 700513"/>
              <a:gd name="csX11754" fmla="*/ 774264 w 1436261"/>
              <a:gd name="csY11754" fmla="*/ 197752 h 700513"/>
              <a:gd name="csX11755" fmla="*/ 773742 w 1436261"/>
              <a:gd name="csY11755" fmla="*/ 198190 h 700513"/>
              <a:gd name="csX11756" fmla="*/ 773220 w 1436261"/>
              <a:gd name="csY11756" fmla="*/ 198460 h 700513"/>
              <a:gd name="csX11757" fmla="*/ 772613 w 1436261"/>
              <a:gd name="csY11757" fmla="*/ 198729 h 700513"/>
              <a:gd name="csX11758" fmla="*/ 772209 w 1436261"/>
              <a:gd name="csY11758" fmla="*/ 198123 h 700513"/>
              <a:gd name="csX11759" fmla="*/ 773135 w 1436261"/>
              <a:gd name="csY11759" fmla="*/ 197786 h 700513"/>
              <a:gd name="csX11760" fmla="*/ 774113 w 1436261"/>
              <a:gd name="csY11760" fmla="*/ 196741 h 700513"/>
              <a:gd name="csX11761" fmla="*/ 773321 w 1436261"/>
              <a:gd name="csY11761" fmla="*/ 196522 h 700513"/>
              <a:gd name="csX11762" fmla="*/ 772697 w 1436261"/>
              <a:gd name="csY11762" fmla="*/ 196539 h 700513"/>
              <a:gd name="csX11763" fmla="*/ 771821 w 1436261"/>
              <a:gd name="csY11763" fmla="*/ 196438 h 700513"/>
              <a:gd name="csX11764" fmla="*/ 771636 w 1436261"/>
              <a:gd name="csY11764" fmla="*/ 196404 h 700513"/>
              <a:gd name="csX11765" fmla="*/ 770726 w 1436261"/>
              <a:gd name="csY11765" fmla="*/ 196353 h 700513"/>
              <a:gd name="csX11766" fmla="*/ 770692 w 1436261"/>
              <a:gd name="csY11766" fmla="*/ 196353 h 700513"/>
              <a:gd name="csX11767" fmla="*/ 769496 w 1436261"/>
              <a:gd name="csY11767" fmla="*/ 195090 h 700513"/>
              <a:gd name="csX11768" fmla="*/ 767423 w 1436261"/>
              <a:gd name="csY11768" fmla="*/ 195073 h 700513"/>
              <a:gd name="csX11769" fmla="*/ 766311 w 1436261"/>
              <a:gd name="csY11769" fmla="*/ 194938 h 700513"/>
              <a:gd name="csX11770" fmla="*/ 765738 w 1436261"/>
              <a:gd name="csY11770" fmla="*/ 195207 h 700513"/>
              <a:gd name="csX11771" fmla="*/ 764525 w 1436261"/>
              <a:gd name="csY11771" fmla="*/ 195309 h 700513"/>
              <a:gd name="csX11772" fmla="*/ 762890 w 1436261"/>
              <a:gd name="csY11772" fmla="*/ 195662 h 700513"/>
              <a:gd name="csX11773" fmla="*/ 762301 w 1436261"/>
              <a:gd name="csY11773" fmla="*/ 195696 h 700513"/>
              <a:gd name="csX11774" fmla="*/ 761408 w 1436261"/>
              <a:gd name="csY11774" fmla="*/ 196101 h 700513"/>
              <a:gd name="csX11775" fmla="*/ 761896 w 1436261"/>
              <a:gd name="csY11775" fmla="*/ 197162 h 700513"/>
              <a:gd name="csX11776" fmla="*/ 762065 w 1436261"/>
              <a:gd name="csY11776" fmla="*/ 197819 h 700513"/>
              <a:gd name="csX11777" fmla="*/ 763598 w 1436261"/>
              <a:gd name="csY11777" fmla="*/ 198241 h 700513"/>
              <a:gd name="csX11778" fmla="*/ 764087 w 1436261"/>
              <a:gd name="csY11778" fmla="*/ 199302 h 700513"/>
              <a:gd name="csX11779" fmla="*/ 763059 w 1436261"/>
              <a:gd name="csY11779" fmla="*/ 198695 h 700513"/>
              <a:gd name="csX11780" fmla="*/ 762065 w 1436261"/>
              <a:gd name="csY11780" fmla="*/ 198443 h 700513"/>
              <a:gd name="csX11781" fmla="*/ 761643 w 1436261"/>
              <a:gd name="csY11781" fmla="*/ 198409 h 700513"/>
              <a:gd name="csX11782" fmla="*/ 762048 w 1436261"/>
              <a:gd name="csY11782" fmla="*/ 198915 h 700513"/>
              <a:gd name="csX11783" fmla="*/ 762469 w 1436261"/>
              <a:gd name="csY11783" fmla="*/ 199184 h 700513"/>
              <a:gd name="csX11784" fmla="*/ 762638 w 1436261"/>
              <a:gd name="csY11784" fmla="*/ 199942 h 700513"/>
              <a:gd name="csX11785" fmla="*/ 761829 w 1436261"/>
              <a:gd name="csY11785" fmla="*/ 199572 h 700513"/>
              <a:gd name="csX11786" fmla="*/ 761307 w 1436261"/>
              <a:gd name="csY11786" fmla="*/ 198898 h 700513"/>
              <a:gd name="csX11787" fmla="*/ 760548 w 1436261"/>
              <a:gd name="csY11787" fmla="*/ 198628 h 700513"/>
              <a:gd name="csX11788" fmla="*/ 760093 w 1436261"/>
              <a:gd name="csY11788" fmla="*/ 199319 h 700513"/>
              <a:gd name="csX11789" fmla="*/ 760717 w 1436261"/>
              <a:gd name="csY11789" fmla="*/ 199538 h 700513"/>
              <a:gd name="csX11790" fmla="*/ 761391 w 1436261"/>
              <a:gd name="csY11790" fmla="*/ 200145 h 700513"/>
              <a:gd name="csX11791" fmla="*/ 759992 w 1436261"/>
              <a:gd name="csY11791" fmla="*/ 199959 h 700513"/>
              <a:gd name="csX11792" fmla="*/ 759335 w 1436261"/>
              <a:gd name="csY11792" fmla="*/ 199184 h 700513"/>
              <a:gd name="csX11793" fmla="*/ 759335 w 1436261"/>
              <a:gd name="csY11793" fmla="*/ 198847 h 700513"/>
              <a:gd name="csX11794" fmla="*/ 758813 w 1436261"/>
              <a:gd name="csY11794" fmla="*/ 198578 h 700513"/>
              <a:gd name="csX11795" fmla="*/ 758004 w 1436261"/>
              <a:gd name="csY11795" fmla="*/ 198021 h 700513"/>
              <a:gd name="csX11796" fmla="*/ 757936 w 1436261"/>
              <a:gd name="csY11796" fmla="*/ 197617 h 700513"/>
              <a:gd name="csX11797" fmla="*/ 757347 w 1436261"/>
              <a:gd name="csY11797" fmla="*/ 197364 h 700513"/>
              <a:gd name="csX11798" fmla="*/ 757094 w 1436261"/>
              <a:gd name="csY11798" fmla="*/ 197179 h 700513"/>
              <a:gd name="csX11799" fmla="*/ 756302 w 1436261"/>
              <a:gd name="csY11799" fmla="*/ 197550 h 700513"/>
              <a:gd name="csX11800" fmla="*/ 756538 w 1436261"/>
              <a:gd name="csY11800" fmla="*/ 198358 h 700513"/>
              <a:gd name="csX11801" fmla="*/ 756588 w 1436261"/>
              <a:gd name="csY11801" fmla="*/ 199032 h 700513"/>
              <a:gd name="csX11802" fmla="*/ 756420 w 1436261"/>
              <a:gd name="csY11802" fmla="*/ 199774 h 700513"/>
              <a:gd name="csX11803" fmla="*/ 757650 w 1436261"/>
              <a:gd name="csY11803" fmla="*/ 200852 h 700513"/>
              <a:gd name="csX11804" fmla="*/ 758391 w 1436261"/>
              <a:gd name="csY11804" fmla="*/ 201509 h 700513"/>
              <a:gd name="csX11805" fmla="*/ 759049 w 1436261"/>
              <a:gd name="csY11805" fmla="*/ 202116 h 700513"/>
              <a:gd name="csX11806" fmla="*/ 759605 w 1436261"/>
              <a:gd name="csY11806" fmla="*/ 203110 h 700513"/>
              <a:gd name="csX11807" fmla="*/ 759773 w 1436261"/>
              <a:gd name="csY11807" fmla="*/ 204239 h 700513"/>
              <a:gd name="csX11808" fmla="*/ 759166 w 1436261"/>
              <a:gd name="csY11808" fmla="*/ 203683 h 700513"/>
              <a:gd name="csX11809" fmla="*/ 758273 w 1436261"/>
              <a:gd name="csY11809" fmla="*/ 203565 h 700513"/>
              <a:gd name="csX11810" fmla="*/ 758324 w 1436261"/>
              <a:gd name="csY11810" fmla="*/ 204627 h 700513"/>
              <a:gd name="csX11811" fmla="*/ 757802 w 1436261"/>
              <a:gd name="csY11811" fmla="*/ 205351 h 700513"/>
              <a:gd name="csX11812" fmla="*/ 757094 w 1436261"/>
              <a:gd name="csY11812" fmla="*/ 205520 h 700513"/>
              <a:gd name="csX11813" fmla="*/ 758358 w 1436261"/>
              <a:gd name="csY11813" fmla="*/ 206430 h 700513"/>
              <a:gd name="csX11814" fmla="*/ 759166 w 1436261"/>
              <a:gd name="csY11814" fmla="*/ 206649 h 700513"/>
              <a:gd name="csX11815" fmla="*/ 759605 w 1436261"/>
              <a:gd name="csY11815" fmla="*/ 207053 h 700513"/>
              <a:gd name="csX11816" fmla="*/ 760144 w 1436261"/>
              <a:gd name="csY11816" fmla="*/ 207474 h 700513"/>
              <a:gd name="csX11817" fmla="*/ 760717 w 1436261"/>
              <a:gd name="csY11817" fmla="*/ 207778 h 700513"/>
              <a:gd name="csX11818" fmla="*/ 761374 w 1436261"/>
              <a:gd name="csY11818" fmla="*/ 208064 h 700513"/>
              <a:gd name="csX11819" fmla="*/ 763261 w 1436261"/>
              <a:gd name="csY11819" fmla="*/ 209294 h 700513"/>
              <a:gd name="csX11820" fmla="*/ 763497 w 1436261"/>
              <a:gd name="csY11820" fmla="*/ 212243 h 700513"/>
              <a:gd name="csX11821" fmla="*/ 762200 w 1436261"/>
              <a:gd name="csY11821" fmla="*/ 210929 h 700513"/>
              <a:gd name="csX11822" fmla="*/ 761172 w 1436261"/>
              <a:gd name="csY11822" fmla="*/ 210103 h 700513"/>
              <a:gd name="csX11823" fmla="*/ 761054 w 1436261"/>
              <a:gd name="csY11823" fmla="*/ 210946 h 700513"/>
              <a:gd name="csX11824" fmla="*/ 760110 w 1436261"/>
              <a:gd name="csY11824" fmla="*/ 210676 h 700513"/>
              <a:gd name="csX11825" fmla="*/ 759251 w 1436261"/>
              <a:gd name="csY11825" fmla="*/ 210878 h 700513"/>
              <a:gd name="csX11826" fmla="*/ 759621 w 1436261"/>
              <a:gd name="csY11826" fmla="*/ 211266 h 700513"/>
              <a:gd name="csX11827" fmla="*/ 759857 w 1436261"/>
              <a:gd name="csY11827" fmla="*/ 211738 h 700513"/>
              <a:gd name="csX11828" fmla="*/ 760245 w 1436261"/>
              <a:gd name="csY11828" fmla="*/ 212395 h 700513"/>
              <a:gd name="csX11829" fmla="*/ 760852 w 1436261"/>
              <a:gd name="csY11829" fmla="*/ 212698 h 700513"/>
              <a:gd name="csX11830" fmla="*/ 761391 w 1436261"/>
              <a:gd name="csY11830" fmla="*/ 212984 h 700513"/>
              <a:gd name="csX11831" fmla="*/ 761340 w 1436261"/>
              <a:gd name="csY11831" fmla="*/ 213490 h 700513"/>
              <a:gd name="csX11832" fmla="*/ 760767 w 1436261"/>
              <a:gd name="csY11832" fmla="*/ 213642 h 700513"/>
              <a:gd name="csX11833" fmla="*/ 760447 w 1436261"/>
              <a:gd name="csY11833" fmla="*/ 213760 h 700513"/>
              <a:gd name="csX11834" fmla="*/ 759773 w 1436261"/>
              <a:gd name="csY11834" fmla="*/ 213861 h 700513"/>
              <a:gd name="csX11835" fmla="*/ 759588 w 1436261"/>
              <a:gd name="csY11835" fmla="*/ 213642 h 700513"/>
              <a:gd name="csX11836" fmla="*/ 759318 w 1436261"/>
              <a:gd name="csY11836" fmla="*/ 213541 h 700513"/>
              <a:gd name="csX11837" fmla="*/ 759065 w 1436261"/>
              <a:gd name="csY11837" fmla="*/ 213187 h 700513"/>
              <a:gd name="csX11838" fmla="*/ 758560 w 1436261"/>
              <a:gd name="csY11838" fmla="*/ 212984 h 700513"/>
              <a:gd name="csX11839" fmla="*/ 757936 w 1436261"/>
              <a:gd name="csY11839" fmla="*/ 212647 h 700513"/>
              <a:gd name="csX11840" fmla="*/ 758476 w 1436261"/>
              <a:gd name="csY11840" fmla="*/ 213810 h 700513"/>
              <a:gd name="csX11841" fmla="*/ 759402 w 1436261"/>
              <a:gd name="csY11841" fmla="*/ 215731 h 700513"/>
              <a:gd name="csX11842" fmla="*/ 759723 w 1436261"/>
              <a:gd name="csY11842" fmla="*/ 216472 h 700513"/>
              <a:gd name="csX11843" fmla="*/ 759621 w 1436261"/>
              <a:gd name="csY11843" fmla="*/ 217045 h 700513"/>
              <a:gd name="csX11844" fmla="*/ 759824 w 1436261"/>
              <a:gd name="csY11844" fmla="*/ 217837 h 700513"/>
              <a:gd name="csX11845" fmla="*/ 760043 w 1436261"/>
              <a:gd name="csY11845" fmla="*/ 218697 h 700513"/>
              <a:gd name="csX11846" fmla="*/ 759773 w 1436261"/>
              <a:gd name="csY11846" fmla="*/ 218663 h 700513"/>
              <a:gd name="csX11847" fmla="*/ 758661 w 1436261"/>
              <a:gd name="csY11847" fmla="*/ 217686 h 700513"/>
              <a:gd name="csX11848" fmla="*/ 758156 w 1436261"/>
              <a:gd name="csY11848" fmla="*/ 217298 h 700513"/>
              <a:gd name="csX11849" fmla="*/ 757920 w 1436261"/>
              <a:gd name="csY11849" fmla="*/ 217045 h 700513"/>
              <a:gd name="csX11850" fmla="*/ 757330 w 1436261"/>
              <a:gd name="csY11850" fmla="*/ 217248 h 700513"/>
              <a:gd name="csX11851" fmla="*/ 757229 w 1436261"/>
              <a:gd name="csY11851" fmla="*/ 217955 h 700513"/>
              <a:gd name="csX11852" fmla="*/ 757094 w 1436261"/>
              <a:gd name="csY11852" fmla="*/ 218815 h 700513"/>
              <a:gd name="csX11853" fmla="*/ 756470 w 1436261"/>
              <a:gd name="csY11853" fmla="*/ 218326 h 700513"/>
              <a:gd name="csX11854" fmla="*/ 756150 w 1436261"/>
              <a:gd name="csY11854" fmla="*/ 216961 h 700513"/>
              <a:gd name="csX11855" fmla="*/ 755662 w 1436261"/>
              <a:gd name="csY11855" fmla="*/ 216540 h 700513"/>
              <a:gd name="csX11856" fmla="*/ 755443 w 1436261"/>
              <a:gd name="csY11856" fmla="*/ 216506 h 700513"/>
              <a:gd name="csX11857" fmla="*/ 755274 w 1436261"/>
              <a:gd name="csY11857" fmla="*/ 215967 h 700513"/>
              <a:gd name="csX11858" fmla="*/ 755106 w 1436261"/>
              <a:gd name="csY11858" fmla="*/ 215832 h 700513"/>
              <a:gd name="csX11859" fmla="*/ 754887 w 1436261"/>
              <a:gd name="csY11859" fmla="*/ 215478 h 700513"/>
              <a:gd name="csX11860" fmla="*/ 754533 w 1436261"/>
              <a:gd name="csY11860" fmla="*/ 215900 h 700513"/>
              <a:gd name="csX11861" fmla="*/ 754432 w 1436261"/>
              <a:gd name="csY11861" fmla="*/ 216995 h 700513"/>
              <a:gd name="csX11862" fmla="*/ 753977 w 1436261"/>
              <a:gd name="csY11862" fmla="*/ 217029 h 700513"/>
              <a:gd name="csX11863" fmla="*/ 753421 w 1436261"/>
              <a:gd name="csY11863" fmla="*/ 216405 h 700513"/>
              <a:gd name="csX11864" fmla="*/ 752848 w 1436261"/>
              <a:gd name="csY11864" fmla="*/ 215175 h 700513"/>
              <a:gd name="csX11865" fmla="*/ 753033 w 1436261"/>
              <a:gd name="csY11865" fmla="*/ 213844 h 700513"/>
              <a:gd name="csX11866" fmla="*/ 752797 w 1436261"/>
              <a:gd name="csY11866" fmla="*/ 213305 h 700513"/>
              <a:gd name="csX11867" fmla="*/ 752494 w 1436261"/>
              <a:gd name="csY11867" fmla="*/ 212984 h 700513"/>
              <a:gd name="csX11868" fmla="*/ 752258 w 1436261"/>
              <a:gd name="csY11868" fmla="*/ 212816 h 700513"/>
              <a:gd name="csX11869" fmla="*/ 752174 w 1436261"/>
              <a:gd name="csY11869" fmla="*/ 212378 h 700513"/>
              <a:gd name="csX11870" fmla="*/ 751668 w 1436261"/>
              <a:gd name="csY11870" fmla="*/ 211856 h 700513"/>
              <a:gd name="csX11871" fmla="*/ 750809 w 1436261"/>
              <a:gd name="csY11871" fmla="*/ 211519 h 700513"/>
              <a:gd name="csX11872" fmla="*/ 750556 w 1436261"/>
              <a:gd name="csY11872" fmla="*/ 210710 h 700513"/>
              <a:gd name="csX11873" fmla="*/ 751281 w 1436261"/>
              <a:gd name="csY11873" fmla="*/ 210221 h 700513"/>
              <a:gd name="csX11874" fmla="*/ 751483 w 1436261"/>
              <a:gd name="csY11874" fmla="*/ 209884 h 700513"/>
              <a:gd name="csX11875" fmla="*/ 752106 w 1436261"/>
              <a:gd name="csY11875" fmla="*/ 209277 h 700513"/>
              <a:gd name="csX11876" fmla="*/ 753100 w 1436261"/>
              <a:gd name="csY11876" fmla="*/ 209395 h 700513"/>
              <a:gd name="csX11877" fmla="*/ 753488 w 1436261"/>
              <a:gd name="csY11877" fmla="*/ 208671 h 700513"/>
              <a:gd name="csX11878" fmla="*/ 754330 w 1436261"/>
              <a:gd name="csY11878" fmla="*/ 208603 h 700513"/>
              <a:gd name="csX11879" fmla="*/ 755224 w 1436261"/>
              <a:gd name="csY11879" fmla="*/ 209075 h 700513"/>
              <a:gd name="csX11880" fmla="*/ 756622 w 1436261"/>
              <a:gd name="csY11880" fmla="*/ 209817 h 700513"/>
              <a:gd name="csX11881" fmla="*/ 757751 w 1436261"/>
              <a:gd name="csY11881" fmla="*/ 210373 h 700513"/>
              <a:gd name="csX11882" fmla="*/ 758459 w 1436261"/>
              <a:gd name="csY11882" fmla="*/ 210609 h 700513"/>
              <a:gd name="csX11883" fmla="*/ 758712 w 1436261"/>
              <a:gd name="csY11883" fmla="*/ 210154 h 700513"/>
              <a:gd name="csX11884" fmla="*/ 758914 w 1436261"/>
              <a:gd name="csY11884" fmla="*/ 209968 h 700513"/>
              <a:gd name="csX11885" fmla="*/ 758998 w 1436261"/>
              <a:gd name="csY11885" fmla="*/ 209817 h 700513"/>
              <a:gd name="csX11886" fmla="*/ 759571 w 1436261"/>
              <a:gd name="csY11886" fmla="*/ 209682 h 700513"/>
              <a:gd name="csX11887" fmla="*/ 759116 w 1436261"/>
              <a:gd name="csY11887" fmla="*/ 209328 h 700513"/>
              <a:gd name="csX11888" fmla="*/ 758543 w 1436261"/>
              <a:gd name="csY11888" fmla="*/ 209261 h 700513"/>
              <a:gd name="csX11889" fmla="*/ 757987 w 1436261"/>
              <a:gd name="csY11889" fmla="*/ 208890 h 700513"/>
              <a:gd name="csX11890" fmla="*/ 756976 w 1436261"/>
              <a:gd name="csY11890" fmla="*/ 208435 h 700513"/>
              <a:gd name="csX11891" fmla="*/ 756100 w 1436261"/>
              <a:gd name="csY11891" fmla="*/ 208098 h 700513"/>
              <a:gd name="csX11892" fmla="*/ 755712 w 1436261"/>
              <a:gd name="csY11892" fmla="*/ 208351 h 700513"/>
              <a:gd name="csX11893" fmla="*/ 754937 w 1436261"/>
              <a:gd name="csY11893" fmla="*/ 208317 h 700513"/>
              <a:gd name="csX11894" fmla="*/ 753555 w 1436261"/>
              <a:gd name="csY11894" fmla="*/ 208317 h 700513"/>
              <a:gd name="csX11895" fmla="*/ 752359 w 1436261"/>
              <a:gd name="csY11895" fmla="*/ 208570 h 700513"/>
              <a:gd name="csX11896" fmla="*/ 750792 w 1436261"/>
              <a:gd name="csY11896" fmla="*/ 208283 h 700513"/>
              <a:gd name="csX11897" fmla="*/ 750354 w 1436261"/>
              <a:gd name="csY11897" fmla="*/ 207323 h 700513"/>
              <a:gd name="csX11898" fmla="*/ 749579 w 1436261"/>
              <a:gd name="csY11898" fmla="*/ 206345 h 700513"/>
              <a:gd name="csX11899" fmla="*/ 749023 w 1436261"/>
              <a:gd name="csY11899" fmla="*/ 205436 h 700513"/>
              <a:gd name="csX11900" fmla="*/ 749966 w 1436261"/>
              <a:gd name="csY11900" fmla="*/ 205621 h 700513"/>
              <a:gd name="csX11901" fmla="*/ 750421 w 1436261"/>
              <a:gd name="csY11901" fmla="*/ 205385 h 700513"/>
              <a:gd name="csX11902" fmla="*/ 749916 w 1436261"/>
              <a:gd name="csY11902" fmla="*/ 204981 h 700513"/>
              <a:gd name="csX11903" fmla="*/ 748719 w 1436261"/>
              <a:gd name="csY11903" fmla="*/ 204509 h 700513"/>
              <a:gd name="csX11904" fmla="*/ 748062 w 1436261"/>
              <a:gd name="csY11904" fmla="*/ 204020 h 700513"/>
              <a:gd name="csX11905" fmla="*/ 746916 w 1436261"/>
              <a:gd name="csY11905" fmla="*/ 202891 h 700513"/>
              <a:gd name="csX11906" fmla="*/ 746596 w 1436261"/>
              <a:gd name="csY11906" fmla="*/ 202318 h 700513"/>
              <a:gd name="csX11907" fmla="*/ 746327 w 1436261"/>
              <a:gd name="csY11907" fmla="*/ 201897 h 700513"/>
              <a:gd name="csX11908" fmla="*/ 745720 w 1436261"/>
              <a:gd name="csY11908" fmla="*/ 201375 h 700513"/>
              <a:gd name="csX11909" fmla="*/ 745619 w 1436261"/>
              <a:gd name="csY11909" fmla="*/ 201223 h 700513"/>
              <a:gd name="csX11910" fmla="*/ 745653 w 1436261"/>
              <a:gd name="csY11910" fmla="*/ 200313 h 700513"/>
              <a:gd name="csX11911" fmla="*/ 745282 w 1436261"/>
              <a:gd name="csY11911" fmla="*/ 200161 h 700513"/>
              <a:gd name="csX11912" fmla="*/ 743833 w 1436261"/>
              <a:gd name="csY11912" fmla="*/ 199504 h 700513"/>
              <a:gd name="csX11913" fmla="*/ 742754 w 1436261"/>
              <a:gd name="csY11913" fmla="*/ 198695 h 700513"/>
              <a:gd name="csX11914" fmla="*/ 742030 w 1436261"/>
              <a:gd name="csY11914" fmla="*/ 197566 h 700513"/>
              <a:gd name="csX11915" fmla="*/ 742957 w 1436261"/>
              <a:gd name="csY11915" fmla="*/ 197903 h 700513"/>
              <a:gd name="csX11916" fmla="*/ 742502 w 1436261"/>
              <a:gd name="csY11916" fmla="*/ 195629 h 700513"/>
              <a:gd name="csX11917" fmla="*/ 742990 w 1436261"/>
              <a:gd name="csY11917" fmla="*/ 194769 h 700513"/>
              <a:gd name="csX11918" fmla="*/ 742855 w 1436261"/>
              <a:gd name="csY11918" fmla="*/ 193674 h 700513"/>
              <a:gd name="csX11919" fmla="*/ 743142 w 1436261"/>
              <a:gd name="csY11919" fmla="*/ 192747 h 700513"/>
              <a:gd name="csX11920" fmla="*/ 743142 w 1436261"/>
              <a:gd name="csY11920" fmla="*/ 191719 h 700513"/>
              <a:gd name="csX11921" fmla="*/ 743378 w 1436261"/>
              <a:gd name="csY11921" fmla="*/ 191180 h 700513"/>
              <a:gd name="csX11922" fmla="*/ 742704 w 1436261"/>
              <a:gd name="csY11922" fmla="*/ 190136 h 700513"/>
              <a:gd name="csX11923" fmla="*/ 742485 w 1436261"/>
              <a:gd name="csY11923" fmla="*/ 190034 h 700513"/>
              <a:gd name="csX11924" fmla="*/ 741727 w 1436261"/>
              <a:gd name="csY11924" fmla="*/ 189748 h 700513"/>
              <a:gd name="csX11925" fmla="*/ 741642 w 1436261"/>
              <a:gd name="csY11925" fmla="*/ 189681 h 700513"/>
              <a:gd name="csX11926" fmla="*/ 741170 w 1436261"/>
              <a:gd name="csY11926" fmla="*/ 189057 h 700513"/>
              <a:gd name="csX11927" fmla="*/ 740362 w 1436261"/>
              <a:gd name="csY11927" fmla="*/ 188670 h 700513"/>
              <a:gd name="csX11928" fmla="*/ 738997 w 1436261"/>
              <a:gd name="csY11928" fmla="*/ 187591 h 700513"/>
              <a:gd name="csX11929" fmla="*/ 738980 w 1436261"/>
              <a:gd name="csY11929" fmla="*/ 187473 h 700513"/>
              <a:gd name="csX11930" fmla="*/ 738491 w 1436261"/>
              <a:gd name="csY11930" fmla="*/ 187305 h 700513"/>
              <a:gd name="csX11931" fmla="*/ 738137 w 1436261"/>
              <a:gd name="csY11931" fmla="*/ 187153 h 700513"/>
              <a:gd name="csX11932" fmla="*/ 737767 w 1436261"/>
              <a:gd name="csY11932" fmla="*/ 186867 h 700513"/>
              <a:gd name="csX11933" fmla="*/ 737126 w 1436261"/>
              <a:gd name="csY11933" fmla="*/ 186311 h 700513"/>
              <a:gd name="csX11934" fmla="*/ 736520 w 1436261"/>
              <a:gd name="csY11934" fmla="*/ 185940 h 700513"/>
              <a:gd name="csX11935" fmla="*/ 736065 w 1436261"/>
              <a:gd name="csY11935" fmla="*/ 185771 h 700513"/>
              <a:gd name="csX11936" fmla="*/ 736115 w 1436261"/>
              <a:gd name="csY11936" fmla="*/ 185586 h 700513"/>
              <a:gd name="csX11937" fmla="*/ 735829 w 1436261"/>
              <a:gd name="csY11937" fmla="*/ 185637 h 700513"/>
              <a:gd name="csX11938" fmla="*/ 735138 w 1436261"/>
              <a:gd name="csY11938" fmla="*/ 185519 h 700513"/>
              <a:gd name="csX11939" fmla="*/ 735071 w 1436261"/>
              <a:gd name="csY11939" fmla="*/ 185502 h 700513"/>
              <a:gd name="csX11940" fmla="*/ 734211 w 1436261"/>
              <a:gd name="csY11940" fmla="*/ 185198 h 700513"/>
              <a:gd name="csX11941" fmla="*/ 732678 w 1436261"/>
              <a:gd name="csY11941" fmla="*/ 184491 h 700513"/>
              <a:gd name="csX11942" fmla="*/ 734228 w 1436261"/>
              <a:gd name="csY11942" fmla="*/ 184676 h 700513"/>
              <a:gd name="csX11943" fmla="*/ 733402 w 1436261"/>
              <a:gd name="csY11943" fmla="*/ 183951 h 700513"/>
              <a:gd name="csX11944" fmla="*/ 732206 w 1436261"/>
              <a:gd name="csY11944" fmla="*/ 183176 h 700513"/>
              <a:gd name="csX11945" fmla="*/ 731515 w 1436261"/>
              <a:gd name="csY11945" fmla="*/ 182469 h 700513"/>
              <a:gd name="csX11946" fmla="*/ 730066 w 1436261"/>
              <a:gd name="csY11946" fmla="*/ 181946 h 700513"/>
              <a:gd name="csX11947" fmla="*/ 729561 w 1436261"/>
              <a:gd name="csY11947" fmla="*/ 181812 h 700513"/>
              <a:gd name="csX11948" fmla="*/ 728684 w 1436261"/>
              <a:gd name="csY11948" fmla="*/ 181913 h 700513"/>
              <a:gd name="csX11949" fmla="*/ 727404 w 1436261"/>
              <a:gd name="csY11949" fmla="*/ 181710 h 700513"/>
              <a:gd name="csX11950" fmla="*/ 726932 w 1436261"/>
              <a:gd name="csY11950" fmla="*/ 180750 h 700513"/>
              <a:gd name="csX11951" fmla="*/ 726342 w 1436261"/>
              <a:gd name="csY11951" fmla="*/ 180346 h 700513"/>
              <a:gd name="csX11952" fmla="*/ 725786 w 1436261"/>
              <a:gd name="csY11952" fmla="*/ 179789 h 700513"/>
              <a:gd name="csX11953" fmla="*/ 725129 w 1436261"/>
              <a:gd name="csY11953" fmla="*/ 179217 h 700513"/>
              <a:gd name="csX11954" fmla="*/ 724506 w 1436261"/>
              <a:gd name="csY11954" fmla="*/ 178762 h 700513"/>
              <a:gd name="csX11955" fmla="*/ 725112 w 1436261"/>
              <a:gd name="csY11955" fmla="*/ 178290 h 700513"/>
              <a:gd name="csX11956" fmla="*/ 724506 w 1436261"/>
              <a:gd name="csY11956" fmla="*/ 177430 h 700513"/>
              <a:gd name="csX11957" fmla="*/ 723612 w 1436261"/>
              <a:gd name="csY11957" fmla="*/ 176723 h 700513"/>
              <a:gd name="csX11958" fmla="*/ 723006 w 1436261"/>
              <a:gd name="csY11958" fmla="*/ 175594 h 700513"/>
              <a:gd name="csX11959" fmla="*/ 723073 w 1436261"/>
              <a:gd name="csY11959" fmla="*/ 174819 h 700513"/>
              <a:gd name="csX11960" fmla="*/ 722568 w 1436261"/>
              <a:gd name="csY11960" fmla="*/ 173538 h 700513"/>
              <a:gd name="csX11961" fmla="*/ 722146 w 1436261"/>
              <a:gd name="csY11961" fmla="*/ 172915 h 700513"/>
              <a:gd name="csX11962" fmla="*/ 720664 w 1436261"/>
              <a:gd name="csY11962" fmla="*/ 172190 h 700513"/>
              <a:gd name="csX11963" fmla="*/ 720310 w 1436261"/>
              <a:gd name="csY11963" fmla="*/ 172696 h 700513"/>
              <a:gd name="csX11964" fmla="*/ 719653 w 1436261"/>
              <a:gd name="csY11964" fmla="*/ 174330 h 700513"/>
              <a:gd name="csX11965" fmla="*/ 718928 w 1436261"/>
              <a:gd name="csY11965" fmla="*/ 174987 h 700513"/>
              <a:gd name="csX11966" fmla="*/ 717782 w 1436261"/>
              <a:gd name="csY11966" fmla="*/ 172780 h 700513"/>
              <a:gd name="csX11967" fmla="*/ 717277 w 1436261"/>
              <a:gd name="csY11967" fmla="*/ 171937 h 700513"/>
              <a:gd name="csX11968" fmla="*/ 717344 w 1436261"/>
              <a:gd name="csY11968" fmla="*/ 171381 h 700513"/>
              <a:gd name="csX11969" fmla="*/ 717614 w 1436261"/>
              <a:gd name="csY11969" fmla="*/ 171179 h 700513"/>
              <a:gd name="csX11970" fmla="*/ 717765 w 1436261"/>
              <a:gd name="csY11970" fmla="*/ 171128 h 700513"/>
              <a:gd name="csX11971" fmla="*/ 718102 w 1436261"/>
              <a:gd name="csY11971" fmla="*/ 171078 h 700513"/>
              <a:gd name="csX11972" fmla="*/ 718070 w 1436261"/>
              <a:gd name="csY11972" fmla="*/ 169882 h 700513"/>
              <a:gd name="csX11973" fmla="*/ 717917 w 1436261"/>
              <a:gd name="csY11973" fmla="*/ 169747 h 700513"/>
              <a:gd name="csX11974" fmla="*/ 717462 w 1436261"/>
              <a:gd name="csY11974" fmla="*/ 169612 h 700513"/>
              <a:gd name="csX11975" fmla="*/ 717243 w 1436261"/>
              <a:gd name="csY11975" fmla="*/ 169999 h 700513"/>
              <a:gd name="csX11976" fmla="*/ 716114 w 1436261"/>
              <a:gd name="csY11976" fmla="*/ 169696 h 700513"/>
              <a:gd name="csX11977" fmla="*/ 715356 w 1436261"/>
              <a:gd name="csY11977" fmla="*/ 170117 h 700513"/>
              <a:gd name="csX11978" fmla="*/ 714581 w 1436261"/>
              <a:gd name="csY11978" fmla="*/ 170724 h 700513"/>
              <a:gd name="csX11979" fmla="*/ 713452 w 1436261"/>
              <a:gd name="csY11979" fmla="*/ 171398 h 700513"/>
              <a:gd name="csX11980" fmla="*/ 713115 w 1436261"/>
              <a:gd name="csY11980" fmla="*/ 171752 h 700513"/>
              <a:gd name="csX11981" fmla="*/ 712525 w 1436261"/>
              <a:gd name="csY11981" fmla="*/ 171314 h 700513"/>
              <a:gd name="csX11982" fmla="*/ 711902 w 1436261"/>
              <a:gd name="csY11982" fmla="*/ 173033 h 700513"/>
              <a:gd name="csX11983" fmla="*/ 712373 w 1436261"/>
              <a:gd name="csY11983" fmla="*/ 173824 h 700513"/>
              <a:gd name="csX11984" fmla="*/ 712693 w 1436261"/>
              <a:gd name="csY11984" fmla="*/ 175240 h 700513"/>
              <a:gd name="csX11985" fmla="*/ 711733 w 1436261"/>
              <a:gd name="csY11985" fmla="*/ 176689 h 700513"/>
              <a:gd name="csX11986" fmla="*/ 713367 w 1436261"/>
              <a:gd name="csY11986" fmla="*/ 179132 h 700513"/>
              <a:gd name="csX11987" fmla="*/ 716165 w 1436261"/>
              <a:gd name="csY11987" fmla="*/ 181003 h 700513"/>
              <a:gd name="csX11988" fmla="*/ 717260 w 1436261"/>
              <a:gd name="csY11988" fmla="*/ 181694 h 700513"/>
              <a:gd name="csX11989" fmla="*/ 718053 w 1436261"/>
              <a:gd name="csY11989" fmla="*/ 182907 h 700513"/>
              <a:gd name="csX11990" fmla="*/ 718541 w 1436261"/>
              <a:gd name="csY11990" fmla="*/ 184154 h 700513"/>
              <a:gd name="csX11991" fmla="*/ 719484 w 1436261"/>
              <a:gd name="csY11991" fmla="*/ 186209 h 700513"/>
              <a:gd name="csX11992" fmla="*/ 720832 w 1436261"/>
              <a:gd name="csY11992" fmla="*/ 187878 h 700513"/>
              <a:gd name="csX11993" fmla="*/ 721287 w 1436261"/>
              <a:gd name="csY11993" fmla="*/ 188383 h 700513"/>
              <a:gd name="csX11994" fmla="*/ 721270 w 1436261"/>
              <a:gd name="csY11994" fmla="*/ 188518 h 700513"/>
              <a:gd name="csX11995" fmla="*/ 721641 w 1436261"/>
              <a:gd name="csY11995" fmla="*/ 188670 h 700513"/>
              <a:gd name="csX11996" fmla="*/ 723579 w 1436261"/>
              <a:gd name="csY11996" fmla="*/ 189613 h 700513"/>
              <a:gd name="csX11997" fmla="*/ 727067 w 1436261"/>
              <a:gd name="csY11997" fmla="*/ 189900 h 700513"/>
              <a:gd name="csX11998" fmla="*/ 729122 w 1436261"/>
              <a:gd name="csY11998" fmla="*/ 190944 h 700513"/>
              <a:gd name="csX11999" fmla="*/ 728752 w 1436261"/>
              <a:gd name="csY11999" fmla="*/ 191703 h 700513"/>
              <a:gd name="csX12000" fmla="*/ 728078 w 1436261"/>
              <a:gd name="csY12000" fmla="*/ 192040 h 700513"/>
              <a:gd name="csX12001" fmla="*/ 729021 w 1436261"/>
              <a:gd name="csY12001" fmla="*/ 193084 h 700513"/>
              <a:gd name="csX12002" fmla="*/ 731296 w 1436261"/>
              <a:gd name="csY12002" fmla="*/ 194146 h 700513"/>
              <a:gd name="csX12003" fmla="*/ 733655 w 1436261"/>
              <a:gd name="csY12003" fmla="*/ 195292 h 700513"/>
              <a:gd name="csX12004" fmla="*/ 734329 w 1436261"/>
              <a:gd name="csY12004" fmla="*/ 195393 h 700513"/>
              <a:gd name="csX12005" fmla="*/ 735711 w 1436261"/>
              <a:gd name="csY12005" fmla="*/ 196202 h 700513"/>
              <a:gd name="csX12006" fmla="*/ 736874 w 1436261"/>
              <a:gd name="csY12006" fmla="*/ 197179 h 700513"/>
              <a:gd name="csX12007" fmla="*/ 738795 w 1436261"/>
              <a:gd name="csY12007" fmla="*/ 198847 h 700513"/>
              <a:gd name="csX12008" fmla="*/ 738710 w 1436261"/>
              <a:gd name="csY12008" fmla="*/ 200347 h 700513"/>
              <a:gd name="csX12009" fmla="*/ 736436 w 1436261"/>
              <a:gd name="csY12009" fmla="*/ 198594 h 700513"/>
              <a:gd name="csX12010" fmla="*/ 735424 w 1436261"/>
              <a:gd name="csY12010" fmla="*/ 198915 h 700513"/>
              <a:gd name="csX12011" fmla="*/ 733773 w 1436261"/>
              <a:gd name="csY12011" fmla="*/ 198207 h 700513"/>
              <a:gd name="csX12012" fmla="*/ 731212 w 1436261"/>
              <a:gd name="csY12012" fmla="*/ 199083 h 700513"/>
              <a:gd name="csX12013" fmla="*/ 731111 w 1436261"/>
              <a:gd name="csY12013" fmla="*/ 200718 h 700513"/>
              <a:gd name="csX12014" fmla="*/ 731819 w 1436261"/>
              <a:gd name="csY12014" fmla="*/ 201257 h 700513"/>
              <a:gd name="csX12015" fmla="*/ 733150 w 1436261"/>
              <a:gd name="csY12015" fmla="*/ 202520 h 700513"/>
              <a:gd name="csX12016" fmla="*/ 733200 w 1436261"/>
              <a:gd name="csY12016" fmla="*/ 203447 h 700513"/>
              <a:gd name="csX12017" fmla="*/ 733672 w 1436261"/>
              <a:gd name="csY12017" fmla="*/ 204189 h 700513"/>
              <a:gd name="csX12018" fmla="*/ 733436 w 1436261"/>
              <a:gd name="csY12018" fmla="*/ 205351 h 700513"/>
              <a:gd name="csX12019" fmla="*/ 733015 w 1436261"/>
              <a:gd name="csY12019" fmla="*/ 205621 h 700513"/>
              <a:gd name="csX12020" fmla="*/ 731111 w 1436261"/>
              <a:gd name="csY12020" fmla="*/ 205874 h 700513"/>
              <a:gd name="csX12021" fmla="*/ 730976 w 1436261"/>
              <a:gd name="csY12021" fmla="*/ 207592 h 700513"/>
              <a:gd name="csX12022" fmla="*/ 730403 w 1436261"/>
              <a:gd name="csY12022" fmla="*/ 208435 h 700513"/>
              <a:gd name="csX12023" fmla="*/ 729308 w 1436261"/>
              <a:gd name="csY12023" fmla="*/ 209850 h 700513"/>
              <a:gd name="csX12024" fmla="*/ 728566 w 1436261"/>
              <a:gd name="csY12024" fmla="*/ 210053 h 700513"/>
              <a:gd name="csX12025" fmla="*/ 728111 w 1436261"/>
              <a:gd name="csY12025" fmla="*/ 210524 h 700513"/>
              <a:gd name="csX12026" fmla="*/ 727336 w 1436261"/>
              <a:gd name="csY12026" fmla="*/ 210508 h 700513"/>
              <a:gd name="csX12027" fmla="*/ 727185 w 1436261"/>
              <a:gd name="csY12027" fmla="*/ 210238 h 700513"/>
              <a:gd name="csX12028" fmla="*/ 727185 w 1436261"/>
              <a:gd name="csY12028" fmla="*/ 209328 h 700513"/>
              <a:gd name="csX12029" fmla="*/ 727758 w 1436261"/>
              <a:gd name="csY12029" fmla="*/ 208418 h 700513"/>
              <a:gd name="csX12030" fmla="*/ 728162 w 1436261"/>
              <a:gd name="csY12030" fmla="*/ 207862 h 700513"/>
              <a:gd name="csX12031" fmla="*/ 728566 w 1436261"/>
              <a:gd name="csY12031" fmla="*/ 206784 h 700513"/>
              <a:gd name="csX12032" fmla="*/ 728785 w 1436261"/>
              <a:gd name="csY12032" fmla="*/ 206598 h 700513"/>
              <a:gd name="csX12033" fmla="*/ 729291 w 1436261"/>
              <a:gd name="csY12033" fmla="*/ 206565 h 700513"/>
              <a:gd name="csX12034" fmla="*/ 729291 w 1436261"/>
              <a:gd name="csY12034" fmla="*/ 206076 h 700513"/>
              <a:gd name="csX12035" fmla="*/ 729257 w 1436261"/>
              <a:gd name="csY12035" fmla="*/ 204206 h 700513"/>
              <a:gd name="csX12036" fmla="*/ 728684 w 1436261"/>
              <a:gd name="csY12036" fmla="*/ 203262 h 700513"/>
              <a:gd name="csX12037" fmla="*/ 727977 w 1436261"/>
              <a:gd name="csY12037" fmla="*/ 201712 h 700513"/>
              <a:gd name="csX12038" fmla="*/ 727252 w 1436261"/>
              <a:gd name="csY12038" fmla="*/ 200060 h 700513"/>
              <a:gd name="csX12039" fmla="*/ 725719 w 1436261"/>
              <a:gd name="csY12039" fmla="*/ 200229 h 700513"/>
              <a:gd name="csX12040" fmla="*/ 724741 w 1436261"/>
              <a:gd name="csY12040" fmla="*/ 199690 h 700513"/>
              <a:gd name="csX12041" fmla="*/ 723831 w 1436261"/>
              <a:gd name="csY12041" fmla="*/ 199083 h 700513"/>
              <a:gd name="csX12042" fmla="*/ 724118 w 1436261"/>
              <a:gd name="csY12042" fmla="*/ 197701 h 700513"/>
              <a:gd name="csX12043" fmla="*/ 722500 w 1436261"/>
              <a:gd name="csY12043" fmla="*/ 196673 h 700513"/>
              <a:gd name="csX12044" fmla="*/ 722045 w 1436261"/>
              <a:gd name="csY12044" fmla="*/ 197331 h 700513"/>
              <a:gd name="csX12045" fmla="*/ 721169 w 1436261"/>
              <a:gd name="csY12045" fmla="*/ 197112 h 700513"/>
              <a:gd name="csX12046" fmla="*/ 720765 w 1436261"/>
              <a:gd name="csY12046" fmla="*/ 195814 h 700513"/>
              <a:gd name="csX12047" fmla="*/ 720006 w 1436261"/>
              <a:gd name="csY12047" fmla="*/ 195814 h 700513"/>
              <a:gd name="csX12048" fmla="*/ 719754 w 1436261"/>
              <a:gd name="csY12048" fmla="*/ 195073 h 700513"/>
              <a:gd name="csX12049" fmla="*/ 718642 w 1436261"/>
              <a:gd name="csY12049" fmla="*/ 193775 h 700513"/>
              <a:gd name="csX12050" fmla="*/ 717968 w 1436261"/>
              <a:gd name="csY12050" fmla="*/ 193977 h 700513"/>
              <a:gd name="csX12051" fmla="*/ 716485 w 1436261"/>
              <a:gd name="csY12051" fmla="*/ 193556 h 700513"/>
              <a:gd name="csX12052" fmla="*/ 716198 w 1436261"/>
              <a:gd name="csY12052" fmla="*/ 194163 h 700513"/>
              <a:gd name="csX12053" fmla="*/ 715423 w 1436261"/>
              <a:gd name="csY12053" fmla="*/ 194112 h 700513"/>
              <a:gd name="csX12054" fmla="*/ 714598 w 1436261"/>
              <a:gd name="csY12054" fmla="*/ 192966 h 700513"/>
              <a:gd name="csX12055" fmla="*/ 714025 w 1436261"/>
              <a:gd name="csY12055" fmla="*/ 192916 h 700513"/>
              <a:gd name="csX12056" fmla="*/ 713418 w 1436261"/>
              <a:gd name="csY12056" fmla="*/ 192478 h 700513"/>
              <a:gd name="csX12057" fmla="*/ 712121 w 1436261"/>
              <a:gd name="csY12057" fmla="*/ 191382 h 700513"/>
              <a:gd name="csX12058" fmla="*/ 711548 w 1436261"/>
              <a:gd name="csY12058" fmla="*/ 190304 h 700513"/>
              <a:gd name="csX12059" fmla="*/ 711345 w 1436261"/>
              <a:gd name="csY12059" fmla="*/ 189866 h 700513"/>
              <a:gd name="csX12060" fmla="*/ 711160 w 1436261"/>
              <a:gd name="csY12060" fmla="*/ 189866 h 700513"/>
              <a:gd name="csX12061" fmla="*/ 710554 w 1436261"/>
              <a:gd name="csY12061" fmla="*/ 189091 h 700513"/>
              <a:gd name="csX12062" fmla="*/ 709003 w 1436261"/>
              <a:gd name="csY12062" fmla="*/ 188333 h 700513"/>
              <a:gd name="csX12063" fmla="*/ 708211 w 1436261"/>
              <a:gd name="csY12063" fmla="*/ 187810 h 700513"/>
              <a:gd name="csX12064" fmla="*/ 707200 w 1436261"/>
              <a:gd name="csY12064" fmla="*/ 187776 h 700513"/>
              <a:gd name="csX12065" fmla="*/ 707402 w 1436261"/>
              <a:gd name="csY12065" fmla="*/ 186968 h 700513"/>
              <a:gd name="csX12066" fmla="*/ 707099 w 1436261"/>
              <a:gd name="csY12066" fmla="*/ 186462 h 700513"/>
              <a:gd name="csX12067" fmla="*/ 706190 w 1436261"/>
              <a:gd name="csY12067" fmla="*/ 185485 h 700513"/>
              <a:gd name="csX12068" fmla="*/ 704588 w 1436261"/>
              <a:gd name="csY12068" fmla="*/ 184625 h 700513"/>
              <a:gd name="csX12069" fmla="*/ 704421 w 1436261"/>
              <a:gd name="csY12069" fmla="*/ 183379 h 700513"/>
              <a:gd name="csX12070" fmla="*/ 704118 w 1436261"/>
              <a:gd name="csY12070" fmla="*/ 182469 h 700513"/>
              <a:gd name="csX12071" fmla="*/ 703544 w 1436261"/>
              <a:gd name="csY12071" fmla="*/ 181053 h 700513"/>
              <a:gd name="csX12072" fmla="*/ 702702 w 1436261"/>
              <a:gd name="csY12072" fmla="*/ 179570 h 700513"/>
              <a:gd name="csX12073" fmla="*/ 700596 w 1436261"/>
              <a:gd name="csY12073" fmla="*/ 178610 h 700513"/>
              <a:gd name="csX12074" fmla="*/ 699855 w 1436261"/>
              <a:gd name="csY12074" fmla="*/ 178138 h 700513"/>
              <a:gd name="csX12075" fmla="*/ 698421 w 1436261"/>
              <a:gd name="csY12075" fmla="*/ 177683 h 700513"/>
              <a:gd name="csX12076" fmla="*/ 697041 w 1436261"/>
              <a:gd name="csY12076" fmla="*/ 177447 h 700513"/>
              <a:gd name="csX12077" fmla="*/ 696197 w 1436261"/>
              <a:gd name="csY12077" fmla="*/ 177835 h 700513"/>
              <a:gd name="csX12078" fmla="*/ 696130 w 1436261"/>
              <a:gd name="csY12078" fmla="*/ 177902 h 700513"/>
              <a:gd name="csX12079" fmla="*/ 694967 w 1436261"/>
              <a:gd name="csY12079" fmla="*/ 179655 h 700513"/>
              <a:gd name="csX12080" fmla="*/ 693788 w 1436261"/>
              <a:gd name="csY12080" fmla="*/ 180514 h 700513"/>
              <a:gd name="csX12081" fmla="*/ 692457 w 1436261"/>
              <a:gd name="csY12081" fmla="*/ 180346 h 700513"/>
              <a:gd name="csX12082" fmla="*/ 692103 w 1436261"/>
              <a:gd name="csY12082" fmla="*/ 180346 h 700513"/>
              <a:gd name="csX12083" fmla="*/ 691631 w 1436261"/>
              <a:gd name="csY12083" fmla="*/ 180463 h 700513"/>
              <a:gd name="csX12084" fmla="*/ 690216 w 1436261"/>
              <a:gd name="csY12084" fmla="*/ 181255 h 700513"/>
              <a:gd name="csX12085" fmla="*/ 688345 w 1436261"/>
              <a:gd name="csY12085" fmla="*/ 182688 h 700513"/>
              <a:gd name="csX12086" fmla="*/ 687588 w 1436261"/>
              <a:gd name="csY12086" fmla="*/ 183665 h 700513"/>
              <a:gd name="csX12087" fmla="*/ 686460 w 1436261"/>
              <a:gd name="csY12087" fmla="*/ 183850 h 700513"/>
              <a:gd name="csX12088" fmla="*/ 683442 w 1436261"/>
              <a:gd name="csY12088" fmla="*/ 183631 h 700513"/>
              <a:gd name="csX12089" fmla="*/ 682869 w 1436261"/>
              <a:gd name="csY12089" fmla="*/ 182957 h 700513"/>
              <a:gd name="csX12090" fmla="*/ 682229 w 1436261"/>
              <a:gd name="csY12090" fmla="*/ 182486 h 700513"/>
              <a:gd name="csX12091" fmla="*/ 681690 w 1436261"/>
              <a:gd name="csY12091" fmla="*/ 182317 h 700513"/>
              <a:gd name="csX12092" fmla="*/ 681538 w 1436261"/>
              <a:gd name="csY12092" fmla="*/ 182098 h 700513"/>
              <a:gd name="csX12093" fmla="*/ 681319 w 1436261"/>
              <a:gd name="csY12093" fmla="*/ 181896 h 700513"/>
              <a:gd name="csX12094" fmla="*/ 680324 w 1436261"/>
              <a:gd name="csY12094" fmla="*/ 182502 h 700513"/>
              <a:gd name="csX12095" fmla="*/ 678858 w 1436261"/>
              <a:gd name="csY12095" fmla="*/ 181913 h 700513"/>
              <a:gd name="csX12096" fmla="*/ 677258 w 1436261"/>
              <a:gd name="csY12096" fmla="*/ 181626 h 700513"/>
              <a:gd name="csX12097" fmla="*/ 676214 w 1436261"/>
              <a:gd name="csY12097" fmla="*/ 181929 h 700513"/>
              <a:gd name="csX12098" fmla="*/ 675203 w 1436261"/>
              <a:gd name="csY12098" fmla="*/ 182536 h 700513"/>
              <a:gd name="csX12099" fmla="*/ 672877 w 1436261"/>
              <a:gd name="csY12099" fmla="*/ 183412 h 700513"/>
              <a:gd name="csX12100" fmla="*/ 672692 w 1436261"/>
              <a:gd name="csY12100" fmla="*/ 186041 h 700513"/>
              <a:gd name="csX12101" fmla="*/ 672759 w 1436261"/>
              <a:gd name="csY12101" fmla="*/ 187001 h 700513"/>
              <a:gd name="csX12102" fmla="*/ 672911 w 1436261"/>
              <a:gd name="csY12102" fmla="*/ 187372 h 700513"/>
              <a:gd name="csX12103" fmla="*/ 673686 w 1436261"/>
              <a:gd name="csY12103" fmla="*/ 187675 h 700513"/>
              <a:gd name="csX12104" fmla="*/ 673619 w 1436261"/>
              <a:gd name="csY12104" fmla="*/ 187979 h 700513"/>
              <a:gd name="csX12105" fmla="*/ 672928 w 1436261"/>
              <a:gd name="csY12105" fmla="*/ 188316 h 700513"/>
              <a:gd name="csX12106" fmla="*/ 673567 w 1436261"/>
              <a:gd name="csY12106" fmla="*/ 189226 h 700513"/>
              <a:gd name="csX12107" fmla="*/ 672658 w 1436261"/>
              <a:gd name="csY12107" fmla="*/ 190237 h 700513"/>
              <a:gd name="csX12108" fmla="*/ 670164 w 1436261"/>
              <a:gd name="csY12108" fmla="*/ 191669 h 700513"/>
              <a:gd name="csX12109" fmla="*/ 669339 w 1436261"/>
              <a:gd name="csY12109" fmla="*/ 192663 h 700513"/>
              <a:gd name="csX12110" fmla="*/ 668665 w 1436261"/>
              <a:gd name="csY12110" fmla="*/ 193017 h 700513"/>
              <a:gd name="csX12111" fmla="*/ 668227 w 1436261"/>
              <a:gd name="csY12111" fmla="*/ 193270 h 700513"/>
              <a:gd name="csX12112" fmla="*/ 666339 w 1436261"/>
              <a:gd name="csY12112" fmla="*/ 193708 h 700513"/>
              <a:gd name="csX12113" fmla="*/ 664149 w 1436261"/>
              <a:gd name="csY12113" fmla="*/ 193944 h 700513"/>
              <a:gd name="csX12114" fmla="*/ 663508 w 1436261"/>
              <a:gd name="csY12114" fmla="*/ 195140 h 700513"/>
              <a:gd name="csX12115" fmla="*/ 663154 w 1436261"/>
              <a:gd name="csY12115" fmla="*/ 195932 h 700513"/>
              <a:gd name="csX12116" fmla="*/ 663524 w 1436261"/>
              <a:gd name="csY12116" fmla="*/ 196286 h 700513"/>
              <a:gd name="csX12117" fmla="*/ 662733 w 1436261"/>
              <a:gd name="csY12117" fmla="*/ 196606 h 700513"/>
              <a:gd name="csX12118" fmla="*/ 661536 w 1436261"/>
              <a:gd name="csY12118" fmla="*/ 197465 h 700513"/>
              <a:gd name="csX12119" fmla="*/ 661250 w 1436261"/>
              <a:gd name="csY12119" fmla="*/ 198274 h 700513"/>
              <a:gd name="csX12120" fmla="*/ 659295 w 1436261"/>
              <a:gd name="csY12120" fmla="*/ 199134 h 700513"/>
              <a:gd name="csX12121" fmla="*/ 658082 w 1436261"/>
              <a:gd name="csY12121" fmla="*/ 200279 h 700513"/>
              <a:gd name="csX12122" fmla="*/ 657711 w 1436261"/>
              <a:gd name="csY12122" fmla="*/ 202167 h 700513"/>
              <a:gd name="csX12123" fmla="*/ 657239 w 1436261"/>
              <a:gd name="csY12123" fmla="*/ 203329 h 700513"/>
              <a:gd name="csX12124" fmla="*/ 657307 w 1436261"/>
              <a:gd name="csY12124" fmla="*/ 205048 h 700513"/>
              <a:gd name="csX12125" fmla="*/ 659278 w 1436261"/>
              <a:gd name="csY12125" fmla="*/ 206211 h 700513"/>
              <a:gd name="csX12126" fmla="*/ 659649 w 1436261"/>
              <a:gd name="csY12126" fmla="*/ 206986 h 700513"/>
              <a:gd name="csX12127" fmla="*/ 658891 w 1436261"/>
              <a:gd name="csY12127" fmla="*/ 207390 h 700513"/>
              <a:gd name="csX12128" fmla="*/ 656986 w 1436261"/>
              <a:gd name="csY12128" fmla="*/ 208536 h 700513"/>
              <a:gd name="csX12129" fmla="*/ 656633 w 1436261"/>
              <a:gd name="csY12129" fmla="*/ 209159 h 700513"/>
              <a:gd name="csX12130" fmla="*/ 656093 w 1436261"/>
              <a:gd name="csY12130" fmla="*/ 210086 h 700513"/>
              <a:gd name="csX12131" fmla="*/ 655352 w 1436261"/>
              <a:gd name="csY12131" fmla="*/ 211114 h 700513"/>
              <a:gd name="csX12132" fmla="*/ 655386 w 1436261"/>
              <a:gd name="csY12132" fmla="*/ 211704 h 700513"/>
              <a:gd name="csX12133" fmla="*/ 655487 w 1436261"/>
              <a:gd name="csY12133" fmla="*/ 212327 h 700513"/>
              <a:gd name="csX12134" fmla="*/ 653161 w 1436261"/>
              <a:gd name="csY12134" fmla="*/ 212715 h 700513"/>
              <a:gd name="csX12135" fmla="*/ 650651 w 1436261"/>
              <a:gd name="csY12135" fmla="*/ 214417 h 700513"/>
              <a:gd name="csX12136" fmla="*/ 649943 w 1436261"/>
              <a:gd name="csY12136" fmla="*/ 216422 h 700513"/>
              <a:gd name="csX12137" fmla="*/ 649218 w 1436261"/>
              <a:gd name="csY12137" fmla="*/ 217248 h 700513"/>
              <a:gd name="csX12138" fmla="*/ 648983 w 1436261"/>
              <a:gd name="csY12138" fmla="*/ 216911 h 700513"/>
              <a:gd name="csX12139" fmla="*/ 647955 w 1436261"/>
              <a:gd name="csY12139" fmla="*/ 216860 h 700513"/>
              <a:gd name="csX12140" fmla="*/ 646792 w 1436261"/>
              <a:gd name="csY12140" fmla="*/ 216540 h 700513"/>
              <a:gd name="csX12141" fmla="*/ 645242 w 1436261"/>
              <a:gd name="csY12141" fmla="*/ 218073 h 700513"/>
              <a:gd name="csX12142" fmla="*/ 643776 w 1436261"/>
              <a:gd name="csY12142" fmla="*/ 217264 h 700513"/>
              <a:gd name="csX12143" fmla="*/ 642040 w 1436261"/>
              <a:gd name="csY12143" fmla="*/ 217197 h 700513"/>
              <a:gd name="csX12144" fmla="*/ 641384 w 1436261"/>
              <a:gd name="csY12144" fmla="*/ 217264 h 700513"/>
              <a:gd name="csX12145" fmla="*/ 640306 w 1436261"/>
              <a:gd name="csY12145" fmla="*/ 217214 h 700513"/>
              <a:gd name="csX12146" fmla="*/ 638638 w 1436261"/>
              <a:gd name="csY12146" fmla="*/ 217686 h 700513"/>
              <a:gd name="csX12147" fmla="*/ 637609 w 1436261"/>
              <a:gd name="csY12147" fmla="*/ 218174 h 700513"/>
              <a:gd name="csX12148" fmla="*/ 636885 w 1436261"/>
              <a:gd name="csY12148" fmla="*/ 218764 h 700513"/>
              <a:gd name="csX12149" fmla="*/ 635284 w 1436261"/>
              <a:gd name="csY12149" fmla="*/ 218612 h 700513"/>
              <a:gd name="csX12150" fmla="*/ 634306 w 1436261"/>
              <a:gd name="csY12150" fmla="*/ 219185 h 700513"/>
              <a:gd name="csX12151" fmla="*/ 633347 w 1436261"/>
              <a:gd name="csY12151" fmla="*/ 220736 h 700513"/>
              <a:gd name="csX12152" fmla="*/ 631931 w 1436261"/>
              <a:gd name="csY12152" fmla="*/ 219674 h 700513"/>
              <a:gd name="csX12153" fmla="*/ 631071 w 1436261"/>
              <a:gd name="csY12153" fmla="*/ 218865 h 700513"/>
              <a:gd name="csX12154" fmla="*/ 631021 w 1436261"/>
              <a:gd name="csY12154" fmla="*/ 217888 h 700513"/>
              <a:gd name="csX12155" fmla="*/ 630448 w 1436261"/>
              <a:gd name="csY12155" fmla="*/ 217012 h 700513"/>
              <a:gd name="csX12156" fmla="*/ 631155 w 1436261"/>
              <a:gd name="csY12156" fmla="*/ 216287 h 700513"/>
              <a:gd name="csX12157" fmla="*/ 630212 w 1436261"/>
              <a:gd name="csY12157" fmla="*/ 216135 h 700513"/>
              <a:gd name="csX12158" fmla="*/ 629606 w 1436261"/>
              <a:gd name="csY12158" fmla="*/ 215293 h 700513"/>
              <a:gd name="csX12159" fmla="*/ 628779 w 1436261"/>
              <a:gd name="csY12159" fmla="*/ 214939 h 700513"/>
              <a:gd name="csX12160" fmla="*/ 628477 w 1436261"/>
              <a:gd name="csY12160" fmla="*/ 214383 h 700513"/>
              <a:gd name="csX12161" fmla="*/ 627584 w 1436261"/>
              <a:gd name="csY12161" fmla="*/ 214568 h 700513"/>
              <a:gd name="csX12162" fmla="*/ 626438 w 1436261"/>
              <a:gd name="csY12162" fmla="*/ 214417 h 700513"/>
              <a:gd name="csX12163" fmla="*/ 626370 w 1436261"/>
              <a:gd name="csY12163" fmla="*/ 214417 h 700513"/>
              <a:gd name="csX12164" fmla="*/ 625544 w 1436261"/>
              <a:gd name="csY12164" fmla="*/ 214686 h 700513"/>
              <a:gd name="csX12165" fmla="*/ 624550 w 1436261"/>
              <a:gd name="csY12165" fmla="*/ 215327 h 700513"/>
              <a:gd name="csX12166" fmla="*/ 624027 w 1436261"/>
              <a:gd name="csY12166" fmla="*/ 215546 h 700513"/>
              <a:gd name="csX12167" fmla="*/ 622039 w 1436261"/>
              <a:gd name="csY12167" fmla="*/ 214771 h 700513"/>
              <a:gd name="csX12168" fmla="*/ 621164 w 1436261"/>
              <a:gd name="csY12168" fmla="*/ 215091 h 700513"/>
              <a:gd name="csX12169" fmla="*/ 619175 w 1436261"/>
              <a:gd name="csY12169" fmla="*/ 215478 h 700513"/>
              <a:gd name="csX12170" fmla="*/ 619966 w 1436261"/>
              <a:gd name="csY12170" fmla="*/ 213945 h 700513"/>
              <a:gd name="csX12171" fmla="*/ 620321 w 1436261"/>
              <a:gd name="csY12171" fmla="*/ 211940 h 700513"/>
              <a:gd name="csX12172" fmla="*/ 620253 w 1436261"/>
              <a:gd name="csY12172" fmla="*/ 210272 h 700513"/>
              <a:gd name="csX12173" fmla="*/ 620052 w 1436261"/>
              <a:gd name="csY12173" fmla="*/ 209277 h 700513"/>
              <a:gd name="csX12174" fmla="*/ 620186 w 1436261"/>
              <a:gd name="csY12174" fmla="*/ 208351 h 700513"/>
              <a:gd name="csX12175" fmla="*/ 621046 w 1436261"/>
              <a:gd name="csY12175" fmla="*/ 208435 h 700513"/>
              <a:gd name="csX12176" fmla="*/ 619023 w 1436261"/>
              <a:gd name="csY12176" fmla="*/ 207694 h 700513"/>
              <a:gd name="csX12177" fmla="*/ 619007 w 1436261"/>
              <a:gd name="csY12177" fmla="*/ 206969 h 700513"/>
              <a:gd name="csX12178" fmla="*/ 619714 w 1436261"/>
              <a:gd name="csY12178" fmla="*/ 207053 h 700513"/>
              <a:gd name="csX12179" fmla="*/ 620101 w 1436261"/>
              <a:gd name="csY12179" fmla="*/ 205284 h 700513"/>
              <a:gd name="csX12180" fmla="*/ 620776 w 1436261"/>
              <a:gd name="csY12180" fmla="*/ 204947 h 700513"/>
              <a:gd name="csX12181" fmla="*/ 620977 w 1436261"/>
              <a:gd name="csY12181" fmla="*/ 204307 h 700513"/>
              <a:gd name="csX12182" fmla="*/ 619597 w 1436261"/>
              <a:gd name="csY12182" fmla="*/ 205082 h 700513"/>
              <a:gd name="csX12183" fmla="*/ 618670 w 1436261"/>
              <a:gd name="csY12183" fmla="*/ 206480 h 700513"/>
              <a:gd name="csX12184" fmla="*/ 617978 w 1436261"/>
              <a:gd name="csY12184" fmla="*/ 206059 h 700513"/>
              <a:gd name="csX12185" fmla="*/ 618265 w 1436261"/>
              <a:gd name="csY12185" fmla="*/ 204526 h 700513"/>
              <a:gd name="csX12186" fmla="*/ 618872 w 1436261"/>
              <a:gd name="csY12186" fmla="*/ 202992 h 700513"/>
              <a:gd name="csX12187" fmla="*/ 619225 w 1436261"/>
              <a:gd name="csY12187" fmla="*/ 201863 h 700513"/>
              <a:gd name="csX12188" fmla="*/ 620052 w 1436261"/>
              <a:gd name="csY12188" fmla="*/ 201392 h 700513"/>
              <a:gd name="csX12189" fmla="*/ 621197 w 1436261"/>
              <a:gd name="csY12189" fmla="*/ 198375 h 700513"/>
              <a:gd name="csX12190" fmla="*/ 622326 w 1436261"/>
              <a:gd name="csY12190" fmla="*/ 192747 h 700513"/>
              <a:gd name="csX12191" fmla="*/ 622023 w 1436261"/>
              <a:gd name="csY12191" fmla="*/ 191315 h 700513"/>
              <a:gd name="csX12192" fmla="*/ 622343 w 1436261"/>
              <a:gd name="csY12192" fmla="*/ 190759 h 700513"/>
              <a:gd name="csX12193" fmla="*/ 622140 w 1436261"/>
              <a:gd name="csY12193" fmla="*/ 190253 h 700513"/>
              <a:gd name="csX12194" fmla="*/ 622006 w 1436261"/>
              <a:gd name="csY12194" fmla="*/ 189815 h 700513"/>
              <a:gd name="csX12195" fmla="*/ 622006 w 1436261"/>
              <a:gd name="csY12195" fmla="*/ 189428 h 700513"/>
              <a:gd name="csX12196" fmla="*/ 622023 w 1436261"/>
              <a:gd name="csY12196" fmla="*/ 189141 h 700513"/>
              <a:gd name="csX12197" fmla="*/ 621821 w 1436261"/>
              <a:gd name="csY12197" fmla="*/ 188450 h 700513"/>
              <a:gd name="csX12198" fmla="*/ 622747 w 1436261"/>
              <a:gd name="csY12198" fmla="*/ 187844 h 700513"/>
              <a:gd name="csX12199" fmla="*/ 622528 w 1436261"/>
              <a:gd name="csY12199" fmla="*/ 187338 h 700513"/>
              <a:gd name="csX12200" fmla="*/ 622460 w 1436261"/>
              <a:gd name="csY12200" fmla="*/ 186513 h 700513"/>
              <a:gd name="csX12201" fmla="*/ 621635 w 1436261"/>
              <a:gd name="csY12201" fmla="*/ 186327 h 700513"/>
              <a:gd name="csX12202" fmla="*/ 621803 w 1436261"/>
              <a:gd name="csY12202" fmla="*/ 185620 h 700513"/>
              <a:gd name="csX12203" fmla="*/ 622158 w 1436261"/>
              <a:gd name="csY12203" fmla="*/ 183025 h 700513"/>
              <a:gd name="csX12204" fmla="*/ 624146 w 1436261"/>
              <a:gd name="csY12204" fmla="*/ 183126 h 700513"/>
              <a:gd name="csX12205" fmla="*/ 625444 w 1436261"/>
              <a:gd name="csY12205" fmla="*/ 182031 h 700513"/>
              <a:gd name="csX12206" fmla="*/ 625746 w 1436261"/>
              <a:gd name="csY12206" fmla="*/ 181222 h 700513"/>
              <a:gd name="csX12207" fmla="*/ 627095 w 1436261"/>
              <a:gd name="csY12207" fmla="*/ 181121 h 700513"/>
              <a:gd name="csX12208" fmla="*/ 628408 w 1436261"/>
              <a:gd name="csY12208" fmla="*/ 180767 h 700513"/>
              <a:gd name="csX12209" fmla="*/ 629352 w 1436261"/>
              <a:gd name="csY12209" fmla="*/ 181121 h 700513"/>
              <a:gd name="csX12210" fmla="*/ 632706 w 1436261"/>
              <a:gd name="csY12210" fmla="*/ 181390 h 700513"/>
              <a:gd name="csX12211" fmla="*/ 636345 w 1436261"/>
              <a:gd name="csY12211" fmla="*/ 181340 h 700513"/>
              <a:gd name="csX12212" fmla="*/ 637391 w 1436261"/>
              <a:gd name="csY12212" fmla="*/ 181491 h 700513"/>
              <a:gd name="csX12213" fmla="*/ 638249 w 1436261"/>
              <a:gd name="csY12213" fmla="*/ 182368 h 700513"/>
              <a:gd name="csX12214" fmla="*/ 639968 w 1436261"/>
              <a:gd name="csY12214" fmla="*/ 182418 h 700513"/>
              <a:gd name="csX12215" fmla="*/ 641620 w 1436261"/>
              <a:gd name="csY12215" fmla="*/ 182519 h 700513"/>
              <a:gd name="csX12216" fmla="*/ 643440 w 1436261"/>
              <a:gd name="csY12216" fmla="*/ 182418 h 700513"/>
              <a:gd name="csX12217" fmla="*/ 644382 w 1436261"/>
              <a:gd name="csY12217" fmla="*/ 181828 h 700513"/>
              <a:gd name="csX12218" fmla="*/ 647382 w 1436261"/>
              <a:gd name="csY12218" fmla="*/ 182266 h 700513"/>
              <a:gd name="csX12219" fmla="*/ 648460 w 1436261"/>
              <a:gd name="csY12219" fmla="*/ 181963 h 700513"/>
              <a:gd name="csX12220" fmla="*/ 649623 w 1436261"/>
              <a:gd name="csY12220" fmla="*/ 182418 h 700513"/>
              <a:gd name="csX12221" fmla="*/ 651493 w 1436261"/>
              <a:gd name="csY12221" fmla="*/ 182199 h 700513"/>
              <a:gd name="csX12222" fmla="*/ 652184 w 1436261"/>
              <a:gd name="csY12222" fmla="*/ 182519 h 700513"/>
              <a:gd name="csX12223" fmla="*/ 652403 w 1436261"/>
              <a:gd name="csY12223" fmla="*/ 182418 h 700513"/>
              <a:gd name="csX12224" fmla="*/ 653111 w 1436261"/>
              <a:gd name="csY12224" fmla="*/ 181980 h 700513"/>
              <a:gd name="csX12225" fmla="*/ 653633 w 1436261"/>
              <a:gd name="csY12225" fmla="*/ 181373 h 700513"/>
              <a:gd name="csX12226" fmla="*/ 654257 w 1436261"/>
              <a:gd name="csY12226" fmla="*/ 179368 h 700513"/>
              <a:gd name="csX12227" fmla="*/ 655015 w 1436261"/>
              <a:gd name="csY12227" fmla="*/ 177178 h 700513"/>
              <a:gd name="csX12228" fmla="*/ 656228 w 1436261"/>
              <a:gd name="csY12228" fmla="*/ 175847 h 700513"/>
              <a:gd name="csX12229" fmla="*/ 655369 w 1436261"/>
              <a:gd name="csY12229" fmla="*/ 174532 h 700513"/>
              <a:gd name="csX12230" fmla="*/ 655874 w 1436261"/>
              <a:gd name="csY12230" fmla="*/ 172291 h 700513"/>
              <a:gd name="csX12231" fmla="*/ 656902 w 1436261"/>
              <a:gd name="csY12231" fmla="*/ 171802 h 700513"/>
              <a:gd name="csX12232" fmla="*/ 657829 w 1436261"/>
              <a:gd name="csY12232" fmla="*/ 173589 h 700513"/>
              <a:gd name="csX12233" fmla="*/ 657593 w 1436261"/>
              <a:gd name="csY12233" fmla="*/ 172190 h 700513"/>
              <a:gd name="csX12234" fmla="*/ 657307 w 1436261"/>
              <a:gd name="csY12234" fmla="*/ 171078 h 700513"/>
              <a:gd name="csX12235" fmla="*/ 655975 w 1436261"/>
              <a:gd name="csY12235" fmla="*/ 169747 h 700513"/>
              <a:gd name="csX12236" fmla="*/ 656077 w 1436261"/>
              <a:gd name="csY12236" fmla="*/ 167775 h 700513"/>
              <a:gd name="csX12237" fmla="*/ 655655 w 1436261"/>
              <a:gd name="csY12237" fmla="*/ 166646 h 700513"/>
              <a:gd name="csX12238" fmla="*/ 654425 w 1436261"/>
              <a:gd name="csY12238" fmla="*/ 166158 h 700513"/>
              <a:gd name="csX12239" fmla="*/ 652858 w 1436261"/>
              <a:gd name="csY12239" fmla="*/ 163984 h 700513"/>
              <a:gd name="csX12240" fmla="*/ 652353 w 1436261"/>
              <a:gd name="csY12240" fmla="*/ 163495 h 700513"/>
              <a:gd name="csX12241" fmla="*/ 652555 w 1436261"/>
              <a:gd name="csY12241" fmla="*/ 162788 h 700513"/>
              <a:gd name="csX12242" fmla="*/ 653111 w 1436261"/>
              <a:gd name="csY12242" fmla="*/ 162063 h 700513"/>
              <a:gd name="csX12243" fmla="*/ 651780 w 1436261"/>
              <a:gd name="csY12243" fmla="*/ 161507 h 700513"/>
              <a:gd name="csX12244" fmla="*/ 651544 w 1436261"/>
              <a:gd name="csY12244" fmla="*/ 161675 h 700513"/>
              <a:gd name="csX12245" fmla="*/ 650904 w 1436261"/>
              <a:gd name="csY12245" fmla="*/ 161423 h 700513"/>
              <a:gd name="csX12246" fmla="*/ 650718 w 1436261"/>
              <a:gd name="csY12246" fmla="*/ 160782 h 700513"/>
              <a:gd name="csX12247" fmla="*/ 649943 w 1436261"/>
              <a:gd name="csY12247" fmla="*/ 160782 h 700513"/>
              <a:gd name="csX12248" fmla="*/ 649218 w 1436261"/>
              <a:gd name="csY12248" fmla="*/ 160361 h 700513"/>
              <a:gd name="csX12249" fmla="*/ 647820 w 1436261"/>
              <a:gd name="csY12249" fmla="*/ 159519 h 700513"/>
              <a:gd name="csX12250" fmla="*/ 645511 w 1436261"/>
              <a:gd name="csY12250" fmla="*/ 159434 h 700513"/>
              <a:gd name="csX12251" fmla="*/ 644686 w 1436261"/>
              <a:gd name="csY12251" fmla="*/ 159232 h 700513"/>
              <a:gd name="csX12252" fmla="*/ 643557 w 1436261"/>
              <a:gd name="csY12252" fmla="*/ 159148 h 700513"/>
              <a:gd name="csX12253" fmla="*/ 642984 w 1436261"/>
              <a:gd name="csY12253" fmla="*/ 158524 h 700513"/>
              <a:gd name="csX12254" fmla="*/ 642091 w 1436261"/>
              <a:gd name="csY12254" fmla="*/ 158002 h 700513"/>
              <a:gd name="csX12255" fmla="*/ 643843 w 1436261"/>
              <a:gd name="csY12255" fmla="*/ 157631 h 700513"/>
              <a:gd name="csX12256" fmla="*/ 643321 w 1436261"/>
              <a:gd name="csY12256" fmla="*/ 156755 h 700513"/>
              <a:gd name="csX12257" fmla="*/ 642496 w 1436261"/>
              <a:gd name="csY12257" fmla="*/ 156334 h 700513"/>
              <a:gd name="csX12258" fmla="*/ 642176 w 1436261"/>
              <a:gd name="csY12258" fmla="*/ 155710 h 700513"/>
              <a:gd name="csX12259" fmla="*/ 642664 w 1436261"/>
              <a:gd name="csY12259" fmla="*/ 155441 h 700513"/>
              <a:gd name="csX12260" fmla="*/ 645326 w 1436261"/>
              <a:gd name="csY12260" fmla="*/ 154581 h 700513"/>
              <a:gd name="csX12261" fmla="*/ 646674 w 1436261"/>
              <a:gd name="csY12261" fmla="*/ 154261 h 700513"/>
              <a:gd name="csX12262" fmla="*/ 648157 w 1436261"/>
              <a:gd name="csY12262" fmla="*/ 153554 h 700513"/>
              <a:gd name="csX12263" fmla="*/ 649690 w 1436261"/>
              <a:gd name="csY12263" fmla="*/ 153907 h 700513"/>
              <a:gd name="csX12264" fmla="*/ 650027 w 1436261"/>
              <a:gd name="csY12264" fmla="*/ 154514 h 700513"/>
              <a:gd name="csX12265" fmla="*/ 651038 w 1436261"/>
              <a:gd name="csY12265" fmla="*/ 155306 h 700513"/>
              <a:gd name="csX12266" fmla="*/ 652370 w 1436261"/>
              <a:gd name="csY12266" fmla="*/ 154531 h 700513"/>
              <a:gd name="csX12267" fmla="*/ 653381 w 1436261"/>
              <a:gd name="csY12267" fmla="*/ 155255 h 700513"/>
              <a:gd name="csX12268" fmla="*/ 653701 w 1436261"/>
              <a:gd name="csY12268" fmla="*/ 154733 h 700513"/>
              <a:gd name="csX12269" fmla="*/ 654257 w 1436261"/>
              <a:gd name="csY12269" fmla="*/ 154986 h 700513"/>
              <a:gd name="csX12270" fmla="*/ 655066 w 1436261"/>
              <a:gd name="csY12270" fmla="*/ 155104 h 700513"/>
              <a:gd name="csX12271" fmla="*/ 656178 w 1436261"/>
              <a:gd name="csY12271" fmla="*/ 154531 h 700513"/>
              <a:gd name="csX12272" fmla="*/ 655672 w 1436261"/>
              <a:gd name="csY12272" fmla="*/ 154042 h 700513"/>
              <a:gd name="csX12273" fmla="*/ 655655 w 1436261"/>
              <a:gd name="csY12273" fmla="*/ 152913 h 700513"/>
              <a:gd name="csX12274" fmla="*/ 654796 w 1436261"/>
              <a:gd name="csY12274" fmla="*/ 151650 h 700513"/>
              <a:gd name="csX12275" fmla="*/ 654627 w 1436261"/>
              <a:gd name="csY12275" fmla="*/ 150133 h 700513"/>
              <a:gd name="csX12276" fmla="*/ 654526 w 1436261"/>
              <a:gd name="csY12276" fmla="*/ 149476 h 700513"/>
              <a:gd name="csX12277" fmla="*/ 656211 w 1436261"/>
              <a:gd name="csY12277" fmla="*/ 149611 h 700513"/>
              <a:gd name="csX12278" fmla="*/ 657206 w 1436261"/>
              <a:gd name="csY12278" fmla="*/ 150285 h 700513"/>
              <a:gd name="csX12279" fmla="*/ 657677 w 1436261"/>
              <a:gd name="csY12279" fmla="*/ 151026 h 700513"/>
              <a:gd name="csX12280" fmla="*/ 659278 w 1436261"/>
              <a:gd name="csY12280" fmla="*/ 151161 h 700513"/>
              <a:gd name="csX12281" fmla="*/ 661435 w 1436261"/>
              <a:gd name="csY12281" fmla="*/ 151548 h 700513"/>
              <a:gd name="csX12282" fmla="*/ 663677 w 1436261"/>
              <a:gd name="csY12282" fmla="*/ 150874 h 700513"/>
              <a:gd name="csX12283" fmla="*/ 662800 w 1436261"/>
              <a:gd name="csY12283" fmla="*/ 149914 h 700513"/>
              <a:gd name="csX12284" fmla="*/ 663861 w 1436261"/>
              <a:gd name="csY12284" fmla="*/ 149392 h 700513"/>
              <a:gd name="csX12285" fmla="*/ 665547 w 1436261"/>
              <a:gd name="csY12285" fmla="*/ 148734 h 700513"/>
              <a:gd name="csX12286" fmla="*/ 667182 w 1436261"/>
              <a:gd name="csY12286" fmla="*/ 148212 h 700513"/>
              <a:gd name="csX12287" fmla="*/ 668092 w 1436261"/>
              <a:gd name="csY12287" fmla="*/ 147757 h 700513"/>
              <a:gd name="csX12288" fmla="*/ 668176 w 1436261"/>
              <a:gd name="csY12288" fmla="*/ 146780 h 700513"/>
              <a:gd name="csX12289" fmla="*/ 668614 w 1436261"/>
              <a:gd name="csY12289" fmla="*/ 145937 h 700513"/>
              <a:gd name="csX12290" fmla="*/ 668800 w 1436261"/>
              <a:gd name="csY12290" fmla="*/ 145600 h 700513"/>
              <a:gd name="csX12291" fmla="*/ 668698 w 1436261"/>
              <a:gd name="csY12291" fmla="*/ 144117 h 700513"/>
              <a:gd name="csX12292" fmla="*/ 670080 w 1436261"/>
              <a:gd name="csY12292" fmla="*/ 143359 h 700513"/>
              <a:gd name="csX12293" fmla="*/ 671866 w 1436261"/>
              <a:gd name="csY12293" fmla="*/ 142651 h 700513"/>
              <a:gd name="csX12294" fmla="*/ 672135 w 1436261"/>
              <a:gd name="csY12294" fmla="*/ 142534 h 700513"/>
              <a:gd name="csX12295" fmla="*/ 672894 w 1436261"/>
              <a:gd name="csY12295" fmla="*/ 142230 h 700513"/>
              <a:gd name="csX12296" fmla="*/ 673551 w 1436261"/>
              <a:gd name="csY12296" fmla="*/ 141994 h 700513"/>
              <a:gd name="csX12297" fmla="*/ 675523 w 1436261"/>
              <a:gd name="csY12297" fmla="*/ 141084 h 700513"/>
              <a:gd name="csX12298" fmla="*/ 675641 w 1436261"/>
              <a:gd name="csY12298" fmla="*/ 141068 h 700513"/>
              <a:gd name="csX12299" fmla="*/ 676366 w 1436261"/>
              <a:gd name="csY12299" fmla="*/ 140950 h 700513"/>
              <a:gd name="csX12300" fmla="*/ 676871 w 1436261"/>
              <a:gd name="csY12300" fmla="*/ 140966 h 700513"/>
              <a:gd name="csX12301" fmla="*/ 678117 w 1436261"/>
              <a:gd name="csY12301" fmla="*/ 141169 h 700513"/>
              <a:gd name="csX12302" fmla="*/ 678066 w 1436261"/>
              <a:gd name="csY12302" fmla="*/ 140596 h 700513"/>
              <a:gd name="csX12303" fmla="*/ 676753 w 1436261"/>
              <a:gd name="csY12303" fmla="*/ 140191 h 700513"/>
              <a:gd name="csX12304" fmla="*/ 677157 w 1436261"/>
              <a:gd name="csY12304" fmla="*/ 139467 h 700513"/>
              <a:gd name="csX12305" fmla="*/ 678235 w 1436261"/>
              <a:gd name="csY12305" fmla="*/ 140040 h 700513"/>
              <a:gd name="csX12306" fmla="*/ 679465 w 1436261"/>
              <a:gd name="csY12306" fmla="*/ 140444 h 700513"/>
              <a:gd name="csX12307" fmla="*/ 678942 w 1436261"/>
              <a:gd name="csY12307" fmla="*/ 139669 h 700513"/>
              <a:gd name="csX12308" fmla="*/ 678875 w 1436261"/>
              <a:gd name="csY12308" fmla="*/ 138995 h 700513"/>
              <a:gd name="csX12309" fmla="*/ 678639 w 1436261"/>
              <a:gd name="csY12309" fmla="*/ 138355 h 700513"/>
              <a:gd name="csX12310" fmla="*/ 679566 w 1436261"/>
              <a:gd name="csY12310" fmla="*/ 137529 h 700513"/>
              <a:gd name="csX12311" fmla="*/ 681201 w 1436261"/>
              <a:gd name="csY12311" fmla="*/ 135153 h 700513"/>
              <a:gd name="csX12312" fmla="*/ 682431 w 1436261"/>
              <a:gd name="csY12312" fmla="*/ 133215 h 700513"/>
              <a:gd name="csX12313" fmla="*/ 683038 w 1436261"/>
              <a:gd name="csY12313" fmla="*/ 133468 h 700513"/>
              <a:gd name="csX12314" fmla="*/ 683864 w 1436261"/>
              <a:gd name="csY12314" fmla="*/ 132845 h 700513"/>
              <a:gd name="csX12315" fmla="*/ 684319 w 1436261"/>
              <a:gd name="csY12315" fmla="*/ 132036 h 700513"/>
              <a:gd name="csX12316" fmla="*/ 685363 w 1436261"/>
              <a:gd name="csY12316" fmla="*/ 131749 h 700513"/>
              <a:gd name="csX12317" fmla="*/ 685886 w 1436261"/>
              <a:gd name="csY12317" fmla="*/ 131176 h 700513"/>
              <a:gd name="csX12318" fmla="*/ 687285 w 1436261"/>
              <a:gd name="csY12318" fmla="*/ 130974 h 700513"/>
              <a:gd name="csX12319" fmla="*/ 689525 w 1436261"/>
              <a:gd name="csY12319" fmla="*/ 130671 h 700513"/>
              <a:gd name="csX12320" fmla="*/ 690788 w 1436261"/>
              <a:gd name="csY12320" fmla="*/ 131193 h 700513"/>
              <a:gd name="csX12321" fmla="*/ 691514 w 1436261"/>
              <a:gd name="csY12321" fmla="*/ 131176 h 700513"/>
              <a:gd name="csX12322" fmla="*/ 691530 w 1436261"/>
              <a:gd name="csY12322" fmla="*/ 130705 h 700513"/>
              <a:gd name="csX12323" fmla="*/ 691783 w 1436261"/>
              <a:gd name="csY12323" fmla="*/ 129542 h 700513"/>
              <a:gd name="csX12324" fmla="*/ 692761 w 1436261"/>
              <a:gd name="csY12324" fmla="*/ 129475 h 700513"/>
              <a:gd name="csX12325" fmla="*/ 694648 w 1436261"/>
              <a:gd name="csY12325" fmla="*/ 129188 h 700513"/>
              <a:gd name="csX12326" fmla="*/ 695152 w 1436261"/>
              <a:gd name="csY12326" fmla="*/ 130553 h 700513"/>
              <a:gd name="csX12327" fmla="*/ 696232 w 1436261"/>
              <a:gd name="csY12327" fmla="*/ 130047 h 700513"/>
              <a:gd name="csX12328" fmla="*/ 696518 w 1436261"/>
              <a:gd name="csY12328" fmla="*/ 130519 h 700513"/>
              <a:gd name="csX12329" fmla="*/ 697125 w 1436261"/>
              <a:gd name="csY12329" fmla="*/ 129576 h 700513"/>
              <a:gd name="csX12330" fmla="*/ 697024 w 1436261"/>
              <a:gd name="csY12330" fmla="*/ 128902 h 700513"/>
              <a:gd name="csX12331" fmla="*/ 698153 w 1436261"/>
              <a:gd name="csY12331" fmla="*/ 128598 h 700513"/>
              <a:gd name="csX12332" fmla="*/ 699197 w 1436261"/>
              <a:gd name="csY12332" fmla="*/ 128346 h 700513"/>
              <a:gd name="csX12333" fmla="*/ 698372 w 1436261"/>
              <a:gd name="csY12333" fmla="*/ 126357 h 700513"/>
              <a:gd name="csX12334" fmla="*/ 696972 w 1436261"/>
              <a:gd name="csY12334" fmla="*/ 125599 h 700513"/>
              <a:gd name="csX12335" fmla="*/ 698507 w 1436261"/>
              <a:gd name="csY12335" fmla="*/ 125161 h 700513"/>
              <a:gd name="csX12336" fmla="*/ 697495 w 1436261"/>
              <a:gd name="csY12336" fmla="*/ 123526 h 700513"/>
              <a:gd name="csX12337" fmla="*/ 697159 w 1436261"/>
              <a:gd name="csY12337" fmla="*/ 123493 h 700513"/>
              <a:gd name="csX12338" fmla="*/ 697192 w 1436261"/>
              <a:gd name="csY12338" fmla="*/ 123392 h 700513"/>
              <a:gd name="csX12339" fmla="*/ 697276 w 1436261"/>
              <a:gd name="csY12339" fmla="*/ 122566 h 700513"/>
              <a:gd name="csX12340" fmla="*/ 697243 w 1436261"/>
              <a:gd name="csY12340" fmla="*/ 122178 h 700513"/>
              <a:gd name="csX12341" fmla="*/ 697344 w 1436261"/>
              <a:gd name="csY12341" fmla="*/ 121403 h 700513"/>
              <a:gd name="csX12342" fmla="*/ 697091 w 1436261"/>
              <a:gd name="csY12342" fmla="*/ 120527 h 700513"/>
              <a:gd name="csX12343" fmla="*/ 696163 w 1436261"/>
              <a:gd name="csY12343" fmla="*/ 119735 h 700513"/>
              <a:gd name="csX12344" fmla="*/ 695388 w 1436261"/>
              <a:gd name="csY12344" fmla="*/ 119466 h 700513"/>
              <a:gd name="csX12345" fmla="*/ 695220 w 1436261"/>
              <a:gd name="csY12345" fmla="*/ 117663 h 700513"/>
              <a:gd name="csX12346" fmla="*/ 695927 w 1436261"/>
              <a:gd name="csY12346" fmla="*/ 115860 h 700513"/>
              <a:gd name="csX12347" fmla="*/ 696249 w 1436261"/>
              <a:gd name="csY12347" fmla="*/ 114663 h 700513"/>
              <a:gd name="csX12348" fmla="*/ 698001 w 1436261"/>
              <a:gd name="csY12348" fmla="*/ 114747 h 700513"/>
              <a:gd name="csX12349" fmla="*/ 699130 w 1436261"/>
              <a:gd name="csY12349" fmla="*/ 114225 h 700513"/>
              <a:gd name="csX12350" fmla="*/ 699602 w 1436261"/>
              <a:gd name="csY12350" fmla="*/ 114343 h 700513"/>
              <a:gd name="csX12351" fmla="*/ 700360 w 1436261"/>
              <a:gd name="csY12351" fmla="*/ 113635 h 700513"/>
              <a:gd name="csX12352" fmla="*/ 700141 w 1436261"/>
              <a:gd name="csY12352" fmla="*/ 112574 h 700513"/>
              <a:gd name="csX12353" fmla="*/ 699096 w 1436261"/>
              <a:gd name="csY12353" fmla="*/ 112860 h 700513"/>
              <a:gd name="csX12354" fmla="*/ 698355 w 1436261"/>
              <a:gd name="csY12354" fmla="*/ 114276 h 700513"/>
              <a:gd name="csX12355" fmla="*/ 696535 w 1436261"/>
              <a:gd name="csY12355" fmla="*/ 114073 h 700513"/>
              <a:gd name="csX12356" fmla="*/ 696367 w 1436261"/>
              <a:gd name="csY12356" fmla="*/ 112944 h 700513"/>
              <a:gd name="csX12357" fmla="*/ 697580 w 1436261"/>
              <a:gd name="csY12357" fmla="*/ 112439 h 700513"/>
              <a:gd name="csX12358" fmla="*/ 699753 w 1436261"/>
              <a:gd name="csY12358" fmla="*/ 111933 h 700513"/>
              <a:gd name="csX12359" fmla="*/ 700916 w 1436261"/>
              <a:gd name="csY12359" fmla="*/ 111849 h 700513"/>
              <a:gd name="csX12360" fmla="*/ 701809 w 1436261"/>
              <a:gd name="csY12360" fmla="*/ 110990 h 700513"/>
              <a:gd name="csX12361" fmla="*/ 703358 w 1436261"/>
              <a:gd name="csY12361" fmla="*/ 109692 h 700513"/>
              <a:gd name="csX12362" fmla="*/ 704723 w 1436261"/>
              <a:gd name="csY12362" fmla="*/ 109153 h 700513"/>
              <a:gd name="csX12363" fmla="*/ 705498 w 1436261"/>
              <a:gd name="csY12363" fmla="*/ 108833 h 700513"/>
              <a:gd name="csX12364" fmla="*/ 704942 w 1436261"/>
              <a:gd name="csY12364" fmla="*/ 110114 h 700513"/>
              <a:gd name="csX12365" fmla="*/ 705247 w 1436261"/>
              <a:gd name="csY12365" fmla="*/ 111125 h 700513"/>
              <a:gd name="csX12366" fmla="*/ 704774 w 1436261"/>
              <a:gd name="csY12366" fmla="*/ 112203 h 700513"/>
              <a:gd name="csX12367" fmla="*/ 704774 w 1436261"/>
              <a:gd name="csY12367" fmla="*/ 112675 h 700513"/>
              <a:gd name="csX12368" fmla="*/ 704050 w 1436261"/>
              <a:gd name="csY12368" fmla="*/ 113736 h 700513"/>
              <a:gd name="csX12369" fmla="*/ 706442 w 1436261"/>
              <a:gd name="csY12369" fmla="*/ 115017 h 700513"/>
              <a:gd name="csX12370" fmla="*/ 706426 w 1436261"/>
              <a:gd name="csY12370" fmla="*/ 116281 h 700513"/>
              <a:gd name="csX12371" fmla="*/ 704488 w 1436261"/>
              <a:gd name="csY12371" fmla="*/ 117005 h 700513"/>
              <a:gd name="csX12372" fmla="*/ 703595 w 1436261"/>
              <a:gd name="csY12372" fmla="*/ 118202 h 700513"/>
              <a:gd name="csX12373" fmla="*/ 702045 w 1436261"/>
              <a:gd name="csY12373" fmla="*/ 118758 h 700513"/>
              <a:gd name="csX12374" fmla="*/ 702079 w 1436261"/>
              <a:gd name="csY12374" fmla="*/ 119735 h 700513"/>
              <a:gd name="csX12375" fmla="*/ 701523 w 1436261"/>
              <a:gd name="csY12375" fmla="*/ 120864 h 700513"/>
              <a:gd name="csX12376" fmla="*/ 701051 w 1436261"/>
              <a:gd name="csY12376" fmla="*/ 122431 h 700513"/>
              <a:gd name="csX12377" fmla="*/ 701742 w 1436261"/>
              <a:gd name="csY12377" fmla="*/ 122718 h 700513"/>
              <a:gd name="csX12378" fmla="*/ 701759 w 1436261"/>
              <a:gd name="csY12378" fmla="*/ 122987 h 700513"/>
              <a:gd name="csX12379" fmla="*/ 701674 w 1436261"/>
              <a:gd name="csY12379" fmla="*/ 123729 h 700513"/>
              <a:gd name="csX12380" fmla="*/ 701775 w 1436261"/>
              <a:gd name="csY12380" fmla="*/ 123847 h 700513"/>
              <a:gd name="csX12381" fmla="*/ 702129 w 1436261"/>
              <a:gd name="csY12381" fmla="*/ 124032 h 700513"/>
              <a:gd name="csX12382" fmla="*/ 702618 w 1436261"/>
              <a:gd name="csY12382" fmla="*/ 124925 h 700513"/>
              <a:gd name="csX12383" fmla="*/ 702433 w 1436261"/>
              <a:gd name="csY12383" fmla="*/ 126206 h 700513"/>
              <a:gd name="csX12384" fmla="*/ 704151 w 1436261"/>
              <a:gd name="csY12384" fmla="*/ 126020 h 700513"/>
              <a:gd name="csX12385" fmla="*/ 705129 w 1436261"/>
              <a:gd name="csY12385" fmla="*/ 126054 h 700513"/>
              <a:gd name="csX12386" fmla="*/ 705769 w 1436261"/>
              <a:gd name="csY12386" fmla="*/ 125784 h 700513"/>
              <a:gd name="csX12387" fmla="*/ 706088 w 1436261"/>
              <a:gd name="csY12387" fmla="*/ 126037 h 700513"/>
              <a:gd name="csX12388" fmla="*/ 707065 w 1436261"/>
              <a:gd name="csY12388" fmla="*/ 126307 h 700513"/>
              <a:gd name="csX12389" fmla="*/ 707065 w 1436261"/>
              <a:gd name="csY12389" fmla="*/ 127048 h 700513"/>
              <a:gd name="csX12390" fmla="*/ 706627 w 1436261"/>
              <a:gd name="csY12390" fmla="*/ 127823 h 700513"/>
              <a:gd name="csX12391" fmla="*/ 707571 w 1436261"/>
              <a:gd name="csY12391" fmla="*/ 127823 h 700513"/>
              <a:gd name="csX12392" fmla="*/ 708009 w 1436261"/>
              <a:gd name="csY12392" fmla="*/ 128177 h 700513"/>
              <a:gd name="csX12393" fmla="*/ 708296 w 1436261"/>
              <a:gd name="csY12393" fmla="*/ 128093 h 700513"/>
              <a:gd name="csX12394" fmla="*/ 709542 w 1436261"/>
              <a:gd name="csY12394" fmla="*/ 126947 h 700513"/>
              <a:gd name="csX12395" fmla="*/ 711615 w 1436261"/>
              <a:gd name="csY12395" fmla="*/ 126779 h 700513"/>
              <a:gd name="csX12396" fmla="*/ 712104 w 1436261"/>
              <a:gd name="csY12396" fmla="*/ 126003 h 700513"/>
              <a:gd name="csX12397" fmla="*/ 713014 w 1436261"/>
              <a:gd name="csY12397" fmla="*/ 125431 h 700513"/>
              <a:gd name="csX12398" fmla="*/ 715187 w 1436261"/>
              <a:gd name="csY12398" fmla="*/ 125818 h 700513"/>
              <a:gd name="csX12399" fmla="*/ 715642 w 1436261"/>
              <a:gd name="csY12399" fmla="*/ 127183 h 700513"/>
              <a:gd name="csX12400" fmla="*/ 716872 w 1436261"/>
              <a:gd name="csY12400" fmla="*/ 127402 h 700513"/>
              <a:gd name="csX12401" fmla="*/ 717647 w 1436261"/>
              <a:gd name="csY12401" fmla="*/ 128127 h 700513"/>
              <a:gd name="csX12402" fmla="*/ 718675 w 1436261"/>
              <a:gd name="csY12402" fmla="*/ 129036 h 700513"/>
              <a:gd name="csX12403" fmla="*/ 719434 w 1436261"/>
              <a:gd name="csY12403" fmla="*/ 129525 h 700513"/>
              <a:gd name="csX12404" fmla="*/ 719686 w 1436261"/>
              <a:gd name="csY12404" fmla="*/ 129660 h 700513"/>
              <a:gd name="csX12405" fmla="*/ 720310 w 1436261"/>
              <a:gd name="csY12405" fmla="*/ 129727 h 700513"/>
              <a:gd name="csX12406" fmla="*/ 720967 w 1436261"/>
              <a:gd name="csY12406" fmla="*/ 129390 h 700513"/>
              <a:gd name="csX12407" fmla="*/ 720108 w 1436261"/>
              <a:gd name="csY12407" fmla="*/ 128716 h 700513"/>
              <a:gd name="csX12408" fmla="*/ 720091 w 1436261"/>
              <a:gd name="csY12408" fmla="*/ 128716 h 700513"/>
              <a:gd name="csX12409" fmla="*/ 719366 w 1436261"/>
              <a:gd name="csY12409" fmla="*/ 128716 h 700513"/>
              <a:gd name="csX12410" fmla="*/ 718861 w 1436261"/>
              <a:gd name="csY12410" fmla="*/ 128750 h 700513"/>
              <a:gd name="csX12411" fmla="*/ 718490 w 1436261"/>
              <a:gd name="csY12411" fmla="*/ 126728 h 700513"/>
              <a:gd name="csX12412" fmla="*/ 719889 w 1436261"/>
              <a:gd name="csY12412" fmla="*/ 127739 h 700513"/>
              <a:gd name="csX12413" fmla="*/ 721506 w 1436261"/>
              <a:gd name="csY12413" fmla="*/ 127604 h 700513"/>
              <a:gd name="csX12414" fmla="*/ 724051 w 1436261"/>
              <a:gd name="csY12414" fmla="*/ 127267 h 700513"/>
              <a:gd name="csX12415" fmla="*/ 726157 w 1436261"/>
              <a:gd name="csY12415" fmla="*/ 126559 h 700513"/>
              <a:gd name="csX12416" fmla="*/ 727808 w 1436261"/>
              <a:gd name="csY12416" fmla="*/ 125582 h 700513"/>
              <a:gd name="csX12417" fmla="*/ 729914 w 1436261"/>
              <a:gd name="csY12417" fmla="*/ 124807 h 700513"/>
              <a:gd name="csX12418" fmla="*/ 732391 w 1436261"/>
              <a:gd name="csY12418" fmla="*/ 123965 h 700513"/>
              <a:gd name="csX12419" fmla="*/ 733504 w 1436261"/>
              <a:gd name="csY12419" fmla="*/ 123644 h 700513"/>
              <a:gd name="csX12420" fmla="*/ 735071 w 1436261"/>
              <a:gd name="csY12420" fmla="*/ 123206 h 700513"/>
              <a:gd name="csX12421" fmla="*/ 736655 w 1436261"/>
              <a:gd name="csY12421" fmla="*/ 123830 h 700513"/>
              <a:gd name="csX12422" fmla="*/ 737345 w 1436261"/>
              <a:gd name="csY12422" fmla="*/ 124234 h 700513"/>
              <a:gd name="csX12423" fmla="*/ 735879 w 1436261"/>
              <a:gd name="csY12423" fmla="*/ 124403 h 700513"/>
              <a:gd name="csX12424" fmla="*/ 736941 w 1436261"/>
              <a:gd name="csY12424" fmla="*/ 125397 h 700513"/>
              <a:gd name="csX12425" fmla="*/ 737699 w 1436261"/>
              <a:gd name="csY12425" fmla="*/ 125852 h 700513"/>
              <a:gd name="csX12426" fmla="*/ 739283 w 1436261"/>
              <a:gd name="csY12426" fmla="*/ 125953 h 700513"/>
              <a:gd name="csX12427" fmla="*/ 740075 w 1436261"/>
              <a:gd name="csY12427" fmla="*/ 125835 h 700513"/>
              <a:gd name="csX12428" fmla="*/ 740092 w 1436261"/>
              <a:gd name="csY12428" fmla="*/ 125835 h 700513"/>
              <a:gd name="csX12429" fmla="*/ 741474 w 1436261"/>
              <a:gd name="csY12429" fmla="*/ 125043 h 700513"/>
              <a:gd name="csX12430" fmla="*/ 741929 w 1436261"/>
              <a:gd name="csY12430" fmla="*/ 124150 h 700513"/>
              <a:gd name="csX12431" fmla="*/ 741878 w 1436261"/>
              <a:gd name="csY12431" fmla="*/ 123004 h 700513"/>
              <a:gd name="csX12432" fmla="*/ 744069 w 1436261"/>
              <a:gd name="csY12432" fmla="*/ 122701 h 700513"/>
              <a:gd name="csX12433" fmla="*/ 744878 w 1436261"/>
              <a:gd name="csY12433" fmla="*/ 121555 h 700513"/>
              <a:gd name="csX12434" fmla="*/ 746124 w 1436261"/>
              <a:gd name="csY12434" fmla="*/ 120257 h 700513"/>
              <a:gd name="csX12435" fmla="*/ 746006 w 1436261"/>
              <a:gd name="csY12435" fmla="*/ 121100 h 700513"/>
              <a:gd name="csX12436" fmla="*/ 745686 w 1436261"/>
              <a:gd name="csY12436" fmla="*/ 121723 h 700513"/>
              <a:gd name="csX12437" fmla="*/ 744726 w 1436261"/>
              <a:gd name="csY12437" fmla="*/ 123375 h 700513"/>
              <a:gd name="csX12438" fmla="*/ 746310 w 1436261"/>
              <a:gd name="csY12438" fmla="*/ 122044 h 700513"/>
              <a:gd name="csX12439" fmla="*/ 746310 w 1436261"/>
              <a:gd name="csY12439" fmla="*/ 121875 h 700513"/>
              <a:gd name="csX12440" fmla="*/ 746327 w 1436261"/>
              <a:gd name="csY12440" fmla="*/ 121521 h 700513"/>
              <a:gd name="csX12441" fmla="*/ 746478 w 1436261"/>
              <a:gd name="csY12441" fmla="*/ 120898 h 700513"/>
              <a:gd name="csX12442" fmla="*/ 746293 w 1436261"/>
              <a:gd name="csY12442" fmla="*/ 119617 h 700513"/>
              <a:gd name="csX12443" fmla="*/ 745754 w 1436261"/>
              <a:gd name="csY12443" fmla="*/ 118960 h 700513"/>
              <a:gd name="csX12444" fmla="*/ 745619 w 1436261"/>
              <a:gd name="csY12444" fmla="*/ 118168 h 700513"/>
              <a:gd name="csX12445" fmla="*/ 745619 w 1436261"/>
              <a:gd name="csY12445" fmla="*/ 117780 h 700513"/>
              <a:gd name="csX12446" fmla="*/ 745602 w 1436261"/>
              <a:gd name="csY12446" fmla="*/ 117309 h 700513"/>
              <a:gd name="csX12447" fmla="*/ 745501 w 1436261"/>
              <a:gd name="csY12447" fmla="*/ 115539 h 700513"/>
              <a:gd name="csX12448" fmla="*/ 745231 w 1436261"/>
              <a:gd name="csY12448" fmla="*/ 113484 h 700513"/>
              <a:gd name="csX12449" fmla="*/ 746596 w 1436261"/>
              <a:gd name="csY12449" fmla="*/ 112506 h 700513"/>
              <a:gd name="csX12450" fmla="*/ 747068 w 1436261"/>
              <a:gd name="csY12450" fmla="*/ 110737 h 700513"/>
              <a:gd name="csX12451" fmla="*/ 747911 w 1436261"/>
              <a:gd name="csY12451" fmla="*/ 109878 h 700513"/>
              <a:gd name="csX12452" fmla="*/ 748922 w 1436261"/>
              <a:gd name="csY12452" fmla="*/ 109440 h 700513"/>
              <a:gd name="csX12453" fmla="*/ 751466 w 1436261"/>
              <a:gd name="csY12453" fmla="*/ 109035 h 700513"/>
              <a:gd name="csX12454" fmla="*/ 751668 w 1436261"/>
              <a:gd name="csY12454" fmla="*/ 110215 h 700513"/>
              <a:gd name="csX12455" fmla="*/ 753168 w 1436261"/>
              <a:gd name="csY12455" fmla="*/ 110838 h 700513"/>
              <a:gd name="csX12456" fmla="*/ 753926 w 1436261"/>
              <a:gd name="csY12456" fmla="*/ 111900 h 700513"/>
              <a:gd name="csX12457" fmla="*/ 754128 w 1436261"/>
              <a:gd name="csY12457" fmla="*/ 112287 h 700513"/>
              <a:gd name="csX12458" fmla="*/ 755021 w 1436261"/>
              <a:gd name="csY12458" fmla="*/ 112439 h 700513"/>
              <a:gd name="csX12459" fmla="*/ 756892 w 1436261"/>
              <a:gd name="csY12459" fmla="*/ 112506 h 700513"/>
              <a:gd name="csX12460" fmla="*/ 757768 w 1436261"/>
              <a:gd name="csY12460" fmla="*/ 111815 h 700513"/>
              <a:gd name="csX12461" fmla="*/ 757279 w 1436261"/>
              <a:gd name="csY12461" fmla="*/ 109372 h 700513"/>
              <a:gd name="csX12462" fmla="*/ 757448 w 1436261"/>
              <a:gd name="csY12462" fmla="*/ 108294 h 700513"/>
              <a:gd name="csX12463" fmla="*/ 758038 w 1436261"/>
              <a:gd name="csY12463" fmla="*/ 106996 h 700513"/>
              <a:gd name="csX12464" fmla="*/ 758240 w 1436261"/>
              <a:gd name="csY12464" fmla="*/ 106390 h 700513"/>
              <a:gd name="csX12465" fmla="*/ 758273 w 1436261"/>
              <a:gd name="csY12465" fmla="*/ 105800 h 700513"/>
              <a:gd name="csX12466" fmla="*/ 757111 w 1436261"/>
              <a:gd name="csY12466" fmla="*/ 106137 h 700513"/>
              <a:gd name="csX12467" fmla="*/ 755679 w 1436261"/>
              <a:gd name="csY12467" fmla="*/ 106491 h 700513"/>
              <a:gd name="csX12468" fmla="*/ 754718 w 1436261"/>
              <a:gd name="csY12468" fmla="*/ 105143 h 700513"/>
              <a:gd name="csX12469" fmla="*/ 753741 w 1436261"/>
              <a:gd name="csY12469" fmla="*/ 104418 h 700513"/>
              <a:gd name="csX12470" fmla="*/ 754111 w 1436261"/>
              <a:gd name="csY12470" fmla="*/ 103744 h 700513"/>
              <a:gd name="csX12471" fmla="*/ 753656 w 1436261"/>
              <a:gd name="csY12471" fmla="*/ 102683 h 700513"/>
              <a:gd name="csX12472" fmla="*/ 755038 w 1436261"/>
              <a:gd name="csY12472" fmla="*/ 101621 h 700513"/>
              <a:gd name="csX12473" fmla="*/ 756167 w 1436261"/>
              <a:gd name="csY12473" fmla="*/ 101857 h 700513"/>
              <a:gd name="csX12474" fmla="*/ 756066 w 1436261"/>
              <a:gd name="csY12474" fmla="*/ 100610 h 700513"/>
              <a:gd name="csX12475" fmla="*/ 758762 w 1436261"/>
              <a:gd name="csY12475" fmla="*/ 100795 h 700513"/>
              <a:gd name="csX12476" fmla="*/ 760009 w 1436261"/>
              <a:gd name="csY12476" fmla="*/ 100475 h 700513"/>
              <a:gd name="csX12477" fmla="*/ 761222 w 1436261"/>
              <a:gd name="csY12477" fmla="*/ 100677 h 700513"/>
              <a:gd name="csX12478" fmla="*/ 762638 w 1436261"/>
              <a:gd name="csY12478" fmla="*/ 99801 h 700513"/>
              <a:gd name="csX12479" fmla="*/ 765940 w 1436261"/>
              <a:gd name="csY12479" fmla="*/ 100071 h 700513"/>
              <a:gd name="csX12480" fmla="*/ 769479 w 1436261"/>
              <a:gd name="csY12480" fmla="*/ 100610 h 700513"/>
              <a:gd name="csX12481" fmla="*/ 770305 w 1436261"/>
              <a:gd name="csY12481" fmla="*/ 100677 h 700513"/>
              <a:gd name="csX12482" fmla="*/ 770675 w 1436261"/>
              <a:gd name="csY12482" fmla="*/ 100105 h 700513"/>
              <a:gd name="csX12483" fmla="*/ 770709 w 1436261"/>
              <a:gd name="csY12483" fmla="*/ 99683 h 700513"/>
              <a:gd name="csX12484" fmla="*/ 770574 w 1436261"/>
              <a:gd name="csY12484" fmla="*/ 98757 h 700513"/>
              <a:gd name="csX12485" fmla="*/ 771754 w 1436261"/>
              <a:gd name="csY12485" fmla="*/ 99346 h 700513"/>
              <a:gd name="csX12486" fmla="*/ 772933 w 1436261"/>
              <a:gd name="csY12486" fmla="*/ 98116 h 700513"/>
              <a:gd name="csX12487" fmla="*/ 774568 w 1436261"/>
              <a:gd name="csY12487" fmla="*/ 98521 h 700513"/>
              <a:gd name="csX12488" fmla="*/ 776455 w 1436261"/>
              <a:gd name="csY12488" fmla="*/ 98200 h 700513"/>
              <a:gd name="csX12489" fmla="*/ 777904 w 1436261"/>
              <a:gd name="csY12489" fmla="*/ 98622 h 700513"/>
              <a:gd name="csX12490" fmla="*/ 777533 w 1436261"/>
              <a:gd name="csY12490" fmla="*/ 96549 h 700513"/>
              <a:gd name="csX12491" fmla="*/ 773675 w 1436261"/>
              <a:gd name="csY12491" fmla="*/ 96549 h 700513"/>
              <a:gd name="csX12492" fmla="*/ 772630 w 1436261"/>
              <a:gd name="csY12492" fmla="*/ 95606 h 700513"/>
              <a:gd name="csX12493" fmla="*/ 771248 w 1436261"/>
              <a:gd name="csY12493" fmla="*/ 94915 h 700513"/>
              <a:gd name="csX12494" fmla="*/ 770743 w 1436261"/>
              <a:gd name="csY12494" fmla="*/ 94948 h 700513"/>
              <a:gd name="csX12495" fmla="*/ 768215 w 1436261"/>
              <a:gd name="csY12495" fmla="*/ 95690 h 700513"/>
              <a:gd name="csX12496" fmla="*/ 767457 w 1436261"/>
              <a:gd name="csY12496" fmla="*/ 96111 h 700513"/>
              <a:gd name="csX12497" fmla="*/ 765469 w 1436261"/>
              <a:gd name="csY12497" fmla="*/ 95926 h 700513"/>
              <a:gd name="csX12498" fmla="*/ 763817 w 1436261"/>
              <a:gd name="csY12498" fmla="*/ 95589 h 700513"/>
              <a:gd name="csX12499" fmla="*/ 762604 w 1436261"/>
              <a:gd name="csY12499" fmla="*/ 96448 h 700513"/>
              <a:gd name="csX12500" fmla="*/ 760245 w 1436261"/>
              <a:gd name="csY12500" fmla="*/ 96869 h 700513"/>
              <a:gd name="csX12501" fmla="*/ 757481 w 1436261"/>
              <a:gd name="csY12501" fmla="*/ 97981 h 700513"/>
              <a:gd name="csX12502" fmla="*/ 754415 w 1436261"/>
              <a:gd name="csY12502" fmla="*/ 98116 h 700513"/>
              <a:gd name="csX12503" fmla="*/ 752426 w 1436261"/>
              <a:gd name="csY12503" fmla="*/ 99110 h 700513"/>
              <a:gd name="csX12504" fmla="*/ 751736 w 1436261"/>
              <a:gd name="csY12504" fmla="*/ 98083 h 700513"/>
              <a:gd name="csX12505" fmla="*/ 749141 w 1436261"/>
              <a:gd name="csY12505" fmla="*/ 98083 h 700513"/>
              <a:gd name="csX12506" fmla="*/ 749023 w 1436261"/>
              <a:gd name="csY12506" fmla="*/ 96060 h 700513"/>
              <a:gd name="csX12507" fmla="*/ 746040 w 1436261"/>
              <a:gd name="csY12507" fmla="*/ 95201 h 700513"/>
              <a:gd name="csX12508" fmla="*/ 745737 w 1436261"/>
              <a:gd name="csY12508" fmla="*/ 95622 h 700513"/>
              <a:gd name="csX12509" fmla="*/ 745214 w 1436261"/>
              <a:gd name="csY12509" fmla="*/ 93449 h 700513"/>
              <a:gd name="csX12510" fmla="*/ 745181 w 1436261"/>
              <a:gd name="csY12510" fmla="*/ 90921 h 700513"/>
              <a:gd name="csX12511" fmla="*/ 743900 w 1436261"/>
              <a:gd name="csY12511" fmla="*/ 88630 h 700513"/>
              <a:gd name="csX12512" fmla="*/ 744086 w 1436261"/>
              <a:gd name="csY12512" fmla="*/ 86742 h 700513"/>
              <a:gd name="csX12513" fmla="*/ 743243 w 1436261"/>
              <a:gd name="csY12513" fmla="*/ 84501 h 700513"/>
              <a:gd name="csX12514" fmla="*/ 744692 w 1436261"/>
              <a:gd name="csY12514" fmla="*/ 83726 h 700513"/>
              <a:gd name="csX12515" fmla="*/ 746866 w 1436261"/>
              <a:gd name="csY12515" fmla="*/ 82462 h 700513"/>
              <a:gd name="csX12516" fmla="*/ 747624 w 1436261"/>
              <a:gd name="csY12516" fmla="*/ 80407 h 700513"/>
              <a:gd name="csX12517" fmla="*/ 749292 w 1436261"/>
              <a:gd name="csY12517" fmla="*/ 80575 h 700513"/>
              <a:gd name="csX12518" fmla="*/ 749983 w 1436261"/>
              <a:gd name="csY12518" fmla="*/ 79985 h 700513"/>
              <a:gd name="csX12519" fmla="*/ 751011 w 1436261"/>
              <a:gd name="csY12519" fmla="*/ 79581 h 700513"/>
              <a:gd name="csX12520" fmla="*/ 751938 w 1436261"/>
              <a:gd name="csY12520" fmla="*/ 78182 h 700513"/>
              <a:gd name="csX12521" fmla="*/ 753572 w 1436261"/>
              <a:gd name="csY12521" fmla="*/ 77795 h 700513"/>
              <a:gd name="csX12522" fmla="*/ 755443 w 1436261"/>
              <a:gd name="csY12522" fmla="*/ 75520 h 700513"/>
              <a:gd name="csX12523" fmla="*/ 757229 w 1436261"/>
              <a:gd name="csY12523" fmla="*/ 74795 h 700513"/>
              <a:gd name="csX12524" fmla="*/ 757633 w 1436261"/>
              <a:gd name="csY12524" fmla="*/ 73717 h 700513"/>
              <a:gd name="csX12525" fmla="*/ 756942 w 1436261"/>
              <a:gd name="csY12525" fmla="*/ 73009 h 700513"/>
              <a:gd name="csX12526" fmla="*/ 756588 w 1436261"/>
              <a:gd name="csY12526" fmla="*/ 71307 h 700513"/>
              <a:gd name="csX12527" fmla="*/ 753286 w 1436261"/>
              <a:gd name="csY12527" fmla="*/ 70667 h 700513"/>
              <a:gd name="csX12528" fmla="*/ 752410 w 1436261"/>
              <a:gd name="csY12528" fmla="*/ 70398 h 700513"/>
              <a:gd name="csX12529" fmla="*/ 751870 w 1436261"/>
              <a:gd name="csY12529" fmla="*/ 70128 h 700513"/>
              <a:gd name="csX12530" fmla="*/ 748197 w 1436261"/>
              <a:gd name="csY12530" fmla="*/ 70549 h 700513"/>
              <a:gd name="csX12531" fmla="*/ 746798 w 1436261"/>
              <a:gd name="csY12531" fmla="*/ 70061 h 700513"/>
              <a:gd name="csX12532" fmla="*/ 746765 w 1436261"/>
              <a:gd name="csY12532" fmla="*/ 71392 h 700513"/>
              <a:gd name="csX12533" fmla="*/ 745619 w 1436261"/>
              <a:gd name="csY12533" fmla="*/ 71998 h 700513"/>
              <a:gd name="csX12534" fmla="*/ 744069 w 1436261"/>
              <a:gd name="csY12534" fmla="*/ 72049 h 700513"/>
              <a:gd name="csX12535" fmla="*/ 744271 w 1436261"/>
              <a:gd name="csY12535" fmla="*/ 73110 h 700513"/>
              <a:gd name="csX12536" fmla="*/ 740901 w 1436261"/>
              <a:gd name="csY12536" fmla="*/ 74644 h 700513"/>
              <a:gd name="csX12537" fmla="*/ 743327 w 1436261"/>
              <a:gd name="csY12537" fmla="*/ 76143 h 700513"/>
              <a:gd name="csX12538" fmla="*/ 743833 w 1436261"/>
              <a:gd name="csY12538" fmla="*/ 77525 h 700513"/>
              <a:gd name="csX12539" fmla="*/ 742468 w 1436261"/>
              <a:gd name="csY12539" fmla="*/ 78149 h 700513"/>
              <a:gd name="csX12540" fmla="*/ 740412 w 1436261"/>
              <a:gd name="csY12540" fmla="*/ 81333 h 700513"/>
              <a:gd name="csX12541" fmla="*/ 737767 w 1436261"/>
              <a:gd name="csY12541" fmla="*/ 81232 h 700513"/>
              <a:gd name="csX12542" fmla="*/ 736419 w 1436261"/>
              <a:gd name="csY12542" fmla="*/ 82445 h 700513"/>
              <a:gd name="csX12543" fmla="*/ 734717 w 1436261"/>
              <a:gd name="csY12543" fmla="*/ 83254 h 700513"/>
              <a:gd name="csX12544" fmla="*/ 732577 w 1436261"/>
              <a:gd name="csY12544" fmla="*/ 84029 h 700513"/>
              <a:gd name="csX12545" fmla="*/ 731027 w 1436261"/>
              <a:gd name="csY12545" fmla="*/ 84232 h 700513"/>
              <a:gd name="csX12546" fmla="*/ 731397 w 1436261"/>
              <a:gd name="csY12546" fmla="*/ 86153 h 700513"/>
              <a:gd name="csX12547" fmla="*/ 729796 w 1436261"/>
              <a:gd name="csY12547" fmla="*/ 86220 h 700513"/>
              <a:gd name="csX12548" fmla="*/ 730420 w 1436261"/>
              <a:gd name="csY12548" fmla="*/ 87804 h 700513"/>
              <a:gd name="csX12549" fmla="*/ 728988 w 1436261"/>
              <a:gd name="csY12549" fmla="*/ 90230 h 700513"/>
              <a:gd name="csX12550" fmla="*/ 729038 w 1436261"/>
              <a:gd name="csY12550" fmla="*/ 90230 h 700513"/>
              <a:gd name="csX12551" fmla="*/ 728280 w 1436261"/>
              <a:gd name="csY12551" fmla="*/ 92758 h 700513"/>
              <a:gd name="csX12552" fmla="*/ 728465 w 1436261"/>
              <a:gd name="csY12552" fmla="*/ 94072 h 700513"/>
              <a:gd name="csX12553" fmla="*/ 729594 w 1436261"/>
              <a:gd name="csY12553" fmla="*/ 94780 h 700513"/>
              <a:gd name="csX12554" fmla="*/ 729982 w 1436261"/>
              <a:gd name="csY12554" fmla="*/ 95488 h 700513"/>
              <a:gd name="csX12555" fmla="*/ 730673 w 1436261"/>
              <a:gd name="csY12555" fmla="*/ 95353 h 700513"/>
              <a:gd name="csX12556" fmla="*/ 731903 w 1436261"/>
              <a:gd name="csY12556" fmla="*/ 95572 h 700513"/>
              <a:gd name="csX12557" fmla="*/ 732459 w 1436261"/>
              <a:gd name="csY12557" fmla="*/ 95909 h 700513"/>
              <a:gd name="csX12558" fmla="*/ 732981 w 1436261"/>
              <a:gd name="csY12558" fmla="*/ 95488 h 700513"/>
              <a:gd name="csX12559" fmla="*/ 734380 w 1436261"/>
              <a:gd name="csY12559" fmla="*/ 97088 h 700513"/>
              <a:gd name="csX12560" fmla="*/ 735964 w 1436261"/>
              <a:gd name="csY12560" fmla="*/ 97510 h 700513"/>
              <a:gd name="csX12561" fmla="*/ 736587 w 1436261"/>
              <a:gd name="csY12561" fmla="*/ 99043 h 700513"/>
              <a:gd name="csX12562" fmla="*/ 734548 w 1436261"/>
              <a:gd name="csY12562" fmla="*/ 100324 h 700513"/>
              <a:gd name="csX12563" fmla="*/ 733554 w 1436261"/>
              <a:gd name="csY12563" fmla="*/ 100913 h 700513"/>
              <a:gd name="csX12564" fmla="*/ 734835 w 1436261"/>
              <a:gd name="csY12564" fmla="*/ 101099 h 700513"/>
              <a:gd name="csX12565" fmla="*/ 734346 w 1436261"/>
              <a:gd name="csY12565" fmla="*/ 102245 h 700513"/>
              <a:gd name="csX12566" fmla="*/ 734043 w 1436261"/>
              <a:gd name="csY12566" fmla="*/ 102750 h 700513"/>
              <a:gd name="csX12567" fmla="*/ 732122 w 1436261"/>
              <a:gd name="csY12567" fmla="*/ 103576 h 700513"/>
              <a:gd name="csX12568" fmla="*/ 729898 w 1436261"/>
              <a:gd name="csY12568" fmla="*/ 104502 h 700513"/>
              <a:gd name="csX12569" fmla="*/ 727151 w 1436261"/>
              <a:gd name="csY12569" fmla="*/ 105109 h 700513"/>
              <a:gd name="csX12570" fmla="*/ 727926 w 1436261"/>
              <a:gd name="csY12570" fmla="*/ 109827 h 700513"/>
              <a:gd name="csX12571" fmla="*/ 727016 w 1436261"/>
              <a:gd name="csY12571" fmla="*/ 113821 h 700513"/>
              <a:gd name="csX12572" fmla="*/ 726612 w 1436261"/>
              <a:gd name="csY12572" fmla="*/ 116921 h 700513"/>
              <a:gd name="csX12573" fmla="*/ 723596 w 1436261"/>
              <a:gd name="csY12573" fmla="*/ 116871 h 700513"/>
              <a:gd name="csX12574" fmla="*/ 720697 w 1436261"/>
              <a:gd name="csY12574" fmla="*/ 118893 h 700513"/>
              <a:gd name="csX12575" fmla="*/ 719349 w 1436261"/>
              <a:gd name="csY12575" fmla="*/ 120898 h 700513"/>
              <a:gd name="csX12576" fmla="*/ 715609 w 1436261"/>
              <a:gd name="csY12576" fmla="*/ 120847 h 700513"/>
              <a:gd name="csX12577" fmla="*/ 714513 w 1436261"/>
              <a:gd name="csY12577" fmla="*/ 120999 h 700513"/>
              <a:gd name="csX12578" fmla="*/ 714058 w 1436261"/>
              <a:gd name="csY12578" fmla="*/ 118404 h 700513"/>
              <a:gd name="csX12579" fmla="*/ 712188 w 1436261"/>
              <a:gd name="csY12579" fmla="*/ 116180 h 700513"/>
              <a:gd name="csX12580" fmla="*/ 713233 w 1436261"/>
              <a:gd name="csY12580" fmla="*/ 115792 h 700513"/>
              <a:gd name="csX12581" fmla="*/ 711767 w 1436261"/>
              <a:gd name="csY12581" fmla="*/ 113231 h 700513"/>
              <a:gd name="csX12582" fmla="*/ 710890 w 1436261"/>
              <a:gd name="csY12582" fmla="*/ 110703 h 700513"/>
              <a:gd name="csX12583" fmla="*/ 710318 w 1436261"/>
              <a:gd name="csY12583" fmla="*/ 109221 h 700513"/>
              <a:gd name="csX12584" fmla="*/ 709087 w 1436261"/>
              <a:gd name="csY12584" fmla="*/ 108176 h 700513"/>
              <a:gd name="csX12585" fmla="*/ 708784 w 1436261"/>
              <a:gd name="csY12585" fmla="*/ 107165 h 700513"/>
              <a:gd name="csX12586" fmla="*/ 708548 w 1436261"/>
              <a:gd name="csY12586" fmla="*/ 105513 h 700513"/>
              <a:gd name="csX12587" fmla="*/ 707857 w 1436261"/>
              <a:gd name="csY12587" fmla="*/ 104149 h 700513"/>
              <a:gd name="csX12588" fmla="*/ 707824 w 1436261"/>
              <a:gd name="csY12588" fmla="*/ 103812 h 700513"/>
              <a:gd name="csX12589" fmla="*/ 707824 w 1436261"/>
              <a:gd name="csY12589" fmla="*/ 102986 h 700513"/>
              <a:gd name="csX12590" fmla="*/ 707857 w 1436261"/>
              <a:gd name="csY12590" fmla="*/ 102750 h 700513"/>
              <a:gd name="csX12591" fmla="*/ 707268 w 1436261"/>
              <a:gd name="csY12591" fmla="*/ 102329 h 700513"/>
              <a:gd name="csX12592" fmla="*/ 705162 w 1436261"/>
              <a:gd name="csY12592" fmla="*/ 101908 h 700513"/>
              <a:gd name="csX12593" fmla="*/ 705786 w 1436261"/>
              <a:gd name="csY12593" fmla="*/ 100054 h 700513"/>
              <a:gd name="csX12594" fmla="*/ 704404 w 1436261"/>
              <a:gd name="csY12594" fmla="*/ 99026 h 700513"/>
              <a:gd name="csX12595" fmla="*/ 704184 w 1436261"/>
              <a:gd name="csY12595" fmla="*/ 100661 h 700513"/>
              <a:gd name="csX12596" fmla="*/ 703510 w 1436261"/>
              <a:gd name="csY12596" fmla="*/ 100694 h 700513"/>
              <a:gd name="csX12597" fmla="*/ 704455 w 1436261"/>
              <a:gd name="csY12597" fmla="*/ 102902 h 700513"/>
              <a:gd name="csX12598" fmla="*/ 702197 w 1436261"/>
              <a:gd name="csY12598" fmla="*/ 103694 h 700513"/>
              <a:gd name="csX12599" fmla="*/ 702062 w 1436261"/>
              <a:gd name="csY12599" fmla="*/ 102312 h 700513"/>
              <a:gd name="csX12600" fmla="*/ 700714 w 1436261"/>
              <a:gd name="csY12600" fmla="*/ 102009 h 700513"/>
              <a:gd name="csX12601" fmla="*/ 700815 w 1436261"/>
              <a:gd name="csY12601" fmla="*/ 103272 h 700513"/>
              <a:gd name="csX12602" fmla="*/ 699821 w 1436261"/>
              <a:gd name="csY12602" fmla="*/ 103711 h 700513"/>
              <a:gd name="csX12603" fmla="*/ 699214 w 1436261"/>
              <a:gd name="csY12603" fmla="*/ 104823 h 700513"/>
              <a:gd name="csX12604" fmla="*/ 697715 w 1436261"/>
              <a:gd name="csY12604" fmla="*/ 105682 h 700513"/>
              <a:gd name="csX12605" fmla="*/ 695423 w 1436261"/>
              <a:gd name="csY12605" fmla="*/ 106659 h 700513"/>
              <a:gd name="csX12606" fmla="*/ 694832 w 1436261"/>
              <a:gd name="csY12606" fmla="*/ 107687 h 700513"/>
              <a:gd name="csX12607" fmla="*/ 692491 w 1436261"/>
              <a:gd name="csY12607" fmla="*/ 107923 h 700513"/>
              <a:gd name="csX12608" fmla="*/ 691564 w 1436261"/>
              <a:gd name="csY12608" fmla="*/ 107771 h 700513"/>
              <a:gd name="csX12609" fmla="*/ 690974 w 1436261"/>
              <a:gd name="csY12609" fmla="*/ 107434 h 700513"/>
              <a:gd name="csX12610" fmla="*/ 689947 w 1436261"/>
              <a:gd name="csY12610" fmla="*/ 107586 h 700513"/>
              <a:gd name="csX12611" fmla="*/ 689778 w 1436261"/>
              <a:gd name="csY12611" fmla="*/ 106305 h 700513"/>
              <a:gd name="csX12612" fmla="*/ 687134 w 1436261"/>
              <a:gd name="csY12612" fmla="*/ 105985 h 700513"/>
              <a:gd name="csX12613" fmla="*/ 685683 w 1436261"/>
              <a:gd name="csY12613" fmla="*/ 104334 h 700513"/>
              <a:gd name="csX12614" fmla="*/ 688480 w 1436261"/>
              <a:gd name="csY12614" fmla="*/ 103727 h 700513"/>
              <a:gd name="csX12615" fmla="*/ 687773 w 1436261"/>
              <a:gd name="csY12615" fmla="*/ 102413 h 700513"/>
              <a:gd name="csX12616" fmla="*/ 688666 w 1436261"/>
              <a:gd name="csY12616" fmla="*/ 100863 h 700513"/>
              <a:gd name="csX12617" fmla="*/ 687134 w 1436261"/>
              <a:gd name="csY12617" fmla="*/ 101992 h 700513"/>
              <a:gd name="csX12618" fmla="*/ 685280 w 1436261"/>
              <a:gd name="csY12618" fmla="*/ 102413 h 700513"/>
              <a:gd name="csX12619" fmla="*/ 684521 w 1436261"/>
              <a:gd name="csY12619" fmla="*/ 100340 h 700513"/>
              <a:gd name="csX12620" fmla="*/ 686038 w 1436261"/>
              <a:gd name="csY12620" fmla="*/ 99987 h 700513"/>
              <a:gd name="csX12621" fmla="*/ 688176 w 1436261"/>
              <a:gd name="csY12621" fmla="*/ 99768 h 700513"/>
              <a:gd name="csX12622" fmla="*/ 687100 w 1436261"/>
              <a:gd name="csY12622" fmla="*/ 99296 h 700513"/>
              <a:gd name="csX12623" fmla="*/ 687638 w 1436261"/>
              <a:gd name="csY12623" fmla="*/ 98403 h 700513"/>
              <a:gd name="csX12624" fmla="*/ 688463 w 1436261"/>
              <a:gd name="csY12624" fmla="*/ 97358 h 700513"/>
              <a:gd name="csX12625" fmla="*/ 688842 w 1436261"/>
              <a:gd name="csY12625" fmla="*/ 97038 h 700513"/>
              <a:gd name="csX12626" fmla="*/ 689580 w 1436261"/>
              <a:gd name="csY12626" fmla="*/ 96725 h 700513"/>
              <a:gd name="csX12627" fmla="*/ 690267 w 1436261"/>
              <a:gd name="csY12627" fmla="*/ 97678 h 700513"/>
              <a:gd name="csX12628" fmla="*/ 691345 w 1436261"/>
              <a:gd name="csY12628" fmla="*/ 95976 h 700513"/>
              <a:gd name="csX12629" fmla="*/ 689580 w 1436261"/>
              <a:gd name="csY12629" fmla="*/ 96725 h 700513"/>
              <a:gd name="csX12630" fmla="*/ 689441 w 1436261"/>
              <a:gd name="csY12630" fmla="*/ 96532 h 700513"/>
              <a:gd name="csX12631" fmla="*/ 688842 w 1436261"/>
              <a:gd name="csY12631" fmla="*/ 97038 h 700513"/>
              <a:gd name="csX12632" fmla="*/ 688009 w 1436261"/>
              <a:gd name="csY12632" fmla="*/ 97392 h 700513"/>
              <a:gd name="csX12633" fmla="*/ 686797 w 1436261"/>
              <a:gd name="csY12633" fmla="*/ 98740 h 700513"/>
              <a:gd name="csX12634" fmla="*/ 684757 w 1436261"/>
              <a:gd name="csY12634" fmla="*/ 99212 h 700513"/>
              <a:gd name="csX12635" fmla="*/ 684775 w 1436261"/>
              <a:gd name="csY12635" fmla="*/ 97880 h 700513"/>
              <a:gd name="csX12636" fmla="*/ 686324 w 1436261"/>
              <a:gd name="csY12636" fmla="*/ 97173 h 700513"/>
              <a:gd name="csX12637" fmla="*/ 685549 w 1436261"/>
              <a:gd name="csY12637" fmla="*/ 95656 h 700513"/>
              <a:gd name="csX12638" fmla="*/ 686443 w 1436261"/>
              <a:gd name="csY12638" fmla="*/ 95235 h 700513"/>
              <a:gd name="csX12639" fmla="*/ 685363 w 1436261"/>
              <a:gd name="csY12639" fmla="*/ 95100 h 700513"/>
              <a:gd name="csX12640" fmla="*/ 684335 w 1436261"/>
              <a:gd name="csY12640" fmla="*/ 93617 h 700513"/>
              <a:gd name="csX12641" fmla="*/ 684588 w 1436261"/>
              <a:gd name="csY12641" fmla="*/ 92488 h 700513"/>
              <a:gd name="csX12642" fmla="*/ 686156 w 1436261"/>
              <a:gd name="csY12642" fmla="*/ 93162 h 700513"/>
              <a:gd name="csX12643" fmla="*/ 689222 w 1436261"/>
              <a:gd name="csY12643" fmla="*/ 92808 h 700513"/>
              <a:gd name="csX12644" fmla="*/ 690755 w 1436261"/>
              <a:gd name="csY12644" fmla="*/ 92859 h 700513"/>
              <a:gd name="csX12645" fmla="*/ 692306 w 1436261"/>
              <a:gd name="csY12645" fmla="*/ 93415 h 700513"/>
              <a:gd name="csX12646" fmla="*/ 692424 w 1436261"/>
              <a:gd name="csY12646" fmla="*/ 92943 h 700513"/>
              <a:gd name="csX12647" fmla="*/ 693940 w 1436261"/>
              <a:gd name="csY12647" fmla="*/ 91949 h 700513"/>
              <a:gd name="csX12648" fmla="*/ 692980 w 1436261"/>
              <a:gd name="csY12648" fmla="*/ 91157 h 700513"/>
              <a:gd name="csX12649" fmla="*/ 692221 w 1436261"/>
              <a:gd name="csY12649" fmla="*/ 92488 h 700513"/>
              <a:gd name="csX12650" fmla="*/ 690924 w 1436261"/>
              <a:gd name="csY12650" fmla="*/ 92404 h 700513"/>
              <a:gd name="csX12651" fmla="*/ 687992 w 1436261"/>
              <a:gd name="csY12651" fmla="*/ 92471 h 700513"/>
              <a:gd name="csX12652" fmla="*/ 684656 w 1436261"/>
              <a:gd name="csY12652" fmla="*/ 91713 h 700513"/>
              <a:gd name="csX12653" fmla="*/ 685245 w 1436261"/>
              <a:gd name="csY12653" fmla="*/ 90668 h 700513"/>
              <a:gd name="csX12654" fmla="*/ 684740 w 1436261"/>
              <a:gd name="csY12654" fmla="*/ 90315 h 700513"/>
              <a:gd name="csX12655" fmla="*/ 684521 w 1436261"/>
              <a:gd name="csY12655" fmla="*/ 89152 h 700513"/>
              <a:gd name="csX12656" fmla="*/ 685953 w 1436261"/>
              <a:gd name="csY12656" fmla="*/ 89169 h 700513"/>
              <a:gd name="csX12657" fmla="*/ 688986 w 1436261"/>
              <a:gd name="csY12657" fmla="*/ 89691 h 700513"/>
              <a:gd name="csX12658" fmla="*/ 690587 w 1436261"/>
              <a:gd name="csY12658" fmla="*/ 89657 h 700513"/>
              <a:gd name="csX12659" fmla="*/ 687671 w 1436261"/>
              <a:gd name="csY12659" fmla="*/ 89152 h 700513"/>
              <a:gd name="csX12660" fmla="*/ 685330 w 1436261"/>
              <a:gd name="csY12660" fmla="*/ 88444 h 700513"/>
              <a:gd name="csX12661" fmla="*/ 687285 w 1436261"/>
              <a:gd name="csY12661" fmla="*/ 86793 h 700513"/>
              <a:gd name="csX12662" fmla="*/ 688968 w 1436261"/>
              <a:gd name="csY12662" fmla="*/ 87265 h 700513"/>
              <a:gd name="csX12663" fmla="*/ 690654 w 1436261"/>
              <a:gd name="csY12663" fmla="*/ 86641 h 700513"/>
              <a:gd name="csX12664" fmla="*/ 689660 w 1436261"/>
              <a:gd name="csY12664" fmla="*/ 85293 h 700513"/>
              <a:gd name="csX12665" fmla="*/ 691900 w 1436261"/>
              <a:gd name="csY12665" fmla="*/ 85681 h 700513"/>
              <a:gd name="csX12666" fmla="*/ 694798 w 1436261"/>
              <a:gd name="csY12666" fmla="*/ 85714 h 700513"/>
              <a:gd name="csX12667" fmla="*/ 695439 w 1436261"/>
              <a:gd name="csY12667" fmla="*/ 84956 h 700513"/>
              <a:gd name="csX12668" fmla="*/ 696399 w 1436261"/>
              <a:gd name="csY12668" fmla="*/ 85007 h 700513"/>
              <a:gd name="csX12669" fmla="*/ 694176 w 1436261"/>
              <a:gd name="csY12669" fmla="*/ 84805 h 700513"/>
              <a:gd name="csX12670" fmla="*/ 691379 w 1436261"/>
              <a:gd name="csY12670" fmla="*/ 84602 h 700513"/>
              <a:gd name="csX12671" fmla="*/ 698118 w 1436261"/>
              <a:gd name="csY12671" fmla="*/ 84046 h 700513"/>
              <a:gd name="csX12672" fmla="*/ 698136 w 1436261"/>
              <a:gd name="csY12672" fmla="*/ 82547 h 700513"/>
              <a:gd name="csX12673" fmla="*/ 698658 w 1436261"/>
              <a:gd name="csY12673" fmla="*/ 80525 h 700513"/>
              <a:gd name="csX12674" fmla="*/ 699533 w 1436261"/>
              <a:gd name="csY12674" fmla="*/ 80946 h 700513"/>
              <a:gd name="csX12675" fmla="*/ 700866 w 1436261"/>
              <a:gd name="csY12675" fmla="*/ 80878 h 700513"/>
              <a:gd name="csX12676" fmla="*/ 700866 w 1436261"/>
              <a:gd name="csY12676" fmla="*/ 81215 h 700513"/>
              <a:gd name="csX12677" fmla="*/ 702433 w 1436261"/>
              <a:gd name="csY12677" fmla="*/ 81536 h 700513"/>
              <a:gd name="csX12678" fmla="*/ 702871 w 1436261"/>
              <a:gd name="csY12678" fmla="*/ 81889 h 700513"/>
              <a:gd name="csX12679" fmla="*/ 704741 w 1436261"/>
              <a:gd name="csY12679" fmla="*/ 81266 h 700513"/>
              <a:gd name="csX12680" fmla="*/ 705297 w 1436261"/>
              <a:gd name="csY12680" fmla="*/ 81367 h 700513"/>
              <a:gd name="csX12681" fmla="*/ 706526 w 1436261"/>
              <a:gd name="csY12681" fmla="*/ 80693 h 700513"/>
              <a:gd name="csX12682" fmla="*/ 707807 w 1436261"/>
              <a:gd name="csY12682" fmla="*/ 80272 h 700513"/>
              <a:gd name="csX12683" fmla="*/ 707150 w 1436261"/>
              <a:gd name="csY12683" fmla="*/ 78452 h 700513"/>
              <a:gd name="csX12684" fmla="*/ 706745 w 1436261"/>
              <a:gd name="csY12684" fmla="*/ 79598 h 700513"/>
              <a:gd name="csX12685" fmla="*/ 705887 w 1436261"/>
              <a:gd name="csY12685" fmla="*/ 80188 h 700513"/>
              <a:gd name="csX12686" fmla="*/ 704657 w 1436261"/>
              <a:gd name="csY12686" fmla="*/ 80996 h 700513"/>
              <a:gd name="csX12687" fmla="*/ 702062 w 1436261"/>
              <a:gd name="csY12687" fmla="*/ 79699 h 700513"/>
              <a:gd name="csX12688" fmla="*/ 701169 w 1436261"/>
              <a:gd name="csY12688" fmla="*/ 79783 h 700513"/>
              <a:gd name="csX12689" fmla="*/ 705920 w 1436261"/>
              <a:gd name="csY12689" fmla="*/ 76700 h 700513"/>
              <a:gd name="csX12690" fmla="*/ 708110 w 1436261"/>
              <a:gd name="csY12690" fmla="*/ 75891 h 700513"/>
              <a:gd name="csX12691" fmla="*/ 707352 w 1436261"/>
              <a:gd name="csY12691" fmla="*/ 75284 h 700513"/>
              <a:gd name="csX12692" fmla="*/ 711076 w 1436261"/>
              <a:gd name="csY12692" fmla="*/ 73683 h 700513"/>
              <a:gd name="csX12693" fmla="*/ 713081 w 1436261"/>
              <a:gd name="csY12693" fmla="*/ 73498 h 700513"/>
              <a:gd name="csX12694" fmla="*/ 713199 w 1436261"/>
              <a:gd name="csY12694" fmla="*/ 73212 h 700513"/>
              <a:gd name="csX12695" fmla="*/ 711581 w 1436261"/>
              <a:gd name="csY12695" fmla="*/ 73279 h 700513"/>
              <a:gd name="csX12696" fmla="*/ 710705 w 1436261"/>
              <a:gd name="csY12696" fmla="*/ 72740 h 700513"/>
              <a:gd name="csX12697" fmla="*/ 710874 w 1436261"/>
              <a:gd name="csY12697" fmla="*/ 71864 h 700513"/>
              <a:gd name="csX12698" fmla="*/ 712087 w 1436261"/>
              <a:gd name="csY12698" fmla="*/ 71206 h 700513"/>
              <a:gd name="csX12699" fmla="*/ 712693 w 1436261"/>
              <a:gd name="csY12699" fmla="*/ 70381 h 700513"/>
              <a:gd name="csX12700" fmla="*/ 713064 w 1436261"/>
              <a:gd name="csY12700" fmla="*/ 70296 h 700513"/>
              <a:gd name="csX12701" fmla="*/ 713266 w 1436261"/>
              <a:gd name="csY12701" fmla="*/ 70044 h 700513"/>
              <a:gd name="csX12702" fmla="*/ 713839 w 1436261"/>
              <a:gd name="csY12702" fmla="*/ 70094 h 700513"/>
              <a:gd name="csX12703" fmla="*/ 713115 w 1436261"/>
              <a:gd name="csY12703" fmla="*/ 69302 h 700513"/>
              <a:gd name="csX12704" fmla="*/ 714800 w 1436261"/>
              <a:gd name="csY12704" fmla="*/ 68999 h 700513"/>
              <a:gd name="csX12705" fmla="*/ 717192 w 1436261"/>
              <a:gd name="csY12705" fmla="*/ 68426 h 700513"/>
              <a:gd name="csX12706" fmla="*/ 715861 w 1436261"/>
              <a:gd name="csY12706" fmla="*/ 68055 h 700513"/>
              <a:gd name="csX12707" fmla="*/ 715036 w 1436261"/>
              <a:gd name="csY12707" fmla="*/ 68376 h 700513"/>
              <a:gd name="csX12708" fmla="*/ 714193 w 1436261"/>
              <a:gd name="csY12708" fmla="*/ 67651 h 700513"/>
              <a:gd name="csX12709" fmla="*/ 714564 w 1436261"/>
              <a:gd name="csY12709" fmla="*/ 67297 h 700513"/>
              <a:gd name="csX12710" fmla="*/ 714648 w 1436261"/>
              <a:gd name="csY12710" fmla="*/ 66842 h 700513"/>
              <a:gd name="csX12711" fmla="*/ 716502 w 1436261"/>
              <a:gd name="csY12711" fmla="*/ 66084 h 700513"/>
              <a:gd name="csX12712" fmla="*/ 715844 w 1436261"/>
              <a:gd name="csY12712" fmla="*/ 65663 h 700513"/>
              <a:gd name="csX12713" fmla="*/ 715996 w 1436261"/>
              <a:gd name="csY12713" fmla="*/ 65174 h 700513"/>
              <a:gd name="csX12714" fmla="*/ 717108 w 1436261"/>
              <a:gd name="csY12714" fmla="*/ 64888 h 700513"/>
              <a:gd name="csX12715" fmla="*/ 718237 w 1436261"/>
              <a:gd name="csY12715" fmla="*/ 64416 h 700513"/>
              <a:gd name="csX12716" fmla="*/ 720057 w 1436261"/>
              <a:gd name="csY12716" fmla="*/ 64213 h 700513"/>
              <a:gd name="csX12717" fmla="*/ 720984 w 1436261"/>
              <a:gd name="csY12717" fmla="*/ 64197 h 700513"/>
              <a:gd name="csX12718" fmla="*/ 721590 w 1436261"/>
              <a:gd name="csY12718" fmla="*/ 64112 h 700513"/>
              <a:gd name="csX12719" fmla="*/ 720697 w 1436261"/>
              <a:gd name="csY12719" fmla="*/ 63860 h 700513"/>
              <a:gd name="csX12720" fmla="*/ 720023 w 1436261"/>
              <a:gd name="csY12720" fmla="*/ 64028 h 700513"/>
              <a:gd name="csX12721" fmla="*/ 718692 w 1436261"/>
              <a:gd name="csY12721" fmla="*/ 63792 h 700513"/>
              <a:gd name="csX12722" fmla="*/ 720091 w 1436261"/>
              <a:gd name="csY12722" fmla="*/ 62832 h 700513"/>
              <a:gd name="csX12723" fmla="*/ 721253 w 1436261"/>
              <a:gd name="csY12723" fmla="*/ 62697 h 700513"/>
              <a:gd name="csX12724" fmla="*/ 722012 w 1436261"/>
              <a:gd name="csY12724" fmla="*/ 63219 h 700513"/>
              <a:gd name="csX12725" fmla="*/ 722652 w 1436261"/>
              <a:gd name="csY12725" fmla="*/ 63489 h 700513"/>
              <a:gd name="csX12726" fmla="*/ 722753 w 1436261"/>
              <a:gd name="csY12726" fmla="*/ 63674 h 700513"/>
              <a:gd name="csX12727" fmla="*/ 722787 w 1436261"/>
              <a:gd name="csY12727" fmla="*/ 62781 h 700513"/>
              <a:gd name="csX12728" fmla="*/ 723073 w 1436261"/>
              <a:gd name="csY12728" fmla="*/ 62630 h 700513"/>
              <a:gd name="csX12729" fmla="*/ 721877 w 1436261"/>
              <a:gd name="csY12729" fmla="*/ 62630 h 700513"/>
              <a:gd name="csX12730" fmla="*/ 721927 w 1436261"/>
              <a:gd name="csY12730" fmla="*/ 61854 h 700513"/>
              <a:gd name="csX12731" fmla="*/ 720782 w 1436261"/>
              <a:gd name="csY12731" fmla="*/ 61737 h 700513"/>
              <a:gd name="csX12732" fmla="*/ 720242 w 1436261"/>
              <a:gd name="csY12732" fmla="*/ 61753 h 700513"/>
              <a:gd name="csX12733" fmla="*/ 720630 w 1436261"/>
              <a:gd name="csY12733" fmla="*/ 60641 h 700513"/>
              <a:gd name="csX12734" fmla="*/ 721742 w 1436261"/>
              <a:gd name="csY12734" fmla="*/ 60793 h 700513"/>
              <a:gd name="csX12735" fmla="*/ 721911 w 1436261"/>
              <a:gd name="csY12735" fmla="*/ 60287 h 700513"/>
              <a:gd name="csX12736" fmla="*/ 723056 w 1436261"/>
              <a:gd name="csY12736" fmla="*/ 59934 h 700513"/>
              <a:gd name="csX12737" fmla="*/ 723730 w 1436261"/>
              <a:gd name="csY12737" fmla="*/ 60169 h 700513"/>
              <a:gd name="csX12738" fmla="*/ 724438 w 1436261"/>
              <a:gd name="csY12738" fmla="*/ 60725 h 700513"/>
              <a:gd name="csX12739" fmla="*/ 724607 w 1436261"/>
              <a:gd name="csY12739" fmla="*/ 60827 h 700513"/>
              <a:gd name="csX12740" fmla="*/ 724809 w 1436261"/>
              <a:gd name="csY12740" fmla="*/ 60574 h 700513"/>
              <a:gd name="csX12741" fmla="*/ 725314 w 1436261"/>
              <a:gd name="csY12741" fmla="*/ 60473 h 700513"/>
              <a:gd name="csX12742" fmla="*/ 724792 w 1436261"/>
              <a:gd name="csY12742" fmla="*/ 59799 h 700513"/>
              <a:gd name="csX12743" fmla="*/ 725281 w 1436261"/>
              <a:gd name="csY12743" fmla="*/ 59057 h 700513"/>
              <a:gd name="csX12744" fmla="*/ 726089 w 1436261"/>
              <a:gd name="csY12744" fmla="*/ 59074 h 700513"/>
              <a:gd name="csX12745" fmla="*/ 727235 w 1436261"/>
              <a:gd name="csY12745" fmla="*/ 58821 h 700513"/>
              <a:gd name="csX12746" fmla="*/ 728027 w 1436261"/>
              <a:gd name="csY12746" fmla="*/ 59040 h 700513"/>
              <a:gd name="csX12747" fmla="*/ 729139 w 1436261"/>
              <a:gd name="csY12747" fmla="*/ 58619 h 700513"/>
              <a:gd name="csX12748" fmla="*/ 727640 w 1436261"/>
              <a:gd name="csY12748" fmla="*/ 58417 h 700513"/>
              <a:gd name="csX12749" fmla="*/ 726645 w 1436261"/>
              <a:gd name="csY12749" fmla="*/ 58383 h 700513"/>
              <a:gd name="csX12750" fmla="*/ 725483 w 1436261"/>
              <a:gd name="csY12750" fmla="*/ 58299 h 700513"/>
              <a:gd name="csX12751" fmla="*/ 726241 w 1436261"/>
              <a:gd name="csY12751" fmla="*/ 57591 h 700513"/>
              <a:gd name="csX12752" fmla="*/ 726831 w 1436261"/>
              <a:gd name="csY12752" fmla="*/ 57676 h 700513"/>
              <a:gd name="csX12753" fmla="*/ 727353 w 1436261"/>
              <a:gd name="csY12753" fmla="*/ 57490 h 700513"/>
              <a:gd name="csX12754" fmla="*/ 728179 w 1436261"/>
              <a:gd name="csY12754" fmla="*/ 57136 h 700513"/>
              <a:gd name="csX12755" fmla="*/ 728954 w 1436261"/>
              <a:gd name="csY12755" fmla="*/ 56311 h 700513"/>
              <a:gd name="csX12756" fmla="*/ 729662 w 1436261"/>
              <a:gd name="csY12756" fmla="*/ 55923 h 700513"/>
              <a:gd name="csX12757" fmla="*/ 731010 w 1436261"/>
              <a:gd name="csY12757" fmla="*/ 55687 h 700513"/>
              <a:gd name="csX12758" fmla="*/ 730976 w 1436261"/>
              <a:gd name="csY12758" fmla="*/ 54929 h 700513"/>
              <a:gd name="csX12759" fmla="*/ 731549 w 1436261"/>
              <a:gd name="csY12759" fmla="*/ 53884 h 700513"/>
              <a:gd name="csX12760" fmla="*/ 732004 w 1436261"/>
              <a:gd name="csY12760" fmla="*/ 54322 h 700513"/>
              <a:gd name="csX12761" fmla="*/ 732476 w 1436261"/>
              <a:gd name="csY12761" fmla="*/ 54508 h 700513"/>
              <a:gd name="csX12762" fmla="*/ 733318 w 1436261"/>
              <a:gd name="csY12762" fmla="*/ 54643 h 700513"/>
              <a:gd name="csX12763" fmla="*/ 732611 w 1436261"/>
              <a:gd name="csY12763" fmla="*/ 53867 h 700513"/>
              <a:gd name="csX12764" fmla="*/ 733487 w 1436261"/>
              <a:gd name="csY12764" fmla="*/ 53733 h 700513"/>
              <a:gd name="csX12765" fmla="*/ 733959 w 1436261"/>
              <a:gd name="csY12765" fmla="*/ 53160 h 700513"/>
              <a:gd name="csX12766" fmla="*/ 734986 w 1436261"/>
              <a:gd name="csY12766" fmla="*/ 52570 h 700513"/>
              <a:gd name="csX12767" fmla="*/ 736216 w 1436261"/>
              <a:gd name="csY12767" fmla="*/ 52435 h 700513"/>
              <a:gd name="csX12768" fmla="*/ 736250 w 1436261"/>
              <a:gd name="csY12768" fmla="*/ 53716 h 700513"/>
              <a:gd name="csX12769" fmla="*/ 736975 w 1436261"/>
              <a:gd name="csY12769" fmla="*/ 52098 h 700513"/>
              <a:gd name="csX12770" fmla="*/ 738188 w 1436261"/>
              <a:gd name="csY12770" fmla="*/ 51980 h 700513"/>
              <a:gd name="csX12771" fmla="*/ 738003 w 1436261"/>
              <a:gd name="csY12771" fmla="*/ 53682 h 700513"/>
              <a:gd name="csX12772" fmla="*/ 737885 w 1436261"/>
              <a:gd name="csY12772" fmla="*/ 54474 h 700513"/>
              <a:gd name="csX12773" fmla="*/ 738458 w 1436261"/>
              <a:gd name="csY12773" fmla="*/ 53800 h 700513"/>
              <a:gd name="csX12774" fmla="*/ 738828 w 1436261"/>
              <a:gd name="csY12774" fmla="*/ 53733 h 700513"/>
              <a:gd name="csX12775" fmla="*/ 738997 w 1436261"/>
              <a:gd name="csY12775" fmla="*/ 53800 h 700513"/>
              <a:gd name="csX12776" fmla="*/ 739435 w 1436261"/>
              <a:gd name="csY12776" fmla="*/ 53733 h 700513"/>
              <a:gd name="csX12777" fmla="*/ 738761 w 1436261"/>
              <a:gd name="csY12777" fmla="*/ 52519 h 700513"/>
              <a:gd name="csX12778" fmla="*/ 739233 w 1436261"/>
              <a:gd name="csY12778" fmla="*/ 51997 h 700513"/>
              <a:gd name="csX12779" fmla="*/ 740227 w 1436261"/>
              <a:gd name="csY12779" fmla="*/ 52385 h 700513"/>
              <a:gd name="csX12780" fmla="*/ 741052 w 1436261"/>
              <a:gd name="csY12780" fmla="*/ 51677 h 700513"/>
              <a:gd name="csX12781" fmla="*/ 741558 w 1436261"/>
              <a:gd name="csY12781" fmla="*/ 51711 h 700513"/>
              <a:gd name="csX12782" fmla="*/ 742316 w 1436261"/>
              <a:gd name="csY12782" fmla="*/ 51761 h 700513"/>
              <a:gd name="csX12783" fmla="*/ 743749 w 1436261"/>
              <a:gd name="csY12783" fmla="*/ 52334 h 700513"/>
              <a:gd name="csX12784" fmla="*/ 742502 w 1436261"/>
              <a:gd name="csY12784" fmla="*/ 51340 h 700513"/>
              <a:gd name="csX12785" fmla="*/ 741609 w 1436261"/>
              <a:gd name="csY12785" fmla="*/ 50885 h 700513"/>
              <a:gd name="csX12786" fmla="*/ 741238 w 1436261"/>
              <a:gd name="csY12786" fmla="*/ 50582 h 700513"/>
              <a:gd name="csX12787" fmla="*/ 742063 w 1436261"/>
              <a:gd name="csY12787" fmla="*/ 50716 h 700513"/>
              <a:gd name="csX12788" fmla="*/ 742957 w 1436261"/>
              <a:gd name="csY12788" fmla="*/ 50565 h 700513"/>
              <a:gd name="csX12789" fmla="*/ 743681 w 1436261"/>
              <a:gd name="csY12789" fmla="*/ 50396 h 700513"/>
              <a:gd name="csX12790" fmla="*/ 744102 w 1436261"/>
              <a:gd name="csY12790" fmla="*/ 50565 h 700513"/>
              <a:gd name="csX12791" fmla="*/ 744456 w 1436261"/>
              <a:gd name="csY12791" fmla="*/ 50278 h 700513"/>
              <a:gd name="csX12792" fmla="*/ 744675 w 1436261"/>
              <a:gd name="csY12792" fmla="*/ 50363 h 700513"/>
              <a:gd name="csX12793" fmla="*/ 745400 w 1436261"/>
              <a:gd name="csY12793" fmla="*/ 50042 h 700513"/>
              <a:gd name="csX12794" fmla="*/ 746377 w 1436261"/>
              <a:gd name="csY12794" fmla="*/ 50009 h 700513"/>
              <a:gd name="csX12795" fmla="*/ 746579 w 1436261"/>
              <a:gd name="csY12795" fmla="*/ 50497 h 700513"/>
              <a:gd name="csX12796" fmla="*/ 747253 w 1436261"/>
              <a:gd name="csY12796" fmla="*/ 50986 h 700513"/>
              <a:gd name="csX12797" fmla="*/ 747860 w 1436261"/>
              <a:gd name="csY12797" fmla="*/ 51340 h 700513"/>
              <a:gd name="csX12798" fmla="*/ 748264 w 1436261"/>
              <a:gd name="csY12798" fmla="*/ 51744 h 700513"/>
              <a:gd name="csX12799" fmla="*/ 748382 w 1436261"/>
              <a:gd name="csY12799" fmla="*/ 51121 h 700513"/>
              <a:gd name="csX12800" fmla="*/ 748433 w 1436261"/>
              <a:gd name="csY12800" fmla="*/ 50531 h 700513"/>
              <a:gd name="csX12801" fmla="*/ 749545 w 1436261"/>
              <a:gd name="csY12801" fmla="*/ 49655 h 700513"/>
              <a:gd name="csX12802" fmla="*/ 750000 w 1436261"/>
              <a:gd name="csY12802" fmla="*/ 49672 h 700513"/>
              <a:gd name="csX12803" fmla="*/ 750607 w 1436261"/>
              <a:gd name="csY12803" fmla="*/ 49250 h 700513"/>
              <a:gd name="csX12804" fmla="*/ 751196 w 1436261"/>
              <a:gd name="csY12804" fmla="*/ 48947 h 700513"/>
              <a:gd name="csX12805" fmla="*/ 750758 w 1436261"/>
              <a:gd name="csY12805" fmla="*/ 48425 h 700513"/>
              <a:gd name="csX12806" fmla="*/ 751736 w 1436261"/>
              <a:gd name="csY12806" fmla="*/ 47734 h 700513"/>
              <a:gd name="csX12807" fmla="*/ 752241 w 1436261"/>
              <a:gd name="csY12807" fmla="*/ 47414 h 700513"/>
              <a:gd name="csX12808" fmla="*/ 752561 w 1436261"/>
              <a:gd name="csY12808" fmla="*/ 47127 h 700513"/>
              <a:gd name="csX12809" fmla="*/ 753336 w 1436261"/>
              <a:gd name="csY12809" fmla="*/ 47414 h 700513"/>
              <a:gd name="csX12810" fmla="*/ 753589 w 1436261"/>
              <a:gd name="csY12810" fmla="*/ 47633 h 700513"/>
              <a:gd name="csX12811" fmla="*/ 754010 w 1436261"/>
              <a:gd name="csY12811" fmla="*/ 47599 h 700513"/>
              <a:gd name="csX12812" fmla="*/ 754735 w 1436261"/>
              <a:gd name="csY12812" fmla="*/ 47650 h 700513"/>
              <a:gd name="csX12813" fmla="*/ 755510 w 1436261"/>
              <a:gd name="csY12813" fmla="*/ 47734 h 700513"/>
              <a:gd name="csX12814" fmla="*/ 755611 w 1436261"/>
              <a:gd name="csY12814" fmla="*/ 48324 h 700513"/>
              <a:gd name="csX12815" fmla="*/ 754499 w 1436261"/>
              <a:gd name="csY12815" fmla="*/ 49318 h 700513"/>
              <a:gd name="csX12816" fmla="*/ 754583 w 1436261"/>
              <a:gd name="csY12816" fmla="*/ 49638 h 700513"/>
              <a:gd name="csX12817" fmla="*/ 754246 w 1436261"/>
              <a:gd name="csY12817" fmla="*/ 49992 h 700513"/>
              <a:gd name="csX12818" fmla="*/ 753758 w 1436261"/>
              <a:gd name="csY12818" fmla="*/ 51037 h 700513"/>
              <a:gd name="csX12819" fmla="*/ 754566 w 1436261"/>
              <a:gd name="csY12819" fmla="*/ 50834 h 700513"/>
              <a:gd name="csX12820" fmla="*/ 755139 w 1436261"/>
              <a:gd name="csY12820" fmla="*/ 50615 h 700513"/>
              <a:gd name="csX12821" fmla="*/ 755645 w 1436261"/>
              <a:gd name="csY12821" fmla="*/ 49655 h 700513"/>
              <a:gd name="csX12822" fmla="*/ 755662 w 1436261"/>
              <a:gd name="csY12822" fmla="*/ 49655 h 700513"/>
              <a:gd name="csX12823" fmla="*/ 756807 w 1436261"/>
              <a:gd name="csY12823" fmla="*/ 48880 h 700513"/>
              <a:gd name="csX12824" fmla="*/ 757144 w 1436261"/>
              <a:gd name="csY12824" fmla="*/ 48307 h 700513"/>
              <a:gd name="csX12825" fmla="*/ 758509 w 1436261"/>
              <a:gd name="csY12825" fmla="*/ 47869 h 700513"/>
              <a:gd name="csX12826" fmla="*/ 759065 w 1436261"/>
              <a:gd name="csY12826" fmla="*/ 47599 h 700513"/>
              <a:gd name="csX12827" fmla="*/ 759419 w 1436261"/>
              <a:gd name="csY12827" fmla="*/ 47346 h 700513"/>
              <a:gd name="csX12828" fmla="*/ 759200 w 1436261"/>
              <a:gd name="csY12828" fmla="*/ 48172 h 700513"/>
              <a:gd name="csX12829" fmla="*/ 758846 w 1436261"/>
              <a:gd name="csY12829" fmla="*/ 48610 h 700513"/>
              <a:gd name="csX12830" fmla="*/ 759082 w 1436261"/>
              <a:gd name="csY12830" fmla="*/ 49133 h 700513"/>
              <a:gd name="csX12831" fmla="*/ 758981 w 1436261"/>
              <a:gd name="csY12831" fmla="*/ 49958 h 700513"/>
              <a:gd name="csX12832" fmla="*/ 760076 w 1436261"/>
              <a:gd name="csY12832" fmla="*/ 49554 h 700513"/>
              <a:gd name="csX12833" fmla="*/ 760464 w 1436261"/>
              <a:gd name="csY12833" fmla="*/ 48661 h 700513"/>
              <a:gd name="csX12834" fmla="*/ 760818 w 1436261"/>
              <a:gd name="csY12834" fmla="*/ 48138 h 700513"/>
              <a:gd name="csX12835" fmla="*/ 761087 w 1436261"/>
              <a:gd name="csY12835" fmla="*/ 48273 h 700513"/>
              <a:gd name="csX12836" fmla="*/ 761475 w 1436261"/>
              <a:gd name="csY12836" fmla="*/ 48273 h 700513"/>
              <a:gd name="csX12837" fmla="*/ 760818 w 1436261"/>
              <a:gd name="csY12837" fmla="*/ 47683 h 700513"/>
              <a:gd name="csX12838" fmla="*/ 761475 w 1436261"/>
              <a:gd name="csY12838" fmla="*/ 47313 h 700513"/>
              <a:gd name="csX12839" fmla="*/ 762048 w 1436261"/>
              <a:gd name="csY12839" fmla="*/ 46841 h 700513"/>
              <a:gd name="csX12840" fmla="*/ 762772 w 1436261"/>
              <a:gd name="csY12840" fmla="*/ 46908 h 700513"/>
              <a:gd name="csX12841" fmla="*/ 763581 w 1436261"/>
              <a:gd name="csY12841" fmla="*/ 47161 h 700513"/>
              <a:gd name="csX12842" fmla="*/ 764575 w 1436261"/>
              <a:gd name="csY12842" fmla="*/ 47228 h 700513"/>
              <a:gd name="csX12843" fmla="*/ 763649 w 1436261"/>
              <a:gd name="csY12843" fmla="*/ 48206 h 700513"/>
              <a:gd name="csX12844" fmla="*/ 764188 w 1436261"/>
              <a:gd name="csY12844" fmla="*/ 48475 h 700513"/>
              <a:gd name="csX12845" fmla="*/ 764087 w 1436261"/>
              <a:gd name="csY12845" fmla="*/ 49486 h 700513"/>
              <a:gd name="csX12846" fmla="*/ 764323 w 1436261"/>
              <a:gd name="csY12846" fmla="*/ 50245 h 700513"/>
              <a:gd name="csX12847" fmla="*/ 764710 w 1436261"/>
              <a:gd name="csY12847" fmla="*/ 49672 h 700513"/>
              <a:gd name="csX12848" fmla="*/ 764845 w 1436261"/>
              <a:gd name="csY12848" fmla="*/ 48964 h 700513"/>
              <a:gd name="csX12849" fmla="*/ 765148 w 1436261"/>
              <a:gd name="csY12849" fmla="*/ 48138 h 700513"/>
              <a:gd name="csX12850" fmla="*/ 766227 w 1436261"/>
              <a:gd name="csY12850" fmla="*/ 47650 h 700513"/>
              <a:gd name="csX12851" fmla="*/ 767726 w 1436261"/>
              <a:gd name="csY12851" fmla="*/ 48290 h 700513"/>
              <a:gd name="csX12852" fmla="*/ 768586 w 1436261"/>
              <a:gd name="csY12852" fmla="*/ 48526 h 700513"/>
              <a:gd name="csX12853" fmla="*/ 768636 w 1436261"/>
              <a:gd name="csY12853" fmla="*/ 49099 h 700513"/>
              <a:gd name="csX12854" fmla="*/ 769664 w 1436261"/>
              <a:gd name="csY12854" fmla="*/ 48661 h 700513"/>
              <a:gd name="csX12855" fmla="*/ 770540 w 1436261"/>
              <a:gd name="csY12855" fmla="*/ 48762 h 700513"/>
              <a:gd name="csX12856" fmla="*/ 770810 w 1436261"/>
              <a:gd name="csY12856" fmla="*/ 49419 h 700513"/>
              <a:gd name="csX12857" fmla="*/ 771973 w 1436261"/>
              <a:gd name="csY12857" fmla="*/ 49385 h 700513"/>
              <a:gd name="csX12858" fmla="*/ 773051 w 1436261"/>
              <a:gd name="csY12858" fmla="*/ 50110 h 700513"/>
              <a:gd name="csX12859" fmla="*/ 773338 w 1436261"/>
              <a:gd name="csY12859" fmla="*/ 50379 h 700513"/>
              <a:gd name="csX12860" fmla="*/ 772445 w 1436261"/>
              <a:gd name="csY12860" fmla="*/ 51121 h 700513"/>
              <a:gd name="csX12861" fmla="*/ 770069 w 1436261"/>
              <a:gd name="csY12861" fmla="*/ 51626 h 700513"/>
              <a:gd name="csX12862" fmla="*/ 769748 w 1436261"/>
              <a:gd name="csY12862" fmla="*/ 51643 h 700513"/>
              <a:gd name="csX12863" fmla="*/ 769799 w 1436261"/>
              <a:gd name="csY12863" fmla="*/ 51812 h 700513"/>
              <a:gd name="csX12864" fmla="*/ 769513 w 1436261"/>
              <a:gd name="csY12864" fmla="*/ 52637 h 700513"/>
              <a:gd name="csX12865" fmla="*/ 769984 w 1436261"/>
              <a:gd name="csY12865" fmla="*/ 52671 h 700513"/>
              <a:gd name="csX12866" fmla="*/ 769984 w 1436261"/>
              <a:gd name="csY12866" fmla="*/ 52199 h 700513"/>
              <a:gd name="csX12867" fmla="*/ 770591 w 1436261"/>
              <a:gd name="csY12867" fmla="*/ 52031 h 700513"/>
              <a:gd name="csX12868" fmla="*/ 770810 w 1436261"/>
              <a:gd name="csY12868" fmla="*/ 52317 h 700513"/>
              <a:gd name="csX12869" fmla="*/ 770473 w 1436261"/>
              <a:gd name="csY12869" fmla="*/ 52621 h 700513"/>
              <a:gd name="csX12870" fmla="*/ 771299 w 1436261"/>
              <a:gd name="csY12870" fmla="*/ 53025 h 700513"/>
              <a:gd name="csX12871" fmla="*/ 771400 w 1436261"/>
              <a:gd name="csY12871" fmla="*/ 52216 h 700513"/>
              <a:gd name="csX12872" fmla="*/ 771990 w 1436261"/>
              <a:gd name="csY12872" fmla="*/ 52755 h 700513"/>
              <a:gd name="csX12873" fmla="*/ 772445 w 1436261"/>
              <a:gd name="csY12873" fmla="*/ 52452 h 700513"/>
              <a:gd name="csX12874" fmla="*/ 772900 w 1436261"/>
              <a:gd name="csY12874" fmla="*/ 52536 h 700513"/>
              <a:gd name="csX12875" fmla="*/ 773119 w 1436261"/>
              <a:gd name="csY12875" fmla="*/ 52604 h 700513"/>
              <a:gd name="csX12876" fmla="*/ 773793 w 1436261"/>
              <a:gd name="csY12876" fmla="*/ 52806 h 700513"/>
              <a:gd name="csX12877" fmla="*/ 773927 w 1436261"/>
              <a:gd name="csY12877" fmla="*/ 52806 h 700513"/>
              <a:gd name="csX12878" fmla="*/ 774989 w 1436261"/>
              <a:gd name="csY12878" fmla="*/ 52772 h 700513"/>
              <a:gd name="csX12879" fmla="*/ 775916 w 1436261"/>
              <a:gd name="csY12879" fmla="*/ 53059 h 700513"/>
              <a:gd name="csX12880" fmla="*/ 776270 w 1436261"/>
              <a:gd name="csY12880" fmla="*/ 52267 h 700513"/>
              <a:gd name="csX12881" fmla="*/ 777331 w 1436261"/>
              <a:gd name="csY12881" fmla="*/ 52536 h 700513"/>
              <a:gd name="csX12882" fmla="*/ 776910 w 1436261"/>
              <a:gd name="csY12882" fmla="*/ 51694 h 700513"/>
              <a:gd name="csX12883" fmla="*/ 777803 w 1436261"/>
              <a:gd name="csY12883" fmla="*/ 51862 h 700513"/>
              <a:gd name="csX12884" fmla="*/ 779319 w 1436261"/>
              <a:gd name="csY12884" fmla="*/ 52486 h 700513"/>
              <a:gd name="csX12885" fmla="*/ 780718 w 1436261"/>
              <a:gd name="csY12885" fmla="*/ 52755 h 700513"/>
              <a:gd name="csX12886" fmla="*/ 780617 w 1436261"/>
              <a:gd name="csY12886" fmla="*/ 53160 h 700513"/>
              <a:gd name="csX12887" fmla="*/ 779724 w 1436261"/>
              <a:gd name="csY12887" fmla="*/ 53345 h 700513"/>
              <a:gd name="csX12888" fmla="*/ 779471 w 1436261"/>
              <a:gd name="csY12888" fmla="*/ 53345 h 700513"/>
              <a:gd name="csX12889" fmla="*/ 778949 w 1436261"/>
              <a:gd name="csY12889" fmla="*/ 53143 h 700513"/>
              <a:gd name="csX12890" fmla="*/ 778308 w 1436261"/>
              <a:gd name="csY12890" fmla="*/ 53143 h 700513"/>
              <a:gd name="csX12891" fmla="*/ 778848 w 1436261"/>
              <a:gd name="csY12891" fmla="*/ 53564 h 700513"/>
              <a:gd name="csX12892" fmla="*/ 778898 w 1436261"/>
              <a:gd name="csY12892" fmla="*/ 54053 h 700513"/>
              <a:gd name="csX12893" fmla="*/ 780095 w 1436261"/>
              <a:gd name="csY12893" fmla="*/ 53884 h 700513"/>
              <a:gd name="csX12894" fmla="*/ 780752 w 1436261"/>
              <a:gd name="csY12894" fmla="*/ 54356 h 700513"/>
              <a:gd name="csX12895" fmla="*/ 781459 w 1436261"/>
              <a:gd name="csY12895" fmla="*/ 54103 h 700513"/>
              <a:gd name="csX12896" fmla="*/ 782521 w 1436261"/>
              <a:gd name="csY12896" fmla="*/ 54103 h 700513"/>
              <a:gd name="csX12897" fmla="*/ 782538 w 1436261"/>
              <a:gd name="csY12897" fmla="*/ 55013 h 700513"/>
              <a:gd name="csX12898" fmla="*/ 781965 w 1436261"/>
              <a:gd name="csY12898" fmla="*/ 55654 h 700513"/>
              <a:gd name="csX12899" fmla="*/ 782740 w 1436261"/>
              <a:gd name="csY12899" fmla="*/ 56109 h 700513"/>
              <a:gd name="csX12900" fmla="*/ 783229 w 1436261"/>
              <a:gd name="csY12900" fmla="*/ 55013 h 700513"/>
              <a:gd name="csX12901" fmla="*/ 784526 w 1436261"/>
              <a:gd name="csY12901" fmla="*/ 54744 h 700513"/>
              <a:gd name="csX12902" fmla="*/ 786447 w 1436261"/>
              <a:gd name="csY12902" fmla="*/ 55081 h 700513"/>
              <a:gd name="csX12903" fmla="*/ 787104 w 1436261"/>
              <a:gd name="csY12903" fmla="*/ 55418 h 700513"/>
              <a:gd name="csX12904" fmla="*/ 788469 w 1436261"/>
              <a:gd name="csY12904" fmla="*/ 55502 h 700513"/>
              <a:gd name="csX12905" fmla="*/ 789042 w 1436261"/>
              <a:gd name="csY12905" fmla="*/ 55148 h 700513"/>
              <a:gd name="csX12906" fmla="*/ 790323 w 1436261"/>
              <a:gd name="csY12906" fmla="*/ 55401 h 700513"/>
              <a:gd name="csX12907" fmla="*/ 790643 w 1436261"/>
              <a:gd name="csY12907" fmla="*/ 55536 h 700513"/>
              <a:gd name="csX12908" fmla="*/ 791283 w 1436261"/>
              <a:gd name="csY12908" fmla="*/ 55670 h 700513"/>
              <a:gd name="csX12909" fmla="*/ 792581 w 1436261"/>
              <a:gd name="csY12909" fmla="*/ 55839 h 700513"/>
              <a:gd name="csX12910" fmla="*/ 794097 w 1436261"/>
              <a:gd name="csY12910" fmla="*/ 56176 h 700513"/>
              <a:gd name="csX12911" fmla="*/ 798327 w 1436261"/>
              <a:gd name="csY12911" fmla="*/ 57928 h 700513"/>
              <a:gd name="csX12912" fmla="*/ 799085 w 1436261"/>
              <a:gd name="csY12912" fmla="*/ 58265 h 700513"/>
              <a:gd name="csX12913" fmla="*/ 799624 w 1436261"/>
              <a:gd name="csY12913" fmla="*/ 58788 h 700513"/>
              <a:gd name="csX12914" fmla="*/ 800568 w 1436261"/>
              <a:gd name="csY12914" fmla="*/ 59057 h 700513"/>
              <a:gd name="csX12915" fmla="*/ 800938 w 1436261"/>
              <a:gd name="csY12915" fmla="*/ 58703 h 700513"/>
              <a:gd name="csX12916" fmla="*/ 801528 w 1436261"/>
              <a:gd name="csY12916" fmla="*/ 58771 h 700513"/>
              <a:gd name="csX12917" fmla="*/ 802893 w 1436261"/>
              <a:gd name="csY12917" fmla="*/ 59512 h 700513"/>
              <a:gd name="csX12918" fmla="*/ 804207 w 1436261"/>
              <a:gd name="csY12918" fmla="*/ 59765 h 700513"/>
              <a:gd name="csX12919" fmla="*/ 805218 w 1436261"/>
              <a:gd name="csY12919" fmla="*/ 60153 h 700513"/>
              <a:gd name="csX12920" fmla="*/ 805370 w 1436261"/>
              <a:gd name="csY12920" fmla="*/ 59580 h 700513"/>
              <a:gd name="csX12921" fmla="*/ 806583 w 1436261"/>
              <a:gd name="csY12921" fmla="*/ 60608 h 700513"/>
              <a:gd name="csX12922" fmla="*/ 808605 w 1436261"/>
              <a:gd name="csY12922" fmla="*/ 61265 h 700513"/>
              <a:gd name="csX12923" fmla="*/ 810021 w 1436261"/>
              <a:gd name="csY12923" fmla="*/ 61871 h 700513"/>
              <a:gd name="csX12924" fmla="*/ 810341 w 1436261"/>
              <a:gd name="csY12924" fmla="*/ 62882 h 700513"/>
              <a:gd name="csX12925" fmla="*/ 811116 w 1436261"/>
              <a:gd name="csY12925" fmla="*/ 63388 h 700513"/>
              <a:gd name="csX12926" fmla="*/ 811166 w 1436261"/>
              <a:gd name="csY12926" fmla="*/ 64011 h 700513"/>
              <a:gd name="csX12927" fmla="*/ 811672 w 1436261"/>
              <a:gd name="csY12927" fmla="*/ 64197 h 700513"/>
              <a:gd name="csX12928" fmla="*/ 811840 w 1436261"/>
              <a:gd name="csY12928" fmla="*/ 64163 h 700513"/>
              <a:gd name="csX12929" fmla="*/ 812093 w 1436261"/>
              <a:gd name="csY12929" fmla="*/ 64820 h 700513"/>
              <a:gd name="csX12930" fmla="*/ 811503 w 1436261"/>
              <a:gd name="csY12930" fmla="*/ 66404 h 700513"/>
              <a:gd name="csX12931" fmla="*/ 809279 w 1436261"/>
              <a:gd name="csY12931" fmla="*/ 68089 h 700513"/>
              <a:gd name="csX12932" fmla="*/ 808235 w 1436261"/>
              <a:gd name="csY12932" fmla="*/ 68392 h 700513"/>
              <a:gd name="csX12933" fmla="*/ 806718 w 1436261"/>
              <a:gd name="csY12933" fmla="*/ 68544 h 700513"/>
              <a:gd name="csX12934" fmla="*/ 804494 w 1436261"/>
              <a:gd name="csY12934" fmla="*/ 69302 h 700513"/>
              <a:gd name="csX12935" fmla="*/ 801141 w 1436261"/>
              <a:gd name="csY12935" fmla="*/ 69437 h 700513"/>
              <a:gd name="csX12936" fmla="*/ 798242 w 1436261"/>
              <a:gd name="csY12936" fmla="*/ 68746 h 700513"/>
              <a:gd name="csX12937" fmla="*/ 795850 w 1436261"/>
              <a:gd name="csY12937" fmla="*/ 68072 h 700513"/>
              <a:gd name="csX12938" fmla="*/ 792412 w 1436261"/>
              <a:gd name="csY12938" fmla="*/ 67921 h 700513"/>
              <a:gd name="csX12939" fmla="*/ 790457 w 1436261"/>
              <a:gd name="csY12939" fmla="*/ 67145 h 700513"/>
              <a:gd name="csX12940" fmla="*/ 788958 w 1436261"/>
              <a:gd name="csY12940" fmla="*/ 67196 h 700513"/>
              <a:gd name="csX12941" fmla="*/ 787829 w 1436261"/>
              <a:gd name="csY12941" fmla="*/ 66606 h 700513"/>
              <a:gd name="csX12942" fmla="*/ 787172 w 1436261"/>
              <a:gd name="csY12942" fmla="*/ 66455 h 700513"/>
              <a:gd name="csX12943" fmla="*/ 786700 w 1436261"/>
              <a:gd name="csY12943" fmla="*/ 66640 h 700513"/>
              <a:gd name="csX12944" fmla="*/ 786076 w 1436261"/>
              <a:gd name="csY12944" fmla="*/ 66387 h 700513"/>
              <a:gd name="csX12945" fmla="*/ 784880 w 1436261"/>
              <a:gd name="csY12945" fmla="*/ 66185 h 700513"/>
              <a:gd name="csX12946" fmla="*/ 784610 w 1436261"/>
              <a:gd name="csY12946" fmla="*/ 66252 h 700513"/>
              <a:gd name="csX12947" fmla="*/ 784021 w 1436261"/>
              <a:gd name="csY12947" fmla="*/ 65831 h 700513"/>
              <a:gd name="csX12948" fmla="*/ 782925 w 1436261"/>
              <a:gd name="csY12948" fmla="*/ 64635 h 700513"/>
              <a:gd name="csX12949" fmla="*/ 779471 w 1436261"/>
              <a:gd name="csY12949" fmla="*/ 64449 h 700513"/>
              <a:gd name="csX12950" fmla="*/ 780280 w 1436261"/>
              <a:gd name="csY12950" fmla="*/ 64618 h 700513"/>
              <a:gd name="csX12951" fmla="*/ 780819 w 1436261"/>
              <a:gd name="csY12951" fmla="*/ 64786 h 700513"/>
              <a:gd name="csX12952" fmla="*/ 781375 w 1436261"/>
              <a:gd name="csY12952" fmla="*/ 65258 h 700513"/>
              <a:gd name="csX12953" fmla="*/ 781695 w 1436261"/>
              <a:gd name="csY12953" fmla="*/ 65595 h 700513"/>
              <a:gd name="csX12954" fmla="*/ 781678 w 1436261"/>
              <a:gd name="csY12954" fmla="*/ 65781 h 700513"/>
              <a:gd name="csX12955" fmla="*/ 783229 w 1436261"/>
              <a:gd name="csY12955" fmla="*/ 66488 h 700513"/>
              <a:gd name="csX12956" fmla="*/ 783818 w 1436261"/>
              <a:gd name="csY12956" fmla="*/ 66775 h 700513"/>
              <a:gd name="csX12957" fmla="*/ 784189 w 1436261"/>
              <a:gd name="csY12957" fmla="*/ 66758 h 700513"/>
              <a:gd name="csX12958" fmla="*/ 784273 w 1436261"/>
              <a:gd name="csY12958" fmla="*/ 67162 h 700513"/>
              <a:gd name="csX12959" fmla="*/ 784324 w 1436261"/>
              <a:gd name="csY12959" fmla="*/ 67179 h 700513"/>
              <a:gd name="csX12960" fmla="*/ 785992 w 1436261"/>
              <a:gd name="csY12960" fmla="*/ 67600 h 700513"/>
              <a:gd name="csX12961" fmla="*/ 785756 w 1436261"/>
              <a:gd name="csY12961" fmla="*/ 68055 h 700513"/>
              <a:gd name="csX12962" fmla="*/ 789514 w 1436261"/>
              <a:gd name="csY12962" fmla="*/ 69555 h 700513"/>
              <a:gd name="csX12963" fmla="*/ 789969 w 1436261"/>
              <a:gd name="csY12963" fmla="*/ 71139 h 700513"/>
              <a:gd name="csX12964" fmla="*/ 789581 w 1436261"/>
              <a:gd name="csY12964" fmla="*/ 72234 h 700513"/>
              <a:gd name="csX12965" fmla="*/ 789514 w 1436261"/>
              <a:gd name="csY12965" fmla="*/ 72706 h 700513"/>
              <a:gd name="csX12966" fmla="*/ 790205 w 1436261"/>
              <a:gd name="csY12966" fmla="*/ 73009 h 700513"/>
              <a:gd name="csX12967" fmla="*/ 790845 w 1436261"/>
              <a:gd name="csY12967" fmla="*/ 75958 h 700513"/>
              <a:gd name="csX12968" fmla="*/ 791755 w 1436261"/>
              <a:gd name="csY12968" fmla="*/ 74998 h 700513"/>
              <a:gd name="csX12969" fmla="*/ 792109 w 1436261"/>
              <a:gd name="csY12969" fmla="*/ 75992 h 700513"/>
              <a:gd name="csX12970" fmla="*/ 792260 w 1436261"/>
              <a:gd name="csY12970" fmla="*/ 77104 h 700513"/>
              <a:gd name="csX12971" fmla="*/ 793575 w 1436261"/>
              <a:gd name="csY12971" fmla="*/ 77677 h 700513"/>
              <a:gd name="csX12972" fmla="*/ 794451 w 1436261"/>
              <a:gd name="csY12972" fmla="*/ 78031 h 700513"/>
              <a:gd name="csX12973" fmla="*/ 795007 w 1436261"/>
              <a:gd name="csY12973" fmla="*/ 77677 h 700513"/>
              <a:gd name="csX12974" fmla="*/ 795277 w 1436261"/>
              <a:gd name="csY12974" fmla="*/ 77239 h 700513"/>
              <a:gd name="csX12975" fmla="*/ 795951 w 1436261"/>
              <a:gd name="csY12975" fmla="*/ 77913 h 700513"/>
              <a:gd name="csX12976" fmla="*/ 797535 w 1436261"/>
              <a:gd name="csY12976" fmla="*/ 78924 h 700513"/>
              <a:gd name="csX12977" fmla="*/ 799910 w 1436261"/>
              <a:gd name="csY12977" fmla="*/ 79547 h 700513"/>
              <a:gd name="csX12978" fmla="*/ 801124 w 1436261"/>
              <a:gd name="csY12978" fmla="*/ 79884 h 700513"/>
              <a:gd name="csX12979" fmla="*/ 802303 w 1436261"/>
              <a:gd name="csY12979" fmla="*/ 80322 h 700513"/>
              <a:gd name="csX12980" fmla="*/ 802606 w 1436261"/>
              <a:gd name="csY12980" fmla="*/ 79446 h 700513"/>
              <a:gd name="csX12981" fmla="*/ 803095 w 1436261"/>
              <a:gd name="csY12981" fmla="*/ 79193 h 700513"/>
              <a:gd name="csX12982" fmla="*/ 803146 w 1436261"/>
              <a:gd name="csY12982" fmla="*/ 77542 h 700513"/>
              <a:gd name="csX12983" fmla="*/ 802859 w 1436261"/>
              <a:gd name="csY12983" fmla="*/ 77053 h 700513"/>
              <a:gd name="csX12984" fmla="*/ 801663 w 1436261"/>
              <a:gd name="csY12984" fmla="*/ 77576 h 700513"/>
              <a:gd name="csX12985" fmla="*/ 799186 w 1436261"/>
              <a:gd name="csY12985" fmla="*/ 76396 h 700513"/>
              <a:gd name="csX12986" fmla="*/ 798832 w 1436261"/>
              <a:gd name="csY12986" fmla="*/ 75941 h 700513"/>
              <a:gd name="csX12987" fmla="*/ 797636 w 1436261"/>
              <a:gd name="csY12987" fmla="*/ 75200 h 700513"/>
              <a:gd name="csX12988" fmla="*/ 798158 w 1436261"/>
              <a:gd name="csY12988" fmla="*/ 73970 h 700513"/>
              <a:gd name="csX12989" fmla="*/ 798209 w 1436261"/>
              <a:gd name="csY12989" fmla="*/ 73228 h 700513"/>
              <a:gd name="csX12990" fmla="*/ 799186 w 1436261"/>
              <a:gd name="csY12990" fmla="*/ 73565 h 700513"/>
              <a:gd name="csX12991" fmla="*/ 800719 w 1436261"/>
              <a:gd name="csY12991" fmla="*/ 73987 h 700513"/>
              <a:gd name="csX12992" fmla="*/ 801478 w 1436261"/>
              <a:gd name="csY12992" fmla="*/ 74425 h 700513"/>
              <a:gd name="csX12993" fmla="*/ 802623 w 1436261"/>
              <a:gd name="csY12993" fmla="*/ 74374 h 700513"/>
              <a:gd name="csX12994" fmla="*/ 803719 w 1436261"/>
              <a:gd name="csY12994" fmla="*/ 74728 h 700513"/>
              <a:gd name="csX12995" fmla="*/ 804342 w 1436261"/>
              <a:gd name="csY12995" fmla="*/ 75116 h 700513"/>
              <a:gd name="csX12996" fmla="*/ 804831 w 1436261"/>
              <a:gd name="csY12996" fmla="*/ 74947 h 700513"/>
              <a:gd name="csX12997" fmla="*/ 806078 w 1436261"/>
              <a:gd name="csY12997" fmla="*/ 75537 h 700513"/>
              <a:gd name="csX12998" fmla="*/ 807898 w 1436261"/>
              <a:gd name="csY12998" fmla="*/ 75722 h 700513"/>
              <a:gd name="csX12999" fmla="*/ 808875 w 1436261"/>
              <a:gd name="csY12999" fmla="*/ 75975 h 700513"/>
              <a:gd name="csX13000" fmla="*/ 809869 w 1436261"/>
              <a:gd name="csY13000" fmla="*/ 75335 h 700513"/>
              <a:gd name="csX13001" fmla="*/ 810813 w 1436261"/>
              <a:gd name="csY13001" fmla="*/ 75318 h 700513"/>
              <a:gd name="csX13002" fmla="*/ 811301 w 1436261"/>
              <a:gd name="csY13002" fmla="*/ 75318 h 700513"/>
              <a:gd name="csX13003" fmla="*/ 809869 w 1436261"/>
              <a:gd name="csY13003" fmla="*/ 73650 h 700513"/>
              <a:gd name="csX13004" fmla="*/ 809010 w 1436261"/>
              <a:gd name="csY13004" fmla="*/ 72184 h 700513"/>
              <a:gd name="csX13005" fmla="*/ 810509 w 1436261"/>
              <a:gd name="csY13005" fmla="*/ 70735 h 700513"/>
              <a:gd name="csX13006" fmla="*/ 811739 w 1436261"/>
              <a:gd name="csY13006" fmla="*/ 69403 h 700513"/>
              <a:gd name="csX13007" fmla="*/ 812447 w 1436261"/>
              <a:gd name="csY13007" fmla="*/ 69572 h 700513"/>
              <a:gd name="csX13008" fmla="*/ 814149 w 1436261"/>
              <a:gd name="csY13008" fmla="*/ 68881 h 700513"/>
              <a:gd name="csX13009" fmla="*/ 815632 w 1436261"/>
              <a:gd name="csY13009" fmla="*/ 67718 h 700513"/>
              <a:gd name="csX13010" fmla="*/ 818345 w 1436261"/>
              <a:gd name="csY13010" fmla="*/ 68106 h 700513"/>
              <a:gd name="csX13011" fmla="*/ 820434 w 1436261"/>
              <a:gd name="csY13011" fmla="*/ 68140 h 700513"/>
              <a:gd name="csX13012" fmla="*/ 820788 w 1436261"/>
              <a:gd name="csY13012" fmla="*/ 68948 h 700513"/>
              <a:gd name="csX13013" fmla="*/ 821192 w 1436261"/>
              <a:gd name="csY13013" fmla="*/ 69302 h 700513"/>
              <a:gd name="csX13014" fmla="*/ 822052 w 1436261"/>
              <a:gd name="csY13014" fmla="*/ 69252 h 700513"/>
              <a:gd name="csX13015" fmla="*/ 823619 w 1436261"/>
              <a:gd name="csY13015" fmla="*/ 69606 h 700513"/>
              <a:gd name="csX13016" fmla="*/ 823366 w 1436261"/>
              <a:gd name="csY13016" fmla="*/ 68005 h 700513"/>
              <a:gd name="csX13017" fmla="*/ 823585 w 1436261"/>
              <a:gd name="csY13017" fmla="*/ 67179 h 700513"/>
              <a:gd name="csX13018" fmla="*/ 823568 w 1436261"/>
              <a:gd name="csY13018" fmla="*/ 67129 h 700513"/>
              <a:gd name="csX13019" fmla="*/ 823147 w 1436261"/>
              <a:gd name="csY13019" fmla="*/ 64904 h 700513"/>
              <a:gd name="csX13020" fmla="*/ 820670 w 1436261"/>
              <a:gd name="csY13020" fmla="*/ 64062 h 700513"/>
              <a:gd name="csX13021" fmla="*/ 819912 w 1436261"/>
              <a:gd name="csY13021" fmla="*/ 63438 h 700513"/>
              <a:gd name="csX13022" fmla="*/ 819996 w 1436261"/>
              <a:gd name="csY13022" fmla="*/ 62158 h 700513"/>
              <a:gd name="csX13023" fmla="*/ 820367 w 1436261"/>
              <a:gd name="csY13023" fmla="*/ 61063 h 700513"/>
              <a:gd name="csX13024" fmla="*/ 818783 w 1436261"/>
              <a:gd name="csY13024" fmla="*/ 59344 h 700513"/>
              <a:gd name="csX13025" fmla="*/ 816693 w 1436261"/>
              <a:gd name="csY13025" fmla="*/ 57237 h 700513"/>
              <a:gd name="csX13026" fmla="*/ 818244 w 1436261"/>
              <a:gd name="csY13026" fmla="*/ 58232 h 700513"/>
              <a:gd name="csX13027" fmla="*/ 819389 w 1436261"/>
              <a:gd name="csY13027" fmla="*/ 58383 h 700513"/>
              <a:gd name="csX13028" fmla="*/ 821074 w 1436261"/>
              <a:gd name="csY13028" fmla="*/ 58097 h 700513"/>
              <a:gd name="csX13029" fmla="*/ 822254 w 1436261"/>
              <a:gd name="csY13029" fmla="*/ 57339 h 700513"/>
              <a:gd name="csX13030" fmla="*/ 824731 w 1436261"/>
              <a:gd name="csY13030" fmla="*/ 58080 h 700513"/>
              <a:gd name="csX13031" fmla="*/ 828741 w 1436261"/>
              <a:gd name="csY13031" fmla="*/ 59698 h 700513"/>
              <a:gd name="csX13032" fmla="*/ 829432 w 1436261"/>
              <a:gd name="csY13032" fmla="*/ 60961 h 700513"/>
              <a:gd name="csX13033" fmla="*/ 827680 w 1436261"/>
              <a:gd name="csY13033" fmla="*/ 60995 h 700513"/>
              <a:gd name="csX13034" fmla="*/ 825910 w 1436261"/>
              <a:gd name="csY13034" fmla="*/ 61079 h 700513"/>
              <a:gd name="csX13035" fmla="*/ 825017 w 1436261"/>
              <a:gd name="csY13035" fmla="*/ 62461 h 700513"/>
              <a:gd name="csX13036" fmla="*/ 824023 w 1436261"/>
              <a:gd name="csY13036" fmla="*/ 63287 h 700513"/>
              <a:gd name="csX13037" fmla="*/ 825809 w 1436261"/>
              <a:gd name="csY13037" fmla="*/ 63927 h 700513"/>
              <a:gd name="csX13038" fmla="*/ 827258 w 1436261"/>
              <a:gd name="csY13038" fmla="*/ 65427 h 700513"/>
              <a:gd name="csX13039" fmla="*/ 828876 w 1436261"/>
              <a:gd name="csY13039" fmla="*/ 65612 h 700513"/>
              <a:gd name="csX13040" fmla="*/ 831606 w 1436261"/>
              <a:gd name="csY13040" fmla="*/ 66101 h 700513"/>
              <a:gd name="csX13041" fmla="*/ 833594 w 1436261"/>
              <a:gd name="csY13041" fmla="*/ 65764 h 700513"/>
              <a:gd name="csX13042" fmla="*/ 833881 w 1436261"/>
              <a:gd name="csY13042" fmla="*/ 62158 h 700513"/>
              <a:gd name="csX13043" fmla="*/ 834774 w 1436261"/>
              <a:gd name="csY13043" fmla="*/ 62461 h 700513"/>
              <a:gd name="csX13044" fmla="*/ 836037 w 1436261"/>
              <a:gd name="csY13044" fmla="*/ 62512 h 700513"/>
              <a:gd name="csX13045" fmla="*/ 837032 w 1436261"/>
              <a:gd name="csY13045" fmla="*/ 62326 h 700513"/>
              <a:gd name="csX13046" fmla="*/ 836374 w 1436261"/>
              <a:gd name="csY13046" fmla="*/ 61315 h 700513"/>
              <a:gd name="csX13047" fmla="*/ 837605 w 1436261"/>
              <a:gd name="csY13047" fmla="*/ 61332 h 700513"/>
              <a:gd name="csX13048" fmla="*/ 840301 w 1436261"/>
              <a:gd name="csY13048" fmla="*/ 60220 h 700513"/>
              <a:gd name="csX13049" fmla="*/ 842491 w 1436261"/>
              <a:gd name="csY13049" fmla="*/ 59613 h 700513"/>
              <a:gd name="csX13050" fmla="*/ 843738 w 1436261"/>
              <a:gd name="csY13050" fmla="*/ 59209 h 700513"/>
              <a:gd name="csX13051" fmla="*/ 843805 w 1436261"/>
              <a:gd name="csY13051" fmla="*/ 59192 h 700513"/>
              <a:gd name="csX13052" fmla="*/ 845221 w 1436261"/>
              <a:gd name="csY13052" fmla="*/ 58518 h 700513"/>
              <a:gd name="csX13053" fmla="*/ 846569 w 1436261"/>
              <a:gd name="csY13053" fmla="*/ 57945 h 700513"/>
              <a:gd name="csX13054" fmla="*/ 847597 w 1436261"/>
              <a:gd name="csY13054" fmla="*/ 58990 h 700513"/>
              <a:gd name="csX13055" fmla="*/ 849248 w 1436261"/>
              <a:gd name="csY13055" fmla="*/ 58013 h 700513"/>
              <a:gd name="csX13056" fmla="*/ 848490 w 1436261"/>
              <a:gd name="csY13056" fmla="*/ 56917 h 700513"/>
              <a:gd name="csX13057" fmla="*/ 851270 w 1436261"/>
              <a:gd name="csY13057" fmla="*/ 56176 h 700513"/>
              <a:gd name="csX13058" fmla="*/ 853056 w 1436261"/>
              <a:gd name="csY13058" fmla="*/ 55249 h 700513"/>
              <a:gd name="csX13059" fmla="*/ 855584 w 1436261"/>
              <a:gd name="csY13059" fmla="*/ 55536 h 700513"/>
              <a:gd name="csX13060" fmla="*/ 854253 w 1436261"/>
              <a:gd name="csY13060" fmla="*/ 56024 h 700513"/>
              <a:gd name="csX13061" fmla="*/ 852854 w 1436261"/>
              <a:gd name="csY13061" fmla="*/ 56446 h 700513"/>
              <a:gd name="csX13062" fmla="*/ 853511 w 1436261"/>
              <a:gd name="csY13062" fmla="*/ 57322 h 700513"/>
              <a:gd name="csX13063" fmla="*/ 852837 w 1436261"/>
              <a:gd name="csY13063" fmla="*/ 57440 h 700513"/>
              <a:gd name="csX13064" fmla="*/ 853798 w 1436261"/>
              <a:gd name="csY13064" fmla="*/ 58417 h 700513"/>
              <a:gd name="csX13065" fmla="*/ 852214 w 1436261"/>
              <a:gd name="csY13065" fmla="*/ 58771 h 700513"/>
              <a:gd name="csX13066" fmla="*/ 852551 w 1436261"/>
              <a:gd name="csY13066" fmla="*/ 59731 h 700513"/>
              <a:gd name="csX13067" fmla="*/ 856022 w 1436261"/>
              <a:gd name="csY13067" fmla="*/ 59866 h 700513"/>
              <a:gd name="csX13068" fmla="*/ 857336 w 1436261"/>
              <a:gd name="csY13068" fmla="*/ 60220 h 700513"/>
              <a:gd name="csX13069" fmla="*/ 857336 w 1436261"/>
              <a:gd name="csY13069" fmla="*/ 59293 h 700513"/>
              <a:gd name="csX13070" fmla="*/ 857791 w 1436261"/>
              <a:gd name="csY13070" fmla="*/ 57945 h 700513"/>
              <a:gd name="csX13071" fmla="*/ 859645 w 1436261"/>
              <a:gd name="csY13071" fmla="*/ 57878 h 700513"/>
              <a:gd name="csX13072" fmla="*/ 862695 w 1436261"/>
              <a:gd name="csY13072" fmla="*/ 57440 h 700513"/>
              <a:gd name="csX13073" fmla="*/ 863604 w 1436261"/>
              <a:gd name="csY13073" fmla="*/ 57591 h 700513"/>
              <a:gd name="csX13074" fmla="*/ 864733 w 1436261"/>
              <a:gd name="csY13074" fmla="*/ 57945 h 700513"/>
              <a:gd name="csX13075" fmla="*/ 865677 w 1436261"/>
              <a:gd name="csY13075" fmla="*/ 57069 h 700513"/>
              <a:gd name="csX13076" fmla="*/ 866857 w 1436261"/>
              <a:gd name="csY13076" fmla="*/ 56513 h 700513"/>
              <a:gd name="csX13077" fmla="*/ 868609 w 1436261"/>
              <a:gd name="csY13077" fmla="*/ 56041 h 700513"/>
              <a:gd name="csX13078" fmla="*/ 869687 w 1436261"/>
              <a:gd name="csY13078" fmla="*/ 56159 h 700513"/>
              <a:gd name="csX13079" fmla="*/ 870783 w 1436261"/>
              <a:gd name="csY13079" fmla="*/ 56024 h 700513"/>
              <a:gd name="csX13080" fmla="*/ 871238 w 1436261"/>
              <a:gd name="csY13080" fmla="*/ 56968 h 700513"/>
              <a:gd name="csX13081" fmla="*/ 870985 w 1436261"/>
              <a:gd name="csY13081" fmla="*/ 58046 h 700513"/>
              <a:gd name="csX13082" fmla="*/ 873934 w 1436261"/>
              <a:gd name="csY13082" fmla="*/ 59462 h 700513"/>
              <a:gd name="csX13083" fmla="*/ 873664 w 1436261"/>
              <a:gd name="csY13083" fmla="*/ 58046 h 700513"/>
              <a:gd name="csX13084" fmla="*/ 873192 w 1436261"/>
              <a:gd name="csY13084" fmla="*/ 57777 h 700513"/>
              <a:gd name="csX13085" fmla="*/ 874372 w 1436261"/>
              <a:gd name="csY13085" fmla="*/ 57187 h 700513"/>
              <a:gd name="csX13086" fmla="*/ 876545 w 1436261"/>
              <a:gd name="csY13086" fmla="*/ 55940 h 700513"/>
              <a:gd name="csX13087" fmla="*/ 874304 w 1436261"/>
              <a:gd name="csY13087" fmla="*/ 55215 h 700513"/>
              <a:gd name="csX13088" fmla="*/ 873580 w 1436261"/>
              <a:gd name="csY13088" fmla="*/ 53530 h 700513"/>
              <a:gd name="csX13089" fmla="*/ 874304 w 1436261"/>
              <a:gd name="csY13089" fmla="*/ 53244 h 700513"/>
              <a:gd name="csX13090" fmla="*/ 874574 w 1436261"/>
              <a:gd name="csY13090" fmla="*/ 52368 h 700513"/>
              <a:gd name="csX13091" fmla="*/ 877220 w 1436261"/>
              <a:gd name="csY13091" fmla="*/ 52705 h 700513"/>
              <a:gd name="csX13092" fmla="*/ 880573 w 1436261"/>
              <a:gd name="csY13092" fmla="*/ 52503 h 700513"/>
              <a:gd name="csX13093" fmla="*/ 883016 w 1436261"/>
              <a:gd name="csY13093" fmla="*/ 53109 h 700513"/>
              <a:gd name="csX13094" fmla="*/ 887060 w 1436261"/>
              <a:gd name="csY13094" fmla="*/ 53615 h 700513"/>
              <a:gd name="csX13095" fmla="*/ 889941 w 1436261"/>
              <a:gd name="csY13095" fmla="*/ 54289 h 700513"/>
              <a:gd name="csX13096" fmla="*/ 890043 w 1436261"/>
              <a:gd name="csY13096" fmla="*/ 55350 h 700513"/>
              <a:gd name="csX13097" fmla="*/ 892183 w 1436261"/>
              <a:gd name="csY13097" fmla="*/ 55873 h 700513"/>
              <a:gd name="csX13098" fmla="*/ 894643 w 1436261"/>
              <a:gd name="csY13098" fmla="*/ 55974 h 700513"/>
              <a:gd name="csX13099" fmla="*/ 897625 w 1436261"/>
              <a:gd name="csY13099" fmla="*/ 56850 h 700513"/>
              <a:gd name="csX13100" fmla="*/ 898973 w 1436261"/>
              <a:gd name="csY13100" fmla="*/ 57692 h 700513"/>
              <a:gd name="csX13101" fmla="*/ 900810 w 1436261"/>
              <a:gd name="csY13101" fmla="*/ 57962 h 700513"/>
              <a:gd name="csX13102" fmla="*/ 901871 w 1436261"/>
              <a:gd name="csY13102" fmla="*/ 58400 h 700513"/>
              <a:gd name="csX13103" fmla="*/ 903017 w 1436261"/>
              <a:gd name="csY13103" fmla="*/ 58569 h 700513"/>
              <a:gd name="csX13104" fmla="*/ 903236 w 1436261"/>
              <a:gd name="csY13104" fmla="*/ 58838 h 700513"/>
              <a:gd name="csX13105" fmla="*/ 903489 w 1436261"/>
              <a:gd name="csY13105" fmla="*/ 57878 h 700513"/>
              <a:gd name="csX13106" fmla="*/ 903978 w 1436261"/>
              <a:gd name="csY13106" fmla="*/ 57305 h 700513"/>
              <a:gd name="csX13107" fmla="*/ 904854 w 1436261"/>
              <a:gd name="csY13107" fmla="*/ 56968 h 700513"/>
              <a:gd name="csX13108" fmla="*/ 904382 w 1436261"/>
              <a:gd name="csY13108" fmla="*/ 55687 h 700513"/>
              <a:gd name="csX13109" fmla="*/ 902596 w 1436261"/>
              <a:gd name="csY13109" fmla="*/ 56024 h 700513"/>
              <a:gd name="csX13110" fmla="*/ 900978 w 1436261"/>
              <a:gd name="csY13110" fmla="*/ 55283 h 700513"/>
              <a:gd name="csX13111" fmla="*/ 897086 w 1436261"/>
              <a:gd name="csY13111" fmla="*/ 53177 h 700513"/>
              <a:gd name="csX13112" fmla="*/ 895435 w 1436261"/>
              <a:gd name="csY13112" fmla="*/ 53261 h 700513"/>
              <a:gd name="csX13113" fmla="*/ 894339 w 1436261"/>
              <a:gd name="csY13113" fmla="*/ 51542 h 700513"/>
              <a:gd name="csX13114" fmla="*/ 895687 w 1436261"/>
              <a:gd name="csY13114" fmla="*/ 51879 h 700513"/>
              <a:gd name="csX13115" fmla="*/ 894491 w 1436261"/>
              <a:gd name="csY13115" fmla="*/ 49554 h 700513"/>
              <a:gd name="csX13116" fmla="*/ 894120 w 1436261"/>
              <a:gd name="csY13116" fmla="*/ 48004 h 700513"/>
              <a:gd name="csX13117" fmla="*/ 892031 w 1436261"/>
              <a:gd name="csY13117" fmla="*/ 47801 h 700513"/>
              <a:gd name="csX13118" fmla="*/ 891744 w 1436261"/>
              <a:gd name="csY13118" fmla="*/ 47026 h 700513"/>
              <a:gd name="csX13119" fmla="*/ 890228 w 1436261"/>
              <a:gd name="csY13119" fmla="*/ 46015 h 700513"/>
              <a:gd name="csX13120" fmla="*/ 891896 w 1436261"/>
              <a:gd name="csY13120" fmla="*/ 45661 h 700513"/>
              <a:gd name="csX13121" fmla="*/ 894525 w 1436261"/>
              <a:gd name="csY13121" fmla="*/ 44381 h 700513"/>
              <a:gd name="csX13122" fmla="*/ 894660 w 1436261"/>
              <a:gd name="csY13122" fmla="*/ 43050 h 700513"/>
              <a:gd name="csX13123" fmla="*/ 894929 w 1436261"/>
              <a:gd name="csY13123" fmla="*/ 40859 h 700513"/>
              <a:gd name="csX13124" fmla="*/ 894862 w 1436261"/>
              <a:gd name="csY13124" fmla="*/ 38652 h 700513"/>
              <a:gd name="csX13125" fmla="*/ 896698 w 1436261"/>
              <a:gd name="csY13125" fmla="*/ 38062 h 700513"/>
              <a:gd name="csX13126" fmla="*/ 899024 w 1436261"/>
              <a:gd name="csY13126" fmla="*/ 39444 h 700513"/>
              <a:gd name="csX13127" fmla="*/ 902377 w 1436261"/>
              <a:gd name="csY13127" fmla="*/ 39376 h 700513"/>
              <a:gd name="csX13128" fmla="*/ 904382 w 1436261"/>
              <a:gd name="csY13128" fmla="*/ 38770 h 700513"/>
              <a:gd name="csX13129" fmla="*/ 905090 w 1436261"/>
              <a:gd name="csY13129" fmla="*/ 38652 h 700513"/>
              <a:gd name="csX13130" fmla="*/ 906033 w 1436261"/>
              <a:gd name="csY13130" fmla="*/ 39410 h 700513"/>
              <a:gd name="csX13131" fmla="*/ 908460 w 1436261"/>
              <a:gd name="csY13131" fmla="*/ 40219 h 700513"/>
              <a:gd name="csX13132" fmla="*/ 908494 w 1436261"/>
              <a:gd name="csY13132" fmla="*/ 41634 h 700513"/>
              <a:gd name="csX13133" fmla="*/ 907769 w 1436261"/>
              <a:gd name="csY13133" fmla="*/ 43083 h 700513"/>
              <a:gd name="csX13134" fmla="*/ 907280 w 1436261"/>
              <a:gd name="csY13134" fmla="*/ 44617 h 700513"/>
              <a:gd name="csX13135" fmla="*/ 910044 w 1436261"/>
              <a:gd name="csY13135" fmla="*/ 46133 h 700513"/>
              <a:gd name="csX13136" fmla="*/ 912605 w 1436261"/>
              <a:gd name="csY13136" fmla="*/ 50497 h 700513"/>
              <a:gd name="csX13137" fmla="*/ 913077 w 1436261"/>
              <a:gd name="csY13137" fmla="*/ 51138 h 700513"/>
              <a:gd name="csX13138" fmla="*/ 913768 w 1436261"/>
              <a:gd name="csY13138" fmla="*/ 52115 h 700513"/>
              <a:gd name="csX13139" fmla="*/ 914711 w 1436261"/>
              <a:gd name="csY13139" fmla="*/ 54053 h 700513"/>
              <a:gd name="csX13140" fmla="*/ 916127 w 1436261"/>
              <a:gd name="csY13140" fmla="*/ 57254 h 700513"/>
              <a:gd name="csX13141" fmla="*/ 920255 w 1436261"/>
              <a:gd name="csY13141" fmla="*/ 58703 h 700513"/>
              <a:gd name="csX13142" fmla="*/ 919969 w 1436261"/>
              <a:gd name="csY13142" fmla="*/ 59967 h 700513"/>
              <a:gd name="csX13143" fmla="*/ 920221 w 1436261"/>
              <a:gd name="csY13143" fmla="*/ 61164 h 700513"/>
              <a:gd name="csX13144" fmla="*/ 918233 w 1436261"/>
              <a:gd name="csY13144" fmla="*/ 64129 h 700513"/>
              <a:gd name="csX13145" fmla="*/ 917205 w 1436261"/>
              <a:gd name="csY13145" fmla="*/ 65292 h 700513"/>
              <a:gd name="csX13146" fmla="*/ 917559 w 1436261"/>
              <a:gd name="csY13146" fmla="*/ 66219 h 700513"/>
              <a:gd name="csX13147" fmla="*/ 915604 w 1436261"/>
              <a:gd name="csY13147" fmla="*/ 67651 h 700513"/>
              <a:gd name="csX13148" fmla="*/ 914796 w 1436261"/>
              <a:gd name="csY13148" fmla="*/ 67061 h 700513"/>
              <a:gd name="csX13149" fmla="*/ 914425 w 1436261"/>
              <a:gd name="csY13149" fmla="*/ 66286 h 700513"/>
              <a:gd name="csX13150" fmla="*/ 912807 w 1436261"/>
              <a:gd name="csY13150" fmla="*/ 66236 h 700513"/>
              <a:gd name="csX13151" fmla="*/ 911055 w 1436261"/>
              <a:gd name="csY13151" fmla="*/ 66084 h 700513"/>
              <a:gd name="csX13152" fmla="*/ 908662 w 1436261"/>
              <a:gd name="csY13152" fmla="*/ 66320 h 700513"/>
              <a:gd name="csX13153" fmla="*/ 910937 w 1436261"/>
              <a:gd name="csY13153" fmla="*/ 69117 h 700513"/>
              <a:gd name="csX13154" fmla="*/ 913144 w 1436261"/>
              <a:gd name="csY13154" fmla="*/ 68696 h 700513"/>
              <a:gd name="csX13155" fmla="*/ 915520 w 1436261"/>
              <a:gd name="csY13155" fmla="*/ 68696 h 700513"/>
              <a:gd name="csX13156" fmla="*/ 917761 w 1436261"/>
              <a:gd name="csY13156" fmla="*/ 68578 h 700513"/>
              <a:gd name="csX13157" fmla="*/ 918621 w 1436261"/>
              <a:gd name="csY13157" fmla="*/ 68308 h 700513"/>
              <a:gd name="csX13158" fmla="*/ 919750 w 1436261"/>
              <a:gd name="csY13158" fmla="*/ 68999 h 700513"/>
              <a:gd name="csX13159" fmla="*/ 920457 w 1436261"/>
              <a:gd name="csY13159" fmla="*/ 69083 h 700513"/>
              <a:gd name="csX13160" fmla="*/ 921199 w 1436261"/>
              <a:gd name="csY13160" fmla="*/ 68915 h 700513"/>
              <a:gd name="csX13161" fmla="*/ 921266 w 1436261"/>
              <a:gd name="csY13161" fmla="*/ 68898 h 700513"/>
              <a:gd name="csX13162" fmla="*/ 921334 w 1436261"/>
              <a:gd name="csY13162" fmla="*/ 68965 h 700513"/>
              <a:gd name="csX13163" fmla="*/ 921502 w 1436261"/>
              <a:gd name="csY13163" fmla="*/ 69016 h 700513"/>
              <a:gd name="csX13164" fmla="*/ 921721 w 1436261"/>
              <a:gd name="csY13164" fmla="*/ 67735 h 700513"/>
              <a:gd name="csX13165" fmla="*/ 921435 w 1436261"/>
              <a:gd name="csY13165" fmla="*/ 67263 h 700513"/>
              <a:gd name="csX13166" fmla="*/ 922749 w 1436261"/>
              <a:gd name="csY13166" fmla="*/ 66876 h 700513"/>
              <a:gd name="csX13167" fmla="*/ 923861 w 1436261"/>
              <a:gd name="csY13167" fmla="*/ 66016 h 700513"/>
              <a:gd name="csX13168" fmla="*/ 925074 w 1436261"/>
              <a:gd name="csY13168" fmla="*/ 65107 h 700513"/>
              <a:gd name="csX13169" fmla="*/ 925091 w 1436261"/>
              <a:gd name="csY13169" fmla="*/ 63556 h 700513"/>
              <a:gd name="csX13170" fmla="*/ 925782 w 1436261"/>
              <a:gd name="csY13170" fmla="*/ 62495 h 700513"/>
              <a:gd name="csX13171" fmla="*/ 926523 w 1436261"/>
              <a:gd name="csY13171" fmla="*/ 61383 h 700513"/>
              <a:gd name="csX13172" fmla="*/ 925226 w 1436261"/>
              <a:gd name="csY13172" fmla="*/ 59883 h 700513"/>
              <a:gd name="csX13173" fmla="*/ 923979 w 1436261"/>
              <a:gd name="csY13173" fmla="*/ 57389 h 700513"/>
              <a:gd name="csX13174" fmla="*/ 925934 w 1436261"/>
              <a:gd name="csY13174" fmla="*/ 56884 h 700513"/>
              <a:gd name="csX13175" fmla="*/ 928495 w 1436261"/>
              <a:gd name="csY13175" fmla="*/ 56496 h 700513"/>
              <a:gd name="csX13176" fmla="*/ 930230 w 1436261"/>
              <a:gd name="csY13176" fmla="*/ 56985 h 700513"/>
              <a:gd name="csX13177" fmla="*/ 930938 w 1436261"/>
              <a:gd name="csY13177" fmla="*/ 57878 h 700513"/>
              <a:gd name="csX13178" fmla="*/ 932033 w 1436261"/>
              <a:gd name="csY13178" fmla="*/ 58552 h 700513"/>
              <a:gd name="csX13179" fmla="*/ 933634 w 1436261"/>
              <a:gd name="csY13179" fmla="*/ 60911 h 700513"/>
              <a:gd name="csX13180" fmla="*/ 935286 w 1436261"/>
              <a:gd name="csY13180" fmla="*/ 62899 h 700513"/>
              <a:gd name="csX13181" fmla="*/ 937139 w 1436261"/>
              <a:gd name="csY13181" fmla="*/ 62983 h 700513"/>
              <a:gd name="csX13182" fmla="*/ 940256 w 1436261"/>
              <a:gd name="csY13182" fmla="*/ 63253 h 700513"/>
              <a:gd name="csX13183" fmla="*/ 941099 w 1436261"/>
              <a:gd name="csY13183" fmla="*/ 62697 h 700513"/>
              <a:gd name="csX13184" fmla="*/ 939650 w 1436261"/>
              <a:gd name="csY13184" fmla="*/ 61164 h 700513"/>
              <a:gd name="csX13185" fmla="*/ 935741 w 1436261"/>
              <a:gd name="csY13185" fmla="*/ 60877 h 700513"/>
              <a:gd name="csX13186" fmla="*/ 936263 w 1436261"/>
              <a:gd name="csY13186" fmla="*/ 59664 h 700513"/>
              <a:gd name="csX13187" fmla="*/ 934965 w 1436261"/>
              <a:gd name="csY13187" fmla="*/ 58333 h 700513"/>
              <a:gd name="csX13188" fmla="*/ 932977 w 1436261"/>
              <a:gd name="csY13188" fmla="*/ 56058 h 700513"/>
              <a:gd name="csX13189" fmla="*/ 931393 w 1436261"/>
              <a:gd name="csY13189" fmla="*/ 55991 h 700513"/>
              <a:gd name="csX13190" fmla="*/ 929759 w 1436261"/>
              <a:gd name="csY13190" fmla="*/ 55603 h 700513"/>
              <a:gd name="csX13191" fmla="*/ 925630 w 1436261"/>
              <a:gd name="csY13191" fmla="*/ 55418 h 700513"/>
              <a:gd name="csX13192" fmla="*/ 924232 w 1436261"/>
              <a:gd name="csY13192" fmla="*/ 55738 h 700513"/>
              <a:gd name="csX13193" fmla="*/ 922227 w 1436261"/>
              <a:gd name="csY13193" fmla="*/ 55468 h 700513"/>
              <a:gd name="csX13194" fmla="*/ 921502 w 1436261"/>
              <a:gd name="csY13194" fmla="*/ 55721 h 700513"/>
              <a:gd name="csX13195" fmla="*/ 918991 w 1436261"/>
              <a:gd name="csY13195" fmla="*/ 54474 h 700513"/>
              <a:gd name="csX13196" fmla="*/ 918705 w 1436261"/>
              <a:gd name="csY13196" fmla="*/ 53632 h 700513"/>
              <a:gd name="csX13197" fmla="*/ 917374 w 1436261"/>
              <a:gd name="csY13197" fmla="*/ 52738 h 700513"/>
              <a:gd name="csX13198" fmla="*/ 917239 w 1436261"/>
              <a:gd name="csY13198" fmla="*/ 50464 h 700513"/>
              <a:gd name="csX13199" fmla="*/ 917778 w 1436261"/>
              <a:gd name="csY13199" fmla="*/ 49031 h 700513"/>
              <a:gd name="csX13200" fmla="*/ 915722 w 1436261"/>
              <a:gd name="csY13200" fmla="*/ 48155 h 700513"/>
              <a:gd name="csX13201" fmla="*/ 913212 w 1436261"/>
              <a:gd name="csY13201" fmla="*/ 46824 h 700513"/>
              <a:gd name="csX13202" fmla="*/ 912116 w 1436261"/>
              <a:gd name="csY13202" fmla="*/ 46538 h 700513"/>
              <a:gd name="csX13203" fmla="*/ 911510 w 1436261"/>
              <a:gd name="csY13203" fmla="*/ 45459 h 700513"/>
              <a:gd name="csX13204" fmla="*/ 911965 w 1436261"/>
              <a:gd name="csY13204" fmla="*/ 43521 h 700513"/>
              <a:gd name="csX13205" fmla="*/ 914812 w 1436261"/>
              <a:gd name="csY13205" fmla="*/ 43521 h 700513"/>
              <a:gd name="csX13206" fmla="*/ 915908 w 1436261"/>
              <a:gd name="csY13206" fmla="*/ 41803 h 700513"/>
              <a:gd name="csX13207" fmla="*/ 914610 w 1436261"/>
              <a:gd name="csY13207" fmla="*/ 39326 h 700513"/>
              <a:gd name="csX13208" fmla="*/ 916464 w 1436261"/>
              <a:gd name="csY13208" fmla="*/ 40994 h 700513"/>
              <a:gd name="csX13209" fmla="*/ 917306 w 1436261"/>
              <a:gd name="csY13209" fmla="*/ 42426 h 700513"/>
              <a:gd name="csX13210" fmla="*/ 918250 w 1436261"/>
              <a:gd name="csY13210" fmla="*/ 43033 h 700513"/>
              <a:gd name="csX13211" fmla="*/ 918351 w 1436261"/>
              <a:gd name="csY13211" fmla="*/ 44819 h 700513"/>
              <a:gd name="csX13212" fmla="*/ 919632 w 1436261"/>
              <a:gd name="csY13212" fmla="*/ 45594 h 700513"/>
              <a:gd name="csX13213" fmla="*/ 919834 w 1436261"/>
              <a:gd name="csY13213" fmla="*/ 45965 h 700513"/>
              <a:gd name="csX13214" fmla="*/ 922075 w 1436261"/>
              <a:gd name="csY13214" fmla="*/ 46639 h 700513"/>
              <a:gd name="csX13215" fmla="*/ 924265 w 1436261"/>
              <a:gd name="csY13215" fmla="*/ 47009 h 700513"/>
              <a:gd name="csX13216" fmla="*/ 924636 w 1436261"/>
              <a:gd name="csY13216" fmla="*/ 46689 h 700513"/>
              <a:gd name="csX13217" fmla="*/ 926507 w 1436261"/>
              <a:gd name="csY13217" fmla="*/ 46554 h 700513"/>
              <a:gd name="csX13218" fmla="*/ 928849 w 1436261"/>
              <a:gd name="csY13218" fmla="*/ 47043 h 700513"/>
              <a:gd name="csX13219" fmla="*/ 929944 w 1436261"/>
              <a:gd name="csY13219" fmla="*/ 47447 h 700513"/>
              <a:gd name="csX13220" fmla="*/ 931073 w 1436261"/>
              <a:gd name="csY13220" fmla="*/ 47195 h 700513"/>
              <a:gd name="csX13221" fmla="*/ 930938 w 1436261"/>
              <a:gd name="csY13221" fmla="*/ 46908 h 700513"/>
              <a:gd name="csX13222" fmla="*/ 929000 w 1436261"/>
              <a:gd name="csY13222" fmla="*/ 46302 h 700513"/>
              <a:gd name="csX13223" fmla="*/ 926405 w 1436261"/>
              <a:gd name="csY13223" fmla="*/ 45661 h 700513"/>
              <a:gd name="csX13224" fmla="*/ 923389 w 1436261"/>
              <a:gd name="csY13224" fmla="*/ 45628 h 700513"/>
              <a:gd name="csX13225" fmla="*/ 920895 w 1436261"/>
              <a:gd name="csY13225" fmla="*/ 44549 h 700513"/>
              <a:gd name="csX13226" fmla="*/ 921721 w 1436261"/>
              <a:gd name="csY13226" fmla="*/ 42965 h 700513"/>
              <a:gd name="csX13227" fmla="*/ 923440 w 1436261"/>
              <a:gd name="csY13227" fmla="*/ 43488 h 700513"/>
              <a:gd name="csX13228" fmla="*/ 924822 w 1436261"/>
              <a:gd name="csY13228" fmla="*/ 43606 h 700513"/>
              <a:gd name="csX13229" fmla="*/ 926877 w 1436261"/>
              <a:gd name="csY13229" fmla="*/ 43808 h 700513"/>
              <a:gd name="csX13230" fmla="*/ 926860 w 1436261"/>
              <a:gd name="csY13230" fmla="*/ 42847 h 700513"/>
              <a:gd name="csX13231" fmla="*/ 925243 w 1436261"/>
              <a:gd name="csY13231" fmla="*/ 42696 h 700513"/>
              <a:gd name="csX13232" fmla="*/ 923945 w 1436261"/>
              <a:gd name="csY13232" fmla="*/ 42510 h 700513"/>
              <a:gd name="csX13233" fmla="*/ 924586 w 1436261"/>
              <a:gd name="csY13233" fmla="*/ 41702 h 700513"/>
              <a:gd name="csX13234" fmla="*/ 925192 w 1436261"/>
              <a:gd name="csY13234" fmla="*/ 41870 h 700513"/>
              <a:gd name="csX13235" fmla="*/ 926945 w 1436261"/>
              <a:gd name="csY13235" fmla="*/ 41786 h 700513"/>
              <a:gd name="csX13236" fmla="*/ 927855 w 1436261"/>
              <a:gd name="csY13236" fmla="*/ 41516 h 700513"/>
              <a:gd name="csX13237" fmla="*/ 930635 w 1436261"/>
              <a:gd name="csY13237" fmla="*/ 41937 h 700513"/>
              <a:gd name="csX13238" fmla="*/ 932691 w 1436261"/>
              <a:gd name="csY13238" fmla="*/ 41937 h 700513"/>
              <a:gd name="csX13239" fmla="*/ 935370 w 1436261"/>
              <a:gd name="csY13239" fmla="*/ 42965 h 700513"/>
              <a:gd name="csX13240" fmla="*/ 940122 w 1436261"/>
              <a:gd name="csY13240" fmla="*/ 44414 h 700513"/>
              <a:gd name="csX13241" fmla="*/ 943947 w 1436261"/>
              <a:gd name="csY13241" fmla="*/ 44836 h 700513"/>
              <a:gd name="csX13242" fmla="*/ 942413 w 1436261"/>
              <a:gd name="csY13242" fmla="*/ 45779 h 700513"/>
              <a:gd name="csX13243" fmla="*/ 943997 w 1436261"/>
              <a:gd name="csY13243" fmla="*/ 47650 h 700513"/>
              <a:gd name="csX13244" fmla="*/ 943576 w 1436261"/>
              <a:gd name="csY13244" fmla="*/ 49537 h 700513"/>
              <a:gd name="csX13245" fmla="*/ 945177 w 1436261"/>
              <a:gd name="csY13245" fmla="*/ 50834 h 700513"/>
              <a:gd name="csX13246" fmla="*/ 944890 w 1436261"/>
              <a:gd name="csY13246" fmla="*/ 48492 h 700513"/>
              <a:gd name="csX13247" fmla="*/ 946120 w 1436261"/>
              <a:gd name="csY13247" fmla="*/ 48324 h 700513"/>
              <a:gd name="csX13248" fmla="*/ 947064 w 1436261"/>
              <a:gd name="csY13248" fmla="*/ 49402 h 700513"/>
              <a:gd name="csX13249" fmla="*/ 946963 w 1436261"/>
              <a:gd name="csY13249" fmla="*/ 51188 h 700513"/>
              <a:gd name="csX13250" fmla="*/ 948901 w 1436261"/>
              <a:gd name="csY13250" fmla="*/ 51171 h 700513"/>
              <a:gd name="csX13251" fmla="*/ 949002 w 1436261"/>
              <a:gd name="csY13251" fmla="*/ 51037 h 700513"/>
              <a:gd name="csX13252" fmla="*/ 948985 w 1436261"/>
              <a:gd name="csY13252" fmla="*/ 49672 h 700513"/>
              <a:gd name="csX13253" fmla="*/ 948884 w 1436261"/>
              <a:gd name="csY13253" fmla="*/ 48593 h 700513"/>
              <a:gd name="csX13254" fmla="*/ 947671 w 1436261"/>
              <a:gd name="csY13254" fmla="*/ 47818 h 700513"/>
              <a:gd name="csX13255" fmla="*/ 946356 w 1436261"/>
              <a:gd name="csY13255" fmla="*/ 46319 h 700513"/>
              <a:gd name="csX13256" fmla="*/ 946137 w 1436261"/>
              <a:gd name="csY13256" fmla="*/ 45055 h 700513"/>
              <a:gd name="csX13257" fmla="*/ 941739 w 1436261"/>
              <a:gd name="csY13257" fmla="*/ 42881 h 700513"/>
              <a:gd name="csX13258" fmla="*/ 937830 w 1436261"/>
              <a:gd name="csY13258" fmla="*/ 41752 h 700513"/>
              <a:gd name="csX13259" fmla="*/ 935656 w 1436261"/>
              <a:gd name="csY13259" fmla="*/ 40691 h 700513"/>
              <a:gd name="csX13260" fmla="*/ 934460 w 1436261"/>
              <a:gd name="csY13260" fmla="*/ 39848 h 700513"/>
              <a:gd name="csX13261" fmla="*/ 932573 w 1436261"/>
              <a:gd name="csY13261" fmla="*/ 39730 h 700513"/>
              <a:gd name="csX13262" fmla="*/ 931511 w 1436261"/>
              <a:gd name="csY13262" fmla="*/ 38449 h 700513"/>
              <a:gd name="csX13263" fmla="*/ 930382 w 1436261"/>
              <a:gd name="csY13263" fmla="*/ 37085 h 700513"/>
              <a:gd name="csX13264" fmla="*/ 929809 w 1436261"/>
              <a:gd name="csY13264" fmla="*/ 36444 h 700513"/>
              <a:gd name="csX13265" fmla="*/ 931511 w 1436261"/>
              <a:gd name="csY13265" fmla="*/ 35585 h 700513"/>
              <a:gd name="csX13266" fmla="*/ 934207 w 1436261"/>
              <a:gd name="csY13266" fmla="*/ 35652 h 700513"/>
              <a:gd name="csX13267" fmla="*/ 938403 w 1436261"/>
              <a:gd name="csY13267" fmla="*/ 35433 h 700513"/>
              <a:gd name="csX13268" fmla="*/ 942733 w 1436261"/>
              <a:gd name="csY13268" fmla="*/ 35669 h 700513"/>
              <a:gd name="csX13269" fmla="*/ 944789 w 1436261"/>
              <a:gd name="csY13269" fmla="*/ 35164 h 700513"/>
              <a:gd name="csX13270" fmla="*/ 949035 w 1436261"/>
              <a:gd name="csY13270" fmla="*/ 34961 h 700513"/>
              <a:gd name="csX13271" fmla="*/ 946980 w 1436261"/>
              <a:gd name="csY13271" fmla="*/ 36697 h 700513"/>
              <a:gd name="csX13272" fmla="*/ 949238 w 1436261"/>
              <a:gd name="csY13272" fmla="*/ 37860 h 700513"/>
              <a:gd name="csX13273" fmla="*/ 951462 w 1436261"/>
              <a:gd name="csY13273" fmla="*/ 38129 h 700513"/>
              <a:gd name="csX13274" fmla="*/ 949322 w 1436261"/>
              <a:gd name="csY13274" fmla="*/ 37843 h 700513"/>
              <a:gd name="csX13275" fmla="*/ 948951 w 1436261"/>
              <a:gd name="csY13275" fmla="*/ 36697 h 700513"/>
              <a:gd name="csX13276" fmla="*/ 951344 w 1436261"/>
              <a:gd name="csY13276" fmla="*/ 35534 h 700513"/>
              <a:gd name="csX13277" fmla="*/ 949221 w 1436261"/>
              <a:gd name="csY13277" fmla="*/ 34422 h 700513"/>
              <a:gd name="csX13278" fmla="*/ 947873 w 1436261"/>
              <a:gd name="csY13278" fmla="*/ 33799 h 700513"/>
              <a:gd name="csX13279" fmla="*/ 946002 w 1436261"/>
              <a:gd name="csY13279" fmla="*/ 33580 h 700513"/>
              <a:gd name="csX13280" fmla="*/ 946862 w 1436261"/>
              <a:gd name="csY13280" fmla="*/ 32754 h 700513"/>
              <a:gd name="csX13281" fmla="*/ 947738 w 1436261"/>
              <a:gd name="csY13281" fmla="*/ 32872 h 700513"/>
              <a:gd name="csX13282" fmla="*/ 948361 w 1436261"/>
              <a:gd name="csY13282" fmla="*/ 32771 h 700513"/>
              <a:gd name="csX13283" fmla="*/ 946053 w 1436261"/>
              <a:gd name="csY13283" fmla="*/ 32417 h 700513"/>
              <a:gd name="csX13284" fmla="*/ 943728 w 1436261"/>
              <a:gd name="csY13284" fmla="*/ 31659 h 700513"/>
              <a:gd name="csX13285" fmla="*/ 944418 w 1436261"/>
              <a:gd name="csY13285" fmla="*/ 30614 h 700513"/>
              <a:gd name="csX13286" fmla="*/ 947704 w 1436261"/>
              <a:gd name="csY13286" fmla="*/ 30816 h 700513"/>
              <a:gd name="csX13287" fmla="*/ 946171 w 1436261"/>
              <a:gd name="csY13287" fmla="*/ 30429 h 700513"/>
              <a:gd name="csX13288" fmla="*/ 945564 w 1436261"/>
              <a:gd name="csY13288" fmla="*/ 29485 h 700513"/>
              <a:gd name="csX13289" fmla="*/ 947991 w 1436261"/>
              <a:gd name="csY13289" fmla="*/ 29687 h 700513"/>
              <a:gd name="csX13290" fmla="*/ 951378 w 1436261"/>
              <a:gd name="csY13290" fmla="*/ 28845 h 700513"/>
              <a:gd name="csX13291" fmla="*/ 956652 w 1436261"/>
              <a:gd name="csY13291" fmla="*/ 27699 h 700513"/>
              <a:gd name="csX13292" fmla="*/ 959937 w 1436261"/>
              <a:gd name="csY13292" fmla="*/ 27042 h 700513"/>
              <a:gd name="csX13293" fmla="*/ 961201 w 1436261"/>
              <a:gd name="csY13293" fmla="*/ 27143 h 700513"/>
              <a:gd name="csX13294" fmla="*/ 962246 w 1436261"/>
              <a:gd name="csY13294" fmla="*/ 26789 h 700513"/>
              <a:gd name="csX13295" fmla="*/ 963678 w 1436261"/>
              <a:gd name="csY13295" fmla="*/ 26587 h 700513"/>
              <a:gd name="csX13296" fmla="*/ 964251 w 1436261"/>
              <a:gd name="csY13296" fmla="*/ 26503 h 700513"/>
              <a:gd name="csX13297" fmla="*/ 963577 w 1436261"/>
              <a:gd name="csY13297" fmla="*/ 26064 h 700513"/>
              <a:gd name="csX13298" fmla="*/ 962246 w 1436261"/>
              <a:gd name="csY13298" fmla="*/ 26334 h 700513"/>
              <a:gd name="csX13299" fmla="*/ 961656 w 1436261"/>
              <a:gd name="csY13299" fmla="*/ 26553 h 700513"/>
              <a:gd name="csX13300" fmla="*/ 960780 w 1436261"/>
              <a:gd name="csY13300" fmla="*/ 26250 h 700513"/>
              <a:gd name="csX13301" fmla="*/ 960494 w 1436261"/>
              <a:gd name="csY13301" fmla="*/ 25626 h 700513"/>
              <a:gd name="csX13302" fmla="*/ 961184 w 1436261"/>
              <a:gd name="csY13302" fmla="*/ 25441 h 700513"/>
              <a:gd name="csX13303" fmla="*/ 964217 w 1436261"/>
              <a:gd name="csY13303" fmla="*/ 25610 h 700513"/>
              <a:gd name="csX13304" fmla="*/ 965111 w 1436261"/>
              <a:gd name="csY13304" fmla="*/ 25660 h 700513"/>
              <a:gd name="csX13305" fmla="*/ 965919 w 1436261"/>
              <a:gd name="csY13305" fmla="*/ 25458 h 700513"/>
              <a:gd name="csX13306" fmla="*/ 967015 w 1436261"/>
              <a:gd name="csY13306" fmla="*/ 25424 h 700513"/>
              <a:gd name="csX13307" fmla="*/ 967318 w 1436261"/>
              <a:gd name="csY13307" fmla="*/ 25424 h 700513"/>
              <a:gd name="csX13308" fmla="*/ 966914 w 1436261"/>
              <a:gd name="csY13308" fmla="*/ 24952 h 700513"/>
              <a:gd name="csX13309" fmla="*/ 967520 w 1436261"/>
              <a:gd name="csY13309" fmla="*/ 24700 h 700513"/>
              <a:gd name="csX13310" fmla="*/ 968599 w 1436261"/>
              <a:gd name="csY13310" fmla="*/ 24902 h 700513"/>
              <a:gd name="csX13311" fmla="*/ 970300 w 1436261"/>
              <a:gd name="csY13311" fmla="*/ 24632 h 700513"/>
              <a:gd name="csX13312" fmla="*/ 970907 w 1436261"/>
              <a:gd name="csY13312" fmla="*/ 25407 h 700513"/>
              <a:gd name="csX13313" fmla="*/ 970317 w 1436261"/>
              <a:gd name="csY13313" fmla="*/ 25643 h 700513"/>
              <a:gd name="csX13314" fmla="*/ 970048 w 1436261"/>
              <a:gd name="csY13314" fmla="*/ 26132 h 700513"/>
              <a:gd name="csX13315" fmla="*/ 969913 w 1436261"/>
              <a:gd name="csY13315" fmla="*/ 26772 h 700513"/>
              <a:gd name="csX13316" fmla="*/ 971160 w 1436261"/>
              <a:gd name="csY13316" fmla="*/ 25761 h 700513"/>
              <a:gd name="csX13317" fmla="*/ 971615 w 1436261"/>
              <a:gd name="csY13317" fmla="*/ 25980 h 700513"/>
              <a:gd name="csX13318" fmla="*/ 971766 w 1436261"/>
              <a:gd name="csY13318" fmla="*/ 26267 h 700513"/>
              <a:gd name="csX13319" fmla="*/ 972322 w 1436261"/>
              <a:gd name="csY13319" fmla="*/ 26402 h 700513"/>
              <a:gd name="csX13320" fmla="*/ 972542 w 1436261"/>
              <a:gd name="csY13320" fmla="*/ 26654 h 700513"/>
              <a:gd name="csX13321" fmla="*/ 973418 w 1436261"/>
              <a:gd name="csY13321" fmla="*/ 26553 h 700513"/>
              <a:gd name="csX13322" fmla="*/ 974732 w 1436261"/>
              <a:gd name="csY13322" fmla="*/ 26199 h 700513"/>
              <a:gd name="csX13323" fmla="*/ 976282 w 1436261"/>
              <a:gd name="csY13323" fmla="*/ 26132 h 700513"/>
              <a:gd name="csX13324" fmla="*/ 976805 w 1436261"/>
              <a:gd name="csY13324" fmla="*/ 25458 h 700513"/>
              <a:gd name="csX13325" fmla="*/ 978591 w 1436261"/>
              <a:gd name="csY13325" fmla="*/ 25306 h 700513"/>
              <a:gd name="csX13326" fmla="*/ 980090 w 1436261"/>
              <a:gd name="csY13326" fmla="*/ 25155 h 700513"/>
              <a:gd name="csX13327" fmla="*/ 981017 w 1436261"/>
              <a:gd name="csY13327" fmla="*/ 25930 h 700513"/>
              <a:gd name="csX13328" fmla="*/ 981843 w 1436261"/>
              <a:gd name="csY13328" fmla="*/ 26418 h 700513"/>
              <a:gd name="csX13329" fmla="*/ 981877 w 1436261"/>
              <a:gd name="csY13329" fmla="*/ 26806 h 700513"/>
              <a:gd name="csX13330" fmla="*/ 982264 w 1436261"/>
              <a:gd name="csY13330" fmla="*/ 26856 h 700513"/>
              <a:gd name="csX13331" fmla="*/ 982197 w 1436261"/>
              <a:gd name="csY13331" fmla="*/ 26182 h 700513"/>
              <a:gd name="csX13332" fmla="*/ 981253 w 1436261"/>
              <a:gd name="csY13332" fmla="*/ 25694 h 700513"/>
              <a:gd name="csX13333" fmla="*/ 981068 w 1436261"/>
              <a:gd name="csY13333" fmla="*/ 25475 h 700513"/>
              <a:gd name="csX13334" fmla="*/ 980764 w 1436261"/>
              <a:gd name="csY13334" fmla="*/ 25003 h 700513"/>
              <a:gd name="csX13335" fmla="*/ 980158 w 1436261"/>
              <a:gd name="csY13335" fmla="*/ 24716 h 700513"/>
              <a:gd name="csX13336" fmla="*/ 978220 w 1436261"/>
              <a:gd name="csY13336" fmla="*/ 24531 h 700513"/>
              <a:gd name="csX13337" fmla="*/ 977125 w 1436261"/>
              <a:gd name="csY13337" fmla="*/ 23604 h 700513"/>
              <a:gd name="csX13338" fmla="*/ 978523 w 1436261"/>
              <a:gd name="csY13338" fmla="*/ 23368 h 700513"/>
              <a:gd name="csX13339" fmla="*/ 981017 w 1436261"/>
              <a:gd name="csY13339" fmla="*/ 23857 h 700513"/>
              <a:gd name="csX13340" fmla="*/ 983073 w 1436261"/>
              <a:gd name="csY13340" fmla="*/ 23908 h 700513"/>
              <a:gd name="csX13341" fmla="*/ 982264 w 1436261"/>
              <a:gd name="csY13341" fmla="*/ 23267 h 700513"/>
              <a:gd name="csX13342" fmla="*/ 982129 w 1436261"/>
              <a:gd name="csY13342" fmla="*/ 22930 h 700513"/>
              <a:gd name="csX13343" fmla="*/ 981759 w 1436261"/>
              <a:gd name="csY13343" fmla="*/ 22593 h 700513"/>
              <a:gd name="csX13344" fmla="*/ 983612 w 1436261"/>
              <a:gd name="csY13344" fmla="*/ 20571 h 700513"/>
              <a:gd name="csX13345" fmla="*/ 984404 w 1436261"/>
              <a:gd name="csY13345" fmla="*/ 19661 h 700513"/>
              <a:gd name="csX13346" fmla="*/ 985398 w 1436261"/>
              <a:gd name="csY13346" fmla="*/ 19425 h 700513"/>
              <a:gd name="csX13347" fmla="*/ 986308 w 1436261"/>
              <a:gd name="csY13347" fmla="*/ 19611 h 700513"/>
              <a:gd name="csX13348" fmla="*/ 987168 w 1436261"/>
              <a:gd name="csY13348" fmla="*/ 19291 h 700513"/>
              <a:gd name="csX13349" fmla="*/ 988566 w 1436261"/>
              <a:gd name="csY13349" fmla="*/ 19156 h 700513"/>
              <a:gd name="csX13350" fmla="*/ 387585 w 1436261"/>
              <a:gd name="csY13350" fmla="*/ 19072 h 700513"/>
              <a:gd name="csX13351" fmla="*/ 387602 w 1436261"/>
              <a:gd name="csY13351" fmla="*/ 19072 h 700513"/>
              <a:gd name="csX13352" fmla="*/ 391613 w 1436261"/>
              <a:gd name="csY13352" fmla="*/ 19847 h 700513"/>
              <a:gd name="csX13353" fmla="*/ 389136 w 1436261"/>
              <a:gd name="csY13353" fmla="*/ 20032 h 700513"/>
              <a:gd name="csX13354" fmla="*/ 388276 w 1436261"/>
              <a:gd name="csY13354" fmla="*/ 20403 h 700513"/>
              <a:gd name="csX13355" fmla="*/ 386861 w 1436261"/>
              <a:gd name="csY13355" fmla="*/ 20453 h 700513"/>
              <a:gd name="csX13356" fmla="*/ 382463 w 1436261"/>
              <a:gd name="csY13356" fmla="*/ 20302 h 700513"/>
              <a:gd name="csX13357" fmla="*/ 382480 w 1436261"/>
              <a:gd name="csY13357" fmla="*/ 20150 h 700513"/>
              <a:gd name="csX13358" fmla="*/ 385311 w 1436261"/>
              <a:gd name="csY13358" fmla="*/ 19375 h 700513"/>
              <a:gd name="csX13359" fmla="*/ 387585 w 1436261"/>
              <a:gd name="csY13359" fmla="*/ 19072 h 700513"/>
              <a:gd name="csX13360" fmla="*/ 353885 w 1436261"/>
              <a:gd name="csY13360" fmla="*/ 18937 h 700513"/>
              <a:gd name="csX13361" fmla="*/ 354643 w 1436261"/>
              <a:gd name="csY13361" fmla="*/ 19072 h 700513"/>
              <a:gd name="csX13362" fmla="*/ 355368 w 1436261"/>
              <a:gd name="csY13362" fmla="*/ 19645 h 700513"/>
              <a:gd name="csX13363" fmla="*/ 355233 w 1436261"/>
              <a:gd name="csY13363" fmla="*/ 20117 h 700513"/>
              <a:gd name="csX13364" fmla="*/ 355974 w 1436261"/>
              <a:gd name="csY13364" fmla="*/ 20622 h 700513"/>
              <a:gd name="csX13365" fmla="*/ 355637 w 1436261"/>
              <a:gd name="csY13365" fmla="*/ 21195 h 700513"/>
              <a:gd name="csX13366" fmla="*/ 353160 w 1436261"/>
              <a:gd name="csY13366" fmla="*/ 21852 h 700513"/>
              <a:gd name="csX13367" fmla="*/ 353143 w 1436261"/>
              <a:gd name="csY13367" fmla="*/ 21835 h 700513"/>
              <a:gd name="csX13368" fmla="*/ 352183 w 1436261"/>
              <a:gd name="csY13368" fmla="*/ 21599 h 700513"/>
              <a:gd name="csX13369" fmla="*/ 352436 w 1436261"/>
              <a:gd name="csY13369" fmla="*/ 21010 h 700513"/>
              <a:gd name="csX13370" fmla="*/ 352739 w 1436261"/>
              <a:gd name="csY13370" fmla="*/ 20454 h 700513"/>
              <a:gd name="csX13371" fmla="*/ 352773 w 1436261"/>
              <a:gd name="csY13371" fmla="*/ 19864 h 700513"/>
              <a:gd name="csX13372" fmla="*/ 353396 w 1436261"/>
              <a:gd name="csY13372" fmla="*/ 19358 h 700513"/>
              <a:gd name="csX13373" fmla="*/ 353885 w 1436261"/>
              <a:gd name="csY13373" fmla="*/ 18937 h 700513"/>
              <a:gd name="csX13374" fmla="*/ 973108 w 1436261"/>
              <a:gd name="csY13374" fmla="*/ 18482 h 700513"/>
              <a:gd name="csX13375" fmla="*/ 973115 w 1436261"/>
              <a:gd name="csY13375" fmla="*/ 18483 h 700513"/>
              <a:gd name="csX13376" fmla="*/ 973098 w 1436261"/>
              <a:gd name="csY13376" fmla="*/ 18483 h 700513"/>
              <a:gd name="csX13377" fmla="*/ 334575 w 1436261"/>
              <a:gd name="csY13377" fmla="*/ 18280 h 700513"/>
              <a:gd name="csX13378" fmla="*/ 333396 w 1436261"/>
              <a:gd name="csY13378" fmla="*/ 18482 h 700513"/>
              <a:gd name="csX13379" fmla="*/ 333126 w 1436261"/>
              <a:gd name="csY13379" fmla="*/ 18482 h 700513"/>
              <a:gd name="csX13380" fmla="*/ 343927 w 1436261"/>
              <a:gd name="csY13380" fmla="*/ 17741 h 700513"/>
              <a:gd name="csX13381" fmla="*/ 343371 w 1436261"/>
              <a:gd name="csY13381" fmla="*/ 18600 h 700513"/>
              <a:gd name="csX13382" fmla="*/ 342073 w 1436261"/>
              <a:gd name="csY13382" fmla="*/ 18769 h 700513"/>
              <a:gd name="csX13383" fmla="*/ 339495 w 1436261"/>
              <a:gd name="csY13383" fmla="*/ 18887 h 700513"/>
              <a:gd name="csX13384" fmla="*/ 340742 w 1436261"/>
              <a:gd name="csY13384" fmla="*/ 19763 h 700513"/>
              <a:gd name="csX13385" fmla="*/ 336311 w 1436261"/>
              <a:gd name="csY13385" fmla="*/ 20875 h 700513"/>
              <a:gd name="csX13386" fmla="*/ 332300 w 1436261"/>
              <a:gd name="csY13386" fmla="*/ 20926 h 700513"/>
              <a:gd name="csX13387" fmla="*/ 330961 w 1436261"/>
              <a:gd name="csY13387" fmla="*/ 20607 h 700513"/>
              <a:gd name="csX13388" fmla="*/ 331829 w 1436261"/>
              <a:gd name="csY13388" fmla="*/ 19156 h 700513"/>
              <a:gd name="csX13389" fmla="*/ 333092 w 1436261"/>
              <a:gd name="csY13389" fmla="*/ 18634 h 700513"/>
              <a:gd name="csX13390" fmla="*/ 333379 w 1436261"/>
              <a:gd name="csY13390" fmla="*/ 18516 h 700513"/>
              <a:gd name="csX13391" fmla="*/ 335687 w 1436261"/>
              <a:gd name="csY13391" fmla="*/ 18246 h 700513"/>
              <a:gd name="csX13392" fmla="*/ 339108 w 1436261"/>
              <a:gd name="csY13392" fmla="*/ 17893 h 700513"/>
              <a:gd name="csX13393" fmla="*/ 343927 w 1436261"/>
              <a:gd name="csY13393" fmla="*/ 17741 h 700513"/>
              <a:gd name="csX13394" fmla="*/ 329772 w 1436261"/>
              <a:gd name="csY13394" fmla="*/ 17505 h 700513"/>
              <a:gd name="csX13395" fmla="*/ 330901 w 1436261"/>
              <a:gd name="csY13395" fmla="*/ 18212 h 700513"/>
              <a:gd name="csX13396" fmla="*/ 328828 w 1436261"/>
              <a:gd name="csY13396" fmla="*/ 19409 h 700513"/>
              <a:gd name="csX13397" fmla="*/ 327531 w 1436261"/>
              <a:gd name="csY13397" fmla="*/ 18617 h 700513"/>
              <a:gd name="csX13398" fmla="*/ 328761 w 1436261"/>
              <a:gd name="csY13398" fmla="*/ 17993 h 700513"/>
              <a:gd name="csX13399" fmla="*/ 329772 w 1436261"/>
              <a:gd name="csY13399" fmla="*/ 17505 h 700513"/>
              <a:gd name="csX13400" fmla="*/ 739217 w 1436261"/>
              <a:gd name="csY13400" fmla="*/ 16225 h 700513"/>
              <a:gd name="csX13401" fmla="*/ 740042 w 1436261"/>
              <a:gd name="csY13401" fmla="*/ 16865 h 700513"/>
              <a:gd name="csX13402" fmla="*/ 741879 w 1436261"/>
              <a:gd name="csY13402" fmla="*/ 17337 h 700513"/>
              <a:gd name="csX13403" fmla="*/ 743328 w 1436261"/>
              <a:gd name="csY13403" fmla="*/ 17286 h 700513"/>
              <a:gd name="csX13404" fmla="*/ 743901 w 1436261"/>
              <a:gd name="csY13404" fmla="*/ 18095 h 700513"/>
              <a:gd name="csX13405" fmla="*/ 746968 w 1436261"/>
              <a:gd name="csY13405" fmla="*/ 18449 h 700513"/>
              <a:gd name="csX13406" fmla="*/ 748771 w 1436261"/>
              <a:gd name="csY13406" fmla="*/ 19376 h 700513"/>
              <a:gd name="csX13407" fmla="*/ 748787 w 1436261"/>
              <a:gd name="csY13407" fmla="*/ 19393 h 700513"/>
              <a:gd name="csX13408" fmla="*/ 747086 w 1436261"/>
              <a:gd name="csY13408" fmla="*/ 19426 h 700513"/>
              <a:gd name="csX13409" fmla="*/ 745485 w 1436261"/>
              <a:gd name="csY13409" fmla="*/ 20521 h 700513"/>
              <a:gd name="csX13410" fmla="*/ 744086 w 1436261"/>
              <a:gd name="csY13410" fmla="*/ 20656 h 700513"/>
              <a:gd name="csX13411" fmla="*/ 741239 w 1436261"/>
              <a:gd name="csY13411" fmla="*/ 21313 h 700513"/>
              <a:gd name="csX13412" fmla="*/ 742165 w 1436261"/>
              <a:gd name="csY13412" fmla="*/ 20269 h 700513"/>
              <a:gd name="csX13413" fmla="*/ 739975 w 1436261"/>
              <a:gd name="csY13413" fmla="*/ 20302 h 700513"/>
              <a:gd name="csX13414" fmla="*/ 738896 w 1436261"/>
              <a:gd name="csY13414" fmla="*/ 20623 h 700513"/>
              <a:gd name="csX13415" fmla="*/ 737953 w 1436261"/>
              <a:gd name="csY13415" fmla="*/ 20370 h 700513"/>
              <a:gd name="csX13416" fmla="*/ 736318 w 1436261"/>
              <a:gd name="csY13416" fmla="*/ 19847 h 700513"/>
              <a:gd name="csX13417" fmla="*/ 736588 w 1436261"/>
              <a:gd name="csY13417" fmla="*/ 19241 h 700513"/>
              <a:gd name="csX13418" fmla="*/ 737262 w 1436261"/>
              <a:gd name="csY13418" fmla="*/ 18516 h 700513"/>
              <a:gd name="csX13419" fmla="*/ 735240 w 1436261"/>
              <a:gd name="csY13419" fmla="*/ 17640 h 700513"/>
              <a:gd name="csX13420" fmla="*/ 733066 w 1436261"/>
              <a:gd name="csY13420" fmla="*/ 16764 h 700513"/>
              <a:gd name="csX13421" fmla="*/ 734987 w 1436261"/>
              <a:gd name="csY13421" fmla="*/ 16730 h 700513"/>
              <a:gd name="csX13422" fmla="*/ 737110 w 1436261"/>
              <a:gd name="csY13422" fmla="*/ 16579 h 700513"/>
              <a:gd name="csX13423" fmla="*/ 739217 w 1436261"/>
              <a:gd name="csY13423" fmla="*/ 16225 h 700513"/>
              <a:gd name="csX13424" fmla="*/ 707336 w 1436261"/>
              <a:gd name="csY13424" fmla="*/ 15517 h 700513"/>
              <a:gd name="csX13425" fmla="*/ 707353 w 1436261"/>
              <a:gd name="csY13425" fmla="*/ 15551 h 700513"/>
              <a:gd name="csX13426" fmla="*/ 707332 w 1436261"/>
              <a:gd name="csY13426" fmla="*/ 15519 h 700513"/>
              <a:gd name="csX13427" fmla="*/ 344786 w 1436261"/>
              <a:gd name="csY13427" fmla="*/ 15382 h 700513"/>
              <a:gd name="csX13428" fmla="*/ 347128 w 1436261"/>
              <a:gd name="csY13428" fmla="*/ 15601 h 700513"/>
              <a:gd name="csX13429" fmla="*/ 347717 w 1436261"/>
              <a:gd name="csY13429" fmla="*/ 16191 h 700513"/>
              <a:gd name="csX13430" fmla="*/ 346992 w 1436261"/>
              <a:gd name="csY13430" fmla="*/ 16999 h 700513"/>
              <a:gd name="csX13431" fmla="*/ 343371 w 1436261"/>
              <a:gd name="csY13431" fmla="*/ 16747 h 700513"/>
              <a:gd name="csX13432" fmla="*/ 341854 w 1436261"/>
              <a:gd name="csY13432" fmla="*/ 16932 h 700513"/>
              <a:gd name="csX13433" fmla="*/ 339915 w 1436261"/>
              <a:gd name="csY13433" fmla="*/ 17151 h 700513"/>
              <a:gd name="csX13434" fmla="*/ 336984 w 1436261"/>
              <a:gd name="csY13434" fmla="*/ 17117 h 700513"/>
              <a:gd name="csX13435" fmla="*/ 337001 w 1436261"/>
              <a:gd name="csY13435" fmla="*/ 17151 h 700513"/>
              <a:gd name="csX13436" fmla="*/ 336024 w 1436261"/>
              <a:gd name="csY13436" fmla="*/ 16393 h 700513"/>
              <a:gd name="csX13437" fmla="*/ 338282 w 1436261"/>
              <a:gd name="csY13437" fmla="*/ 15769 h 700513"/>
              <a:gd name="csX13438" fmla="*/ 341416 w 1436261"/>
              <a:gd name="csY13438" fmla="*/ 15483 h 700513"/>
              <a:gd name="csX13439" fmla="*/ 344786 w 1436261"/>
              <a:gd name="csY13439" fmla="*/ 15382 h 700513"/>
              <a:gd name="csX13440" fmla="*/ 384132 w 1436261"/>
              <a:gd name="csY13440" fmla="*/ 15079 h 700513"/>
              <a:gd name="csX13441" fmla="*/ 385884 w 1436261"/>
              <a:gd name="csY13441" fmla="*/ 15129 h 700513"/>
              <a:gd name="csX13442" fmla="*/ 387316 w 1436261"/>
              <a:gd name="csY13442" fmla="*/ 15298 h 700513"/>
              <a:gd name="csX13443" fmla="*/ 387384 w 1436261"/>
              <a:gd name="csY13443" fmla="*/ 16208 h 700513"/>
              <a:gd name="csX13444" fmla="*/ 389086 w 1436261"/>
              <a:gd name="csY13444" fmla="*/ 16107 h 700513"/>
              <a:gd name="csX13445" fmla="*/ 390619 w 1436261"/>
              <a:gd name="csY13445" fmla="*/ 16646 h 700513"/>
              <a:gd name="csX13446" fmla="*/ 389254 w 1436261"/>
              <a:gd name="csY13446" fmla="*/ 17033 h 700513"/>
              <a:gd name="csX13447" fmla="*/ 388664 w 1436261"/>
              <a:gd name="csY13447" fmla="*/ 17354 h 700513"/>
              <a:gd name="csX13448" fmla="*/ 388361 w 1436261"/>
              <a:gd name="csY13448" fmla="*/ 18331 h 700513"/>
              <a:gd name="csX13449" fmla="*/ 386019 w 1436261"/>
              <a:gd name="csY13449" fmla="*/ 18365 h 700513"/>
              <a:gd name="csX13450" fmla="*/ 383643 w 1436261"/>
              <a:gd name="csY13450" fmla="*/ 18853 h 700513"/>
              <a:gd name="csX13451" fmla="*/ 380913 w 1436261"/>
              <a:gd name="csY13451" fmla="*/ 19055 h 700513"/>
              <a:gd name="csX13452" fmla="*/ 381048 w 1436261"/>
              <a:gd name="csY13452" fmla="*/ 18432 h 700513"/>
              <a:gd name="csX13453" fmla="*/ 381065 w 1436261"/>
              <a:gd name="csY13453" fmla="*/ 18432 h 700513"/>
              <a:gd name="csX13454" fmla="*/ 380981 w 1436261"/>
              <a:gd name="csY13454" fmla="*/ 17505 h 700513"/>
              <a:gd name="csX13455" fmla="*/ 382902 w 1436261"/>
              <a:gd name="csY13455" fmla="*/ 17657 h 700513"/>
              <a:gd name="csX13456" fmla="*/ 381233 w 1436261"/>
              <a:gd name="csY13456" fmla="*/ 17202 h 700513"/>
              <a:gd name="csX13457" fmla="*/ 380913 w 1436261"/>
              <a:gd name="csY13457" fmla="*/ 16258 h 700513"/>
              <a:gd name="csX13458" fmla="*/ 381857 w 1436261"/>
              <a:gd name="csY13458" fmla="*/ 16107 h 700513"/>
              <a:gd name="csX13459" fmla="*/ 384132 w 1436261"/>
              <a:gd name="csY13459" fmla="*/ 15079 h 700513"/>
              <a:gd name="csX13460" fmla="*/ 705399 w 1436261"/>
              <a:gd name="csY13460" fmla="*/ 14742 h 700513"/>
              <a:gd name="csX13461" fmla="*/ 706427 w 1436261"/>
              <a:gd name="csY13461" fmla="*/ 15079 h 700513"/>
              <a:gd name="csX13462" fmla="*/ 707134 w 1436261"/>
              <a:gd name="csY13462" fmla="*/ 15230 h 700513"/>
              <a:gd name="csX13463" fmla="*/ 707332 w 1436261"/>
              <a:gd name="csY13463" fmla="*/ 15519 h 700513"/>
              <a:gd name="csX13464" fmla="*/ 707117 w 1436261"/>
              <a:gd name="csY13464" fmla="*/ 15618 h 700513"/>
              <a:gd name="csX13465" fmla="*/ 707403 w 1436261"/>
              <a:gd name="csY13465" fmla="*/ 15786 h 700513"/>
              <a:gd name="csX13466" fmla="*/ 707589 w 1436261"/>
              <a:gd name="csY13466" fmla="*/ 15888 h 700513"/>
              <a:gd name="csX13467" fmla="*/ 707622 w 1436261"/>
              <a:gd name="csY13467" fmla="*/ 16140 h 700513"/>
              <a:gd name="csX13468" fmla="*/ 708044 w 1436261"/>
              <a:gd name="csY13468" fmla="*/ 16140 h 700513"/>
              <a:gd name="csX13469" fmla="*/ 708364 w 1436261"/>
              <a:gd name="csY13469" fmla="*/ 16208 h 700513"/>
              <a:gd name="csX13470" fmla="*/ 709543 w 1436261"/>
              <a:gd name="csY13470" fmla="*/ 16865 h 700513"/>
              <a:gd name="csX13471" fmla="*/ 709931 w 1436261"/>
              <a:gd name="csY13471" fmla="*/ 17185 h 700513"/>
              <a:gd name="csX13472" fmla="*/ 709931 w 1436261"/>
              <a:gd name="csY13472" fmla="*/ 17539 h 700513"/>
              <a:gd name="csX13473" fmla="*/ 709122 w 1436261"/>
              <a:gd name="csY13473" fmla="*/ 17252 h 700513"/>
              <a:gd name="csX13474" fmla="*/ 707942 w 1436261"/>
              <a:gd name="csY13474" fmla="*/ 16730 h 700513"/>
              <a:gd name="csX13475" fmla="*/ 707235 w 1436261"/>
              <a:gd name="csY13475" fmla="*/ 16629 h 700513"/>
              <a:gd name="csX13476" fmla="*/ 706746 w 1436261"/>
              <a:gd name="csY13476" fmla="*/ 16730 h 700513"/>
              <a:gd name="csX13477" fmla="*/ 706359 w 1436261"/>
              <a:gd name="csY13477" fmla="*/ 16376 h 700513"/>
              <a:gd name="csX13478" fmla="*/ 705920 w 1436261"/>
              <a:gd name="csY13478" fmla="*/ 15871 h 700513"/>
              <a:gd name="csX13479" fmla="*/ 705635 w 1436261"/>
              <a:gd name="csY13479" fmla="*/ 15315 h 700513"/>
              <a:gd name="csX13480" fmla="*/ 705399 w 1436261"/>
              <a:gd name="csY13480" fmla="*/ 14742 h 700513"/>
              <a:gd name="csX13481" fmla="*/ 758577 w 1436261"/>
              <a:gd name="csY13481" fmla="*/ 14017 h 700513"/>
              <a:gd name="csX13482" fmla="*/ 760953 w 1436261"/>
              <a:gd name="csY13482" fmla="*/ 14354 h 700513"/>
              <a:gd name="csX13483" fmla="*/ 762284 w 1436261"/>
              <a:gd name="csY13483" fmla="*/ 14152 h 700513"/>
              <a:gd name="csX13484" fmla="*/ 762335 w 1436261"/>
              <a:gd name="csY13484" fmla="*/ 14388 h 700513"/>
              <a:gd name="csX13485" fmla="*/ 756353 w 1436261"/>
              <a:gd name="csY13485" fmla="*/ 15129 h 700513"/>
              <a:gd name="csX13486" fmla="*/ 758577 w 1436261"/>
              <a:gd name="csY13486" fmla="*/ 14017 h 700513"/>
              <a:gd name="csX13487" fmla="*/ 947553 w 1436261"/>
              <a:gd name="csY13487" fmla="*/ 12668 h 700513"/>
              <a:gd name="csX13488" fmla="*/ 947607 w 1436261"/>
              <a:gd name="csY13488" fmla="*/ 12675 h 700513"/>
              <a:gd name="csX13489" fmla="*/ 947485 w 1436261"/>
              <a:gd name="csY13489" fmla="*/ 12803 h 700513"/>
              <a:gd name="csX13490" fmla="*/ 947553 w 1436261"/>
              <a:gd name="csY13490" fmla="*/ 12668 h 700513"/>
              <a:gd name="csX13491" fmla="*/ 974109 w 1436261"/>
              <a:gd name="csY13491" fmla="*/ 12417 h 700513"/>
              <a:gd name="csX13492" fmla="*/ 976518 w 1436261"/>
              <a:gd name="csY13492" fmla="*/ 12956 h 700513"/>
              <a:gd name="csX13493" fmla="*/ 977395 w 1436261"/>
              <a:gd name="csY13493" fmla="*/ 13276 h 700513"/>
              <a:gd name="csX13494" fmla="*/ 977344 w 1436261"/>
              <a:gd name="csY13494" fmla="*/ 14017 h 700513"/>
              <a:gd name="csX13495" fmla="*/ 977445 w 1436261"/>
              <a:gd name="csY13495" fmla="*/ 14439 h 700513"/>
              <a:gd name="csX13496" fmla="*/ 978237 w 1436261"/>
              <a:gd name="csY13496" fmla="*/ 14506 h 700513"/>
              <a:gd name="csX13497" fmla="*/ 978995 w 1436261"/>
              <a:gd name="csY13497" fmla="*/ 14001 h 700513"/>
              <a:gd name="csX13498" fmla="*/ 979804 w 1436261"/>
              <a:gd name="csY13498" fmla="*/ 14287 h 700513"/>
              <a:gd name="csX13499" fmla="*/ 980647 w 1436261"/>
              <a:gd name="csY13499" fmla="*/ 14152 h 700513"/>
              <a:gd name="csX13500" fmla="*/ 982601 w 1436261"/>
              <a:gd name="csY13500" fmla="*/ 14388 h 700513"/>
              <a:gd name="csX13501" fmla="*/ 983646 w 1436261"/>
              <a:gd name="csY13501" fmla="*/ 14944 h 700513"/>
              <a:gd name="csX13502" fmla="*/ 984724 w 1436261"/>
              <a:gd name="csY13502" fmla="*/ 14877 h 700513"/>
              <a:gd name="csX13503" fmla="*/ 987067 w 1436261"/>
              <a:gd name="csY13503" fmla="*/ 15837 h 700513"/>
              <a:gd name="csX13504" fmla="*/ 987522 w 1436261"/>
              <a:gd name="csY13504" fmla="*/ 16360 h 700513"/>
              <a:gd name="csX13505" fmla="*/ 986746 w 1436261"/>
              <a:gd name="csY13505" fmla="*/ 17050 h 700513"/>
              <a:gd name="csX13506" fmla="*/ 985348 w 1436261"/>
              <a:gd name="csY13506" fmla="*/ 16949 h 700513"/>
              <a:gd name="csX13507" fmla="*/ 984387 w 1436261"/>
              <a:gd name="csY13507" fmla="*/ 17303 h 700513"/>
              <a:gd name="csX13508" fmla="*/ 982012 w 1436261"/>
              <a:gd name="csY13508" fmla="*/ 17269 h 700513"/>
              <a:gd name="csX13509" fmla="*/ 981102 w 1436261"/>
              <a:gd name="csY13509" fmla="*/ 17556 h 700513"/>
              <a:gd name="csX13510" fmla="*/ 979501 w 1436261"/>
              <a:gd name="csY13510" fmla="*/ 17371 h 700513"/>
              <a:gd name="csX13511" fmla="*/ 976266 w 1436261"/>
              <a:gd name="csY13511" fmla="*/ 17539 h 700513"/>
              <a:gd name="csX13512" fmla="*/ 975356 w 1436261"/>
              <a:gd name="csY13512" fmla="*/ 17994 h 700513"/>
              <a:gd name="csX13513" fmla="*/ 974446 w 1436261"/>
              <a:gd name="csY13513" fmla="*/ 18297 h 700513"/>
              <a:gd name="csX13514" fmla="*/ 973108 w 1436261"/>
              <a:gd name="csY13514" fmla="*/ 18482 h 700513"/>
              <a:gd name="csX13515" fmla="*/ 971042 w 1436261"/>
              <a:gd name="csY13515" fmla="*/ 18095 h 700513"/>
              <a:gd name="csX13516" fmla="*/ 972002 w 1436261"/>
              <a:gd name="csY13516" fmla="*/ 17708 h 700513"/>
              <a:gd name="csX13517" fmla="*/ 972340 w 1436261"/>
              <a:gd name="csY13517" fmla="*/ 16680 h 700513"/>
              <a:gd name="csX13518" fmla="*/ 971547 w 1436261"/>
              <a:gd name="csY13518" fmla="*/ 15955 h 700513"/>
              <a:gd name="csX13519" fmla="*/ 971716 w 1436261"/>
              <a:gd name="csY13519" fmla="*/ 15197 h 700513"/>
              <a:gd name="csX13520" fmla="*/ 972862 w 1436261"/>
              <a:gd name="csY13520" fmla="*/ 15332 h 700513"/>
              <a:gd name="csX13521" fmla="*/ 971986 w 1436261"/>
              <a:gd name="csY13521" fmla="*/ 14051 h 700513"/>
              <a:gd name="csX13522" fmla="*/ 972306 w 1436261"/>
              <a:gd name="csY13522" fmla="*/ 13647 h 700513"/>
              <a:gd name="csX13523" fmla="*/ 972002 w 1436261"/>
              <a:gd name="csY13523" fmla="*/ 13091 h 700513"/>
              <a:gd name="csX13524" fmla="*/ 972693 w 1436261"/>
              <a:gd name="csY13524" fmla="*/ 12669 h 700513"/>
              <a:gd name="csX13525" fmla="*/ 973772 w 1436261"/>
              <a:gd name="csY13525" fmla="*/ 13158 h 700513"/>
              <a:gd name="csX13526" fmla="*/ 974631 w 1436261"/>
              <a:gd name="csY13526" fmla="*/ 13259 h 700513"/>
              <a:gd name="csX13527" fmla="*/ 974109 w 1436261"/>
              <a:gd name="csY13527" fmla="*/ 12417 h 700513"/>
              <a:gd name="csX13528" fmla="*/ 370719 w 1436261"/>
              <a:gd name="csY13528" fmla="*/ 12416 h 700513"/>
              <a:gd name="csX13529" fmla="*/ 371460 w 1436261"/>
              <a:gd name="csY13529" fmla="*/ 13242 h 700513"/>
              <a:gd name="csX13530" fmla="*/ 371056 w 1436261"/>
              <a:gd name="csY13530" fmla="*/ 14590 h 700513"/>
              <a:gd name="csX13531" fmla="*/ 371915 w 1436261"/>
              <a:gd name="csY13531" fmla="*/ 14253 h 700513"/>
              <a:gd name="csX13532" fmla="*/ 372775 w 1436261"/>
              <a:gd name="csY13532" fmla="*/ 14034 h 700513"/>
              <a:gd name="csX13533" fmla="*/ 373988 w 1436261"/>
              <a:gd name="csY13533" fmla="*/ 14067 h 700513"/>
              <a:gd name="csX13534" fmla="*/ 374679 w 1436261"/>
              <a:gd name="csY13534" fmla="*/ 14303 h 700513"/>
              <a:gd name="csX13535" fmla="*/ 375336 w 1436261"/>
              <a:gd name="csY13535" fmla="*/ 14455 h 700513"/>
              <a:gd name="csX13536" fmla="*/ 374763 w 1436261"/>
              <a:gd name="csY13536" fmla="*/ 15129 h 700513"/>
              <a:gd name="csX13537" fmla="*/ 377240 w 1436261"/>
              <a:gd name="csY13537" fmla="*/ 15045 h 700513"/>
              <a:gd name="csX13538" fmla="*/ 377291 w 1436261"/>
              <a:gd name="csY13538" fmla="*/ 16359 h 700513"/>
              <a:gd name="csX13539" fmla="*/ 375724 w 1436261"/>
              <a:gd name="csY13539" fmla="*/ 17134 h 700513"/>
              <a:gd name="csX13540" fmla="*/ 376532 w 1436261"/>
              <a:gd name="csY13540" fmla="*/ 17909 h 700513"/>
              <a:gd name="csX13541" fmla="*/ 374089 w 1436261"/>
              <a:gd name="csY13541" fmla="*/ 18769 h 700513"/>
              <a:gd name="csX13542" fmla="*/ 371376 w 1436261"/>
              <a:gd name="csY13542" fmla="*/ 19106 h 700513"/>
              <a:gd name="csX13543" fmla="*/ 371006 w 1436261"/>
              <a:gd name="csY13543" fmla="*/ 17707 h 700513"/>
              <a:gd name="csX13544" fmla="*/ 369927 w 1436261"/>
              <a:gd name="csY13544" fmla="*/ 17657 h 700513"/>
              <a:gd name="csX13545" fmla="*/ 368343 w 1436261"/>
              <a:gd name="csY13545" fmla="*/ 17168 h 700513"/>
              <a:gd name="csX13546" fmla="*/ 367298 w 1436261"/>
              <a:gd name="csY13546" fmla="*/ 17185 h 700513"/>
              <a:gd name="csX13547" fmla="*/ 366439 w 1436261"/>
              <a:gd name="csY13547" fmla="*/ 17033 h 700513"/>
              <a:gd name="csX13548" fmla="*/ 364788 w 1436261"/>
              <a:gd name="csY13548" fmla="*/ 17033 h 700513"/>
              <a:gd name="csX13549" fmla="*/ 362833 w 1436261"/>
              <a:gd name="csY13549" fmla="*/ 17202 h 700513"/>
              <a:gd name="csX13550" fmla="*/ 362783 w 1436261"/>
              <a:gd name="csY13550" fmla="*/ 17235 h 700513"/>
              <a:gd name="csX13551" fmla="*/ 361350 w 1436261"/>
              <a:gd name="csY13551" fmla="*/ 16005 h 700513"/>
              <a:gd name="csX13552" fmla="*/ 363945 w 1436261"/>
              <a:gd name="csY13552" fmla="*/ 15972 h 700513"/>
              <a:gd name="csX13553" fmla="*/ 365529 w 1436261"/>
              <a:gd name="csY13553" fmla="*/ 15921 h 700513"/>
              <a:gd name="csX13554" fmla="*/ 365007 w 1436261"/>
              <a:gd name="csY13554" fmla="*/ 15618 h 700513"/>
              <a:gd name="csX13555" fmla="*/ 366456 w 1436261"/>
              <a:gd name="csY13555" fmla="*/ 15382 h 700513"/>
              <a:gd name="csX13556" fmla="*/ 365327 w 1436261"/>
              <a:gd name="csY13556" fmla="*/ 15146 h 700513"/>
              <a:gd name="csX13557" fmla="*/ 366321 w 1436261"/>
              <a:gd name="csY13557" fmla="*/ 14725 h 700513"/>
              <a:gd name="csX13558" fmla="*/ 364316 w 1436261"/>
              <a:gd name="csY13558" fmla="*/ 14725 h 700513"/>
              <a:gd name="csX13559" fmla="*/ 363187 w 1436261"/>
              <a:gd name="csY13559" fmla="*/ 15095 h 700513"/>
              <a:gd name="csX13560" fmla="*/ 363777 w 1436261"/>
              <a:gd name="csY13560" fmla="*/ 14354 h 700513"/>
              <a:gd name="csX13561" fmla="*/ 362766 w 1436261"/>
              <a:gd name="csY13561" fmla="*/ 14084 h 700513"/>
              <a:gd name="csX13562" fmla="*/ 362631 w 1436261"/>
              <a:gd name="csY13562" fmla="*/ 13730 h 700513"/>
              <a:gd name="csX13563" fmla="*/ 364805 w 1436261"/>
              <a:gd name="csY13563" fmla="*/ 12703 h 700513"/>
              <a:gd name="csX13564" fmla="*/ 366304 w 1436261"/>
              <a:gd name="csY13564" fmla="*/ 12736 h 700513"/>
              <a:gd name="csX13565" fmla="*/ 367838 w 1436261"/>
              <a:gd name="csY13565" fmla="*/ 13107 h 700513"/>
              <a:gd name="csX13566" fmla="*/ 370719 w 1436261"/>
              <a:gd name="csY13566" fmla="*/ 12416 h 700513"/>
              <a:gd name="csX13567" fmla="*/ 940240 w 1436261"/>
              <a:gd name="csY13567" fmla="*/ 10445 h 700513"/>
              <a:gd name="csX13568" fmla="*/ 941352 w 1436261"/>
              <a:gd name="csY13568" fmla="*/ 10512 h 700513"/>
              <a:gd name="csX13569" fmla="*/ 944368 w 1436261"/>
              <a:gd name="csY13569" fmla="*/ 10731 h 700513"/>
              <a:gd name="csX13570" fmla="*/ 947182 w 1436261"/>
              <a:gd name="csY13570" fmla="*/ 11692 h 700513"/>
              <a:gd name="csX13571" fmla="*/ 944318 w 1436261"/>
              <a:gd name="csY13571" fmla="*/ 11995 h 700513"/>
              <a:gd name="csX13572" fmla="*/ 943273 w 1436261"/>
              <a:gd name="csY13572" fmla="*/ 12012 h 700513"/>
              <a:gd name="csX13573" fmla="*/ 942346 w 1436261"/>
              <a:gd name="csY13573" fmla="*/ 12299 h 700513"/>
              <a:gd name="csX13574" fmla="*/ 939600 w 1436261"/>
              <a:gd name="csY13574" fmla="*/ 11490 h 700513"/>
              <a:gd name="csX13575" fmla="*/ 939600 w 1436261"/>
              <a:gd name="csY13575" fmla="*/ 11473 h 700513"/>
              <a:gd name="csX13576" fmla="*/ 938892 w 1436261"/>
              <a:gd name="csY13576" fmla="*/ 11220 h 700513"/>
              <a:gd name="csX13577" fmla="*/ 939044 w 1436261"/>
              <a:gd name="csY13577" fmla="*/ 10951 h 700513"/>
              <a:gd name="csX13578" fmla="*/ 940240 w 1436261"/>
              <a:gd name="csY13578" fmla="*/ 10445 h 700513"/>
              <a:gd name="csX13579" fmla="*/ 721927 w 1436261"/>
              <a:gd name="csY13579" fmla="*/ 10310 h 700513"/>
              <a:gd name="csX13580" fmla="*/ 724135 w 1436261"/>
              <a:gd name="csY13580" fmla="*/ 10681 h 700513"/>
              <a:gd name="csX13581" fmla="*/ 727084 w 1436261"/>
              <a:gd name="csY13581" fmla="*/ 11945 h 700513"/>
              <a:gd name="csX13582" fmla="*/ 726376 w 1436261"/>
              <a:gd name="csY13582" fmla="*/ 12939 h 700513"/>
              <a:gd name="csX13583" fmla="*/ 729426 w 1436261"/>
              <a:gd name="csY13583" fmla="*/ 12518 h 700513"/>
              <a:gd name="csX13584" fmla="*/ 730167 w 1436261"/>
              <a:gd name="csY13584" fmla="*/ 13680 h 700513"/>
              <a:gd name="csX13585" fmla="*/ 731970 w 1436261"/>
              <a:gd name="csY13585" fmla="*/ 13967 h 700513"/>
              <a:gd name="csX13586" fmla="*/ 733621 w 1436261"/>
              <a:gd name="csY13586" fmla="*/ 14253 h 700513"/>
              <a:gd name="csX13587" fmla="*/ 735172 w 1436261"/>
              <a:gd name="csY13587" fmla="*/ 13613 h 700513"/>
              <a:gd name="csX13588" fmla="*/ 735273 w 1436261"/>
              <a:gd name="csY13588" fmla="*/ 14944 h 700513"/>
              <a:gd name="csX13589" fmla="*/ 736840 w 1436261"/>
              <a:gd name="csY13589" fmla="*/ 15466 h 700513"/>
              <a:gd name="csX13590" fmla="*/ 735037 w 1436261"/>
              <a:gd name="csY13590" fmla="*/ 15702 h 700513"/>
              <a:gd name="csX13591" fmla="*/ 732307 w 1436261"/>
              <a:gd name="csY13591" fmla="*/ 15955 h 700513"/>
              <a:gd name="csX13592" fmla="*/ 729274 w 1436261"/>
              <a:gd name="csY13592" fmla="*/ 17691 h 700513"/>
              <a:gd name="csX13593" fmla="*/ 728533 w 1436261"/>
              <a:gd name="csY13593" fmla="*/ 20083 h 700513"/>
              <a:gd name="csX13594" fmla="*/ 726865 w 1436261"/>
              <a:gd name="csY13594" fmla="*/ 20538 h 700513"/>
              <a:gd name="csX13595" fmla="*/ 725483 w 1436261"/>
              <a:gd name="csY13595" fmla="*/ 21212 h 700513"/>
              <a:gd name="csX13596" fmla="*/ 724944 w 1436261"/>
              <a:gd name="csY13596" fmla="*/ 22038 h 700513"/>
              <a:gd name="csX13597" fmla="*/ 724944 w 1436261"/>
              <a:gd name="csY13597" fmla="*/ 23757 h 700513"/>
              <a:gd name="csX13598" fmla="*/ 724118 w 1436261"/>
              <a:gd name="csY13598" fmla="*/ 24296 h 700513"/>
              <a:gd name="csX13599" fmla="*/ 721590 w 1436261"/>
              <a:gd name="csY13599" fmla="*/ 23841 h 700513"/>
              <a:gd name="csX13600" fmla="*/ 720815 w 1436261"/>
              <a:gd name="csY13600" fmla="*/ 22779 h 700513"/>
              <a:gd name="csX13601" fmla="*/ 719737 w 1436261"/>
              <a:gd name="csY13601" fmla="*/ 22156 h 700513"/>
              <a:gd name="csX13602" fmla="*/ 717748 w 1436261"/>
              <a:gd name="csY13602" fmla="*/ 21364 h 700513"/>
              <a:gd name="csX13603" fmla="*/ 715440 w 1436261"/>
              <a:gd name="csY13603" fmla="*/ 19881 h 700513"/>
              <a:gd name="csX13604" fmla="*/ 717496 w 1436261"/>
              <a:gd name="csY13604" fmla="*/ 20100 h 700513"/>
              <a:gd name="csX13605" fmla="*/ 719568 w 1436261"/>
              <a:gd name="csY13605" fmla="*/ 19258 h 700513"/>
              <a:gd name="csX13606" fmla="*/ 723983 w 1436261"/>
              <a:gd name="csY13606" fmla="*/ 18988 h 700513"/>
              <a:gd name="csX13607" fmla="*/ 721624 w 1436261"/>
              <a:gd name="csY13607" fmla="*/ 18820 h 700513"/>
              <a:gd name="csX13608" fmla="*/ 718524 w 1436261"/>
              <a:gd name="csY13608" fmla="*/ 18887 h 700513"/>
              <a:gd name="csX13609" fmla="*/ 714766 w 1436261"/>
              <a:gd name="csY13609" fmla="*/ 18365 h 700513"/>
              <a:gd name="csX13610" fmla="*/ 718995 w 1436261"/>
              <a:gd name="csY13610" fmla="*/ 17809 h 700513"/>
              <a:gd name="csX13611" fmla="*/ 722770 w 1436261"/>
              <a:gd name="csY13611" fmla="*/ 17118 h 700513"/>
              <a:gd name="csX13612" fmla="*/ 723612 w 1436261"/>
              <a:gd name="csY13612" fmla="*/ 16309 h 700513"/>
              <a:gd name="csX13613" fmla="*/ 721675 w 1436261"/>
              <a:gd name="csY13613" fmla="*/ 16090 h 700513"/>
              <a:gd name="csX13614" fmla="*/ 720057 w 1436261"/>
              <a:gd name="csY13614" fmla="*/ 16039 h 700513"/>
              <a:gd name="csX13615" fmla="*/ 718658 w 1436261"/>
              <a:gd name="csY13615" fmla="*/ 15332 h 700513"/>
              <a:gd name="csX13616" fmla="*/ 717614 w 1436261"/>
              <a:gd name="csY13616" fmla="*/ 15551 h 700513"/>
              <a:gd name="csX13617" fmla="*/ 717007 w 1436261"/>
              <a:gd name="csY13617" fmla="*/ 15281 h 700513"/>
              <a:gd name="csX13618" fmla="*/ 717496 w 1436261"/>
              <a:gd name="csY13618" fmla="*/ 16494 h 700513"/>
              <a:gd name="csX13619" fmla="*/ 716687 w 1436261"/>
              <a:gd name="csY13619" fmla="*/ 16848 h 700513"/>
              <a:gd name="csX13620" fmla="*/ 715625 w 1436261"/>
              <a:gd name="csY13620" fmla="*/ 17320 h 700513"/>
              <a:gd name="csX13621" fmla="*/ 713536 w 1436261"/>
              <a:gd name="csY13621" fmla="*/ 17253 h 700513"/>
              <a:gd name="csX13622" fmla="*/ 711986 w 1436261"/>
              <a:gd name="csY13622" fmla="*/ 17842 h 700513"/>
              <a:gd name="csX13623" fmla="*/ 711345 w 1436261"/>
              <a:gd name="csY13623" fmla="*/ 17034 h 700513"/>
              <a:gd name="csX13624" fmla="*/ 710014 w 1436261"/>
              <a:gd name="csY13624" fmla="*/ 16140 h 700513"/>
              <a:gd name="csX13625" fmla="*/ 708902 w 1436261"/>
              <a:gd name="csY13625" fmla="*/ 15955 h 700513"/>
              <a:gd name="csX13626" fmla="*/ 708531 w 1436261"/>
              <a:gd name="csY13626" fmla="*/ 14557 h 700513"/>
              <a:gd name="csX13627" fmla="*/ 709997 w 1436261"/>
              <a:gd name="csY13627" fmla="*/ 14624 h 700513"/>
              <a:gd name="csX13628" fmla="*/ 709054 w 1436261"/>
              <a:gd name="csY13628" fmla="*/ 13107 h 700513"/>
              <a:gd name="csX13629" fmla="*/ 707402 w 1436261"/>
              <a:gd name="csY13629" fmla="*/ 14573 h 700513"/>
              <a:gd name="csX13630" fmla="*/ 706290 w 1436261"/>
              <a:gd name="csY13630" fmla="*/ 13242 h 700513"/>
              <a:gd name="csX13631" fmla="*/ 706004 w 1436261"/>
              <a:gd name="csY13631" fmla="*/ 12501 h 700513"/>
              <a:gd name="csX13632" fmla="*/ 705970 w 1436261"/>
              <a:gd name="csY13632" fmla="*/ 12518 h 700513"/>
              <a:gd name="csX13633" fmla="*/ 705296 w 1436261"/>
              <a:gd name="csY13633" fmla="*/ 11641 h 700513"/>
              <a:gd name="csX13634" fmla="*/ 706712 w 1436261"/>
              <a:gd name="csY13634" fmla="*/ 11743 h 700513"/>
              <a:gd name="csX13635" fmla="*/ 709745 w 1436261"/>
              <a:gd name="csY13635" fmla="*/ 11827 h 700513"/>
              <a:gd name="csX13636" fmla="*/ 709694 w 1436261"/>
              <a:gd name="csY13636" fmla="*/ 11304 h 700513"/>
              <a:gd name="csX13637" fmla="*/ 711025 w 1436261"/>
              <a:gd name="csY13637" fmla="*/ 11507 h 700513"/>
              <a:gd name="csX13638" fmla="*/ 712255 w 1436261"/>
              <a:gd name="csY13638" fmla="*/ 11372 h 700513"/>
              <a:gd name="csX13639" fmla="*/ 714934 w 1436261"/>
              <a:gd name="csY13639" fmla="*/ 11304 h 700513"/>
              <a:gd name="csX13640" fmla="*/ 711682 w 1436261"/>
              <a:gd name="csY13640" fmla="*/ 12332 h 700513"/>
              <a:gd name="csX13641" fmla="*/ 713485 w 1436261"/>
              <a:gd name="csY13641" fmla="*/ 12518 h 700513"/>
              <a:gd name="csX13642" fmla="*/ 714109 w 1436261"/>
              <a:gd name="csY13642" fmla="*/ 13023 h 700513"/>
              <a:gd name="csX13643" fmla="*/ 715221 w 1436261"/>
              <a:gd name="csY13643" fmla="*/ 13107 h 700513"/>
              <a:gd name="csX13644" fmla="*/ 715541 w 1436261"/>
              <a:gd name="csY13644" fmla="*/ 11844 h 700513"/>
              <a:gd name="csX13645" fmla="*/ 718557 w 1436261"/>
              <a:gd name="csY13645" fmla="*/ 12248 h 700513"/>
              <a:gd name="csX13646" fmla="*/ 720933 w 1436261"/>
              <a:gd name="csY13646" fmla="*/ 14304 h 700513"/>
              <a:gd name="csX13647" fmla="*/ 720815 w 1436261"/>
              <a:gd name="csY13647" fmla="*/ 12838 h 700513"/>
              <a:gd name="csX13648" fmla="*/ 720242 w 1436261"/>
              <a:gd name="csY13648" fmla="*/ 11743 h 700513"/>
              <a:gd name="csX13649" fmla="*/ 721927 w 1436261"/>
              <a:gd name="csY13649" fmla="*/ 10310 h 700513"/>
              <a:gd name="csX13650" fmla="*/ 821901 w 1436261"/>
              <a:gd name="csY13650" fmla="*/ 10209 h 700513"/>
              <a:gd name="csX13651" fmla="*/ 823721 w 1436261"/>
              <a:gd name="csY13651" fmla="*/ 11001 h 700513"/>
              <a:gd name="csX13652" fmla="*/ 824412 w 1436261"/>
              <a:gd name="csY13652" fmla="*/ 11422 h 700513"/>
              <a:gd name="csX13653" fmla="*/ 823148 w 1436261"/>
              <a:gd name="csY13653" fmla="*/ 11456 h 700513"/>
              <a:gd name="csX13654" fmla="*/ 821800 w 1436261"/>
              <a:gd name="csY13654" fmla="*/ 11170 h 700513"/>
              <a:gd name="csX13655" fmla="*/ 820199 w 1436261"/>
              <a:gd name="csY13655" fmla="*/ 11119 h 700513"/>
              <a:gd name="csX13656" fmla="*/ 820890 w 1436261"/>
              <a:gd name="csY13656" fmla="*/ 10411 h 700513"/>
              <a:gd name="csX13657" fmla="*/ 821918 w 1436261"/>
              <a:gd name="csY13657" fmla="*/ 10226 h 700513"/>
              <a:gd name="csX13658" fmla="*/ 958725 w 1436261"/>
              <a:gd name="csY13658" fmla="*/ 10006 h 700513"/>
              <a:gd name="csX13659" fmla="*/ 958809 w 1436261"/>
              <a:gd name="csY13659" fmla="*/ 11270 h 700513"/>
              <a:gd name="csX13660" fmla="*/ 959516 w 1436261"/>
              <a:gd name="csY13660" fmla="*/ 11539 h 700513"/>
              <a:gd name="csX13661" fmla="*/ 959803 w 1436261"/>
              <a:gd name="csY13661" fmla="*/ 11388 h 700513"/>
              <a:gd name="csX13662" fmla="*/ 960207 w 1436261"/>
              <a:gd name="csY13662" fmla="*/ 10933 h 700513"/>
              <a:gd name="csX13663" fmla="*/ 960932 w 1436261"/>
              <a:gd name="csY13663" fmla="*/ 11118 h 700513"/>
              <a:gd name="csX13664" fmla="*/ 960780 w 1436261"/>
              <a:gd name="csY13664" fmla="*/ 10309 h 700513"/>
              <a:gd name="csX13665" fmla="*/ 963830 w 1436261"/>
              <a:gd name="csY13665" fmla="*/ 10781 h 700513"/>
              <a:gd name="csX13666" fmla="*/ 964841 w 1436261"/>
              <a:gd name="csY13666" fmla="*/ 11135 h 700513"/>
              <a:gd name="csX13667" fmla="*/ 966358 w 1436261"/>
              <a:gd name="csY13667" fmla="*/ 11725 h 700513"/>
              <a:gd name="csX13668" fmla="*/ 966493 w 1436261"/>
              <a:gd name="csY13668" fmla="*/ 11792 h 700513"/>
              <a:gd name="csX13669" fmla="*/ 966543 w 1436261"/>
              <a:gd name="csY13669" fmla="*/ 12433 h 700513"/>
              <a:gd name="csX13670" fmla="*/ 967200 w 1436261"/>
              <a:gd name="csY13670" fmla="*/ 12702 h 700513"/>
              <a:gd name="csX13671" fmla="*/ 966189 w 1436261"/>
              <a:gd name="csY13671" fmla="*/ 13191 h 700513"/>
              <a:gd name="csX13672" fmla="*/ 968700 w 1436261"/>
              <a:gd name="csY13672" fmla="*/ 14337 h 700513"/>
              <a:gd name="csX13673" fmla="*/ 968599 w 1436261"/>
              <a:gd name="csY13673" fmla="*/ 15129 h 700513"/>
              <a:gd name="csX13674" fmla="*/ 967167 w 1436261"/>
              <a:gd name="csY13674" fmla="*/ 15129 h 700513"/>
              <a:gd name="csX13675" fmla="*/ 962701 w 1436261"/>
              <a:gd name="csY13675" fmla="*/ 14960 h 700513"/>
              <a:gd name="csX13676" fmla="*/ 958910 w 1436261"/>
              <a:gd name="csY13676" fmla="*/ 14825 h 700513"/>
              <a:gd name="csX13677" fmla="*/ 957225 w 1436261"/>
              <a:gd name="csY13677" fmla="*/ 14168 h 700513"/>
              <a:gd name="csX13678" fmla="*/ 955220 w 1436261"/>
              <a:gd name="csY13678" fmla="*/ 13477 h 700513"/>
              <a:gd name="csX13679" fmla="*/ 952642 w 1436261"/>
              <a:gd name="csY13679" fmla="*/ 13107 h 700513"/>
              <a:gd name="csX13680" fmla="*/ 951563 w 1436261"/>
              <a:gd name="csY13680" fmla="*/ 13444 h 700513"/>
              <a:gd name="csX13681" fmla="*/ 950754 w 1436261"/>
              <a:gd name="csY13681" fmla="*/ 13326 h 700513"/>
              <a:gd name="csX13682" fmla="*/ 949069 w 1436261"/>
              <a:gd name="csY13682" fmla="*/ 12871 h 700513"/>
              <a:gd name="csX13683" fmla="*/ 947607 w 1436261"/>
              <a:gd name="csY13683" fmla="*/ 12675 h 700513"/>
              <a:gd name="csX13684" fmla="*/ 949120 w 1436261"/>
              <a:gd name="csY13684" fmla="*/ 11085 h 700513"/>
              <a:gd name="csX13685" fmla="*/ 950299 w 1436261"/>
              <a:gd name="csY13685" fmla="*/ 10731 h 700513"/>
              <a:gd name="csX13686" fmla="*/ 950906 w 1436261"/>
              <a:gd name="csY13686" fmla="*/ 10495 h 700513"/>
              <a:gd name="csX13687" fmla="*/ 952423 w 1436261"/>
              <a:gd name="csY13687" fmla="*/ 10731 h 700513"/>
              <a:gd name="csX13688" fmla="*/ 953265 w 1436261"/>
              <a:gd name="csY13688" fmla="*/ 10394 h 700513"/>
              <a:gd name="csX13689" fmla="*/ 954293 w 1436261"/>
              <a:gd name="csY13689" fmla="*/ 10360 h 700513"/>
              <a:gd name="csX13690" fmla="*/ 954327 w 1436261"/>
              <a:gd name="csY13690" fmla="*/ 10360 h 700513"/>
              <a:gd name="csX13691" fmla="*/ 957006 w 1436261"/>
              <a:gd name="csY13691" fmla="*/ 10040 h 700513"/>
              <a:gd name="csX13692" fmla="*/ 958725 w 1436261"/>
              <a:gd name="csY13692" fmla="*/ 10006 h 700513"/>
              <a:gd name="csX13693" fmla="*/ 847715 w 1436261"/>
              <a:gd name="csY13693" fmla="*/ 9923 h 700513"/>
              <a:gd name="csX13694" fmla="*/ 848860 w 1436261"/>
              <a:gd name="csY13694" fmla="*/ 10361 h 700513"/>
              <a:gd name="csX13695" fmla="*/ 848136 w 1436261"/>
              <a:gd name="csY13695" fmla="*/ 10951 h 700513"/>
              <a:gd name="csX13696" fmla="*/ 848153 w 1436261"/>
              <a:gd name="csY13696" fmla="*/ 10951 h 700513"/>
              <a:gd name="csX13697" fmla="*/ 845524 w 1436261"/>
              <a:gd name="csY13697" fmla="*/ 11153 h 700513"/>
              <a:gd name="csX13698" fmla="*/ 846400 w 1436261"/>
              <a:gd name="csY13698" fmla="*/ 10310 h 700513"/>
              <a:gd name="csX13699" fmla="*/ 847715 w 1436261"/>
              <a:gd name="csY13699" fmla="*/ 9923 h 700513"/>
              <a:gd name="csX13700" fmla="*/ 820316 w 1436261"/>
              <a:gd name="csY13700" fmla="*/ 9687 h 700513"/>
              <a:gd name="csX13701" fmla="*/ 820299 w 1436261"/>
              <a:gd name="csY13701" fmla="*/ 9704 h 700513"/>
              <a:gd name="csX13702" fmla="*/ 819524 w 1436261"/>
              <a:gd name="csY13702" fmla="*/ 11085 h 700513"/>
              <a:gd name="csX13703" fmla="*/ 818193 w 1436261"/>
              <a:gd name="csY13703" fmla="*/ 10310 h 700513"/>
              <a:gd name="csX13704" fmla="*/ 820316 w 1436261"/>
              <a:gd name="csY13704" fmla="*/ 9687 h 700513"/>
              <a:gd name="csX13705" fmla="*/ 838043 w 1436261"/>
              <a:gd name="csY13705" fmla="*/ 9248 h 700513"/>
              <a:gd name="csX13706" fmla="*/ 839155 w 1436261"/>
              <a:gd name="csY13706" fmla="*/ 9652 h 700513"/>
              <a:gd name="csX13707" fmla="*/ 840334 w 1436261"/>
              <a:gd name="csY13707" fmla="*/ 10815 h 700513"/>
              <a:gd name="csX13708" fmla="*/ 836021 w 1436261"/>
              <a:gd name="csY13708" fmla="*/ 10748 h 700513"/>
              <a:gd name="csX13709" fmla="*/ 836021 w 1436261"/>
              <a:gd name="csY13709" fmla="*/ 10326 h 700513"/>
              <a:gd name="csX13710" fmla="*/ 836004 w 1436261"/>
              <a:gd name="csY13710" fmla="*/ 10310 h 700513"/>
              <a:gd name="csX13711" fmla="*/ 836257 w 1436261"/>
              <a:gd name="csY13711" fmla="*/ 9956 h 700513"/>
              <a:gd name="csX13712" fmla="*/ 836189 w 1436261"/>
              <a:gd name="csY13712" fmla="*/ 9484 h 700513"/>
              <a:gd name="csX13713" fmla="*/ 836779 w 1436261"/>
              <a:gd name="csY13713" fmla="*/ 9400 h 700513"/>
              <a:gd name="csX13714" fmla="*/ 838043 w 1436261"/>
              <a:gd name="csY13714" fmla="*/ 9248 h 700513"/>
              <a:gd name="csX13715" fmla="*/ 827276 w 1436261"/>
              <a:gd name="csY13715" fmla="*/ 9012 h 700513"/>
              <a:gd name="csX13716" fmla="*/ 828607 w 1436261"/>
              <a:gd name="csY13716" fmla="*/ 9248 h 700513"/>
              <a:gd name="csX13717" fmla="*/ 829871 w 1436261"/>
              <a:gd name="csY13717" fmla="*/ 9518 h 700513"/>
              <a:gd name="csX13718" fmla="*/ 830579 w 1436261"/>
              <a:gd name="csY13718" fmla="*/ 10158 h 700513"/>
              <a:gd name="csX13719" fmla="*/ 828877 w 1436261"/>
              <a:gd name="csY13719" fmla="*/ 10259 h 700513"/>
              <a:gd name="csX13720" fmla="*/ 827562 w 1436261"/>
              <a:gd name="csY13720" fmla="*/ 10461 h 700513"/>
              <a:gd name="csX13721" fmla="*/ 827562 w 1436261"/>
              <a:gd name="csY13721" fmla="*/ 10495 h 700513"/>
              <a:gd name="csX13722" fmla="*/ 826181 w 1436261"/>
              <a:gd name="csY13722" fmla="*/ 10158 h 700513"/>
              <a:gd name="csX13723" fmla="*/ 825709 w 1436261"/>
              <a:gd name="csY13723" fmla="*/ 9973 h 700513"/>
              <a:gd name="csX13724" fmla="*/ 826535 w 1436261"/>
              <a:gd name="csY13724" fmla="*/ 9450 h 700513"/>
              <a:gd name="csX13725" fmla="*/ 827276 w 1436261"/>
              <a:gd name="csY13725" fmla="*/ 9012 h 700513"/>
              <a:gd name="csX13726" fmla="*/ 839155 w 1436261"/>
              <a:gd name="csY13726" fmla="*/ 8979 h 700513"/>
              <a:gd name="csX13727" fmla="*/ 839172 w 1436261"/>
              <a:gd name="csY13727" fmla="*/ 8979 h 700513"/>
              <a:gd name="csX13728" fmla="*/ 844446 w 1436261"/>
              <a:gd name="csY13728" fmla="*/ 9080 h 700513"/>
              <a:gd name="csX13729" fmla="*/ 845373 w 1436261"/>
              <a:gd name="csY13729" fmla="*/ 9468 h 700513"/>
              <a:gd name="csX13730" fmla="*/ 843132 w 1436261"/>
              <a:gd name="csY13730" fmla="*/ 9822 h 700513"/>
              <a:gd name="csX13731" fmla="*/ 842222 w 1436261"/>
              <a:gd name="csY13731" fmla="*/ 10732 h 700513"/>
              <a:gd name="csX13732" fmla="*/ 840318 w 1436261"/>
              <a:gd name="csY13732" fmla="*/ 10041 h 700513"/>
              <a:gd name="csX13733" fmla="*/ 839155 w 1436261"/>
              <a:gd name="csY13733" fmla="*/ 8979 h 700513"/>
              <a:gd name="csX13734" fmla="*/ 744002 w 1436261"/>
              <a:gd name="csY13734" fmla="*/ 8844 h 700513"/>
              <a:gd name="csX13735" fmla="*/ 746142 w 1436261"/>
              <a:gd name="csY13735" fmla="*/ 8945 h 700513"/>
              <a:gd name="csX13736" fmla="*/ 748383 w 1436261"/>
              <a:gd name="csY13736" fmla="*/ 9197 h 700513"/>
              <a:gd name="csX13737" fmla="*/ 751213 w 1436261"/>
              <a:gd name="csY13737" fmla="*/ 9905 h 700513"/>
              <a:gd name="csX13738" fmla="*/ 753134 w 1436261"/>
              <a:gd name="csY13738" fmla="*/ 9551 h 700513"/>
              <a:gd name="csX13739" fmla="*/ 754162 w 1436261"/>
              <a:gd name="csY13739" fmla="*/ 10899 h 700513"/>
              <a:gd name="csX13740" fmla="*/ 752241 w 1436261"/>
              <a:gd name="csY13740" fmla="*/ 11809 h 700513"/>
              <a:gd name="csX13741" fmla="*/ 750438 w 1436261"/>
              <a:gd name="csY13741" fmla="*/ 13056 h 700513"/>
              <a:gd name="csX13742" fmla="*/ 748130 w 1436261"/>
              <a:gd name="csY13742" fmla="*/ 13174 h 700513"/>
              <a:gd name="csX13743" fmla="*/ 747338 w 1436261"/>
              <a:gd name="csY13743" fmla="*/ 13798 h 700513"/>
              <a:gd name="csX13744" fmla="*/ 746664 w 1436261"/>
              <a:gd name="csY13744" fmla="*/ 13899 h 700513"/>
              <a:gd name="csX13745" fmla="*/ 745013 w 1436261"/>
              <a:gd name="csY13745" fmla="*/ 14000 h 700513"/>
              <a:gd name="csX13746" fmla="*/ 741642 w 1436261"/>
              <a:gd name="csY13746" fmla="*/ 14219 h 700513"/>
              <a:gd name="csX13747" fmla="*/ 739755 w 1436261"/>
              <a:gd name="csY13747" fmla="*/ 13376 h 700513"/>
              <a:gd name="csX13748" fmla="*/ 735324 w 1436261"/>
              <a:gd name="csY13748" fmla="*/ 12803 h 700513"/>
              <a:gd name="csX13749" fmla="*/ 732864 w 1436261"/>
              <a:gd name="csY13749" fmla="*/ 13258 h 700513"/>
              <a:gd name="csX13750" fmla="*/ 732830 w 1436261"/>
              <a:gd name="csY13750" fmla="*/ 12382 h 700513"/>
              <a:gd name="csX13751" fmla="*/ 734110 w 1436261"/>
              <a:gd name="csY13751" fmla="*/ 12129 h 700513"/>
              <a:gd name="csX13752" fmla="*/ 733740 w 1436261"/>
              <a:gd name="csY13752" fmla="*/ 11556 h 700513"/>
              <a:gd name="csX13753" fmla="*/ 730993 w 1436261"/>
              <a:gd name="csY13753" fmla="*/ 11792 h 700513"/>
              <a:gd name="csX13754" fmla="*/ 729746 w 1436261"/>
              <a:gd name="csY13754" fmla="*/ 11337 h 700513"/>
              <a:gd name="csX13755" fmla="*/ 728112 w 1436261"/>
              <a:gd name="csY13755" fmla="*/ 11135 h 700513"/>
              <a:gd name="csX13756" fmla="*/ 728499 w 1436261"/>
              <a:gd name="csY13756" fmla="*/ 10630 h 700513"/>
              <a:gd name="csX13757" fmla="*/ 728482 w 1436261"/>
              <a:gd name="csY13757" fmla="*/ 10647 h 700513"/>
              <a:gd name="csX13758" fmla="*/ 726730 w 1436261"/>
              <a:gd name="csY13758" fmla="*/ 9871 h 700513"/>
              <a:gd name="csX13759" fmla="*/ 728819 w 1436261"/>
              <a:gd name="csY13759" fmla="*/ 9956 h 700513"/>
              <a:gd name="csX13760" fmla="*/ 729982 w 1436261"/>
              <a:gd name="csY13760" fmla="*/ 10074 h 700513"/>
              <a:gd name="csX13761" fmla="*/ 730858 w 1436261"/>
              <a:gd name="csY13761" fmla="*/ 10276 h 700513"/>
              <a:gd name="csX13762" fmla="*/ 730454 w 1436261"/>
              <a:gd name="csY13762" fmla="*/ 10141 h 700513"/>
              <a:gd name="csX13763" fmla="*/ 730403 w 1436261"/>
              <a:gd name="csY13763" fmla="*/ 9703 h 700513"/>
              <a:gd name="csX13764" fmla="*/ 731263 w 1436261"/>
              <a:gd name="csY13764" fmla="*/ 9568 h 700513"/>
              <a:gd name="csX13765" fmla="*/ 730808 w 1436261"/>
              <a:gd name="csY13765" fmla="*/ 9029 h 700513"/>
              <a:gd name="csX13766" fmla="*/ 732425 w 1436261"/>
              <a:gd name="csY13766" fmla="*/ 9130 h 700513"/>
              <a:gd name="csX13767" fmla="*/ 734565 w 1436261"/>
              <a:gd name="csY13767" fmla="*/ 9433 h 700513"/>
              <a:gd name="csX13768" fmla="*/ 737598 w 1436261"/>
              <a:gd name="csY13768" fmla="*/ 9602 h 700513"/>
              <a:gd name="csX13769" fmla="*/ 739469 w 1436261"/>
              <a:gd name="csY13769" fmla="*/ 10107 h 700513"/>
              <a:gd name="csX13770" fmla="*/ 739924 w 1436261"/>
              <a:gd name="csY13770" fmla="*/ 9349 h 700513"/>
              <a:gd name="csX13771" fmla="*/ 742131 w 1436261"/>
              <a:gd name="csY13771" fmla="*/ 9130 h 700513"/>
              <a:gd name="csX13772" fmla="*/ 742114 w 1436261"/>
              <a:gd name="csY13772" fmla="*/ 9956 h 700513"/>
              <a:gd name="csX13773" fmla="*/ 744002 w 1436261"/>
              <a:gd name="csY13773" fmla="*/ 8844 h 700513"/>
              <a:gd name="csX13774" fmla="*/ 829954 w 1436261"/>
              <a:gd name="csY13774" fmla="*/ 8456 h 700513"/>
              <a:gd name="csX13775" fmla="*/ 831016 w 1436261"/>
              <a:gd name="csY13775" fmla="*/ 8608 h 700513"/>
              <a:gd name="csX13776" fmla="*/ 831808 w 1436261"/>
              <a:gd name="csY13776" fmla="*/ 9063 h 700513"/>
              <a:gd name="csX13777" fmla="*/ 831151 w 1436261"/>
              <a:gd name="csY13777" fmla="*/ 9383 h 700513"/>
              <a:gd name="csX13778" fmla="*/ 830173 w 1436261"/>
              <a:gd name="csY13778" fmla="*/ 9079 h 700513"/>
              <a:gd name="csX13779" fmla="*/ 829954 w 1436261"/>
              <a:gd name="csY13779" fmla="*/ 8456 h 700513"/>
              <a:gd name="csX13780" fmla="*/ 854371 w 1436261"/>
              <a:gd name="csY13780" fmla="*/ 7917 h 700513"/>
              <a:gd name="csX13781" fmla="*/ 854392 w 1436261"/>
              <a:gd name="csY13781" fmla="*/ 7925 h 700513"/>
              <a:gd name="csX13782" fmla="*/ 854371 w 1436261"/>
              <a:gd name="csY13782" fmla="*/ 7934 h 700513"/>
              <a:gd name="csX13783" fmla="*/ 852618 w 1436261"/>
              <a:gd name="csY13783" fmla="*/ 7580 h 700513"/>
              <a:gd name="csX13784" fmla="*/ 853276 w 1436261"/>
              <a:gd name="csY13784" fmla="*/ 7951 h 700513"/>
              <a:gd name="csX13785" fmla="*/ 853613 w 1436261"/>
              <a:gd name="csY13785" fmla="*/ 8675 h 700513"/>
              <a:gd name="csX13786" fmla="*/ 852871 w 1436261"/>
              <a:gd name="csY13786" fmla="*/ 8776 h 700513"/>
              <a:gd name="csX13787" fmla="*/ 852484 w 1436261"/>
              <a:gd name="csY13787" fmla="*/ 9096 h 700513"/>
              <a:gd name="csX13788" fmla="*/ 851911 w 1436261"/>
              <a:gd name="csY13788" fmla="*/ 9063 h 700513"/>
              <a:gd name="csX13789" fmla="*/ 851709 w 1436261"/>
              <a:gd name="csY13789" fmla="*/ 9214 h 700513"/>
              <a:gd name="csX13790" fmla="*/ 851169 w 1436261"/>
              <a:gd name="csY13790" fmla="*/ 9501 h 700513"/>
              <a:gd name="csX13791" fmla="*/ 848136 w 1436261"/>
              <a:gd name="csY13791" fmla="*/ 9366 h 700513"/>
              <a:gd name="csX13792" fmla="*/ 846586 w 1436261"/>
              <a:gd name="csY13792" fmla="*/ 9433 h 700513"/>
              <a:gd name="csX13793" fmla="*/ 845575 w 1436261"/>
              <a:gd name="csY13793" fmla="*/ 8844 h 700513"/>
              <a:gd name="csX13794" fmla="*/ 845912 w 1436261"/>
              <a:gd name="csY13794" fmla="*/ 7732 h 700513"/>
              <a:gd name="csX13795" fmla="*/ 847193 w 1436261"/>
              <a:gd name="csY13795" fmla="*/ 7698 h 700513"/>
              <a:gd name="csX13796" fmla="*/ 848810 w 1436261"/>
              <a:gd name="csY13796" fmla="*/ 7698 h 700513"/>
              <a:gd name="csX13797" fmla="*/ 850748 w 1436261"/>
              <a:gd name="csY13797" fmla="*/ 7630 h 700513"/>
              <a:gd name="csX13798" fmla="*/ 851759 w 1436261"/>
              <a:gd name="csY13798" fmla="*/ 7597 h 700513"/>
              <a:gd name="csX13799" fmla="*/ 852618 w 1436261"/>
              <a:gd name="csY13799" fmla="*/ 7580 h 700513"/>
              <a:gd name="csX13800" fmla="*/ 812868 w 1436261"/>
              <a:gd name="csY13800" fmla="*/ 7530 h 700513"/>
              <a:gd name="csX13801" fmla="*/ 814233 w 1436261"/>
              <a:gd name="csY13801" fmla="*/ 8423 h 700513"/>
              <a:gd name="csX13802" fmla="*/ 812228 w 1436261"/>
              <a:gd name="csY13802" fmla="*/ 8356 h 700513"/>
              <a:gd name="csX13803" fmla="*/ 811251 w 1436261"/>
              <a:gd name="csY13803" fmla="*/ 8406 h 700513"/>
              <a:gd name="csX13804" fmla="*/ 810324 w 1436261"/>
              <a:gd name="csY13804" fmla="*/ 9181 h 700513"/>
              <a:gd name="csX13805" fmla="*/ 808538 w 1436261"/>
              <a:gd name="csY13805" fmla="*/ 8962 h 700513"/>
              <a:gd name="csX13806" fmla="*/ 808521 w 1436261"/>
              <a:gd name="csY13806" fmla="*/ 8962 h 700513"/>
              <a:gd name="csX13807" fmla="*/ 806785 w 1436261"/>
              <a:gd name="csY13807" fmla="*/ 9080 h 700513"/>
              <a:gd name="csX13808" fmla="*/ 803685 w 1436261"/>
              <a:gd name="csY13808" fmla="*/ 8305 h 700513"/>
              <a:gd name="csX13809" fmla="*/ 806785 w 1436261"/>
              <a:gd name="csY13809" fmla="*/ 7699 h 700513"/>
              <a:gd name="csX13810" fmla="*/ 808588 w 1436261"/>
              <a:gd name="csY13810" fmla="*/ 7699 h 700513"/>
              <a:gd name="csX13811" fmla="*/ 812868 w 1436261"/>
              <a:gd name="csY13811" fmla="*/ 7530 h 700513"/>
              <a:gd name="csX13812" fmla="*/ 817722 w 1436261"/>
              <a:gd name="csY13812" fmla="*/ 7125 h 700513"/>
              <a:gd name="csX13813" fmla="*/ 820384 w 1436261"/>
              <a:gd name="csY13813" fmla="*/ 7277 h 700513"/>
              <a:gd name="csX13814" fmla="*/ 822861 w 1436261"/>
              <a:gd name="csY13814" fmla="*/ 7900 h 700513"/>
              <a:gd name="csX13815" fmla="*/ 822693 w 1436261"/>
              <a:gd name="csY13815" fmla="*/ 8675 h 700513"/>
              <a:gd name="csX13816" fmla="*/ 821193 w 1436261"/>
              <a:gd name="csY13816" fmla="*/ 8945 h 700513"/>
              <a:gd name="csX13817" fmla="*/ 819441 w 1436261"/>
              <a:gd name="csY13817" fmla="*/ 9046 h 700513"/>
              <a:gd name="csX13818" fmla="*/ 818396 w 1436261"/>
              <a:gd name="csY13818" fmla="*/ 9585 h 700513"/>
              <a:gd name="csX13819" fmla="*/ 816071 w 1436261"/>
              <a:gd name="csY13819" fmla="*/ 9619 h 700513"/>
              <a:gd name="csX13820" fmla="*/ 816778 w 1436261"/>
              <a:gd name="csY13820" fmla="*/ 10124 h 700513"/>
              <a:gd name="csX13821" fmla="*/ 816239 w 1436261"/>
              <a:gd name="csY13821" fmla="*/ 10512 h 700513"/>
              <a:gd name="csX13822" fmla="*/ 814925 w 1436261"/>
              <a:gd name="csY13822" fmla="*/ 10377 h 700513"/>
              <a:gd name="csX13823" fmla="*/ 813897 w 1436261"/>
              <a:gd name="csY13823" fmla="*/ 10849 h 700513"/>
              <a:gd name="csX13824" fmla="*/ 812246 w 1436261"/>
              <a:gd name="csY13824" fmla="*/ 10681 h 700513"/>
              <a:gd name="csX13825" fmla="*/ 812886 w 1436261"/>
              <a:gd name="csY13825" fmla="*/ 9787 h 700513"/>
              <a:gd name="csX13826" fmla="*/ 809651 w 1436261"/>
              <a:gd name="csY13826" fmla="*/ 9838 h 700513"/>
              <a:gd name="csX13827" fmla="*/ 811858 w 1436261"/>
              <a:gd name="csY13827" fmla="*/ 8962 h 700513"/>
              <a:gd name="csX13828" fmla="*/ 811824 w 1436261"/>
              <a:gd name="csY13828" fmla="*/ 8995 h 700513"/>
              <a:gd name="csX13829" fmla="*/ 813611 w 1436261"/>
              <a:gd name="csY13829" fmla="*/ 8995 h 700513"/>
              <a:gd name="csX13830" fmla="*/ 815194 w 1436261"/>
              <a:gd name="csY13830" fmla="*/ 8726 h 700513"/>
              <a:gd name="csX13831" fmla="*/ 816492 w 1436261"/>
              <a:gd name="csY13831" fmla="*/ 8557 h 700513"/>
              <a:gd name="csX13832" fmla="*/ 816610 w 1436261"/>
              <a:gd name="csY13832" fmla="*/ 7867 h 700513"/>
              <a:gd name="csX13833" fmla="*/ 816694 w 1436261"/>
              <a:gd name="csY13833" fmla="*/ 7327 h 700513"/>
              <a:gd name="csX13834" fmla="*/ 817722 w 1436261"/>
              <a:gd name="csY13834" fmla="*/ 7125 h 700513"/>
              <a:gd name="csX13835" fmla="*/ 849821 w 1436261"/>
              <a:gd name="csY13835" fmla="*/ 6704 h 700513"/>
              <a:gd name="csX13836" fmla="*/ 850782 w 1436261"/>
              <a:gd name="csY13836" fmla="*/ 6957 h 700513"/>
              <a:gd name="csX13837" fmla="*/ 849686 w 1436261"/>
              <a:gd name="csY13837" fmla="*/ 7294 h 700513"/>
              <a:gd name="csX13838" fmla="*/ 849669 w 1436261"/>
              <a:gd name="csY13838" fmla="*/ 7294 h 700513"/>
              <a:gd name="csX13839" fmla="*/ 848254 w 1436261"/>
              <a:gd name="csY13839" fmla="*/ 7429 h 700513"/>
              <a:gd name="csX13840" fmla="*/ 847192 w 1436261"/>
              <a:gd name="csY13840" fmla="*/ 7075 h 700513"/>
              <a:gd name="csX13841" fmla="*/ 848203 w 1436261"/>
              <a:gd name="csY13841" fmla="*/ 6805 h 700513"/>
              <a:gd name="csX13842" fmla="*/ 849821 w 1436261"/>
              <a:gd name="csY13842" fmla="*/ 6704 h 700513"/>
              <a:gd name="csX13843" fmla="*/ 840975 w 1436261"/>
              <a:gd name="csY13843" fmla="*/ 6670 h 700513"/>
              <a:gd name="csX13844" fmla="*/ 841852 w 1436261"/>
              <a:gd name="csY13844" fmla="*/ 6805 h 700513"/>
              <a:gd name="csX13845" fmla="*/ 842863 w 1436261"/>
              <a:gd name="csY13845" fmla="*/ 7024 h 700513"/>
              <a:gd name="csX13846" fmla="*/ 842846 w 1436261"/>
              <a:gd name="csY13846" fmla="*/ 7024 h 700513"/>
              <a:gd name="csX13847" fmla="*/ 843368 w 1436261"/>
              <a:gd name="csY13847" fmla="*/ 8186 h 700513"/>
              <a:gd name="csX13848" fmla="*/ 840554 w 1436261"/>
              <a:gd name="csY13848" fmla="*/ 7833 h 700513"/>
              <a:gd name="csX13849" fmla="*/ 839644 w 1436261"/>
              <a:gd name="csY13849" fmla="*/ 7496 h 700513"/>
              <a:gd name="csX13850" fmla="*/ 839122 w 1436261"/>
              <a:gd name="csY13850" fmla="*/ 7479 h 700513"/>
              <a:gd name="csX13851" fmla="*/ 839021 w 1436261"/>
              <a:gd name="csY13851" fmla="*/ 7159 h 700513"/>
              <a:gd name="csX13852" fmla="*/ 840975 w 1436261"/>
              <a:gd name="csY13852" fmla="*/ 6670 h 700513"/>
              <a:gd name="csX13853" fmla="*/ 830949 w 1436261"/>
              <a:gd name="csY13853" fmla="*/ 6620 h 700513"/>
              <a:gd name="csX13854" fmla="*/ 831690 w 1436261"/>
              <a:gd name="csY13854" fmla="*/ 6738 h 700513"/>
              <a:gd name="csX13855" fmla="*/ 835953 w 1436261"/>
              <a:gd name="csY13855" fmla="*/ 7243 h 700513"/>
              <a:gd name="csX13856" fmla="*/ 837689 w 1436261"/>
              <a:gd name="csY13856" fmla="*/ 7328 h 700513"/>
              <a:gd name="csX13857" fmla="*/ 839559 w 1436261"/>
              <a:gd name="csY13857" fmla="*/ 8052 h 700513"/>
              <a:gd name="csX13858" fmla="*/ 838363 w 1436261"/>
              <a:gd name="csY13858" fmla="*/ 8642 h 700513"/>
              <a:gd name="csX13859" fmla="*/ 836931 w 1436261"/>
              <a:gd name="csY13859" fmla="*/ 8490 h 700513"/>
              <a:gd name="csX13860" fmla="*/ 834285 w 1436261"/>
              <a:gd name="csY13860" fmla="*/ 8389 h 700513"/>
              <a:gd name="csX13861" fmla="*/ 832769 w 1436261"/>
              <a:gd name="csY13861" fmla="*/ 8490 h 700513"/>
              <a:gd name="csX13862" fmla="*/ 831724 w 1436261"/>
              <a:gd name="csY13862" fmla="*/ 8103 h 700513"/>
              <a:gd name="csX13863" fmla="*/ 831673 w 1436261"/>
              <a:gd name="csY13863" fmla="*/ 8086 h 700513"/>
              <a:gd name="csX13864" fmla="*/ 829584 w 1436261"/>
              <a:gd name="csY13864" fmla="*/ 7800 h 700513"/>
              <a:gd name="csX13865" fmla="*/ 829955 w 1436261"/>
              <a:gd name="csY13865" fmla="*/ 7328 h 700513"/>
              <a:gd name="csX13866" fmla="*/ 830292 w 1436261"/>
              <a:gd name="csY13866" fmla="*/ 7260 h 700513"/>
              <a:gd name="csX13867" fmla="*/ 830376 w 1436261"/>
              <a:gd name="csY13867" fmla="*/ 6923 h 700513"/>
              <a:gd name="csX13868" fmla="*/ 830949 w 1436261"/>
              <a:gd name="csY13868" fmla="*/ 6620 h 700513"/>
              <a:gd name="csX13869" fmla="*/ 860286 w 1436261"/>
              <a:gd name="csY13869" fmla="*/ 6485 h 700513"/>
              <a:gd name="csX13870" fmla="*/ 861937 w 1436261"/>
              <a:gd name="csY13870" fmla="*/ 7125 h 700513"/>
              <a:gd name="csX13871" fmla="*/ 862139 w 1436261"/>
              <a:gd name="csY13871" fmla="*/ 7378 h 700513"/>
              <a:gd name="csX13872" fmla="*/ 862544 w 1436261"/>
              <a:gd name="csY13872" fmla="*/ 7429 h 700513"/>
              <a:gd name="csX13873" fmla="*/ 861634 w 1436261"/>
              <a:gd name="csY13873" fmla="*/ 8153 h 700513"/>
              <a:gd name="csX13874" fmla="*/ 858786 w 1436261"/>
              <a:gd name="csY13874" fmla="*/ 8339 h 700513"/>
              <a:gd name="csX13875" fmla="*/ 857118 w 1436261"/>
              <a:gd name="csY13875" fmla="*/ 8406 h 700513"/>
              <a:gd name="csX13876" fmla="*/ 855348 w 1436261"/>
              <a:gd name="csY13876" fmla="*/ 8271 h 700513"/>
              <a:gd name="csX13877" fmla="*/ 854392 w 1436261"/>
              <a:gd name="csY13877" fmla="*/ 7925 h 700513"/>
              <a:gd name="csX13878" fmla="*/ 856713 w 1436261"/>
              <a:gd name="csY13878" fmla="*/ 6890 h 700513"/>
              <a:gd name="csX13879" fmla="*/ 857859 w 1436261"/>
              <a:gd name="csY13879" fmla="*/ 7024 h 700513"/>
              <a:gd name="csX13880" fmla="*/ 858179 w 1436261"/>
              <a:gd name="csY13880" fmla="*/ 6553 h 700513"/>
              <a:gd name="csX13881" fmla="*/ 860286 w 1436261"/>
              <a:gd name="csY13881" fmla="*/ 6485 h 700513"/>
              <a:gd name="csX13882" fmla="*/ 946862 w 1436261"/>
              <a:gd name="csY13882" fmla="*/ 6046 h 700513"/>
              <a:gd name="csX13883" fmla="*/ 948547 w 1436261"/>
              <a:gd name="csY13883" fmla="*/ 6636 h 700513"/>
              <a:gd name="csX13884" fmla="*/ 953417 w 1436261"/>
              <a:gd name="csY13884" fmla="*/ 7108 h 700513"/>
              <a:gd name="csX13885" fmla="*/ 954765 w 1436261"/>
              <a:gd name="csY13885" fmla="*/ 7428 h 700513"/>
              <a:gd name="csX13886" fmla="*/ 955591 w 1436261"/>
              <a:gd name="csY13886" fmla="*/ 8001 h 700513"/>
              <a:gd name="csX13887" fmla="*/ 954344 w 1436261"/>
              <a:gd name="csY13887" fmla="*/ 8473 h 700513"/>
              <a:gd name="csX13888" fmla="*/ 955608 w 1436261"/>
              <a:gd name="csY13888" fmla="*/ 9147 h 700513"/>
              <a:gd name="csX13889" fmla="*/ 956265 w 1436261"/>
              <a:gd name="csY13889" fmla="*/ 9467 h 700513"/>
              <a:gd name="csX13890" fmla="*/ 954984 w 1436261"/>
              <a:gd name="csY13890" fmla="*/ 9973 h 700513"/>
              <a:gd name="csX13891" fmla="*/ 952490 w 1436261"/>
              <a:gd name="csY13891" fmla="*/ 9602 h 700513"/>
              <a:gd name="csX13892" fmla="*/ 949997 w 1436261"/>
              <a:gd name="csY13892" fmla="*/ 10158 h 700513"/>
              <a:gd name="csX13893" fmla="*/ 947890 w 1436261"/>
              <a:gd name="csY13893" fmla="*/ 10579 h 700513"/>
              <a:gd name="csX13894" fmla="*/ 947098 w 1436261"/>
              <a:gd name="csY13894" fmla="*/ 10714 h 700513"/>
              <a:gd name="csX13895" fmla="*/ 945245 w 1436261"/>
              <a:gd name="csY13895" fmla="*/ 10242 h 700513"/>
              <a:gd name="csX13896" fmla="*/ 945228 w 1436261"/>
              <a:gd name="csY13896" fmla="*/ 10208 h 700513"/>
              <a:gd name="csX13897" fmla="*/ 940931 w 1436261"/>
              <a:gd name="csY13897" fmla="*/ 9770 h 700513"/>
              <a:gd name="csX13898" fmla="*/ 938926 w 1436261"/>
              <a:gd name="csY13898" fmla="*/ 9315 h 700513"/>
              <a:gd name="csX13899" fmla="*/ 940173 w 1436261"/>
              <a:gd name="csY13899" fmla="*/ 8743 h 700513"/>
              <a:gd name="csX13900" fmla="*/ 941690 w 1436261"/>
              <a:gd name="csY13900" fmla="*/ 8490 h 700513"/>
              <a:gd name="csX13901" fmla="*/ 942347 w 1436261"/>
              <a:gd name="csY13901" fmla="*/ 7647 h 700513"/>
              <a:gd name="csX13902" fmla="*/ 941555 w 1436261"/>
              <a:gd name="csY13902" fmla="*/ 7951 h 700513"/>
              <a:gd name="csX13903" fmla="*/ 940662 w 1436261"/>
              <a:gd name="csY13903" fmla="*/ 7951 h 700513"/>
              <a:gd name="csX13904" fmla="*/ 941251 w 1436261"/>
              <a:gd name="csY13904" fmla="*/ 6973 h 700513"/>
              <a:gd name="csX13905" fmla="*/ 942128 w 1436261"/>
              <a:gd name="csY13905" fmla="*/ 6923 h 700513"/>
              <a:gd name="csX13906" fmla="*/ 943004 w 1436261"/>
              <a:gd name="csY13906" fmla="*/ 6822 h 700513"/>
              <a:gd name="csX13907" fmla="*/ 945413 w 1436261"/>
              <a:gd name="csY13907" fmla="*/ 6619 h 700513"/>
              <a:gd name="csX13908" fmla="*/ 946037 w 1436261"/>
              <a:gd name="csY13908" fmla="*/ 6383 h 700513"/>
              <a:gd name="csX13909" fmla="*/ 946862 w 1436261"/>
              <a:gd name="csY13909" fmla="*/ 6046 h 700513"/>
              <a:gd name="csX13910" fmla="*/ 843738 w 1436261"/>
              <a:gd name="csY13910" fmla="*/ 5726 h 700513"/>
              <a:gd name="csX13911" fmla="*/ 844294 w 1436261"/>
              <a:gd name="csY13911" fmla="*/ 6248 h 700513"/>
              <a:gd name="csX13912" fmla="*/ 843283 w 1436261"/>
              <a:gd name="csY13912" fmla="*/ 6417 h 700513"/>
              <a:gd name="csX13913" fmla="*/ 841986 w 1436261"/>
              <a:gd name="csY13913" fmla="*/ 6114 h 700513"/>
              <a:gd name="csX13914" fmla="*/ 842003 w 1436261"/>
              <a:gd name="csY13914" fmla="*/ 6114 h 700513"/>
              <a:gd name="csX13915" fmla="*/ 843738 w 1436261"/>
              <a:gd name="csY13915" fmla="*/ 5726 h 700513"/>
              <a:gd name="csX13916" fmla="*/ 838936 w 1436261"/>
              <a:gd name="csY13916" fmla="*/ 5171 h 700513"/>
              <a:gd name="csX13917" fmla="*/ 840267 w 1436261"/>
              <a:gd name="csY13917" fmla="*/ 5592 h 700513"/>
              <a:gd name="csX13918" fmla="*/ 841278 w 1436261"/>
              <a:gd name="csY13918" fmla="*/ 5862 h 700513"/>
              <a:gd name="csX13919" fmla="*/ 840116 w 1436261"/>
              <a:gd name="csY13919" fmla="*/ 6182 h 700513"/>
              <a:gd name="csX13920" fmla="*/ 840065 w 1436261"/>
              <a:gd name="csY13920" fmla="*/ 6586 h 700513"/>
              <a:gd name="csX13921" fmla="*/ 838683 w 1436261"/>
              <a:gd name="csY13921" fmla="*/ 6772 h 700513"/>
              <a:gd name="csX13922" fmla="*/ 836813 w 1436261"/>
              <a:gd name="csY13922" fmla="*/ 6772 h 700513"/>
              <a:gd name="csX13923" fmla="*/ 835347 w 1436261"/>
              <a:gd name="csY13923" fmla="*/ 6637 h 700513"/>
              <a:gd name="csX13924" fmla="*/ 834151 w 1436261"/>
              <a:gd name="csY13924" fmla="*/ 6772 h 700513"/>
              <a:gd name="csX13925" fmla="*/ 834134 w 1436261"/>
              <a:gd name="csY13925" fmla="*/ 6772 h 700513"/>
              <a:gd name="csX13926" fmla="*/ 833291 w 1436261"/>
              <a:gd name="csY13926" fmla="*/ 6468 h 700513"/>
              <a:gd name="csX13927" fmla="*/ 833932 w 1436261"/>
              <a:gd name="csY13927" fmla="*/ 5912 h 700513"/>
              <a:gd name="csX13928" fmla="*/ 835987 w 1436261"/>
              <a:gd name="csY13928" fmla="*/ 5643 h 700513"/>
              <a:gd name="csX13929" fmla="*/ 836880 w 1436261"/>
              <a:gd name="csY13929" fmla="*/ 5373 h 700513"/>
              <a:gd name="csX13930" fmla="*/ 837858 w 1436261"/>
              <a:gd name="csY13930" fmla="*/ 5238 h 700513"/>
              <a:gd name="csX13931" fmla="*/ 838936 w 1436261"/>
              <a:gd name="csY13931" fmla="*/ 5171 h 700513"/>
              <a:gd name="csX13932" fmla="*/ 840484 w 1436261"/>
              <a:gd name="csY13932" fmla="*/ 5001 h 700513"/>
              <a:gd name="csX13933" fmla="*/ 840486 w 1436261"/>
              <a:gd name="csY13933" fmla="*/ 5002 h 700513"/>
              <a:gd name="csX13934" fmla="*/ 840469 w 1436261"/>
              <a:gd name="csY13934" fmla="*/ 5002 h 700513"/>
              <a:gd name="csX13935" fmla="*/ 409170 w 1436261"/>
              <a:gd name="csY13935" fmla="*/ 4969 h 700513"/>
              <a:gd name="csX13936" fmla="*/ 411596 w 1436261"/>
              <a:gd name="csY13936" fmla="*/ 6266 h 700513"/>
              <a:gd name="csX13937" fmla="*/ 413854 w 1436261"/>
              <a:gd name="csY13937" fmla="*/ 6536 h 700513"/>
              <a:gd name="csX13938" fmla="*/ 414831 w 1436261"/>
              <a:gd name="csY13938" fmla="*/ 7985 h 700513"/>
              <a:gd name="csX13939" fmla="*/ 420425 w 1436261"/>
              <a:gd name="csY13939" fmla="*/ 8524 h 700513"/>
              <a:gd name="csX13940" fmla="*/ 421167 w 1436261"/>
              <a:gd name="csY13940" fmla="*/ 10209 h 700513"/>
              <a:gd name="csX13941" fmla="*/ 422111 w 1436261"/>
              <a:gd name="csY13941" fmla="*/ 11405 h 700513"/>
              <a:gd name="csX13942" fmla="*/ 418134 w 1436261"/>
              <a:gd name="csY13942" fmla="*/ 14405 h 700513"/>
              <a:gd name="csX13943" fmla="*/ 412472 w 1436261"/>
              <a:gd name="csY13943" fmla="*/ 15669 h 700513"/>
              <a:gd name="csX13944" fmla="*/ 407569 w 1436261"/>
              <a:gd name="csY13944" fmla="*/ 16258 h 700513"/>
              <a:gd name="csX13945" fmla="*/ 404654 w 1436261"/>
              <a:gd name="csY13945" fmla="*/ 17707 h 700513"/>
              <a:gd name="csX13946" fmla="*/ 402648 w 1436261"/>
              <a:gd name="csY13946" fmla="*/ 17286 h 700513"/>
              <a:gd name="csX13947" fmla="*/ 397172 w 1436261"/>
              <a:gd name="csY13947" fmla="*/ 16983 h 700513"/>
              <a:gd name="csX13948" fmla="*/ 396835 w 1436261"/>
              <a:gd name="csY13948" fmla="*/ 15399 h 700513"/>
              <a:gd name="csX13949" fmla="*/ 395521 w 1436261"/>
              <a:gd name="csY13949" fmla="*/ 14304 h 700513"/>
              <a:gd name="csX13950" fmla="*/ 400171 w 1436261"/>
              <a:gd name="csY13950" fmla="*/ 12753 h 700513"/>
              <a:gd name="csX13951" fmla="*/ 392909 w 1436261"/>
              <a:gd name="csY13951" fmla="*/ 12029 h 700513"/>
              <a:gd name="csX13952" fmla="*/ 392909 w 1436261"/>
              <a:gd name="csY13952" fmla="*/ 12012 h 700513"/>
              <a:gd name="csX13953" fmla="*/ 395807 w 1436261"/>
              <a:gd name="csY13953" fmla="*/ 10900 h 700513"/>
              <a:gd name="csX13954" fmla="*/ 393229 w 1436261"/>
              <a:gd name="csY13954" fmla="*/ 10613 h 700513"/>
              <a:gd name="csX13955" fmla="*/ 395875 w 1436261"/>
              <a:gd name="csY13955" fmla="*/ 9923 h 700513"/>
              <a:gd name="csX13956" fmla="*/ 399801 w 1436261"/>
              <a:gd name="csY13956" fmla="*/ 8591 h 700513"/>
              <a:gd name="csX13957" fmla="*/ 402328 w 1436261"/>
              <a:gd name="csY13957" fmla="*/ 7446 h 700513"/>
              <a:gd name="csX13958" fmla="*/ 405547 w 1436261"/>
              <a:gd name="csY13958" fmla="*/ 7547 h 700513"/>
              <a:gd name="csX13959" fmla="*/ 407670 w 1436261"/>
              <a:gd name="csY13959" fmla="*/ 7547 h 700513"/>
              <a:gd name="csX13960" fmla="*/ 407670 w 1436261"/>
              <a:gd name="csY13960" fmla="*/ 6249 h 700513"/>
              <a:gd name="csX13961" fmla="*/ 407636 w 1436261"/>
              <a:gd name="csY13961" fmla="*/ 5070 h 700513"/>
              <a:gd name="csX13962" fmla="*/ 409170 w 1436261"/>
              <a:gd name="csY13962" fmla="*/ 4969 h 700513"/>
              <a:gd name="csX13963" fmla="*/ 852972 w 1436261"/>
              <a:gd name="csY13963" fmla="*/ 4699 h 700513"/>
              <a:gd name="csX13964" fmla="*/ 854725 w 1436261"/>
              <a:gd name="csY13964" fmla="*/ 4935 h 700513"/>
              <a:gd name="csX13965" fmla="*/ 855534 w 1436261"/>
              <a:gd name="csY13965" fmla="*/ 4867 h 700513"/>
              <a:gd name="csX13966" fmla="*/ 855416 w 1436261"/>
              <a:gd name="csY13966" fmla="*/ 5609 h 700513"/>
              <a:gd name="csX13967" fmla="*/ 854472 w 1436261"/>
              <a:gd name="csY13967" fmla="*/ 5760 h 700513"/>
              <a:gd name="csX13968" fmla="*/ 853848 w 1436261"/>
              <a:gd name="csY13968" fmla="*/ 5895 h 700513"/>
              <a:gd name="csX13969" fmla="*/ 852669 w 1436261"/>
              <a:gd name="csY13969" fmla="*/ 5794 h 700513"/>
              <a:gd name="csX13970" fmla="*/ 851473 w 1436261"/>
              <a:gd name="csY13970" fmla="*/ 5188 h 700513"/>
              <a:gd name="csX13971" fmla="*/ 851456 w 1436261"/>
              <a:gd name="csY13971" fmla="*/ 5204 h 700513"/>
              <a:gd name="csX13972" fmla="*/ 850866 w 1436261"/>
              <a:gd name="csY13972" fmla="*/ 4800 h 700513"/>
              <a:gd name="csX13973" fmla="*/ 852972 w 1436261"/>
              <a:gd name="csY13973" fmla="*/ 4699 h 700513"/>
              <a:gd name="csX13974" fmla="*/ 840891 w 1436261"/>
              <a:gd name="csY13974" fmla="*/ 3721 h 700513"/>
              <a:gd name="csX13975" fmla="*/ 842576 w 1436261"/>
              <a:gd name="csY13975" fmla="*/ 4143 h 700513"/>
              <a:gd name="csX13976" fmla="*/ 843435 w 1436261"/>
              <a:gd name="csY13976" fmla="*/ 4176 h 700513"/>
              <a:gd name="csX13977" fmla="*/ 843266 w 1436261"/>
              <a:gd name="csY13977" fmla="*/ 4800 h 700513"/>
              <a:gd name="csX13978" fmla="*/ 840484 w 1436261"/>
              <a:gd name="csY13978" fmla="*/ 5001 h 700513"/>
              <a:gd name="csX13979" fmla="*/ 839071 w 1436261"/>
              <a:gd name="csY13979" fmla="*/ 4244 h 700513"/>
              <a:gd name="csX13980" fmla="*/ 840891 w 1436261"/>
              <a:gd name="csY13980" fmla="*/ 3721 h 700513"/>
              <a:gd name="csX13981" fmla="*/ 472931 w 1436261"/>
              <a:gd name="csY13981" fmla="*/ 31 h 700513"/>
              <a:gd name="csX13982" fmla="*/ 482030 w 1436261"/>
              <a:gd name="csY13982" fmla="*/ 419 h 700513"/>
              <a:gd name="csX13983" fmla="*/ 492157 w 1436261"/>
              <a:gd name="csY13983" fmla="*/ 1042 h 700513"/>
              <a:gd name="csX13984" fmla="*/ 497195 w 1436261"/>
              <a:gd name="csY13984" fmla="*/ 1868 h 700513"/>
              <a:gd name="csX13985" fmla="*/ 500094 w 1436261"/>
              <a:gd name="csY13985" fmla="*/ 1901 h 700513"/>
              <a:gd name="csX13986" fmla="*/ 500144 w 1436261"/>
              <a:gd name="csY13986" fmla="*/ 1935 h 700513"/>
              <a:gd name="csX13987" fmla="*/ 496505 w 1436261"/>
              <a:gd name="csY13987" fmla="*/ 4126 h 700513"/>
              <a:gd name="csX13988" fmla="*/ 486917 w 1436261"/>
              <a:gd name="csY13988" fmla="*/ 5474 h 700513"/>
              <a:gd name="csX13989" fmla="*/ 479536 w 1436261"/>
              <a:gd name="csY13989" fmla="*/ 6080 h 700513"/>
              <a:gd name="csX13990" fmla="*/ 483024 w 1436261"/>
              <a:gd name="csY13990" fmla="*/ 6687 h 700513"/>
              <a:gd name="csX13991" fmla="*/ 475560 w 1436261"/>
              <a:gd name="csY13991" fmla="*/ 8776 h 700513"/>
              <a:gd name="csX13992" fmla="*/ 471212 w 1436261"/>
              <a:gd name="csY13992" fmla="*/ 9602 h 700513"/>
              <a:gd name="csX13993" fmla="*/ 463478 w 1436261"/>
              <a:gd name="csY13993" fmla="*/ 11439 h 700513"/>
              <a:gd name="csX13994" fmla="*/ 453452 w 1436261"/>
              <a:gd name="csY13994" fmla="*/ 11270 h 700513"/>
              <a:gd name="csX13995" fmla="*/ 452390 w 1436261"/>
              <a:gd name="csY13995" fmla="*/ 12264 h 700513"/>
              <a:gd name="csX13996" fmla="*/ 448279 w 1436261"/>
              <a:gd name="csY13996" fmla="*/ 12028 h 700513"/>
              <a:gd name="csX13997" fmla="*/ 444858 w 1436261"/>
              <a:gd name="csY13997" fmla="*/ 15348 h 700513"/>
              <a:gd name="csX13998" fmla="*/ 452121 w 1436261"/>
              <a:gd name="csY13998" fmla="*/ 15179 h 700513"/>
              <a:gd name="csX13999" fmla="*/ 443392 w 1436261"/>
              <a:gd name="csY13999" fmla="*/ 19493 h 700513"/>
              <a:gd name="csX14000" fmla="*/ 434816 w 1436261"/>
              <a:gd name="csY14000" fmla="*/ 22139 h 700513"/>
              <a:gd name="csX14001" fmla="*/ 430755 w 1436261"/>
              <a:gd name="csY14001" fmla="*/ 20234 h 700513"/>
              <a:gd name="csX14002" fmla="*/ 426138 w 1436261"/>
              <a:gd name="csY14002" fmla="*/ 19527 h 700513"/>
              <a:gd name="csX14003" fmla="*/ 430232 w 1436261"/>
              <a:gd name="csY14003" fmla="*/ 22644 h 700513"/>
              <a:gd name="csX14004" fmla="*/ 424588 w 1436261"/>
              <a:gd name="csY14004" fmla="*/ 25509 h 700513"/>
              <a:gd name="csX14005" fmla="*/ 411259 w 1436261"/>
              <a:gd name="csY14005" fmla="*/ 25306 h 700513"/>
              <a:gd name="csX14006" fmla="*/ 400391 w 1436261"/>
              <a:gd name="csY14006" fmla="*/ 24060 h 700513"/>
              <a:gd name="csX14007" fmla="*/ 398217 w 1436261"/>
              <a:gd name="csY14007" fmla="*/ 22627 h 700513"/>
              <a:gd name="csX14008" fmla="*/ 402497 w 1436261"/>
              <a:gd name="csY14008" fmla="*/ 20538 h 700513"/>
              <a:gd name="csX14009" fmla="*/ 406794 w 1436261"/>
              <a:gd name="csY14009" fmla="*/ 19341 h 700513"/>
              <a:gd name="csX14010" fmla="*/ 409439 w 1436261"/>
              <a:gd name="csY14010" fmla="*/ 17825 h 700513"/>
              <a:gd name="csX14011" fmla="*/ 414511 w 1436261"/>
              <a:gd name="csY14011" fmla="*/ 19341 h 700513"/>
              <a:gd name="csX14012" fmla="*/ 417949 w 1436261"/>
              <a:gd name="csY14012" fmla="*/ 18954 h 700513"/>
              <a:gd name="csX14013" fmla="*/ 417612 w 1436261"/>
              <a:gd name="csY14013" fmla="*/ 17201 h 700513"/>
              <a:gd name="csX14014" fmla="*/ 423796 w 1436261"/>
              <a:gd name="csY14014" fmla="*/ 15348 h 700513"/>
              <a:gd name="csX14015" fmla="*/ 427098 w 1436261"/>
              <a:gd name="csY14015" fmla="*/ 14489 h 700513"/>
              <a:gd name="csX14016" fmla="*/ 425464 w 1436261"/>
              <a:gd name="csY14016" fmla="*/ 11590 h 700513"/>
              <a:gd name="csX14017" fmla="*/ 426660 w 1436261"/>
              <a:gd name="csY14017" fmla="*/ 9433 h 700513"/>
              <a:gd name="csX14018" fmla="*/ 421201 w 1436261"/>
              <a:gd name="csY14018" fmla="*/ 6872 h 700513"/>
              <a:gd name="csX14019" fmla="*/ 416550 w 1436261"/>
              <a:gd name="csY14019" fmla="*/ 4581 h 700513"/>
              <a:gd name="csX14020" fmla="*/ 426323 w 1436261"/>
              <a:gd name="csY14020" fmla="*/ 3755 h 700513"/>
              <a:gd name="csX14021" fmla="*/ 431024 w 1436261"/>
              <a:gd name="csY14021" fmla="*/ 3502 h 700513"/>
              <a:gd name="csX14022" fmla="*/ 434495 w 1436261"/>
              <a:gd name="csY14022" fmla="*/ 2053 h 700513"/>
              <a:gd name="csX14023" fmla="*/ 443864 w 1436261"/>
              <a:gd name="csY14023" fmla="*/ 2963 h 700513"/>
              <a:gd name="csX14024" fmla="*/ 453385 w 1436261"/>
              <a:gd name="csY14024" fmla="*/ 419 h 700513"/>
              <a:gd name="csX14025" fmla="*/ 462383 w 1436261"/>
              <a:gd name="csY14025" fmla="*/ 1261 h 700513"/>
              <a:gd name="csX14026" fmla="*/ 472931 w 1436261"/>
              <a:gd name="csY14026" fmla="*/ 31 h 7005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  <a:cxn ang="0">
                <a:pos x="csX520" y="csY520"/>
              </a:cxn>
              <a:cxn ang="0">
                <a:pos x="csX521" y="csY521"/>
              </a:cxn>
              <a:cxn ang="0">
                <a:pos x="csX522" y="csY522"/>
              </a:cxn>
              <a:cxn ang="0">
                <a:pos x="csX523" y="csY523"/>
              </a:cxn>
              <a:cxn ang="0">
                <a:pos x="csX524" y="csY524"/>
              </a:cxn>
              <a:cxn ang="0">
                <a:pos x="csX525" y="csY525"/>
              </a:cxn>
              <a:cxn ang="0">
                <a:pos x="csX526" y="csY526"/>
              </a:cxn>
              <a:cxn ang="0">
                <a:pos x="csX527" y="csY527"/>
              </a:cxn>
              <a:cxn ang="0">
                <a:pos x="csX528" y="csY528"/>
              </a:cxn>
              <a:cxn ang="0">
                <a:pos x="csX529" y="csY529"/>
              </a:cxn>
              <a:cxn ang="0">
                <a:pos x="csX530" y="csY530"/>
              </a:cxn>
              <a:cxn ang="0">
                <a:pos x="csX531" y="csY531"/>
              </a:cxn>
              <a:cxn ang="0">
                <a:pos x="csX532" y="csY532"/>
              </a:cxn>
              <a:cxn ang="0">
                <a:pos x="csX533" y="csY533"/>
              </a:cxn>
              <a:cxn ang="0">
                <a:pos x="csX534" y="csY534"/>
              </a:cxn>
              <a:cxn ang="0">
                <a:pos x="csX535" y="csY535"/>
              </a:cxn>
              <a:cxn ang="0">
                <a:pos x="csX536" y="csY536"/>
              </a:cxn>
              <a:cxn ang="0">
                <a:pos x="csX537" y="csY537"/>
              </a:cxn>
              <a:cxn ang="0">
                <a:pos x="csX538" y="csY538"/>
              </a:cxn>
              <a:cxn ang="0">
                <a:pos x="csX539" y="csY539"/>
              </a:cxn>
              <a:cxn ang="0">
                <a:pos x="csX540" y="csY540"/>
              </a:cxn>
              <a:cxn ang="0">
                <a:pos x="csX541" y="csY541"/>
              </a:cxn>
              <a:cxn ang="0">
                <a:pos x="csX542" y="csY542"/>
              </a:cxn>
              <a:cxn ang="0">
                <a:pos x="csX543" y="csY543"/>
              </a:cxn>
              <a:cxn ang="0">
                <a:pos x="csX544" y="csY544"/>
              </a:cxn>
              <a:cxn ang="0">
                <a:pos x="csX545" y="csY545"/>
              </a:cxn>
              <a:cxn ang="0">
                <a:pos x="csX546" y="csY546"/>
              </a:cxn>
              <a:cxn ang="0">
                <a:pos x="csX547" y="csY547"/>
              </a:cxn>
              <a:cxn ang="0">
                <a:pos x="csX548" y="csY548"/>
              </a:cxn>
              <a:cxn ang="0">
                <a:pos x="csX549" y="csY549"/>
              </a:cxn>
              <a:cxn ang="0">
                <a:pos x="csX550" y="csY550"/>
              </a:cxn>
              <a:cxn ang="0">
                <a:pos x="csX551" y="csY551"/>
              </a:cxn>
              <a:cxn ang="0">
                <a:pos x="csX552" y="csY552"/>
              </a:cxn>
              <a:cxn ang="0">
                <a:pos x="csX553" y="csY553"/>
              </a:cxn>
              <a:cxn ang="0">
                <a:pos x="csX554" y="csY554"/>
              </a:cxn>
              <a:cxn ang="0">
                <a:pos x="csX555" y="csY555"/>
              </a:cxn>
              <a:cxn ang="0">
                <a:pos x="csX556" y="csY556"/>
              </a:cxn>
              <a:cxn ang="0">
                <a:pos x="csX557" y="csY557"/>
              </a:cxn>
              <a:cxn ang="0">
                <a:pos x="csX558" y="csY558"/>
              </a:cxn>
              <a:cxn ang="0">
                <a:pos x="csX559" y="csY559"/>
              </a:cxn>
              <a:cxn ang="0">
                <a:pos x="csX560" y="csY560"/>
              </a:cxn>
              <a:cxn ang="0">
                <a:pos x="csX561" y="csY561"/>
              </a:cxn>
              <a:cxn ang="0">
                <a:pos x="csX562" y="csY562"/>
              </a:cxn>
              <a:cxn ang="0">
                <a:pos x="csX563" y="csY563"/>
              </a:cxn>
              <a:cxn ang="0">
                <a:pos x="csX564" y="csY564"/>
              </a:cxn>
              <a:cxn ang="0">
                <a:pos x="csX565" y="csY565"/>
              </a:cxn>
              <a:cxn ang="0">
                <a:pos x="csX566" y="csY566"/>
              </a:cxn>
              <a:cxn ang="0">
                <a:pos x="csX567" y="csY567"/>
              </a:cxn>
              <a:cxn ang="0">
                <a:pos x="csX568" y="csY568"/>
              </a:cxn>
              <a:cxn ang="0">
                <a:pos x="csX569" y="csY569"/>
              </a:cxn>
              <a:cxn ang="0">
                <a:pos x="csX570" y="csY570"/>
              </a:cxn>
              <a:cxn ang="0">
                <a:pos x="csX571" y="csY571"/>
              </a:cxn>
              <a:cxn ang="0">
                <a:pos x="csX572" y="csY572"/>
              </a:cxn>
              <a:cxn ang="0">
                <a:pos x="csX573" y="csY573"/>
              </a:cxn>
              <a:cxn ang="0">
                <a:pos x="csX574" y="csY574"/>
              </a:cxn>
              <a:cxn ang="0">
                <a:pos x="csX575" y="csY575"/>
              </a:cxn>
              <a:cxn ang="0">
                <a:pos x="csX576" y="csY576"/>
              </a:cxn>
              <a:cxn ang="0">
                <a:pos x="csX577" y="csY577"/>
              </a:cxn>
              <a:cxn ang="0">
                <a:pos x="csX578" y="csY578"/>
              </a:cxn>
              <a:cxn ang="0">
                <a:pos x="csX579" y="csY579"/>
              </a:cxn>
              <a:cxn ang="0">
                <a:pos x="csX580" y="csY580"/>
              </a:cxn>
              <a:cxn ang="0">
                <a:pos x="csX581" y="csY581"/>
              </a:cxn>
              <a:cxn ang="0">
                <a:pos x="csX582" y="csY582"/>
              </a:cxn>
              <a:cxn ang="0">
                <a:pos x="csX583" y="csY583"/>
              </a:cxn>
              <a:cxn ang="0">
                <a:pos x="csX584" y="csY584"/>
              </a:cxn>
              <a:cxn ang="0">
                <a:pos x="csX585" y="csY585"/>
              </a:cxn>
              <a:cxn ang="0">
                <a:pos x="csX586" y="csY586"/>
              </a:cxn>
              <a:cxn ang="0">
                <a:pos x="csX587" y="csY587"/>
              </a:cxn>
              <a:cxn ang="0">
                <a:pos x="csX588" y="csY588"/>
              </a:cxn>
              <a:cxn ang="0">
                <a:pos x="csX589" y="csY589"/>
              </a:cxn>
              <a:cxn ang="0">
                <a:pos x="csX590" y="csY590"/>
              </a:cxn>
              <a:cxn ang="0">
                <a:pos x="csX591" y="csY591"/>
              </a:cxn>
              <a:cxn ang="0">
                <a:pos x="csX592" y="csY592"/>
              </a:cxn>
              <a:cxn ang="0">
                <a:pos x="csX593" y="csY593"/>
              </a:cxn>
              <a:cxn ang="0">
                <a:pos x="csX594" y="csY594"/>
              </a:cxn>
              <a:cxn ang="0">
                <a:pos x="csX595" y="csY595"/>
              </a:cxn>
              <a:cxn ang="0">
                <a:pos x="csX596" y="csY596"/>
              </a:cxn>
              <a:cxn ang="0">
                <a:pos x="csX597" y="csY597"/>
              </a:cxn>
              <a:cxn ang="0">
                <a:pos x="csX598" y="csY598"/>
              </a:cxn>
              <a:cxn ang="0">
                <a:pos x="csX599" y="csY599"/>
              </a:cxn>
              <a:cxn ang="0">
                <a:pos x="csX600" y="csY600"/>
              </a:cxn>
              <a:cxn ang="0">
                <a:pos x="csX601" y="csY601"/>
              </a:cxn>
              <a:cxn ang="0">
                <a:pos x="csX602" y="csY602"/>
              </a:cxn>
              <a:cxn ang="0">
                <a:pos x="csX603" y="csY603"/>
              </a:cxn>
              <a:cxn ang="0">
                <a:pos x="csX604" y="csY604"/>
              </a:cxn>
              <a:cxn ang="0">
                <a:pos x="csX605" y="csY605"/>
              </a:cxn>
              <a:cxn ang="0">
                <a:pos x="csX606" y="csY606"/>
              </a:cxn>
              <a:cxn ang="0">
                <a:pos x="csX607" y="csY607"/>
              </a:cxn>
              <a:cxn ang="0">
                <a:pos x="csX608" y="csY608"/>
              </a:cxn>
              <a:cxn ang="0">
                <a:pos x="csX609" y="csY609"/>
              </a:cxn>
              <a:cxn ang="0">
                <a:pos x="csX610" y="csY610"/>
              </a:cxn>
              <a:cxn ang="0">
                <a:pos x="csX611" y="csY611"/>
              </a:cxn>
              <a:cxn ang="0">
                <a:pos x="csX612" y="csY612"/>
              </a:cxn>
              <a:cxn ang="0">
                <a:pos x="csX613" y="csY613"/>
              </a:cxn>
              <a:cxn ang="0">
                <a:pos x="csX614" y="csY614"/>
              </a:cxn>
              <a:cxn ang="0">
                <a:pos x="csX615" y="csY615"/>
              </a:cxn>
              <a:cxn ang="0">
                <a:pos x="csX616" y="csY616"/>
              </a:cxn>
              <a:cxn ang="0">
                <a:pos x="csX617" y="csY617"/>
              </a:cxn>
              <a:cxn ang="0">
                <a:pos x="csX618" y="csY618"/>
              </a:cxn>
              <a:cxn ang="0">
                <a:pos x="csX619" y="csY619"/>
              </a:cxn>
              <a:cxn ang="0">
                <a:pos x="csX620" y="csY620"/>
              </a:cxn>
              <a:cxn ang="0">
                <a:pos x="csX621" y="csY621"/>
              </a:cxn>
              <a:cxn ang="0">
                <a:pos x="csX622" y="csY622"/>
              </a:cxn>
              <a:cxn ang="0">
                <a:pos x="csX623" y="csY623"/>
              </a:cxn>
              <a:cxn ang="0">
                <a:pos x="csX624" y="csY624"/>
              </a:cxn>
              <a:cxn ang="0">
                <a:pos x="csX625" y="csY625"/>
              </a:cxn>
              <a:cxn ang="0">
                <a:pos x="csX626" y="csY626"/>
              </a:cxn>
              <a:cxn ang="0">
                <a:pos x="csX627" y="csY627"/>
              </a:cxn>
              <a:cxn ang="0">
                <a:pos x="csX628" y="csY628"/>
              </a:cxn>
              <a:cxn ang="0">
                <a:pos x="csX629" y="csY629"/>
              </a:cxn>
              <a:cxn ang="0">
                <a:pos x="csX630" y="csY630"/>
              </a:cxn>
              <a:cxn ang="0">
                <a:pos x="csX631" y="csY631"/>
              </a:cxn>
              <a:cxn ang="0">
                <a:pos x="csX632" y="csY632"/>
              </a:cxn>
              <a:cxn ang="0">
                <a:pos x="csX633" y="csY633"/>
              </a:cxn>
              <a:cxn ang="0">
                <a:pos x="csX634" y="csY634"/>
              </a:cxn>
              <a:cxn ang="0">
                <a:pos x="csX635" y="csY635"/>
              </a:cxn>
              <a:cxn ang="0">
                <a:pos x="csX636" y="csY636"/>
              </a:cxn>
              <a:cxn ang="0">
                <a:pos x="csX637" y="csY637"/>
              </a:cxn>
              <a:cxn ang="0">
                <a:pos x="csX638" y="csY638"/>
              </a:cxn>
              <a:cxn ang="0">
                <a:pos x="csX639" y="csY639"/>
              </a:cxn>
              <a:cxn ang="0">
                <a:pos x="csX640" y="csY640"/>
              </a:cxn>
              <a:cxn ang="0">
                <a:pos x="csX641" y="csY641"/>
              </a:cxn>
              <a:cxn ang="0">
                <a:pos x="csX642" y="csY642"/>
              </a:cxn>
              <a:cxn ang="0">
                <a:pos x="csX643" y="csY643"/>
              </a:cxn>
              <a:cxn ang="0">
                <a:pos x="csX644" y="csY644"/>
              </a:cxn>
              <a:cxn ang="0">
                <a:pos x="csX645" y="csY645"/>
              </a:cxn>
              <a:cxn ang="0">
                <a:pos x="csX646" y="csY646"/>
              </a:cxn>
              <a:cxn ang="0">
                <a:pos x="csX647" y="csY647"/>
              </a:cxn>
              <a:cxn ang="0">
                <a:pos x="csX648" y="csY648"/>
              </a:cxn>
              <a:cxn ang="0">
                <a:pos x="csX649" y="csY649"/>
              </a:cxn>
              <a:cxn ang="0">
                <a:pos x="csX650" y="csY650"/>
              </a:cxn>
              <a:cxn ang="0">
                <a:pos x="csX651" y="csY651"/>
              </a:cxn>
              <a:cxn ang="0">
                <a:pos x="csX652" y="csY652"/>
              </a:cxn>
              <a:cxn ang="0">
                <a:pos x="csX653" y="csY653"/>
              </a:cxn>
              <a:cxn ang="0">
                <a:pos x="csX654" y="csY654"/>
              </a:cxn>
              <a:cxn ang="0">
                <a:pos x="csX655" y="csY655"/>
              </a:cxn>
              <a:cxn ang="0">
                <a:pos x="csX656" y="csY656"/>
              </a:cxn>
              <a:cxn ang="0">
                <a:pos x="csX657" y="csY657"/>
              </a:cxn>
              <a:cxn ang="0">
                <a:pos x="csX658" y="csY658"/>
              </a:cxn>
              <a:cxn ang="0">
                <a:pos x="csX659" y="csY659"/>
              </a:cxn>
              <a:cxn ang="0">
                <a:pos x="csX660" y="csY660"/>
              </a:cxn>
              <a:cxn ang="0">
                <a:pos x="csX661" y="csY661"/>
              </a:cxn>
              <a:cxn ang="0">
                <a:pos x="csX662" y="csY662"/>
              </a:cxn>
              <a:cxn ang="0">
                <a:pos x="csX663" y="csY663"/>
              </a:cxn>
              <a:cxn ang="0">
                <a:pos x="csX664" y="csY664"/>
              </a:cxn>
              <a:cxn ang="0">
                <a:pos x="csX665" y="csY665"/>
              </a:cxn>
              <a:cxn ang="0">
                <a:pos x="csX666" y="csY666"/>
              </a:cxn>
              <a:cxn ang="0">
                <a:pos x="csX667" y="csY667"/>
              </a:cxn>
              <a:cxn ang="0">
                <a:pos x="csX668" y="csY668"/>
              </a:cxn>
              <a:cxn ang="0">
                <a:pos x="csX669" y="csY669"/>
              </a:cxn>
              <a:cxn ang="0">
                <a:pos x="csX670" y="csY670"/>
              </a:cxn>
              <a:cxn ang="0">
                <a:pos x="csX671" y="csY671"/>
              </a:cxn>
              <a:cxn ang="0">
                <a:pos x="csX672" y="csY672"/>
              </a:cxn>
              <a:cxn ang="0">
                <a:pos x="csX673" y="csY673"/>
              </a:cxn>
              <a:cxn ang="0">
                <a:pos x="csX674" y="csY674"/>
              </a:cxn>
              <a:cxn ang="0">
                <a:pos x="csX675" y="csY675"/>
              </a:cxn>
              <a:cxn ang="0">
                <a:pos x="csX676" y="csY676"/>
              </a:cxn>
              <a:cxn ang="0">
                <a:pos x="csX677" y="csY677"/>
              </a:cxn>
              <a:cxn ang="0">
                <a:pos x="csX678" y="csY678"/>
              </a:cxn>
              <a:cxn ang="0">
                <a:pos x="csX679" y="csY679"/>
              </a:cxn>
              <a:cxn ang="0">
                <a:pos x="csX680" y="csY680"/>
              </a:cxn>
              <a:cxn ang="0">
                <a:pos x="csX681" y="csY681"/>
              </a:cxn>
              <a:cxn ang="0">
                <a:pos x="csX682" y="csY682"/>
              </a:cxn>
              <a:cxn ang="0">
                <a:pos x="csX683" y="csY683"/>
              </a:cxn>
              <a:cxn ang="0">
                <a:pos x="csX684" y="csY684"/>
              </a:cxn>
              <a:cxn ang="0">
                <a:pos x="csX685" y="csY685"/>
              </a:cxn>
              <a:cxn ang="0">
                <a:pos x="csX686" y="csY686"/>
              </a:cxn>
              <a:cxn ang="0">
                <a:pos x="csX687" y="csY687"/>
              </a:cxn>
              <a:cxn ang="0">
                <a:pos x="csX688" y="csY688"/>
              </a:cxn>
              <a:cxn ang="0">
                <a:pos x="csX689" y="csY689"/>
              </a:cxn>
              <a:cxn ang="0">
                <a:pos x="csX690" y="csY690"/>
              </a:cxn>
              <a:cxn ang="0">
                <a:pos x="csX691" y="csY691"/>
              </a:cxn>
              <a:cxn ang="0">
                <a:pos x="csX692" y="csY692"/>
              </a:cxn>
              <a:cxn ang="0">
                <a:pos x="csX693" y="csY693"/>
              </a:cxn>
              <a:cxn ang="0">
                <a:pos x="csX694" y="csY694"/>
              </a:cxn>
              <a:cxn ang="0">
                <a:pos x="csX695" y="csY695"/>
              </a:cxn>
              <a:cxn ang="0">
                <a:pos x="csX696" y="csY696"/>
              </a:cxn>
              <a:cxn ang="0">
                <a:pos x="csX697" y="csY697"/>
              </a:cxn>
              <a:cxn ang="0">
                <a:pos x="csX698" y="csY698"/>
              </a:cxn>
              <a:cxn ang="0">
                <a:pos x="csX699" y="csY699"/>
              </a:cxn>
              <a:cxn ang="0">
                <a:pos x="csX700" y="csY700"/>
              </a:cxn>
              <a:cxn ang="0">
                <a:pos x="csX701" y="csY701"/>
              </a:cxn>
              <a:cxn ang="0">
                <a:pos x="csX702" y="csY702"/>
              </a:cxn>
              <a:cxn ang="0">
                <a:pos x="csX703" y="csY703"/>
              </a:cxn>
              <a:cxn ang="0">
                <a:pos x="csX704" y="csY704"/>
              </a:cxn>
              <a:cxn ang="0">
                <a:pos x="csX705" y="csY705"/>
              </a:cxn>
              <a:cxn ang="0">
                <a:pos x="csX706" y="csY706"/>
              </a:cxn>
              <a:cxn ang="0">
                <a:pos x="csX707" y="csY707"/>
              </a:cxn>
              <a:cxn ang="0">
                <a:pos x="csX708" y="csY708"/>
              </a:cxn>
              <a:cxn ang="0">
                <a:pos x="csX709" y="csY709"/>
              </a:cxn>
              <a:cxn ang="0">
                <a:pos x="csX710" y="csY710"/>
              </a:cxn>
              <a:cxn ang="0">
                <a:pos x="csX711" y="csY711"/>
              </a:cxn>
              <a:cxn ang="0">
                <a:pos x="csX712" y="csY712"/>
              </a:cxn>
              <a:cxn ang="0">
                <a:pos x="csX713" y="csY713"/>
              </a:cxn>
              <a:cxn ang="0">
                <a:pos x="csX714" y="csY714"/>
              </a:cxn>
              <a:cxn ang="0">
                <a:pos x="csX715" y="csY715"/>
              </a:cxn>
              <a:cxn ang="0">
                <a:pos x="csX716" y="csY716"/>
              </a:cxn>
              <a:cxn ang="0">
                <a:pos x="csX717" y="csY717"/>
              </a:cxn>
              <a:cxn ang="0">
                <a:pos x="csX718" y="csY718"/>
              </a:cxn>
              <a:cxn ang="0">
                <a:pos x="csX719" y="csY719"/>
              </a:cxn>
              <a:cxn ang="0">
                <a:pos x="csX720" y="csY720"/>
              </a:cxn>
              <a:cxn ang="0">
                <a:pos x="csX721" y="csY721"/>
              </a:cxn>
              <a:cxn ang="0">
                <a:pos x="csX722" y="csY722"/>
              </a:cxn>
              <a:cxn ang="0">
                <a:pos x="csX723" y="csY723"/>
              </a:cxn>
              <a:cxn ang="0">
                <a:pos x="csX724" y="csY724"/>
              </a:cxn>
              <a:cxn ang="0">
                <a:pos x="csX725" y="csY725"/>
              </a:cxn>
              <a:cxn ang="0">
                <a:pos x="csX726" y="csY726"/>
              </a:cxn>
              <a:cxn ang="0">
                <a:pos x="csX727" y="csY727"/>
              </a:cxn>
              <a:cxn ang="0">
                <a:pos x="csX728" y="csY728"/>
              </a:cxn>
              <a:cxn ang="0">
                <a:pos x="csX729" y="csY729"/>
              </a:cxn>
              <a:cxn ang="0">
                <a:pos x="csX730" y="csY730"/>
              </a:cxn>
              <a:cxn ang="0">
                <a:pos x="csX731" y="csY731"/>
              </a:cxn>
              <a:cxn ang="0">
                <a:pos x="csX732" y="csY732"/>
              </a:cxn>
              <a:cxn ang="0">
                <a:pos x="csX733" y="csY733"/>
              </a:cxn>
              <a:cxn ang="0">
                <a:pos x="csX734" y="csY734"/>
              </a:cxn>
              <a:cxn ang="0">
                <a:pos x="csX735" y="csY735"/>
              </a:cxn>
              <a:cxn ang="0">
                <a:pos x="csX736" y="csY736"/>
              </a:cxn>
              <a:cxn ang="0">
                <a:pos x="csX737" y="csY737"/>
              </a:cxn>
              <a:cxn ang="0">
                <a:pos x="csX738" y="csY738"/>
              </a:cxn>
              <a:cxn ang="0">
                <a:pos x="csX739" y="csY739"/>
              </a:cxn>
              <a:cxn ang="0">
                <a:pos x="csX740" y="csY740"/>
              </a:cxn>
              <a:cxn ang="0">
                <a:pos x="csX741" y="csY741"/>
              </a:cxn>
              <a:cxn ang="0">
                <a:pos x="csX742" y="csY742"/>
              </a:cxn>
              <a:cxn ang="0">
                <a:pos x="csX743" y="csY743"/>
              </a:cxn>
              <a:cxn ang="0">
                <a:pos x="csX744" y="csY744"/>
              </a:cxn>
              <a:cxn ang="0">
                <a:pos x="csX745" y="csY745"/>
              </a:cxn>
              <a:cxn ang="0">
                <a:pos x="csX746" y="csY746"/>
              </a:cxn>
              <a:cxn ang="0">
                <a:pos x="csX747" y="csY747"/>
              </a:cxn>
              <a:cxn ang="0">
                <a:pos x="csX748" y="csY748"/>
              </a:cxn>
              <a:cxn ang="0">
                <a:pos x="csX749" y="csY749"/>
              </a:cxn>
              <a:cxn ang="0">
                <a:pos x="csX750" y="csY750"/>
              </a:cxn>
              <a:cxn ang="0">
                <a:pos x="csX751" y="csY751"/>
              </a:cxn>
              <a:cxn ang="0">
                <a:pos x="csX752" y="csY752"/>
              </a:cxn>
              <a:cxn ang="0">
                <a:pos x="csX753" y="csY753"/>
              </a:cxn>
              <a:cxn ang="0">
                <a:pos x="csX754" y="csY754"/>
              </a:cxn>
              <a:cxn ang="0">
                <a:pos x="csX755" y="csY755"/>
              </a:cxn>
              <a:cxn ang="0">
                <a:pos x="csX756" y="csY756"/>
              </a:cxn>
              <a:cxn ang="0">
                <a:pos x="csX757" y="csY757"/>
              </a:cxn>
              <a:cxn ang="0">
                <a:pos x="csX758" y="csY758"/>
              </a:cxn>
              <a:cxn ang="0">
                <a:pos x="csX759" y="csY759"/>
              </a:cxn>
              <a:cxn ang="0">
                <a:pos x="csX760" y="csY760"/>
              </a:cxn>
              <a:cxn ang="0">
                <a:pos x="csX761" y="csY761"/>
              </a:cxn>
              <a:cxn ang="0">
                <a:pos x="csX762" y="csY762"/>
              </a:cxn>
              <a:cxn ang="0">
                <a:pos x="csX763" y="csY763"/>
              </a:cxn>
              <a:cxn ang="0">
                <a:pos x="csX764" y="csY764"/>
              </a:cxn>
              <a:cxn ang="0">
                <a:pos x="csX765" y="csY765"/>
              </a:cxn>
              <a:cxn ang="0">
                <a:pos x="csX766" y="csY766"/>
              </a:cxn>
              <a:cxn ang="0">
                <a:pos x="csX767" y="csY767"/>
              </a:cxn>
              <a:cxn ang="0">
                <a:pos x="csX768" y="csY768"/>
              </a:cxn>
              <a:cxn ang="0">
                <a:pos x="csX769" y="csY769"/>
              </a:cxn>
              <a:cxn ang="0">
                <a:pos x="csX770" y="csY770"/>
              </a:cxn>
              <a:cxn ang="0">
                <a:pos x="csX771" y="csY771"/>
              </a:cxn>
              <a:cxn ang="0">
                <a:pos x="csX772" y="csY772"/>
              </a:cxn>
              <a:cxn ang="0">
                <a:pos x="csX773" y="csY773"/>
              </a:cxn>
              <a:cxn ang="0">
                <a:pos x="csX774" y="csY774"/>
              </a:cxn>
              <a:cxn ang="0">
                <a:pos x="csX775" y="csY775"/>
              </a:cxn>
              <a:cxn ang="0">
                <a:pos x="csX776" y="csY776"/>
              </a:cxn>
              <a:cxn ang="0">
                <a:pos x="csX777" y="csY777"/>
              </a:cxn>
              <a:cxn ang="0">
                <a:pos x="csX778" y="csY778"/>
              </a:cxn>
              <a:cxn ang="0">
                <a:pos x="csX779" y="csY779"/>
              </a:cxn>
              <a:cxn ang="0">
                <a:pos x="csX780" y="csY780"/>
              </a:cxn>
              <a:cxn ang="0">
                <a:pos x="csX781" y="csY781"/>
              </a:cxn>
              <a:cxn ang="0">
                <a:pos x="csX782" y="csY782"/>
              </a:cxn>
              <a:cxn ang="0">
                <a:pos x="csX783" y="csY783"/>
              </a:cxn>
              <a:cxn ang="0">
                <a:pos x="csX784" y="csY784"/>
              </a:cxn>
              <a:cxn ang="0">
                <a:pos x="csX785" y="csY785"/>
              </a:cxn>
              <a:cxn ang="0">
                <a:pos x="csX786" y="csY786"/>
              </a:cxn>
              <a:cxn ang="0">
                <a:pos x="csX787" y="csY787"/>
              </a:cxn>
              <a:cxn ang="0">
                <a:pos x="csX788" y="csY788"/>
              </a:cxn>
              <a:cxn ang="0">
                <a:pos x="csX789" y="csY789"/>
              </a:cxn>
              <a:cxn ang="0">
                <a:pos x="csX790" y="csY790"/>
              </a:cxn>
              <a:cxn ang="0">
                <a:pos x="csX791" y="csY791"/>
              </a:cxn>
              <a:cxn ang="0">
                <a:pos x="csX792" y="csY792"/>
              </a:cxn>
              <a:cxn ang="0">
                <a:pos x="csX793" y="csY793"/>
              </a:cxn>
              <a:cxn ang="0">
                <a:pos x="csX794" y="csY794"/>
              </a:cxn>
              <a:cxn ang="0">
                <a:pos x="csX795" y="csY795"/>
              </a:cxn>
              <a:cxn ang="0">
                <a:pos x="csX796" y="csY796"/>
              </a:cxn>
              <a:cxn ang="0">
                <a:pos x="csX797" y="csY797"/>
              </a:cxn>
              <a:cxn ang="0">
                <a:pos x="csX798" y="csY798"/>
              </a:cxn>
              <a:cxn ang="0">
                <a:pos x="csX799" y="csY799"/>
              </a:cxn>
              <a:cxn ang="0">
                <a:pos x="csX800" y="csY800"/>
              </a:cxn>
              <a:cxn ang="0">
                <a:pos x="csX801" y="csY801"/>
              </a:cxn>
              <a:cxn ang="0">
                <a:pos x="csX802" y="csY802"/>
              </a:cxn>
              <a:cxn ang="0">
                <a:pos x="csX803" y="csY803"/>
              </a:cxn>
              <a:cxn ang="0">
                <a:pos x="csX804" y="csY804"/>
              </a:cxn>
              <a:cxn ang="0">
                <a:pos x="csX805" y="csY805"/>
              </a:cxn>
              <a:cxn ang="0">
                <a:pos x="csX806" y="csY806"/>
              </a:cxn>
              <a:cxn ang="0">
                <a:pos x="csX807" y="csY807"/>
              </a:cxn>
              <a:cxn ang="0">
                <a:pos x="csX808" y="csY808"/>
              </a:cxn>
              <a:cxn ang="0">
                <a:pos x="csX809" y="csY809"/>
              </a:cxn>
              <a:cxn ang="0">
                <a:pos x="csX810" y="csY810"/>
              </a:cxn>
              <a:cxn ang="0">
                <a:pos x="csX811" y="csY811"/>
              </a:cxn>
              <a:cxn ang="0">
                <a:pos x="csX812" y="csY812"/>
              </a:cxn>
              <a:cxn ang="0">
                <a:pos x="csX813" y="csY813"/>
              </a:cxn>
              <a:cxn ang="0">
                <a:pos x="csX814" y="csY814"/>
              </a:cxn>
              <a:cxn ang="0">
                <a:pos x="csX815" y="csY815"/>
              </a:cxn>
              <a:cxn ang="0">
                <a:pos x="csX816" y="csY816"/>
              </a:cxn>
              <a:cxn ang="0">
                <a:pos x="csX817" y="csY817"/>
              </a:cxn>
              <a:cxn ang="0">
                <a:pos x="csX818" y="csY818"/>
              </a:cxn>
              <a:cxn ang="0">
                <a:pos x="csX819" y="csY819"/>
              </a:cxn>
              <a:cxn ang="0">
                <a:pos x="csX820" y="csY820"/>
              </a:cxn>
              <a:cxn ang="0">
                <a:pos x="csX821" y="csY821"/>
              </a:cxn>
              <a:cxn ang="0">
                <a:pos x="csX822" y="csY822"/>
              </a:cxn>
              <a:cxn ang="0">
                <a:pos x="csX823" y="csY823"/>
              </a:cxn>
              <a:cxn ang="0">
                <a:pos x="csX824" y="csY824"/>
              </a:cxn>
              <a:cxn ang="0">
                <a:pos x="csX825" y="csY825"/>
              </a:cxn>
              <a:cxn ang="0">
                <a:pos x="csX826" y="csY826"/>
              </a:cxn>
              <a:cxn ang="0">
                <a:pos x="csX827" y="csY827"/>
              </a:cxn>
              <a:cxn ang="0">
                <a:pos x="csX828" y="csY828"/>
              </a:cxn>
              <a:cxn ang="0">
                <a:pos x="csX829" y="csY829"/>
              </a:cxn>
              <a:cxn ang="0">
                <a:pos x="csX830" y="csY830"/>
              </a:cxn>
              <a:cxn ang="0">
                <a:pos x="csX831" y="csY831"/>
              </a:cxn>
              <a:cxn ang="0">
                <a:pos x="csX832" y="csY832"/>
              </a:cxn>
              <a:cxn ang="0">
                <a:pos x="csX833" y="csY833"/>
              </a:cxn>
              <a:cxn ang="0">
                <a:pos x="csX834" y="csY834"/>
              </a:cxn>
              <a:cxn ang="0">
                <a:pos x="csX835" y="csY835"/>
              </a:cxn>
              <a:cxn ang="0">
                <a:pos x="csX836" y="csY836"/>
              </a:cxn>
              <a:cxn ang="0">
                <a:pos x="csX837" y="csY837"/>
              </a:cxn>
              <a:cxn ang="0">
                <a:pos x="csX838" y="csY838"/>
              </a:cxn>
              <a:cxn ang="0">
                <a:pos x="csX839" y="csY839"/>
              </a:cxn>
              <a:cxn ang="0">
                <a:pos x="csX840" y="csY840"/>
              </a:cxn>
              <a:cxn ang="0">
                <a:pos x="csX841" y="csY841"/>
              </a:cxn>
              <a:cxn ang="0">
                <a:pos x="csX842" y="csY842"/>
              </a:cxn>
              <a:cxn ang="0">
                <a:pos x="csX843" y="csY843"/>
              </a:cxn>
              <a:cxn ang="0">
                <a:pos x="csX844" y="csY844"/>
              </a:cxn>
              <a:cxn ang="0">
                <a:pos x="csX845" y="csY845"/>
              </a:cxn>
              <a:cxn ang="0">
                <a:pos x="csX846" y="csY846"/>
              </a:cxn>
              <a:cxn ang="0">
                <a:pos x="csX847" y="csY847"/>
              </a:cxn>
              <a:cxn ang="0">
                <a:pos x="csX848" y="csY848"/>
              </a:cxn>
              <a:cxn ang="0">
                <a:pos x="csX849" y="csY849"/>
              </a:cxn>
              <a:cxn ang="0">
                <a:pos x="csX850" y="csY850"/>
              </a:cxn>
              <a:cxn ang="0">
                <a:pos x="csX851" y="csY851"/>
              </a:cxn>
              <a:cxn ang="0">
                <a:pos x="csX852" y="csY852"/>
              </a:cxn>
              <a:cxn ang="0">
                <a:pos x="csX853" y="csY853"/>
              </a:cxn>
              <a:cxn ang="0">
                <a:pos x="csX854" y="csY854"/>
              </a:cxn>
              <a:cxn ang="0">
                <a:pos x="csX855" y="csY855"/>
              </a:cxn>
              <a:cxn ang="0">
                <a:pos x="csX856" y="csY856"/>
              </a:cxn>
              <a:cxn ang="0">
                <a:pos x="csX857" y="csY857"/>
              </a:cxn>
              <a:cxn ang="0">
                <a:pos x="csX858" y="csY858"/>
              </a:cxn>
              <a:cxn ang="0">
                <a:pos x="csX859" y="csY859"/>
              </a:cxn>
              <a:cxn ang="0">
                <a:pos x="csX860" y="csY860"/>
              </a:cxn>
              <a:cxn ang="0">
                <a:pos x="csX861" y="csY861"/>
              </a:cxn>
              <a:cxn ang="0">
                <a:pos x="csX862" y="csY862"/>
              </a:cxn>
              <a:cxn ang="0">
                <a:pos x="csX863" y="csY863"/>
              </a:cxn>
              <a:cxn ang="0">
                <a:pos x="csX864" y="csY864"/>
              </a:cxn>
              <a:cxn ang="0">
                <a:pos x="csX865" y="csY865"/>
              </a:cxn>
              <a:cxn ang="0">
                <a:pos x="csX866" y="csY866"/>
              </a:cxn>
              <a:cxn ang="0">
                <a:pos x="csX867" y="csY867"/>
              </a:cxn>
              <a:cxn ang="0">
                <a:pos x="csX868" y="csY868"/>
              </a:cxn>
              <a:cxn ang="0">
                <a:pos x="csX869" y="csY869"/>
              </a:cxn>
              <a:cxn ang="0">
                <a:pos x="csX870" y="csY870"/>
              </a:cxn>
              <a:cxn ang="0">
                <a:pos x="csX871" y="csY871"/>
              </a:cxn>
              <a:cxn ang="0">
                <a:pos x="csX872" y="csY872"/>
              </a:cxn>
              <a:cxn ang="0">
                <a:pos x="csX873" y="csY873"/>
              </a:cxn>
              <a:cxn ang="0">
                <a:pos x="csX874" y="csY874"/>
              </a:cxn>
              <a:cxn ang="0">
                <a:pos x="csX875" y="csY875"/>
              </a:cxn>
              <a:cxn ang="0">
                <a:pos x="csX876" y="csY876"/>
              </a:cxn>
              <a:cxn ang="0">
                <a:pos x="csX877" y="csY877"/>
              </a:cxn>
              <a:cxn ang="0">
                <a:pos x="csX878" y="csY878"/>
              </a:cxn>
              <a:cxn ang="0">
                <a:pos x="csX879" y="csY879"/>
              </a:cxn>
              <a:cxn ang="0">
                <a:pos x="csX880" y="csY880"/>
              </a:cxn>
              <a:cxn ang="0">
                <a:pos x="csX881" y="csY881"/>
              </a:cxn>
              <a:cxn ang="0">
                <a:pos x="csX882" y="csY882"/>
              </a:cxn>
              <a:cxn ang="0">
                <a:pos x="csX883" y="csY883"/>
              </a:cxn>
              <a:cxn ang="0">
                <a:pos x="csX884" y="csY884"/>
              </a:cxn>
              <a:cxn ang="0">
                <a:pos x="csX885" y="csY885"/>
              </a:cxn>
              <a:cxn ang="0">
                <a:pos x="csX886" y="csY886"/>
              </a:cxn>
              <a:cxn ang="0">
                <a:pos x="csX887" y="csY887"/>
              </a:cxn>
              <a:cxn ang="0">
                <a:pos x="csX888" y="csY888"/>
              </a:cxn>
              <a:cxn ang="0">
                <a:pos x="csX889" y="csY889"/>
              </a:cxn>
              <a:cxn ang="0">
                <a:pos x="csX890" y="csY890"/>
              </a:cxn>
              <a:cxn ang="0">
                <a:pos x="csX891" y="csY891"/>
              </a:cxn>
              <a:cxn ang="0">
                <a:pos x="csX892" y="csY892"/>
              </a:cxn>
              <a:cxn ang="0">
                <a:pos x="csX893" y="csY893"/>
              </a:cxn>
              <a:cxn ang="0">
                <a:pos x="csX894" y="csY894"/>
              </a:cxn>
              <a:cxn ang="0">
                <a:pos x="csX895" y="csY895"/>
              </a:cxn>
              <a:cxn ang="0">
                <a:pos x="csX896" y="csY896"/>
              </a:cxn>
              <a:cxn ang="0">
                <a:pos x="csX897" y="csY897"/>
              </a:cxn>
              <a:cxn ang="0">
                <a:pos x="csX898" y="csY898"/>
              </a:cxn>
              <a:cxn ang="0">
                <a:pos x="csX899" y="csY899"/>
              </a:cxn>
              <a:cxn ang="0">
                <a:pos x="csX900" y="csY900"/>
              </a:cxn>
              <a:cxn ang="0">
                <a:pos x="csX901" y="csY901"/>
              </a:cxn>
              <a:cxn ang="0">
                <a:pos x="csX902" y="csY902"/>
              </a:cxn>
              <a:cxn ang="0">
                <a:pos x="csX903" y="csY903"/>
              </a:cxn>
              <a:cxn ang="0">
                <a:pos x="csX904" y="csY904"/>
              </a:cxn>
              <a:cxn ang="0">
                <a:pos x="csX905" y="csY905"/>
              </a:cxn>
              <a:cxn ang="0">
                <a:pos x="csX906" y="csY906"/>
              </a:cxn>
              <a:cxn ang="0">
                <a:pos x="csX907" y="csY907"/>
              </a:cxn>
              <a:cxn ang="0">
                <a:pos x="csX908" y="csY908"/>
              </a:cxn>
              <a:cxn ang="0">
                <a:pos x="csX909" y="csY909"/>
              </a:cxn>
              <a:cxn ang="0">
                <a:pos x="csX910" y="csY910"/>
              </a:cxn>
              <a:cxn ang="0">
                <a:pos x="csX911" y="csY911"/>
              </a:cxn>
              <a:cxn ang="0">
                <a:pos x="csX912" y="csY912"/>
              </a:cxn>
              <a:cxn ang="0">
                <a:pos x="csX913" y="csY913"/>
              </a:cxn>
              <a:cxn ang="0">
                <a:pos x="csX914" y="csY914"/>
              </a:cxn>
              <a:cxn ang="0">
                <a:pos x="csX915" y="csY915"/>
              </a:cxn>
              <a:cxn ang="0">
                <a:pos x="csX916" y="csY916"/>
              </a:cxn>
              <a:cxn ang="0">
                <a:pos x="csX917" y="csY917"/>
              </a:cxn>
              <a:cxn ang="0">
                <a:pos x="csX918" y="csY918"/>
              </a:cxn>
              <a:cxn ang="0">
                <a:pos x="csX919" y="csY919"/>
              </a:cxn>
              <a:cxn ang="0">
                <a:pos x="csX920" y="csY920"/>
              </a:cxn>
              <a:cxn ang="0">
                <a:pos x="csX921" y="csY921"/>
              </a:cxn>
              <a:cxn ang="0">
                <a:pos x="csX922" y="csY922"/>
              </a:cxn>
              <a:cxn ang="0">
                <a:pos x="csX923" y="csY923"/>
              </a:cxn>
              <a:cxn ang="0">
                <a:pos x="csX924" y="csY924"/>
              </a:cxn>
              <a:cxn ang="0">
                <a:pos x="csX925" y="csY925"/>
              </a:cxn>
              <a:cxn ang="0">
                <a:pos x="csX926" y="csY926"/>
              </a:cxn>
              <a:cxn ang="0">
                <a:pos x="csX927" y="csY927"/>
              </a:cxn>
              <a:cxn ang="0">
                <a:pos x="csX928" y="csY928"/>
              </a:cxn>
              <a:cxn ang="0">
                <a:pos x="csX929" y="csY929"/>
              </a:cxn>
              <a:cxn ang="0">
                <a:pos x="csX930" y="csY930"/>
              </a:cxn>
              <a:cxn ang="0">
                <a:pos x="csX931" y="csY931"/>
              </a:cxn>
              <a:cxn ang="0">
                <a:pos x="csX932" y="csY932"/>
              </a:cxn>
              <a:cxn ang="0">
                <a:pos x="csX933" y="csY933"/>
              </a:cxn>
              <a:cxn ang="0">
                <a:pos x="csX934" y="csY934"/>
              </a:cxn>
              <a:cxn ang="0">
                <a:pos x="csX935" y="csY935"/>
              </a:cxn>
              <a:cxn ang="0">
                <a:pos x="csX936" y="csY936"/>
              </a:cxn>
              <a:cxn ang="0">
                <a:pos x="csX937" y="csY937"/>
              </a:cxn>
              <a:cxn ang="0">
                <a:pos x="csX938" y="csY938"/>
              </a:cxn>
              <a:cxn ang="0">
                <a:pos x="csX939" y="csY939"/>
              </a:cxn>
              <a:cxn ang="0">
                <a:pos x="csX940" y="csY940"/>
              </a:cxn>
              <a:cxn ang="0">
                <a:pos x="csX941" y="csY941"/>
              </a:cxn>
              <a:cxn ang="0">
                <a:pos x="csX942" y="csY942"/>
              </a:cxn>
              <a:cxn ang="0">
                <a:pos x="csX943" y="csY943"/>
              </a:cxn>
              <a:cxn ang="0">
                <a:pos x="csX944" y="csY944"/>
              </a:cxn>
              <a:cxn ang="0">
                <a:pos x="csX945" y="csY945"/>
              </a:cxn>
              <a:cxn ang="0">
                <a:pos x="csX946" y="csY946"/>
              </a:cxn>
              <a:cxn ang="0">
                <a:pos x="csX947" y="csY947"/>
              </a:cxn>
              <a:cxn ang="0">
                <a:pos x="csX948" y="csY948"/>
              </a:cxn>
              <a:cxn ang="0">
                <a:pos x="csX949" y="csY949"/>
              </a:cxn>
              <a:cxn ang="0">
                <a:pos x="csX950" y="csY950"/>
              </a:cxn>
              <a:cxn ang="0">
                <a:pos x="csX951" y="csY951"/>
              </a:cxn>
              <a:cxn ang="0">
                <a:pos x="csX952" y="csY952"/>
              </a:cxn>
              <a:cxn ang="0">
                <a:pos x="csX953" y="csY953"/>
              </a:cxn>
              <a:cxn ang="0">
                <a:pos x="csX954" y="csY954"/>
              </a:cxn>
              <a:cxn ang="0">
                <a:pos x="csX955" y="csY955"/>
              </a:cxn>
              <a:cxn ang="0">
                <a:pos x="csX956" y="csY956"/>
              </a:cxn>
              <a:cxn ang="0">
                <a:pos x="csX957" y="csY957"/>
              </a:cxn>
              <a:cxn ang="0">
                <a:pos x="csX958" y="csY958"/>
              </a:cxn>
              <a:cxn ang="0">
                <a:pos x="csX959" y="csY959"/>
              </a:cxn>
              <a:cxn ang="0">
                <a:pos x="csX960" y="csY960"/>
              </a:cxn>
              <a:cxn ang="0">
                <a:pos x="csX961" y="csY961"/>
              </a:cxn>
              <a:cxn ang="0">
                <a:pos x="csX962" y="csY962"/>
              </a:cxn>
              <a:cxn ang="0">
                <a:pos x="csX963" y="csY963"/>
              </a:cxn>
              <a:cxn ang="0">
                <a:pos x="csX964" y="csY964"/>
              </a:cxn>
              <a:cxn ang="0">
                <a:pos x="csX965" y="csY965"/>
              </a:cxn>
              <a:cxn ang="0">
                <a:pos x="csX966" y="csY966"/>
              </a:cxn>
              <a:cxn ang="0">
                <a:pos x="csX967" y="csY967"/>
              </a:cxn>
              <a:cxn ang="0">
                <a:pos x="csX968" y="csY968"/>
              </a:cxn>
              <a:cxn ang="0">
                <a:pos x="csX969" y="csY969"/>
              </a:cxn>
              <a:cxn ang="0">
                <a:pos x="csX970" y="csY970"/>
              </a:cxn>
              <a:cxn ang="0">
                <a:pos x="csX971" y="csY971"/>
              </a:cxn>
              <a:cxn ang="0">
                <a:pos x="csX972" y="csY972"/>
              </a:cxn>
              <a:cxn ang="0">
                <a:pos x="csX973" y="csY973"/>
              </a:cxn>
              <a:cxn ang="0">
                <a:pos x="csX974" y="csY974"/>
              </a:cxn>
              <a:cxn ang="0">
                <a:pos x="csX975" y="csY975"/>
              </a:cxn>
              <a:cxn ang="0">
                <a:pos x="csX976" y="csY976"/>
              </a:cxn>
              <a:cxn ang="0">
                <a:pos x="csX977" y="csY977"/>
              </a:cxn>
              <a:cxn ang="0">
                <a:pos x="csX978" y="csY978"/>
              </a:cxn>
              <a:cxn ang="0">
                <a:pos x="csX979" y="csY979"/>
              </a:cxn>
              <a:cxn ang="0">
                <a:pos x="csX980" y="csY980"/>
              </a:cxn>
              <a:cxn ang="0">
                <a:pos x="csX981" y="csY981"/>
              </a:cxn>
              <a:cxn ang="0">
                <a:pos x="csX982" y="csY982"/>
              </a:cxn>
              <a:cxn ang="0">
                <a:pos x="csX983" y="csY983"/>
              </a:cxn>
              <a:cxn ang="0">
                <a:pos x="csX984" y="csY984"/>
              </a:cxn>
              <a:cxn ang="0">
                <a:pos x="csX985" y="csY985"/>
              </a:cxn>
              <a:cxn ang="0">
                <a:pos x="csX986" y="csY986"/>
              </a:cxn>
              <a:cxn ang="0">
                <a:pos x="csX987" y="csY987"/>
              </a:cxn>
              <a:cxn ang="0">
                <a:pos x="csX988" y="csY988"/>
              </a:cxn>
              <a:cxn ang="0">
                <a:pos x="csX989" y="csY989"/>
              </a:cxn>
              <a:cxn ang="0">
                <a:pos x="csX990" y="csY990"/>
              </a:cxn>
              <a:cxn ang="0">
                <a:pos x="csX991" y="csY991"/>
              </a:cxn>
              <a:cxn ang="0">
                <a:pos x="csX992" y="csY992"/>
              </a:cxn>
              <a:cxn ang="0">
                <a:pos x="csX993" y="csY993"/>
              </a:cxn>
              <a:cxn ang="0">
                <a:pos x="csX994" y="csY994"/>
              </a:cxn>
              <a:cxn ang="0">
                <a:pos x="csX995" y="csY995"/>
              </a:cxn>
              <a:cxn ang="0">
                <a:pos x="csX996" y="csY996"/>
              </a:cxn>
              <a:cxn ang="0">
                <a:pos x="csX997" y="csY997"/>
              </a:cxn>
              <a:cxn ang="0">
                <a:pos x="csX998" y="csY998"/>
              </a:cxn>
              <a:cxn ang="0">
                <a:pos x="csX999" y="csY999"/>
              </a:cxn>
              <a:cxn ang="0">
                <a:pos x="csX1000" y="csY1000"/>
              </a:cxn>
              <a:cxn ang="0">
                <a:pos x="csX1001" y="csY1001"/>
              </a:cxn>
              <a:cxn ang="0">
                <a:pos x="csX1002" y="csY1002"/>
              </a:cxn>
              <a:cxn ang="0">
                <a:pos x="csX1003" y="csY1003"/>
              </a:cxn>
              <a:cxn ang="0">
                <a:pos x="csX1004" y="csY1004"/>
              </a:cxn>
              <a:cxn ang="0">
                <a:pos x="csX1005" y="csY1005"/>
              </a:cxn>
              <a:cxn ang="0">
                <a:pos x="csX1006" y="csY1006"/>
              </a:cxn>
              <a:cxn ang="0">
                <a:pos x="csX1007" y="csY1007"/>
              </a:cxn>
              <a:cxn ang="0">
                <a:pos x="csX1008" y="csY1008"/>
              </a:cxn>
              <a:cxn ang="0">
                <a:pos x="csX1009" y="csY1009"/>
              </a:cxn>
              <a:cxn ang="0">
                <a:pos x="csX1010" y="csY1010"/>
              </a:cxn>
              <a:cxn ang="0">
                <a:pos x="csX1011" y="csY1011"/>
              </a:cxn>
              <a:cxn ang="0">
                <a:pos x="csX1012" y="csY1012"/>
              </a:cxn>
              <a:cxn ang="0">
                <a:pos x="csX1013" y="csY1013"/>
              </a:cxn>
              <a:cxn ang="0">
                <a:pos x="csX1014" y="csY1014"/>
              </a:cxn>
              <a:cxn ang="0">
                <a:pos x="csX1015" y="csY1015"/>
              </a:cxn>
              <a:cxn ang="0">
                <a:pos x="csX1016" y="csY1016"/>
              </a:cxn>
              <a:cxn ang="0">
                <a:pos x="csX1017" y="csY1017"/>
              </a:cxn>
              <a:cxn ang="0">
                <a:pos x="csX1018" y="csY1018"/>
              </a:cxn>
              <a:cxn ang="0">
                <a:pos x="csX1019" y="csY1019"/>
              </a:cxn>
              <a:cxn ang="0">
                <a:pos x="csX1020" y="csY1020"/>
              </a:cxn>
              <a:cxn ang="0">
                <a:pos x="csX1021" y="csY1021"/>
              </a:cxn>
              <a:cxn ang="0">
                <a:pos x="csX1022" y="csY1022"/>
              </a:cxn>
              <a:cxn ang="0">
                <a:pos x="csX1023" y="csY1023"/>
              </a:cxn>
              <a:cxn ang="0">
                <a:pos x="csX1024" y="csY1024"/>
              </a:cxn>
              <a:cxn ang="0">
                <a:pos x="csX1025" y="csY1025"/>
              </a:cxn>
              <a:cxn ang="0">
                <a:pos x="csX1026" y="csY1026"/>
              </a:cxn>
              <a:cxn ang="0">
                <a:pos x="csX1027" y="csY1027"/>
              </a:cxn>
              <a:cxn ang="0">
                <a:pos x="csX1028" y="csY1028"/>
              </a:cxn>
              <a:cxn ang="0">
                <a:pos x="csX1029" y="csY1029"/>
              </a:cxn>
              <a:cxn ang="0">
                <a:pos x="csX1030" y="csY1030"/>
              </a:cxn>
              <a:cxn ang="0">
                <a:pos x="csX1031" y="csY1031"/>
              </a:cxn>
              <a:cxn ang="0">
                <a:pos x="csX1032" y="csY1032"/>
              </a:cxn>
              <a:cxn ang="0">
                <a:pos x="csX1033" y="csY1033"/>
              </a:cxn>
              <a:cxn ang="0">
                <a:pos x="csX1034" y="csY1034"/>
              </a:cxn>
              <a:cxn ang="0">
                <a:pos x="csX1035" y="csY1035"/>
              </a:cxn>
              <a:cxn ang="0">
                <a:pos x="csX1036" y="csY1036"/>
              </a:cxn>
              <a:cxn ang="0">
                <a:pos x="csX1037" y="csY1037"/>
              </a:cxn>
              <a:cxn ang="0">
                <a:pos x="csX1038" y="csY1038"/>
              </a:cxn>
              <a:cxn ang="0">
                <a:pos x="csX1039" y="csY1039"/>
              </a:cxn>
              <a:cxn ang="0">
                <a:pos x="csX1040" y="csY1040"/>
              </a:cxn>
              <a:cxn ang="0">
                <a:pos x="csX1041" y="csY1041"/>
              </a:cxn>
              <a:cxn ang="0">
                <a:pos x="csX1042" y="csY1042"/>
              </a:cxn>
              <a:cxn ang="0">
                <a:pos x="csX1043" y="csY1043"/>
              </a:cxn>
              <a:cxn ang="0">
                <a:pos x="csX1044" y="csY1044"/>
              </a:cxn>
              <a:cxn ang="0">
                <a:pos x="csX1045" y="csY1045"/>
              </a:cxn>
              <a:cxn ang="0">
                <a:pos x="csX1046" y="csY1046"/>
              </a:cxn>
              <a:cxn ang="0">
                <a:pos x="csX1047" y="csY1047"/>
              </a:cxn>
              <a:cxn ang="0">
                <a:pos x="csX1048" y="csY1048"/>
              </a:cxn>
              <a:cxn ang="0">
                <a:pos x="csX1049" y="csY1049"/>
              </a:cxn>
              <a:cxn ang="0">
                <a:pos x="csX1050" y="csY1050"/>
              </a:cxn>
              <a:cxn ang="0">
                <a:pos x="csX1051" y="csY1051"/>
              </a:cxn>
              <a:cxn ang="0">
                <a:pos x="csX1052" y="csY1052"/>
              </a:cxn>
              <a:cxn ang="0">
                <a:pos x="csX1053" y="csY1053"/>
              </a:cxn>
              <a:cxn ang="0">
                <a:pos x="csX1054" y="csY1054"/>
              </a:cxn>
              <a:cxn ang="0">
                <a:pos x="csX1055" y="csY1055"/>
              </a:cxn>
              <a:cxn ang="0">
                <a:pos x="csX1056" y="csY1056"/>
              </a:cxn>
              <a:cxn ang="0">
                <a:pos x="csX1057" y="csY1057"/>
              </a:cxn>
              <a:cxn ang="0">
                <a:pos x="csX1058" y="csY1058"/>
              </a:cxn>
              <a:cxn ang="0">
                <a:pos x="csX1059" y="csY1059"/>
              </a:cxn>
              <a:cxn ang="0">
                <a:pos x="csX1060" y="csY1060"/>
              </a:cxn>
              <a:cxn ang="0">
                <a:pos x="csX1061" y="csY1061"/>
              </a:cxn>
              <a:cxn ang="0">
                <a:pos x="csX1062" y="csY1062"/>
              </a:cxn>
              <a:cxn ang="0">
                <a:pos x="csX1063" y="csY1063"/>
              </a:cxn>
              <a:cxn ang="0">
                <a:pos x="csX1064" y="csY1064"/>
              </a:cxn>
              <a:cxn ang="0">
                <a:pos x="csX1065" y="csY1065"/>
              </a:cxn>
              <a:cxn ang="0">
                <a:pos x="csX1066" y="csY1066"/>
              </a:cxn>
              <a:cxn ang="0">
                <a:pos x="csX1067" y="csY1067"/>
              </a:cxn>
              <a:cxn ang="0">
                <a:pos x="csX1068" y="csY1068"/>
              </a:cxn>
              <a:cxn ang="0">
                <a:pos x="csX1069" y="csY1069"/>
              </a:cxn>
              <a:cxn ang="0">
                <a:pos x="csX1070" y="csY1070"/>
              </a:cxn>
              <a:cxn ang="0">
                <a:pos x="csX1071" y="csY1071"/>
              </a:cxn>
              <a:cxn ang="0">
                <a:pos x="csX1072" y="csY1072"/>
              </a:cxn>
              <a:cxn ang="0">
                <a:pos x="csX1073" y="csY1073"/>
              </a:cxn>
              <a:cxn ang="0">
                <a:pos x="csX1074" y="csY1074"/>
              </a:cxn>
              <a:cxn ang="0">
                <a:pos x="csX1075" y="csY1075"/>
              </a:cxn>
              <a:cxn ang="0">
                <a:pos x="csX1076" y="csY1076"/>
              </a:cxn>
              <a:cxn ang="0">
                <a:pos x="csX1077" y="csY1077"/>
              </a:cxn>
              <a:cxn ang="0">
                <a:pos x="csX1078" y="csY1078"/>
              </a:cxn>
              <a:cxn ang="0">
                <a:pos x="csX1079" y="csY1079"/>
              </a:cxn>
              <a:cxn ang="0">
                <a:pos x="csX1080" y="csY1080"/>
              </a:cxn>
              <a:cxn ang="0">
                <a:pos x="csX1081" y="csY1081"/>
              </a:cxn>
              <a:cxn ang="0">
                <a:pos x="csX1082" y="csY1082"/>
              </a:cxn>
              <a:cxn ang="0">
                <a:pos x="csX1083" y="csY1083"/>
              </a:cxn>
              <a:cxn ang="0">
                <a:pos x="csX1084" y="csY1084"/>
              </a:cxn>
              <a:cxn ang="0">
                <a:pos x="csX1085" y="csY1085"/>
              </a:cxn>
              <a:cxn ang="0">
                <a:pos x="csX1086" y="csY1086"/>
              </a:cxn>
              <a:cxn ang="0">
                <a:pos x="csX1087" y="csY1087"/>
              </a:cxn>
              <a:cxn ang="0">
                <a:pos x="csX1088" y="csY1088"/>
              </a:cxn>
              <a:cxn ang="0">
                <a:pos x="csX1089" y="csY1089"/>
              </a:cxn>
              <a:cxn ang="0">
                <a:pos x="csX1090" y="csY1090"/>
              </a:cxn>
              <a:cxn ang="0">
                <a:pos x="csX1091" y="csY1091"/>
              </a:cxn>
              <a:cxn ang="0">
                <a:pos x="csX1092" y="csY1092"/>
              </a:cxn>
              <a:cxn ang="0">
                <a:pos x="csX1093" y="csY1093"/>
              </a:cxn>
              <a:cxn ang="0">
                <a:pos x="csX1094" y="csY1094"/>
              </a:cxn>
              <a:cxn ang="0">
                <a:pos x="csX1095" y="csY1095"/>
              </a:cxn>
              <a:cxn ang="0">
                <a:pos x="csX1096" y="csY1096"/>
              </a:cxn>
              <a:cxn ang="0">
                <a:pos x="csX1097" y="csY1097"/>
              </a:cxn>
              <a:cxn ang="0">
                <a:pos x="csX1098" y="csY1098"/>
              </a:cxn>
              <a:cxn ang="0">
                <a:pos x="csX1099" y="csY1099"/>
              </a:cxn>
              <a:cxn ang="0">
                <a:pos x="csX1100" y="csY1100"/>
              </a:cxn>
              <a:cxn ang="0">
                <a:pos x="csX1101" y="csY1101"/>
              </a:cxn>
              <a:cxn ang="0">
                <a:pos x="csX1102" y="csY1102"/>
              </a:cxn>
              <a:cxn ang="0">
                <a:pos x="csX1103" y="csY1103"/>
              </a:cxn>
              <a:cxn ang="0">
                <a:pos x="csX1104" y="csY1104"/>
              </a:cxn>
              <a:cxn ang="0">
                <a:pos x="csX1105" y="csY1105"/>
              </a:cxn>
              <a:cxn ang="0">
                <a:pos x="csX1106" y="csY1106"/>
              </a:cxn>
              <a:cxn ang="0">
                <a:pos x="csX1107" y="csY1107"/>
              </a:cxn>
              <a:cxn ang="0">
                <a:pos x="csX1108" y="csY1108"/>
              </a:cxn>
              <a:cxn ang="0">
                <a:pos x="csX1109" y="csY1109"/>
              </a:cxn>
              <a:cxn ang="0">
                <a:pos x="csX1110" y="csY1110"/>
              </a:cxn>
              <a:cxn ang="0">
                <a:pos x="csX1111" y="csY1111"/>
              </a:cxn>
              <a:cxn ang="0">
                <a:pos x="csX1112" y="csY1112"/>
              </a:cxn>
              <a:cxn ang="0">
                <a:pos x="csX1113" y="csY1113"/>
              </a:cxn>
              <a:cxn ang="0">
                <a:pos x="csX1114" y="csY1114"/>
              </a:cxn>
              <a:cxn ang="0">
                <a:pos x="csX1115" y="csY1115"/>
              </a:cxn>
              <a:cxn ang="0">
                <a:pos x="csX1116" y="csY1116"/>
              </a:cxn>
              <a:cxn ang="0">
                <a:pos x="csX1117" y="csY1117"/>
              </a:cxn>
              <a:cxn ang="0">
                <a:pos x="csX1118" y="csY1118"/>
              </a:cxn>
              <a:cxn ang="0">
                <a:pos x="csX1119" y="csY1119"/>
              </a:cxn>
              <a:cxn ang="0">
                <a:pos x="csX1120" y="csY1120"/>
              </a:cxn>
              <a:cxn ang="0">
                <a:pos x="csX1121" y="csY1121"/>
              </a:cxn>
              <a:cxn ang="0">
                <a:pos x="csX1122" y="csY1122"/>
              </a:cxn>
              <a:cxn ang="0">
                <a:pos x="csX1123" y="csY1123"/>
              </a:cxn>
              <a:cxn ang="0">
                <a:pos x="csX1124" y="csY1124"/>
              </a:cxn>
              <a:cxn ang="0">
                <a:pos x="csX1125" y="csY1125"/>
              </a:cxn>
              <a:cxn ang="0">
                <a:pos x="csX1126" y="csY1126"/>
              </a:cxn>
              <a:cxn ang="0">
                <a:pos x="csX1127" y="csY1127"/>
              </a:cxn>
              <a:cxn ang="0">
                <a:pos x="csX1128" y="csY1128"/>
              </a:cxn>
              <a:cxn ang="0">
                <a:pos x="csX1129" y="csY1129"/>
              </a:cxn>
              <a:cxn ang="0">
                <a:pos x="csX1130" y="csY1130"/>
              </a:cxn>
              <a:cxn ang="0">
                <a:pos x="csX1131" y="csY1131"/>
              </a:cxn>
              <a:cxn ang="0">
                <a:pos x="csX1132" y="csY1132"/>
              </a:cxn>
              <a:cxn ang="0">
                <a:pos x="csX1133" y="csY1133"/>
              </a:cxn>
              <a:cxn ang="0">
                <a:pos x="csX1134" y="csY1134"/>
              </a:cxn>
              <a:cxn ang="0">
                <a:pos x="csX1135" y="csY1135"/>
              </a:cxn>
              <a:cxn ang="0">
                <a:pos x="csX1136" y="csY1136"/>
              </a:cxn>
              <a:cxn ang="0">
                <a:pos x="csX1137" y="csY1137"/>
              </a:cxn>
              <a:cxn ang="0">
                <a:pos x="csX1138" y="csY1138"/>
              </a:cxn>
              <a:cxn ang="0">
                <a:pos x="csX1139" y="csY1139"/>
              </a:cxn>
              <a:cxn ang="0">
                <a:pos x="csX1140" y="csY1140"/>
              </a:cxn>
              <a:cxn ang="0">
                <a:pos x="csX1141" y="csY1141"/>
              </a:cxn>
              <a:cxn ang="0">
                <a:pos x="csX1142" y="csY1142"/>
              </a:cxn>
              <a:cxn ang="0">
                <a:pos x="csX1143" y="csY1143"/>
              </a:cxn>
              <a:cxn ang="0">
                <a:pos x="csX1144" y="csY1144"/>
              </a:cxn>
              <a:cxn ang="0">
                <a:pos x="csX1145" y="csY1145"/>
              </a:cxn>
              <a:cxn ang="0">
                <a:pos x="csX1146" y="csY1146"/>
              </a:cxn>
              <a:cxn ang="0">
                <a:pos x="csX1147" y="csY1147"/>
              </a:cxn>
              <a:cxn ang="0">
                <a:pos x="csX1148" y="csY1148"/>
              </a:cxn>
              <a:cxn ang="0">
                <a:pos x="csX1149" y="csY1149"/>
              </a:cxn>
              <a:cxn ang="0">
                <a:pos x="csX1150" y="csY1150"/>
              </a:cxn>
              <a:cxn ang="0">
                <a:pos x="csX1151" y="csY1151"/>
              </a:cxn>
              <a:cxn ang="0">
                <a:pos x="csX1152" y="csY1152"/>
              </a:cxn>
              <a:cxn ang="0">
                <a:pos x="csX1153" y="csY1153"/>
              </a:cxn>
              <a:cxn ang="0">
                <a:pos x="csX1154" y="csY1154"/>
              </a:cxn>
              <a:cxn ang="0">
                <a:pos x="csX1155" y="csY1155"/>
              </a:cxn>
              <a:cxn ang="0">
                <a:pos x="csX1156" y="csY1156"/>
              </a:cxn>
              <a:cxn ang="0">
                <a:pos x="csX1157" y="csY1157"/>
              </a:cxn>
              <a:cxn ang="0">
                <a:pos x="csX1158" y="csY1158"/>
              </a:cxn>
              <a:cxn ang="0">
                <a:pos x="csX1159" y="csY1159"/>
              </a:cxn>
              <a:cxn ang="0">
                <a:pos x="csX1160" y="csY1160"/>
              </a:cxn>
              <a:cxn ang="0">
                <a:pos x="csX1161" y="csY1161"/>
              </a:cxn>
              <a:cxn ang="0">
                <a:pos x="csX1162" y="csY1162"/>
              </a:cxn>
              <a:cxn ang="0">
                <a:pos x="csX1163" y="csY1163"/>
              </a:cxn>
              <a:cxn ang="0">
                <a:pos x="csX1164" y="csY1164"/>
              </a:cxn>
              <a:cxn ang="0">
                <a:pos x="csX1165" y="csY1165"/>
              </a:cxn>
              <a:cxn ang="0">
                <a:pos x="csX1166" y="csY1166"/>
              </a:cxn>
              <a:cxn ang="0">
                <a:pos x="csX1167" y="csY1167"/>
              </a:cxn>
              <a:cxn ang="0">
                <a:pos x="csX1168" y="csY1168"/>
              </a:cxn>
              <a:cxn ang="0">
                <a:pos x="csX1169" y="csY1169"/>
              </a:cxn>
              <a:cxn ang="0">
                <a:pos x="csX1170" y="csY1170"/>
              </a:cxn>
              <a:cxn ang="0">
                <a:pos x="csX1171" y="csY1171"/>
              </a:cxn>
              <a:cxn ang="0">
                <a:pos x="csX1172" y="csY1172"/>
              </a:cxn>
              <a:cxn ang="0">
                <a:pos x="csX1173" y="csY1173"/>
              </a:cxn>
              <a:cxn ang="0">
                <a:pos x="csX1174" y="csY1174"/>
              </a:cxn>
              <a:cxn ang="0">
                <a:pos x="csX1175" y="csY1175"/>
              </a:cxn>
              <a:cxn ang="0">
                <a:pos x="csX1176" y="csY1176"/>
              </a:cxn>
              <a:cxn ang="0">
                <a:pos x="csX1177" y="csY1177"/>
              </a:cxn>
              <a:cxn ang="0">
                <a:pos x="csX1178" y="csY1178"/>
              </a:cxn>
              <a:cxn ang="0">
                <a:pos x="csX1179" y="csY1179"/>
              </a:cxn>
              <a:cxn ang="0">
                <a:pos x="csX1180" y="csY1180"/>
              </a:cxn>
              <a:cxn ang="0">
                <a:pos x="csX1181" y="csY1181"/>
              </a:cxn>
              <a:cxn ang="0">
                <a:pos x="csX1182" y="csY1182"/>
              </a:cxn>
              <a:cxn ang="0">
                <a:pos x="csX1183" y="csY1183"/>
              </a:cxn>
              <a:cxn ang="0">
                <a:pos x="csX1184" y="csY1184"/>
              </a:cxn>
              <a:cxn ang="0">
                <a:pos x="csX1185" y="csY1185"/>
              </a:cxn>
              <a:cxn ang="0">
                <a:pos x="csX1186" y="csY1186"/>
              </a:cxn>
              <a:cxn ang="0">
                <a:pos x="csX1187" y="csY1187"/>
              </a:cxn>
              <a:cxn ang="0">
                <a:pos x="csX1188" y="csY1188"/>
              </a:cxn>
              <a:cxn ang="0">
                <a:pos x="csX1189" y="csY1189"/>
              </a:cxn>
              <a:cxn ang="0">
                <a:pos x="csX1190" y="csY1190"/>
              </a:cxn>
              <a:cxn ang="0">
                <a:pos x="csX1191" y="csY1191"/>
              </a:cxn>
              <a:cxn ang="0">
                <a:pos x="csX1192" y="csY1192"/>
              </a:cxn>
              <a:cxn ang="0">
                <a:pos x="csX1193" y="csY1193"/>
              </a:cxn>
              <a:cxn ang="0">
                <a:pos x="csX1194" y="csY1194"/>
              </a:cxn>
              <a:cxn ang="0">
                <a:pos x="csX1195" y="csY1195"/>
              </a:cxn>
              <a:cxn ang="0">
                <a:pos x="csX1196" y="csY1196"/>
              </a:cxn>
              <a:cxn ang="0">
                <a:pos x="csX1197" y="csY1197"/>
              </a:cxn>
              <a:cxn ang="0">
                <a:pos x="csX1198" y="csY1198"/>
              </a:cxn>
              <a:cxn ang="0">
                <a:pos x="csX1199" y="csY1199"/>
              </a:cxn>
              <a:cxn ang="0">
                <a:pos x="csX1200" y="csY1200"/>
              </a:cxn>
              <a:cxn ang="0">
                <a:pos x="csX1201" y="csY1201"/>
              </a:cxn>
              <a:cxn ang="0">
                <a:pos x="csX1202" y="csY1202"/>
              </a:cxn>
              <a:cxn ang="0">
                <a:pos x="csX1203" y="csY1203"/>
              </a:cxn>
              <a:cxn ang="0">
                <a:pos x="csX1204" y="csY1204"/>
              </a:cxn>
              <a:cxn ang="0">
                <a:pos x="csX1205" y="csY1205"/>
              </a:cxn>
              <a:cxn ang="0">
                <a:pos x="csX1206" y="csY1206"/>
              </a:cxn>
              <a:cxn ang="0">
                <a:pos x="csX1207" y="csY1207"/>
              </a:cxn>
              <a:cxn ang="0">
                <a:pos x="csX1208" y="csY1208"/>
              </a:cxn>
              <a:cxn ang="0">
                <a:pos x="csX1209" y="csY1209"/>
              </a:cxn>
              <a:cxn ang="0">
                <a:pos x="csX1210" y="csY1210"/>
              </a:cxn>
              <a:cxn ang="0">
                <a:pos x="csX1211" y="csY1211"/>
              </a:cxn>
              <a:cxn ang="0">
                <a:pos x="csX1212" y="csY1212"/>
              </a:cxn>
              <a:cxn ang="0">
                <a:pos x="csX1213" y="csY1213"/>
              </a:cxn>
              <a:cxn ang="0">
                <a:pos x="csX1214" y="csY1214"/>
              </a:cxn>
              <a:cxn ang="0">
                <a:pos x="csX1215" y="csY1215"/>
              </a:cxn>
              <a:cxn ang="0">
                <a:pos x="csX1216" y="csY1216"/>
              </a:cxn>
              <a:cxn ang="0">
                <a:pos x="csX1217" y="csY1217"/>
              </a:cxn>
              <a:cxn ang="0">
                <a:pos x="csX1218" y="csY1218"/>
              </a:cxn>
              <a:cxn ang="0">
                <a:pos x="csX1219" y="csY1219"/>
              </a:cxn>
              <a:cxn ang="0">
                <a:pos x="csX1220" y="csY1220"/>
              </a:cxn>
              <a:cxn ang="0">
                <a:pos x="csX1221" y="csY1221"/>
              </a:cxn>
              <a:cxn ang="0">
                <a:pos x="csX1222" y="csY1222"/>
              </a:cxn>
              <a:cxn ang="0">
                <a:pos x="csX1223" y="csY1223"/>
              </a:cxn>
              <a:cxn ang="0">
                <a:pos x="csX1224" y="csY1224"/>
              </a:cxn>
              <a:cxn ang="0">
                <a:pos x="csX1225" y="csY1225"/>
              </a:cxn>
              <a:cxn ang="0">
                <a:pos x="csX1226" y="csY1226"/>
              </a:cxn>
              <a:cxn ang="0">
                <a:pos x="csX1227" y="csY1227"/>
              </a:cxn>
              <a:cxn ang="0">
                <a:pos x="csX1228" y="csY1228"/>
              </a:cxn>
              <a:cxn ang="0">
                <a:pos x="csX1229" y="csY1229"/>
              </a:cxn>
              <a:cxn ang="0">
                <a:pos x="csX1230" y="csY1230"/>
              </a:cxn>
              <a:cxn ang="0">
                <a:pos x="csX1231" y="csY1231"/>
              </a:cxn>
              <a:cxn ang="0">
                <a:pos x="csX1232" y="csY1232"/>
              </a:cxn>
              <a:cxn ang="0">
                <a:pos x="csX1233" y="csY1233"/>
              </a:cxn>
              <a:cxn ang="0">
                <a:pos x="csX1234" y="csY1234"/>
              </a:cxn>
              <a:cxn ang="0">
                <a:pos x="csX1235" y="csY1235"/>
              </a:cxn>
              <a:cxn ang="0">
                <a:pos x="csX1236" y="csY1236"/>
              </a:cxn>
              <a:cxn ang="0">
                <a:pos x="csX1237" y="csY1237"/>
              </a:cxn>
              <a:cxn ang="0">
                <a:pos x="csX1238" y="csY1238"/>
              </a:cxn>
              <a:cxn ang="0">
                <a:pos x="csX1239" y="csY1239"/>
              </a:cxn>
              <a:cxn ang="0">
                <a:pos x="csX1240" y="csY1240"/>
              </a:cxn>
              <a:cxn ang="0">
                <a:pos x="csX1241" y="csY1241"/>
              </a:cxn>
              <a:cxn ang="0">
                <a:pos x="csX1242" y="csY1242"/>
              </a:cxn>
              <a:cxn ang="0">
                <a:pos x="csX1243" y="csY1243"/>
              </a:cxn>
              <a:cxn ang="0">
                <a:pos x="csX1244" y="csY1244"/>
              </a:cxn>
              <a:cxn ang="0">
                <a:pos x="csX1245" y="csY1245"/>
              </a:cxn>
              <a:cxn ang="0">
                <a:pos x="csX1246" y="csY1246"/>
              </a:cxn>
              <a:cxn ang="0">
                <a:pos x="csX1247" y="csY1247"/>
              </a:cxn>
              <a:cxn ang="0">
                <a:pos x="csX1248" y="csY1248"/>
              </a:cxn>
              <a:cxn ang="0">
                <a:pos x="csX1249" y="csY1249"/>
              </a:cxn>
              <a:cxn ang="0">
                <a:pos x="csX1250" y="csY1250"/>
              </a:cxn>
              <a:cxn ang="0">
                <a:pos x="csX1251" y="csY1251"/>
              </a:cxn>
              <a:cxn ang="0">
                <a:pos x="csX1252" y="csY1252"/>
              </a:cxn>
              <a:cxn ang="0">
                <a:pos x="csX1253" y="csY1253"/>
              </a:cxn>
              <a:cxn ang="0">
                <a:pos x="csX1254" y="csY1254"/>
              </a:cxn>
              <a:cxn ang="0">
                <a:pos x="csX1255" y="csY1255"/>
              </a:cxn>
              <a:cxn ang="0">
                <a:pos x="csX1256" y="csY1256"/>
              </a:cxn>
              <a:cxn ang="0">
                <a:pos x="csX1257" y="csY1257"/>
              </a:cxn>
              <a:cxn ang="0">
                <a:pos x="csX1258" y="csY1258"/>
              </a:cxn>
              <a:cxn ang="0">
                <a:pos x="csX1259" y="csY1259"/>
              </a:cxn>
              <a:cxn ang="0">
                <a:pos x="csX1260" y="csY1260"/>
              </a:cxn>
              <a:cxn ang="0">
                <a:pos x="csX1261" y="csY1261"/>
              </a:cxn>
              <a:cxn ang="0">
                <a:pos x="csX1262" y="csY1262"/>
              </a:cxn>
              <a:cxn ang="0">
                <a:pos x="csX1263" y="csY1263"/>
              </a:cxn>
              <a:cxn ang="0">
                <a:pos x="csX1264" y="csY1264"/>
              </a:cxn>
              <a:cxn ang="0">
                <a:pos x="csX1265" y="csY1265"/>
              </a:cxn>
              <a:cxn ang="0">
                <a:pos x="csX1266" y="csY1266"/>
              </a:cxn>
              <a:cxn ang="0">
                <a:pos x="csX1267" y="csY1267"/>
              </a:cxn>
              <a:cxn ang="0">
                <a:pos x="csX1268" y="csY1268"/>
              </a:cxn>
              <a:cxn ang="0">
                <a:pos x="csX1269" y="csY1269"/>
              </a:cxn>
              <a:cxn ang="0">
                <a:pos x="csX1270" y="csY1270"/>
              </a:cxn>
              <a:cxn ang="0">
                <a:pos x="csX1271" y="csY1271"/>
              </a:cxn>
              <a:cxn ang="0">
                <a:pos x="csX1272" y="csY1272"/>
              </a:cxn>
              <a:cxn ang="0">
                <a:pos x="csX1273" y="csY1273"/>
              </a:cxn>
              <a:cxn ang="0">
                <a:pos x="csX1274" y="csY1274"/>
              </a:cxn>
              <a:cxn ang="0">
                <a:pos x="csX1275" y="csY1275"/>
              </a:cxn>
              <a:cxn ang="0">
                <a:pos x="csX1276" y="csY1276"/>
              </a:cxn>
              <a:cxn ang="0">
                <a:pos x="csX1277" y="csY1277"/>
              </a:cxn>
              <a:cxn ang="0">
                <a:pos x="csX1278" y="csY1278"/>
              </a:cxn>
              <a:cxn ang="0">
                <a:pos x="csX1279" y="csY1279"/>
              </a:cxn>
              <a:cxn ang="0">
                <a:pos x="csX1280" y="csY1280"/>
              </a:cxn>
              <a:cxn ang="0">
                <a:pos x="csX1281" y="csY1281"/>
              </a:cxn>
              <a:cxn ang="0">
                <a:pos x="csX1282" y="csY1282"/>
              </a:cxn>
              <a:cxn ang="0">
                <a:pos x="csX1283" y="csY1283"/>
              </a:cxn>
              <a:cxn ang="0">
                <a:pos x="csX1284" y="csY1284"/>
              </a:cxn>
              <a:cxn ang="0">
                <a:pos x="csX1285" y="csY1285"/>
              </a:cxn>
              <a:cxn ang="0">
                <a:pos x="csX1286" y="csY1286"/>
              </a:cxn>
              <a:cxn ang="0">
                <a:pos x="csX1287" y="csY1287"/>
              </a:cxn>
              <a:cxn ang="0">
                <a:pos x="csX1288" y="csY1288"/>
              </a:cxn>
              <a:cxn ang="0">
                <a:pos x="csX1289" y="csY1289"/>
              </a:cxn>
              <a:cxn ang="0">
                <a:pos x="csX1290" y="csY1290"/>
              </a:cxn>
              <a:cxn ang="0">
                <a:pos x="csX1291" y="csY1291"/>
              </a:cxn>
              <a:cxn ang="0">
                <a:pos x="csX1292" y="csY1292"/>
              </a:cxn>
              <a:cxn ang="0">
                <a:pos x="csX1293" y="csY1293"/>
              </a:cxn>
              <a:cxn ang="0">
                <a:pos x="csX1294" y="csY1294"/>
              </a:cxn>
              <a:cxn ang="0">
                <a:pos x="csX1295" y="csY1295"/>
              </a:cxn>
              <a:cxn ang="0">
                <a:pos x="csX1296" y="csY1296"/>
              </a:cxn>
              <a:cxn ang="0">
                <a:pos x="csX1297" y="csY1297"/>
              </a:cxn>
              <a:cxn ang="0">
                <a:pos x="csX1298" y="csY1298"/>
              </a:cxn>
              <a:cxn ang="0">
                <a:pos x="csX1299" y="csY1299"/>
              </a:cxn>
              <a:cxn ang="0">
                <a:pos x="csX1300" y="csY1300"/>
              </a:cxn>
              <a:cxn ang="0">
                <a:pos x="csX1301" y="csY1301"/>
              </a:cxn>
              <a:cxn ang="0">
                <a:pos x="csX1302" y="csY1302"/>
              </a:cxn>
              <a:cxn ang="0">
                <a:pos x="csX1303" y="csY1303"/>
              </a:cxn>
              <a:cxn ang="0">
                <a:pos x="csX1304" y="csY1304"/>
              </a:cxn>
              <a:cxn ang="0">
                <a:pos x="csX1305" y="csY1305"/>
              </a:cxn>
              <a:cxn ang="0">
                <a:pos x="csX1306" y="csY1306"/>
              </a:cxn>
              <a:cxn ang="0">
                <a:pos x="csX1307" y="csY1307"/>
              </a:cxn>
              <a:cxn ang="0">
                <a:pos x="csX1308" y="csY1308"/>
              </a:cxn>
              <a:cxn ang="0">
                <a:pos x="csX1309" y="csY1309"/>
              </a:cxn>
              <a:cxn ang="0">
                <a:pos x="csX1310" y="csY1310"/>
              </a:cxn>
              <a:cxn ang="0">
                <a:pos x="csX1311" y="csY1311"/>
              </a:cxn>
              <a:cxn ang="0">
                <a:pos x="csX1312" y="csY1312"/>
              </a:cxn>
              <a:cxn ang="0">
                <a:pos x="csX1313" y="csY1313"/>
              </a:cxn>
              <a:cxn ang="0">
                <a:pos x="csX1314" y="csY1314"/>
              </a:cxn>
              <a:cxn ang="0">
                <a:pos x="csX1315" y="csY1315"/>
              </a:cxn>
              <a:cxn ang="0">
                <a:pos x="csX1316" y="csY1316"/>
              </a:cxn>
              <a:cxn ang="0">
                <a:pos x="csX1317" y="csY1317"/>
              </a:cxn>
              <a:cxn ang="0">
                <a:pos x="csX1318" y="csY1318"/>
              </a:cxn>
              <a:cxn ang="0">
                <a:pos x="csX1319" y="csY1319"/>
              </a:cxn>
              <a:cxn ang="0">
                <a:pos x="csX1320" y="csY1320"/>
              </a:cxn>
              <a:cxn ang="0">
                <a:pos x="csX1321" y="csY1321"/>
              </a:cxn>
              <a:cxn ang="0">
                <a:pos x="csX1322" y="csY1322"/>
              </a:cxn>
              <a:cxn ang="0">
                <a:pos x="csX1323" y="csY1323"/>
              </a:cxn>
              <a:cxn ang="0">
                <a:pos x="csX1324" y="csY1324"/>
              </a:cxn>
              <a:cxn ang="0">
                <a:pos x="csX1325" y="csY1325"/>
              </a:cxn>
              <a:cxn ang="0">
                <a:pos x="csX1326" y="csY1326"/>
              </a:cxn>
              <a:cxn ang="0">
                <a:pos x="csX1327" y="csY1327"/>
              </a:cxn>
              <a:cxn ang="0">
                <a:pos x="csX1328" y="csY1328"/>
              </a:cxn>
              <a:cxn ang="0">
                <a:pos x="csX1329" y="csY1329"/>
              </a:cxn>
              <a:cxn ang="0">
                <a:pos x="csX1330" y="csY1330"/>
              </a:cxn>
              <a:cxn ang="0">
                <a:pos x="csX1331" y="csY1331"/>
              </a:cxn>
              <a:cxn ang="0">
                <a:pos x="csX1332" y="csY1332"/>
              </a:cxn>
              <a:cxn ang="0">
                <a:pos x="csX1333" y="csY1333"/>
              </a:cxn>
              <a:cxn ang="0">
                <a:pos x="csX1334" y="csY1334"/>
              </a:cxn>
              <a:cxn ang="0">
                <a:pos x="csX1335" y="csY1335"/>
              </a:cxn>
              <a:cxn ang="0">
                <a:pos x="csX1336" y="csY1336"/>
              </a:cxn>
              <a:cxn ang="0">
                <a:pos x="csX1337" y="csY1337"/>
              </a:cxn>
              <a:cxn ang="0">
                <a:pos x="csX1338" y="csY1338"/>
              </a:cxn>
              <a:cxn ang="0">
                <a:pos x="csX1339" y="csY1339"/>
              </a:cxn>
              <a:cxn ang="0">
                <a:pos x="csX1340" y="csY1340"/>
              </a:cxn>
              <a:cxn ang="0">
                <a:pos x="csX1341" y="csY1341"/>
              </a:cxn>
              <a:cxn ang="0">
                <a:pos x="csX1342" y="csY1342"/>
              </a:cxn>
              <a:cxn ang="0">
                <a:pos x="csX1343" y="csY1343"/>
              </a:cxn>
              <a:cxn ang="0">
                <a:pos x="csX1344" y="csY1344"/>
              </a:cxn>
              <a:cxn ang="0">
                <a:pos x="csX1345" y="csY1345"/>
              </a:cxn>
              <a:cxn ang="0">
                <a:pos x="csX1346" y="csY1346"/>
              </a:cxn>
              <a:cxn ang="0">
                <a:pos x="csX1347" y="csY1347"/>
              </a:cxn>
              <a:cxn ang="0">
                <a:pos x="csX1348" y="csY1348"/>
              </a:cxn>
              <a:cxn ang="0">
                <a:pos x="csX1349" y="csY1349"/>
              </a:cxn>
              <a:cxn ang="0">
                <a:pos x="csX1350" y="csY1350"/>
              </a:cxn>
              <a:cxn ang="0">
                <a:pos x="csX1351" y="csY1351"/>
              </a:cxn>
              <a:cxn ang="0">
                <a:pos x="csX1352" y="csY1352"/>
              </a:cxn>
              <a:cxn ang="0">
                <a:pos x="csX1353" y="csY1353"/>
              </a:cxn>
              <a:cxn ang="0">
                <a:pos x="csX1354" y="csY1354"/>
              </a:cxn>
              <a:cxn ang="0">
                <a:pos x="csX1355" y="csY1355"/>
              </a:cxn>
              <a:cxn ang="0">
                <a:pos x="csX1356" y="csY1356"/>
              </a:cxn>
              <a:cxn ang="0">
                <a:pos x="csX1357" y="csY1357"/>
              </a:cxn>
              <a:cxn ang="0">
                <a:pos x="csX1358" y="csY1358"/>
              </a:cxn>
              <a:cxn ang="0">
                <a:pos x="csX1359" y="csY1359"/>
              </a:cxn>
              <a:cxn ang="0">
                <a:pos x="csX1360" y="csY1360"/>
              </a:cxn>
              <a:cxn ang="0">
                <a:pos x="csX1361" y="csY1361"/>
              </a:cxn>
              <a:cxn ang="0">
                <a:pos x="csX1362" y="csY1362"/>
              </a:cxn>
              <a:cxn ang="0">
                <a:pos x="csX1363" y="csY1363"/>
              </a:cxn>
              <a:cxn ang="0">
                <a:pos x="csX1364" y="csY1364"/>
              </a:cxn>
              <a:cxn ang="0">
                <a:pos x="csX1365" y="csY1365"/>
              </a:cxn>
              <a:cxn ang="0">
                <a:pos x="csX1366" y="csY1366"/>
              </a:cxn>
              <a:cxn ang="0">
                <a:pos x="csX1367" y="csY1367"/>
              </a:cxn>
              <a:cxn ang="0">
                <a:pos x="csX1368" y="csY1368"/>
              </a:cxn>
              <a:cxn ang="0">
                <a:pos x="csX1369" y="csY1369"/>
              </a:cxn>
              <a:cxn ang="0">
                <a:pos x="csX1370" y="csY1370"/>
              </a:cxn>
              <a:cxn ang="0">
                <a:pos x="csX1371" y="csY1371"/>
              </a:cxn>
              <a:cxn ang="0">
                <a:pos x="csX1372" y="csY1372"/>
              </a:cxn>
              <a:cxn ang="0">
                <a:pos x="csX1373" y="csY1373"/>
              </a:cxn>
              <a:cxn ang="0">
                <a:pos x="csX1374" y="csY1374"/>
              </a:cxn>
              <a:cxn ang="0">
                <a:pos x="csX1375" y="csY1375"/>
              </a:cxn>
              <a:cxn ang="0">
                <a:pos x="csX1376" y="csY1376"/>
              </a:cxn>
              <a:cxn ang="0">
                <a:pos x="csX1377" y="csY1377"/>
              </a:cxn>
              <a:cxn ang="0">
                <a:pos x="csX1378" y="csY1378"/>
              </a:cxn>
              <a:cxn ang="0">
                <a:pos x="csX1379" y="csY1379"/>
              </a:cxn>
              <a:cxn ang="0">
                <a:pos x="csX1380" y="csY1380"/>
              </a:cxn>
              <a:cxn ang="0">
                <a:pos x="csX1381" y="csY1381"/>
              </a:cxn>
              <a:cxn ang="0">
                <a:pos x="csX1382" y="csY1382"/>
              </a:cxn>
              <a:cxn ang="0">
                <a:pos x="csX1383" y="csY1383"/>
              </a:cxn>
              <a:cxn ang="0">
                <a:pos x="csX1384" y="csY1384"/>
              </a:cxn>
              <a:cxn ang="0">
                <a:pos x="csX1385" y="csY1385"/>
              </a:cxn>
              <a:cxn ang="0">
                <a:pos x="csX1386" y="csY1386"/>
              </a:cxn>
              <a:cxn ang="0">
                <a:pos x="csX1387" y="csY1387"/>
              </a:cxn>
              <a:cxn ang="0">
                <a:pos x="csX1388" y="csY1388"/>
              </a:cxn>
              <a:cxn ang="0">
                <a:pos x="csX1389" y="csY1389"/>
              </a:cxn>
              <a:cxn ang="0">
                <a:pos x="csX1390" y="csY1390"/>
              </a:cxn>
              <a:cxn ang="0">
                <a:pos x="csX1391" y="csY1391"/>
              </a:cxn>
              <a:cxn ang="0">
                <a:pos x="csX1392" y="csY1392"/>
              </a:cxn>
              <a:cxn ang="0">
                <a:pos x="csX1393" y="csY1393"/>
              </a:cxn>
              <a:cxn ang="0">
                <a:pos x="csX1394" y="csY1394"/>
              </a:cxn>
              <a:cxn ang="0">
                <a:pos x="csX1395" y="csY1395"/>
              </a:cxn>
              <a:cxn ang="0">
                <a:pos x="csX1396" y="csY1396"/>
              </a:cxn>
              <a:cxn ang="0">
                <a:pos x="csX1397" y="csY1397"/>
              </a:cxn>
              <a:cxn ang="0">
                <a:pos x="csX1398" y="csY1398"/>
              </a:cxn>
              <a:cxn ang="0">
                <a:pos x="csX1399" y="csY1399"/>
              </a:cxn>
              <a:cxn ang="0">
                <a:pos x="csX1400" y="csY1400"/>
              </a:cxn>
              <a:cxn ang="0">
                <a:pos x="csX1401" y="csY1401"/>
              </a:cxn>
              <a:cxn ang="0">
                <a:pos x="csX1402" y="csY1402"/>
              </a:cxn>
              <a:cxn ang="0">
                <a:pos x="csX1403" y="csY1403"/>
              </a:cxn>
              <a:cxn ang="0">
                <a:pos x="csX1404" y="csY1404"/>
              </a:cxn>
              <a:cxn ang="0">
                <a:pos x="csX1405" y="csY1405"/>
              </a:cxn>
              <a:cxn ang="0">
                <a:pos x="csX1406" y="csY1406"/>
              </a:cxn>
              <a:cxn ang="0">
                <a:pos x="csX1407" y="csY1407"/>
              </a:cxn>
              <a:cxn ang="0">
                <a:pos x="csX1408" y="csY1408"/>
              </a:cxn>
              <a:cxn ang="0">
                <a:pos x="csX1409" y="csY1409"/>
              </a:cxn>
              <a:cxn ang="0">
                <a:pos x="csX1410" y="csY1410"/>
              </a:cxn>
              <a:cxn ang="0">
                <a:pos x="csX1411" y="csY1411"/>
              </a:cxn>
              <a:cxn ang="0">
                <a:pos x="csX1412" y="csY1412"/>
              </a:cxn>
              <a:cxn ang="0">
                <a:pos x="csX1413" y="csY1413"/>
              </a:cxn>
              <a:cxn ang="0">
                <a:pos x="csX1414" y="csY1414"/>
              </a:cxn>
              <a:cxn ang="0">
                <a:pos x="csX1415" y="csY1415"/>
              </a:cxn>
              <a:cxn ang="0">
                <a:pos x="csX1416" y="csY1416"/>
              </a:cxn>
              <a:cxn ang="0">
                <a:pos x="csX1417" y="csY1417"/>
              </a:cxn>
              <a:cxn ang="0">
                <a:pos x="csX1418" y="csY1418"/>
              </a:cxn>
              <a:cxn ang="0">
                <a:pos x="csX1419" y="csY1419"/>
              </a:cxn>
              <a:cxn ang="0">
                <a:pos x="csX1420" y="csY1420"/>
              </a:cxn>
              <a:cxn ang="0">
                <a:pos x="csX1421" y="csY1421"/>
              </a:cxn>
              <a:cxn ang="0">
                <a:pos x="csX1422" y="csY1422"/>
              </a:cxn>
              <a:cxn ang="0">
                <a:pos x="csX1423" y="csY1423"/>
              </a:cxn>
              <a:cxn ang="0">
                <a:pos x="csX1424" y="csY1424"/>
              </a:cxn>
              <a:cxn ang="0">
                <a:pos x="csX1425" y="csY1425"/>
              </a:cxn>
              <a:cxn ang="0">
                <a:pos x="csX1426" y="csY1426"/>
              </a:cxn>
              <a:cxn ang="0">
                <a:pos x="csX1427" y="csY1427"/>
              </a:cxn>
              <a:cxn ang="0">
                <a:pos x="csX1428" y="csY1428"/>
              </a:cxn>
              <a:cxn ang="0">
                <a:pos x="csX1429" y="csY1429"/>
              </a:cxn>
              <a:cxn ang="0">
                <a:pos x="csX1430" y="csY1430"/>
              </a:cxn>
              <a:cxn ang="0">
                <a:pos x="csX1431" y="csY1431"/>
              </a:cxn>
              <a:cxn ang="0">
                <a:pos x="csX1432" y="csY1432"/>
              </a:cxn>
              <a:cxn ang="0">
                <a:pos x="csX1433" y="csY1433"/>
              </a:cxn>
              <a:cxn ang="0">
                <a:pos x="csX1434" y="csY1434"/>
              </a:cxn>
              <a:cxn ang="0">
                <a:pos x="csX1435" y="csY1435"/>
              </a:cxn>
              <a:cxn ang="0">
                <a:pos x="csX1436" y="csY1436"/>
              </a:cxn>
              <a:cxn ang="0">
                <a:pos x="csX1437" y="csY1437"/>
              </a:cxn>
              <a:cxn ang="0">
                <a:pos x="csX1438" y="csY1438"/>
              </a:cxn>
              <a:cxn ang="0">
                <a:pos x="csX1439" y="csY1439"/>
              </a:cxn>
              <a:cxn ang="0">
                <a:pos x="csX1440" y="csY1440"/>
              </a:cxn>
              <a:cxn ang="0">
                <a:pos x="csX1441" y="csY1441"/>
              </a:cxn>
              <a:cxn ang="0">
                <a:pos x="csX1442" y="csY1442"/>
              </a:cxn>
              <a:cxn ang="0">
                <a:pos x="csX1443" y="csY1443"/>
              </a:cxn>
              <a:cxn ang="0">
                <a:pos x="csX1444" y="csY1444"/>
              </a:cxn>
              <a:cxn ang="0">
                <a:pos x="csX1445" y="csY1445"/>
              </a:cxn>
              <a:cxn ang="0">
                <a:pos x="csX1446" y="csY1446"/>
              </a:cxn>
              <a:cxn ang="0">
                <a:pos x="csX1447" y="csY1447"/>
              </a:cxn>
              <a:cxn ang="0">
                <a:pos x="csX1448" y="csY1448"/>
              </a:cxn>
              <a:cxn ang="0">
                <a:pos x="csX1449" y="csY1449"/>
              </a:cxn>
              <a:cxn ang="0">
                <a:pos x="csX1450" y="csY1450"/>
              </a:cxn>
              <a:cxn ang="0">
                <a:pos x="csX1451" y="csY1451"/>
              </a:cxn>
              <a:cxn ang="0">
                <a:pos x="csX1452" y="csY1452"/>
              </a:cxn>
              <a:cxn ang="0">
                <a:pos x="csX1453" y="csY1453"/>
              </a:cxn>
              <a:cxn ang="0">
                <a:pos x="csX1454" y="csY1454"/>
              </a:cxn>
              <a:cxn ang="0">
                <a:pos x="csX1455" y="csY1455"/>
              </a:cxn>
              <a:cxn ang="0">
                <a:pos x="csX1456" y="csY1456"/>
              </a:cxn>
              <a:cxn ang="0">
                <a:pos x="csX1457" y="csY1457"/>
              </a:cxn>
              <a:cxn ang="0">
                <a:pos x="csX1458" y="csY1458"/>
              </a:cxn>
              <a:cxn ang="0">
                <a:pos x="csX1459" y="csY1459"/>
              </a:cxn>
              <a:cxn ang="0">
                <a:pos x="csX1460" y="csY1460"/>
              </a:cxn>
              <a:cxn ang="0">
                <a:pos x="csX1461" y="csY1461"/>
              </a:cxn>
              <a:cxn ang="0">
                <a:pos x="csX1462" y="csY1462"/>
              </a:cxn>
              <a:cxn ang="0">
                <a:pos x="csX1463" y="csY1463"/>
              </a:cxn>
              <a:cxn ang="0">
                <a:pos x="csX1464" y="csY1464"/>
              </a:cxn>
              <a:cxn ang="0">
                <a:pos x="csX1465" y="csY1465"/>
              </a:cxn>
              <a:cxn ang="0">
                <a:pos x="csX1466" y="csY1466"/>
              </a:cxn>
              <a:cxn ang="0">
                <a:pos x="csX1467" y="csY1467"/>
              </a:cxn>
              <a:cxn ang="0">
                <a:pos x="csX1468" y="csY1468"/>
              </a:cxn>
              <a:cxn ang="0">
                <a:pos x="csX1469" y="csY1469"/>
              </a:cxn>
              <a:cxn ang="0">
                <a:pos x="csX1470" y="csY1470"/>
              </a:cxn>
              <a:cxn ang="0">
                <a:pos x="csX1471" y="csY1471"/>
              </a:cxn>
              <a:cxn ang="0">
                <a:pos x="csX1472" y="csY1472"/>
              </a:cxn>
              <a:cxn ang="0">
                <a:pos x="csX1473" y="csY1473"/>
              </a:cxn>
              <a:cxn ang="0">
                <a:pos x="csX1474" y="csY1474"/>
              </a:cxn>
              <a:cxn ang="0">
                <a:pos x="csX1475" y="csY1475"/>
              </a:cxn>
              <a:cxn ang="0">
                <a:pos x="csX1476" y="csY1476"/>
              </a:cxn>
              <a:cxn ang="0">
                <a:pos x="csX1477" y="csY1477"/>
              </a:cxn>
              <a:cxn ang="0">
                <a:pos x="csX1478" y="csY1478"/>
              </a:cxn>
              <a:cxn ang="0">
                <a:pos x="csX1479" y="csY1479"/>
              </a:cxn>
              <a:cxn ang="0">
                <a:pos x="csX1480" y="csY1480"/>
              </a:cxn>
              <a:cxn ang="0">
                <a:pos x="csX1481" y="csY1481"/>
              </a:cxn>
              <a:cxn ang="0">
                <a:pos x="csX1482" y="csY1482"/>
              </a:cxn>
              <a:cxn ang="0">
                <a:pos x="csX1483" y="csY1483"/>
              </a:cxn>
              <a:cxn ang="0">
                <a:pos x="csX1484" y="csY1484"/>
              </a:cxn>
              <a:cxn ang="0">
                <a:pos x="csX1485" y="csY1485"/>
              </a:cxn>
              <a:cxn ang="0">
                <a:pos x="csX1486" y="csY1486"/>
              </a:cxn>
              <a:cxn ang="0">
                <a:pos x="csX1487" y="csY1487"/>
              </a:cxn>
              <a:cxn ang="0">
                <a:pos x="csX1488" y="csY1488"/>
              </a:cxn>
              <a:cxn ang="0">
                <a:pos x="csX1489" y="csY1489"/>
              </a:cxn>
              <a:cxn ang="0">
                <a:pos x="csX1490" y="csY1490"/>
              </a:cxn>
              <a:cxn ang="0">
                <a:pos x="csX1491" y="csY1491"/>
              </a:cxn>
              <a:cxn ang="0">
                <a:pos x="csX1492" y="csY1492"/>
              </a:cxn>
              <a:cxn ang="0">
                <a:pos x="csX1493" y="csY1493"/>
              </a:cxn>
              <a:cxn ang="0">
                <a:pos x="csX1494" y="csY1494"/>
              </a:cxn>
              <a:cxn ang="0">
                <a:pos x="csX1495" y="csY1495"/>
              </a:cxn>
              <a:cxn ang="0">
                <a:pos x="csX1496" y="csY1496"/>
              </a:cxn>
              <a:cxn ang="0">
                <a:pos x="csX1497" y="csY1497"/>
              </a:cxn>
              <a:cxn ang="0">
                <a:pos x="csX1498" y="csY1498"/>
              </a:cxn>
              <a:cxn ang="0">
                <a:pos x="csX1499" y="csY1499"/>
              </a:cxn>
              <a:cxn ang="0">
                <a:pos x="csX1500" y="csY1500"/>
              </a:cxn>
              <a:cxn ang="0">
                <a:pos x="csX1501" y="csY1501"/>
              </a:cxn>
              <a:cxn ang="0">
                <a:pos x="csX1502" y="csY1502"/>
              </a:cxn>
              <a:cxn ang="0">
                <a:pos x="csX1503" y="csY1503"/>
              </a:cxn>
              <a:cxn ang="0">
                <a:pos x="csX1504" y="csY1504"/>
              </a:cxn>
              <a:cxn ang="0">
                <a:pos x="csX1505" y="csY1505"/>
              </a:cxn>
              <a:cxn ang="0">
                <a:pos x="csX1506" y="csY1506"/>
              </a:cxn>
              <a:cxn ang="0">
                <a:pos x="csX1507" y="csY1507"/>
              </a:cxn>
              <a:cxn ang="0">
                <a:pos x="csX1508" y="csY1508"/>
              </a:cxn>
              <a:cxn ang="0">
                <a:pos x="csX1509" y="csY1509"/>
              </a:cxn>
              <a:cxn ang="0">
                <a:pos x="csX1510" y="csY1510"/>
              </a:cxn>
              <a:cxn ang="0">
                <a:pos x="csX1511" y="csY1511"/>
              </a:cxn>
              <a:cxn ang="0">
                <a:pos x="csX1512" y="csY1512"/>
              </a:cxn>
              <a:cxn ang="0">
                <a:pos x="csX1513" y="csY1513"/>
              </a:cxn>
              <a:cxn ang="0">
                <a:pos x="csX1514" y="csY1514"/>
              </a:cxn>
              <a:cxn ang="0">
                <a:pos x="csX1515" y="csY1515"/>
              </a:cxn>
              <a:cxn ang="0">
                <a:pos x="csX1516" y="csY1516"/>
              </a:cxn>
              <a:cxn ang="0">
                <a:pos x="csX1517" y="csY1517"/>
              </a:cxn>
              <a:cxn ang="0">
                <a:pos x="csX1518" y="csY1518"/>
              </a:cxn>
              <a:cxn ang="0">
                <a:pos x="csX1519" y="csY1519"/>
              </a:cxn>
              <a:cxn ang="0">
                <a:pos x="csX1520" y="csY1520"/>
              </a:cxn>
              <a:cxn ang="0">
                <a:pos x="csX1521" y="csY1521"/>
              </a:cxn>
              <a:cxn ang="0">
                <a:pos x="csX1522" y="csY1522"/>
              </a:cxn>
              <a:cxn ang="0">
                <a:pos x="csX1523" y="csY1523"/>
              </a:cxn>
              <a:cxn ang="0">
                <a:pos x="csX1524" y="csY1524"/>
              </a:cxn>
              <a:cxn ang="0">
                <a:pos x="csX1525" y="csY1525"/>
              </a:cxn>
              <a:cxn ang="0">
                <a:pos x="csX1526" y="csY1526"/>
              </a:cxn>
              <a:cxn ang="0">
                <a:pos x="csX1527" y="csY1527"/>
              </a:cxn>
              <a:cxn ang="0">
                <a:pos x="csX1528" y="csY1528"/>
              </a:cxn>
              <a:cxn ang="0">
                <a:pos x="csX1529" y="csY1529"/>
              </a:cxn>
              <a:cxn ang="0">
                <a:pos x="csX1530" y="csY1530"/>
              </a:cxn>
              <a:cxn ang="0">
                <a:pos x="csX1531" y="csY1531"/>
              </a:cxn>
              <a:cxn ang="0">
                <a:pos x="csX1532" y="csY1532"/>
              </a:cxn>
              <a:cxn ang="0">
                <a:pos x="csX1533" y="csY1533"/>
              </a:cxn>
              <a:cxn ang="0">
                <a:pos x="csX1534" y="csY1534"/>
              </a:cxn>
              <a:cxn ang="0">
                <a:pos x="csX1535" y="csY1535"/>
              </a:cxn>
              <a:cxn ang="0">
                <a:pos x="csX1536" y="csY1536"/>
              </a:cxn>
              <a:cxn ang="0">
                <a:pos x="csX1537" y="csY1537"/>
              </a:cxn>
              <a:cxn ang="0">
                <a:pos x="csX1538" y="csY1538"/>
              </a:cxn>
              <a:cxn ang="0">
                <a:pos x="csX1539" y="csY1539"/>
              </a:cxn>
              <a:cxn ang="0">
                <a:pos x="csX1540" y="csY1540"/>
              </a:cxn>
              <a:cxn ang="0">
                <a:pos x="csX1541" y="csY1541"/>
              </a:cxn>
              <a:cxn ang="0">
                <a:pos x="csX1542" y="csY1542"/>
              </a:cxn>
              <a:cxn ang="0">
                <a:pos x="csX1543" y="csY1543"/>
              </a:cxn>
              <a:cxn ang="0">
                <a:pos x="csX1544" y="csY1544"/>
              </a:cxn>
              <a:cxn ang="0">
                <a:pos x="csX1545" y="csY1545"/>
              </a:cxn>
              <a:cxn ang="0">
                <a:pos x="csX1546" y="csY1546"/>
              </a:cxn>
              <a:cxn ang="0">
                <a:pos x="csX1547" y="csY1547"/>
              </a:cxn>
              <a:cxn ang="0">
                <a:pos x="csX1548" y="csY1548"/>
              </a:cxn>
              <a:cxn ang="0">
                <a:pos x="csX1549" y="csY1549"/>
              </a:cxn>
              <a:cxn ang="0">
                <a:pos x="csX1550" y="csY1550"/>
              </a:cxn>
              <a:cxn ang="0">
                <a:pos x="csX1551" y="csY1551"/>
              </a:cxn>
              <a:cxn ang="0">
                <a:pos x="csX1552" y="csY1552"/>
              </a:cxn>
              <a:cxn ang="0">
                <a:pos x="csX1553" y="csY1553"/>
              </a:cxn>
              <a:cxn ang="0">
                <a:pos x="csX1554" y="csY1554"/>
              </a:cxn>
              <a:cxn ang="0">
                <a:pos x="csX1555" y="csY1555"/>
              </a:cxn>
              <a:cxn ang="0">
                <a:pos x="csX1556" y="csY1556"/>
              </a:cxn>
              <a:cxn ang="0">
                <a:pos x="csX1557" y="csY1557"/>
              </a:cxn>
              <a:cxn ang="0">
                <a:pos x="csX1558" y="csY1558"/>
              </a:cxn>
              <a:cxn ang="0">
                <a:pos x="csX1559" y="csY1559"/>
              </a:cxn>
              <a:cxn ang="0">
                <a:pos x="csX1560" y="csY1560"/>
              </a:cxn>
              <a:cxn ang="0">
                <a:pos x="csX1561" y="csY1561"/>
              </a:cxn>
              <a:cxn ang="0">
                <a:pos x="csX1562" y="csY1562"/>
              </a:cxn>
              <a:cxn ang="0">
                <a:pos x="csX1563" y="csY1563"/>
              </a:cxn>
              <a:cxn ang="0">
                <a:pos x="csX1564" y="csY1564"/>
              </a:cxn>
              <a:cxn ang="0">
                <a:pos x="csX1565" y="csY1565"/>
              </a:cxn>
              <a:cxn ang="0">
                <a:pos x="csX1566" y="csY1566"/>
              </a:cxn>
              <a:cxn ang="0">
                <a:pos x="csX1567" y="csY1567"/>
              </a:cxn>
              <a:cxn ang="0">
                <a:pos x="csX1568" y="csY1568"/>
              </a:cxn>
              <a:cxn ang="0">
                <a:pos x="csX1569" y="csY1569"/>
              </a:cxn>
              <a:cxn ang="0">
                <a:pos x="csX1570" y="csY1570"/>
              </a:cxn>
              <a:cxn ang="0">
                <a:pos x="csX1571" y="csY1571"/>
              </a:cxn>
              <a:cxn ang="0">
                <a:pos x="csX1572" y="csY1572"/>
              </a:cxn>
              <a:cxn ang="0">
                <a:pos x="csX1573" y="csY1573"/>
              </a:cxn>
              <a:cxn ang="0">
                <a:pos x="csX1574" y="csY1574"/>
              </a:cxn>
              <a:cxn ang="0">
                <a:pos x="csX1575" y="csY1575"/>
              </a:cxn>
              <a:cxn ang="0">
                <a:pos x="csX1576" y="csY1576"/>
              </a:cxn>
              <a:cxn ang="0">
                <a:pos x="csX1577" y="csY1577"/>
              </a:cxn>
              <a:cxn ang="0">
                <a:pos x="csX1578" y="csY1578"/>
              </a:cxn>
              <a:cxn ang="0">
                <a:pos x="csX1579" y="csY1579"/>
              </a:cxn>
              <a:cxn ang="0">
                <a:pos x="csX1580" y="csY1580"/>
              </a:cxn>
              <a:cxn ang="0">
                <a:pos x="csX1581" y="csY1581"/>
              </a:cxn>
              <a:cxn ang="0">
                <a:pos x="csX1582" y="csY1582"/>
              </a:cxn>
              <a:cxn ang="0">
                <a:pos x="csX1583" y="csY1583"/>
              </a:cxn>
              <a:cxn ang="0">
                <a:pos x="csX1584" y="csY1584"/>
              </a:cxn>
              <a:cxn ang="0">
                <a:pos x="csX1585" y="csY1585"/>
              </a:cxn>
              <a:cxn ang="0">
                <a:pos x="csX1586" y="csY1586"/>
              </a:cxn>
              <a:cxn ang="0">
                <a:pos x="csX1587" y="csY1587"/>
              </a:cxn>
              <a:cxn ang="0">
                <a:pos x="csX1588" y="csY1588"/>
              </a:cxn>
              <a:cxn ang="0">
                <a:pos x="csX1589" y="csY1589"/>
              </a:cxn>
              <a:cxn ang="0">
                <a:pos x="csX1590" y="csY1590"/>
              </a:cxn>
              <a:cxn ang="0">
                <a:pos x="csX1591" y="csY1591"/>
              </a:cxn>
              <a:cxn ang="0">
                <a:pos x="csX1592" y="csY1592"/>
              </a:cxn>
              <a:cxn ang="0">
                <a:pos x="csX1593" y="csY1593"/>
              </a:cxn>
              <a:cxn ang="0">
                <a:pos x="csX1594" y="csY1594"/>
              </a:cxn>
              <a:cxn ang="0">
                <a:pos x="csX1595" y="csY1595"/>
              </a:cxn>
              <a:cxn ang="0">
                <a:pos x="csX1596" y="csY1596"/>
              </a:cxn>
              <a:cxn ang="0">
                <a:pos x="csX1597" y="csY1597"/>
              </a:cxn>
              <a:cxn ang="0">
                <a:pos x="csX1598" y="csY1598"/>
              </a:cxn>
              <a:cxn ang="0">
                <a:pos x="csX1599" y="csY1599"/>
              </a:cxn>
              <a:cxn ang="0">
                <a:pos x="csX1600" y="csY1600"/>
              </a:cxn>
              <a:cxn ang="0">
                <a:pos x="csX1601" y="csY1601"/>
              </a:cxn>
              <a:cxn ang="0">
                <a:pos x="csX1602" y="csY1602"/>
              </a:cxn>
              <a:cxn ang="0">
                <a:pos x="csX1603" y="csY1603"/>
              </a:cxn>
              <a:cxn ang="0">
                <a:pos x="csX1604" y="csY1604"/>
              </a:cxn>
              <a:cxn ang="0">
                <a:pos x="csX1605" y="csY1605"/>
              </a:cxn>
              <a:cxn ang="0">
                <a:pos x="csX1606" y="csY1606"/>
              </a:cxn>
              <a:cxn ang="0">
                <a:pos x="csX1607" y="csY1607"/>
              </a:cxn>
              <a:cxn ang="0">
                <a:pos x="csX1608" y="csY1608"/>
              </a:cxn>
              <a:cxn ang="0">
                <a:pos x="csX1609" y="csY1609"/>
              </a:cxn>
              <a:cxn ang="0">
                <a:pos x="csX1610" y="csY1610"/>
              </a:cxn>
              <a:cxn ang="0">
                <a:pos x="csX1611" y="csY1611"/>
              </a:cxn>
              <a:cxn ang="0">
                <a:pos x="csX1612" y="csY1612"/>
              </a:cxn>
              <a:cxn ang="0">
                <a:pos x="csX1613" y="csY1613"/>
              </a:cxn>
              <a:cxn ang="0">
                <a:pos x="csX1614" y="csY1614"/>
              </a:cxn>
              <a:cxn ang="0">
                <a:pos x="csX1615" y="csY1615"/>
              </a:cxn>
              <a:cxn ang="0">
                <a:pos x="csX1616" y="csY1616"/>
              </a:cxn>
              <a:cxn ang="0">
                <a:pos x="csX1617" y="csY1617"/>
              </a:cxn>
              <a:cxn ang="0">
                <a:pos x="csX1618" y="csY1618"/>
              </a:cxn>
              <a:cxn ang="0">
                <a:pos x="csX1619" y="csY1619"/>
              </a:cxn>
              <a:cxn ang="0">
                <a:pos x="csX1620" y="csY1620"/>
              </a:cxn>
              <a:cxn ang="0">
                <a:pos x="csX1621" y="csY1621"/>
              </a:cxn>
              <a:cxn ang="0">
                <a:pos x="csX1622" y="csY1622"/>
              </a:cxn>
              <a:cxn ang="0">
                <a:pos x="csX1623" y="csY1623"/>
              </a:cxn>
              <a:cxn ang="0">
                <a:pos x="csX1624" y="csY1624"/>
              </a:cxn>
              <a:cxn ang="0">
                <a:pos x="csX1625" y="csY1625"/>
              </a:cxn>
              <a:cxn ang="0">
                <a:pos x="csX1626" y="csY1626"/>
              </a:cxn>
              <a:cxn ang="0">
                <a:pos x="csX1627" y="csY1627"/>
              </a:cxn>
              <a:cxn ang="0">
                <a:pos x="csX1628" y="csY1628"/>
              </a:cxn>
              <a:cxn ang="0">
                <a:pos x="csX1629" y="csY1629"/>
              </a:cxn>
              <a:cxn ang="0">
                <a:pos x="csX1630" y="csY1630"/>
              </a:cxn>
              <a:cxn ang="0">
                <a:pos x="csX1631" y="csY1631"/>
              </a:cxn>
              <a:cxn ang="0">
                <a:pos x="csX1632" y="csY1632"/>
              </a:cxn>
              <a:cxn ang="0">
                <a:pos x="csX1633" y="csY1633"/>
              </a:cxn>
              <a:cxn ang="0">
                <a:pos x="csX1634" y="csY1634"/>
              </a:cxn>
              <a:cxn ang="0">
                <a:pos x="csX1635" y="csY1635"/>
              </a:cxn>
              <a:cxn ang="0">
                <a:pos x="csX1636" y="csY1636"/>
              </a:cxn>
              <a:cxn ang="0">
                <a:pos x="csX1637" y="csY1637"/>
              </a:cxn>
              <a:cxn ang="0">
                <a:pos x="csX1638" y="csY1638"/>
              </a:cxn>
              <a:cxn ang="0">
                <a:pos x="csX1639" y="csY1639"/>
              </a:cxn>
              <a:cxn ang="0">
                <a:pos x="csX1640" y="csY1640"/>
              </a:cxn>
              <a:cxn ang="0">
                <a:pos x="csX1641" y="csY1641"/>
              </a:cxn>
              <a:cxn ang="0">
                <a:pos x="csX1642" y="csY1642"/>
              </a:cxn>
              <a:cxn ang="0">
                <a:pos x="csX1643" y="csY1643"/>
              </a:cxn>
              <a:cxn ang="0">
                <a:pos x="csX1644" y="csY1644"/>
              </a:cxn>
              <a:cxn ang="0">
                <a:pos x="csX1645" y="csY1645"/>
              </a:cxn>
              <a:cxn ang="0">
                <a:pos x="csX1646" y="csY1646"/>
              </a:cxn>
              <a:cxn ang="0">
                <a:pos x="csX1647" y="csY1647"/>
              </a:cxn>
              <a:cxn ang="0">
                <a:pos x="csX1648" y="csY1648"/>
              </a:cxn>
              <a:cxn ang="0">
                <a:pos x="csX1649" y="csY1649"/>
              </a:cxn>
              <a:cxn ang="0">
                <a:pos x="csX1650" y="csY1650"/>
              </a:cxn>
              <a:cxn ang="0">
                <a:pos x="csX1651" y="csY1651"/>
              </a:cxn>
              <a:cxn ang="0">
                <a:pos x="csX1652" y="csY1652"/>
              </a:cxn>
              <a:cxn ang="0">
                <a:pos x="csX1653" y="csY1653"/>
              </a:cxn>
              <a:cxn ang="0">
                <a:pos x="csX1654" y="csY1654"/>
              </a:cxn>
              <a:cxn ang="0">
                <a:pos x="csX1655" y="csY1655"/>
              </a:cxn>
              <a:cxn ang="0">
                <a:pos x="csX1656" y="csY1656"/>
              </a:cxn>
              <a:cxn ang="0">
                <a:pos x="csX1657" y="csY1657"/>
              </a:cxn>
              <a:cxn ang="0">
                <a:pos x="csX1658" y="csY1658"/>
              </a:cxn>
              <a:cxn ang="0">
                <a:pos x="csX1659" y="csY1659"/>
              </a:cxn>
              <a:cxn ang="0">
                <a:pos x="csX1660" y="csY1660"/>
              </a:cxn>
              <a:cxn ang="0">
                <a:pos x="csX1661" y="csY1661"/>
              </a:cxn>
              <a:cxn ang="0">
                <a:pos x="csX1662" y="csY1662"/>
              </a:cxn>
              <a:cxn ang="0">
                <a:pos x="csX1663" y="csY1663"/>
              </a:cxn>
              <a:cxn ang="0">
                <a:pos x="csX1664" y="csY1664"/>
              </a:cxn>
              <a:cxn ang="0">
                <a:pos x="csX1665" y="csY1665"/>
              </a:cxn>
              <a:cxn ang="0">
                <a:pos x="csX1666" y="csY1666"/>
              </a:cxn>
              <a:cxn ang="0">
                <a:pos x="csX1667" y="csY1667"/>
              </a:cxn>
              <a:cxn ang="0">
                <a:pos x="csX1668" y="csY1668"/>
              </a:cxn>
              <a:cxn ang="0">
                <a:pos x="csX1669" y="csY1669"/>
              </a:cxn>
              <a:cxn ang="0">
                <a:pos x="csX1670" y="csY1670"/>
              </a:cxn>
              <a:cxn ang="0">
                <a:pos x="csX1671" y="csY1671"/>
              </a:cxn>
              <a:cxn ang="0">
                <a:pos x="csX1672" y="csY1672"/>
              </a:cxn>
              <a:cxn ang="0">
                <a:pos x="csX1673" y="csY1673"/>
              </a:cxn>
              <a:cxn ang="0">
                <a:pos x="csX1674" y="csY1674"/>
              </a:cxn>
              <a:cxn ang="0">
                <a:pos x="csX1675" y="csY1675"/>
              </a:cxn>
              <a:cxn ang="0">
                <a:pos x="csX1676" y="csY1676"/>
              </a:cxn>
              <a:cxn ang="0">
                <a:pos x="csX1677" y="csY1677"/>
              </a:cxn>
              <a:cxn ang="0">
                <a:pos x="csX1678" y="csY1678"/>
              </a:cxn>
              <a:cxn ang="0">
                <a:pos x="csX1679" y="csY1679"/>
              </a:cxn>
              <a:cxn ang="0">
                <a:pos x="csX1680" y="csY1680"/>
              </a:cxn>
              <a:cxn ang="0">
                <a:pos x="csX1681" y="csY1681"/>
              </a:cxn>
              <a:cxn ang="0">
                <a:pos x="csX1682" y="csY1682"/>
              </a:cxn>
              <a:cxn ang="0">
                <a:pos x="csX1683" y="csY1683"/>
              </a:cxn>
              <a:cxn ang="0">
                <a:pos x="csX1684" y="csY1684"/>
              </a:cxn>
              <a:cxn ang="0">
                <a:pos x="csX1685" y="csY1685"/>
              </a:cxn>
              <a:cxn ang="0">
                <a:pos x="csX1686" y="csY1686"/>
              </a:cxn>
              <a:cxn ang="0">
                <a:pos x="csX1687" y="csY1687"/>
              </a:cxn>
              <a:cxn ang="0">
                <a:pos x="csX1688" y="csY1688"/>
              </a:cxn>
              <a:cxn ang="0">
                <a:pos x="csX1689" y="csY1689"/>
              </a:cxn>
              <a:cxn ang="0">
                <a:pos x="csX1690" y="csY1690"/>
              </a:cxn>
              <a:cxn ang="0">
                <a:pos x="csX1691" y="csY1691"/>
              </a:cxn>
              <a:cxn ang="0">
                <a:pos x="csX1692" y="csY1692"/>
              </a:cxn>
              <a:cxn ang="0">
                <a:pos x="csX1693" y="csY1693"/>
              </a:cxn>
              <a:cxn ang="0">
                <a:pos x="csX1694" y="csY1694"/>
              </a:cxn>
              <a:cxn ang="0">
                <a:pos x="csX1695" y="csY1695"/>
              </a:cxn>
              <a:cxn ang="0">
                <a:pos x="csX1696" y="csY1696"/>
              </a:cxn>
              <a:cxn ang="0">
                <a:pos x="csX1697" y="csY1697"/>
              </a:cxn>
              <a:cxn ang="0">
                <a:pos x="csX1698" y="csY1698"/>
              </a:cxn>
              <a:cxn ang="0">
                <a:pos x="csX1699" y="csY1699"/>
              </a:cxn>
              <a:cxn ang="0">
                <a:pos x="csX1700" y="csY1700"/>
              </a:cxn>
              <a:cxn ang="0">
                <a:pos x="csX1701" y="csY1701"/>
              </a:cxn>
              <a:cxn ang="0">
                <a:pos x="csX1702" y="csY1702"/>
              </a:cxn>
              <a:cxn ang="0">
                <a:pos x="csX1703" y="csY1703"/>
              </a:cxn>
              <a:cxn ang="0">
                <a:pos x="csX1704" y="csY1704"/>
              </a:cxn>
              <a:cxn ang="0">
                <a:pos x="csX1705" y="csY1705"/>
              </a:cxn>
              <a:cxn ang="0">
                <a:pos x="csX1706" y="csY1706"/>
              </a:cxn>
              <a:cxn ang="0">
                <a:pos x="csX1707" y="csY1707"/>
              </a:cxn>
              <a:cxn ang="0">
                <a:pos x="csX1708" y="csY1708"/>
              </a:cxn>
              <a:cxn ang="0">
                <a:pos x="csX1709" y="csY1709"/>
              </a:cxn>
              <a:cxn ang="0">
                <a:pos x="csX1710" y="csY1710"/>
              </a:cxn>
              <a:cxn ang="0">
                <a:pos x="csX1711" y="csY1711"/>
              </a:cxn>
              <a:cxn ang="0">
                <a:pos x="csX1712" y="csY1712"/>
              </a:cxn>
              <a:cxn ang="0">
                <a:pos x="csX1713" y="csY1713"/>
              </a:cxn>
              <a:cxn ang="0">
                <a:pos x="csX1714" y="csY1714"/>
              </a:cxn>
              <a:cxn ang="0">
                <a:pos x="csX1715" y="csY1715"/>
              </a:cxn>
              <a:cxn ang="0">
                <a:pos x="csX1716" y="csY1716"/>
              </a:cxn>
              <a:cxn ang="0">
                <a:pos x="csX1717" y="csY1717"/>
              </a:cxn>
              <a:cxn ang="0">
                <a:pos x="csX1718" y="csY1718"/>
              </a:cxn>
              <a:cxn ang="0">
                <a:pos x="csX1719" y="csY1719"/>
              </a:cxn>
              <a:cxn ang="0">
                <a:pos x="csX1720" y="csY1720"/>
              </a:cxn>
              <a:cxn ang="0">
                <a:pos x="csX1721" y="csY1721"/>
              </a:cxn>
              <a:cxn ang="0">
                <a:pos x="csX1722" y="csY1722"/>
              </a:cxn>
              <a:cxn ang="0">
                <a:pos x="csX1723" y="csY1723"/>
              </a:cxn>
              <a:cxn ang="0">
                <a:pos x="csX1724" y="csY1724"/>
              </a:cxn>
              <a:cxn ang="0">
                <a:pos x="csX1725" y="csY1725"/>
              </a:cxn>
              <a:cxn ang="0">
                <a:pos x="csX1726" y="csY1726"/>
              </a:cxn>
              <a:cxn ang="0">
                <a:pos x="csX1727" y="csY1727"/>
              </a:cxn>
              <a:cxn ang="0">
                <a:pos x="csX1728" y="csY1728"/>
              </a:cxn>
              <a:cxn ang="0">
                <a:pos x="csX1729" y="csY1729"/>
              </a:cxn>
              <a:cxn ang="0">
                <a:pos x="csX1730" y="csY1730"/>
              </a:cxn>
              <a:cxn ang="0">
                <a:pos x="csX1731" y="csY1731"/>
              </a:cxn>
              <a:cxn ang="0">
                <a:pos x="csX1732" y="csY1732"/>
              </a:cxn>
              <a:cxn ang="0">
                <a:pos x="csX1733" y="csY1733"/>
              </a:cxn>
              <a:cxn ang="0">
                <a:pos x="csX1734" y="csY1734"/>
              </a:cxn>
              <a:cxn ang="0">
                <a:pos x="csX1735" y="csY1735"/>
              </a:cxn>
              <a:cxn ang="0">
                <a:pos x="csX1736" y="csY1736"/>
              </a:cxn>
              <a:cxn ang="0">
                <a:pos x="csX1737" y="csY1737"/>
              </a:cxn>
              <a:cxn ang="0">
                <a:pos x="csX1738" y="csY1738"/>
              </a:cxn>
              <a:cxn ang="0">
                <a:pos x="csX1739" y="csY1739"/>
              </a:cxn>
              <a:cxn ang="0">
                <a:pos x="csX1740" y="csY1740"/>
              </a:cxn>
              <a:cxn ang="0">
                <a:pos x="csX1741" y="csY1741"/>
              </a:cxn>
              <a:cxn ang="0">
                <a:pos x="csX1742" y="csY1742"/>
              </a:cxn>
              <a:cxn ang="0">
                <a:pos x="csX1743" y="csY1743"/>
              </a:cxn>
              <a:cxn ang="0">
                <a:pos x="csX1744" y="csY1744"/>
              </a:cxn>
              <a:cxn ang="0">
                <a:pos x="csX1745" y="csY1745"/>
              </a:cxn>
              <a:cxn ang="0">
                <a:pos x="csX1746" y="csY1746"/>
              </a:cxn>
              <a:cxn ang="0">
                <a:pos x="csX1747" y="csY1747"/>
              </a:cxn>
              <a:cxn ang="0">
                <a:pos x="csX1748" y="csY1748"/>
              </a:cxn>
              <a:cxn ang="0">
                <a:pos x="csX1749" y="csY1749"/>
              </a:cxn>
              <a:cxn ang="0">
                <a:pos x="csX1750" y="csY1750"/>
              </a:cxn>
              <a:cxn ang="0">
                <a:pos x="csX1751" y="csY1751"/>
              </a:cxn>
              <a:cxn ang="0">
                <a:pos x="csX1752" y="csY1752"/>
              </a:cxn>
              <a:cxn ang="0">
                <a:pos x="csX1753" y="csY1753"/>
              </a:cxn>
              <a:cxn ang="0">
                <a:pos x="csX1754" y="csY1754"/>
              </a:cxn>
              <a:cxn ang="0">
                <a:pos x="csX1755" y="csY1755"/>
              </a:cxn>
              <a:cxn ang="0">
                <a:pos x="csX1756" y="csY1756"/>
              </a:cxn>
              <a:cxn ang="0">
                <a:pos x="csX1757" y="csY1757"/>
              </a:cxn>
              <a:cxn ang="0">
                <a:pos x="csX1758" y="csY1758"/>
              </a:cxn>
              <a:cxn ang="0">
                <a:pos x="csX1759" y="csY1759"/>
              </a:cxn>
              <a:cxn ang="0">
                <a:pos x="csX1760" y="csY1760"/>
              </a:cxn>
              <a:cxn ang="0">
                <a:pos x="csX1761" y="csY1761"/>
              </a:cxn>
              <a:cxn ang="0">
                <a:pos x="csX1762" y="csY1762"/>
              </a:cxn>
              <a:cxn ang="0">
                <a:pos x="csX1763" y="csY1763"/>
              </a:cxn>
              <a:cxn ang="0">
                <a:pos x="csX1764" y="csY1764"/>
              </a:cxn>
              <a:cxn ang="0">
                <a:pos x="csX1765" y="csY1765"/>
              </a:cxn>
              <a:cxn ang="0">
                <a:pos x="csX1766" y="csY1766"/>
              </a:cxn>
              <a:cxn ang="0">
                <a:pos x="csX1767" y="csY1767"/>
              </a:cxn>
              <a:cxn ang="0">
                <a:pos x="csX1768" y="csY1768"/>
              </a:cxn>
              <a:cxn ang="0">
                <a:pos x="csX1769" y="csY1769"/>
              </a:cxn>
              <a:cxn ang="0">
                <a:pos x="csX1770" y="csY1770"/>
              </a:cxn>
              <a:cxn ang="0">
                <a:pos x="csX1771" y="csY1771"/>
              </a:cxn>
              <a:cxn ang="0">
                <a:pos x="csX1772" y="csY1772"/>
              </a:cxn>
              <a:cxn ang="0">
                <a:pos x="csX1773" y="csY1773"/>
              </a:cxn>
              <a:cxn ang="0">
                <a:pos x="csX1774" y="csY1774"/>
              </a:cxn>
              <a:cxn ang="0">
                <a:pos x="csX1775" y="csY1775"/>
              </a:cxn>
              <a:cxn ang="0">
                <a:pos x="csX1776" y="csY1776"/>
              </a:cxn>
              <a:cxn ang="0">
                <a:pos x="csX1777" y="csY1777"/>
              </a:cxn>
              <a:cxn ang="0">
                <a:pos x="csX1778" y="csY1778"/>
              </a:cxn>
              <a:cxn ang="0">
                <a:pos x="csX1779" y="csY1779"/>
              </a:cxn>
              <a:cxn ang="0">
                <a:pos x="csX1780" y="csY1780"/>
              </a:cxn>
              <a:cxn ang="0">
                <a:pos x="csX1781" y="csY1781"/>
              </a:cxn>
              <a:cxn ang="0">
                <a:pos x="csX1782" y="csY1782"/>
              </a:cxn>
              <a:cxn ang="0">
                <a:pos x="csX1783" y="csY1783"/>
              </a:cxn>
              <a:cxn ang="0">
                <a:pos x="csX1784" y="csY1784"/>
              </a:cxn>
              <a:cxn ang="0">
                <a:pos x="csX1785" y="csY1785"/>
              </a:cxn>
              <a:cxn ang="0">
                <a:pos x="csX1786" y="csY1786"/>
              </a:cxn>
              <a:cxn ang="0">
                <a:pos x="csX1787" y="csY1787"/>
              </a:cxn>
              <a:cxn ang="0">
                <a:pos x="csX1788" y="csY1788"/>
              </a:cxn>
              <a:cxn ang="0">
                <a:pos x="csX1789" y="csY1789"/>
              </a:cxn>
              <a:cxn ang="0">
                <a:pos x="csX1790" y="csY1790"/>
              </a:cxn>
              <a:cxn ang="0">
                <a:pos x="csX1791" y="csY1791"/>
              </a:cxn>
              <a:cxn ang="0">
                <a:pos x="csX1792" y="csY1792"/>
              </a:cxn>
              <a:cxn ang="0">
                <a:pos x="csX1793" y="csY1793"/>
              </a:cxn>
              <a:cxn ang="0">
                <a:pos x="csX1794" y="csY1794"/>
              </a:cxn>
              <a:cxn ang="0">
                <a:pos x="csX1795" y="csY1795"/>
              </a:cxn>
              <a:cxn ang="0">
                <a:pos x="csX1796" y="csY1796"/>
              </a:cxn>
              <a:cxn ang="0">
                <a:pos x="csX1797" y="csY1797"/>
              </a:cxn>
              <a:cxn ang="0">
                <a:pos x="csX1798" y="csY1798"/>
              </a:cxn>
              <a:cxn ang="0">
                <a:pos x="csX1799" y="csY1799"/>
              </a:cxn>
              <a:cxn ang="0">
                <a:pos x="csX1800" y="csY1800"/>
              </a:cxn>
              <a:cxn ang="0">
                <a:pos x="csX1801" y="csY1801"/>
              </a:cxn>
              <a:cxn ang="0">
                <a:pos x="csX1802" y="csY1802"/>
              </a:cxn>
              <a:cxn ang="0">
                <a:pos x="csX1803" y="csY1803"/>
              </a:cxn>
              <a:cxn ang="0">
                <a:pos x="csX1804" y="csY1804"/>
              </a:cxn>
              <a:cxn ang="0">
                <a:pos x="csX1805" y="csY1805"/>
              </a:cxn>
              <a:cxn ang="0">
                <a:pos x="csX1806" y="csY1806"/>
              </a:cxn>
              <a:cxn ang="0">
                <a:pos x="csX1807" y="csY1807"/>
              </a:cxn>
              <a:cxn ang="0">
                <a:pos x="csX1808" y="csY1808"/>
              </a:cxn>
              <a:cxn ang="0">
                <a:pos x="csX1809" y="csY1809"/>
              </a:cxn>
              <a:cxn ang="0">
                <a:pos x="csX1810" y="csY1810"/>
              </a:cxn>
              <a:cxn ang="0">
                <a:pos x="csX1811" y="csY1811"/>
              </a:cxn>
              <a:cxn ang="0">
                <a:pos x="csX1812" y="csY1812"/>
              </a:cxn>
              <a:cxn ang="0">
                <a:pos x="csX1813" y="csY1813"/>
              </a:cxn>
              <a:cxn ang="0">
                <a:pos x="csX1814" y="csY1814"/>
              </a:cxn>
              <a:cxn ang="0">
                <a:pos x="csX1815" y="csY1815"/>
              </a:cxn>
              <a:cxn ang="0">
                <a:pos x="csX1816" y="csY1816"/>
              </a:cxn>
              <a:cxn ang="0">
                <a:pos x="csX1817" y="csY1817"/>
              </a:cxn>
              <a:cxn ang="0">
                <a:pos x="csX1818" y="csY1818"/>
              </a:cxn>
              <a:cxn ang="0">
                <a:pos x="csX1819" y="csY1819"/>
              </a:cxn>
              <a:cxn ang="0">
                <a:pos x="csX1820" y="csY1820"/>
              </a:cxn>
              <a:cxn ang="0">
                <a:pos x="csX1821" y="csY1821"/>
              </a:cxn>
              <a:cxn ang="0">
                <a:pos x="csX1822" y="csY1822"/>
              </a:cxn>
              <a:cxn ang="0">
                <a:pos x="csX1823" y="csY1823"/>
              </a:cxn>
              <a:cxn ang="0">
                <a:pos x="csX1824" y="csY1824"/>
              </a:cxn>
              <a:cxn ang="0">
                <a:pos x="csX1825" y="csY1825"/>
              </a:cxn>
              <a:cxn ang="0">
                <a:pos x="csX1826" y="csY1826"/>
              </a:cxn>
              <a:cxn ang="0">
                <a:pos x="csX1827" y="csY1827"/>
              </a:cxn>
              <a:cxn ang="0">
                <a:pos x="csX1828" y="csY1828"/>
              </a:cxn>
              <a:cxn ang="0">
                <a:pos x="csX1829" y="csY1829"/>
              </a:cxn>
              <a:cxn ang="0">
                <a:pos x="csX1830" y="csY1830"/>
              </a:cxn>
              <a:cxn ang="0">
                <a:pos x="csX1831" y="csY1831"/>
              </a:cxn>
              <a:cxn ang="0">
                <a:pos x="csX1832" y="csY1832"/>
              </a:cxn>
              <a:cxn ang="0">
                <a:pos x="csX1833" y="csY1833"/>
              </a:cxn>
              <a:cxn ang="0">
                <a:pos x="csX1834" y="csY1834"/>
              </a:cxn>
              <a:cxn ang="0">
                <a:pos x="csX1835" y="csY1835"/>
              </a:cxn>
              <a:cxn ang="0">
                <a:pos x="csX1836" y="csY1836"/>
              </a:cxn>
              <a:cxn ang="0">
                <a:pos x="csX1837" y="csY1837"/>
              </a:cxn>
              <a:cxn ang="0">
                <a:pos x="csX1838" y="csY1838"/>
              </a:cxn>
              <a:cxn ang="0">
                <a:pos x="csX1839" y="csY1839"/>
              </a:cxn>
              <a:cxn ang="0">
                <a:pos x="csX1840" y="csY1840"/>
              </a:cxn>
              <a:cxn ang="0">
                <a:pos x="csX1841" y="csY1841"/>
              </a:cxn>
              <a:cxn ang="0">
                <a:pos x="csX1842" y="csY1842"/>
              </a:cxn>
              <a:cxn ang="0">
                <a:pos x="csX1843" y="csY1843"/>
              </a:cxn>
              <a:cxn ang="0">
                <a:pos x="csX1844" y="csY1844"/>
              </a:cxn>
              <a:cxn ang="0">
                <a:pos x="csX1845" y="csY1845"/>
              </a:cxn>
              <a:cxn ang="0">
                <a:pos x="csX1846" y="csY1846"/>
              </a:cxn>
              <a:cxn ang="0">
                <a:pos x="csX1847" y="csY1847"/>
              </a:cxn>
              <a:cxn ang="0">
                <a:pos x="csX1848" y="csY1848"/>
              </a:cxn>
              <a:cxn ang="0">
                <a:pos x="csX1849" y="csY1849"/>
              </a:cxn>
              <a:cxn ang="0">
                <a:pos x="csX1850" y="csY1850"/>
              </a:cxn>
              <a:cxn ang="0">
                <a:pos x="csX1851" y="csY1851"/>
              </a:cxn>
              <a:cxn ang="0">
                <a:pos x="csX1852" y="csY1852"/>
              </a:cxn>
              <a:cxn ang="0">
                <a:pos x="csX1853" y="csY1853"/>
              </a:cxn>
              <a:cxn ang="0">
                <a:pos x="csX1854" y="csY1854"/>
              </a:cxn>
              <a:cxn ang="0">
                <a:pos x="csX1855" y="csY1855"/>
              </a:cxn>
              <a:cxn ang="0">
                <a:pos x="csX1856" y="csY1856"/>
              </a:cxn>
              <a:cxn ang="0">
                <a:pos x="csX1857" y="csY1857"/>
              </a:cxn>
              <a:cxn ang="0">
                <a:pos x="csX1858" y="csY1858"/>
              </a:cxn>
              <a:cxn ang="0">
                <a:pos x="csX1859" y="csY1859"/>
              </a:cxn>
              <a:cxn ang="0">
                <a:pos x="csX1860" y="csY1860"/>
              </a:cxn>
              <a:cxn ang="0">
                <a:pos x="csX1861" y="csY1861"/>
              </a:cxn>
              <a:cxn ang="0">
                <a:pos x="csX1862" y="csY1862"/>
              </a:cxn>
              <a:cxn ang="0">
                <a:pos x="csX1863" y="csY1863"/>
              </a:cxn>
              <a:cxn ang="0">
                <a:pos x="csX1864" y="csY1864"/>
              </a:cxn>
              <a:cxn ang="0">
                <a:pos x="csX1865" y="csY1865"/>
              </a:cxn>
              <a:cxn ang="0">
                <a:pos x="csX1866" y="csY1866"/>
              </a:cxn>
              <a:cxn ang="0">
                <a:pos x="csX1867" y="csY1867"/>
              </a:cxn>
              <a:cxn ang="0">
                <a:pos x="csX1868" y="csY1868"/>
              </a:cxn>
              <a:cxn ang="0">
                <a:pos x="csX1869" y="csY1869"/>
              </a:cxn>
              <a:cxn ang="0">
                <a:pos x="csX1870" y="csY1870"/>
              </a:cxn>
              <a:cxn ang="0">
                <a:pos x="csX1871" y="csY1871"/>
              </a:cxn>
              <a:cxn ang="0">
                <a:pos x="csX1872" y="csY1872"/>
              </a:cxn>
              <a:cxn ang="0">
                <a:pos x="csX1873" y="csY1873"/>
              </a:cxn>
              <a:cxn ang="0">
                <a:pos x="csX1874" y="csY1874"/>
              </a:cxn>
              <a:cxn ang="0">
                <a:pos x="csX1875" y="csY1875"/>
              </a:cxn>
              <a:cxn ang="0">
                <a:pos x="csX1876" y="csY1876"/>
              </a:cxn>
              <a:cxn ang="0">
                <a:pos x="csX1877" y="csY1877"/>
              </a:cxn>
              <a:cxn ang="0">
                <a:pos x="csX1878" y="csY1878"/>
              </a:cxn>
              <a:cxn ang="0">
                <a:pos x="csX1879" y="csY1879"/>
              </a:cxn>
              <a:cxn ang="0">
                <a:pos x="csX1880" y="csY1880"/>
              </a:cxn>
              <a:cxn ang="0">
                <a:pos x="csX1881" y="csY1881"/>
              </a:cxn>
              <a:cxn ang="0">
                <a:pos x="csX1882" y="csY1882"/>
              </a:cxn>
              <a:cxn ang="0">
                <a:pos x="csX1883" y="csY1883"/>
              </a:cxn>
              <a:cxn ang="0">
                <a:pos x="csX1884" y="csY1884"/>
              </a:cxn>
              <a:cxn ang="0">
                <a:pos x="csX1885" y="csY1885"/>
              </a:cxn>
              <a:cxn ang="0">
                <a:pos x="csX1886" y="csY1886"/>
              </a:cxn>
              <a:cxn ang="0">
                <a:pos x="csX1887" y="csY1887"/>
              </a:cxn>
              <a:cxn ang="0">
                <a:pos x="csX1888" y="csY1888"/>
              </a:cxn>
              <a:cxn ang="0">
                <a:pos x="csX1889" y="csY1889"/>
              </a:cxn>
              <a:cxn ang="0">
                <a:pos x="csX1890" y="csY1890"/>
              </a:cxn>
              <a:cxn ang="0">
                <a:pos x="csX1891" y="csY1891"/>
              </a:cxn>
              <a:cxn ang="0">
                <a:pos x="csX1892" y="csY1892"/>
              </a:cxn>
              <a:cxn ang="0">
                <a:pos x="csX1893" y="csY1893"/>
              </a:cxn>
              <a:cxn ang="0">
                <a:pos x="csX1894" y="csY1894"/>
              </a:cxn>
              <a:cxn ang="0">
                <a:pos x="csX1895" y="csY1895"/>
              </a:cxn>
              <a:cxn ang="0">
                <a:pos x="csX1896" y="csY1896"/>
              </a:cxn>
              <a:cxn ang="0">
                <a:pos x="csX1897" y="csY1897"/>
              </a:cxn>
              <a:cxn ang="0">
                <a:pos x="csX1898" y="csY1898"/>
              </a:cxn>
              <a:cxn ang="0">
                <a:pos x="csX1899" y="csY1899"/>
              </a:cxn>
              <a:cxn ang="0">
                <a:pos x="csX1900" y="csY1900"/>
              </a:cxn>
              <a:cxn ang="0">
                <a:pos x="csX1901" y="csY1901"/>
              </a:cxn>
              <a:cxn ang="0">
                <a:pos x="csX1902" y="csY1902"/>
              </a:cxn>
              <a:cxn ang="0">
                <a:pos x="csX1903" y="csY1903"/>
              </a:cxn>
              <a:cxn ang="0">
                <a:pos x="csX1904" y="csY1904"/>
              </a:cxn>
              <a:cxn ang="0">
                <a:pos x="csX1905" y="csY1905"/>
              </a:cxn>
              <a:cxn ang="0">
                <a:pos x="csX1906" y="csY1906"/>
              </a:cxn>
              <a:cxn ang="0">
                <a:pos x="csX1907" y="csY1907"/>
              </a:cxn>
              <a:cxn ang="0">
                <a:pos x="csX1908" y="csY1908"/>
              </a:cxn>
              <a:cxn ang="0">
                <a:pos x="csX1909" y="csY1909"/>
              </a:cxn>
              <a:cxn ang="0">
                <a:pos x="csX1910" y="csY1910"/>
              </a:cxn>
              <a:cxn ang="0">
                <a:pos x="csX1911" y="csY1911"/>
              </a:cxn>
              <a:cxn ang="0">
                <a:pos x="csX1912" y="csY1912"/>
              </a:cxn>
              <a:cxn ang="0">
                <a:pos x="csX1913" y="csY1913"/>
              </a:cxn>
              <a:cxn ang="0">
                <a:pos x="csX1914" y="csY1914"/>
              </a:cxn>
              <a:cxn ang="0">
                <a:pos x="csX1915" y="csY1915"/>
              </a:cxn>
              <a:cxn ang="0">
                <a:pos x="csX1916" y="csY1916"/>
              </a:cxn>
              <a:cxn ang="0">
                <a:pos x="csX1917" y="csY1917"/>
              </a:cxn>
              <a:cxn ang="0">
                <a:pos x="csX1918" y="csY1918"/>
              </a:cxn>
              <a:cxn ang="0">
                <a:pos x="csX1919" y="csY1919"/>
              </a:cxn>
              <a:cxn ang="0">
                <a:pos x="csX1920" y="csY1920"/>
              </a:cxn>
              <a:cxn ang="0">
                <a:pos x="csX1921" y="csY1921"/>
              </a:cxn>
              <a:cxn ang="0">
                <a:pos x="csX1922" y="csY1922"/>
              </a:cxn>
              <a:cxn ang="0">
                <a:pos x="csX1923" y="csY1923"/>
              </a:cxn>
              <a:cxn ang="0">
                <a:pos x="csX1924" y="csY1924"/>
              </a:cxn>
              <a:cxn ang="0">
                <a:pos x="csX1925" y="csY1925"/>
              </a:cxn>
              <a:cxn ang="0">
                <a:pos x="csX1926" y="csY1926"/>
              </a:cxn>
              <a:cxn ang="0">
                <a:pos x="csX1927" y="csY1927"/>
              </a:cxn>
              <a:cxn ang="0">
                <a:pos x="csX1928" y="csY1928"/>
              </a:cxn>
              <a:cxn ang="0">
                <a:pos x="csX1929" y="csY1929"/>
              </a:cxn>
              <a:cxn ang="0">
                <a:pos x="csX1930" y="csY1930"/>
              </a:cxn>
              <a:cxn ang="0">
                <a:pos x="csX1931" y="csY1931"/>
              </a:cxn>
              <a:cxn ang="0">
                <a:pos x="csX1932" y="csY1932"/>
              </a:cxn>
              <a:cxn ang="0">
                <a:pos x="csX1933" y="csY1933"/>
              </a:cxn>
              <a:cxn ang="0">
                <a:pos x="csX1934" y="csY1934"/>
              </a:cxn>
              <a:cxn ang="0">
                <a:pos x="csX1935" y="csY1935"/>
              </a:cxn>
              <a:cxn ang="0">
                <a:pos x="csX1936" y="csY1936"/>
              </a:cxn>
              <a:cxn ang="0">
                <a:pos x="csX1937" y="csY1937"/>
              </a:cxn>
              <a:cxn ang="0">
                <a:pos x="csX1938" y="csY1938"/>
              </a:cxn>
              <a:cxn ang="0">
                <a:pos x="csX1939" y="csY1939"/>
              </a:cxn>
              <a:cxn ang="0">
                <a:pos x="csX1940" y="csY1940"/>
              </a:cxn>
              <a:cxn ang="0">
                <a:pos x="csX1941" y="csY1941"/>
              </a:cxn>
              <a:cxn ang="0">
                <a:pos x="csX1942" y="csY1942"/>
              </a:cxn>
              <a:cxn ang="0">
                <a:pos x="csX1943" y="csY1943"/>
              </a:cxn>
              <a:cxn ang="0">
                <a:pos x="csX1944" y="csY1944"/>
              </a:cxn>
              <a:cxn ang="0">
                <a:pos x="csX1945" y="csY1945"/>
              </a:cxn>
              <a:cxn ang="0">
                <a:pos x="csX1946" y="csY1946"/>
              </a:cxn>
              <a:cxn ang="0">
                <a:pos x="csX1947" y="csY1947"/>
              </a:cxn>
              <a:cxn ang="0">
                <a:pos x="csX1948" y="csY1948"/>
              </a:cxn>
              <a:cxn ang="0">
                <a:pos x="csX1949" y="csY1949"/>
              </a:cxn>
              <a:cxn ang="0">
                <a:pos x="csX1950" y="csY1950"/>
              </a:cxn>
              <a:cxn ang="0">
                <a:pos x="csX1951" y="csY1951"/>
              </a:cxn>
              <a:cxn ang="0">
                <a:pos x="csX1952" y="csY1952"/>
              </a:cxn>
              <a:cxn ang="0">
                <a:pos x="csX1953" y="csY1953"/>
              </a:cxn>
              <a:cxn ang="0">
                <a:pos x="csX1954" y="csY1954"/>
              </a:cxn>
              <a:cxn ang="0">
                <a:pos x="csX1955" y="csY1955"/>
              </a:cxn>
              <a:cxn ang="0">
                <a:pos x="csX1956" y="csY1956"/>
              </a:cxn>
              <a:cxn ang="0">
                <a:pos x="csX1957" y="csY1957"/>
              </a:cxn>
              <a:cxn ang="0">
                <a:pos x="csX1958" y="csY1958"/>
              </a:cxn>
              <a:cxn ang="0">
                <a:pos x="csX1959" y="csY1959"/>
              </a:cxn>
              <a:cxn ang="0">
                <a:pos x="csX1960" y="csY1960"/>
              </a:cxn>
              <a:cxn ang="0">
                <a:pos x="csX1961" y="csY1961"/>
              </a:cxn>
              <a:cxn ang="0">
                <a:pos x="csX1962" y="csY1962"/>
              </a:cxn>
              <a:cxn ang="0">
                <a:pos x="csX1963" y="csY1963"/>
              </a:cxn>
              <a:cxn ang="0">
                <a:pos x="csX1964" y="csY1964"/>
              </a:cxn>
              <a:cxn ang="0">
                <a:pos x="csX1965" y="csY1965"/>
              </a:cxn>
              <a:cxn ang="0">
                <a:pos x="csX1966" y="csY1966"/>
              </a:cxn>
              <a:cxn ang="0">
                <a:pos x="csX1967" y="csY1967"/>
              </a:cxn>
              <a:cxn ang="0">
                <a:pos x="csX1968" y="csY1968"/>
              </a:cxn>
              <a:cxn ang="0">
                <a:pos x="csX1969" y="csY1969"/>
              </a:cxn>
              <a:cxn ang="0">
                <a:pos x="csX1970" y="csY1970"/>
              </a:cxn>
              <a:cxn ang="0">
                <a:pos x="csX1971" y="csY1971"/>
              </a:cxn>
              <a:cxn ang="0">
                <a:pos x="csX1972" y="csY1972"/>
              </a:cxn>
              <a:cxn ang="0">
                <a:pos x="csX1973" y="csY1973"/>
              </a:cxn>
              <a:cxn ang="0">
                <a:pos x="csX1974" y="csY1974"/>
              </a:cxn>
              <a:cxn ang="0">
                <a:pos x="csX1975" y="csY1975"/>
              </a:cxn>
              <a:cxn ang="0">
                <a:pos x="csX1976" y="csY1976"/>
              </a:cxn>
              <a:cxn ang="0">
                <a:pos x="csX1977" y="csY1977"/>
              </a:cxn>
              <a:cxn ang="0">
                <a:pos x="csX1978" y="csY1978"/>
              </a:cxn>
              <a:cxn ang="0">
                <a:pos x="csX1979" y="csY1979"/>
              </a:cxn>
              <a:cxn ang="0">
                <a:pos x="csX1980" y="csY1980"/>
              </a:cxn>
              <a:cxn ang="0">
                <a:pos x="csX1981" y="csY1981"/>
              </a:cxn>
              <a:cxn ang="0">
                <a:pos x="csX1982" y="csY1982"/>
              </a:cxn>
              <a:cxn ang="0">
                <a:pos x="csX1983" y="csY1983"/>
              </a:cxn>
              <a:cxn ang="0">
                <a:pos x="csX1984" y="csY1984"/>
              </a:cxn>
              <a:cxn ang="0">
                <a:pos x="csX1985" y="csY1985"/>
              </a:cxn>
              <a:cxn ang="0">
                <a:pos x="csX1986" y="csY1986"/>
              </a:cxn>
              <a:cxn ang="0">
                <a:pos x="csX1987" y="csY1987"/>
              </a:cxn>
              <a:cxn ang="0">
                <a:pos x="csX1988" y="csY1988"/>
              </a:cxn>
              <a:cxn ang="0">
                <a:pos x="csX1989" y="csY1989"/>
              </a:cxn>
              <a:cxn ang="0">
                <a:pos x="csX1990" y="csY1990"/>
              </a:cxn>
              <a:cxn ang="0">
                <a:pos x="csX1991" y="csY1991"/>
              </a:cxn>
              <a:cxn ang="0">
                <a:pos x="csX1992" y="csY1992"/>
              </a:cxn>
              <a:cxn ang="0">
                <a:pos x="csX1993" y="csY1993"/>
              </a:cxn>
              <a:cxn ang="0">
                <a:pos x="csX1994" y="csY1994"/>
              </a:cxn>
              <a:cxn ang="0">
                <a:pos x="csX1995" y="csY1995"/>
              </a:cxn>
              <a:cxn ang="0">
                <a:pos x="csX1996" y="csY1996"/>
              </a:cxn>
              <a:cxn ang="0">
                <a:pos x="csX1997" y="csY1997"/>
              </a:cxn>
              <a:cxn ang="0">
                <a:pos x="csX1998" y="csY1998"/>
              </a:cxn>
              <a:cxn ang="0">
                <a:pos x="csX1999" y="csY1999"/>
              </a:cxn>
              <a:cxn ang="0">
                <a:pos x="csX2000" y="csY2000"/>
              </a:cxn>
              <a:cxn ang="0">
                <a:pos x="csX2001" y="csY2001"/>
              </a:cxn>
              <a:cxn ang="0">
                <a:pos x="csX2002" y="csY2002"/>
              </a:cxn>
              <a:cxn ang="0">
                <a:pos x="csX2003" y="csY2003"/>
              </a:cxn>
              <a:cxn ang="0">
                <a:pos x="csX2004" y="csY2004"/>
              </a:cxn>
              <a:cxn ang="0">
                <a:pos x="csX2005" y="csY2005"/>
              </a:cxn>
              <a:cxn ang="0">
                <a:pos x="csX2006" y="csY2006"/>
              </a:cxn>
              <a:cxn ang="0">
                <a:pos x="csX2007" y="csY2007"/>
              </a:cxn>
              <a:cxn ang="0">
                <a:pos x="csX2008" y="csY2008"/>
              </a:cxn>
              <a:cxn ang="0">
                <a:pos x="csX2009" y="csY2009"/>
              </a:cxn>
              <a:cxn ang="0">
                <a:pos x="csX2010" y="csY2010"/>
              </a:cxn>
              <a:cxn ang="0">
                <a:pos x="csX2011" y="csY2011"/>
              </a:cxn>
              <a:cxn ang="0">
                <a:pos x="csX2012" y="csY2012"/>
              </a:cxn>
              <a:cxn ang="0">
                <a:pos x="csX2013" y="csY2013"/>
              </a:cxn>
              <a:cxn ang="0">
                <a:pos x="csX2014" y="csY2014"/>
              </a:cxn>
              <a:cxn ang="0">
                <a:pos x="csX2015" y="csY2015"/>
              </a:cxn>
              <a:cxn ang="0">
                <a:pos x="csX2016" y="csY2016"/>
              </a:cxn>
              <a:cxn ang="0">
                <a:pos x="csX2017" y="csY2017"/>
              </a:cxn>
              <a:cxn ang="0">
                <a:pos x="csX2018" y="csY2018"/>
              </a:cxn>
              <a:cxn ang="0">
                <a:pos x="csX2019" y="csY2019"/>
              </a:cxn>
              <a:cxn ang="0">
                <a:pos x="csX2020" y="csY2020"/>
              </a:cxn>
              <a:cxn ang="0">
                <a:pos x="csX2021" y="csY2021"/>
              </a:cxn>
              <a:cxn ang="0">
                <a:pos x="csX2022" y="csY2022"/>
              </a:cxn>
              <a:cxn ang="0">
                <a:pos x="csX2023" y="csY2023"/>
              </a:cxn>
              <a:cxn ang="0">
                <a:pos x="csX2024" y="csY2024"/>
              </a:cxn>
              <a:cxn ang="0">
                <a:pos x="csX2025" y="csY2025"/>
              </a:cxn>
              <a:cxn ang="0">
                <a:pos x="csX2026" y="csY2026"/>
              </a:cxn>
              <a:cxn ang="0">
                <a:pos x="csX2027" y="csY2027"/>
              </a:cxn>
              <a:cxn ang="0">
                <a:pos x="csX2028" y="csY2028"/>
              </a:cxn>
              <a:cxn ang="0">
                <a:pos x="csX2029" y="csY2029"/>
              </a:cxn>
              <a:cxn ang="0">
                <a:pos x="csX2030" y="csY2030"/>
              </a:cxn>
              <a:cxn ang="0">
                <a:pos x="csX2031" y="csY2031"/>
              </a:cxn>
              <a:cxn ang="0">
                <a:pos x="csX2032" y="csY2032"/>
              </a:cxn>
              <a:cxn ang="0">
                <a:pos x="csX2033" y="csY2033"/>
              </a:cxn>
              <a:cxn ang="0">
                <a:pos x="csX2034" y="csY2034"/>
              </a:cxn>
              <a:cxn ang="0">
                <a:pos x="csX2035" y="csY2035"/>
              </a:cxn>
              <a:cxn ang="0">
                <a:pos x="csX2036" y="csY2036"/>
              </a:cxn>
              <a:cxn ang="0">
                <a:pos x="csX2037" y="csY2037"/>
              </a:cxn>
              <a:cxn ang="0">
                <a:pos x="csX2038" y="csY2038"/>
              </a:cxn>
              <a:cxn ang="0">
                <a:pos x="csX2039" y="csY2039"/>
              </a:cxn>
              <a:cxn ang="0">
                <a:pos x="csX2040" y="csY2040"/>
              </a:cxn>
              <a:cxn ang="0">
                <a:pos x="csX2041" y="csY2041"/>
              </a:cxn>
              <a:cxn ang="0">
                <a:pos x="csX2042" y="csY2042"/>
              </a:cxn>
              <a:cxn ang="0">
                <a:pos x="csX2043" y="csY2043"/>
              </a:cxn>
              <a:cxn ang="0">
                <a:pos x="csX2044" y="csY2044"/>
              </a:cxn>
              <a:cxn ang="0">
                <a:pos x="csX2045" y="csY2045"/>
              </a:cxn>
              <a:cxn ang="0">
                <a:pos x="csX2046" y="csY2046"/>
              </a:cxn>
              <a:cxn ang="0">
                <a:pos x="csX2047" y="csY2047"/>
              </a:cxn>
              <a:cxn ang="0">
                <a:pos x="csX2048" y="csY2048"/>
              </a:cxn>
              <a:cxn ang="0">
                <a:pos x="csX2049" y="csY2049"/>
              </a:cxn>
              <a:cxn ang="0">
                <a:pos x="csX2050" y="csY2050"/>
              </a:cxn>
              <a:cxn ang="0">
                <a:pos x="csX2051" y="csY2051"/>
              </a:cxn>
              <a:cxn ang="0">
                <a:pos x="csX2052" y="csY2052"/>
              </a:cxn>
              <a:cxn ang="0">
                <a:pos x="csX2053" y="csY2053"/>
              </a:cxn>
              <a:cxn ang="0">
                <a:pos x="csX2054" y="csY2054"/>
              </a:cxn>
              <a:cxn ang="0">
                <a:pos x="csX2055" y="csY2055"/>
              </a:cxn>
              <a:cxn ang="0">
                <a:pos x="csX2056" y="csY2056"/>
              </a:cxn>
              <a:cxn ang="0">
                <a:pos x="csX2057" y="csY2057"/>
              </a:cxn>
              <a:cxn ang="0">
                <a:pos x="csX2058" y="csY2058"/>
              </a:cxn>
              <a:cxn ang="0">
                <a:pos x="csX2059" y="csY2059"/>
              </a:cxn>
              <a:cxn ang="0">
                <a:pos x="csX2060" y="csY2060"/>
              </a:cxn>
              <a:cxn ang="0">
                <a:pos x="csX2061" y="csY2061"/>
              </a:cxn>
              <a:cxn ang="0">
                <a:pos x="csX2062" y="csY2062"/>
              </a:cxn>
              <a:cxn ang="0">
                <a:pos x="csX2063" y="csY2063"/>
              </a:cxn>
              <a:cxn ang="0">
                <a:pos x="csX2064" y="csY2064"/>
              </a:cxn>
              <a:cxn ang="0">
                <a:pos x="csX2065" y="csY2065"/>
              </a:cxn>
              <a:cxn ang="0">
                <a:pos x="csX2066" y="csY2066"/>
              </a:cxn>
              <a:cxn ang="0">
                <a:pos x="csX2067" y="csY2067"/>
              </a:cxn>
              <a:cxn ang="0">
                <a:pos x="csX2068" y="csY2068"/>
              </a:cxn>
              <a:cxn ang="0">
                <a:pos x="csX2069" y="csY2069"/>
              </a:cxn>
              <a:cxn ang="0">
                <a:pos x="csX2070" y="csY2070"/>
              </a:cxn>
              <a:cxn ang="0">
                <a:pos x="csX2071" y="csY2071"/>
              </a:cxn>
              <a:cxn ang="0">
                <a:pos x="csX2072" y="csY2072"/>
              </a:cxn>
              <a:cxn ang="0">
                <a:pos x="csX2073" y="csY2073"/>
              </a:cxn>
              <a:cxn ang="0">
                <a:pos x="csX2074" y="csY2074"/>
              </a:cxn>
              <a:cxn ang="0">
                <a:pos x="csX2075" y="csY2075"/>
              </a:cxn>
              <a:cxn ang="0">
                <a:pos x="csX2076" y="csY2076"/>
              </a:cxn>
              <a:cxn ang="0">
                <a:pos x="csX2077" y="csY2077"/>
              </a:cxn>
              <a:cxn ang="0">
                <a:pos x="csX2078" y="csY2078"/>
              </a:cxn>
              <a:cxn ang="0">
                <a:pos x="csX2079" y="csY2079"/>
              </a:cxn>
              <a:cxn ang="0">
                <a:pos x="csX2080" y="csY2080"/>
              </a:cxn>
              <a:cxn ang="0">
                <a:pos x="csX2081" y="csY2081"/>
              </a:cxn>
              <a:cxn ang="0">
                <a:pos x="csX2082" y="csY2082"/>
              </a:cxn>
              <a:cxn ang="0">
                <a:pos x="csX2083" y="csY2083"/>
              </a:cxn>
              <a:cxn ang="0">
                <a:pos x="csX2084" y="csY2084"/>
              </a:cxn>
              <a:cxn ang="0">
                <a:pos x="csX2085" y="csY2085"/>
              </a:cxn>
              <a:cxn ang="0">
                <a:pos x="csX2086" y="csY2086"/>
              </a:cxn>
              <a:cxn ang="0">
                <a:pos x="csX2087" y="csY2087"/>
              </a:cxn>
              <a:cxn ang="0">
                <a:pos x="csX2088" y="csY2088"/>
              </a:cxn>
              <a:cxn ang="0">
                <a:pos x="csX2089" y="csY2089"/>
              </a:cxn>
              <a:cxn ang="0">
                <a:pos x="csX2090" y="csY2090"/>
              </a:cxn>
              <a:cxn ang="0">
                <a:pos x="csX2091" y="csY2091"/>
              </a:cxn>
              <a:cxn ang="0">
                <a:pos x="csX2092" y="csY2092"/>
              </a:cxn>
              <a:cxn ang="0">
                <a:pos x="csX2093" y="csY2093"/>
              </a:cxn>
              <a:cxn ang="0">
                <a:pos x="csX2094" y="csY2094"/>
              </a:cxn>
              <a:cxn ang="0">
                <a:pos x="csX2095" y="csY2095"/>
              </a:cxn>
              <a:cxn ang="0">
                <a:pos x="csX2096" y="csY2096"/>
              </a:cxn>
              <a:cxn ang="0">
                <a:pos x="csX2097" y="csY2097"/>
              </a:cxn>
              <a:cxn ang="0">
                <a:pos x="csX2098" y="csY2098"/>
              </a:cxn>
              <a:cxn ang="0">
                <a:pos x="csX2099" y="csY2099"/>
              </a:cxn>
              <a:cxn ang="0">
                <a:pos x="csX2100" y="csY2100"/>
              </a:cxn>
              <a:cxn ang="0">
                <a:pos x="csX2101" y="csY2101"/>
              </a:cxn>
              <a:cxn ang="0">
                <a:pos x="csX2102" y="csY2102"/>
              </a:cxn>
              <a:cxn ang="0">
                <a:pos x="csX2103" y="csY2103"/>
              </a:cxn>
              <a:cxn ang="0">
                <a:pos x="csX2104" y="csY2104"/>
              </a:cxn>
              <a:cxn ang="0">
                <a:pos x="csX2105" y="csY2105"/>
              </a:cxn>
              <a:cxn ang="0">
                <a:pos x="csX2106" y="csY2106"/>
              </a:cxn>
              <a:cxn ang="0">
                <a:pos x="csX2107" y="csY2107"/>
              </a:cxn>
              <a:cxn ang="0">
                <a:pos x="csX2108" y="csY2108"/>
              </a:cxn>
              <a:cxn ang="0">
                <a:pos x="csX2109" y="csY2109"/>
              </a:cxn>
              <a:cxn ang="0">
                <a:pos x="csX2110" y="csY2110"/>
              </a:cxn>
              <a:cxn ang="0">
                <a:pos x="csX2111" y="csY2111"/>
              </a:cxn>
              <a:cxn ang="0">
                <a:pos x="csX2112" y="csY2112"/>
              </a:cxn>
              <a:cxn ang="0">
                <a:pos x="csX2113" y="csY2113"/>
              </a:cxn>
              <a:cxn ang="0">
                <a:pos x="csX2114" y="csY2114"/>
              </a:cxn>
              <a:cxn ang="0">
                <a:pos x="csX2115" y="csY2115"/>
              </a:cxn>
              <a:cxn ang="0">
                <a:pos x="csX2116" y="csY2116"/>
              </a:cxn>
              <a:cxn ang="0">
                <a:pos x="csX2117" y="csY2117"/>
              </a:cxn>
              <a:cxn ang="0">
                <a:pos x="csX2118" y="csY2118"/>
              </a:cxn>
              <a:cxn ang="0">
                <a:pos x="csX2119" y="csY2119"/>
              </a:cxn>
              <a:cxn ang="0">
                <a:pos x="csX2120" y="csY2120"/>
              </a:cxn>
              <a:cxn ang="0">
                <a:pos x="csX2121" y="csY2121"/>
              </a:cxn>
              <a:cxn ang="0">
                <a:pos x="csX2122" y="csY2122"/>
              </a:cxn>
              <a:cxn ang="0">
                <a:pos x="csX2123" y="csY2123"/>
              </a:cxn>
              <a:cxn ang="0">
                <a:pos x="csX2124" y="csY2124"/>
              </a:cxn>
              <a:cxn ang="0">
                <a:pos x="csX2125" y="csY2125"/>
              </a:cxn>
              <a:cxn ang="0">
                <a:pos x="csX2126" y="csY2126"/>
              </a:cxn>
              <a:cxn ang="0">
                <a:pos x="csX2127" y="csY2127"/>
              </a:cxn>
              <a:cxn ang="0">
                <a:pos x="csX2128" y="csY2128"/>
              </a:cxn>
              <a:cxn ang="0">
                <a:pos x="csX2129" y="csY2129"/>
              </a:cxn>
              <a:cxn ang="0">
                <a:pos x="csX2130" y="csY2130"/>
              </a:cxn>
              <a:cxn ang="0">
                <a:pos x="csX2131" y="csY2131"/>
              </a:cxn>
              <a:cxn ang="0">
                <a:pos x="csX2132" y="csY2132"/>
              </a:cxn>
              <a:cxn ang="0">
                <a:pos x="csX2133" y="csY2133"/>
              </a:cxn>
              <a:cxn ang="0">
                <a:pos x="csX2134" y="csY2134"/>
              </a:cxn>
              <a:cxn ang="0">
                <a:pos x="csX2135" y="csY2135"/>
              </a:cxn>
              <a:cxn ang="0">
                <a:pos x="csX2136" y="csY2136"/>
              </a:cxn>
              <a:cxn ang="0">
                <a:pos x="csX2137" y="csY2137"/>
              </a:cxn>
              <a:cxn ang="0">
                <a:pos x="csX2138" y="csY2138"/>
              </a:cxn>
              <a:cxn ang="0">
                <a:pos x="csX2139" y="csY2139"/>
              </a:cxn>
              <a:cxn ang="0">
                <a:pos x="csX2140" y="csY2140"/>
              </a:cxn>
              <a:cxn ang="0">
                <a:pos x="csX2141" y="csY2141"/>
              </a:cxn>
              <a:cxn ang="0">
                <a:pos x="csX2142" y="csY2142"/>
              </a:cxn>
              <a:cxn ang="0">
                <a:pos x="csX2143" y="csY2143"/>
              </a:cxn>
              <a:cxn ang="0">
                <a:pos x="csX2144" y="csY2144"/>
              </a:cxn>
              <a:cxn ang="0">
                <a:pos x="csX2145" y="csY2145"/>
              </a:cxn>
              <a:cxn ang="0">
                <a:pos x="csX2146" y="csY2146"/>
              </a:cxn>
              <a:cxn ang="0">
                <a:pos x="csX2147" y="csY2147"/>
              </a:cxn>
              <a:cxn ang="0">
                <a:pos x="csX2148" y="csY2148"/>
              </a:cxn>
              <a:cxn ang="0">
                <a:pos x="csX2149" y="csY2149"/>
              </a:cxn>
              <a:cxn ang="0">
                <a:pos x="csX2150" y="csY2150"/>
              </a:cxn>
              <a:cxn ang="0">
                <a:pos x="csX2151" y="csY2151"/>
              </a:cxn>
              <a:cxn ang="0">
                <a:pos x="csX2152" y="csY2152"/>
              </a:cxn>
              <a:cxn ang="0">
                <a:pos x="csX2153" y="csY2153"/>
              </a:cxn>
              <a:cxn ang="0">
                <a:pos x="csX2154" y="csY2154"/>
              </a:cxn>
              <a:cxn ang="0">
                <a:pos x="csX2155" y="csY2155"/>
              </a:cxn>
              <a:cxn ang="0">
                <a:pos x="csX2156" y="csY2156"/>
              </a:cxn>
              <a:cxn ang="0">
                <a:pos x="csX2157" y="csY2157"/>
              </a:cxn>
              <a:cxn ang="0">
                <a:pos x="csX2158" y="csY2158"/>
              </a:cxn>
              <a:cxn ang="0">
                <a:pos x="csX2159" y="csY2159"/>
              </a:cxn>
              <a:cxn ang="0">
                <a:pos x="csX2160" y="csY2160"/>
              </a:cxn>
              <a:cxn ang="0">
                <a:pos x="csX2161" y="csY2161"/>
              </a:cxn>
              <a:cxn ang="0">
                <a:pos x="csX2162" y="csY2162"/>
              </a:cxn>
              <a:cxn ang="0">
                <a:pos x="csX2163" y="csY2163"/>
              </a:cxn>
              <a:cxn ang="0">
                <a:pos x="csX2164" y="csY2164"/>
              </a:cxn>
              <a:cxn ang="0">
                <a:pos x="csX2165" y="csY2165"/>
              </a:cxn>
              <a:cxn ang="0">
                <a:pos x="csX2166" y="csY2166"/>
              </a:cxn>
              <a:cxn ang="0">
                <a:pos x="csX2167" y="csY2167"/>
              </a:cxn>
              <a:cxn ang="0">
                <a:pos x="csX2168" y="csY2168"/>
              </a:cxn>
              <a:cxn ang="0">
                <a:pos x="csX2169" y="csY2169"/>
              </a:cxn>
              <a:cxn ang="0">
                <a:pos x="csX2170" y="csY2170"/>
              </a:cxn>
              <a:cxn ang="0">
                <a:pos x="csX2171" y="csY2171"/>
              </a:cxn>
              <a:cxn ang="0">
                <a:pos x="csX2172" y="csY2172"/>
              </a:cxn>
              <a:cxn ang="0">
                <a:pos x="csX2173" y="csY2173"/>
              </a:cxn>
              <a:cxn ang="0">
                <a:pos x="csX2174" y="csY2174"/>
              </a:cxn>
              <a:cxn ang="0">
                <a:pos x="csX2175" y="csY2175"/>
              </a:cxn>
              <a:cxn ang="0">
                <a:pos x="csX2176" y="csY2176"/>
              </a:cxn>
              <a:cxn ang="0">
                <a:pos x="csX2177" y="csY2177"/>
              </a:cxn>
              <a:cxn ang="0">
                <a:pos x="csX2178" y="csY2178"/>
              </a:cxn>
              <a:cxn ang="0">
                <a:pos x="csX2179" y="csY2179"/>
              </a:cxn>
              <a:cxn ang="0">
                <a:pos x="csX2180" y="csY2180"/>
              </a:cxn>
              <a:cxn ang="0">
                <a:pos x="csX2181" y="csY2181"/>
              </a:cxn>
              <a:cxn ang="0">
                <a:pos x="csX2182" y="csY2182"/>
              </a:cxn>
              <a:cxn ang="0">
                <a:pos x="csX2183" y="csY2183"/>
              </a:cxn>
              <a:cxn ang="0">
                <a:pos x="csX2184" y="csY2184"/>
              </a:cxn>
              <a:cxn ang="0">
                <a:pos x="csX2185" y="csY2185"/>
              </a:cxn>
              <a:cxn ang="0">
                <a:pos x="csX2186" y="csY2186"/>
              </a:cxn>
              <a:cxn ang="0">
                <a:pos x="csX2187" y="csY2187"/>
              </a:cxn>
              <a:cxn ang="0">
                <a:pos x="csX2188" y="csY2188"/>
              </a:cxn>
              <a:cxn ang="0">
                <a:pos x="csX2189" y="csY2189"/>
              </a:cxn>
              <a:cxn ang="0">
                <a:pos x="csX2190" y="csY2190"/>
              </a:cxn>
              <a:cxn ang="0">
                <a:pos x="csX2191" y="csY2191"/>
              </a:cxn>
              <a:cxn ang="0">
                <a:pos x="csX2192" y="csY2192"/>
              </a:cxn>
              <a:cxn ang="0">
                <a:pos x="csX2193" y="csY2193"/>
              </a:cxn>
              <a:cxn ang="0">
                <a:pos x="csX2194" y="csY2194"/>
              </a:cxn>
              <a:cxn ang="0">
                <a:pos x="csX2195" y="csY2195"/>
              </a:cxn>
              <a:cxn ang="0">
                <a:pos x="csX2196" y="csY2196"/>
              </a:cxn>
              <a:cxn ang="0">
                <a:pos x="csX2197" y="csY2197"/>
              </a:cxn>
              <a:cxn ang="0">
                <a:pos x="csX2198" y="csY2198"/>
              </a:cxn>
              <a:cxn ang="0">
                <a:pos x="csX2199" y="csY2199"/>
              </a:cxn>
              <a:cxn ang="0">
                <a:pos x="csX2200" y="csY2200"/>
              </a:cxn>
              <a:cxn ang="0">
                <a:pos x="csX2201" y="csY2201"/>
              </a:cxn>
              <a:cxn ang="0">
                <a:pos x="csX2202" y="csY2202"/>
              </a:cxn>
              <a:cxn ang="0">
                <a:pos x="csX2203" y="csY2203"/>
              </a:cxn>
              <a:cxn ang="0">
                <a:pos x="csX2204" y="csY2204"/>
              </a:cxn>
              <a:cxn ang="0">
                <a:pos x="csX2205" y="csY2205"/>
              </a:cxn>
              <a:cxn ang="0">
                <a:pos x="csX2206" y="csY2206"/>
              </a:cxn>
              <a:cxn ang="0">
                <a:pos x="csX2207" y="csY2207"/>
              </a:cxn>
              <a:cxn ang="0">
                <a:pos x="csX2208" y="csY2208"/>
              </a:cxn>
              <a:cxn ang="0">
                <a:pos x="csX2209" y="csY2209"/>
              </a:cxn>
              <a:cxn ang="0">
                <a:pos x="csX2210" y="csY2210"/>
              </a:cxn>
              <a:cxn ang="0">
                <a:pos x="csX2211" y="csY2211"/>
              </a:cxn>
              <a:cxn ang="0">
                <a:pos x="csX2212" y="csY2212"/>
              </a:cxn>
              <a:cxn ang="0">
                <a:pos x="csX2213" y="csY2213"/>
              </a:cxn>
              <a:cxn ang="0">
                <a:pos x="csX2214" y="csY2214"/>
              </a:cxn>
              <a:cxn ang="0">
                <a:pos x="csX2215" y="csY2215"/>
              </a:cxn>
              <a:cxn ang="0">
                <a:pos x="csX2216" y="csY2216"/>
              </a:cxn>
              <a:cxn ang="0">
                <a:pos x="csX2217" y="csY2217"/>
              </a:cxn>
              <a:cxn ang="0">
                <a:pos x="csX2218" y="csY2218"/>
              </a:cxn>
              <a:cxn ang="0">
                <a:pos x="csX2219" y="csY2219"/>
              </a:cxn>
              <a:cxn ang="0">
                <a:pos x="csX2220" y="csY2220"/>
              </a:cxn>
              <a:cxn ang="0">
                <a:pos x="csX2221" y="csY2221"/>
              </a:cxn>
              <a:cxn ang="0">
                <a:pos x="csX2222" y="csY2222"/>
              </a:cxn>
              <a:cxn ang="0">
                <a:pos x="csX2223" y="csY2223"/>
              </a:cxn>
              <a:cxn ang="0">
                <a:pos x="csX2224" y="csY2224"/>
              </a:cxn>
              <a:cxn ang="0">
                <a:pos x="csX2225" y="csY2225"/>
              </a:cxn>
              <a:cxn ang="0">
                <a:pos x="csX2226" y="csY2226"/>
              </a:cxn>
              <a:cxn ang="0">
                <a:pos x="csX2227" y="csY2227"/>
              </a:cxn>
              <a:cxn ang="0">
                <a:pos x="csX2228" y="csY2228"/>
              </a:cxn>
              <a:cxn ang="0">
                <a:pos x="csX2229" y="csY2229"/>
              </a:cxn>
              <a:cxn ang="0">
                <a:pos x="csX2230" y="csY2230"/>
              </a:cxn>
              <a:cxn ang="0">
                <a:pos x="csX2231" y="csY2231"/>
              </a:cxn>
              <a:cxn ang="0">
                <a:pos x="csX2232" y="csY2232"/>
              </a:cxn>
              <a:cxn ang="0">
                <a:pos x="csX2233" y="csY2233"/>
              </a:cxn>
              <a:cxn ang="0">
                <a:pos x="csX2234" y="csY2234"/>
              </a:cxn>
              <a:cxn ang="0">
                <a:pos x="csX2235" y="csY2235"/>
              </a:cxn>
              <a:cxn ang="0">
                <a:pos x="csX2236" y="csY2236"/>
              </a:cxn>
              <a:cxn ang="0">
                <a:pos x="csX2237" y="csY2237"/>
              </a:cxn>
              <a:cxn ang="0">
                <a:pos x="csX2238" y="csY2238"/>
              </a:cxn>
              <a:cxn ang="0">
                <a:pos x="csX2239" y="csY2239"/>
              </a:cxn>
              <a:cxn ang="0">
                <a:pos x="csX2240" y="csY2240"/>
              </a:cxn>
              <a:cxn ang="0">
                <a:pos x="csX2241" y="csY2241"/>
              </a:cxn>
              <a:cxn ang="0">
                <a:pos x="csX2242" y="csY2242"/>
              </a:cxn>
              <a:cxn ang="0">
                <a:pos x="csX2243" y="csY2243"/>
              </a:cxn>
              <a:cxn ang="0">
                <a:pos x="csX2244" y="csY2244"/>
              </a:cxn>
              <a:cxn ang="0">
                <a:pos x="csX2245" y="csY2245"/>
              </a:cxn>
              <a:cxn ang="0">
                <a:pos x="csX2246" y="csY2246"/>
              </a:cxn>
              <a:cxn ang="0">
                <a:pos x="csX2247" y="csY2247"/>
              </a:cxn>
              <a:cxn ang="0">
                <a:pos x="csX2248" y="csY2248"/>
              </a:cxn>
              <a:cxn ang="0">
                <a:pos x="csX2249" y="csY2249"/>
              </a:cxn>
              <a:cxn ang="0">
                <a:pos x="csX2250" y="csY2250"/>
              </a:cxn>
              <a:cxn ang="0">
                <a:pos x="csX2251" y="csY2251"/>
              </a:cxn>
              <a:cxn ang="0">
                <a:pos x="csX2252" y="csY2252"/>
              </a:cxn>
              <a:cxn ang="0">
                <a:pos x="csX2253" y="csY2253"/>
              </a:cxn>
              <a:cxn ang="0">
                <a:pos x="csX2254" y="csY2254"/>
              </a:cxn>
              <a:cxn ang="0">
                <a:pos x="csX2255" y="csY2255"/>
              </a:cxn>
              <a:cxn ang="0">
                <a:pos x="csX2256" y="csY2256"/>
              </a:cxn>
              <a:cxn ang="0">
                <a:pos x="csX2257" y="csY2257"/>
              </a:cxn>
              <a:cxn ang="0">
                <a:pos x="csX2258" y="csY2258"/>
              </a:cxn>
              <a:cxn ang="0">
                <a:pos x="csX2259" y="csY2259"/>
              </a:cxn>
              <a:cxn ang="0">
                <a:pos x="csX2260" y="csY2260"/>
              </a:cxn>
              <a:cxn ang="0">
                <a:pos x="csX2261" y="csY2261"/>
              </a:cxn>
              <a:cxn ang="0">
                <a:pos x="csX2262" y="csY2262"/>
              </a:cxn>
              <a:cxn ang="0">
                <a:pos x="csX2263" y="csY2263"/>
              </a:cxn>
              <a:cxn ang="0">
                <a:pos x="csX2264" y="csY2264"/>
              </a:cxn>
              <a:cxn ang="0">
                <a:pos x="csX2265" y="csY2265"/>
              </a:cxn>
              <a:cxn ang="0">
                <a:pos x="csX2266" y="csY2266"/>
              </a:cxn>
              <a:cxn ang="0">
                <a:pos x="csX2267" y="csY2267"/>
              </a:cxn>
              <a:cxn ang="0">
                <a:pos x="csX2268" y="csY2268"/>
              </a:cxn>
              <a:cxn ang="0">
                <a:pos x="csX2269" y="csY2269"/>
              </a:cxn>
              <a:cxn ang="0">
                <a:pos x="csX2270" y="csY2270"/>
              </a:cxn>
              <a:cxn ang="0">
                <a:pos x="csX2271" y="csY2271"/>
              </a:cxn>
              <a:cxn ang="0">
                <a:pos x="csX2272" y="csY2272"/>
              </a:cxn>
              <a:cxn ang="0">
                <a:pos x="csX2273" y="csY2273"/>
              </a:cxn>
              <a:cxn ang="0">
                <a:pos x="csX2274" y="csY2274"/>
              </a:cxn>
              <a:cxn ang="0">
                <a:pos x="csX2275" y="csY2275"/>
              </a:cxn>
              <a:cxn ang="0">
                <a:pos x="csX2276" y="csY2276"/>
              </a:cxn>
              <a:cxn ang="0">
                <a:pos x="csX2277" y="csY2277"/>
              </a:cxn>
              <a:cxn ang="0">
                <a:pos x="csX2278" y="csY2278"/>
              </a:cxn>
              <a:cxn ang="0">
                <a:pos x="csX2279" y="csY2279"/>
              </a:cxn>
              <a:cxn ang="0">
                <a:pos x="csX2280" y="csY2280"/>
              </a:cxn>
              <a:cxn ang="0">
                <a:pos x="csX2281" y="csY2281"/>
              </a:cxn>
              <a:cxn ang="0">
                <a:pos x="csX2282" y="csY2282"/>
              </a:cxn>
              <a:cxn ang="0">
                <a:pos x="csX2283" y="csY2283"/>
              </a:cxn>
              <a:cxn ang="0">
                <a:pos x="csX2284" y="csY2284"/>
              </a:cxn>
              <a:cxn ang="0">
                <a:pos x="csX2285" y="csY2285"/>
              </a:cxn>
              <a:cxn ang="0">
                <a:pos x="csX2286" y="csY2286"/>
              </a:cxn>
              <a:cxn ang="0">
                <a:pos x="csX2287" y="csY2287"/>
              </a:cxn>
              <a:cxn ang="0">
                <a:pos x="csX2288" y="csY2288"/>
              </a:cxn>
              <a:cxn ang="0">
                <a:pos x="csX2289" y="csY2289"/>
              </a:cxn>
              <a:cxn ang="0">
                <a:pos x="csX2290" y="csY2290"/>
              </a:cxn>
              <a:cxn ang="0">
                <a:pos x="csX2291" y="csY2291"/>
              </a:cxn>
              <a:cxn ang="0">
                <a:pos x="csX2292" y="csY2292"/>
              </a:cxn>
              <a:cxn ang="0">
                <a:pos x="csX2293" y="csY2293"/>
              </a:cxn>
              <a:cxn ang="0">
                <a:pos x="csX2294" y="csY2294"/>
              </a:cxn>
              <a:cxn ang="0">
                <a:pos x="csX2295" y="csY2295"/>
              </a:cxn>
              <a:cxn ang="0">
                <a:pos x="csX2296" y="csY2296"/>
              </a:cxn>
              <a:cxn ang="0">
                <a:pos x="csX2297" y="csY2297"/>
              </a:cxn>
              <a:cxn ang="0">
                <a:pos x="csX2298" y="csY2298"/>
              </a:cxn>
              <a:cxn ang="0">
                <a:pos x="csX2299" y="csY2299"/>
              </a:cxn>
              <a:cxn ang="0">
                <a:pos x="csX2300" y="csY2300"/>
              </a:cxn>
              <a:cxn ang="0">
                <a:pos x="csX2301" y="csY2301"/>
              </a:cxn>
              <a:cxn ang="0">
                <a:pos x="csX2302" y="csY2302"/>
              </a:cxn>
              <a:cxn ang="0">
                <a:pos x="csX2303" y="csY2303"/>
              </a:cxn>
              <a:cxn ang="0">
                <a:pos x="csX2304" y="csY2304"/>
              </a:cxn>
              <a:cxn ang="0">
                <a:pos x="csX2305" y="csY2305"/>
              </a:cxn>
              <a:cxn ang="0">
                <a:pos x="csX2306" y="csY2306"/>
              </a:cxn>
              <a:cxn ang="0">
                <a:pos x="csX2307" y="csY2307"/>
              </a:cxn>
              <a:cxn ang="0">
                <a:pos x="csX2308" y="csY2308"/>
              </a:cxn>
              <a:cxn ang="0">
                <a:pos x="csX2309" y="csY2309"/>
              </a:cxn>
              <a:cxn ang="0">
                <a:pos x="csX2310" y="csY2310"/>
              </a:cxn>
              <a:cxn ang="0">
                <a:pos x="csX2311" y="csY2311"/>
              </a:cxn>
              <a:cxn ang="0">
                <a:pos x="csX2312" y="csY2312"/>
              </a:cxn>
              <a:cxn ang="0">
                <a:pos x="csX2313" y="csY2313"/>
              </a:cxn>
              <a:cxn ang="0">
                <a:pos x="csX2314" y="csY2314"/>
              </a:cxn>
              <a:cxn ang="0">
                <a:pos x="csX2315" y="csY2315"/>
              </a:cxn>
              <a:cxn ang="0">
                <a:pos x="csX2316" y="csY2316"/>
              </a:cxn>
              <a:cxn ang="0">
                <a:pos x="csX2317" y="csY2317"/>
              </a:cxn>
              <a:cxn ang="0">
                <a:pos x="csX2318" y="csY2318"/>
              </a:cxn>
              <a:cxn ang="0">
                <a:pos x="csX2319" y="csY2319"/>
              </a:cxn>
              <a:cxn ang="0">
                <a:pos x="csX2320" y="csY2320"/>
              </a:cxn>
              <a:cxn ang="0">
                <a:pos x="csX2321" y="csY2321"/>
              </a:cxn>
              <a:cxn ang="0">
                <a:pos x="csX2322" y="csY2322"/>
              </a:cxn>
              <a:cxn ang="0">
                <a:pos x="csX2323" y="csY2323"/>
              </a:cxn>
              <a:cxn ang="0">
                <a:pos x="csX2324" y="csY2324"/>
              </a:cxn>
              <a:cxn ang="0">
                <a:pos x="csX2325" y="csY2325"/>
              </a:cxn>
              <a:cxn ang="0">
                <a:pos x="csX2326" y="csY2326"/>
              </a:cxn>
              <a:cxn ang="0">
                <a:pos x="csX2327" y="csY2327"/>
              </a:cxn>
              <a:cxn ang="0">
                <a:pos x="csX2328" y="csY2328"/>
              </a:cxn>
              <a:cxn ang="0">
                <a:pos x="csX2329" y="csY2329"/>
              </a:cxn>
              <a:cxn ang="0">
                <a:pos x="csX2330" y="csY2330"/>
              </a:cxn>
              <a:cxn ang="0">
                <a:pos x="csX2331" y="csY2331"/>
              </a:cxn>
              <a:cxn ang="0">
                <a:pos x="csX2332" y="csY2332"/>
              </a:cxn>
              <a:cxn ang="0">
                <a:pos x="csX2333" y="csY2333"/>
              </a:cxn>
              <a:cxn ang="0">
                <a:pos x="csX2334" y="csY2334"/>
              </a:cxn>
              <a:cxn ang="0">
                <a:pos x="csX2335" y="csY2335"/>
              </a:cxn>
              <a:cxn ang="0">
                <a:pos x="csX2336" y="csY2336"/>
              </a:cxn>
              <a:cxn ang="0">
                <a:pos x="csX2337" y="csY2337"/>
              </a:cxn>
              <a:cxn ang="0">
                <a:pos x="csX2338" y="csY2338"/>
              </a:cxn>
              <a:cxn ang="0">
                <a:pos x="csX2339" y="csY2339"/>
              </a:cxn>
              <a:cxn ang="0">
                <a:pos x="csX2340" y="csY2340"/>
              </a:cxn>
              <a:cxn ang="0">
                <a:pos x="csX2341" y="csY2341"/>
              </a:cxn>
              <a:cxn ang="0">
                <a:pos x="csX2342" y="csY2342"/>
              </a:cxn>
              <a:cxn ang="0">
                <a:pos x="csX2343" y="csY2343"/>
              </a:cxn>
              <a:cxn ang="0">
                <a:pos x="csX2344" y="csY2344"/>
              </a:cxn>
              <a:cxn ang="0">
                <a:pos x="csX2345" y="csY2345"/>
              </a:cxn>
              <a:cxn ang="0">
                <a:pos x="csX2346" y="csY2346"/>
              </a:cxn>
              <a:cxn ang="0">
                <a:pos x="csX2347" y="csY2347"/>
              </a:cxn>
              <a:cxn ang="0">
                <a:pos x="csX2348" y="csY2348"/>
              </a:cxn>
              <a:cxn ang="0">
                <a:pos x="csX2349" y="csY2349"/>
              </a:cxn>
              <a:cxn ang="0">
                <a:pos x="csX2350" y="csY2350"/>
              </a:cxn>
              <a:cxn ang="0">
                <a:pos x="csX2351" y="csY2351"/>
              </a:cxn>
              <a:cxn ang="0">
                <a:pos x="csX2352" y="csY2352"/>
              </a:cxn>
              <a:cxn ang="0">
                <a:pos x="csX2353" y="csY2353"/>
              </a:cxn>
              <a:cxn ang="0">
                <a:pos x="csX2354" y="csY2354"/>
              </a:cxn>
              <a:cxn ang="0">
                <a:pos x="csX2355" y="csY2355"/>
              </a:cxn>
              <a:cxn ang="0">
                <a:pos x="csX2356" y="csY2356"/>
              </a:cxn>
              <a:cxn ang="0">
                <a:pos x="csX2357" y="csY2357"/>
              </a:cxn>
              <a:cxn ang="0">
                <a:pos x="csX2358" y="csY2358"/>
              </a:cxn>
              <a:cxn ang="0">
                <a:pos x="csX2359" y="csY2359"/>
              </a:cxn>
              <a:cxn ang="0">
                <a:pos x="csX2360" y="csY2360"/>
              </a:cxn>
              <a:cxn ang="0">
                <a:pos x="csX2361" y="csY2361"/>
              </a:cxn>
              <a:cxn ang="0">
                <a:pos x="csX2362" y="csY2362"/>
              </a:cxn>
              <a:cxn ang="0">
                <a:pos x="csX2363" y="csY2363"/>
              </a:cxn>
              <a:cxn ang="0">
                <a:pos x="csX2364" y="csY2364"/>
              </a:cxn>
              <a:cxn ang="0">
                <a:pos x="csX2365" y="csY2365"/>
              </a:cxn>
              <a:cxn ang="0">
                <a:pos x="csX2366" y="csY2366"/>
              </a:cxn>
              <a:cxn ang="0">
                <a:pos x="csX2367" y="csY2367"/>
              </a:cxn>
              <a:cxn ang="0">
                <a:pos x="csX2368" y="csY2368"/>
              </a:cxn>
              <a:cxn ang="0">
                <a:pos x="csX2369" y="csY2369"/>
              </a:cxn>
              <a:cxn ang="0">
                <a:pos x="csX2370" y="csY2370"/>
              </a:cxn>
              <a:cxn ang="0">
                <a:pos x="csX2371" y="csY2371"/>
              </a:cxn>
              <a:cxn ang="0">
                <a:pos x="csX2372" y="csY2372"/>
              </a:cxn>
              <a:cxn ang="0">
                <a:pos x="csX2373" y="csY2373"/>
              </a:cxn>
              <a:cxn ang="0">
                <a:pos x="csX2374" y="csY2374"/>
              </a:cxn>
              <a:cxn ang="0">
                <a:pos x="csX2375" y="csY2375"/>
              </a:cxn>
              <a:cxn ang="0">
                <a:pos x="csX2376" y="csY2376"/>
              </a:cxn>
              <a:cxn ang="0">
                <a:pos x="csX2377" y="csY2377"/>
              </a:cxn>
              <a:cxn ang="0">
                <a:pos x="csX2378" y="csY2378"/>
              </a:cxn>
              <a:cxn ang="0">
                <a:pos x="csX2379" y="csY2379"/>
              </a:cxn>
              <a:cxn ang="0">
                <a:pos x="csX2380" y="csY2380"/>
              </a:cxn>
              <a:cxn ang="0">
                <a:pos x="csX2381" y="csY2381"/>
              </a:cxn>
              <a:cxn ang="0">
                <a:pos x="csX2382" y="csY2382"/>
              </a:cxn>
              <a:cxn ang="0">
                <a:pos x="csX2383" y="csY2383"/>
              </a:cxn>
              <a:cxn ang="0">
                <a:pos x="csX2384" y="csY2384"/>
              </a:cxn>
              <a:cxn ang="0">
                <a:pos x="csX2385" y="csY2385"/>
              </a:cxn>
              <a:cxn ang="0">
                <a:pos x="csX2386" y="csY2386"/>
              </a:cxn>
              <a:cxn ang="0">
                <a:pos x="csX2387" y="csY2387"/>
              </a:cxn>
              <a:cxn ang="0">
                <a:pos x="csX2388" y="csY2388"/>
              </a:cxn>
              <a:cxn ang="0">
                <a:pos x="csX2389" y="csY2389"/>
              </a:cxn>
              <a:cxn ang="0">
                <a:pos x="csX2390" y="csY2390"/>
              </a:cxn>
              <a:cxn ang="0">
                <a:pos x="csX2391" y="csY2391"/>
              </a:cxn>
              <a:cxn ang="0">
                <a:pos x="csX2392" y="csY2392"/>
              </a:cxn>
              <a:cxn ang="0">
                <a:pos x="csX2393" y="csY2393"/>
              </a:cxn>
              <a:cxn ang="0">
                <a:pos x="csX2394" y="csY2394"/>
              </a:cxn>
              <a:cxn ang="0">
                <a:pos x="csX2395" y="csY2395"/>
              </a:cxn>
              <a:cxn ang="0">
                <a:pos x="csX2396" y="csY2396"/>
              </a:cxn>
              <a:cxn ang="0">
                <a:pos x="csX2397" y="csY2397"/>
              </a:cxn>
              <a:cxn ang="0">
                <a:pos x="csX2398" y="csY2398"/>
              </a:cxn>
              <a:cxn ang="0">
                <a:pos x="csX2399" y="csY2399"/>
              </a:cxn>
              <a:cxn ang="0">
                <a:pos x="csX2400" y="csY2400"/>
              </a:cxn>
              <a:cxn ang="0">
                <a:pos x="csX2401" y="csY2401"/>
              </a:cxn>
              <a:cxn ang="0">
                <a:pos x="csX2402" y="csY2402"/>
              </a:cxn>
              <a:cxn ang="0">
                <a:pos x="csX2403" y="csY2403"/>
              </a:cxn>
              <a:cxn ang="0">
                <a:pos x="csX2404" y="csY2404"/>
              </a:cxn>
              <a:cxn ang="0">
                <a:pos x="csX2405" y="csY2405"/>
              </a:cxn>
              <a:cxn ang="0">
                <a:pos x="csX2406" y="csY2406"/>
              </a:cxn>
              <a:cxn ang="0">
                <a:pos x="csX2407" y="csY2407"/>
              </a:cxn>
              <a:cxn ang="0">
                <a:pos x="csX2408" y="csY2408"/>
              </a:cxn>
              <a:cxn ang="0">
                <a:pos x="csX2409" y="csY2409"/>
              </a:cxn>
              <a:cxn ang="0">
                <a:pos x="csX2410" y="csY2410"/>
              </a:cxn>
              <a:cxn ang="0">
                <a:pos x="csX2411" y="csY2411"/>
              </a:cxn>
              <a:cxn ang="0">
                <a:pos x="csX2412" y="csY2412"/>
              </a:cxn>
              <a:cxn ang="0">
                <a:pos x="csX2413" y="csY2413"/>
              </a:cxn>
              <a:cxn ang="0">
                <a:pos x="csX2414" y="csY2414"/>
              </a:cxn>
              <a:cxn ang="0">
                <a:pos x="csX2415" y="csY2415"/>
              </a:cxn>
              <a:cxn ang="0">
                <a:pos x="csX2416" y="csY2416"/>
              </a:cxn>
              <a:cxn ang="0">
                <a:pos x="csX2417" y="csY2417"/>
              </a:cxn>
              <a:cxn ang="0">
                <a:pos x="csX2418" y="csY2418"/>
              </a:cxn>
              <a:cxn ang="0">
                <a:pos x="csX2419" y="csY2419"/>
              </a:cxn>
              <a:cxn ang="0">
                <a:pos x="csX2420" y="csY2420"/>
              </a:cxn>
              <a:cxn ang="0">
                <a:pos x="csX2421" y="csY2421"/>
              </a:cxn>
              <a:cxn ang="0">
                <a:pos x="csX2422" y="csY2422"/>
              </a:cxn>
              <a:cxn ang="0">
                <a:pos x="csX2423" y="csY2423"/>
              </a:cxn>
              <a:cxn ang="0">
                <a:pos x="csX2424" y="csY2424"/>
              </a:cxn>
              <a:cxn ang="0">
                <a:pos x="csX2425" y="csY2425"/>
              </a:cxn>
              <a:cxn ang="0">
                <a:pos x="csX2426" y="csY2426"/>
              </a:cxn>
              <a:cxn ang="0">
                <a:pos x="csX2427" y="csY2427"/>
              </a:cxn>
              <a:cxn ang="0">
                <a:pos x="csX2428" y="csY2428"/>
              </a:cxn>
              <a:cxn ang="0">
                <a:pos x="csX2429" y="csY2429"/>
              </a:cxn>
              <a:cxn ang="0">
                <a:pos x="csX2430" y="csY2430"/>
              </a:cxn>
              <a:cxn ang="0">
                <a:pos x="csX2431" y="csY2431"/>
              </a:cxn>
              <a:cxn ang="0">
                <a:pos x="csX2432" y="csY2432"/>
              </a:cxn>
              <a:cxn ang="0">
                <a:pos x="csX2433" y="csY2433"/>
              </a:cxn>
              <a:cxn ang="0">
                <a:pos x="csX2434" y="csY2434"/>
              </a:cxn>
              <a:cxn ang="0">
                <a:pos x="csX2435" y="csY2435"/>
              </a:cxn>
              <a:cxn ang="0">
                <a:pos x="csX2436" y="csY2436"/>
              </a:cxn>
              <a:cxn ang="0">
                <a:pos x="csX2437" y="csY2437"/>
              </a:cxn>
              <a:cxn ang="0">
                <a:pos x="csX2438" y="csY2438"/>
              </a:cxn>
              <a:cxn ang="0">
                <a:pos x="csX2439" y="csY2439"/>
              </a:cxn>
              <a:cxn ang="0">
                <a:pos x="csX2440" y="csY2440"/>
              </a:cxn>
              <a:cxn ang="0">
                <a:pos x="csX2441" y="csY2441"/>
              </a:cxn>
              <a:cxn ang="0">
                <a:pos x="csX2442" y="csY2442"/>
              </a:cxn>
              <a:cxn ang="0">
                <a:pos x="csX2443" y="csY2443"/>
              </a:cxn>
              <a:cxn ang="0">
                <a:pos x="csX2444" y="csY2444"/>
              </a:cxn>
              <a:cxn ang="0">
                <a:pos x="csX2445" y="csY2445"/>
              </a:cxn>
              <a:cxn ang="0">
                <a:pos x="csX2446" y="csY2446"/>
              </a:cxn>
              <a:cxn ang="0">
                <a:pos x="csX2447" y="csY2447"/>
              </a:cxn>
              <a:cxn ang="0">
                <a:pos x="csX2448" y="csY2448"/>
              </a:cxn>
              <a:cxn ang="0">
                <a:pos x="csX2449" y="csY2449"/>
              </a:cxn>
              <a:cxn ang="0">
                <a:pos x="csX2450" y="csY2450"/>
              </a:cxn>
              <a:cxn ang="0">
                <a:pos x="csX2451" y="csY2451"/>
              </a:cxn>
              <a:cxn ang="0">
                <a:pos x="csX2452" y="csY2452"/>
              </a:cxn>
              <a:cxn ang="0">
                <a:pos x="csX2453" y="csY2453"/>
              </a:cxn>
              <a:cxn ang="0">
                <a:pos x="csX2454" y="csY2454"/>
              </a:cxn>
              <a:cxn ang="0">
                <a:pos x="csX2455" y="csY2455"/>
              </a:cxn>
              <a:cxn ang="0">
                <a:pos x="csX2456" y="csY2456"/>
              </a:cxn>
              <a:cxn ang="0">
                <a:pos x="csX2457" y="csY2457"/>
              </a:cxn>
              <a:cxn ang="0">
                <a:pos x="csX2458" y="csY2458"/>
              </a:cxn>
              <a:cxn ang="0">
                <a:pos x="csX2459" y="csY2459"/>
              </a:cxn>
              <a:cxn ang="0">
                <a:pos x="csX2460" y="csY2460"/>
              </a:cxn>
              <a:cxn ang="0">
                <a:pos x="csX2461" y="csY2461"/>
              </a:cxn>
              <a:cxn ang="0">
                <a:pos x="csX2462" y="csY2462"/>
              </a:cxn>
              <a:cxn ang="0">
                <a:pos x="csX2463" y="csY2463"/>
              </a:cxn>
              <a:cxn ang="0">
                <a:pos x="csX2464" y="csY2464"/>
              </a:cxn>
              <a:cxn ang="0">
                <a:pos x="csX2465" y="csY2465"/>
              </a:cxn>
              <a:cxn ang="0">
                <a:pos x="csX2466" y="csY2466"/>
              </a:cxn>
              <a:cxn ang="0">
                <a:pos x="csX2467" y="csY2467"/>
              </a:cxn>
              <a:cxn ang="0">
                <a:pos x="csX2468" y="csY2468"/>
              </a:cxn>
              <a:cxn ang="0">
                <a:pos x="csX2469" y="csY2469"/>
              </a:cxn>
              <a:cxn ang="0">
                <a:pos x="csX2470" y="csY2470"/>
              </a:cxn>
              <a:cxn ang="0">
                <a:pos x="csX2471" y="csY2471"/>
              </a:cxn>
              <a:cxn ang="0">
                <a:pos x="csX2472" y="csY2472"/>
              </a:cxn>
              <a:cxn ang="0">
                <a:pos x="csX2473" y="csY2473"/>
              </a:cxn>
              <a:cxn ang="0">
                <a:pos x="csX2474" y="csY2474"/>
              </a:cxn>
              <a:cxn ang="0">
                <a:pos x="csX2475" y="csY2475"/>
              </a:cxn>
              <a:cxn ang="0">
                <a:pos x="csX2476" y="csY2476"/>
              </a:cxn>
              <a:cxn ang="0">
                <a:pos x="csX2477" y="csY2477"/>
              </a:cxn>
              <a:cxn ang="0">
                <a:pos x="csX2478" y="csY2478"/>
              </a:cxn>
              <a:cxn ang="0">
                <a:pos x="csX2479" y="csY2479"/>
              </a:cxn>
              <a:cxn ang="0">
                <a:pos x="csX2480" y="csY2480"/>
              </a:cxn>
              <a:cxn ang="0">
                <a:pos x="csX2481" y="csY2481"/>
              </a:cxn>
              <a:cxn ang="0">
                <a:pos x="csX2482" y="csY2482"/>
              </a:cxn>
              <a:cxn ang="0">
                <a:pos x="csX2483" y="csY2483"/>
              </a:cxn>
              <a:cxn ang="0">
                <a:pos x="csX2484" y="csY2484"/>
              </a:cxn>
              <a:cxn ang="0">
                <a:pos x="csX2485" y="csY2485"/>
              </a:cxn>
              <a:cxn ang="0">
                <a:pos x="csX2486" y="csY2486"/>
              </a:cxn>
              <a:cxn ang="0">
                <a:pos x="csX2487" y="csY2487"/>
              </a:cxn>
              <a:cxn ang="0">
                <a:pos x="csX2488" y="csY2488"/>
              </a:cxn>
              <a:cxn ang="0">
                <a:pos x="csX2489" y="csY2489"/>
              </a:cxn>
              <a:cxn ang="0">
                <a:pos x="csX2490" y="csY2490"/>
              </a:cxn>
              <a:cxn ang="0">
                <a:pos x="csX2491" y="csY2491"/>
              </a:cxn>
              <a:cxn ang="0">
                <a:pos x="csX2492" y="csY2492"/>
              </a:cxn>
              <a:cxn ang="0">
                <a:pos x="csX2493" y="csY2493"/>
              </a:cxn>
              <a:cxn ang="0">
                <a:pos x="csX2494" y="csY2494"/>
              </a:cxn>
              <a:cxn ang="0">
                <a:pos x="csX2495" y="csY2495"/>
              </a:cxn>
              <a:cxn ang="0">
                <a:pos x="csX2496" y="csY2496"/>
              </a:cxn>
              <a:cxn ang="0">
                <a:pos x="csX2497" y="csY2497"/>
              </a:cxn>
              <a:cxn ang="0">
                <a:pos x="csX2498" y="csY2498"/>
              </a:cxn>
              <a:cxn ang="0">
                <a:pos x="csX2499" y="csY2499"/>
              </a:cxn>
              <a:cxn ang="0">
                <a:pos x="csX2500" y="csY2500"/>
              </a:cxn>
              <a:cxn ang="0">
                <a:pos x="csX2501" y="csY2501"/>
              </a:cxn>
              <a:cxn ang="0">
                <a:pos x="csX2502" y="csY2502"/>
              </a:cxn>
              <a:cxn ang="0">
                <a:pos x="csX2503" y="csY2503"/>
              </a:cxn>
              <a:cxn ang="0">
                <a:pos x="csX2504" y="csY2504"/>
              </a:cxn>
              <a:cxn ang="0">
                <a:pos x="csX2505" y="csY2505"/>
              </a:cxn>
              <a:cxn ang="0">
                <a:pos x="csX2506" y="csY2506"/>
              </a:cxn>
              <a:cxn ang="0">
                <a:pos x="csX2507" y="csY2507"/>
              </a:cxn>
              <a:cxn ang="0">
                <a:pos x="csX2508" y="csY2508"/>
              </a:cxn>
              <a:cxn ang="0">
                <a:pos x="csX2509" y="csY2509"/>
              </a:cxn>
              <a:cxn ang="0">
                <a:pos x="csX2510" y="csY2510"/>
              </a:cxn>
              <a:cxn ang="0">
                <a:pos x="csX2511" y="csY2511"/>
              </a:cxn>
              <a:cxn ang="0">
                <a:pos x="csX2512" y="csY2512"/>
              </a:cxn>
              <a:cxn ang="0">
                <a:pos x="csX2513" y="csY2513"/>
              </a:cxn>
              <a:cxn ang="0">
                <a:pos x="csX2514" y="csY2514"/>
              </a:cxn>
              <a:cxn ang="0">
                <a:pos x="csX2515" y="csY2515"/>
              </a:cxn>
              <a:cxn ang="0">
                <a:pos x="csX2516" y="csY2516"/>
              </a:cxn>
              <a:cxn ang="0">
                <a:pos x="csX2517" y="csY2517"/>
              </a:cxn>
              <a:cxn ang="0">
                <a:pos x="csX2518" y="csY2518"/>
              </a:cxn>
              <a:cxn ang="0">
                <a:pos x="csX2519" y="csY2519"/>
              </a:cxn>
              <a:cxn ang="0">
                <a:pos x="csX2520" y="csY2520"/>
              </a:cxn>
              <a:cxn ang="0">
                <a:pos x="csX2521" y="csY2521"/>
              </a:cxn>
              <a:cxn ang="0">
                <a:pos x="csX2522" y="csY2522"/>
              </a:cxn>
              <a:cxn ang="0">
                <a:pos x="csX2523" y="csY2523"/>
              </a:cxn>
              <a:cxn ang="0">
                <a:pos x="csX2524" y="csY2524"/>
              </a:cxn>
              <a:cxn ang="0">
                <a:pos x="csX2525" y="csY2525"/>
              </a:cxn>
              <a:cxn ang="0">
                <a:pos x="csX2526" y="csY2526"/>
              </a:cxn>
              <a:cxn ang="0">
                <a:pos x="csX2527" y="csY2527"/>
              </a:cxn>
              <a:cxn ang="0">
                <a:pos x="csX2528" y="csY2528"/>
              </a:cxn>
              <a:cxn ang="0">
                <a:pos x="csX2529" y="csY2529"/>
              </a:cxn>
              <a:cxn ang="0">
                <a:pos x="csX2530" y="csY2530"/>
              </a:cxn>
              <a:cxn ang="0">
                <a:pos x="csX2531" y="csY2531"/>
              </a:cxn>
              <a:cxn ang="0">
                <a:pos x="csX2532" y="csY2532"/>
              </a:cxn>
              <a:cxn ang="0">
                <a:pos x="csX2533" y="csY2533"/>
              </a:cxn>
              <a:cxn ang="0">
                <a:pos x="csX2534" y="csY2534"/>
              </a:cxn>
              <a:cxn ang="0">
                <a:pos x="csX2535" y="csY2535"/>
              </a:cxn>
              <a:cxn ang="0">
                <a:pos x="csX2536" y="csY2536"/>
              </a:cxn>
              <a:cxn ang="0">
                <a:pos x="csX2537" y="csY2537"/>
              </a:cxn>
              <a:cxn ang="0">
                <a:pos x="csX2538" y="csY2538"/>
              </a:cxn>
              <a:cxn ang="0">
                <a:pos x="csX2539" y="csY2539"/>
              </a:cxn>
              <a:cxn ang="0">
                <a:pos x="csX2540" y="csY2540"/>
              </a:cxn>
              <a:cxn ang="0">
                <a:pos x="csX2541" y="csY2541"/>
              </a:cxn>
              <a:cxn ang="0">
                <a:pos x="csX2542" y="csY2542"/>
              </a:cxn>
              <a:cxn ang="0">
                <a:pos x="csX2543" y="csY2543"/>
              </a:cxn>
              <a:cxn ang="0">
                <a:pos x="csX2544" y="csY2544"/>
              </a:cxn>
              <a:cxn ang="0">
                <a:pos x="csX2545" y="csY2545"/>
              </a:cxn>
              <a:cxn ang="0">
                <a:pos x="csX2546" y="csY2546"/>
              </a:cxn>
              <a:cxn ang="0">
                <a:pos x="csX2547" y="csY2547"/>
              </a:cxn>
              <a:cxn ang="0">
                <a:pos x="csX2548" y="csY2548"/>
              </a:cxn>
              <a:cxn ang="0">
                <a:pos x="csX2549" y="csY2549"/>
              </a:cxn>
              <a:cxn ang="0">
                <a:pos x="csX2550" y="csY2550"/>
              </a:cxn>
              <a:cxn ang="0">
                <a:pos x="csX2551" y="csY2551"/>
              </a:cxn>
              <a:cxn ang="0">
                <a:pos x="csX2552" y="csY2552"/>
              </a:cxn>
              <a:cxn ang="0">
                <a:pos x="csX2553" y="csY2553"/>
              </a:cxn>
              <a:cxn ang="0">
                <a:pos x="csX2554" y="csY2554"/>
              </a:cxn>
              <a:cxn ang="0">
                <a:pos x="csX2555" y="csY2555"/>
              </a:cxn>
              <a:cxn ang="0">
                <a:pos x="csX2556" y="csY2556"/>
              </a:cxn>
              <a:cxn ang="0">
                <a:pos x="csX2557" y="csY2557"/>
              </a:cxn>
              <a:cxn ang="0">
                <a:pos x="csX2558" y="csY2558"/>
              </a:cxn>
              <a:cxn ang="0">
                <a:pos x="csX2559" y="csY2559"/>
              </a:cxn>
              <a:cxn ang="0">
                <a:pos x="csX2560" y="csY2560"/>
              </a:cxn>
              <a:cxn ang="0">
                <a:pos x="csX2561" y="csY2561"/>
              </a:cxn>
              <a:cxn ang="0">
                <a:pos x="csX2562" y="csY2562"/>
              </a:cxn>
              <a:cxn ang="0">
                <a:pos x="csX2563" y="csY2563"/>
              </a:cxn>
              <a:cxn ang="0">
                <a:pos x="csX2564" y="csY2564"/>
              </a:cxn>
              <a:cxn ang="0">
                <a:pos x="csX2565" y="csY2565"/>
              </a:cxn>
              <a:cxn ang="0">
                <a:pos x="csX2566" y="csY2566"/>
              </a:cxn>
              <a:cxn ang="0">
                <a:pos x="csX2567" y="csY2567"/>
              </a:cxn>
              <a:cxn ang="0">
                <a:pos x="csX2568" y="csY2568"/>
              </a:cxn>
              <a:cxn ang="0">
                <a:pos x="csX2569" y="csY2569"/>
              </a:cxn>
              <a:cxn ang="0">
                <a:pos x="csX2570" y="csY2570"/>
              </a:cxn>
              <a:cxn ang="0">
                <a:pos x="csX2571" y="csY2571"/>
              </a:cxn>
              <a:cxn ang="0">
                <a:pos x="csX2572" y="csY2572"/>
              </a:cxn>
              <a:cxn ang="0">
                <a:pos x="csX2573" y="csY2573"/>
              </a:cxn>
              <a:cxn ang="0">
                <a:pos x="csX2574" y="csY2574"/>
              </a:cxn>
              <a:cxn ang="0">
                <a:pos x="csX2575" y="csY2575"/>
              </a:cxn>
              <a:cxn ang="0">
                <a:pos x="csX2576" y="csY2576"/>
              </a:cxn>
              <a:cxn ang="0">
                <a:pos x="csX2577" y="csY2577"/>
              </a:cxn>
              <a:cxn ang="0">
                <a:pos x="csX2578" y="csY2578"/>
              </a:cxn>
              <a:cxn ang="0">
                <a:pos x="csX2579" y="csY2579"/>
              </a:cxn>
              <a:cxn ang="0">
                <a:pos x="csX2580" y="csY2580"/>
              </a:cxn>
              <a:cxn ang="0">
                <a:pos x="csX2581" y="csY2581"/>
              </a:cxn>
              <a:cxn ang="0">
                <a:pos x="csX2582" y="csY2582"/>
              </a:cxn>
              <a:cxn ang="0">
                <a:pos x="csX2583" y="csY2583"/>
              </a:cxn>
              <a:cxn ang="0">
                <a:pos x="csX2584" y="csY2584"/>
              </a:cxn>
              <a:cxn ang="0">
                <a:pos x="csX2585" y="csY2585"/>
              </a:cxn>
              <a:cxn ang="0">
                <a:pos x="csX2586" y="csY2586"/>
              </a:cxn>
              <a:cxn ang="0">
                <a:pos x="csX2587" y="csY2587"/>
              </a:cxn>
              <a:cxn ang="0">
                <a:pos x="csX2588" y="csY2588"/>
              </a:cxn>
              <a:cxn ang="0">
                <a:pos x="csX2589" y="csY2589"/>
              </a:cxn>
              <a:cxn ang="0">
                <a:pos x="csX2590" y="csY2590"/>
              </a:cxn>
              <a:cxn ang="0">
                <a:pos x="csX2591" y="csY2591"/>
              </a:cxn>
              <a:cxn ang="0">
                <a:pos x="csX2592" y="csY2592"/>
              </a:cxn>
              <a:cxn ang="0">
                <a:pos x="csX2593" y="csY2593"/>
              </a:cxn>
              <a:cxn ang="0">
                <a:pos x="csX2594" y="csY2594"/>
              </a:cxn>
              <a:cxn ang="0">
                <a:pos x="csX2595" y="csY2595"/>
              </a:cxn>
              <a:cxn ang="0">
                <a:pos x="csX2596" y="csY2596"/>
              </a:cxn>
              <a:cxn ang="0">
                <a:pos x="csX2597" y="csY2597"/>
              </a:cxn>
              <a:cxn ang="0">
                <a:pos x="csX2598" y="csY2598"/>
              </a:cxn>
              <a:cxn ang="0">
                <a:pos x="csX2599" y="csY2599"/>
              </a:cxn>
              <a:cxn ang="0">
                <a:pos x="csX2600" y="csY2600"/>
              </a:cxn>
              <a:cxn ang="0">
                <a:pos x="csX2601" y="csY2601"/>
              </a:cxn>
              <a:cxn ang="0">
                <a:pos x="csX2602" y="csY2602"/>
              </a:cxn>
              <a:cxn ang="0">
                <a:pos x="csX2603" y="csY2603"/>
              </a:cxn>
              <a:cxn ang="0">
                <a:pos x="csX2604" y="csY2604"/>
              </a:cxn>
              <a:cxn ang="0">
                <a:pos x="csX2605" y="csY2605"/>
              </a:cxn>
              <a:cxn ang="0">
                <a:pos x="csX2606" y="csY2606"/>
              </a:cxn>
              <a:cxn ang="0">
                <a:pos x="csX2607" y="csY2607"/>
              </a:cxn>
              <a:cxn ang="0">
                <a:pos x="csX2608" y="csY2608"/>
              </a:cxn>
              <a:cxn ang="0">
                <a:pos x="csX2609" y="csY2609"/>
              </a:cxn>
              <a:cxn ang="0">
                <a:pos x="csX2610" y="csY2610"/>
              </a:cxn>
              <a:cxn ang="0">
                <a:pos x="csX2611" y="csY2611"/>
              </a:cxn>
              <a:cxn ang="0">
                <a:pos x="csX2612" y="csY2612"/>
              </a:cxn>
              <a:cxn ang="0">
                <a:pos x="csX2613" y="csY2613"/>
              </a:cxn>
              <a:cxn ang="0">
                <a:pos x="csX2614" y="csY2614"/>
              </a:cxn>
              <a:cxn ang="0">
                <a:pos x="csX2615" y="csY2615"/>
              </a:cxn>
              <a:cxn ang="0">
                <a:pos x="csX2616" y="csY2616"/>
              </a:cxn>
              <a:cxn ang="0">
                <a:pos x="csX2617" y="csY2617"/>
              </a:cxn>
              <a:cxn ang="0">
                <a:pos x="csX2618" y="csY2618"/>
              </a:cxn>
              <a:cxn ang="0">
                <a:pos x="csX2619" y="csY2619"/>
              </a:cxn>
              <a:cxn ang="0">
                <a:pos x="csX2620" y="csY2620"/>
              </a:cxn>
              <a:cxn ang="0">
                <a:pos x="csX2621" y="csY2621"/>
              </a:cxn>
              <a:cxn ang="0">
                <a:pos x="csX2622" y="csY2622"/>
              </a:cxn>
              <a:cxn ang="0">
                <a:pos x="csX2623" y="csY2623"/>
              </a:cxn>
              <a:cxn ang="0">
                <a:pos x="csX2624" y="csY2624"/>
              </a:cxn>
              <a:cxn ang="0">
                <a:pos x="csX2625" y="csY2625"/>
              </a:cxn>
              <a:cxn ang="0">
                <a:pos x="csX2626" y="csY2626"/>
              </a:cxn>
              <a:cxn ang="0">
                <a:pos x="csX2627" y="csY2627"/>
              </a:cxn>
              <a:cxn ang="0">
                <a:pos x="csX2628" y="csY2628"/>
              </a:cxn>
              <a:cxn ang="0">
                <a:pos x="csX2629" y="csY2629"/>
              </a:cxn>
              <a:cxn ang="0">
                <a:pos x="csX2630" y="csY2630"/>
              </a:cxn>
              <a:cxn ang="0">
                <a:pos x="csX2631" y="csY2631"/>
              </a:cxn>
              <a:cxn ang="0">
                <a:pos x="csX2632" y="csY2632"/>
              </a:cxn>
              <a:cxn ang="0">
                <a:pos x="csX2633" y="csY2633"/>
              </a:cxn>
              <a:cxn ang="0">
                <a:pos x="csX2634" y="csY2634"/>
              </a:cxn>
              <a:cxn ang="0">
                <a:pos x="csX2635" y="csY2635"/>
              </a:cxn>
              <a:cxn ang="0">
                <a:pos x="csX2636" y="csY2636"/>
              </a:cxn>
              <a:cxn ang="0">
                <a:pos x="csX2637" y="csY2637"/>
              </a:cxn>
              <a:cxn ang="0">
                <a:pos x="csX2638" y="csY2638"/>
              </a:cxn>
              <a:cxn ang="0">
                <a:pos x="csX2639" y="csY2639"/>
              </a:cxn>
              <a:cxn ang="0">
                <a:pos x="csX2640" y="csY2640"/>
              </a:cxn>
              <a:cxn ang="0">
                <a:pos x="csX2641" y="csY2641"/>
              </a:cxn>
              <a:cxn ang="0">
                <a:pos x="csX2642" y="csY2642"/>
              </a:cxn>
              <a:cxn ang="0">
                <a:pos x="csX2643" y="csY2643"/>
              </a:cxn>
              <a:cxn ang="0">
                <a:pos x="csX2644" y="csY2644"/>
              </a:cxn>
              <a:cxn ang="0">
                <a:pos x="csX2645" y="csY2645"/>
              </a:cxn>
              <a:cxn ang="0">
                <a:pos x="csX2646" y="csY2646"/>
              </a:cxn>
              <a:cxn ang="0">
                <a:pos x="csX2647" y="csY2647"/>
              </a:cxn>
              <a:cxn ang="0">
                <a:pos x="csX2648" y="csY2648"/>
              </a:cxn>
              <a:cxn ang="0">
                <a:pos x="csX2649" y="csY2649"/>
              </a:cxn>
              <a:cxn ang="0">
                <a:pos x="csX2650" y="csY2650"/>
              </a:cxn>
              <a:cxn ang="0">
                <a:pos x="csX2651" y="csY2651"/>
              </a:cxn>
              <a:cxn ang="0">
                <a:pos x="csX2652" y="csY2652"/>
              </a:cxn>
              <a:cxn ang="0">
                <a:pos x="csX2653" y="csY2653"/>
              </a:cxn>
              <a:cxn ang="0">
                <a:pos x="csX2654" y="csY2654"/>
              </a:cxn>
              <a:cxn ang="0">
                <a:pos x="csX2655" y="csY2655"/>
              </a:cxn>
              <a:cxn ang="0">
                <a:pos x="csX2656" y="csY2656"/>
              </a:cxn>
              <a:cxn ang="0">
                <a:pos x="csX2657" y="csY2657"/>
              </a:cxn>
              <a:cxn ang="0">
                <a:pos x="csX2658" y="csY2658"/>
              </a:cxn>
              <a:cxn ang="0">
                <a:pos x="csX2659" y="csY2659"/>
              </a:cxn>
              <a:cxn ang="0">
                <a:pos x="csX2660" y="csY2660"/>
              </a:cxn>
              <a:cxn ang="0">
                <a:pos x="csX2661" y="csY2661"/>
              </a:cxn>
              <a:cxn ang="0">
                <a:pos x="csX2662" y="csY2662"/>
              </a:cxn>
              <a:cxn ang="0">
                <a:pos x="csX2663" y="csY2663"/>
              </a:cxn>
              <a:cxn ang="0">
                <a:pos x="csX2664" y="csY2664"/>
              </a:cxn>
              <a:cxn ang="0">
                <a:pos x="csX2665" y="csY2665"/>
              </a:cxn>
              <a:cxn ang="0">
                <a:pos x="csX2666" y="csY2666"/>
              </a:cxn>
              <a:cxn ang="0">
                <a:pos x="csX2667" y="csY2667"/>
              </a:cxn>
              <a:cxn ang="0">
                <a:pos x="csX2668" y="csY2668"/>
              </a:cxn>
              <a:cxn ang="0">
                <a:pos x="csX2669" y="csY2669"/>
              </a:cxn>
              <a:cxn ang="0">
                <a:pos x="csX2670" y="csY2670"/>
              </a:cxn>
              <a:cxn ang="0">
                <a:pos x="csX2671" y="csY2671"/>
              </a:cxn>
              <a:cxn ang="0">
                <a:pos x="csX2672" y="csY2672"/>
              </a:cxn>
              <a:cxn ang="0">
                <a:pos x="csX2673" y="csY2673"/>
              </a:cxn>
              <a:cxn ang="0">
                <a:pos x="csX2674" y="csY2674"/>
              </a:cxn>
              <a:cxn ang="0">
                <a:pos x="csX2675" y="csY2675"/>
              </a:cxn>
              <a:cxn ang="0">
                <a:pos x="csX2676" y="csY2676"/>
              </a:cxn>
              <a:cxn ang="0">
                <a:pos x="csX2677" y="csY2677"/>
              </a:cxn>
              <a:cxn ang="0">
                <a:pos x="csX2678" y="csY2678"/>
              </a:cxn>
              <a:cxn ang="0">
                <a:pos x="csX2679" y="csY2679"/>
              </a:cxn>
              <a:cxn ang="0">
                <a:pos x="csX2680" y="csY2680"/>
              </a:cxn>
              <a:cxn ang="0">
                <a:pos x="csX2681" y="csY2681"/>
              </a:cxn>
              <a:cxn ang="0">
                <a:pos x="csX2682" y="csY2682"/>
              </a:cxn>
              <a:cxn ang="0">
                <a:pos x="csX2683" y="csY2683"/>
              </a:cxn>
              <a:cxn ang="0">
                <a:pos x="csX2684" y="csY2684"/>
              </a:cxn>
              <a:cxn ang="0">
                <a:pos x="csX2685" y="csY2685"/>
              </a:cxn>
              <a:cxn ang="0">
                <a:pos x="csX2686" y="csY2686"/>
              </a:cxn>
              <a:cxn ang="0">
                <a:pos x="csX2687" y="csY2687"/>
              </a:cxn>
              <a:cxn ang="0">
                <a:pos x="csX2688" y="csY2688"/>
              </a:cxn>
              <a:cxn ang="0">
                <a:pos x="csX2689" y="csY2689"/>
              </a:cxn>
              <a:cxn ang="0">
                <a:pos x="csX2690" y="csY2690"/>
              </a:cxn>
              <a:cxn ang="0">
                <a:pos x="csX2691" y="csY2691"/>
              </a:cxn>
              <a:cxn ang="0">
                <a:pos x="csX2692" y="csY2692"/>
              </a:cxn>
              <a:cxn ang="0">
                <a:pos x="csX2693" y="csY2693"/>
              </a:cxn>
              <a:cxn ang="0">
                <a:pos x="csX2694" y="csY2694"/>
              </a:cxn>
              <a:cxn ang="0">
                <a:pos x="csX2695" y="csY2695"/>
              </a:cxn>
              <a:cxn ang="0">
                <a:pos x="csX2696" y="csY2696"/>
              </a:cxn>
              <a:cxn ang="0">
                <a:pos x="csX2697" y="csY2697"/>
              </a:cxn>
              <a:cxn ang="0">
                <a:pos x="csX2698" y="csY2698"/>
              </a:cxn>
              <a:cxn ang="0">
                <a:pos x="csX2699" y="csY2699"/>
              </a:cxn>
              <a:cxn ang="0">
                <a:pos x="csX2700" y="csY2700"/>
              </a:cxn>
              <a:cxn ang="0">
                <a:pos x="csX2701" y="csY2701"/>
              </a:cxn>
              <a:cxn ang="0">
                <a:pos x="csX2702" y="csY2702"/>
              </a:cxn>
              <a:cxn ang="0">
                <a:pos x="csX2703" y="csY2703"/>
              </a:cxn>
              <a:cxn ang="0">
                <a:pos x="csX2704" y="csY2704"/>
              </a:cxn>
              <a:cxn ang="0">
                <a:pos x="csX2705" y="csY2705"/>
              </a:cxn>
              <a:cxn ang="0">
                <a:pos x="csX2706" y="csY2706"/>
              </a:cxn>
              <a:cxn ang="0">
                <a:pos x="csX2707" y="csY2707"/>
              </a:cxn>
              <a:cxn ang="0">
                <a:pos x="csX2708" y="csY2708"/>
              </a:cxn>
              <a:cxn ang="0">
                <a:pos x="csX2709" y="csY2709"/>
              </a:cxn>
              <a:cxn ang="0">
                <a:pos x="csX2710" y="csY2710"/>
              </a:cxn>
              <a:cxn ang="0">
                <a:pos x="csX2711" y="csY2711"/>
              </a:cxn>
              <a:cxn ang="0">
                <a:pos x="csX2712" y="csY2712"/>
              </a:cxn>
              <a:cxn ang="0">
                <a:pos x="csX2713" y="csY2713"/>
              </a:cxn>
              <a:cxn ang="0">
                <a:pos x="csX2714" y="csY2714"/>
              </a:cxn>
              <a:cxn ang="0">
                <a:pos x="csX2715" y="csY2715"/>
              </a:cxn>
              <a:cxn ang="0">
                <a:pos x="csX2716" y="csY2716"/>
              </a:cxn>
              <a:cxn ang="0">
                <a:pos x="csX2717" y="csY2717"/>
              </a:cxn>
              <a:cxn ang="0">
                <a:pos x="csX2718" y="csY2718"/>
              </a:cxn>
              <a:cxn ang="0">
                <a:pos x="csX2719" y="csY2719"/>
              </a:cxn>
              <a:cxn ang="0">
                <a:pos x="csX2720" y="csY2720"/>
              </a:cxn>
              <a:cxn ang="0">
                <a:pos x="csX2721" y="csY2721"/>
              </a:cxn>
              <a:cxn ang="0">
                <a:pos x="csX2722" y="csY2722"/>
              </a:cxn>
              <a:cxn ang="0">
                <a:pos x="csX2723" y="csY2723"/>
              </a:cxn>
              <a:cxn ang="0">
                <a:pos x="csX2724" y="csY2724"/>
              </a:cxn>
              <a:cxn ang="0">
                <a:pos x="csX2725" y="csY2725"/>
              </a:cxn>
              <a:cxn ang="0">
                <a:pos x="csX2726" y="csY2726"/>
              </a:cxn>
              <a:cxn ang="0">
                <a:pos x="csX2727" y="csY2727"/>
              </a:cxn>
              <a:cxn ang="0">
                <a:pos x="csX2728" y="csY2728"/>
              </a:cxn>
              <a:cxn ang="0">
                <a:pos x="csX2729" y="csY2729"/>
              </a:cxn>
              <a:cxn ang="0">
                <a:pos x="csX2730" y="csY2730"/>
              </a:cxn>
              <a:cxn ang="0">
                <a:pos x="csX2731" y="csY2731"/>
              </a:cxn>
              <a:cxn ang="0">
                <a:pos x="csX2732" y="csY2732"/>
              </a:cxn>
              <a:cxn ang="0">
                <a:pos x="csX2733" y="csY2733"/>
              </a:cxn>
              <a:cxn ang="0">
                <a:pos x="csX2734" y="csY2734"/>
              </a:cxn>
              <a:cxn ang="0">
                <a:pos x="csX2735" y="csY2735"/>
              </a:cxn>
              <a:cxn ang="0">
                <a:pos x="csX2736" y="csY2736"/>
              </a:cxn>
              <a:cxn ang="0">
                <a:pos x="csX2737" y="csY2737"/>
              </a:cxn>
              <a:cxn ang="0">
                <a:pos x="csX2738" y="csY2738"/>
              </a:cxn>
              <a:cxn ang="0">
                <a:pos x="csX2739" y="csY2739"/>
              </a:cxn>
              <a:cxn ang="0">
                <a:pos x="csX2740" y="csY2740"/>
              </a:cxn>
              <a:cxn ang="0">
                <a:pos x="csX2741" y="csY2741"/>
              </a:cxn>
              <a:cxn ang="0">
                <a:pos x="csX2742" y="csY2742"/>
              </a:cxn>
              <a:cxn ang="0">
                <a:pos x="csX2743" y="csY2743"/>
              </a:cxn>
              <a:cxn ang="0">
                <a:pos x="csX2744" y="csY2744"/>
              </a:cxn>
              <a:cxn ang="0">
                <a:pos x="csX2745" y="csY2745"/>
              </a:cxn>
              <a:cxn ang="0">
                <a:pos x="csX2746" y="csY2746"/>
              </a:cxn>
              <a:cxn ang="0">
                <a:pos x="csX2747" y="csY2747"/>
              </a:cxn>
              <a:cxn ang="0">
                <a:pos x="csX2748" y="csY2748"/>
              </a:cxn>
              <a:cxn ang="0">
                <a:pos x="csX2749" y="csY2749"/>
              </a:cxn>
              <a:cxn ang="0">
                <a:pos x="csX2750" y="csY2750"/>
              </a:cxn>
              <a:cxn ang="0">
                <a:pos x="csX2751" y="csY2751"/>
              </a:cxn>
              <a:cxn ang="0">
                <a:pos x="csX2752" y="csY2752"/>
              </a:cxn>
              <a:cxn ang="0">
                <a:pos x="csX2753" y="csY2753"/>
              </a:cxn>
              <a:cxn ang="0">
                <a:pos x="csX2754" y="csY2754"/>
              </a:cxn>
              <a:cxn ang="0">
                <a:pos x="csX2755" y="csY2755"/>
              </a:cxn>
              <a:cxn ang="0">
                <a:pos x="csX2756" y="csY2756"/>
              </a:cxn>
              <a:cxn ang="0">
                <a:pos x="csX2757" y="csY2757"/>
              </a:cxn>
              <a:cxn ang="0">
                <a:pos x="csX2758" y="csY2758"/>
              </a:cxn>
              <a:cxn ang="0">
                <a:pos x="csX2759" y="csY2759"/>
              </a:cxn>
              <a:cxn ang="0">
                <a:pos x="csX2760" y="csY2760"/>
              </a:cxn>
              <a:cxn ang="0">
                <a:pos x="csX2761" y="csY2761"/>
              </a:cxn>
              <a:cxn ang="0">
                <a:pos x="csX2762" y="csY2762"/>
              </a:cxn>
              <a:cxn ang="0">
                <a:pos x="csX2763" y="csY2763"/>
              </a:cxn>
              <a:cxn ang="0">
                <a:pos x="csX2764" y="csY2764"/>
              </a:cxn>
              <a:cxn ang="0">
                <a:pos x="csX2765" y="csY2765"/>
              </a:cxn>
              <a:cxn ang="0">
                <a:pos x="csX2766" y="csY2766"/>
              </a:cxn>
              <a:cxn ang="0">
                <a:pos x="csX2767" y="csY2767"/>
              </a:cxn>
              <a:cxn ang="0">
                <a:pos x="csX2768" y="csY2768"/>
              </a:cxn>
              <a:cxn ang="0">
                <a:pos x="csX2769" y="csY2769"/>
              </a:cxn>
              <a:cxn ang="0">
                <a:pos x="csX2770" y="csY2770"/>
              </a:cxn>
              <a:cxn ang="0">
                <a:pos x="csX2771" y="csY2771"/>
              </a:cxn>
              <a:cxn ang="0">
                <a:pos x="csX2772" y="csY2772"/>
              </a:cxn>
              <a:cxn ang="0">
                <a:pos x="csX2773" y="csY2773"/>
              </a:cxn>
              <a:cxn ang="0">
                <a:pos x="csX2774" y="csY2774"/>
              </a:cxn>
              <a:cxn ang="0">
                <a:pos x="csX2775" y="csY2775"/>
              </a:cxn>
              <a:cxn ang="0">
                <a:pos x="csX2776" y="csY2776"/>
              </a:cxn>
              <a:cxn ang="0">
                <a:pos x="csX2777" y="csY2777"/>
              </a:cxn>
              <a:cxn ang="0">
                <a:pos x="csX2778" y="csY2778"/>
              </a:cxn>
              <a:cxn ang="0">
                <a:pos x="csX2779" y="csY2779"/>
              </a:cxn>
              <a:cxn ang="0">
                <a:pos x="csX2780" y="csY2780"/>
              </a:cxn>
              <a:cxn ang="0">
                <a:pos x="csX2781" y="csY2781"/>
              </a:cxn>
              <a:cxn ang="0">
                <a:pos x="csX2782" y="csY2782"/>
              </a:cxn>
              <a:cxn ang="0">
                <a:pos x="csX2783" y="csY2783"/>
              </a:cxn>
              <a:cxn ang="0">
                <a:pos x="csX2784" y="csY2784"/>
              </a:cxn>
              <a:cxn ang="0">
                <a:pos x="csX2785" y="csY2785"/>
              </a:cxn>
              <a:cxn ang="0">
                <a:pos x="csX2786" y="csY2786"/>
              </a:cxn>
              <a:cxn ang="0">
                <a:pos x="csX2787" y="csY2787"/>
              </a:cxn>
              <a:cxn ang="0">
                <a:pos x="csX2788" y="csY2788"/>
              </a:cxn>
              <a:cxn ang="0">
                <a:pos x="csX2789" y="csY2789"/>
              </a:cxn>
              <a:cxn ang="0">
                <a:pos x="csX2790" y="csY2790"/>
              </a:cxn>
              <a:cxn ang="0">
                <a:pos x="csX2791" y="csY2791"/>
              </a:cxn>
              <a:cxn ang="0">
                <a:pos x="csX2792" y="csY2792"/>
              </a:cxn>
              <a:cxn ang="0">
                <a:pos x="csX2793" y="csY2793"/>
              </a:cxn>
              <a:cxn ang="0">
                <a:pos x="csX2794" y="csY2794"/>
              </a:cxn>
              <a:cxn ang="0">
                <a:pos x="csX2795" y="csY2795"/>
              </a:cxn>
              <a:cxn ang="0">
                <a:pos x="csX2796" y="csY2796"/>
              </a:cxn>
              <a:cxn ang="0">
                <a:pos x="csX2797" y="csY2797"/>
              </a:cxn>
              <a:cxn ang="0">
                <a:pos x="csX2798" y="csY2798"/>
              </a:cxn>
              <a:cxn ang="0">
                <a:pos x="csX2799" y="csY2799"/>
              </a:cxn>
              <a:cxn ang="0">
                <a:pos x="csX2800" y="csY2800"/>
              </a:cxn>
              <a:cxn ang="0">
                <a:pos x="csX2801" y="csY2801"/>
              </a:cxn>
              <a:cxn ang="0">
                <a:pos x="csX2802" y="csY2802"/>
              </a:cxn>
              <a:cxn ang="0">
                <a:pos x="csX2803" y="csY2803"/>
              </a:cxn>
              <a:cxn ang="0">
                <a:pos x="csX2804" y="csY2804"/>
              </a:cxn>
              <a:cxn ang="0">
                <a:pos x="csX2805" y="csY2805"/>
              </a:cxn>
              <a:cxn ang="0">
                <a:pos x="csX2806" y="csY2806"/>
              </a:cxn>
              <a:cxn ang="0">
                <a:pos x="csX2807" y="csY2807"/>
              </a:cxn>
              <a:cxn ang="0">
                <a:pos x="csX2808" y="csY2808"/>
              </a:cxn>
              <a:cxn ang="0">
                <a:pos x="csX2809" y="csY2809"/>
              </a:cxn>
              <a:cxn ang="0">
                <a:pos x="csX2810" y="csY2810"/>
              </a:cxn>
              <a:cxn ang="0">
                <a:pos x="csX2811" y="csY2811"/>
              </a:cxn>
              <a:cxn ang="0">
                <a:pos x="csX2812" y="csY2812"/>
              </a:cxn>
              <a:cxn ang="0">
                <a:pos x="csX2813" y="csY2813"/>
              </a:cxn>
              <a:cxn ang="0">
                <a:pos x="csX2814" y="csY2814"/>
              </a:cxn>
              <a:cxn ang="0">
                <a:pos x="csX2815" y="csY2815"/>
              </a:cxn>
              <a:cxn ang="0">
                <a:pos x="csX2816" y="csY2816"/>
              </a:cxn>
              <a:cxn ang="0">
                <a:pos x="csX2817" y="csY2817"/>
              </a:cxn>
              <a:cxn ang="0">
                <a:pos x="csX2818" y="csY2818"/>
              </a:cxn>
              <a:cxn ang="0">
                <a:pos x="csX2819" y="csY2819"/>
              </a:cxn>
              <a:cxn ang="0">
                <a:pos x="csX2820" y="csY2820"/>
              </a:cxn>
              <a:cxn ang="0">
                <a:pos x="csX2821" y="csY2821"/>
              </a:cxn>
              <a:cxn ang="0">
                <a:pos x="csX2822" y="csY2822"/>
              </a:cxn>
              <a:cxn ang="0">
                <a:pos x="csX2823" y="csY2823"/>
              </a:cxn>
              <a:cxn ang="0">
                <a:pos x="csX2824" y="csY2824"/>
              </a:cxn>
              <a:cxn ang="0">
                <a:pos x="csX2825" y="csY2825"/>
              </a:cxn>
              <a:cxn ang="0">
                <a:pos x="csX2826" y="csY2826"/>
              </a:cxn>
              <a:cxn ang="0">
                <a:pos x="csX2827" y="csY2827"/>
              </a:cxn>
              <a:cxn ang="0">
                <a:pos x="csX2828" y="csY2828"/>
              </a:cxn>
              <a:cxn ang="0">
                <a:pos x="csX2829" y="csY2829"/>
              </a:cxn>
              <a:cxn ang="0">
                <a:pos x="csX2830" y="csY2830"/>
              </a:cxn>
              <a:cxn ang="0">
                <a:pos x="csX2831" y="csY2831"/>
              </a:cxn>
              <a:cxn ang="0">
                <a:pos x="csX2832" y="csY2832"/>
              </a:cxn>
              <a:cxn ang="0">
                <a:pos x="csX2833" y="csY2833"/>
              </a:cxn>
              <a:cxn ang="0">
                <a:pos x="csX2834" y="csY2834"/>
              </a:cxn>
              <a:cxn ang="0">
                <a:pos x="csX2835" y="csY2835"/>
              </a:cxn>
              <a:cxn ang="0">
                <a:pos x="csX2836" y="csY2836"/>
              </a:cxn>
              <a:cxn ang="0">
                <a:pos x="csX2837" y="csY2837"/>
              </a:cxn>
              <a:cxn ang="0">
                <a:pos x="csX2838" y="csY2838"/>
              </a:cxn>
              <a:cxn ang="0">
                <a:pos x="csX2839" y="csY2839"/>
              </a:cxn>
              <a:cxn ang="0">
                <a:pos x="csX2840" y="csY2840"/>
              </a:cxn>
              <a:cxn ang="0">
                <a:pos x="csX2841" y="csY2841"/>
              </a:cxn>
              <a:cxn ang="0">
                <a:pos x="csX2842" y="csY2842"/>
              </a:cxn>
              <a:cxn ang="0">
                <a:pos x="csX2843" y="csY2843"/>
              </a:cxn>
              <a:cxn ang="0">
                <a:pos x="csX2844" y="csY2844"/>
              </a:cxn>
              <a:cxn ang="0">
                <a:pos x="csX2845" y="csY2845"/>
              </a:cxn>
              <a:cxn ang="0">
                <a:pos x="csX2846" y="csY2846"/>
              </a:cxn>
              <a:cxn ang="0">
                <a:pos x="csX2847" y="csY2847"/>
              </a:cxn>
              <a:cxn ang="0">
                <a:pos x="csX2848" y="csY2848"/>
              </a:cxn>
              <a:cxn ang="0">
                <a:pos x="csX2849" y="csY2849"/>
              </a:cxn>
              <a:cxn ang="0">
                <a:pos x="csX2850" y="csY2850"/>
              </a:cxn>
              <a:cxn ang="0">
                <a:pos x="csX2851" y="csY2851"/>
              </a:cxn>
              <a:cxn ang="0">
                <a:pos x="csX2852" y="csY2852"/>
              </a:cxn>
              <a:cxn ang="0">
                <a:pos x="csX2853" y="csY2853"/>
              </a:cxn>
              <a:cxn ang="0">
                <a:pos x="csX2854" y="csY2854"/>
              </a:cxn>
              <a:cxn ang="0">
                <a:pos x="csX2855" y="csY2855"/>
              </a:cxn>
              <a:cxn ang="0">
                <a:pos x="csX2856" y="csY2856"/>
              </a:cxn>
              <a:cxn ang="0">
                <a:pos x="csX2857" y="csY2857"/>
              </a:cxn>
              <a:cxn ang="0">
                <a:pos x="csX2858" y="csY2858"/>
              </a:cxn>
              <a:cxn ang="0">
                <a:pos x="csX2859" y="csY2859"/>
              </a:cxn>
              <a:cxn ang="0">
                <a:pos x="csX2860" y="csY2860"/>
              </a:cxn>
              <a:cxn ang="0">
                <a:pos x="csX2861" y="csY2861"/>
              </a:cxn>
              <a:cxn ang="0">
                <a:pos x="csX2862" y="csY2862"/>
              </a:cxn>
              <a:cxn ang="0">
                <a:pos x="csX2863" y="csY2863"/>
              </a:cxn>
              <a:cxn ang="0">
                <a:pos x="csX2864" y="csY2864"/>
              </a:cxn>
              <a:cxn ang="0">
                <a:pos x="csX2865" y="csY2865"/>
              </a:cxn>
              <a:cxn ang="0">
                <a:pos x="csX2866" y="csY2866"/>
              </a:cxn>
              <a:cxn ang="0">
                <a:pos x="csX2867" y="csY2867"/>
              </a:cxn>
              <a:cxn ang="0">
                <a:pos x="csX2868" y="csY2868"/>
              </a:cxn>
              <a:cxn ang="0">
                <a:pos x="csX2869" y="csY2869"/>
              </a:cxn>
              <a:cxn ang="0">
                <a:pos x="csX2870" y="csY2870"/>
              </a:cxn>
              <a:cxn ang="0">
                <a:pos x="csX2871" y="csY2871"/>
              </a:cxn>
              <a:cxn ang="0">
                <a:pos x="csX2872" y="csY2872"/>
              </a:cxn>
              <a:cxn ang="0">
                <a:pos x="csX2873" y="csY2873"/>
              </a:cxn>
              <a:cxn ang="0">
                <a:pos x="csX2874" y="csY2874"/>
              </a:cxn>
              <a:cxn ang="0">
                <a:pos x="csX2875" y="csY2875"/>
              </a:cxn>
              <a:cxn ang="0">
                <a:pos x="csX2876" y="csY2876"/>
              </a:cxn>
              <a:cxn ang="0">
                <a:pos x="csX2877" y="csY2877"/>
              </a:cxn>
              <a:cxn ang="0">
                <a:pos x="csX2878" y="csY2878"/>
              </a:cxn>
              <a:cxn ang="0">
                <a:pos x="csX2879" y="csY2879"/>
              </a:cxn>
              <a:cxn ang="0">
                <a:pos x="csX2880" y="csY2880"/>
              </a:cxn>
              <a:cxn ang="0">
                <a:pos x="csX2881" y="csY2881"/>
              </a:cxn>
              <a:cxn ang="0">
                <a:pos x="csX2882" y="csY2882"/>
              </a:cxn>
              <a:cxn ang="0">
                <a:pos x="csX2883" y="csY2883"/>
              </a:cxn>
              <a:cxn ang="0">
                <a:pos x="csX2884" y="csY2884"/>
              </a:cxn>
              <a:cxn ang="0">
                <a:pos x="csX2885" y="csY2885"/>
              </a:cxn>
              <a:cxn ang="0">
                <a:pos x="csX2886" y="csY2886"/>
              </a:cxn>
              <a:cxn ang="0">
                <a:pos x="csX2887" y="csY2887"/>
              </a:cxn>
              <a:cxn ang="0">
                <a:pos x="csX2888" y="csY2888"/>
              </a:cxn>
              <a:cxn ang="0">
                <a:pos x="csX2889" y="csY2889"/>
              </a:cxn>
              <a:cxn ang="0">
                <a:pos x="csX2890" y="csY2890"/>
              </a:cxn>
              <a:cxn ang="0">
                <a:pos x="csX2891" y="csY2891"/>
              </a:cxn>
              <a:cxn ang="0">
                <a:pos x="csX2892" y="csY2892"/>
              </a:cxn>
              <a:cxn ang="0">
                <a:pos x="csX2893" y="csY2893"/>
              </a:cxn>
              <a:cxn ang="0">
                <a:pos x="csX2894" y="csY2894"/>
              </a:cxn>
              <a:cxn ang="0">
                <a:pos x="csX2895" y="csY2895"/>
              </a:cxn>
              <a:cxn ang="0">
                <a:pos x="csX2896" y="csY2896"/>
              </a:cxn>
              <a:cxn ang="0">
                <a:pos x="csX2897" y="csY2897"/>
              </a:cxn>
              <a:cxn ang="0">
                <a:pos x="csX2898" y="csY2898"/>
              </a:cxn>
              <a:cxn ang="0">
                <a:pos x="csX2899" y="csY2899"/>
              </a:cxn>
              <a:cxn ang="0">
                <a:pos x="csX2900" y="csY2900"/>
              </a:cxn>
              <a:cxn ang="0">
                <a:pos x="csX2901" y="csY2901"/>
              </a:cxn>
              <a:cxn ang="0">
                <a:pos x="csX2902" y="csY2902"/>
              </a:cxn>
              <a:cxn ang="0">
                <a:pos x="csX2903" y="csY2903"/>
              </a:cxn>
              <a:cxn ang="0">
                <a:pos x="csX2904" y="csY2904"/>
              </a:cxn>
              <a:cxn ang="0">
                <a:pos x="csX2905" y="csY2905"/>
              </a:cxn>
              <a:cxn ang="0">
                <a:pos x="csX2906" y="csY2906"/>
              </a:cxn>
              <a:cxn ang="0">
                <a:pos x="csX2907" y="csY2907"/>
              </a:cxn>
              <a:cxn ang="0">
                <a:pos x="csX2908" y="csY2908"/>
              </a:cxn>
              <a:cxn ang="0">
                <a:pos x="csX2909" y="csY2909"/>
              </a:cxn>
              <a:cxn ang="0">
                <a:pos x="csX2910" y="csY2910"/>
              </a:cxn>
              <a:cxn ang="0">
                <a:pos x="csX2911" y="csY2911"/>
              </a:cxn>
              <a:cxn ang="0">
                <a:pos x="csX2912" y="csY2912"/>
              </a:cxn>
              <a:cxn ang="0">
                <a:pos x="csX2913" y="csY2913"/>
              </a:cxn>
              <a:cxn ang="0">
                <a:pos x="csX2914" y="csY2914"/>
              </a:cxn>
              <a:cxn ang="0">
                <a:pos x="csX2915" y="csY2915"/>
              </a:cxn>
              <a:cxn ang="0">
                <a:pos x="csX2916" y="csY2916"/>
              </a:cxn>
              <a:cxn ang="0">
                <a:pos x="csX2917" y="csY2917"/>
              </a:cxn>
              <a:cxn ang="0">
                <a:pos x="csX2918" y="csY2918"/>
              </a:cxn>
              <a:cxn ang="0">
                <a:pos x="csX2919" y="csY2919"/>
              </a:cxn>
              <a:cxn ang="0">
                <a:pos x="csX2920" y="csY2920"/>
              </a:cxn>
              <a:cxn ang="0">
                <a:pos x="csX2921" y="csY2921"/>
              </a:cxn>
              <a:cxn ang="0">
                <a:pos x="csX2922" y="csY2922"/>
              </a:cxn>
              <a:cxn ang="0">
                <a:pos x="csX2923" y="csY2923"/>
              </a:cxn>
              <a:cxn ang="0">
                <a:pos x="csX2924" y="csY2924"/>
              </a:cxn>
              <a:cxn ang="0">
                <a:pos x="csX2925" y="csY2925"/>
              </a:cxn>
              <a:cxn ang="0">
                <a:pos x="csX2926" y="csY2926"/>
              </a:cxn>
              <a:cxn ang="0">
                <a:pos x="csX2927" y="csY2927"/>
              </a:cxn>
              <a:cxn ang="0">
                <a:pos x="csX2928" y="csY2928"/>
              </a:cxn>
              <a:cxn ang="0">
                <a:pos x="csX2929" y="csY2929"/>
              </a:cxn>
              <a:cxn ang="0">
                <a:pos x="csX2930" y="csY2930"/>
              </a:cxn>
              <a:cxn ang="0">
                <a:pos x="csX2931" y="csY2931"/>
              </a:cxn>
              <a:cxn ang="0">
                <a:pos x="csX2932" y="csY2932"/>
              </a:cxn>
              <a:cxn ang="0">
                <a:pos x="csX2933" y="csY2933"/>
              </a:cxn>
              <a:cxn ang="0">
                <a:pos x="csX2934" y="csY2934"/>
              </a:cxn>
              <a:cxn ang="0">
                <a:pos x="csX2935" y="csY2935"/>
              </a:cxn>
              <a:cxn ang="0">
                <a:pos x="csX2936" y="csY2936"/>
              </a:cxn>
              <a:cxn ang="0">
                <a:pos x="csX2937" y="csY2937"/>
              </a:cxn>
              <a:cxn ang="0">
                <a:pos x="csX2938" y="csY2938"/>
              </a:cxn>
              <a:cxn ang="0">
                <a:pos x="csX2939" y="csY2939"/>
              </a:cxn>
              <a:cxn ang="0">
                <a:pos x="csX2940" y="csY2940"/>
              </a:cxn>
              <a:cxn ang="0">
                <a:pos x="csX2941" y="csY2941"/>
              </a:cxn>
              <a:cxn ang="0">
                <a:pos x="csX2942" y="csY2942"/>
              </a:cxn>
              <a:cxn ang="0">
                <a:pos x="csX2943" y="csY2943"/>
              </a:cxn>
              <a:cxn ang="0">
                <a:pos x="csX2944" y="csY2944"/>
              </a:cxn>
              <a:cxn ang="0">
                <a:pos x="csX2945" y="csY2945"/>
              </a:cxn>
              <a:cxn ang="0">
                <a:pos x="csX2946" y="csY2946"/>
              </a:cxn>
              <a:cxn ang="0">
                <a:pos x="csX2947" y="csY2947"/>
              </a:cxn>
              <a:cxn ang="0">
                <a:pos x="csX2948" y="csY2948"/>
              </a:cxn>
              <a:cxn ang="0">
                <a:pos x="csX2949" y="csY2949"/>
              </a:cxn>
              <a:cxn ang="0">
                <a:pos x="csX2950" y="csY2950"/>
              </a:cxn>
              <a:cxn ang="0">
                <a:pos x="csX2951" y="csY2951"/>
              </a:cxn>
              <a:cxn ang="0">
                <a:pos x="csX2952" y="csY2952"/>
              </a:cxn>
              <a:cxn ang="0">
                <a:pos x="csX2953" y="csY2953"/>
              </a:cxn>
              <a:cxn ang="0">
                <a:pos x="csX2954" y="csY2954"/>
              </a:cxn>
              <a:cxn ang="0">
                <a:pos x="csX2955" y="csY2955"/>
              </a:cxn>
              <a:cxn ang="0">
                <a:pos x="csX2956" y="csY2956"/>
              </a:cxn>
              <a:cxn ang="0">
                <a:pos x="csX2957" y="csY2957"/>
              </a:cxn>
              <a:cxn ang="0">
                <a:pos x="csX2958" y="csY2958"/>
              </a:cxn>
              <a:cxn ang="0">
                <a:pos x="csX2959" y="csY2959"/>
              </a:cxn>
              <a:cxn ang="0">
                <a:pos x="csX2960" y="csY2960"/>
              </a:cxn>
              <a:cxn ang="0">
                <a:pos x="csX2961" y="csY2961"/>
              </a:cxn>
              <a:cxn ang="0">
                <a:pos x="csX2962" y="csY2962"/>
              </a:cxn>
              <a:cxn ang="0">
                <a:pos x="csX2963" y="csY2963"/>
              </a:cxn>
              <a:cxn ang="0">
                <a:pos x="csX2964" y="csY2964"/>
              </a:cxn>
              <a:cxn ang="0">
                <a:pos x="csX2965" y="csY2965"/>
              </a:cxn>
              <a:cxn ang="0">
                <a:pos x="csX2966" y="csY2966"/>
              </a:cxn>
              <a:cxn ang="0">
                <a:pos x="csX2967" y="csY2967"/>
              </a:cxn>
              <a:cxn ang="0">
                <a:pos x="csX2968" y="csY2968"/>
              </a:cxn>
              <a:cxn ang="0">
                <a:pos x="csX2969" y="csY2969"/>
              </a:cxn>
              <a:cxn ang="0">
                <a:pos x="csX2970" y="csY2970"/>
              </a:cxn>
              <a:cxn ang="0">
                <a:pos x="csX2971" y="csY2971"/>
              </a:cxn>
              <a:cxn ang="0">
                <a:pos x="csX2972" y="csY2972"/>
              </a:cxn>
              <a:cxn ang="0">
                <a:pos x="csX2973" y="csY2973"/>
              </a:cxn>
              <a:cxn ang="0">
                <a:pos x="csX2974" y="csY2974"/>
              </a:cxn>
              <a:cxn ang="0">
                <a:pos x="csX2975" y="csY2975"/>
              </a:cxn>
              <a:cxn ang="0">
                <a:pos x="csX2976" y="csY2976"/>
              </a:cxn>
              <a:cxn ang="0">
                <a:pos x="csX2977" y="csY2977"/>
              </a:cxn>
              <a:cxn ang="0">
                <a:pos x="csX2978" y="csY2978"/>
              </a:cxn>
              <a:cxn ang="0">
                <a:pos x="csX2979" y="csY2979"/>
              </a:cxn>
              <a:cxn ang="0">
                <a:pos x="csX2980" y="csY2980"/>
              </a:cxn>
              <a:cxn ang="0">
                <a:pos x="csX2981" y="csY2981"/>
              </a:cxn>
              <a:cxn ang="0">
                <a:pos x="csX2982" y="csY2982"/>
              </a:cxn>
              <a:cxn ang="0">
                <a:pos x="csX2983" y="csY2983"/>
              </a:cxn>
              <a:cxn ang="0">
                <a:pos x="csX2984" y="csY2984"/>
              </a:cxn>
              <a:cxn ang="0">
                <a:pos x="csX2985" y="csY2985"/>
              </a:cxn>
              <a:cxn ang="0">
                <a:pos x="csX2986" y="csY2986"/>
              </a:cxn>
              <a:cxn ang="0">
                <a:pos x="csX2987" y="csY2987"/>
              </a:cxn>
              <a:cxn ang="0">
                <a:pos x="csX2988" y="csY2988"/>
              </a:cxn>
              <a:cxn ang="0">
                <a:pos x="csX2989" y="csY2989"/>
              </a:cxn>
              <a:cxn ang="0">
                <a:pos x="csX2990" y="csY2990"/>
              </a:cxn>
              <a:cxn ang="0">
                <a:pos x="csX2991" y="csY2991"/>
              </a:cxn>
              <a:cxn ang="0">
                <a:pos x="csX2992" y="csY2992"/>
              </a:cxn>
              <a:cxn ang="0">
                <a:pos x="csX2993" y="csY2993"/>
              </a:cxn>
              <a:cxn ang="0">
                <a:pos x="csX2994" y="csY2994"/>
              </a:cxn>
              <a:cxn ang="0">
                <a:pos x="csX2995" y="csY2995"/>
              </a:cxn>
              <a:cxn ang="0">
                <a:pos x="csX2996" y="csY2996"/>
              </a:cxn>
              <a:cxn ang="0">
                <a:pos x="csX2997" y="csY2997"/>
              </a:cxn>
              <a:cxn ang="0">
                <a:pos x="csX2998" y="csY2998"/>
              </a:cxn>
              <a:cxn ang="0">
                <a:pos x="csX2999" y="csY2999"/>
              </a:cxn>
              <a:cxn ang="0">
                <a:pos x="csX3000" y="csY3000"/>
              </a:cxn>
              <a:cxn ang="0">
                <a:pos x="csX3001" y="csY3001"/>
              </a:cxn>
              <a:cxn ang="0">
                <a:pos x="csX3002" y="csY3002"/>
              </a:cxn>
              <a:cxn ang="0">
                <a:pos x="csX3003" y="csY3003"/>
              </a:cxn>
              <a:cxn ang="0">
                <a:pos x="csX3004" y="csY3004"/>
              </a:cxn>
              <a:cxn ang="0">
                <a:pos x="csX3005" y="csY3005"/>
              </a:cxn>
              <a:cxn ang="0">
                <a:pos x="csX3006" y="csY3006"/>
              </a:cxn>
              <a:cxn ang="0">
                <a:pos x="csX3007" y="csY3007"/>
              </a:cxn>
              <a:cxn ang="0">
                <a:pos x="csX3008" y="csY3008"/>
              </a:cxn>
              <a:cxn ang="0">
                <a:pos x="csX3009" y="csY3009"/>
              </a:cxn>
              <a:cxn ang="0">
                <a:pos x="csX3010" y="csY3010"/>
              </a:cxn>
              <a:cxn ang="0">
                <a:pos x="csX3011" y="csY3011"/>
              </a:cxn>
              <a:cxn ang="0">
                <a:pos x="csX3012" y="csY3012"/>
              </a:cxn>
              <a:cxn ang="0">
                <a:pos x="csX3013" y="csY3013"/>
              </a:cxn>
              <a:cxn ang="0">
                <a:pos x="csX3014" y="csY3014"/>
              </a:cxn>
              <a:cxn ang="0">
                <a:pos x="csX3015" y="csY3015"/>
              </a:cxn>
              <a:cxn ang="0">
                <a:pos x="csX3016" y="csY3016"/>
              </a:cxn>
              <a:cxn ang="0">
                <a:pos x="csX3017" y="csY3017"/>
              </a:cxn>
              <a:cxn ang="0">
                <a:pos x="csX3018" y="csY3018"/>
              </a:cxn>
              <a:cxn ang="0">
                <a:pos x="csX3019" y="csY3019"/>
              </a:cxn>
              <a:cxn ang="0">
                <a:pos x="csX3020" y="csY3020"/>
              </a:cxn>
              <a:cxn ang="0">
                <a:pos x="csX3021" y="csY3021"/>
              </a:cxn>
              <a:cxn ang="0">
                <a:pos x="csX3022" y="csY3022"/>
              </a:cxn>
              <a:cxn ang="0">
                <a:pos x="csX3023" y="csY3023"/>
              </a:cxn>
              <a:cxn ang="0">
                <a:pos x="csX3024" y="csY3024"/>
              </a:cxn>
              <a:cxn ang="0">
                <a:pos x="csX3025" y="csY3025"/>
              </a:cxn>
              <a:cxn ang="0">
                <a:pos x="csX3026" y="csY3026"/>
              </a:cxn>
              <a:cxn ang="0">
                <a:pos x="csX3027" y="csY3027"/>
              </a:cxn>
              <a:cxn ang="0">
                <a:pos x="csX3028" y="csY3028"/>
              </a:cxn>
              <a:cxn ang="0">
                <a:pos x="csX3029" y="csY3029"/>
              </a:cxn>
              <a:cxn ang="0">
                <a:pos x="csX3030" y="csY3030"/>
              </a:cxn>
              <a:cxn ang="0">
                <a:pos x="csX3031" y="csY3031"/>
              </a:cxn>
              <a:cxn ang="0">
                <a:pos x="csX3032" y="csY3032"/>
              </a:cxn>
              <a:cxn ang="0">
                <a:pos x="csX3033" y="csY3033"/>
              </a:cxn>
              <a:cxn ang="0">
                <a:pos x="csX3034" y="csY3034"/>
              </a:cxn>
              <a:cxn ang="0">
                <a:pos x="csX3035" y="csY3035"/>
              </a:cxn>
              <a:cxn ang="0">
                <a:pos x="csX3036" y="csY3036"/>
              </a:cxn>
              <a:cxn ang="0">
                <a:pos x="csX3037" y="csY3037"/>
              </a:cxn>
              <a:cxn ang="0">
                <a:pos x="csX3038" y="csY3038"/>
              </a:cxn>
              <a:cxn ang="0">
                <a:pos x="csX3039" y="csY3039"/>
              </a:cxn>
              <a:cxn ang="0">
                <a:pos x="csX3040" y="csY3040"/>
              </a:cxn>
              <a:cxn ang="0">
                <a:pos x="csX3041" y="csY3041"/>
              </a:cxn>
              <a:cxn ang="0">
                <a:pos x="csX3042" y="csY3042"/>
              </a:cxn>
              <a:cxn ang="0">
                <a:pos x="csX3043" y="csY3043"/>
              </a:cxn>
              <a:cxn ang="0">
                <a:pos x="csX3044" y="csY3044"/>
              </a:cxn>
              <a:cxn ang="0">
                <a:pos x="csX3045" y="csY3045"/>
              </a:cxn>
              <a:cxn ang="0">
                <a:pos x="csX3046" y="csY3046"/>
              </a:cxn>
              <a:cxn ang="0">
                <a:pos x="csX3047" y="csY3047"/>
              </a:cxn>
              <a:cxn ang="0">
                <a:pos x="csX3048" y="csY3048"/>
              </a:cxn>
              <a:cxn ang="0">
                <a:pos x="csX3049" y="csY3049"/>
              </a:cxn>
              <a:cxn ang="0">
                <a:pos x="csX3050" y="csY3050"/>
              </a:cxn>
              <a:cxn ang="0">
                <a:pos x="csX3051" y="csY3051"/>
              </a:cxn>
              <a:cxn ang="0">
                <a:pos x="csX3052" y="csY3052"/>
              </a:cxn>
              <a:cxn ang="0">
                <a:pos x="csX3053" y="csY3053"/>
              </a:cxn>
              <a:cxn ang="0">
                <a:pos x="csX3054" y="csY3054"/>
              </a:cxn>
              <a:cxn ang="0">
                <a:pos x="csX3055" y="csY3055"/>
              </a:cxn>
              <a:cxn ang="0">
                <a:pos x="csX3056" y="csY3056"/>
              </a:cxn>
              <a:cxn ang="0">
                <a:pos x="csX3057" y="csY3057"/>
              </a:cxn>
              <a:cxn ang="0">
                <a:pos x="csX3058" y="csY3058"/>
              </a:cxn>
              <a:cxn ang="0">
                <a:pos x="csX3059" y="csY3059"/>
              </a:cxn>
              <a:cxn ang="0">
                <a:pos x="csX3060" y="csY3060"/>
              </a:cxn>
              <a:cxn ang="0">
                <a:pos x="csX3061" y="csY3061"/>
              </a:cxn>
              <a:cxn ang="0">
                <a:pos x="csX3062" y="csY3062"/>
              </a:cxn>
              <a:cxn ang="0">
                <a:pos x="csX3063" y="csY3063"/>
              </a:cxn>
              <a:cxn ang="0">
                <a:pos x="csX3064" y="csY3064"/>
              </a:cxn>
              <a:cxn ang="0">
                <a:pos x="csX3065" y="csY3065"/>
              </a:cxn>
              <a:cxn ang="0">
                <a:pos x="csX3066" y="csY3066"/>
              </a:cxn>
              <a:cxn ang="0">
                <a:pos x="csX3067" y="csY3067"/>
              </a:cxn>
              <a:cxn ang="0">
                <a:pos x="csX3068" y="csY3068"/>
              </a:cxn>
              <a:cxn ang="0">
                <a:pos x="csX3069" y="csY3069"/>
              </a:cxn>
              <a:cxn ang="0">
                <a:pos x="csX3070" y="csY3070"/>
              </a:cxn>
              <a:cxn ang="0">
                <a:pos x="csX3071" y="csY3071"/>
              </a:cxn>
              <a:cxn ang="0">
                <a:pos x="csX3072" y="csY3072"/>
              </a:cxn>
              <a:cxn ang="0">
                <a:pos x="csX3073" y="csY3073"/>
              </a:cxn>
              <a:cxn ang="0">
                <a:pos x="csX3074" y="csY3074"/>
              </a:cxn>
              <a:cxn ang="0">
                <a:pos x="csX3075" y="csY3075"/>
              </a:cxn>
              <a:cxn ang="0">
                <a:pos x="csX3076" y="csY3076"/>
              </a:cxn>
              <a:cxn ang="0">
                <a:pos x="csX3077" y="csY3077"/>
              </a:cxn>
              <a:cxn ang="0">
                <a:pos x="csX3078" y="csY3078"/>
              </a:cxn>
              <a:cxn ang="0">
                <a:pos x="csX3079" y="csY3079"/>
              </a:cxn>
              <a:cxn ang="0">
                <a:pos x="csX3080" y="csY3080"/>
              </a:cxn>
              <a:cxn ang="0">
                <a:pos x="csX3081" y="csY3081"/>
              </a:cxn>
              <a:cxn ang="0">
                <a:pos x="csX3082" y="csY3082"/>
              </a:cxn>
              <a:cxn ang="0">
                <a:pos x="csX3083" y="csY3083"/>
              </a:cxn>
              <a:cxn ang="0">
                <a:pos x="csX3084" y="csY3084"/>
              </a:cxn>
              <a:cxn ang="0">
                <a:pos x="csX3085" y="csY3085"/>
              </a:cxn>
              <a:cxn ang="0">
                <a:pos x="csX3086" y="csY3086"/>
              </a:cxn>
              <a:cxn ang="0">
                <a:pos x="csX3087" y="csY3087"/>
              </a:cxn>
              <a:cxn ang="0">
                <a:pos x="csX3088" y="csY3088"/>
              </a:cxn>
              <a:cxn ang="0">
                <a:pos x="csX3089" y="csY3089"/>
              </a:cxn>
              <a:cxn ang="0">
                <a:pos x="csX3090" y="csY3090"/>
              </a:cxn>
              <a:cxn ang="0">
                <a:pos x="csX3091" y="csY3091"/>
              </a:cxn>
              <a:cxn ang="0">
                <a:pos x="csX3092" y="csY3092"/>
              </a:cxn>
              <a:cxn ang="0">
                <a:pos x="csX3093" y="csY3093"/>
              </a:cxn>
              <a:cxn ang="0">
                <a:pos x="csX3094" y="csY3094"/>
              </a:cxn>
              <a:cxn ang="0">
                <a:pos x="csX3095" y="csY3095"/>
              </a:cxn>
              <a:cxn ang="0">
                <a:pos x="csX3096" y="csY3096"/>
              </a:cxn>
              <a:cxn ang="0">
                <a:pos x="csX3097" y="csY3097"/>
              </a:cxn>
              <a:cxn ang="0">
                <a:pos x="csX3098" y="csY3098"/>
              </a:cxn>
              <a:cxn ang="0">
                <a:pos x="csX3099" y="csY3099"/>
              </a:cxn>
              <a:cxn ang="0">
                <a:pos x="csX3100" y="csY3100"/>
              </a:cxn>
              <a:cxn ang="0">
                <a:pos x="csX3101" y="csY3101"/>
              </a:cxn>
              <a:cxn ang="0">
                <a:pos x="csX3102" y="csY3102"/>
              </a:cxn>
              <a:cxn ang="0">
                <a:pos x="csX3103" y="csY3103"/>
              </a:cxn>
              <a:cxn ang="0">
                <a:pos x="csX3104" y="csY3104"/>
              </a:cxn>
              <a:cxn ang="0">
                <a:pos x="csX3105" y="csY3105"/>
              </a:cxn>
              <a:cxn ang="0">
                <a:pos x="csX3106" y="csY3106"/>
              </a:cxn>
              <a:cxn ang="0">
                <a:pos x="csX3107" y="csY3107"/>
              </a:cxn>
              <a:cxn ang="0">
                <a:pos x="csX3108" y="csY3108"/>
              </a:cxn>
              <a:cxn ang="0">
                <a:pos x="csX3109" y="csY3109"/>
              </a:cxn>
              <a:cxn ang="0">
                <a:pos x="csX3110" y="csY3110"/>
              </a:cxn>
              <a:cxn ang="0">
                <a:pos x="csX3111" y="csY3111"/>
              </a:cxn>
              <a:cxn ang="0">
                <a:pos x="csX3112" y="csY3112"/>
              </a:cxn>
              <a:cxn ang="0">
                <a:pos x="csX3113" y="csY3113"/>
              </a:cxn>
              <a:cxn ang="0">
                <a:pos x="csX3114" y="csY3114"/>
              </a:cxn>
              <a:cxn ang="0">
                <a:pos x="csX3115" y="csY3115"/>
              </a:cxn>
              <a:cxn ang="0">
                <a:pos x="csX3116" y="csY3116"/>
              </a:cxn>
              <a:cxn ang="0">
                <a:pos x="csX3117" y="csY3117"/>
              </a:cxn>
              <a:cxn ang="0">
                <a:pos x="csX3118" y="csY3118"/>
              </a:cxn>
              <a:cxn ang="0">
                <a:pos x="csX3119" y="csY3119"/>
              </a:cxn>
              <a:cxn ang="0">
                <a:pos x="csX3120" y="csY3120"/>
              </a:cxn>
              <a:cxn ang="0">
                <a:pos x="csX3121" y="csY3121"/>
              </a:cxn>
              <a:cxn ang="0">
                <a:pos x="csX3122" y="csY3122"/>
              </a:cxn>
              <a:cxn ang="0">
                <a:pos x="csX3123" y="csY3123"/>
              </a:cxn>
              <a:cxn ang="0">
                <a:pos x="csX3124" y="csY3124"/>
              </a:cxn>
              <a:cxn ang="0">
                <a:pos x="csX3125" y="csY3125"/>
              </a:cxn>
              <a:cxn ang="0">
                <a:pos x="csX3126" y="csY3126"/>
              </a:cxn>
              <a:cxn ang="0">
                <a:pos x="csX3127" y="csY3127"/>
              </a:cxn>
              <a:cxn ang="0">
                <a:pos x="csX3128" y="csY3128"/>
              </a:cxn>
              <a:cxn ang="0">
                <a:pos x="csX3129" y="csY3129"/>
              </a:cxn>
              <a:cxn ang="0">
                <a:pos x="csX3130" y="csY3130"/>
              </a:cxn>
              <a:cxn ang="0">
                <a:pos x="csX3131" y="csY3131"/>
              </a:cxn>
              <a:cxn ang="0">
                <a:pos x="csX3132" y="csY3132"/>
              </a:cxn>
              <a:cxn ang="0">
                <a:pos x="csX3133" y="csY3133"/>
              </a:cxn>
              <a:cxn ang="0">
                <a:pos x="csX3134" y="csY3134"/>
              </a:cxn>
              <a:cxn ang="0">
                <a:pos x="csX3135" y="csY3135"/>
              </a:cxn>
              <a:cxn ang="0">
                <a:pos x="csX3136" y="csY3136"/>
              </a:cxn>
              <a:cxn ang="0">
                <a:pos x="csX3137" y="csY3137"/>
              </a:cxn>
              <a:cxn ang="0">
                <a:pos x="csX3138" y="csY3138"/>
              </a:cxn>
              <a:cxn ang="0">
                <a:pos x="csX3139" y="csY3139"/>
              </a:cxn>
              <a:cxn ang="0">
                <a:pos x="csX3140" y="csY3140"/>
              </a:cxn>
              <a:cxn ang="0">
                <a:pos x="csX3141" y="csY3141"/>
              </a:cxn>
              <a:cxn ang="0">
                <a:pos x="csX3142" y="csY3142"/>
              </a:cxn>
              <a:cxn ang="0">
                <a:pos x="csX3143" y="csY3143"/>
              </a:cxn>
              <a:cxn ang="0">
                <a:pos x="csX3144" y="csY3144"/>
              </a:cxn>
              <a:cxn ang="0">
                <a:pos x="csX3145" y="csY3145"/>
              </a:cxn>
              <a:cxn ang="0">
                <a:pos x="csX3146" y="csY3146"/>
              </a:cxn>
              <a:cxn ang="0">
                <a:pos x="csX3147" y="csY3147"/>
              </a:cxn>
              <a:cxn ang="0">
                <a:pos x="csX3148" y="csY3148"/>
              </a:cxn>
              <a:cxn ang="0">
                <a:pos x="csX3149" y="csY3149"/>
              </a:cxn>
              <a:cxn ang="0">
                <a:pos x="csX3150" y="csY3150"/>
              </a:cxn>
              <a:cxn ang="0">
                <a:pos x="csX3151" y="csY3151"/>
              </a:cxn>
              <a:cxn ang="0">
                <a:pos x="csX3152" y="csY3152"/>
              </a:cxn>
              <a:cxn ang="0">
                <a:pos x="csX3153" y="csY3153"/>
              </a:cxn>
              <a:cxn ang="0">
                <a:pos x="csX3154" y="csY3154"/>
              </a:cxn>
              <a:cxn ang="0">
                <a:pos x="csX3155" y="csY3155"/>
              </a:cxn>
              <a:cxn ang="0">
                <a:pos x="csX3156" y="csY3156"/>
              </a:cxn>
              <a:cxn ang="0">
                <a:pos x="csX3157" y="csY3157"/>
              </a:cxn>
              <a:cxn ang="0">
                <a:pos x="csX3158" y="csY3158"/>
              </a:cxn>
              <a:cxn ang="0">
                <a:pos x="csX3159" y="csY3159"/>
              </a:cxn>
              <a:cxn ang="0">
                <a:pos x="csX3160" y="csY3160"/>
              </a:cxn>
              <a:cxn ang="0">
                <a:pos x="csX3161" y="csY3161"/>
              </a:cxn>
              <a:cxn ang="0">
                <a:pos x="csX3162" y="csY3162"/>
              </a:cxn>
              <a:cxn ang="0">
                <a:pos x="csX3163" y="csY3163"/>
              </a:cxn>
              <a:cxn ang="0">
                <a:pos x="csX3164" y="csY3164"/>
              </a:cxn>
              <a:cxn ang="0">
                <a:pos x="csX3165" y="csY3165"/>
              </a:cxn>
              <a:cxn ang="0">
                <a:pos x="csX3166" y="csY3166"/>
              </a:cxn>
              <a:cxn ang="0">
                <a:pos x="csX3167" y="csY3167"/>
              </a:cxn>
              <a:cxn ang="0">
                <a:pos x="csX3168" y="csY3168"/>
              </a:cxn>
              <a:cxn ang="0">
                <a:pos x="csX3169" y="csY3169"/>
              </a:cxn>
              <a:cxn ang="0">
                <a:pos x="csX3170" y="csY3170"/>
              </a:cxn>
              <a:cxn ang="0">
                <a:pos x="csX3171" y="csY3171"/>
              </a:cxn>
              <a:cxn ang="0">
                <a:pos x="csX3172" y="csY3172"/>
              </a:cxn>
              <a:cxn ang="0">
                <a:pos x="csX3173" y="csY3173"/>
              </a:cxn>
              <a:cxn ang="0">
                <a:pos x="csX3174" y="csY3174"/>
              </a:cxn>
              <a:cxn ang="0">
                <a:pos x="csX3175" y="csY3175"/>
              </a:cxn>
              <a:cxn ang="0">
                <a:pos x="csX3176" y="csY3176"/>
              </a:cxn>
              <a:cxn ang="0">
                <a:pos x="csX3177" y="csY3177"/>
              </a:cxn>
              <a:cxn ang="0">
                <a:pos x="csX3178" y="csY3178"/>
              </a:cxn>
              <a:cxn ang="0">
                <a:pos x="csX3179" y="csY3179"/>
              </a:cxn>
              <a:cxn ang="0">
                <a:pos x="csX3180" y="csY3180"/>
              </a:cxn>
              <a:cxn ang="0">
                <a:pos x="csX3181" y="csY3181"/>
              </a:cxn>
              <a:cxn ang="0">
                <a:pos x="csX3182" y="csY3182"/>
              </a:cxn>
              <a:cxn ang="0">
                <a:pos x="csX3183" y="csY3183"/>
              </a:cxn>
              <a:cxn ang="0">
                <a:pos x="csX3184" y="csY3184"/>
              </a:cxn>
              <a:cxn ang="0">
                <a:pos x="csX3185" y="csY3185"/>
              </a:cxn>
              <a:cxn ang="0">
                <a:pos x="csX3186" y="csY3186"/>
              </a:cxn>
              <a:cxn ang="0">
                <a:pos x="csX3187" y="csY3187"/>
              </a:cxn>
              <a:cxn ang="0">
                <a:pos x="csX3188" y="csY3188"/>
              </a:cxn>
              <a:cxn ang="0">
                <a:pos x="csX3189" y="csY3189"/>
              </a:cxn>
              <a:cxn ang="0">
                <a:pos x="csX3190" y="csY3190"/>
              </a:cxn>
              <a:cxn ang="0">
                <a:pos x="csX3191" y="csY3191"/>
              </a:cxn>
              <a:cxn ang="0">
                <a:pos x="csX3192" y="csY3192"/>
              </a:cxn>
              <a:cxn ang="0">
                <a:pos x="csX3193" y="csY3193"/>
              </a:cxn>
              <a:cxn ang="0">
                <a:pos x="csX3194" y="csY3194"/>
              </a:cxn>
              <a:cxn ang="0">
                <a:pos x="csX3195" y="csY3195"/>
              </a:cxn>
              <a:cxn ang="0">
                <a:pos x="csX3196" y="csY3196"/>
              </a:cxn>
              <a:cxn ang="0">
                <a:pos x="csX3197" y="csY3197"/>
              </a:cxn>
              <a:cxn ang="0">
                <a:pos x="csX3198" y="csY3198"/>
              </a:cxn>
              <a:cxn ang="0">
                <a:pos x="csX3199" y="csY3199"/>
              </a:cxn>
              <a:cxn ang="0">
                <a:pos x="csX3200" y="csY3200"/>
              </a:cxn>
              <a:cxn ang="0">
                <a:pos x="csX3201" y="csY3201"/>
              </a:cxn>
              <a:cxn ang="0">
                <a:pos x="csX3202" y="csY3202"/>
              </a:cxn>
              <a:cxn ang="0">
                <a:pos x="csX3203" y="csY3203"/>
              </a:cxn>
              <a:cxn ang="0">
                <a:pos x="csX3204" y="csY3204"/>
              </a:cxn>
              <a:cxn ang="0">
                <a:pos x="csX3205" y="csY3205"/>
              </a:cxn>
              <a:cxn ang="0">
                <a:pos x="csX3206" y="csY3206"/>
              </a:cxn>
              <a:cxn ang="0">
                <a:pos x="csX3207" y="csY3207"/>
              </a:cxn>
              <a:cxn ang="0">
                <a:pos x="csX3208" y="csY3208"/>
              </a:cxn>
              <a:cxn ang="0">
                <a:pos x="csX3209" y="csY3209"/>
              </a:cxn>
              <a:cxn ang="0">
                <a:pos x="csX3210" y="csY3210"/>
              </a:cxn>
              <a:cxn ang="0">
                <a:pos x="csX3211" y="csY3211"/>
              </a:cxn>
              <a:cxn ang="0">
                <a:pos x="csX3212" y="csY3212"/>
              </a:cxn>
              <a:cxn ang="0">
                <a:pos x="csX3213" y="csY3213"/>
              </a:cxn>
              <a:cxn ang="0">
                <a:pos x="csX3214" y="csY3214"/>
              </a:cxn>
              <a:cxn ang="0">
                <a:pos x="csX3215" y="csY3215"/>
              </a:cxn>
              <a:cxn ang="0">
                <a:pos x="csX3216" y="csY3216"/>
              </a:cxn>
              <a:cxn ang="0">
                <a:pos x="csX3217" y="csY3217"/>
              </a:cxn>
              <a:cxn ang="0">
                <a:pos x="csX3218" y="csY3218"/>
              </a:cxn>
              <a:cxn ang="0">
                <a:pos x="csX3219" y="csY3219"/>
              </a:cxn>
              <a:cxn ang="0">
                <a:pos x="csX3220" y="csY3220"/>
              </a:cxn>
              <a:cxn ang="0">
                <a:pos x="csX3221" y="csY3221"/>
              </a:cxn>
              <a:cxn ang="0">
                <a:pos x="csX3222" y="csY3222"/>
              </a:cxn>
              <a:cxn ang="0">
                <a:pos x="csX3223" y="csY3223"/>
              </a:cxn>
              <a:cxn ang="0">
                <a:pos x="csX3224" y="csY3224"/>
              </a:cxn>
              <a:cxn ang="0">
                <a:pos x="csX3225" y="csY3225"/>
              </a:cxn>
              <a:cxn ang="0">
                <a:pos x="csX3226" y="csY3226"/>
              </a:cxn>
              <a:cxn ang="0">
                <a:pos x="csX3227" y="csY3227"/>
              </a:cxn>
              <a:cxn ang="0">
                <a:pos x="csX3228" y="csY3228"/>
              </a:cxn>
              <a:cxn ang="0">
                <a:pos x="csX3229" y="csY3229"/>
              </a:cxn>
              <a:cxn ang="0">
                <a:pos x="csX3230" y="csY3230"/>
              </a:cxn>
              <a:cxn ang="0">
                <a:pos x="csX3231" y="csY3231"/>
              </a:cxn>
              <a:cxn ang="0">
                <a:pos x="csX3232" y="csY3232"/>
              </a:cxn>
              <a:cxn ang="0">
                <a:pos x="csX3233" y="csY3233"/>
              </a:cxn>
              <a:cxn ang="0">
                <a:pos x="csX3234" y="csY3234"/>
              </a:cxn>
              <a:cxn ang="0">
                <a:pos x="csX3235" y="csY3235"/>
              </a:cxn>
              <a:cxn ang="0">
                <a:pos x="csX3236" y="csY3236"/>
              </a:cxn>
              <a:cxn ang="0">
                <a:pos x="csX3237" y="csY3237"/>
              </a:cxn>
              <a:cxn ang="0">
                <a:pos x="csX3238" y="csY3238"/>
              </a:cxn>
              <a:cxn ang="0">
                <a:pos x="csX3239" y="csY3239"/>
              </a:cxn>
              <a:cxn ang="0">
                <a:pos x="csX3240" y="csY3240"/>
              </a:cxn>
              <a:cxn ang="0">
                <a:pos x="csX3241" y="csY3241"/>
              </a:cxn>
              <a:cxn ang="0">
                <a:pos x="csX3242" y="csY3242"/>
              </a:cxn>
              <a:cxn ang="0">
                <a:pos x="csX3243" y="csY3243"/>
              </a:cxn>
              <a:cxn ang="0">
                <a:pos x="csX3244" y="csY3244"/>
              </a:cxn>
              <a:cxn ang="0">
                <a:pos x="csX3245" y="csY3245"/>
              </a:cxn>
              <a:cxn ang="0">
                <a:pos x="csX3246" y="csY3246"/>
              </a:cxn>
              <a:cxn ang="0">
                <a:pos x="csX3247" y="csY3247"/>
              </a:cxn>
              <a:cxn ang="0">
                <a:pos x="csX3248" y="csY3248"/>
              </a:cxn>
              <a:cxn ang="0">
                <a:pos x="csX3249" y="csY3249"/>
              </a:cxn>
              <a:cxn ang="0">
                <a:pos x="csX3250" y="csY3250"/>
              </a:cxn>
              <a:cxn ang="0">
                <a:pos x="csX3251" y="csY3251"/>
              </a:cxn>
              <a:cxn ang="0">
                <a:pos x="csX3252" y="csY3252"/>
              </a:cxn>
              <a:cxn ang="0">
                <a:pos x="csX3253" y="csY3253"/>
              </a:cxn>
              <a:cxn ang="0">
                <a:pos x="csX3254" y="csY3254"/>
              </a:cxn>
              <a:cxn ang="0">
                <a:pos x="csX3255" y="csY3255"/>
              </a:cxn>
              <a:cxn ang="0">
                <a:pos x="csX3256" y="csY3256"/>
              </a:cxn>
              <a:cxn ang="0">
                <a:pos x="csX3257" y="csY3257"/>
              </a:cxn>
              <a:cxn ang="0">
                <a:pos x="csX3258" y="csY3258"/>
              </a:cxn>
              <a:cxn ang="0">
                <a:pos x="csX3259" y="csY3259"/>
              </a:cxn>
              <a:cxn ang="0">
                <a:pos x="csX3260" y="csY3260"/>
              </a:cxn>
              <a:cxn ang="0">
                <a:pos x="csX3261" y="csY3261"/>
              </a:cxn>
              <a:cxn ang="0">
                <a:pos x="csX3262" y="csY3262"/>
              </a:cxn>
              <a:cxn ang="0">
                <a:pos x="csX3263" y="csY3263"/>
              </a:cxn>
              <a:cxn ang="0">
                <a:pos x="csX3264" y="csY3264"/>
              </a:cxn>
              <a:cxn ang="0">
                <a:pos x="csX3265" y="csY3265"/>
              </a:cxn>
              <a:cxn ang="0">
                <a:pos x="csX3266" y="csY3266"/>
              </a:cxn>
              <a:cxn ang="0">
                <a:pos x="csX3267" y="csY3267"/>
              </a:cxn>
              <a:cxn ang="0">
                <a:pos x="csX3268" y="csY3268"/>
              </a:cxn>
              <a:cxn ang="0">
                <a:pos x="csX3269" y="csY3269"/>
              </a:cxn>
              <a:cxn ang="0">
                <a:pos x="csX3270" y="csY3270"/>
              </a:cxn>
              <a:cxn ang="0">
                <a:pos x="csX3271" y="csY3271"/>
              </a:cxn>
              <a:cxn ang="0">
                <a:pos x="csX3272" y="csY3272"/>
              </a:cxn>
              <a:cxn ang="0">
                <a:pos x="csX3273" y="csY3273"/>
              </a:cxn>
              <a:cxn ang="0">
                <a:pos x="csX3274" y="csY3274"/>
              </a:cxn>
              <a:cxn ang="0">
                <a:pos x="csX3275" y="csY3275"/>
              </a:cxn>
              <a:cxn ang="0">
                <a:pos x="csX3276" y="csY3276"/>
              </a:cxn>
              <a:cxn ang="0">
                <a:pos x="csX3277" y="csY3277"/>
              </a:cxn>
              <a:cxn ang="0">
                <a:pos x="csX3278" y="csY3278"/>
              </a:cxn>
              <a:cxn ang="0">
                <a:pos x="csX3279" y="csY3279"/>
              </a:cxn>
              <a:cxn ang="0">
                <a:pos x="csX3280" y="csY3280"/>
              </a:cxn>
              <a:cxn ang="0">
                <a:pos x="csX3281" y="csY3281"/>
              </a:cxn>
              <a:cxn ang="0">
                <a:pos x="csX3282" y="csY3282"/>
              </a:cxn>
              <a:cxn ang="0">
                <a:pos x="csX3283" y="csY3283"/>
              </a:cxn>
              <a:cxn ang="0">
                <a:pos x="csX3284" y="csY3284"/>
              </a:cxn>
              <a:cxn ang="0">
                <a:pos x="csX3285" y="csY3285"/>
              </a:cxn>
              <a:cxn ang="0">
                <a:pos x="csX3286" y="csY3286"/>
              </a:cxn>
              <a:cxn ang="0">
                <a:pos x="csX3287" y="csY3287"/>
              </a:cxn>
              <a:cxn ang="0">
                <a:pos x="csX3288" y="csY3288"/>
              </a:cxn>
              <a:cxn ang="0">
                <a:pos x="csX3289" y="csY3289"/>
              </a:cxn>
              <a:cxn ang="0">
                <a:pos x="csX3290" y="csY3290"/>
              </a:cxn>
              <a:cxn ang="0">
                <a:pos x="csX3291" y="csY3291"/>
              </a:cxn>
              <a:cxn ang="0">
                <a:pos x="csX3292" y="csY3292"/>
              </a:cxn>
              <a:cxn ang="0">
                <a:pos x="csX3293" y="csY3293"/>
              </a:cxn>
              <a:cxn ang="0">
                <a:pos x="csX3294" y="csY3294"/>
              </a:cxn>
              <a:cxn ang="0">
                <a:pos x="csX3295" y="csY3295"/>
              </a:cxn>
              <a:cxn ang="0">
                <a:pos x="csX3296" y="csY3296"/>
              </a:cxn>
              <a:cxn ang="0">
                <a:pos x="csX3297" y="csY3297"/>
              </a:cxn>
              <a:cxn ang="0">
                <a:pos x="csX3298" y="csY3298"/>
              </a:cxn>
              <a:cxn ang="0">
                <a:pos x="csX3299" y="csY3299"/>
              </a:cxn>
              <a:cxn ang="0">
                <a:pos x="csX3300" y="csY3300"/>
              </a:cxn>
              <a:cxn ang="0">
                <a:pos x="csX3301" y="csY3301"/>
              </a:cxn>
              <a:cxn ang="0">
                <a:pos x="csX3302" y="csY3302"/>
              </a:cxn>
              <a:cxn ang="0">
                <a:pos x="csX3303" y="csY3303"/>
              </a:cxn>
              <a:cxn ang="0">
                <a:pos x="csX3304" y="csY3304"/>
              </a:cxn>
              <a:cxn ang="0">
                <a:pos x="csX3305" y="csY3305"/>
              </a:cxn>
              <a:cxn ang="0">
                <a:pos x="csX3306" y="csY3306"/>
              </a:cxn>
              <a:cxn ang="0">
                <a:pos x="csX3307" y="csY3307"/>
              </a:cxn>
              <a:cxn ang="0">
                <a:pos x="csX3308" y="csY3308"/>
              </a:cxn>
              <a:cxn ang="0">
                <a:pos x="csX3309" y="csY3309"/>
              </a:cxn>
              <a:cxn ang="0">
                <a:pos x="csX3310" y="csY3310"/>
              </a:cxn>
              <a:cxn ang="0">
                <a:pos x="csX3311" y="csY3311"/>
              </a:cxn>
              <a:cxn ang="0">
                <a:pos x="csX3312" y="csY3312"/>
              </a:cxn>
              <a:cxn ang="0">
                <a:pos x="csX3313" y="csY3313"/>
              </a:cxn>
              <a:cxn ang="0">
                <a:pos x="csX3314" y="csY3314"/>
              </a:cxn>
              <a:cxn ang="0">
                <a:pos x="csX3315" y="csY3315"/>
              </a:cxn>
              <a:cxn ang="0">
                <a:pos x="csX3316" y="csY3316"/>
              </a:cxn>
              <a:cxn ang="0">
                <a:pos x="csX3317" y="csY3317"/>
              </a:cxn>
              <a:cxn ang="0">
                <a:pos x="csX3318" y="csY3318"/>
              </a:cxn>
              <a:cxn ang="0">
                <a:pos x="csX3319" y="csY3319"/>
              </a:cxn>
              <a:cxn ang="0">
                <a:pos x="csX3320" y="csY3320"/>
              </a:cxn>
              <a:cxn ang="0">
                <a:pos x="csX3321" y="csY3321"/>
              </a:cxn>
              <a:cxn ang="0">
                <a:pos x="csX3322" y="csY3322"/>
              </a:cxn>
              <a:cxn ang="0">
                <a:pos x="csX3323" y="csY3323"/>
              </a:cxn>
              <a:cxn ang="0">
                <a:pos x="csX3324" y="csY3324"/>
              </a:cxn>
              <a:cxn ang="0">
                <a:pos x="csX3325" y="csY3325"/>
              </a:cxn>
              <a:cxn ang="0">
                <a:pos x="csX3326" y="csY3326"/>
              </a:cxn>
              <a:cxn ang="0">
                <a:pos x="csX3327" y="csY3327"/>
              </a:cxn>
              <a:cxn ang="0">
                <a:pos x="csX3328" y="csY3328"/>
              </a:cxn>
              <a:cxn ang="0">
                <a:pos x="csX3329" y="csY3329"/>
              </a:cxn>
              <a:cxn ang="0">
                <a:pos x="csX3330" y="csY3330"/>
              </a:cxn>
              <a:cxn ang="0">
                <a:pos x="csX3331" y="csY3331"/>
              </a:cxn>
              <a:cxn ang="0">
                <a:pos x="csX3332" y="csY3332"/>
              </a:cxn>
              <a:cxn ang="0">
                <a:pos x="csX3333" y="csY3333"/>
              </a:cxn>
              <a:cxn ang="0">
                <a:pos x="csX3334" y="csY3334"/>
              </a:cxn>
              <a:cxn ang="0">
                <a:pos x="csX3335" y="csY3335"/>
              </a:cxn>
              <a:cxn ang="0">
                <a:pos x="csX3336" y="csY3336"/>
              </a:cxn>
              <a:cxn ang="0">
                <a:pos x="csX3337" y="csY3337"/>
              </a:cxn>
              <a:cxn ang="0">
                <a:pos x="csX3338" y="csY3338"/>
              </a:cxn>
              <a:cxn ang="0">
                <a:pos x="csX3339" y="csY3339"/>
              </a:cxn>
              <a:cxn ang="0">
                <a:pos x="csX3340" y="csY3340"/>
              </a:cxn>
              <a:cxn ang="0">
                <a:pos x="csX3341" y="csY3341"/>
              </a:cxn>
              <a:cxn ang="0">
                <a:pos x="csX3342" y="csY3342"/>
              </a:cxn>
              <a:cxn ang="0">
                <a:pos x="csX3343" y="csY3343"/>
              </a:cxn>
              <a:cxn ang="0">
                <a:pos x="csX3344" y="csY3344"/>
              </a:cxn>
              <a:cxn ang="0">
                <a:pos x="csX3345" y="csY3345"/>
              </a:cxn>
              <a:cxn ang="0">
                <a:pos x="csX3346" y="csY3346"/>
              </a:cxn>
              <a:cxn ang="0">
                <a:pos x="csX3347" y="csY3347"/>
              </a:cxn>
              <a:cxn ang="0">
                <a:pos x="csX3348" y="csY3348"/>
              </a:cxn>
              <a:cxn ang="0">
                <a:pos x="csX3349" y="csY3349"/>
              </a:cxn>
              <a:cxn ang="0">
                <a:pos x="csX3350" y="csY3350"/>
              </a:cxn>
              <a:cxn ang="0">
                <a:pos x="csX3351" y="csY3351"/>
              </a:cxn>
              <a:cxn ang="0">
                <a:pos x="csX3352" y="csY3352"/>
              </a:cxn>
              <a:cxn ang="0">
                <a:pos x="csX3353" y="csY3353"/>
              </a:cxn>
              <a:cxn ang="0">
                <a:pos x="csX3354" y="csY3354"/>
              </a:cxn>
              <a:cxn ang="0">
                <a:pos x="csX3355" y="csY3355"/>
              </a:cxn>
              <a:cxn ang="0">
                <a:pos x="csX3356" y="csY3356"/>
              </a:cxn>
              <a:cxn ang="0">
                <a:pos x="csX3357" y="csY3357"/>
              </a:cxn>
              <a:cxn ang="0">
                <a:pos x="csX3358" y="csY3358"/>
              </a:cxn>
              <a:cxn ang="0">
                <a:pos x="csX3359" y="csY3359"/>
              </a:cxn>
              <a:cxn ang="0">
                <a:pos x="csX3360" y="csY3360"/>
              </a:cxn>
              <a:cxn ang="0">
                <a:pos x="csX3361" y="csY3361"/>
              </a:cxn>
              <a:cxn ang="0">
                <a:pos x="csX3362" y="csY3362"/>
              </a:cxn>
              <a:cxn ang="0">
                <a:pos x="csX3363" y="csY3363"/>
              </a:cxn>
              <a:cxn ang="0">
                <a:pos x="csX3364" y="csY3364"/>
              </a:cxn>
              <a:cxn ang="0">
                <a:pos x="csX3365" y="csY3365"/>
              </a:cxn>
              <a:cxn ang="0">
                <a:pos x="csX3366" y="csY3366"/>
              </a:cxn>
              <a:cxn ang="0">
                <a:pos x="csX3367" y="csY3367"/>
              </a:cxn>
              <a:cxn ang="0">
                <a:pos x="csX3368" y="csY3368"/>
              </a:cxn>
              <a:cxn ang="0">
                <a:pos x="csX3369" y="csY3369"/>
              </a:cxn>
              <a:cxn ang="0">
                <a:pos x="csX3370" y="csY3370"/>
              </a:cxn>
              <a:cxn ang="0">
                <a:pos x="csX3371" y="csY3371"/>
              </a:cxn>
              <a:cxn ang="0">
                <a:pos x="csX3372" y="csY3372"/>
              </a:cxn>
              <a:cxn ang="0">
                <a:pos x="csX3373" y="csY3373"/>
              </a:cxn>
              <a:cxn ang="0">
                <a:pos x="csX3374" y="csY3374"/>
              </a:cxn>
              <a:cxn ang="0">
                <a:pos x="csX3375" y="csY3375"/>
              </a:cxn>
              <a:cxn ang="0">
                <a:pos x="csX3376" y="csY3376"/>
              </a:cxn>
              <a:cxn ang="0">
                <a:pos x="csX3377" y="csY3377"/>
              </a:cxn>
              <a:cxn ang="0">
                <a:pos x="csX3378" y="csY3378"/>
              </a:cxn>
              <a:cxn ang="0">
                <a:pos x="csX3379" y="csY3379"/>
              </a:cxn>
              <a:cxn ang="0">
                <a:pos x="csX3380" y="csY3380"/>
              </a:cxn>
              <a:cxn ang="0">
                <a:pos x="csX3381" y="csY3381"/>
              </a:cxn>
              <a:cxn ang="0">
                <a:pos x="csX3382" y="csY3382"/>
              </a:cxn>
              <a:cxn ang="0">
                <a:pos x="csX3383" y="csY3383"/>
              </a:cxn>
              <a:cxn ang="0">
                <a:pos x="csX3384" y="csY3384"/>
              </a:cxn>
              <a:cxn ang="0">
                <a:pos x="csX3385" y="csY3385"/>
              </a:cxn>
              <a:cxn ang="0">
                <a:pos x="csX3386" y="csY3386"/>
              </a:cxn>
              <a:cxn ang="0">
                <a:pos x="csX3387" y="csY3387"/>
              </a:cxn>
              <a:cxn ang="0">
                <a:pos x="csX3388" y="csY3388"/>
              </a:cxn>
              <a:cxn ang="0">
                <a:pos x="csX3389" y="csY3389"/>
              </a:cxn>
              <a:cxn ang="0">
                <a:pos x="csX3390" y="csY3390"/>
              </a:cxn>
              <a:cxn ang="0">
                <a:pos x="csX3391" y="csY3391"/>
              </a:cxn>
              <a:cxn ang="0">
                <a:pos x="csX3392" y="csY3392"/>
              </a:cxn>
              <a:cxn ang="0">
                <a:pos x="csX3393" y="csY3393"/>
              </a:cxn>
              <a:cxn ang="0">
                <a:pos x="csX3394" y="csY3394"/>
              </a:cxn>
              <a:cxn ang="0">
                <a:pos x="csX3395" y="csY3395"/>
              </a:cxn>
              <a:cxn ang="0">
                <a:pos x="csX3396" y="csY3396"/>
              </a:cxn>
              <a:cxn ang="0">
                <a:pos x="csX3397" y="csY3397"/>
              </a:cxn>
              <a:cxn ang="0">
                <a:pos x="csX3398" y="csY3398"/>
              </a:cxn>
              <a:cxn ang="0">
                <a:pos x="csX3399" y="csY3399"/>
              </a:cxn>
              <a:cxn ang="0">
                <a:pos x="csX3400" y="csY3400"/>
              </a:cxn>
              <a:cxn ang="0">
                <a:pos x="csX3401" y="csY3401"/>
              </a:cxn>
              <a:cxn ang="0">
                <a:pos x="csX3402" y="csY3402"/>
              </a:cxn>
              <a:cxn ang="0">
                <a:pos x="csX3403" y="csY3403"/>
              </a:cxn>
              <a:cxn ang="0">
                <a:pos x="csX3404" y="csY3404"/>
              </a:cxn>
              <a:cxn ang="0">
                <a:pos x="csX3405" y="csY3405"/>
              </a:cxn>
              <a:cxn ang="0">
                <a:pos x="csX3406" y="csY3406"/>
              </a:cxn>
              <a:cxn ang="0">
                <a:pos x="csX3407" y="csY3407"/>
              </a:cxn>
              <a:cxn ang="0">
                <a:pos x="csX3408" y="csY3408"/>
              </a:cxn>
              <a:cxn ang="0">
                <a:pos x="csX3409" y="csY3409"/>
              </a:cxn>
              <a:cxn ang="0">
                <a:pos x="csX3410" y="csY3410"/>
              </a:cxn>
              <a:cxn ang="0">
                <a:pos x="csX3411" y="csY3411"/>
              </a:cxn>
              <a:cxn ang="0">
                <a:pos x="csX3412" y="csY3412"/>
              </a:cxn>
              <a:cxn ang="0">
                <a:pos x="csX3413" y="csY3413"/>
              </a:cxn>
              <a:cxn ang="0">
                <a:pos x="csX3414" y="csY3414"/>
              </a:cxn>
              <a:cxn ang="0">
                <a:pos x="csX3415" y="csY3415"/>
              </a:cxn>
              <a:cxn ang="0">
                <a:pos x="csX3416" y="csY3416"/>
              </a:cxn>
              <a:cxn ang="0">
                <a:pos x="csX3417" y="csY3417"/>
              </a:cxn>
              <a:cxn ang="0">
                <a:pos x="csX3418" y="csY3418"/>
              </a:cxn>
              <a:cxn ang="0">
                <a:pos x="csX3419" y="csY3419"/>
              </a:cxn>
              <a:cxn ang="0">
                <a:pos x="csX3420" y="csY3420"/>
              </a:cxn>
              <a:cxn ang="0">
                <a:pos x="csX3421" y="csY3421"/>
              </a:cxn>
              <a:cxn ang="0">
                <a:pos x="csX3422" y="csY3422"/>
              </a:cxn>
              <a:cxn ang="0">
                <a:pos x="csX3423" y="csY3423"/>
              </a:cxn>
              <a:cxn ang="0">
                <a:pos x="csX3424" y="csY3424"/>
              </a:cxn>
              <a:cxn ang="0">
                <a:pos x="csX3425" y="csY3425"/>
              </a:cxn>
              <a:cxn ang="0">
                <a:pos x="csX3426" y="csY3426"/>
              </a:cxn>
              <a:cxn ang="0">
                <a:pos x="csX3427" y="csY3427"/>
              </a:cxn>
              <a:cxn ang="0">
                <a:pos x="csX3428" y="csY3428"/>
              </a:cxn>
              <a:cxn ang="0">
                <a:pos x="csX3429" y="csY3429"/>
              </a:cxn>
              <a:cxn ang="0">
                <a:pos x="csX3430" y="csY3430"/>
              </a:cxn>
              <a:cxn ang="0">
                <a:pos x="csX3431" y="csY3431"/>
              </a:cxn>
              <a:cxn ang="0">
                <a:pos x="csX3432" y="csY3432"/>
              </a:cxn>
              <a:cxn ang="0">
                <a:pos x="csX3433" y="csY3433"/>
              </a:cxn>
              <a:cxn ang="0">
                <a:pos x="csX3434" y="csY3434"/>
              </a:cxn>
              <a:cxn ang="0">
                <a:pos x="csX3435" y="csY3435"/>
              </a:cxn>
              <a:cxn ang="0">
                <a:pos x="csX3436" y="csY3436"/>
              </a:cxn>
              <a:cxn ang="0">
                <a:pos x="csX3437" y="csY3437"/>
              </a:cxn>
              <a:cxn ang="0">
                <a:pos x="csX3438" y="csY3438"/>
              </a:cxn>
              <a:cxn ang="0">
                <a:pos x="csX3439" y="csY3439"/>
              </a:cxn>
              <a:cxn ang="0">
                <a:pos x="csX3440" y="csY3440"/>
              </a:cxn>
              <a:cxn ang="0">
                <a:pos x="csX3441" y="csY3441"/>
              </a:cxn>
              <a:cxn ang="0">
                <a:pos x="csX3442" y="csY3442"/>
              </a:cxn>
              <a:cxn ang="0">
                <a:pos x="csX3443" y="csY3443"/>
              </a:cxn>
              <a:cxn ang="0">
                <a:pos x="csX3444" y="csY3444"/>
              </a:cxn>
              <a:cxn ang="0">
                <a:pos x="csX3445" y="csY3445"/>
              </a:cxn>
              <a:cxn ang="0">
                <a:pos x="csX3446" y="csY3446"/>
              </a:cxn>
              <a:cxn ang="0">
                <a:pos x="csX3447" y="csY3447"/>
              </a:cxn>
              <a:cxn ang="0">
                <a:pos x="csX3448" y="csY3448"/>
              </a:cxn>
              <a:cxn ang="0">
                <a:pos x="csX3449" y="csY3449"/>
              </a:cxn>
              <a:cxn ang="0">
                <a:pos x="csX3450" y="csY3450"/>
              </a:cxn>
              <a:cxn ang="0">
                <a:pos x="csX3451" y="csY3451"/>
              </a:cxn>
              <a:cxn ang="0">
                <a:pos x="csX3452" y="csY3452"/>
              </a:cxn>
              <a:cxn ang="0">
                <a:pos x="csX3453" y="csY3453"/>
              </a:cxn>
              <a:cxn ang="0">
                <a:pos x="csX3454" y="csY3454"/>
              </a:cxn>
              <a:cxn ang="0">
                <a:pos x="csX3455" y="csY3455"/>
              </a:cxn>
              <a:cxn ang="0">
                <a:pos x="csX3456" y="csY3456"/>
              </a:cxn>
              <a:cxn ang="0">
                <a:pos x="csX3457" y="csY3457"/>
              </a:cxn>
              <a:cxn ang="0">
                <a:pos x="csX3458" y="csY3458"/>
              </a:cxn>
              <a:cxn ang="0">
                <a:pos x="csX3459" y="csY3459"/>
              </a:cxn>
              <a:cxn ang="0">
                <a:pos x="csX3460" y="csY3460"/>
              </a:cxn>
              <a:cxn ang="0">
                <a:pos x="csX3461" y="csY3461"/>
              </a:cxn>
              <a:cxn ang="0">
                <a:pos x="csX3462" y="csY3462"/>
              </a:cxn>
              <a:cxn ang="0">
                <a:pos x="csX3463" y="csY3463"/>
              </a:cxn>
              <a:cxn ang="0">
                <a:pos x="csX3464" y="csY3464"/>
              </a:cxn>
              <a:cxn ang="0">
                <a:pos x="csX3465" y="csY3465"/>
              </a:cxn>
              <a:cxn ang="0">
                <a:pos x="csX3466" y="csY3466"/>
              </a:cxn>
              <a:cxn ang="0">
                <a:pos x="csX3467" y="csY3467"/>
              </a:cxn>
              <a:cxn ang="0">
                <a:pos x="csX3468" y="csY3468"/>
              </a:cxn>
              <a:cxn ang="0">
                <a:pos x="csX3469" y="csY3469"/>
              </a:cxn>
              <a:cxn ang="0">
                <a:pos x="csX3470" y="csY3470"/>
              </a:cxn>
              <a:cxn ang="0">
                <a:pos x="csX3471" y="csY3471"/>
              </a:cxn>
              <a:cxn ang="0">
                <a:pos x="csX3472" y="csY3472"/>
              </a:cxn>
              <a:cxn ang="0">
                <a:pos x="csX3473" y="csY3473"/>
              </a:cxn>
              <a:cxn ang="0">
                <a:pos x="csX3474" y="csY3474"/>
              </a:cxn>
              <a:cxn ang="0">
                <a:pos x="csX3475" y="csY3475"/>
              </a:cxn>
              <a:cxn ang="0">
                <a:pos x="csX3476" y="csY3476"/>
              </a:cxn>
              <a:cxn ang="0">
                <a:pos x="csX3477" y="csY3477"/>
              </a:cxn>
              <a:cxn ang="0">
                <a:pos x="csX3478" y="csY3478"/>
              </a:cxn>
              <a:cxn ang="0">
                <a:pos x="csX3479" y="csY3479"/>
              </a:cxn>
              <a:cxn ang="0">
                <a:pos x="csX3480" y="csY3480"/>
              </a:cxn>
              <a:cxn ang="0">
                <a:pos x="csX3481" y="csY3481"/>
              </a:cxn>
              <a:cxn ang="0">
                <a:pos x="csX3482" y="csY3482"/>
              </a:cxn>
              <a:cxn ang="0">
                <a:pos x="csX3483" y="csY3483"/>
              </a:cxn>
              <a:cxn ang="0">
                <a:pos x="csX3484" y="csY3484"/>
              </a:cxn>
              <a:cxn ang="0">
                <a:pos x="csX3485" y="csY3485"/>
              </a:cxn>
              <a:cxn ang="0">
                <a:pos x="csX3486" y="csY3486"/>
              </a:cxn>
              <a:cxn ang="0">
                <a:pos x="csX3487" y="csY3487"/>
              </a:cxn>
              <a:cxn ang="0">
                <a:pos x="csX3488" y="csY3488"/>
              </a:cxn>
              <a:cxn ang="0">
                <a:pos x="csX3489" y="csY3489"/>
              </a:cxn>
              <a:cxn ang="0">
                <a:pos x="csX3490" y="csY3490"/>
              </a:cxn>
              <a:cxn ang="0">
                <a:pos x="csX3491" y="csY3491"/>
              </a:cxn>
              <a:cxn ang="0">
                <a:pos x="csX3492" y="csY3492"/>
              </a:cxn>
              <a:cxn ang="0">
                <a:pos x="csX3493" y="csY3493"/>
              </a:cxn>
              <a:cxn ang="0">
                <a:pos x="csX3494" y="csY3494"/>
              </a:cxn>
              <a:cxn ang="0">
                <a:pos x="csX3495" y="csY3495"/>
              </a:cxn>
              <a:cxn ang="0">
                <a:pos x="csX3496" y="csY3496"/>
              </a:cxn>
              <a:cxn ang="0">
                <a:pos x="csX3497" y="csY3497"/>
              </a:cxn>
              <a:cxn ang="0">
                <a:pos x="csX3498" y="csY3498"/>
              </a:cxn>
              <a:cxn ang="0">
                <a:pos x="csX3499" y="csY3499"/>
              </a:cxn>
              <a:cxn ang="0">
                <a:pos x="csX3500" y="csY3500"/>
              </a:cxn>
              <a:cxn ang="0">
                <a:pos x="csX3501" y="csY3501"/>
              </a:cxn>
              <a:cxn ang="0">
                <a:pos x="csX3502" y="csY3502"/>
              </a:cxn>
              <a:cxn ang="0">
                <a:pos x="csX3503" y="csY3503"/>
              </a:cxn>
              <a:cxn ang="0">
                <a:pos x="csX3504" y="csY3504"/>
              </a:cxn>
              <a:cxn ang="0">
                <a:pos x="csX3505" y="csY3505"/>
              </a:cxn>
              <a:cxn ang="0">
                <a:pos x="csX3506" y="csY3506"/>
              </a:cxn>
              <a:cxn ang="0">
                <a:pos x="csX3507" y="csY3507"/>
              </a:cxn>
              <a:cxn ang="0">
                <a:pos x="csX3508" y="csY3508"/>
              </a:cxn>
              <a:cxn ang="0">
                <a:pos x="csX3509" y="csY3509"/>
              </a:cxn>
              <a:cxn ang="0">
                <a:pos x="csX3510" y="csY3510"/>
              </a:cxn>
              <a:cxn ang="0">
                <a:pos x="csX3511" y="csY3511"/>
              </a:cxn>
              <a:cxn ang="0">
                <a:pos x="csX3512" y="csY3512"/>
              </a:cxn>
              <a:cxn ang="0">
                <a:pos x="csX3513" y="csY3513"/>
              </a:cxn>
              <a:cxn ang="0">
                <a:pos x="csX3514" y="csY3514"/>
              </a:cxn>
              <a:cxn ang="0">
                <a:pos x="csX3515" y="csY3515"/>
              </a:cxn>
              <a:cxn ang="0">
                <a:pos x="csX3516" y="csY3516"/>
              </a:cxn>
              <a:cxn ang="0">
                <a:pos x="csX3517" y="csY3517"/>
              </a:cxn>
              <a:cxn ang="0">
                <a:pos x="csX3518" y="csY3518"/>
              </a:cxn>
              <a:cxn ang="0">
                <a:pos x="csX3519" y="csY3519"/>
              </a:cxn>
              <a:cxn ang="0">
                <a:pos x="csX3520" y="csY3520"/>
              </a:cxn>
              <a:cxn ang="0">
                <a:pos x="csX3521" y="csY3521"/>
              </a:cxn>
              <a:cxn ang="0">
                <a:pos x="csX3522" y="csY3522"/>
              </a:cxn>
              <a:cxn ang="0">
                <a:pos x="csX3523" y="csY3523"/>
              </a:cxn>
              <a:cxn ang="0">
                <a:pos x="csX3524" y="csY3524"/>
              </a:cxn>
              <a:cxn ang="0">
                <a:pos x="csX3525" y="csY3525"/>
              </a:cxn>
              <a:cxn ang="0">
                <a:pos x="csX3526" y="csY3526"/>
              </a:cxn>
              <a:cxn ang="0">
                <a:pos x="csX3527" y="csY3527"/>
              </a:cxn>
              <a:cxn ang="0">
                <a:pos x="csX3528" y="csY3528"/>
              </a:cxn>
              <a:cxn ang="0">
                <a:pos x="csX3529" y="csY3529"/>
              </a:cxn>
              <a:cxn ang="0">
                <a:pos x="csX3530" y="csY3530"/>
              </a:cxn>
              <a:cxn ang="0">
                <a:pos x="csX3531" y="csY3531"/>
              </a:cxn>
              <a:cxn ang="0">
                <a:pos x="csX3532" y="csY3532"/>
              </a:cxn>
              <a:cxn ang="0">
                <a:pos x="csX3533" y="csY3533"/>
              </a:cxn>
              <a:cxn ang="0">
                <a:pos x="csX3534" y="csY3534"/>
              </a:cxn>
              <a:cxn ang="0">
                <a:pos x="csX3535" y="csY3535"/>
              </a:cxn>
              <a:cxn ang="0">
                <a:pos x="csX3536" y="csY3536"/>
              </a:cxn>
              <a:cxn ang="0">
                <a:pos x="csX3537" y="csY3537"/>
              </a:cxn>
              <a:cxn ang="0">
                <a:pos x="csX3538" y="csY3538"/>
              </a:cxn>
              <a:cxn ang="0">
                <a:pos x="csX3539" y="csY3539"/>
              </a:cxn>
              <a:cxn ang="0">
                <a:pos x="csX3540" y="csY3540"/>
              </a:cxn>
              <a:cxn ang="0">
                <a:pos x="csX3541" y="csY3541"/>
              </a:cxn>
              <a:cxn ang="0">
                <a:pos x="csX3542" y="csY3542"/>
              </a:cxn>
              <a:cxn ang="0">
                <a:pos x="csX3543" y="csY3543"/>
              </a:cxn>
              <a:cxn ang="0">
                <a:pos x="csX3544" y="csY3544"/>
              </a:cxn>
              <a:cxn ang="0">
                <a:pos x="csX3545" y="csY3545"/>
              </a:cxn>
              <a:cxn ang="0">
                <a:pos x="csX3546" y="csY3546"/>
              </a:cxn>
              <a:cxn ang="0">
                <a:pos x="csX3547" y="csY3547"/>
              </a:cxn>
              <a:cxn ang="0">
                <a:pos x="csX3548" y="csY3548"/>
              </a:cxn>
              <a:cxn ang="0">
                <a:pos x="csX3549" y="csY3549"/>
              </a:cxn>
              <a:cxn ang="0">
                <a:pos x="csX3550" y="csY3550"/>
              </a:cxn>
              <a:cxn ang="0">
                <a:pos x="csX3551" y="csY3551"/>
              </a:cxn>
              <a:cxn ang="0">
                <a:pos x="csX3552" y="csY3552"/>
              </a:cxn>
              <a:cxn ang="0">
                <a:pos x="csX3553" y="csY3553"/>
              </a:cxn>
              <a:cxn ang="0">
                <a:pos x="csX3554" y="csY3554"/>
              </a:cxn>
              <a:cxn ang="0">
                <a:pos x="csX3555" y="csY3555"/>
              </a:cxn>
              <a:cxn ang="0">
                <a:pos x="csX3556" y="csY3556"/>
              </a:cxn>
              <a:cxn ang="0">
                <a:pos x="csX3557" y="csY3557"/>
              </a:cxn>
              <a:cxn ang="0">
                <a:pos x="csX3558" y="csY3558"/>
              </a:cxn>
              <a:cxn ang="0">
                <a:pos x="csX3559" y="csY3559"/>
              </a:cxn>
              <a:cxn ang="0">
                <a:pos x="csX3560" y="csY3560"/>
              </a:cxn>
              <a:cxn ang="0">
                <a:pos x="csX3561" y="csY3561"/>
              </a:cxn>
              <a:cxn ang="0">
                <a:pos x="csX3562" y="csY3562"/>
              </a:cxn>
              <a:cxn ang="0">
                <a:pos x="csX3563" y="csY3563"/>
              </a:cxn>
              <a:cxn ang="0">
                <a:pos x="csX3564" y="csY3564"/>
              </a:cxn>
              <a:cxn ang="0">
                <a:pos x="csX3565" y="csY3565"/>
              </a:cxn>
              <a:cxn ang="0">
                <a:pos x="csX3566" y="csY3566"/>
              </a:cxn>
              <a:cxn ang="0">
                <a:pos x="csX3567" y="csY3567"/>
              </a:cxn>
              <a:cxn ang="0">
                <a:pos x="csX3568" y="csY3568"/>
              </a:cxn>
              <a:cxn ang="0">
                <a:pos x="csX3569" y="csY3569"/>
              </a:cxn>
              <a:cxn ang="0">
                <a:pos x="csX3570" y="csY3570"/>
              </a:cxn>
              <a:cxn ang="0">
                <a:pos x="csX3571" y="csY3571"/>
              </a:cxn>
              <a:cxn ang="0">
                <a:pos x="csX3572" y="csY3572"/>
              </a:cxn>
              <a:cxn ang="0">
                <a:pos x="csX3573" y="csY3573"/>
              </a:cxn>
              <a:cxn ang="0">
                <a:pos x="csX3574" y="csY3574"/>
              </a:cxn>
              <a:cxn ang="0">
                <a:pos x="csX3575" y="csY3575"/>
              </a:cxn>
              <a:cxn ang="0">
                <a:pos x="csX3576" y="csY3576"/>
              </a:cxn>
              <a:cxn ang="0">
                <a:pos x="csX3577" y="csY3577"/>
              </a:cxn>
              <a:cxn ang="0">
                <a:pos x="csX3578" y="csY3578"/>
              </a:cxn>
              <a:cxn ang="0">
                <a:pos x="csX3579" y="csY3579"/>
              </a:cxn>
              <a:cxn ang="0">
                <a:pos x="csX3580" y="csY3580"/>
              </a:cxn>
              <a:cxn ang="0">
                <a:pos x="csX3581" y="csY3581"/>
              </a:cxn>
              <a:cxn ang="0">
                <a:pos x="csX3582" y="csY3582"/>
              </a:cxn>
              <a:cxn ang="0">
                <a:pos x="csX3583" y="csY3583"/>
              </a:cxn>
              <a:cxn ang="0">
                <a:pos x="csX3584" y="csY3584"/>
              </a:cxn>
              <a:cxn ang="0">
                <a:pos x="csX3585" y="csY3585"/>
              </a:cxn>
              <a:cxn ang="0">
                <a:pos x="csX3586" y="csY3586"/>
              </a:cxn>
              <a:cxn ang="0">
                <a:pos x="csX3587" y="csY3587"/>
              </a:cxn>
              <a:cxn ang="0">
                <a:pos x="csX3588" y="csY3588"/>
              </a:cxn>
              <a:cxn ang="0">
                <a:pos x="csX3589" y="csY3589"/>
              </a:cxn>
              <a:cxn ang="0">
                <a:pos x="csX3590" y="csY3590"/>
              </a:cxn>
              <a:cxn ang="0">
                <a:pos x="csX3591" y="csY3591"/>
              </a:cxn>
              <a:cxn ang="0">
                <a:pos x="csX3592" y="csY3592"/>
              </a:cxn>
              <a:cxn ang="0">
                <a:pos x="csX3593" y="csY3593"/>
              </a:cxn>
              <a:cxn ang="0">
                <a:pos x="csX3594" y="csY3594"/>
              </a:cxn>
              <a:cxn ang="0">
                <a:pos x="csX3595" y="csY3595"/>
              </a:cxn>
              <a:cxn ang="0">
                <a:pos x="csX3596" y="csY3596"/>
              </a:cxn>
              <a:cxn ang="0">
                <a:pos x="csX3597" y="csY3597"/>
              </a:cxn>
              <a:cxn ang="0">
                <a:pos x="csX3598" y="csY3598"/>
              </a:cxn>
              <a:cxn ang="0">
                <a:pos x="csX3599" y="csY3599"/>
              </a:cxn>
              <a:cxn ang="0">
                <a:pos x="csX3600" y="csY3600"/>
              </a:cxn>
              <a:cxn ang="0">
                <a:pos x="csX3601" y="csY3601"/>
              </a:cxn>
              <a:cxn ang="0">
                <a:pos x="csX3602" y="csY3602"/>
              </a:cxn>
              <a:cxn ang="0">
                <a:pos x="csX3603" y="csY3603"/>
              </a:cxn>
              <a:cxn ang="0">
                <a:pos x="csX3604" y="csY3604"/>
              </a:cxn>
              <a:cxn ang="0">
                <a:pos x="csX3605" y="csY3605"/>
              </a:cxn>
              <a:cxn ang="0">
                <a:pos x="csX3606" y="csY3606"/>
              </a:cxn>
              <a:cxn ang="0">
                <a:pos x="csX3607" y="csY3607"/>
              </a:cxn>
              <a:cxn ang="0">
                <a:pos x="csX3608" y="csY3608"/>
              </a:cxn>
              <a:cxn ang="0">
                <a:pos x="csX3609" y="csY3609"/>
              </a:cxn>
              <a:cxn ang="0">
                <a:pos x="csX3610" y="csY3610"/>
              </a:cxn>
              <a:cxn ang="0">
                <a:pos x="csX3611" y="csY3611"/>
              </a:cxn>
              <a:cxn ang="0">
                <a:pos x="csX3612" y="csY3612"/>
              </a:cxn>
              <a:cxn ang="0">
                <a:pos x="csX3613" y="csY3613"/>
              </a:cxn>
              <a:cxn ang="0">
                <a:pos x="csX3614" y="csY3614"/>
              </a:cxn>
              <a:cxn ang="0">
                <a:pos x="csX3615" y="csY3615"/>
              </a:cxn>
              <a:cxn ang="0">
                <a:pos x="csX3616" y="csY3616"/>
              </a:cxn>
              <a:cxn ang="0">
                <a:pos x="csX3617" y="csY3617"/>
              </a:cxn>
              <a:cxn ang="0">
                <a:pos x="csX3618" y="csY3618"/>
              </a:cxn>
              <a:cxn ang="0">
                <a:pos x="csX3619" y="csY3619"/>
              </a:cxn>
              <a:cxn ang="0">
                <a:pos x="csX3620" y="csY3620"/>
              </a:cxn>
              <a:cxn ang="0">
                <a:pos x="csX3621" y="csY3621"/>
              </a:cxn>
              <a:cxn ang="0">
                <a:pos x="csX3622" y="csY3622"/>
              </a:cxn>
              <a:cxn ang="0">
                <a:pos x="csX3623" y="csY3623"/>
              </a:cxn>
              <a:cxn ang="0">
                <a:pos x="csX3624" y="csY3624"/>
              </a:cxn>
              <a:cxn ang="0">
                <a:pos x="csX3625" y="csY3625"/>
              </a:cxn>
              <a:cxn ang="0">
                <a:pos x="csX3626" y="csY3626"/>
              </a:cxn>
              <a:cxn ang="0">
                <a:pos x="csX3627" y="csY3627"/>
              </a:cxn>
              <a:cxn ang="0">
                <a:pos x="csX3628" y="csY3628"/>
              </a:cxn>
              <a:cxn ang="0">
                <a:pos x="csX3629" y="csY3629"/>
              </a:cxn>
              <a:cxn ang="0">
                <a:pos x="csX3630" y="csY3630"/>
              </a:cxn>
              <a:cxn ang="0">
                <a:pos x="csX3631" y="csY3631"/>
              </a:cxn>
              <a:cxn ang="0">
                <a:pos x="csX3632" y="csY3632"/>
              </a:cxn>
              <a:cxn ang="0">
                <a:pos x="csX3633" y="csY3633"/>
              </a:cxn>
              <a:cxn ang="0">
                <a:pos x="csX3634" y="csY3634"/>
              </a:cxn>
              <a:cxn ang="0">
                <a:pos x="csX3635" y="csY3635"/>
              </a:cxn>
              <a:cxn ang="0">
                <a:pos x="csX3636" y="csY3636"/>
              </a:cxn>
              <a:cxn ang="0">
                <a:pos x="csX3637" y="csY3637"/>
              </a:cxn>
              <a:cxn ang="0">
                <a:pos x="csX3638" y="csY3638"/>
              </a:cxn>
              <a:cxn ang="0">
                <a:pos x="csX3639" y="csY3639"/>
              </a:cxn>
              <a:cxn ang="0">
                <a:pos x="csX3640" y="csY3640"/>
              </a:cxn>
              <a:cxn ang="0">
                <a:pos x="csX3641" y="csY3641"/>
              </a:cxn>
              <a:cxn ang="0">
                <a:pos x="csX3642" y="csY3642"/>
              </a:cxn>
              <a:cxn ang="0">
                <a:pos x="csX3643" y="csY3643"/>
              </a:cxn>
              <a:cxn ang="0">
                <a:pos x="csX3644" y="csY3644"/>
              </a:cxn>
              <a:cxn ang="0">
                <a:pos x="csX3645" y="csY3645"/>
              </a:cxn>
              <a:cxn ang="0">
                <a:pos x="csX3646" y="csY3646"/>
              </a:cxn>
              <a:cxn ang="0">
                <a:pos x="csX3647" y="csY3647"/>
              </a:cxn>
              <a:cxn ang="0">
                <a:pos x="csX3648" y="csY3648"/>
              </a:cxn>
              <a:cxn ang="0">
                <a:pos x="csX3649" y="csY3649"/>
              </a:cxn>
              <a:cxn ang="0">
                <a:pos x="csX3650" y="csY3650"/>
              </a:cxn>
              <a:cxn ang="0">
                <a:pos x="csX3651" y="csY3651"/>
              </a:cxn>
              <a:cxn ang="0">
                <a:pos x="csX3652" y="csY3652"/>
              </a:cxn>
              <a:cxn ang="0">
                <a:pos x="csX3653" y="csY3653"/>
              </a:cxn>
              <a:cxn ang="0">
                <a:pos x="csX3654" y="csY3654"/>
              </a:cxn>
              <a:cxn ang="0">
                <a:pos x="csX3655" y="csY3655"/>
              </a:cxn>
              <a:cxn ang="0">
                <a:pos x="csX3656" y="csY3656"/>
              </a:cxn>
              <a:cxn ang="0">
                <a:pos x="csX3657" y="csY3657"/>
              </a:cxn>
              <a:cxn ang="0">
                <a:pos x="csX3658" y="csY3658"/>
              </a:cxn>
              <a:cxn ang="0">
                <a:pos x="csX3659" y="csY3659"/>
              </a:cxn>
              <a:cxn ang="0">
                <a:pos x="csX3660" y="csY3660"/>
              </a:cxn>
              <a:cxn ang="0">
                <a:pos x="csX3661" y="csY3661"/>
              </a:cxn>
              <a:cxn ang="0">
                <a:pos x="csX3662" y="csY3662"/>
              </a:cxn>
              <a:cxn ang="0">
                <a:pos x="csX3663" y="csY3663"/>
              </a:cxn>
              <a:cxn ang="0">
                <a:pos x="csX3664" y="csY3664"/>
              </a:cxn>
              <a:cxn ang="0">
                <a:pos x="csX3665" y="csY3665"/>
              </a:cxn>
              <a:cxn ang="0">
                <a:pos x="csX3666" y="csY3666"/>
              </a:cxn>
              <a:cxn ang="0">
                <a:pos x="csX3667" y="csY3667"/>
              </a:cxn>
              <a:cxn ang="0">
                <a:pos x="csX3668" y="csY3668"/>
              </a:cxn>
              <a:cxn ang="0">
                <a:pos x="csX3669" y="csY3669"/>
              </a:cxn>
              <a:cxn ang="0">
                <a:pos x="csX3670" y="csY3670"/>
              </a:cxn>
              <a:cxn ang="0">
                <a:pos x="csX3671" y="csY3671"/>
              </a:cxn>
              <a:cxn ang="0">
                <a:pos x="csX3672" y="csY3672"/>
              </a:cxn>
              <a:cxn ang="0">
                <a:pos x="csX3673" y="csY3673"/>
              </a:cxn>
              <a:cxn ang="0">
                <a:pos x="csX3674" y="csY3674"/>
              </a:cxn>
              <a:cxn ang="0">
                <a:pos x="csX3675" y="csY3675"/>
              </a:cxn>
              <a:cxn ang="0">
                <a:pos x="csX3676" y="csY3676"/>
              </a:cxn>
              <a:cxn ang="0">
                <a:pos x="csX3677" y="csY3677"/>
              </a:cxn>
              <a:cxn ang="0">
                <a:pos x="csX3678" y="csY3678"/>
              </a:cxn>
              <a:cxn ang="0">
                <a:pos x="csX3679" y="csY3679"/>
              </a:cxn>
              <a:cxn ang="0">
                <a:pos x="csX3680" y="csY3680"/>
              </a:cxn>
              <a:cxn ang="0">
                <a:pos x="csX3681" y="csY3681"/>
              </a:cxn>
              <a:cxn ang="0">
                <a:pos x="csX3682" y="csY3682"/>
              </a:cxn>
              <a:cxn ang="0">
                <a:pos x="csX3683" y="csY3683"/>
              </a:cxn>
              <a:cxn ang="0">
                <a:pos x="csX3684" y="csY3684"/>
              </a:cxn>
              <a:cxn ang="0">
                <a:pos x="csX3685" y="csY3685"/>
              </a:cxn>
              <a:cxn ang="0">
                <a:pos x="csX3686" y="csY3686"/>
              </a:cxn>
              <a:cxn ang="0">
                <a:pos x="csX3687" y="csY3687"/>
              </a:cxn>
              <a:cxn ang="0">
                <a:pos x="csX3688" y="csY3688"/>
              </a:cxn>
              <a:cxn ang="0">
                <a:pos x="csX3689" y="csY3689"/>
              </a:cxn>
              <a:cxn ang="0">
                <a:pos x="csX3690" y="csY3690"/>
              </a:cxn>
              <a:cxn ang="0">
                <a:pos x="csX3691" y="csY3691"/>
              </a:cxn>
              <a:cxn ang="0">
                <a:pos x="csX3692" y="csY3692"/>
              </a:cxn>
              <a:cxn ang="0">
                <a:pos x="csX3693" y="csY3693"/>
              </a:cxn>
              <a:cxn ang="0">
                <a:pos x="csX3694" y="csY3694"/>
              </a:cxn>
              <a:cxn ang="0">
                <a:pos x="csX3695" y="csY3695"/>
              </a:cxn>
              <a:cxn ang="0">
                <a:pos x="csX3696" y="csY3696"/>
              </a:cxn>
              <a:cxn ang="0">
                <a:pos x="csX3697" y="csY3697"/>
              </a:cxn>
              <a:cxn ang="0">
                <a:pos x="csX3698" y="csY3698"/>
              </a:cxn>
              <a:cxn ang="0">
                <a:pos x="csX3699" y="csY3699"/>
              </a:cxn>
              <a:cxn ang="0">
                <a:pos x="csX3700" y="csY3700"/>
              </a:cxn>
              <a:cxn ang="0">
                <a:pos x="csX3701" y="csY3701"/>
              </a:cxn>
              <a:cxn ang="0">
                <a:pos x="csX3702" y="csY3702"/>
              </a:cxn>
              <a:cxn ang="0">
                <a:pos x="csX3703" y="csY3703"/>
              </a:cxn>
              <a:cxn ang="0">
                <a:pos x="csX3704" y="csY3704"/>
              </a:cxn>
              <a:cxn ang="0">
                <a:pos x="csX3705" y="csY3705"/>
              </a:cxn>
              <a:cxn ang="0">
                <a:pos x="csX3706" y="csY3706"/>
              </a:cxn>
              <a:cxn ang="0">
                <a:pos x="csX3707" y="csY3707"/>
              </a:cxn>
              <a:cxn ang="0">
                <a:pos x="csX3708" y="csY3708"/>
              </a:cxn>
              <a:cxn ang="0">
                <a:pos x="csX3709" y="csY3709"/>
              </a:cxn>
              <a:cxn ang="0">
                <a:pos x="csX3710" y="csY3710"/>
              </a:cxn>
              <a:cxn ang="0">
                <a:pos x="csX3711" y="csY3711"/>
              </a:cxn>
              <a:cxn ang="0">
                <a:pos x="csX3712" y="csY3712"/>
              </a:cxn>
              <a:cxn ang="0">
                <a:pos x="csX3713" y="csY3713"/>
              </a:cxn>
              <a:cxn ang="0">
                <a:pos x="csX3714" y="csY3714"/>
              </a:cxn>
              <a:cxn ang="0">
                <a:pos x="csX3715" y="csY3715"/>
              </a:cxn>
              <a:cxn ang="0">
                <a:pos x="csX3716" y="csY3716"/>
              </a:cxn>
              <a:cxn ang="0">
                <a:pos x="csX3717" y="csY3717"/>
              </a:cxn>
              <a:cxn ang="0">
                <a:pos x="csX3718" y="csY3718"/>
              </a:cxn>
              <a:cxn ang="0">
                <a:pos x="csX3719" y="csY3719"/>
              </a:cxn>
              <a:cxn ang="0">
                <a:pos x="csX3720" y="csY3720"/>
              </a:cxn>
              <a:cxn ang="0">
                <a:pos x="csX3721" y="csY3721"/>
              </a:cxn>
              <a:cxn ang="0">
                <a:pos x="csX3722" y="csY3722"/>
              </a:cxn>
              <a:cxn ang="0">
                <a:pos x="csX3723" y="csY3723"/>
              </a:cxn>
              <a:cxn ang="0">
                <a:pos x="csX3724" y="csY3724"/>
              </a:cxn>
              <a:cxn ang="0">
                <a:pos x="csX3725" y="csY3725"/>
              </a:cxn>
              <a:cxn ang="0">
                <a:pos x="csX3726" y="csY3726"/>
              </a:cxn>
              <a:cxn ang="0">
                <a:pos x="csX3727" y="csY3727"/>
              </a:cxn>
              <a:cxn ang="0">
                <a:pos x="csX3728" y="csY3728"/>
              </a:cxn>
              <a:cxn ang="0">
                <a:pos x="csX3729" y="csY3729"/>
              </a:cxn>
              <a:cxn ang="0">
                <a:pos x="csX3730" y="csY3730"/>
              </a:cxn>
              <a:cxn ang="0">
                <a:pos x="csX3731" y="csY3731"/>
              </a:cxn>
              <a:cxn ang="0">
                <a:pos x="csX3732" y="csY3732"/>
              </a:cxn>
              <a:cxn ang="0">
                <a:pos x="csX3733" y="csY3733"/>
              </a:cxn>
              <a:cxn ang="0">
                <a:pos x="csX3734" y="csY3734"/>
              </a:cxn>
              <a:cxn ang="0">
                <a:pos x="csX3735" y="csY3735"/>
              </a:cxn>
              <a:cxn ang="0">
                <a:pos x="csX3736" y="csY3736"/>
              </a:cxn>
              <a:cxn ang="0">
                <a:pos x="csX3737" y="csY3737"/>
              </a:cxn>
              <a:cxn ang="0">
                <a:pos x="csX3738" y="csY3738"/>
              </a:cxn>
              <a:cxn ang="0">
                <a:pos x="csX3739" y="csY3739"/>
              </a:cxn>
              <a:cxn ang="0">
                <a:pos x="csX3740" y="csY3740"/>
              </a:cxn>
              <a:cxn ang="0">
                <a:pos x="csX3741" y="csY3741"/>
              </a:cxn>
              <a:cxn ang="0">
                <a:pos x="csX3742" y="csY3742"/>
              </a:cxn>
              <a:cxn ang="0">
                <a:pos x="csX3743" y="csY3743"/>
              </a:cxn>
              <a:cxn ang="0">
                <a:pos x="csX3744" y="csY3744"/>
              </a:cxn>
              <a:cxn ang="0">
                <a:pos x="csX3745" y="csY3745"/>
              </a:cxn>
              <a:cxn ang="0">
                <a:pos x="csX3746" y="csY3746"/>
              </a:cxn>
              <a:cxn ang="0">
                <a:pos x="csX3747" y="csY3747"/>
              </a:cxn>
              <a:cxn ang="0">
                <a:pos x="csX3748" y="csY3748"/>
              </a:cxn>
              <a:cxn ang="0">
                <a:pos x="csX3749" y="csY3749"/>
              </a:cxn>
              <a:cxn ang="0">
                <a:pos x="csX3750" y="csY3750"/>
              </a:cxn>
              <a:cxn ang="0">
                <a:pos x="csX3751" y="csY3751"/>
              </a:cxn>
              <a:cxn ang="0">
                <a:pos x="csX3752" y="csY3752"/>
              </a:cxn>
              <a:cxn ang="0">
                <a:pos x="csX3753" y="csY3753"/>
              </a:cxn>
              <a:cxn ang="0">
                <a:pos x="csX3754" y="csY3754"/>
              </a:cxn>
              <a:cxn ang="0">
                <a:pos x="csX3755" y="csY3755"/>
              </a:cxn>
              <a:cxn ang="0">
                <a:pos x="csX3756" y="csY3756"/>
              </a:cxn>
              <a:cxn ang="0">
                <a:pos x="csX3757" y="csY3757"/>
              </a:cxn>
              <a:cxn ang="0">
                <a:pos x="csX3758" y="csY3758"/>
              </a:cxn>
              <a:cxn ang="0">
                <a:pos x="csX3759" y="csY3759"/>
              </a:cxn>
              <a:cxn ang="0">
                <a:pos x="csX3760" y="csY3760"/>
              </a:cxn>
              <a:cxn ang="0">
                <a:pos x="csX3761" y="csY3761"/>
              </a:cxn>
              <a:cxn ang="0">
                <a:pos x="csX3762" y="csY3762"/>
              </a:cxn>
              <a:cxn ang="0">
                <a:pos x="csX3763" y="csY3763"/>
              </a:cxn>
              <a:cxn ang="0">
                <a:pos x="csX3764" y="csY3764"/>
              </a:cxn>
              <a:cxn ang="0">
                <a:pos x="csX3765" y="csY3765"/>
              </a:cxn>
              <a:cxn ang="0">
                <a:pos x="csX3766" y="csY3766"/>
              </a:cxn>
              <a:cxn ang="0">
                <a:pos x="csX3767" y="csY3767"/>
              </a:cxn>
              <a:cxn ang="0">
                <a:pos x="csX3768" y="csY3768"/>
              </a:cxn>
              <a:cxn ang="0">
                <a:pos x="csX3769" y="csY3769"/>
              </a:cxn>
              <a:cxn ang="0">
                <a:pos x="csX3770" y="csY3770"/>
              </a:cxn>
              <a:cxn ang="0">
                <a:pos x="csX3771" y="csY3771"/>
              </a:cxn>
              <a:cxn ang="0">
                <a:pos x="csX3772" y="csY3772"/>
              </a:cxn>
              <a:cxn ang="0">
                <a:pos x="csX3773" y="csY3773"/>
              </a:cxn>
              <a:cxn ang="0">
                <a:pos x="csX3774" y="csY3774"/>
              </a:cxn>
              <a:cxn ang="0">
                <a:pos x="csX3775" y="csY3775"/>
              </a:cxn>
              <a:cxn ang="0">
                <a:pos x="csX3776" y="csY3776"/>
              </a:cxn>
              <a:cxn ang="0">
                <a:pos x="csX3777" y="csY3777"/>
              </a:cxn>
              <a:cxn ang="0">
                <a:pos x="csX3778" y="csY3778"/>
              </a:cxn>
              <a:cxn ang="0">
                <a:pos x="csX3779" y="csY3779"/>
              </a:cxn>
              <a:cxn ang="0">
                <a:pos x="csX3780" y="csY3780"/>
              </a:cxn>
              <a:cxn ang="0">
                <a:pos x="csX3781" y="csY3781"/>
              </a:cxn>
              <a:cxn ang="0">
                <a:pos x="csX3782" y="csY3782"/>
              </a:cxn>
              <a:cxn ang="0">
                <a:pos x="csX3783" y="csY3783"/>
              </a:cxn>
              <a:cxn ang="0">
                <a:pos x="csX3784" y="csY3784"/>
              </a:cxn>
              <a:cxn ang="0">
                <a:pos x="csX3785" y="csY3785"/>
              </a:cxn>
              <a:cxn ang="0">
                <a:pos x="csX3786" y="csY3786"/>
              </a:cxn>
              <a:cxn ang="0">
                <a:pos x="csX3787" y="csY3787"/>
              </a:cxn>
              <a:cxn ang="0">
                <a:pos x="csX3788" y="csY3788"/>
              </a:cxn>
              <a:cxn ang="0">
                <a:pos x="csX3789" y="csY3789"/>
              </a:cxn>
              <a:cxn ang="0">
                <a:pos x="csX3790" y="csY3790"/>
              </a:cxn>
              <a:cxn ang="0">
                <a:pos x="csX3791" y="csY3791"/>
              </a:cxn>
              <a:cxn ang="0">
                <a:pos x="csX3792" y="csY3792"/>
              </a:cxn>
              <a:cxn ang="0">
                <a:pos x="csX3793" y="csY3793"/>
              </a:cxn>
              <a:cxn ang="0">
                <a:pos x="csX3794" y="csY3794"/>
              </a:cxn>
              <a:cxn ang="0">
                <a:pos x="csX3795" y="csY3795"/>
              </a:cxn>
              <a:cxn ang="0">
                <a:pos x="csX3796" y="csY3796"/>
              </a:cxn>
              <a:cxn ang="0">
                <a:pos x="csX3797" y="csY3797"/>
              </a:cxn>
              <a:cxn ang="0">
                <a:pos x="csX3798" y="csY3798"/>
              </a:cxn>
              <a:cxn ang="0">
                <a:pos x="csX3799" y="csY3799"/>
              </a:cxn>
              <a:cxn ang="0">
                <a:pos x="csX3800" y="csY3800"/>
              </a:cxn>
              <a:cxn ang="0">
                <a:pos x="csX3801" y="csY3801"/>
              </a:cxn>
              <a:cxn ang="0">
                <a:pos x="csX3802" y="csY3802"/>
              </a:cxn>
              <a:cxn ang="0">
                <a:pos x="csX3803" y="csY3803"/>
              </a:cxn>
              <a:cxn ang="0">
                <a:pos x="csX3804" y="csY3804"/>
              </a:cxn>
              <a:cxn ang="0">
                <a:pos x="csX3805" y="csY3805"/>
              </a:cxn>
              <a:cxn ang="0">
                <a:pos x="csX3806" y="csY3806"/>
              </a:cxn>
              <a:cxn ang="0">
                <a:pos x="csX3807" y="csY3807"/>
              </a:cxn>
              <a:cxn ang="0">
                <a:pos x="csX3808" y="csY3808"/>
              </a:cxn>
              <a:cxn ang="0">
                <a:pos x="csX3809" y="csY3809"/>
              </a:cxn>
              <a:cxn ang="0">
                <a:pos x="csX3810" y="csY3810"/>
              </a:cxn>
              <a:cxn ang="0">
                <a:pos x="csX3811" y="csY3811"/>
              </a:cxn>
              <a:cxn ang="0">
                <a:pos x="csX3812" y="csY3812"/>
              </a:cxn>
              <a:cxn ang="0">
                <a:pos x="csX3813" y="csY3813"/>
              </a:cxn>
              <a:cxn ang="0">
                <a:pos x="csX3814" y="csY3814"/>
              </a:cxn>
              <a:cxn ang="0">
                <a:pos x="csX3815" y="csY3815"/>
              </a:cxn>
              <a:cxn ang="0">
                <a:pos x="csX3816" y="csY3816"/>
              </a:cxn>
              <a:cxn ang="0">
                <a:pos x="csX3817" y="csY3817"/>
              </a:cxn>
              <a:cxn ang="0">
                <a:pos x="csX3818" y="csY3818"/>
              </a:cxn>
              <a:cxn ang="0">
                <a:pos x="csX3819" y="csY3819"/>
              </a:cxn>
              <a:cxn ang="0">
                <a:pos x="csX3820" y="csY3820"/>
              </a:cxn>
              <a:cxn ang="0">
                <a:pos x="csX3821" y="csY3821"/>
              </a:cxn>
              <a:cxn ang="0">
                <a:pos x="csX3822" y="csY3822"/>
              </a:cxn>
              <a:cxn ang="0">
                <a:pos x="csX3823" y="csY3823"/>
              </a:cxn>
              <a:cxn ang="0">
                <a:pos x="csX3824" y="csY3824"/>
              </a:cxn>
              <a:cxn ang="0">
                <a:pos x="csX3825" y="csY3825"/>
              </a:cxn>
              <a:cxn ang="0">
                <a:pos x="csX3826" y="csY3826"/>
              </a:cxn>
              <a:cxn ang="0">
                <a:pos x="csX3827" y="csY3827"/>
              </a:cxn>
              <a:cxn ang="0">
                <a:pos x="csX3828" y="csY3828"/>
              </a:cxn>
              <a:cxn ang="0">
                <a:pos x="csX3829" y="csY3829"/>
              </a:cxn>
              <a:cxn ang="0">
                <a:pos x="csX3830" y="csY3830"/>
              </a:cxn>
              <a:cxn ang="0">
                <a:pos x="csX3831" y="csY3831"/>
              </a:cxn>
              <a:cxn ang="0">
                <a:pos x="csX3832" y="csY3832"/>
              </a:cxn>
              <a:cxn ang="0">
                <a:pos x="csX3833" y="csY3833"/>
              </a:cxn>
              <a:cxn ang="0">
                <a:pos x="csX3834" y="csY3834"/>
              </a:cxn>
              <a:cxn ang="0">
                <a:pos x="csX3835" y="csY3835"/>
              </a:cxn>
              <a:cxn ang="0">
                <a:pos x="csX3836" y="csY3836"/>
              </a:cxn>
              <a:cxn ang="0">
                <a:pos x="csX3837" y="csY3837"/>
              </a:cxn>
              <a:cxn ang="0">
                <a:pos x="csX3838" y="csY3838"/>
              </a:cxn>
              <a:cxn ang="0">
                <a:pos x="csX3839" y="csY3839"/>
              </a:cxn>
              <a:cxn ang="0">
                <a:pos x="csX3840" y="csY3840"/>
              </a:cxn>
              <a:cxn ang="0">
                <a:pos x="csX3841" y="csY3841"/>
              </a:cxn>
              <a:cxn ang="0">
                <a:pos x="csX3842" y="csY3842"/>
              </a:cxn>
              <a:cxn ang="0">
                <a:pos x="csX3843" y="csY3843"/>
              </a:cxn>
              <a:cxn ang="0">
                <a:pos x="csX3844" y="csY3844"/>
              </a:cxn>
              <a:cxn ang="0">
                <a:pos x="csX3845" y="csY3845"/>
              </a:cxn>
              <a:cxn ang="0">
                <a:pos x="csX3846" y="csY3846"/>
              </a:cxn>
              <a:cxn ang="0">
                <a:pos x="csX3847" y="csY3847"/>
              </a:cxn>
              <a:cxn ang="0">
                <a:pos x="csX3848" y="csY3848"/>
              </a:cxn>
              <a:cxn ang="0">
                <a:pos x="csX3849" y="csY3849"/>
              </a:cxn>
              <a:cxn ang="0">
                <a:pos x="csX3850" y="csY3850"/>
              </a:cxn>
              <a:cxn ang="0">
                <a:pos x="csX3851" y="csY3851"/>
              </a:cxn>
              <a:cxn ang="0">
                <a:pos x="csX3852" y="csY3852"/>
              </a:cxn>
              <a:cxn ang="0">
                <a:pos x="csX3853" y="csY3853"/>
              </a:cxn>
              <a:cxn ang="0">
                <a:pos x="csX3854" y="csY3854"/>
              </a:cxn>
              <a:cxn ang="0">
                <a:pos x="csX3855" y="csY3855"/>
              </a:cxn>
              <a:cxn ang="0">
                <a:pos x="csX3856" y="csY3856"/>
              </a:cxn>
              <a:cxn ang="0">
                <a:pos x="csX3857" y="csY3857"/>
              </a:cxn>
              <a:cxn ang="0">
                <a:pos x="csX3858" y="csY3858"/>
              </a:cxn>
              <a:cxn ang="0">
                <a:pos x="csX3859" y="csY3859"/>
              </a:cxn>
              <a:cxn ang="0">
                <a:pos x="csX3860" y="csY3860"/>
              </a:cxn>
              <a:cxn ang="0">
                <a:pos x="csX3861" y="csY3861"/>
              </a:cxn>
              <a:cxn ang="0">
                <a:pos x="csX3862" y="csY3862"/>
              </a:cxn>
              <a:cxn ang="0">
                <a:pos x="csX3863" y="csY3863"/>
              </a:cxn>
              <a:cxn ang="0">
                <a:pos x="csX3864" y="csY3864"/>
              </a:cxn>
              <a:cxn ang="0">
                <a:pos x="csX3865" y="csY3865"/>
              </a:cxn>
              <a:cxn ang="0">
                <a:pos x="csX3866" y="csY3866"/>
              </a:cxn>
              <a:cxn ang="0">
                <a:pos x="csX3867" y="csY3867"/>
              </a:cxn>
              <a:cxn ang="0">
                <a:pos x="csX3868" y="csY3868"/>
              </a:cxn>
              <a:cxn ang="0">
                <a:pos x="csX3869" y="csY3869"/>
              </a:cxn>
              <a:cxn ang="0">
                <a:pos x="csX3870" y="csY3870"/>
              </a:cxn>
              <a:cxn ang="0">
                <a:pos x="csX3871" y="csY3871"/>
              </a:cxn>
              <a:cxn ang="0">
                <a:pos x="csX3872" y="csY3872"/>
              </a:cxn>
              <a:cxn ang="0">
                <a:pos x="csX3873" y="csY3873"/>
              </a:cxn>
              <a:cxn ang="0">
                <a:pos x="csX3874" y="csY3874"/>
              </a:cxn>
              <a:cxn ang="0">
                <a:pos x="csX3875" y="csY3875"/>
              </a:cxn>
              <a:cxn ang="0">
                <a:pos x="csX3876" y="csY3876"/>
              </a:cxn>
              <a:cxn ang="0">
                <a:pos x="csX3877" y="csY3877"/>
              </a:cxn>
              <a:cxn ang="0">
                <a:pos x="csX3878" y="csY3878"/>
              </a:cxn>
              <a:cxn ang="0">
                <a:pos x="csX3879" y="csY3879"/>
              </a:cxn>
              <a:cxn ang="0">
                <a:pos x="csX3880" y="csY3880"/>
              </a:cxn>
              <a:cxn ang="0">
                <a:pos x="csX3881" y="csY3881"/>
              </a:cxn>
              <a:cxn ang="0">
                <a:pos x="csX3882" y="csY3882"/>
              </a:cxn>
              <a:cxn ang="0">
                <a:pos x="csX3883" y="csY3883"/>
              </a:cxn>
              <a:cxn ang="0">
                <a:pos x="csX3884" y="csY3884"/>
              </a:cxn>
              <a:cxn ang="0">
                <a:pos x="csX3885" y="csY3885"/>
              </a:cxn>
              <a:cxn ang="0">
                <a:pos x="csX3886" y="csY3886"/>
              </a:cxn>
              <a:cxn ang="0">
                <a:pos x="csX3887" y="csY3887"/>
              </a:cxn>
              <a:cxn ang="0">
                <a:pos x="csX3888" y="csY3888"/>
              </a:cxn>
              <a:cxn ang="0">
                <a:pos x="csX3889" y="csY3889"/>
              </a:cxn>
              <a:cxn ang="0">
                <a:pos x="csX3890" y="csY3890"/>
              </a:cxn>
              <a:cxn ang="0">
                <a:pos x="csX3891" y="csY3891"/>
              </a:cxn>
              <a:cxn ang="0">
                <a:pos x="csX3892" y="csY3892"/>
              </a:cxn>
              <a:cxn ang="0">
                <a:pos x="csX3893" y="csY3893"/>
              </a:cxn>
              <a:cxn ang="0">
                <a:pos x="csX3894" y="csY3894"/>
              </a:cxn>
              <a:cxn ang="0">
                <a:pos x="csX3895" y="csY3895"/>
              </a:cxn>
              <a:cxn ang="0">
                <a:pos x="csX3896" y="csY3896"/>
              </a:cxn>
              <a:cxn ang="0">
                <a:pos x="csX3897" y="csY3897"/>
              </a:cxn>
              <a:cxn ang="0">
                <a:pos x="csX3898" y="csY3898"/>
              </a:cxn>
              <a:cxn ang="0">
                <a:pos x="csX3899" y="csY3899"/>
              </a:cxn>
              <a:cxn ang="0">
                <a:pos x="csX3900" y="csY3900"/>
              </a:cxn>
              <a:cxn ang="0">
                <a:pos x="csX3901" y="csY3901"/>
              </a:cxn>
              <a:cxn ang="0">
                <a:pos x="csX3902" y="csY3902"/>
              </a:cxn>
              <a:cxn ang="0">
                <a:pos x="csX3903" y="csY3903"/>
              </a:cxn>
              <a:cxn ang="0">
                <a:pos x="csX3904" y="csY3904"/>
              </a:cxn>
              <a:cxn ang="0">
                <a:pos x="csX3905" y="csY3905"/>
              </a:cxn>
              <a:cxn ang="0">
                <a:pos x="csX3906" y="csY3906"/>
              </a:cxn>
              <a:cxn ang="0">
                <a:pos x="csX3907" y="csY3907"/>
              </a:cxn>
              <a:cxn ang="0">
                <a:pos x="csX3908" y="csY3908"/>
              </a:cxn>
              <a:cxn ang="0">
                <a:pos x="csX3909" y="csY3909"/>
              </a:cxn>
              <a:cxn ang="0">
                <a:pos x="csX3910" y="csY3910"/>
              </a:cxn>
              <a:cxn ang="0">
                <a:pos x="csX3911" y="csY3911"/>
              </a:cxn>
              <a:cxn ang="0">
                <a:pos x="csX3912" y="csY3912"/>
              </a:cxn>
              <a:cxn ang="0">
                <a:pos x="csX3913" y="csY3913"/>
              </a:cxn>
              <a:cxn ang="0">
                <a:pos x="csX3914" y="csY3914"/>
              </a:cxn>
              <a:cxn ang="0">
                <a:pos x="csX3915" y="csY3915"/>
              </a:cxn>
              <a:cxn ang="0">
                <a:pos x="csX3916" y="csY3916"/>
              </a:cxn>
              <a:cxn ang="0">
                <a:pos x="csX3917" y="csY3917"/>
              </a:cxn>
              <a:cxn ang="0">
                <a:pos x="csX3918" y="csY3918"/>
              </a:cxn>
              <a:cxn ang="0">
                <a:pos x="csX3919" y="csY3919"/>
              </a:cxn>
              <a:cxn ang="0">
                <a:pos x="csX3920" y="csY3920"/>
              </a:cxn>
              <a:cxn ang="0">
                <a:pos x="csX3921" y="csY3921"/>
              </a:cxn>
              <a:cxn ang="0">
                <a:pos x="csX3922" y="csY3922"/>
              </a:cxn>
              <a:cxn ang="0">
                <a:pos x="csX3923" y="csY3923"/>
              </a:cxn>
              <a:cxn ang="0">
                <a:pos x="csX3924" y="csY3924"/>
              </a:cxn>
              <a:cxn ang="0">
                <a:pos x="csX3925" y="csY3925"/>
              </a:cxn>
              <a:cxn ang="0">
                <a:pos x="csX3926" y="csY3926"/>
              </a:cxn>
              <a:cxn ang="0">
                <a:pos x="csX3927" y="csY3927"/>
              </a:cxn>
              <a:cxn ang="0">
                <a:pos x="csX3928" y="csY3928"/>
              </a:cxn>
              <a:cxn ang="0">
                <a:pos x="csX3929" y="csY3929"/>
              </a:cxn>
              <a:cxn ang="0">
                <a:pos x="csX3930" y="csY3930"/>
              </a:cxn>
              <a:cxn ang="0">
                <a:pos x="csX3931" y="csY3931"/>
              </a:cxn>
              <a:cxn ang="0">
                <a:pos x="csX3932" y="csY3932"/>
              </a:cxn>
              <a:cxn ang="0">
                <a:pos x="csX3933" y="csY3933"/>
              </a:cxn>
              <a:cxn ang="0">
                <a:pos x="csX3934" y="csY3934"/>
              </a:cxn>
              <a:cxn ang="0">
                <a:pos x="csX3935" y="csY3935"/>
              </a:cxn>
              <a:cxn ang="0">
                <a:pos x="csX3936" y="csY3936"/>
              </a:cxn>
              <a:cxn ang="0">
                <a:pos x="csX3937" y="csY3937"/>
              </a:cxn>
              <a:cxn ang="0">
                <a:pos x="csX3938" y="csY3938"/>
              </a:cxn>
              <a:cxn ang="0">
                <a:pos x="csX3939" y="csY3939"/>
              </a:cxn>
              <a:cxn ang="0">
                <a:pos x="csX3940" y="csY3940"/>
              </a:cxn>
              <a:cxn ang="0">
                <a:pos x="csX3941" y="csY3941"/>
              </a:cxn>
              <a:cxn ang="0">
                <a:pos x="csX3942" y="csY3942"/>
              </a:cxn>
              <a:cxn ang="0">
                <a:pos x="csX3943" y="csY3943"/>
              </a:cxn>
              <a:cxn ang="0">
                <a:pos x="csX3944" y="csY3944"/>
              </a:cxn>
              <a:cxn ang="0">
                <a:pos x="csX3945" y="csY3945"/>
              </a:cxn>
              <a:cxn ang="0">
                <a:pos x="csX3946" y="csY3946"/>
              </a:cxn>
              <a:cxn ang="0">
                <a:pos x="csX3947" y="csY3947"/>
              </a:cxn>
              <a:cxn ang="0">
                <a:pos x="csX3948" y="csY3948"/>
              </a:cxn>
              <a:cxn ang="0">
                <a:pos x="csX3949" y="csY3949"/>
              </a:cxn>
              <a:cxn ang="0">
                <a:pos x="csX3950" y="csY3950"/>
              </a:cxn>
              <a:cxn ang="0">
                <a:pos x="csX3951" y="csY3951"/>
              </a:cxn>
              <a:cxn ang="0">
                <a:pos x="csX3952" y="csY3952"/>
              </a:cxn>
              <a:cxn ang="0">
                <a:pos x="csX3953" y="csY3953"/>
              </a:cxn>
              <a:cxn ang="0">
                <a:pos x="csX3954" y="csY3954"/>
              </a:cxn>
              <a:cxn ang="0">
                <a:pos x="csX3955" y="csY3955"/>
              </a:cxn>
              <a:cxn ang="0">
                <a:pos x="csX3956" y="csY3956"/>
              </a:cxn>
              <a:cxn ang="0">
                <a:pos x="csX3957" y="csY3957"/>
              </a:cxn>
              <a:cxn ang="0">
                <a:pos x="csX3958" y="csY3958"/>
              </a:cxn>
              <a:cxn ang="0">
                <a:pos x="csX3959" y="csY3959"/>
              </a:cxn>
              <a:cxn ang="0">
                <a:pos x="csX3960" y="csY3960"/>
              </a:cxn>
              <a:cxn ang="0">
                <a:pos x="csX3961" y="csY3961"/>
              </a:cxn>
              <a:cxn ang="0">
                <a:pos x="csX3962" y="csY3962"/>
              </a:cxn>
              <a:cxn ang="0">
                <a:pos x="csX3963" y="csY3963"/>
              </a:cxn>
              <a:cxn ang="0">
                <a:pos x="csX3964" y="csY3964"/>
              </a:cxn>
              <a:cxn ang="0">
                <a:pos x="csX3965" y="csY3965"/>
              </a:cxn>
              <a:cxn ang="0">
                <a:pos x="csX3966" y="csY3966"/>
              </a:cxn>
              <a:cxn ang="0">
                <a:pos x="csX3967" y="csY3967"/>
              </a:cxn>
              <a:cxn ang="0">
                <a:pos x="csX3968" y="csY3968"/>
              </a:cxn>
              <a:cxn ang="0">
                <a:pos x="csX3969" y="csY3969"/>
              </a:cxn>
              <a:cxn ang="0">
                <a:pos x="csX3970" y="csY3970"/>
              </a:cxn>
              <a:cxn ang="0">
                <a:pos x="csX3971" y="csY3971"/>
              </a:cxn>
              <a:cxn ang="0">
                <a:pos x="csX3972" y="csY3972"/>
              </a:cxn>
              <a:cxn ang="0">
                <a:pos x="csX3973" y="csY3973"/>
              </a:cxn>
              <a:cxn ang="0">
                <a:pos x="csX3974" y="csY3974"/>
              </a:cxn>
              <a:cxn ang="0">
                <a:pos x="csX3975" y="csY3975"/>
              </a:cxn>
              <a:cxn ang="0">
                <a:pos x="csX3976" y="csY3976"/>
              </a:cxn>
              <a:cxn ang="0">
                <a:pos x="csX3977" y="csY3977"/>
              </a:cxn>
              <a:cxn ang="0">
                <a:pos x="csX3978" y="csY3978"/>
              </a:cxn>
              <a:cxn ang="0">
                <a:pos x="csX3979" y="csY3979"/>
              </a:cxn>
              <a:cxn ang="0">
                <a:pos x="csX3980" y="csY3980"/>
              </a:cxn>
              <a:cxn ang="0">
                <a:pos x="csX3981" y="csY3981"/>
              </a:cxn>
              <a:cxn ang="0">
                <a:pos x="csX3982" y="csY3982"/>
              </a:cxn>
              <a:cxn ang="0">
                <a:pos x="csX3983" y="csY3983"/>
              </a:cxn>
              <a:cxn ang="0">
                <a:pos x="csX3984" y="csY3984"/>
              </a:cxn>
              <a:cxn ang="0">
                <a:pos x="csX3985" y="csY3985"/>
              </a:cxn>
              <a:cxn ang="0">
                <a:pos x="csX3986" y="csY3986"/>
              </a:cxn>
              <a:cxn ang="0">
                <a:pos x="csX3987" y="csY3987"/>
              </a:cxn>
              <a:cxn ang="0">
                <a:pos x="csX3988" y="csY3988"/>
              </a:cxn>
              <a:cxn ang="0">
                <a:pos x="csX3989" y="csY3989"/>
              </a:cxn>
              <a:cxn ang="0">
                <a:pos x="csX3990" y="csY3990"/>
              </a:cxn>
              <a:cxn ang="0">
                <a:pos x="csX3991" y="csY3991"/>
              </a:cxn>
              <a:cxn ang="0">
                <a:pos x="csX3992" y="csY3992"/>
              </a:cxn>
              <a:cxn ang="0">
                <a:pos x="csX3993" y="csY3993"/>
              </a:cxn>
              <a:cxn ang="0">
                <a:pos x="csX3994" y="csY3994"/>
              </a:cxn>
              <a:cxn ang="0">
                <a:pos x="csX3995" y="csY3995"/>
              </a:cxn>
              <a:cxn ang="0">
                <a:pos x="csX3996" y="csY3996"/>
              </a:cxn>
              <a:cxn ang="0">
                <a:pos x="csX3997" y="csY3997"/>
              </a:cxn>
              <a:cxn ang="0">
                <a:pos x="csX3998" y="csY3998"/>
              </a:cxn>
              <a:cxn ang="0">
                <a:pos x="csX3999" y="csY3999"/>
              </a:cxn>
              <a:cxn ang="0">
                <a:pos x="csX4000" y="csY4000"/>
              </a:cxn>
              <a:cxn ang="0">
                <a:pos x="csX4001" y="csY4001"/>
              </a:cxn>
              <a:cxn ang="0">
                <a:pos x="csX4002" y="csY4002"/>
              </a:cxn>
              <a:cxn ang="0">
                <a:pos x="csX4003" y="csY4003"/>
              </a:cxn>
              <a:cxn ang="0">
                <a:pos x="csX4004" y="csY4004"/>
              </a:cxn>
              <a:cxn ang="0">
                <a:pos x="csX4005" y="csY4005"/>
              </a:cxn>
              <a:cxn ang="0">
                <a:pos x="csX4006" y="csY4006"/>
              </a:cxn>
              <a:cxn ang="0">
                <a:pos x="csX4007" y="csY4007"/>
              </a:cxn>
              <a:cxn ang="0">
                <a:pos x="csX4008" y="csY4008"/>
              </a:cxn>
              <a:cxn ang="0">
                <a:pos x="csX4009" y="csY4009"/>
              </a:cxn>
              <a:cxn ang="0">
                <a:pos x="csX4010" y="csY4010"/>
              </a:cxn>
              <a:cxn ang="0">
                <a:pos x="csX4011" y="csY4011"/>
              </a:cxn>
              <a:cxn ang="0">
                <a:pos x="csX4012" y="csY4012"/>
              </a:cxn>
              <a:cxn ang="0">
                <a:pos x="csX4013" y="csY4013"/>
              </a:cxn>
              <a:cxn ang="0">
                <a:pos x="csX4014" y="csY4014"/>
              </a:cxn>
              <a:cxn ang="0">
                <a:pos x="csX4015" y="csY4015"/>
              </a:cxn>
              <a:cxn ang="0">
                <a:pos x="csX4016" y="csY4016"/>
              </a:cxn>
              <a:cxn ang="0">
                <a:pos x="csX4017" y="csY4017"/>
              </a:cxn>
              <a:cxn ang="0">
                <a:pos x="csX4018" y="csY4018"/>
              </a:cxn>
              <a:cxn ang="0">
                <a:pos x="csX4019" y="csY4019"/>
              </a:cxn>
              <a:cxn ang="0">
                <a:pos x="csX4020" y="csY4020"/>
              </a:cxn>
              <a:cxn ang="0">
                <a:pos x="csX4021" y="csY4021"/>
              </a:cxn>
              <a:cxn ang="0">
                <a:pos x="csX4022" y="csY4022"/>
              </a:cxn>
              <a:cxn ang="0">
                <a:pos x="csX4023" y="csY4023"/>
              </a:cxn>
              <a:cxn ang="0">
                <a:pos x="csX4024" y="csY4024"/>
              </a:cxn>
              <a:cxn ang="0">
                <a:pos x="csX4025" y="csY4025"/>
              </a:cxn>
              <a:cxn ang="0">
                <a:pos x="csX4026" y="csY4026"/>
              </a:cxn>
              <a:cxn ang="0">
                <a:pos x="csX4027" y="csY4027"/>
              </a:cxn>
              <a:cxn ang="0">
                <a:pos x="csX4028" y="csY4028"/>
              </a:cxn>
              <a:cxn ang="0">
                <a:pos x="csX4029" y="csY4029"/>
              </a:cxn>
              <a:cxn ang="0">
                <a:pos x="csX4030" y="csY4030"/>
              </a:cxn>
              <a:cxn ang="0">
                <a:pos x="csX4031" y="csY4031"/>
              </a:cxn>
              <a:cxn ang="0">
                <a:pos x="csX4032" y="csY4032"/>
              </a:cxn>
              <a:cxn ang="0">
                <a:pos x="csX4033" y="csY4033"/>
              </a:cxn>
              <a:cxn ang="0">
                <a:pos x="csX4034" y="csY4034"/>
              </a:cxn>
              <a:cxn ang="0">
                <a:pos x="csX4035" y="csY4035"/>
              </a:cxn>
              <a:cxn ang="0">
                <a:pos x="csX4036" y="csY4036"/>
              </a:cxn>
              <a:cxn ang="0">
                <a:pos x="csX4037" y="csY4037"/>
              </a:cxn>
              <a:cxn ang="0">
                <a:pos x="csX4038" y="csY4038"/>
              </a:cxn>
              <a:cxn ang="0">
                <a:pos x="csX4039" y="csY4039"/>
              </a:cxn>
              <a:cxn ang="0">
                <a:pos x="csX4040" y="csY4040"/>
              </a:cxn>
              <a:cxn ang="0">
                <a:pos x="csX4041" y="csY4041"/>
              </a:cxn>
              <a:cxn ang="0">
                <a:pos x="csX4042" y="csY4042"/>
              </a:cxn>
              <a:cxn ang="0">
                <a:pos x="csX4043" y="csY4043"/>
              </a:cxn>
              <a:cxn ang="0">
                <a:pos x="csX4044" y="csY4044"/>
              </a:cxn>
              <a:cxn ang="0">
                <a:pos x="csX4045" y="csY4045"/>
              </a:cxn>
              <a:cxn ang="0">
                <a:pos x="csX4046" y="csY4046"/>
              </a:cxn>
              <a:cxn ang="0">
                <a:pos x="csX4047" y="csY4047"/>
              </a:cxn>
              <a:cxn ang="0">
                <a:pos x="csX4048" y="csY4048"/>
              </a:cxn>
              <a:cxn ang="0">
                <a:pos x="csX4049" y="csY4049"/>
              </a:cxn>
              <a:cxn ang="0">
                <a:pos x="csX4050" y="csY4050"/>
              </a:cxn>
              <a:cxn ang="0">
                <a:pos x="csX4051" y="csY4051"/>
              </a:cxn>
              <a:cxn ang="0">
                <a:pos x="csX4052" y="csY4052"/>
              </a:cxn>
              <a:cxn ang="0">
                <a:pos x="csX4053" y="csY4053"/>
              </a:cxn>
              <a:cxn ang="0">
                <a:pos x="csX4054" y="csY4054"/>
              </a:cxn>
              <a:cxn ang="0">
                <a:pos x="csX4055" y="csY4055"/>
              </a:cxn>
              <a:cxn ang="0">
                <a:pos x="csX4056" y="csY4056"/>
              </a:cxn>
              <a:cxn ang="0">
                <a:pos x="csX4057" y="csY4057"/>
              </a:cxn>
              <a:cxn ang="0">
                <a:pos x="csX4058" y="csY4058"/>
              </a:cxn>
              <a:cxn ang="0">
                <a:pos x="csX4059" y="csY4059"/>
              </a:cxn>
              <a:cxn ang="0">
                <a:pos x="csX4060" y="csY4060"/>
              </a:cxn>
              <a:cxn ang="0">
                <a:pos x="csX4061" y="csY4061"/>
              </a:cxn>
              <a:cxn ang="0">
                <a:pos x="csX4062" y="csY4062"/>
              </a:cxn>
              <a:cxn ang="0">
                <a:pos x="csX4063" y="csY4063"/>
              </a:cxn>
              <a:cxn ang="0">
                <a:pos x="csX4064" y="csY4064"/>
              </a:cxn>
              <a:cxn ang="0">
                <a:pos x="csX4065" y="csY4065"/>
              </a:cxn>
              <a:cxn ang="0">
                <a:pos x="csX4066" y="csY4066"/>
              </a:cxn>
              <a:cxn ang="0">
                <a:pos x="csX4067" y="csY4067"/>
              </a:cxn>
              <a:cxn ang="0">
                <a:pos x="csX4068" y="csY4068"/>
              </a:cxn>
              <a:cxn ang="0">
                <a:pos x="csX4069" y="csY4069"/>
              </a:cxn>
              <a:cxn ang="0">
                <a:pos x="csX4070" y="csY4070"/>
              </a:cxn>
              <a:cxn ang="0">
                <a:pos x="csX4071" y="csY4071"/>
              </a:cxn>
              <a:cxn ang="0">
                <a:pos x="csX4072" y="csY4072"/>
              </a:cxn>
              <a:cxn ang="0">
                <a:pos x="csX4073" y="csY4073"/>
              </a:cxn>
              <a:cxn ang="0">
                <a:pos x="csX4074" y="csY4074"/>
              </a:cxn>
              <a:cxn ang="0">
                <a:pos x="csX4075" y="csY4075"/>
              </a:cxn>
              <a:cxn ang="0">
                <a:pos x="csX4076" y="csY4076"/>
              </a:cxn>
              <a:cxn ang="0">
                <a:pos x="csX4077" y="csY4077"/>
              </a:cxn>
              <a:cxn ang="0">
                <a:pos x="csX4078" y="csY4078"/>
              </a:cxn>
              <a:cxn ang="0">
                <a:pos x="csX4079" y="csY4079"/>
              </a:cxn>
              <a:cxn ang="0">
                <a:pos x="csX4080" y="csY4080"/>
              </a:cxn>
              <a:cxn ang="0">
                <a:pos x="csX4081" y="csY4081"/>
              </a:cxn>
              <a:cxn ang="0">
                <a:pos x="csX4082" y="csY4082"/>
              </a:cxn>
              <a:cxn ang="0">
                <a:pos x="csX4083" y="csY4083"/>
              </a:cxn>
              <a:cxn ang="0">
                <a:pos x="csX4084" y="csY4084"/>
              </a:cxn>
              <a:cxn ang="0">
                <a:pos x="csX4085" y="csY4085"/>
              </a:cxn>
              <a:cxn ang="0">
                <a:pos x="csX4086" y="csY4086"/>
              </a:cxn>
              <a:cxn ang="0">
                <a:pos x="csX4087" y="csY4087"/>
              </a:cxn>
              <a:cxn ang="0">
                <a:pos x="csX4088" y="csY4088"/>
              </a:cxn>
              <a:cxn ang="0">
                <a:pos x="csX4089" y="csY4089"/>
              </a:cxn>
              <a:cxn ang="0">
                <a:pos x="csX4090" y="csY4090"/>
              </a:cxn>
              <a:cxn ang="0">
                <a:pos x="csX4091" y="csY4091"/>
              </a:cxn>
              <a:cxn ang="0">
                <a:pos x="csX4092" y="csY4092"/>
              </a:cxn>
              <a:cxn ang="0">
                <a:pos x="csX4093" y="csY4093"/>
              </a:cxn>
              <a:cxn ang="0">
                <a:pos x="csX4094" y="csY4094"/>
              </a:cxn>
              <a:cxn ang="0">
                <a:pos x="csX4095" y="csY4095"/>
              </a:cxn>
              <a:cxn ang="0">
                <a:pos x="csX4096" y="csY4096"/>
              </a:cxn>
              <a:cxn ang="0">
                <a:pos x="csX4097" y="csY4097"/>
              </a:cxn>
              <a:cxn ang="0">
                <a:pos x="csX4098" y="csY4098"/>
              </a:cxn>
              <a:cxn ang="0">
                <a:pos x="csX4099" y="csY4099"/>
              </a:cxn>
              <a:cxn ang="0">
                <a:pos x="csX4100" y="csY4100"/>
              </a:cxn>
              <a:cxn ang="0">
                <a:pos x="csX4101" y="csY4101"/>
              </a:cxn>
              <a:cxn ang="0">
                <a:pos x="csX4102" y="csY4102"/>
              </a:cxn>
              <a:cxn ang="0">
                <a:pos x="csX4103" y="csY4103"/>
              </a:cxn>
              <a:cxn ang="0">
                <a:pos x="csX4104" y="csY4104"/>
              </a:cxn>
              <a:cxn ang="0">
                <a:pos x="csX4105" y="csY4105"/>
              </a:cxn>
              <a:cxn ang="0">
                <a:pos x="csX4106" y="csY4106"/>
              </a:cxn>
              <a:cxn ang="0">
                <a:pos x="csX4107" y="csY4107"/>
              </a:cxn>
              <a:cxn ang="0">
                <a:pos x="csX4108" y="csY4108"/>
              </a:cxn>
              <a:cxn ang="0">
                <a:pos x="csX4109" y="csY4109"/>
              </a:cxn>
              <a:cxn ang="0">
                <a:pos x="csX4110" y="csY4110"/>
              </a:cxn>
              <a:cxn ang="0">
                <a:pos x="csX4111" y="csY4111"/>
              </a:cxn>
              <a:cxn ang="0">
                <a:pos x="csX4112" y="csY4112"/>
              </a:cxn>
              <a:cxn ang="0">
                <a:pos x="csX4113" y="csY4113"/>
              </a:cxn>
              <a:cxn ang="0">
                <a:pos x="csX4114" y="csY4114"/>
              </a:cxn>
              <a:cxn ang="0">
                <a:pos x="csX4115" y="csY4115"/>
              </a:cxn>
              <a:cxn ang="0">
                <a:pos x="csX4116" y="csY4116"/>
              </a:cxn>
              <a:cxn ang="0">
                <a:pos x="csX4117" y="csY4117"/>
              </a:cxn>
              <a:cxn ang="0">
                <a:pos x="csX4118" y="csY4118"/>
              </a:cxn>
              <a:cxn ang="0">
                <a:pos x="csX4119" y="csY4119"/>
              </a:cxn>
              <a:cxn ang="0">
                <a:pos x="csX4120" y="csY4120"/>
              </a:cxn>
              <a:cxn ang="0">
                <a:pos x="csX4121" y="csY4121"/>
              </a:cxn>
              <a:cxn ang="0">
                <a:pos x="csX4122" y="csY4122"/>
              </a:cxn>
              <a:cxn ang="0">
                <a:pos x="csX4123" y="csY4123"/>
              </a:cxn>
              <a:cxn ang="0">
                <a:pos x="csX4124" y="csY4124"/>
              </a:cxn>
              <a:cxn ang="0">
                <a:pos x="csX4125" y="csY4125"/>
              </a:cxn>
              <a:cxn ang="0">
                <a:pos x="csX4126" y="csY4126"/>
              </a:cxn>
              <a:cxn ang="0">
                <a:pos x="csX4127" y="csY4127"/>
              </a:cxn>
              <a:cxn ang="0">
                <a:pos x="csX4128" y="csY4128"/>
              </a:cxn>
              <a:cxn ang="0">
                <a:pos x="csX4129" y="csY4129"/>
              </a:cxn>
              <a:cxn ang="0">
                <a:pos x="csX4130" y="csY4130"/>
              </a:cxn>
              <a:cxn ang="0">
                <a:pos x="csX4131" y="csY4131"/>
              </a:cxn>
              <a:cxn ang="0">
                <a:pos x="csX4132" y="csY4132"/>
              </a:cxn>
              <a:cxn ang="0">
                <a:pos x="csX4133" y="csY4133"/>
              </a:cxn>
              <a:cxn ang="0">
                <a:pos x="csX4134" y="csY4134"/>
              </a:cxn>
              <a:cxn ang="0">
                <a:pos x="csX4135" y="csY4135"/>
              </a:cxn>
              <a:cxn ang="0">
                <a:pos x="csX4136" y="csY4136"/>
              </a:cxn>
              <a:cxn ang="0">
                <a:pos x="csX4137" y="csY4137"/>
              </a:cxn>
              <a:cxn ang="0">
                <a:pos x="csX4138" y="csY4138"/>
              </a:cxn>
              <a:cxn ang="0">
                <a:pos x="csX4139" y="csY4139"/>
              </a:cxn>
              <a:cxn ang="0">
                <a:pos x="csX4140" y="csY4140"/>
              </a:cxn>
              <a:cxn ang="0">
                <a:pos x="csX4141" y="csY4141"/>
              </a:cxn>
              <a:cxn ang="0">
                <a:pos x="csX4142" y="csY4142"/>
              </a:cxn>
              <a:cxn ang="0">
                <a:pos x="csX4143" y="csY4143"/>
              </a:cxn>
              <a:cxn ang="0">
                <a:pos x="csX4144" y="csY4144"/>
              </a:cxn>
              <a:cxn ang="0">
                <a:pos x="csX4145" y="csY4145"/>
              </a:cxn>
              <a:cxn ang="0">
                <a:pos x="csX4146" y="csY4146"/>
              </a:cxn>
              <a:cxn ang="0">
                <a:pos x="csX4147" y="csY4147"/>
              </a:cxn>
              <a:cxn ang="0">
                <a:pos x="csX4148" y="csY4148"/>
              </a:cxn>
              <a:cxn ang="0">
                <a:pos x="csX4149" y="csY4149"/>
              </a:cxn>
              <a:cxn ang="0">
                <a:pos x="csX4150" y="csY4150"/>
              </a:cxn>
              <a:cxn ang="0">
                <a:pos x="csX4151" y="csY4151"/>
              </a:cxn>
              <a:cxn ang="0">
                <a:pos x="csX4152" y="csY4152"/>
              </a:cxn>
              <a:cxn ang="0">
                <a:pos x="csX4153" y="csY4153"/>
              </a:cxn>
              <a:cxn ang="0">
                <a:pos x="csX4154" y="csY4154"/>
              </a:cxn>
              <a:cxn ang="0">
                <a:pos x="csX4155" y="csY4155"/>
              </a:cxn>
              <a:cxn ang="0">
                <a:pos x="csX4156" y="csY4156"/>
              </a:cxn>
              <a:cxn ang="0">
                <a:pos x="csX4157" y="csY4157"/>
              </a:cxn>
              <a:cxn ang="0">
                <a:pos x="csX4158" y="csY4158"/>
              </a:cxn>
              <a:cxn ang="0">
                <a:pos x="csX4159" y="csY4159"/>
              </a:cxn>
              <a:cxn ang="0">
                <a:pos x="csX4160" y="csY4160"/>
              </a:cxn>
              <a:cxn ang="0">
                <a:pos x="csX4161" y="csY4161"/>
              </a:cxn>
              <a:cxn ang="0">
                <a:pos x="csX4162" y="csY4162"/>
              </a:cxn>
              <a:cxn ang="0">
                <a:pos x="csX4163" y="csY4163"/>
              </a:cxn>
              <a:cxn ang="0">
                <a:pos x="csX4164" y="csY4164"/>
              </a:cxn>
              <a:cxn ang="0">
                <a:pos x="csX4165" y="csY4165"/>
              </a:cxn>
              <a:cxn ang="0">
                <a:pos x="csX4166" y="csY4166"/>
              </a:cxn>
              <a:cxn ang="0">
                <a:pos x="csX4167" y="csY4167"/>
              </a:cxn>
              <a:cxn ang="0">
                <a:pos x="csX4168" y="csY4168"/>
              </a:cxn>
              <a:cxn ang="0">
                <a:pos x="csX4169" y="csY4169"/>
              </a:cxn>
              <a:cxn ang="0">
                <a:pos x="csX4170" y="csY4170"/>
              </a:cxn>
              <a:cxn ang="0">
                <a:pos x="csX4171" y="csY4171"/>
              </a:cxn>
              <a:cxn ang="0">
                <a:pos x="csX4172" y="csY4172"/>
              </a:cxn>
              <a:cxn ang="0">
                <a:pos x="csX4173" y="csY4173"/>
              </a:cxn>
              <a:cxn ang="0">
                <a:pos x="csX4174" y="csY4174"/>
              </a:cxn>
              <a:cxn ang="0">
                <a:pos x="csX4175" y="csY4175"/>
              </a:cxn>
              <a:cxn ang="0">
                <a:pos x="csX4176" y="csY4176"/>
              </a:cxn>
              <a:cxn ang="0">
                <a:pos x="csX4177" y="csY4177"/>
              </a:cxn>
              <a:cxn ang="0">
                <a:pos x="csX4178" y="csY4178"/>
              </a:cxn>
              <a:cxn ang="0">
                <a:pos x="csX4179" y="csY4179"/>
              </a:cxn>
              <a:cxn ang="0">
                <a:pos x="csX4180" y="csY4180"/>
              </a:cxn>
              <a:cxn ang="0">
                <a:pos x="csX4181" y="csY4181"/>
              </a:cxn>
              <a:cxn ang="0">
                <a:pos x="csX4182" y="csY4182"/>
              </a:cxn>
              <a:cxn ang="0">
                <a:pos x="csX4183" y="csY4183"/>
              </a:cxn>
              <a:cxn ang="0">
                <a:pos x="csX4184" y="csY4184"/>
              </a:cxn>
              <a:cxn ang="0">
                <a:pos x="csX4185" y="csY4185"/>
              </a:cxn>
              <a:cxn ang="0">
                <a:pos x="csX4186" y="csY4186"/>
              </a:cxn>
              <a:cxn ang="0">
                <a:pos x="csX4187" y="csY4187"/>
              </a:cxn>
              <a:cxn ang="0">
                <a:pos x="csX4188" y="csY4188"/>
              </a:cxn>
              <a:cxn ang="0">
                <a:pos x="csX4189" y="csY4189"/>
              </a:cxn>
              <a:cxn ang="0">
                <a:pos x="csX4190" y="csY4190"/>
              </a:cxn>
              <a:cxn ang="0">
                <a:pos x="csX4191" y="csY4191"/>
              </a:cxn>
              <a:cxn ang="0">
                <a:pos x="csX4192" y="csY4192"/>
              </a:cxn>
              <a:cxn ang="0">
                <a:pos x="csX4193" y="csY4193"/>
              </a:cxn>
              <a:cxn ang="0">
                <a:pos x="csX4194" y="csY4194"/>
              </a:cxn>
              <a:cxn ang="0">
                <a:pos x="csX4195" y="csY4195"/>
              </a:cxn>
              <a:cxn ang="0">
                <a:pos x="csX4196" y="csY4196"/>
              </a:cxn>
              <a:cxn ang="0">
                <a:pos x="csX4197" y="csY4197"/>
              </a:cxn>
              <a:cxn ang="0">
                <a:pos x="csX4198" y="csY4198"/>
              </a:cxn>
              <a:cxn ang="0">
                <a:pos x="csX4199" y="csY4199"/>
              </a:cxn>
              <a:cxn ang="0">
                <a:pos x="csX4200" y="csY4200"/>
              </a:cxn>
              <a:cxn ang="0">
                <a:pos x="csX4201" y="csY4201"/>
              </a:cxn>
              <a:cxn ang="0">
                <a:pos x="csX4202" y="csY4202"/>
              </a:cxn>
              <a:cxn ang="0">
                <a:pos x="csX4203" y="csY4203"/>
              </a:cxn>
              <a:cxn ang="0">
                <a:pos x="csX4204" y="csY4204"/>
              </a:cxn>
              <a:cxn ang="0">
                <a:pos x="csX4205" y="csY4205"/>
              </a:cxn>
              <a:cxn ang="0">
                <a:pos x="csX4206" y="csY4206"/>
              </a:cxn>
              <a:cxn ang="0">
                <a:pos x="csX4207" y="csY4207"/>
              </a:cxn>
              <a:cxn ang="0">
                <a:pos x="csX4208" y="csY4208"/>
              </a:cxn>
              <a:cxn ang="0">
                <a:pos x="csX4209" y="csY4209"/>
              </a:cxn>
              <a:cxn ang="0">
                <a:pos x="csX4210" y="csY4210"/>
              </a:cxn>
              <a:cxn ang="0">
                <a:pos x="csX4211" y="csY4211"/>
              </a:cxn>
              <a:cxn ang="0">
                <a:pos x="csX4212" y="csY4212"/>
              </a:cxn>
              <a:cxn ang="0">
                <a:pos x="csX4213" y="csY4213"/>
              </a:cxn>
              <a:cxn ang="0">
                <a:pos x="csX4214" y="csY4214"/>
              </a:cxn>
              <a:cxn ang="0">
                <a:pos x="csX4215" y="csY4215"/>
              </a:cxn>
              <a:cxn ang="0">
                <a:pos x="csX4216" y="csY4216"/>
              </a:cxn>
              <a:cxn ang="0">
                <a:pos x="csX4217" y="csY4217"/>
              </a:cxn>
              <a:cxn ang="0">
                <a:pos x="csX4218" y="csY4218"/>
              </a:cxn>
              <a:cxn ang="0">
                <a:pos x="csX4219" y="csY4219"/>
              </a:cxn>
              <a:cxn ang="0">
                <a:pos x="csX4220" y="csY4220"/>
              </a:cxn>
              <a:cxn ang="0">
                <a:pos x="csX4221" y="csY4221"/>
              </a:cxn>
              <a:cxn ang="0">
                <a:pos x="csX4222" y="csY4222"/>
              </a:cxn>
              <a:cxn ang="0">
                <a:pos x="csX4223" y="csY4223"/>
              </a:cxn>
              <a:cxn ang="0">
                <a:pos x="csX4224" y="csY4224"/>
              </a:cxn>
              <a:cxn ang="0">
                <a:pos x="csX4225" y="csY4225"/>
              </a:cxn>
              <a:cxn ang="0">
                <a:pos x="csX4226" y="csY4226"/>
              </a:cxn>
              <a:cxn ang="0">
                <a:pos x="csX4227" y="csY4227"/>
              </a:cxn>
              <a:cxn ang="0">
                <a:pos x="csX4228" y="csY4228"/>
              </a:cxn>
              <a:cxn ang="0">
                <a:pos x="csX4229" y="csY4229"/>
              </a:cxn>
              <a:cxn ang="0">
                <a:pos x="csX4230" y="csY4230"/>
              </a:cxn>
              <a:cxn ang="0">
                <a:pos x="csX4231" y="csY4231"/>
              </a:cxn>
              <a:cxn ang="0">
                <a:pos x="csX4232" y="csY4232"/>
              </a:cxn>
              <a:cxn ang="0">
                <a:pos x="csX4233" y="csY4233"/>
              </a:cxn>
              <a:cxn ang="0">
                <a:pos x="csX4234" y="csY4234"/>
              </a:cxn>
              <a:cxn ang="0">
                <a:pos x="csX4235" y="csY4235"/>
              </a:cxn>
              <a:cxn ang="0">
                <a:pos x="csX4236" y="csY4236"/>
              </a:cxn>
              <a:cxn ang="0">
                <a:pos x="csX4237" y="csY4237"/>
              </a:cxn>
              <a:cxn ang="0">
                <a:pos x="csX4238" y="csY4238"/>
              </a:cxn>
              <a:cxn ang="0">
                <a:pos x="csX4239" y="csY4239"/>
              </a:cxn>
              <a:cxn ang="0">
                <a:pos x="csX4240" y="csY4240"/>
              </a:cxn>
              <a:cxn ang="0">
                <a:pos x="csX4241" y="csY4241"/>
              </a:cxn>
              <a:cxn ang="0">
                <a:pos x="csX4242" y="csY4242"/>
              </a:cxn>
              <a:cxn ang="0">
                <a:pos x="csX4243" y="csY4243"/>
              </a:cxn>
              <a:cxn ang="0">
                <a:pos x="csX4244" y="csY4244"/>
              </a:cxn>
              <a:cxn ang="0">
                <a:pos x="csX4245" y="csY4245"/>
              </a:cxn>
              <a:cxn ang="0">
                <a:pos x="csX4246" y="csY4246"/>
              </a:cxn>
              <a:cxn ang="0">
                <a:pos x="csX4247" y="csY4247"/>
              </a:cxn>
              <a:cxn ang="0">
                <a:pos x="csX4248" y="csY4248"/>
              </a:cxn>
              <a:cxn ang="0">
                <a:pos x="csX4249" y="csY4249"/>
              </a:cxn>
              <a:cxn ang="0">
                <a:pos x="csX4250" y="csY4250"/>
              </a:cxn>
              <a:cxn ang="0">
                <a:pos x="csX4251" y="csY4251"/>
              </a:cxn>
              <a:cxn ang="0">
                <a:pos x="csX4252" y="csY4252"/>
              </a:cxn>
              <a:cxn ang="0">
                <a:pos x="csX4253" y="csY4253"/>
              </a:cxn>
              <a:cxn ang="0">
                <a:pos x="csX4254" y="csY4254"/>
              </a:cxn>
              <a:cxn ang="0">
                <a:pos x="csX4255" y="csY4255"/>
              </a:cxn>
              <a:cxn ang="0">
                <a:pos x="csX4256" y="csY4256"/>
              </a:cxn>
              <a:cxn ang="0">
                <a:pos x="csX4257" y="csY4257"/>
              </a:cxn>
              <a:cxn ang="0">
                <a:pos x="csX4258" y="csY4258"/>
              </a:cxn>
              <a:cxn ang="0">
                <a:pos x="csX4259" y="csY4259"/>
              </a:cxn>
              <a:cxn ang="0">
                <a:pos x="csX4260" y="csY4260"/>
              </a:cxn>
              <a:cxn ang="0">
                <a:pos x="csX4261" y="csY4261"/>
              </a:cxn>
              <a:cxn ang="0">
                <a:pos x="csX4262" y="csY4262"/>
              </a:cxn>
              <a:cxn ang="0">
                <a:pos x="csX4263" y="csY4263"/>
              </a:cxn>
              <a:cxn ang="0">
                <a:pos x="csX4264" y="csY4264"/>
              </a:cxn>
              <a:cxn ang="0">
                <a:pos x="csX4265" y="csY4265"/>
              </a:cxn>
              <a:cxn ang="0">
                <a:pos x="csX4266" y="csY4266"/>
              </a:cxn>
              <a:cxn ang="0">
                <a:pos x="csX4267" y="csY4267"/>
              </a:cxn>
              <a:cxn ang="0">
                <a:pos x="csX4268" y="csY4268"/>
              </a:cxn>
              <a:cxn ang="0">
                <a:pos x="csX4269" y="csY4269"/>
              </a:cxn>
              <a:cxn ang="0">
                <a:pos x="csX4270" y="csY4270"/>
              </a:cxn>
              <a:cxn ang="0">
                <a:pos x="csX4271" y="csY4271"/>
              </a:cxn>
              <a:cxn ang="0">
                <a:pos x="csX4272" y="csY4272"/>
              </a:cxn>
              <a:cxn ang="0">
                <a:pos x="csX4273" y="csY4273"/>
              </a:cxn>
              <a:cxn ang="0">
                <a:pos x="csX4274" y="csY4274"/>
              </a:cxn>
              <a:cxn ang="0">
                <a:pos x="csX4275" y="csY4275"/>
              </a:cxn>
              <a:cxn ang="0">
                <a:pos x="csX4276" y="csY4276"/>
              </a:cxn>
              <a:cxn ang="0">
                <a:pos x="csX4277" y="csY4277"/>
              </a:cxn>
              <a:cxn ang="0">
                <a:pos x="csX4278" y="csY4278"/>
              </a:cxn>
              <a:cxn ang="0">
                <a:pos x="csX4279" y="csY4279"/>
              </a:cxn>
              <a:cxn ang="0">
                <a:pos x="csX4280" y="csY4280"/>
              </a:cxn>
              <a:cxn ang="0">
                <a:pos x="csX4281" y="csY4281"/>
              </a:cxn>
              <a:cxn ang="0">
                <a:pos x="csX4282" y="csY4282"/>
              </a:cxn>
              <a:cxn ang="0">
                <a:pos x="csX4283" y="csY4283"/>
              </a:cxn>
              <a:cxn ang="0">
                <a:pos x="csX4284" y="csY4284"/>
              </a:cxn>
              <a:cxn ang="0">
                <a:pos x="csX4285" y="csY4285"/>
              </a:cxn>
              <a:cxn ang="0">
                <a:pos x="csX4286" y="csY4286"/>
              </a:cxn>
              <a:cxn ang="0">
                <a:pos x="csX4287" y="csY4287"/>
              </a:cxn>
              <a:cxn ang="0">
                <a:pos x="csX4288" y="csY4288"/>
              </a:cxn>
              <a:cxn ang="0">
                <a:pos x="csX4289" y="csY4289"/>
              </a:cxn>
              <a:cxn ang="0">
                <a:pos x="csX4290" y="csY4290"/>
              </a:cxn>
              <a:cxn ang="0">
                <a:pos x="csX4291" y="csY4291"/>
              </a:cxn>
              <a:cxn ang="0">
                <a:pos x="csX4292" y="csY4292"/>
              </a:cxn>
              <a:cxn ang="0">
                <a:pos x="csX4293" y="csY4293"/>
              </a:cxn>
              <a:cxn ang="0">
                <a:pos x="csX4294" y="csY4294"/>
              </a:cxn>
              <a:cxn ang="0">
                <a:pos x="csX4295" y="csY4295"/>
              </a:cxn>
              <a:cxn ang="0">
                <a:pos x="csX4296" y="csY4296"/>
              </a:cxn>
              <a:cxn ang="0">
                <a:pos x="csX4297" y="csY4297"/>
              </a:cxn>
              <a:cxn ang="0">
                <a:pos x="csX4298" y="csY4298"/>
              </a:cxn>
              <a:cxn ang="0">
                <a:pos x="csX4299" y="csY4299"/>
              </a:cxn>
              <a:cxn ang="0">
                <a:pos x="csX4300" y="csY4300"/>
              </a:cxn>
              <a:cxn ang="0">
                <a:pos x="csX4301" y="csY4301"/>
              </a:cxn>
              <a:cxn ang="0">
                <a:pos x="csX4302" y="csY4302"/>
              </a:cxn>
              <a:cxn ang="0">
                <a:pos x="csX4303" y="csY4303"/>
              </a:cxn>
              <a:cxn ang="0">
                <a:pos x="csX4304" y="csY4304"/>
              </a:cxn>
              <a:cxn ang="0">
                <a:pos x="csX4305" y="csY4305"/>
              </a:cxn>
              <a:cxn ang="0">
                <a:pos x="csX4306" y="csY4306"/>
              </a:cxn>
              <a:cxn ang="0">
                <a:pos x="csX4307" y="csY4307"/>
              </a:cxn>
              <a:cxn ang="0">
                <a:pos x="csX4308" y="csY4308"/>
              </a:cxn>
              <a:cxn ang="0">
                <a:pos x="csX4309" y="csY4309"/>
              </a:cxn>
              <a:cxn ang="0">
                <a:pos x="csX4310" y="csY4310"/>
              </a:cxn>
              <a:cxn ang="0">
                <a:pos x="csX4311" y="csY4311"/>
              </a:cxn>
              <a:cxn ang="0">
                <a:pos x="csX4312" y="csY4312"/>
              </a:cxn>
              <a:cxn ang="0">
                <a:pos x="csX4313" y="csY4313"/>
              </a:cxn>
              <a:cxn ang="0">
                <a:pos x="csX4314" y="csY4314"/>
              </a:cxn>
              <a:cxn ang="0">
                <a:pos x="csX4315" y="csY4315"/>
              </a:cxn>
              <a:cxn ang="0">
                <a:pos x="csX4316" y="csY4316"/>
              </a:cxn>
              <a:cxn ang="0">
                <a:pos x="csX4317" y="csY4317"/>
              </a:cxn>
              <a:cxn ang="0">
                <a:pos x="csX4318" y="csY4318"/>
              </a:cxn>
              <a:cxn ang="0">
                <a:pos x="csX4319" y="csY4319"/>
              </a:cxn>
              <a:cxn ang="0">
                <a:pos x="csX4320" y="csY4320"/>
              </a:cxn>
              <a:cxn ang="0">
                <a:pos x="csX4321" y="csY4321"/>
              </a:cxn>
              <a:cxn ang="0">
                <a:pos x="csX4322" y="csY4322"/>
              </a:cxn>
              <a:cxn ang="0">
                <a:pos x="csX4323" y="csY4323"/>
              </a:cxn>
              <a:cxn ang="0">
                <a:pos x="csX4324" y="csY4324"/>
              </a:cxn>
              <a:cxn ang="0">
                <a:pos x="csX4325" y="csY4325"/>
              </a:cxn>
              <a:cxn ang="0">
                <a:pos x="csX4326" y="csY4326"/>
              </a:cxn>
              <a:cxn ang="0">
                <a:pos x="csX4327" y="csY4327"/>
              </a:cxn>
              <a:cxn ang="0">
                <a:pos x="csX4328" y="csY4328"/>
              </a:cxn>
              <a:cxn ang="0">
                <a:pos x="csX4329" y="csY4329"/>
              </a:cxn>
              <a:cxn ang="0">
                <a:pos x="csX4330" y="csY4330"/>
              </a:cxn>
              <a:cxn ang="0">
                <a:pos x="csX4331" y="csY4331"/>
              </a:cxn>
              <a:cxn ang="0">
                <a:pos x="csX4332" y="csY4332"/>
              </a:cxn>
              <a:cxn ang="0">
                <a:pos x="csX4333" y="csY4333"/>
              </a:cxn>
              <a:cxn ang="0">
                <a:pos x="csX4334" y="csY4334"/>
              </a:cxn>
              <a:cxn ang="0">
                <a:pos x="csX4335" y="csY4335"/>
              </a:cxn>
              <a:cxn ang="0">
                <a:pos x="csX4336" y="csY4336"/>
              </a:cxn>
              <a:cxn ang="0">
                <a:pos x="csX4337" y="csY4337"/>
              </a:cxn>
              <a:cxn ang="0">
                <a:pos x="csX4338" y="csY4338"/>
              </a:cxn>
              <a:cxn ang="0">
                <a:pos x="csX4339" y="csY4339"/>
              </a:cxn>
              <a:cxn ang="0">
                <a:pos x="csX4340" y="csY4340"/>
              </a:cxn>
              <a:cxn ang="0">
                <a:pos x="csX4341" y="csY4341"/>
              </a:cxn>
              <a:cxn ang="0">
                <a:pos x="csX4342" y="csY4342"/>
              </a:cxn>
              <a:cxn ang="0">
                <a:pos x="csX4343" y="csY4343"/>
              </a:cxn>
              <a:cxn ang="0">
                <a:pos x="csX4344" y="csY4344"/>
              </a:cxn>
              <a:cxn ang="0">
                <a:pos x="csX4345" y="csY4345"/>
              </a:cxn>
              <a:cxn ang="0">
                <a:pos x="csX4346" y="csY4346"/>
              </a:cxn>
              <a:cxn ang="0">
                <a:pos x="csX4347" y="csY4347"/>
              </a:cxn>
              <a:cxn ang="0">
                <a:pos x="csX4348" y="csY4348"/>
              </a:cxn>
              <a:cxn ang="0">
                <a:pos x="csX4349" y="csY4349"/>
              </a:cxn>
              <a:cxn ang="0">
                <a:pos x="csX4350" y="csY4350"/>
              </a:cxn>
              <a:cxn ang="0">
                <a:pos x="csX4351" y="csY4351"/>
              </a:cxn>
              <a:cxn ang="0">
                <a:pos x="csX4352" y="csY4352"/>
              </a:cxn>
              <a:cxn ang="0">
                <a:pos x="csX4353" y="csY4353"/>
              </a:cxn>
              <a:cxn ang="0">
                <a:pos x="csX4354" y="csY4354"/>
              </a:cxn>
              <a:cxn ang="0">
                <a:pos x="csX4355" y="csY4355"/>
              </a:cxn>
              <a:cxn ang="0">
                <a:pos x="csX4356" y="csY4356"/>
              </a:cxn>
              <a:cxn ang="0">
                <a:pos x="csX4357" y="csY4357"/>
              </a:cxn>
              <a:cxn ang="0">
                <a:pos x="csX4358" y="csY4358"/>
              </a:cxn>
              <a:cxn ang="0">
                <a:pos x="csX4359" y="csY4359"/>
              </a:cxn>
              <a:cxn ang="0">
                <a:pos x="csX4360" y="csY4360"/>
              </a:cxn>
              <a:cxn ang="0">
                <a:pos x="csX4361" y="csY4361"/>
              </a:cxn>
              <a:cxn ang="0">
                <a:pos x="csX4362" y="csY4362"/>
              </a:cxn>
              <a:cxn ang="0">
                <a:pos x="csX4363" y="csY4363"/>
              </a:cxn>
              <a:cxn ang="0">
                <a:pos x="csX4364" y="csY4364"/>
              </a:cxn>
              <a:cxn ang="0">
                <a:pos x="csX4365" y="csY4365"/>
              </a:cxn>
              <a:cxn ang="0">
                <a:pos x="csX4366" y="csY4366"/>
              </a:cxn>
              <a:cxn ang="0">
                <a:pos x="csX4367" y="csY4367"/>
              </a:cxn>
              <a:cxn ang="0">
                <a:pos x="csX4368" y="csY4368"/>
              </a:cxn>
              <a:cxn ang="0">
                <a:pos x="csX4369" y="csY4369"/>
              </a:cxn>
              <a:cxn ang="0">
                <a:pos x="csX4370" y="csY4370"/>
              </a:cxn>
              <a:cxn ang="0">
                <a:pos x="csX4371" y="csY4371"/>
              </a:cxn>
              <a:cxn ang="0">
                <a:pos x="csX4372" y="csY4372"/>
              </a:cxn>
              <a:cxn ang="0">
                <a:pos x="csX4373" y="csY4373"/>
              </a:cxn>
              <a:cxn ang="0">
                <a:pos x="csX4374" y="csY4374"/>
              </a:cxn>
              <a:cxn ang="0">
                <a:pos x="csX4375" y="csY4375"/>
              </a:cxn>
              <a:cxn ang="0">
                <a:pos x="csX4376" y="csY4376"/>
              </a:cxn>
              <a:cxn ang="0">
                <a:pos x="csX4377" y="csY4377"/>
              </a:cxn>
              <a:cxn ang="0">
                <a:pos x="csX4378" y="csY4378"/>
              </a:cxn>
              <a:cxn ang="0">
                <a:pos x="csX4379" y="csY4379"/>
              </a:cxn>
              <a:cxn ang="0">
                <a:pos x="csX4380" y="csY4380"/>
              </a:cxn>
              <a:cxn ang="0">
                <a:pos x="csX4381" y="csY4381"/>
              </a:cxn>
              <a:cxn ang="0">
                <a:pos x="csX4382" y="csY4382"/>
              </a:cxn>
              <a:cxn ang="0">
                <a:pos x="csX4383" y="csY4383"/>
              </a:cxn>
              <a:cxn ang="0">
                <a:pos x="csX4384" y="csY4384"/>
              </a:cxn>
              <a:cxn ang="0">
                <a:pos x="csX4385" y="csY4385"/>
              </a:cxn>
              <a:cxn ang="0">
                <a:pos x="csX4386" y="csY4386"/>
              </a:cxn>
              <a:cxn ang="0">
                <a:pos x="csX4387" y="csY4387"/>
              </a:cxn>
              <a:cxn ang="0">
                <a:pos x="csX4388" y="csY4388"/>
              </a:cxn>
              <a:cxn ang="0">
                <a:pos x="csX4389" y="csY4389"/>
              </a:cxn>
              <a:cxn ang="0">
                <a:pos x="csX4390" y="csY4390"/>
              </a:cxn>
              <a:cxn ang="0">
                <a:pos x="csX4391" y="csY4391"/>
              </a:cxn>
              <a:cxn ang="0">
                <a:pos x="csX4392" y="csY4392"/>
              </a:cxn>
              <a:cxn ang="0">
                <a:pos x="csX4393" y="csY4393"/>
              </a:cxn>
              <a:cxn ang="0">
                <a:pos x="csX4394" y="csY4394"/>
              </a:cxn>
              <a:cxn ang="0">
                <a:pos x="csX4395" y="csY4395"/>
              </a:cxn>
              <a:cxn ang="0">
                <a:pos x="csX4396" y="csY4396"/>
              </a:cxn>
              <a:cxn ang="0">
                <a:pos x="csX4397" y="csY4397"/>
              </a:cxn>
              <a:cxn ang="0">
                <a:pos x="csX4398" y="csY4398"/>
              </a:cxn>
              <a:cxn ang="0">
                <a:pos x="csX4399" y="csY4399"/>
              </a:cxn>
              <a:cxn ang="0">
                <a:pos x="csX4400" y="csY4400"/>
              </a:cxn>
              <a:cxn ang="0">
                <a:pos x="csX4401" y="csY4401"/>
              </a:cxn>
              <a:cxn ang="0">
                <a:pos x="csX4402" y="csY4402"/>
              </a:cxn>
              <a:cxn ang="0">
                <a:pos x="csX4403" y="csY4403"/>
              </a:cxn>
              <a:cxn ang="0">
                <a:pos x="csX4404" y="csY4404"/>
              </a:cxn>
              <a:cxn ang="0">
                <a:pos x="csX4405" y="csY4405"/>
              </a:cxn>
              <a:cxn ang="0">
                <a:pos x="csX4406" y="csY4406"/>
              </a:cxn>
              <a:cxn ang="0">
                <a:pos x="csX4407" y="csY4407"/>
              </a:cxn>
              <a:cxn ang="0">
                <a:pos x="csX4408" y="csY4408"/>
              </a:cxn>
              <a:cxn ang="0">
                <a:pos x="csX4409" y="csY4409"/>
              </a:cxn>
              <a:cxn ang="0">
                <a:pos x="csX4410" y="csY4410"/>
              </a:cxn>
              <a:cxn ang="0">
                <a:pos x="csX4411" y="csY4411"/>
              </a:cxn>
              <a:cxn ang="0">
                <a:pos x="csX4412" y="csY4412"/>
              </a:cxn>
              <a:cxn ang="0">
                <a:pos x="csX4413" y="csY4413"/>
              </a:cxn>
              <a:cxn ang="0">
                <a:pos x="csX4414" y="csY4414"/>
              </a:cxn>
              <a:cxn ang="0">
                <a:pos x="csX4415" y="csY4415"/>
              </a:cxn>
              <a:cxn ang="0">
                <a:pos x="csX4416" y="csY4416"/>
              </a:cxn>
              <a:cxn ang="0">
                <a:pos x="csX4417" y="csY4417"/>
              </a:cxn>
              <a:cxn ang="0">
                <a:pos x="csX4418" y="csY4418"/>
              </a:cxn>
              <a:cxn ang="0">
                <a:pos x="csX4419" y="csY4419"/>
              </a:cxn>
              <a:cxn ang="0">
                <a:pos x="csX4420" y="csY4420"/>
              </a:cxn>
              <a:cxn ang="0">
                <a:pos x="csX4421" y="csY4421"/>
              </a:cxn>
              <a:cxn ang="0">
                <a:pos x="csX4422" y="csY4422"/>
              </a:cxn>
              <a:cxn ang="0">
                <a:pos x="csX4423" y="csY4423"/>
              </a:cxn>
              <a:cxn ang="0">
                <a:pos x="csX4424" y="csY4424"/>
              </a:cxn>
              <a:cxn ang="0">
                <a:pos x="csX4425" y="csY4425"/>
              </a:cxn>
              <a:cxn ang="0">
                <a:pos x="csX4426" y="csY4426"/>
              </a:cxn>
              <a:cxn ang="0">
                <a:pos x="csX4427" y="csY4427"/>
              </a:cxn>
              <a:cxn ang="0">
                <a:pos x="csX4428" y="csY4428"/>
              </a:cxn>
              <a:cxn ang="0">
                <a:pos x="csX4429" y="csY4429"/>
              </a:cxn>
              <a:cxn ang="0">
                <a:pos x="csX4430" y="csY4430"/>
              </a:cxn>
              <a:cxn ang="0">
                <a:pos x="csX4431" y="csY4431"/>
              </a:cxn>
              <a:cxn ang="0">
                <a:pos x="csX4432" y="csY4432"/>
              </a:cxn>
              <a:cxn ang="0">
                <a:pos x="csX4433" y="csY4433"/>
              </a:cxn>
              <a:cxn ang="0">
                <a:pos x="csX4434" y="csY4434"/>
              </a:cxn>
              <a:cxn ang="0">
                <a:pos x="csX4435" y="csY4435"/>
              </a:cxn>
              <a:cxn ang="0">
                <a:pos x="csX4436" y="csY4436"/>
              </a:cxn>
              <a:cxn ang="0">
                <a:pos x="csX4437" y="csY4437"/>
              </a:cxn>
              <a:cxn ang="0">
                <a:pos x="csX4438" y="csY4438"/>
              </a:cxn>
              <a:cxn ang="0">
                <a:pos x="csX4439" y="csY4439"/>
              </a:cxn>
              <a:cxn ang="0">
                <a:pos x="csX4440" y="csY4440"/>
              </a:cxn>
              <a:cxn ang="0">
                <a:pos x="csX4441" y="csY4441"/>
              </a:cxn>
              <a:cxn ang="0">
                <a:pos x="csX4442" y="csY4442"/>
              </a:cxn>
              <a:cxn ang="0">
                <a:pos x="csX4443" y="csY4443"/>
              </a:cxn>
              <a:cxn ang="0">
                <a:pos x="csX4444" y="csY4444"/>
              </a:cxn>
              <a:cxn ang="0">
                <a:pos x="csX4445" y="csY4445"/>
              </a:cxn>
              <a:cxn ang="0">
                <a:pos x="csX4446" y="csY4446"/>
              </a:cxn>
              <a:cxn ang="0">
                <a:pos x="csX4447" y="csY4447"/>
              </a:cxn>
              <a:cxn ang="0">
                <a:pos x="csX4448" y="csY4448"/>
              </a:cxn>
              <a:cxn ang="0">
                <a:pos x="csX4449" y="csY4449"/>
              </a:cxn>
              <a:cxn ang="0">
                <a:pos x="csX4450" y="csY4450"/>
              </a:cxn>
              <a:cxn ang="0">
                <a:pos x="csX4451" y="csY4451"/>
              </a:cxn>
              <a:cxn ang="0">
                <a:pos x="csX4452" y="csY4452"/>
              </a:cxn>
              <a:cxn ang="0">
                <a:pos x="csX4453" y="csY4453"/>
              </a:cxn>
              <a:cxn ang="0">
                <a:pos x="csX4454" y="csY4454"/>
              </a:cxn>
              <a:cxn ang="0">
                <a:pos x="csX4455" y="csY4455"/>
              </a:cxn>
              <a:cxn ang="0">
                <a:pos x="csX4456" y="csY4456"/>
              </a:cxn>
              <a:cxn ang="0">
                <a:pos x="csX4457" y="csY4457"/>
              </a:cxn>
              <a:cxn ang="0">
                <a:pos x="csX4458" y="csY4458"/>
              </a:cxn>
              <a:cxn ang="0">
                <a:pos x="csX4459" y="csY4459"/>
              </a:cxn>
              <a:cxn ang="0">
                <a:pos x="csX4460" y="csY4460"/>
              </a:cxn>
              <a:cxn ang="0">
                <a:pos x="csX4461" y="csY4461"/>
              </a:cxn>
              <a:cxn ang="0">
                <a:pos x="csX4462" y="csY4462"/>
              </a:cxn>
              <a:cxn ang="0">
                <a:pos x="csX4463" y="csY4463"/>
              </a:cxn>
              <a:cxn ang="0">
                <a:pos x="csX4464" y="csY4464"/>
              </a:cxn>
              <a:cxn ang="0">
                <a:pos x="csX4465" y="csY4465"/>
              </a:cxn>
              <a:cxn ang="0">
                <a:pos x="csX4466" y="csY4466"/>
              </a:cxn>
              <a:cxn ang="0">
                <a:pos x="csX4467" y="csY4467"/>
              </a:cxn>
              <a:cxn ang="0">
                <a:pos x="csX4468" y="csY4468"/>
              </a:cxn>
              <a:cxn ang="0">
                <a:pos x="csX4469" y="csY4469"/>
              </a:cxn>
              <a:cxn ang="0">
                <a:pos x="csX4470" y="csY4470"/>
              </a:cxn>
              <a:cxn ang="0">
                <a:pos x="csX4471" y="csY4471"/>
              </a:cxn>
              <a:cxn ang="0">
                <a:pos x="csX4472" y="csY4472"/>
              </a:cxn>
              <a:cxn ang="0">
                <a:pos x="csX4473" y="csY4473"/>
              </a:cxn>
              <a:cxn ang="0">
                <a:pos x="csX4474" y="csY4474"/>
              </a:cxn>
              <a:cxn ang="0">
                <a:pos x="csX4475" y="csY4475"/>
              </a:cxn>
              <a:cxn ang="0">
                <a:pos x="csX4476" y="csY4476"/>
              </a:cxn>
              <a:cxn ang="0">
                <a:pos x="csX4477" y="csY4477"/>
              </a:cxn>
              <a:cxn ang="0">
                <a:pos x="csX4478" y="csY4478"/>
              </a:cxn>
              <a:cxn ang="0">
                <a:pos x="csX4479" y="csY4479"/>
              </a:cxn>
              <a:cxn ang="0">
                <a:pos x="csX4480" y="csY4480"/>
              </a:cxn>
              <a:cxn ang="0">
                <a:pos x="csX4481" y="csY4481"/>
              </a:cxn>
              <a:cxn ang="0">
                <a:pos x="csX4482" y="csY4482"/>
              </a:cxn>
              <a:cxn ang="0">
                <a:pos x="csX4483" y="csY4483"/>
              </a:cxn>
              <a:cxn ang="0">
                <a:pos x="csX4484" y="csY4484"/>
              </a:cxn>
              <a:cxn ang="0">
                <a:pos x="csX4485" y="csY4485"/>
              </a:cxn>
              <a:cxn ang="0">
                <a:pos x="csX4486" y="csY4486"/>
              </a:cxn>
              <a:cxn ang="0">
                <a:pos x="csX4487" y="csY4487"/>
              </a:cxn>
              <a:cxn ang="0">
                <a:pos x="csX4488" y="csY4488"/>
              </a:cxn>
              <a:cxn ang="0">
                <a:pos x="csX4489" y="csY4489"/>
              </a:cxn>
              <a:cxn ang="0">
                <a:pos x="csX4490" y="csY4490"/>
              </a:cxn>
              <a:cxn ang="0">
                <a:pos x="csX4491" y="csY4491"/>
              </a:cxn>
              <a:cxn ang="0">
                <a:pos x="csX4492" y="csY4492"/>
              </a:cxn>
              <a:cxn ang="0">
                <a:pos x="csX4493" y="csY4493"/>
              </a:cxn>
              <a:cxn ang="0">
                <a:pos x="csX4494" y="csY4494"/>
              </a:cxn>
              <a:cxn ang="0">
                <a:pos x="csX4495" y="csY4495"/>
              </a:cxn>
              <a:cxn ang="0">
                <a:pos x="csX4496" y="csY4496"/>
              </a:cxn>
              <a:cxn ang="0">
                <a:pos x="csX4497" y="csY4497"/>
              </a:cxn>
              <a:cxn ang="0">
                <a:pos x="csX4498" y="csY4498"/>
              </a:cxn>
              <a:cxn ang="0">
                <a:pos x="csX4499" y="csY4499"/>
              </a:cxn>
              <a:cxn ang="0">
                <a:pos x="csX4500" y="csY4500"/>
              </a:cxn>
              <a:cxn ang="0">
                <a:pos x="csX4501" y="csY4501"/>
              </a:cxn>
              <a:cxn ang="0">
                <a:pos x="csX4502" y="csY4502"/>
              </a:cxn>
              <a:cxn ang="0">
                <a:pos x="csX4503" y="csY4503"/>
              </a:cxn>
              <a:cxn ang="0">
                <a:pos x="csX4504" y="csY4504"/>
              </a:cxn>
              <a:cxn ang="0">
                <a:pos x="csX4505" y="csY4505"/>
              </a:cxn>
              <a:cxn ang="0">
                <a:pos x="csX4506" y="csY4506"/>
              </a:cxn>
              <a:cxn ang="0">
                <a:pos x="csX4507" y="csY4507"/>
              </a:cxn>
              <a:cxn ang="0">
                <a:pos x="csX4508" y="csY4508"/>
              </a:cxn>
              <a:cxn ang="0">
                <a:pos x="csX4509" y="csY4509"/>
              </a:cxn>
              <a:cxn ang="0">
                <a:pos x="csX4510" y="csY4510"/>
              </a:cxn>
              <a:cxn ang="0">
                <a:pos x="csX4511" y="csY4511"/>
              </a:cxn>
              <a:cxn ang="0">
                <a:pos x="csX4512" y="csY4512"/>
              </a:cxn>
              <a:cxn ang="0">
                <a:pos x="csX4513" y="csY4513"/>
              </a:cxn>
              <a:cxn ang="0">
                <a:pos x="csX4514" y="csY4514"/>
              </a:cxn>
              <a:cxn ang="0">
                <a:pos x="csX4515" y="csY4515"/>
              </a:cxn>
              <a:cxn ang="0">
                <a:pos x="csX4516" y="csY4516"/>
              </a:cxn>
              <a:cxn ang="0">
                <a:pos x="csX4517" y="csY4517"/>
              </a:cxn>
              <a:cxn ang="0">
                <a:pos x="csX4518" y="csY4518"/>
              </a:cxn>
              <a:cxn ang="0">
                <a:pos x="csX4519" y="csY4519"/>
              </a:cxn>
              <a:cxn ang="0">
                <a:pos x="csX4520" y="csY4520"/>
              </a:cxn>
              <a:cxn ang="0">
                <a:pos x="csX4521" y="csY4521"/>
              </a:cxn>
              <a:cxn ang="0">
                <a:pos x="csX4522" y="csY4522"/>
              </a:cxn>
              <a:cxn ang="0">
                <a:pos x="csX4523" y="csY4523"/>
              </a:cxn>
              <a:cxn ang="0">
                <a:pos x="csX4524" y="csY4524"/>
              </a:cxn>
              <a:cxn ang="0">
                <a:pos x="csX4525" y="csY4525"/>
              </a:cxn>
              <a:cxn ang="0">
                <a:pos x="csX4526" y="csY4526"/>
              </a:cxn>
              <a:cxn ang="0">
                <a:pos x="csX4527" y="csY4527"/>
              </a:cxn>
              <a:cxn ang="0">
                <a:pos x="csX4528" y="csY4528"/>
              </a:cxn>
              <a:cxn ang="0">
                <a:pos x="csX4529" y="csY4529"/>
              </a:cxn>
              <a:cxn ang="0">
                <a:pos x="csX4530" y="csY4530"/>
              </a:cxn>
              <a:cxn ang="0">
                <a:pos x="csX4531" y="csY4531"/>
              </a:cxn>
              <a:cxn ang="0">
                <a:pos x="csX4532" y="csY4532"/>
              </a:cxn>
              <a:cxn ang="0">
                <a:pos x="csX4533" y="csY4533"/>
              </a:cxn>
              <a:cxn ang="0">
                <a:pos x="csX4534" y="csY4534"/>
              </a:cxn>
              <a:cxn ang="0">
                <a:pos x="csX4535" y="csY4535"/>
              </a:cxn>
              <a:cxn ang="0">
                <a:pos x="csX4536" y="csY4536"/>
              </a:cxn>
              <a:cxn ang="0">
                <a:pos x="csX4537" y="csY4537"/>
              </a:cxn>
              <a:cxn ang="0">
                <a:pos x="csX4538" y="csY4538"/>
              </a:cxn>
              <a:cxn ang="0">
                <a:pos x="csX4539" y="csY4539"/>
              </a:cxn>
              <a:cxn ang="0">
                <a:pos x="csX4540" y="csY4540"/>
              </a:cxn>
              <a:cxn ang="0">
                <a:pos x="csX4541" y="csY4541"/>
              </a:cxn>
              <a:cxn ang="0">
                <a:pos x="csX4542" y="csY4542"/>
              </a:cxn>
              <a:cxn ang="0">
                <a:pos x="csX4543" y="csY4543"/>
              </a:cxn>
              <a:cxn ang="0">
                <a:pos x="csX4544" y="csY4544"/>
              </a:cxn>
              <a:cxn ang="0">
                <a:pos x="csX4545" y="csY4545"/>
              </a:cxn>
              <a:cxn ang="0">
                <a:pos x="csX4546" y="csY4546"/>
              </a:cxn>
              <a:cxn ang="0">
                <a:pos x="csX4547" y="csY4547"/>
              </a:cxn>
              <a:cxn ang="0">
                <a:pos x="csX4548" y="csY4548"/>
              </a:cxn>
              <a:cxn ang="0">
                <a:pos x="csX4549" y="csY4549"/>
              </a:cxn>
              <a:cxn ang="0">
                <a:pos x="csX4550" y="csY4550"/>
              </a:cxn>
              <a:cxn ang="0">
                <a:pos x="csX4551" y="csY4551"/>
              </a:cxn>
              <a:cxn ang="0">
                <a:pos x="csX4552" y="csY4552"/>
              </a:cxn>
              <a:cxn ang="0">
                <a:pos x="csX4553" y="csY4553"/>
              </a:cxn>
              <a:cxn ang="0">
                <a:pos x="csX4554" y="csY4554"/>
              </a:cxn>
              <a:cxn ang="0">
                <a:pos x="csX4555" y="csY4555"/>
              </a:cxn>
              <a:cxn ang="0">
                <a:pos x="csX4556" y="csY4556"/>
              </a:cxn>
              <a:cxn ang="0">
                <a:pos x="csX4557" y="csY4557"/>
              </a:cxn>
              <a:cxn ang="0">
                <a:pos x="csX4558" y="csY4558"/>
              </a:cxn>
              <a:cxn ang="0">
                <a:pos x="csX4559" y="csY4559"/>
              </a:cxn>
              <a:cxn ang="0">
                <a:pos x="csX4560" y="csY4560"/>
              </a:cxn>
              <a:cxn ang="0">
                <a:pos x="csX4561" y="csY4561"/>
              </a:cxn>
              <a:cxn ang="0">
                <a:pos x="csX4562" y="csY4562"/>
              </a:cxn>
              <a:cxn ang="0">
                <a:pos x="csX4563" y="csY4563"/>
              </a:cxn>
              <a:cxn ang="0">
                <a:pos x="csX4564" y="csY4564"/>
              </a:cxn>
              <a:cxn ang="0">
                <a:pos x="csX4565" y="csY4565"/>
              </a:cxn>
              <a:cxn ang="0">
                <a:pos x="csX4566" y="csY4566"/>
              </a:cxn>
              <a:cxn ang="0">
                <a:pos x="csX4567" y="csY4567"/>
              </a:cxn>
              <a:cxn ang="0">
                <a:pos x="csX4568" y="csY4568"/>
              </a:cxn>
              <a:cxn ang="0">
                <a:pos x="csX4569" y="csY4569"/>
              </a:cxn>
              <a:cxn ang="0">
                <a:pos x="csX4570" y="csY4570"/>
              </a:cxn>
              <a:cxn ang="0">
                <a:pos x="csX4571" y="csY4571"/>
              </a:cxn>
              <a:cxn ang="0">
                <a:pos x="csX4572" y="csY4572"/>
              </a:cxn>
              <a:cxn ang="0">
                <a:pos x="csX4573" y="csY4573"/>
              </a:cxn>
              <a:cxn ang="0">
                <a:pos x="csX4574" y="csY4574"/>
              </a:cxn>
              <a:cxn ang="0">
                <a:pos x="csX4575" y="csY4575"/>
              </a:cxn>
              <a:cxn ang="0">
                <a:pos x="csX4576" y="csY4576"/>
              </a:cxn>
              <a:cxn ang="0">
                <a:pos x="csX4577" y="csY4577"/>
              </a:cxn>
              <a:cxn ang="0">
                <a:pos x="csX4578" y="csY4578"/>
              </a:cxn>
              <a:cxn ang="0">
                <a:pos x="csX4579" y="csY4579"/>
              </a:cxn>
              <a:cxn ang="0">
                <a:pos x="csX4580" y="csY4580"/>
              </a:cxn>
              <a:cxn ang="0">
                <a:pos x="csX4581" y="csY4581"/>
              </a:cxn>
              <a:cxn ang="0">
                <a:pos x="csX4582" y="csY4582"/>
              </a:cxn>
              <a:cxn ang="0">
                <a:pos x="csX4583" y="csY4583"/>
              </a:cxn>
              <a:cxn ang="0">
                <a:pos x="csX4584" y="csY4584"/>
              </a:cxn>
              <a:cxn ang="0">
                <a:pos x="csX4585" y="csY4585"/>
              </a:cxn>
              <a:cxn ang="0">
                <a:pos x="csX4586" y="csY4586"/>
              </a:cxn>
              <a:cxn ang="0">
                <a:pos x="csX4587" y="csY4587"/>
              </a:cxn>
              <a:cxn ang="0">
                <a:pos x="csX4588" y="csY4588"/>
              </a:cxn>
              <a:cxn ang="0">
                <a:pos x="csX4589" y="csY4589"/>
              </a:cxn>
              <a:cxn ang="0">
                <a:pos x="csX4590" y="csY4590"/>
              </a:cxn>
              <a:cxn ang="0">
                <a:pos x="csX4591" y="csY4591"/>
              </a:cxn>
              <a:cxn ang="0">
                <a:pos x="csX4592" y="csY4592"/>
              </a:cxn>
              <a:cxn ang="0">
                <a:pos x="csX4593" y="csY4593"/>
              </a:cxn>
              <a:cxn ang="0">
                <a:pos x="csX4594" y="csY4594"/>
              </a:cxn>
              <a:cxn ang="0">
                <a:pos x="csX4595" y="csY4595"/>
              </a:cxn>
              <a:cxn ang="0">
                <a:pos x="csX4596" y="csY4596"/>
              </a:cxn>
              <a:cxn ang="0">
                <a:pos x="csX4597" y="csY4597"/>
              </a:cxn>
              <a:cxn ang="0">
                <a:pos x="csX4598" y="csY4598"/>
              </a:cxn>
              <a:cxn ang="0">
                <a:pos x="csX4599" y="csY4599"/>
              </a:cxn>
              <a:cxn ang="0">
                <a:pos x="csX4600" y="csY4600"/>
              </a:cxn>
              <a:cxn ang="0">
                <a:pos x="csX4601" y="csY4601"/>
              </a:cxn>
              <a:cxn ang="0">
                <a:pos x="csX4602" y="csY4602"/>
              </a:cxn>
              <a:cxn ang="0">
                <a:pos x="csX4603" y="csY4603"/>
              </a:cxn>
              <a:cxn ang="0">
                <a:pos x="csX4604" y="csY4604"/>
              </a:cxn>
              <a:cxn ang="0">
                <a:pos x="csX4605" y="csY4605"/>
              </a:cxn>
              <a:cxn ang="0">
                <a:pos x="csX4606" y="csY4606"/>
              </a:cxn>
              <a:cxn ang="0">
                <a:pos x="csX4607" y="csY4607"/>
              </a:cxn>
              <a:cxn ang="0">
                <a:pos x="csX4608" y="csY4608"/>
              </a:cxn>
              <a:cxn ang="0">
                <a:pos x="csX4609" y="csY4609"/>
              </a:cxn>
              <a:cxn ang="0">
                <a:pos x="csX4610" y="csY4610"/>
              </a:cxn>
              <a:cxn ang="0">
                <a:pos x="csX4611" y="csY4611"/>
              </a:cxn>
              <a:cxn ang="0">
                <a:pos x="csX4612" y="csY4612"/>
              </a:cxn>
              <a:cxn ang="0">
                <a:pos x="csX4613" y="csY4613"/>
              </a:cxn>
              <a:cxn ang="0">
                <a:pos x="csX4614" y="csY4614"/>
              </a:cxn>
              <a:cxn ang="0">
                <a:pos x="csX4615" y="csY4615"/>
              </a:cxn>
              <a:cxn ang="0">
                <a:pos x="csX4616" y="csY4616"/>
              </a:cxn>
              <a:cxn ang="0">
                <a:pos x="csX4617" y="csY4617"/>
              </a:cxn>
              <a:cxn ang="0">
                <a:pos x="csX4618" y="csY4618"/>
              </a:cxn>
              <a:cxn ang="0">
                <a:pos x="csX4619" y="csY4619"/>
              </a:cxn>
              <a:cxn ang="0">
                <a:pos x="csX4620" y="csY4620"/>
              </a:cxn>
              <a:cxn ang="0">
                <a:pos x="csX4621" y="csY4621"/>
              </a:cxn>
              <a:cxn ang="0">
                <a:pos x="csX4622" y="csY4622"/>
              </a:cxn>
              <a:cxn ang="0">
                <a:pos x="csX4623" y="csY4623"/>
              </a:cxn>
              <a:cxn ang="0">
                <a:pos x="csX4624" y="csY4624"/>
              </a:cxn>
              <a:cxn ang="0">
                <a:pos x="csX4625" y="csY4625"/>
              </a:cxn>
              <a:cxn ang="0">
                <a:pos x="csX4626" y="csY4626"/>
              </a:cxn>
              <a:cxn ang="0">
                <a:pos x="csX4627" y="csY4627"/>
              </a:cxn>
              <a:cxn ang="0">
                <a:pos x="csX4628" y="csY4628"/>
              </a:cxn>
              <a:cxn ang="0">
                <a:pos x="csX4629" y="csY4629"/>
              </a:cxn>
              <a:cxn ang="0">
                <a:pos x="csX4630" y="csY4630"/>
              </a:cxn>
              <a:cxn ang="0">
                <a:pos x="csX4631" y="csY4631"/>
              </a:cxn>
              <a:cxn ang="0">
                <a:pos x="csX4632" y="csY4632"/>
              </a:cxn>
              <a:cxn ang="0">
                <a:pos x="csX4633" y="csY4633"/>
              </a:cxn>
              <a:cxn ang="0">
                <a:pos x="csX4634" y="csY4634"/>
              </a:cxn>
              <a:cxn ang="0">
                <a:pos x="csX4635" y="csY4635"/>
              </a:cxn>
              <a:cxn ang="0">
                <a:pos x="csX4636" y="csY4636"/>
              </a:cxn>
              <a:cxn ang="0">
                <a:pos x="csX4637" y="csY4637"/>
              </a:cxn>
              <a:cxn ang="0">
                <a:pos x="csX4638" y="csY4638"/>
              </a:cxn>
              <a:cxn ang="0">
                <a:pos x="csX4639" y="csY4639"/>
              </a:cxn>
              <a:cxn ang="0">
                <a:pos x="csX4640" y="csY4640"/>
              </a:cxn>
              <a:cxn ang="0">
                <a:pos x="csX4641" y="csY4641"/>
              </a:cxn>
              <a:cxn ang="0">
                <a:pos x="csX4642" y="csY4642"/>
              </a:cxn>
              <a:cxn ang="0">
                <a:pos x="csX4643" y="csY4643"/>
              </a:cxn>
              <a:cxn ang="0">
                <a:pos x="csX4644" y="csY4644"/>
              </a:cxn>
              <a:cxn ang="0">
                <a:pos x="csX4645" y="csY4645"/>
              </a:cxn>
              <a:cxn ang="0">
                <a:pos x="csX4646" y="csY4646"/>
              </a:cxn>
              <a:cxn ang="0">
                <a:pos x="csX4647" y="csY4647"/>
              </a:cxn>
              <a:cxn ang="0">
                <a:pos x="csX4648" y="csY4648"/>
              </a:cxn>
              <a:cxn ang="0">
                <a:pos x="csX4649" y="csY4649"/>
              </a:cxn>
              <a:cxn ang="0">
                <a:pos x="csX4650" y="csY4650"/>
              </a:cxn>
              <a:cxn ang="0">
                <a:pos x="csX4651" y="csY4651"/>
              </a:cxn>
              <a:cxn ang="0">
                <a:pos x="csX4652" y="csY4652"/>
              </a:cxn>
              <a:cxn ang="0">
                <a:pos x="csX4653" y="csY4653"/>
              </a:cxn>
              <a:cxn ang="0">
                <a:pos x="csX4654" y="csY4654"/>
              </a:cxn>
              <a:cxn ang="0">
                <a:pos x="csX4655" y="csY4655"/>
              </a:cxn>
              <a:cxn ang="0">
                <a:pos x="csX4656" y="csY4656"/>
              </a:cxn>
              <a:cxn ang="0">
                <a:pos x="csX4657" y="csY4657"/>
              </a:cxn>
              <a:cxn ang="0">
                <a:pos x="csX4658" y="csY4658"/>
              </a:cxn>
              <a:cxn ang="0">
                <a:pos x="csX4659" y="csY4659"/>
              </a:cxn>
              <a:cxn ang="0">
                <a:pos x="csX4660" y="csY4660"/>
              </a:cxn>
              <a:cxn ang="0">
                <a:pos x="csX4661" y="csY4661"/>
              </a:cxn>
              <a:cxn ang="0">
                <a:pos x="csX4662" y="csY4662"/>
              </a:cxn>
              <a:cxn ang="0">
                <a:pos x="csX4663" y="csY4663"/>
              </a:cxn>
              <a:cxn ang="0">
                <a:pos x="csX4664" y="csY4664"/>
              </a:cxn>
              <a:cxn ang="0">
                <a:pos x="csX4665" y="csY4665"/>
              </a:cxn>
              <a:cxn ang="0">
                <a:pos x="csX4666" y="csY4666"/>
              </a:cxn>
              <a:cxn ang="0">
                <a:pos x="csX4667" y="csY4667"/>
              </a:cxn>
              <a:cxn ang="0">
                <a:pos x="csX4668" y="csY4668"/>
              </a:cxn>
              <a:cxn ang="0">
                <a:pos x="csX4669" y="csY4669"/>
              </a:cxn>
              <a:cxn ang="0">
                <a:pos x="csX4670" y="csY4670"/>
              </a:cxn>
              <a:cxn ang="0">
                <a:pos x="csX4671" y="csY4671"/>
              </a:cxn>
              <a:cxn ang="0">
                <a:pos x="csX4672" y="csY4672"/>
              </a:cxn>
              <a:cxn ang="0">
                <a:pos x="csX4673" y="csY4673"/>
              </a:cxn>
              <a:cxn ang="0">
                <a:pos x="csX4674" y="csY4674"/>
              </a:cxn>
              <a:cxn ang="0">
                <a:pos x="csX4675" y="csY4675"/>
              </a:cxn>
              <a:cxn ang="0">
                <a:pos x="csX4676" y="csY4676"/>
              </a:cxn>
              <a:cxn ang="0">
                <a:pos x="csX4677" y="csY4677"/>
              </a:cxn>
              <a:cxn ang="0">
                <a:pos x="csX4678" y="csY4678"/>
              </a:cxn>
              <a:cxn ang="0">
                <a:pos x="csX4679" y="csY4679"/>
              </a:cxn>
              <a:cxn ang="0">
                <a:pos x="csX4680" y="csY4680"/>
              </a:cxn>
              <a:cxn ang="0">
                <a:pos x="csX4681" y="csY4681"/>
              </a:cxn>
              <a:cxn ang="0">
                <a:pos x="csX4682" y="csY4682"/>
              </a:cxn>
              <a:cxn ang="0">
                <a:pos x="csX4683" y="csY4683"/>
              </a:cxn>
              <a:cxn ang="0">
                <a:pos x="csX4684" y="csY4684"/>
              </a:cxn>
              <a:cxn ang="0">
                <a:pos x="csX4685" y="csY4685"/>
              </a:cxn>
              <a:cxn ang="0">
                <a:pos x="csX4686" y="csY4686"/>
              </a:cxn>
              <a:cxn ang="0">
                <a:pos x="csX4687" y="csY4687"/>
              </a:cxn>
              <a:cxn ang="0">
                <a:pos x="csX4688" y="csY4688"/>
              </a:cxn>
              <a:cxn ang="0">
                <a:pos x="csX4689" y="csY4689"/>
              </a:cxn>
              <a:cxn ang="0">
                <a:pos x="csX4690" y="csY4690"/>
              </a:cxn>
              <a:cxn ang="0">
                <a:pos x="csX4691" y="csY4691"/>
              </a:cxn>
              <a:cxn ang="0">
                <a:pos x="csX4692" y="csY4692"/>
              </a:cxn>
              <a:cxn ang="0">
                <a:pos x="csX4693" y="csY4693"/>
              </a:cxn>
              <a:cxn ang="0">
                <a:pos x="csX4694" y="csY4694"/>
              </a:cxn>
              <a:cxn ang="0">
                <a:pos x="csX4695" y="csY4695"/>
              </a:cxn>
              <a:cxn ang="0">
                <a:pos x="csX4696" y="csY4696"/>
              </a:cxn>
              <a:cxn ang="0">
                <a:pos x="csX4697" y="csY4697"/>
              </a:cxn>
              <a:cxn ang="0">
                <a:pos x="csX4698" y="csY4698"/>
              </a:cxn>
              <a:cxn ang="0">
                <a:pos x="csX4699" y="csY4699"/>
              </a:cxn>
              <a:cxn ang="0">
                <a:pos x="csX4700" y="csY4700"/>
              </a:cxn>
              <a:cxn ang="0">
                <a:pos x="csX4701" y="csY4701"/>
              </a:cxn>
              <a:cxn ang="0">
                <a:pos x="csX4702" y="csY4702"/>
              </a:cxn>
              <a:cxn ang="0">
                <a:pos x="csX4703" y="csY4703"/>
              </a:cxn>
              <a:cxn ang="0">
                <a:pos x="csX4704" y="csY4704"/>
              </a:cxn>
              <a:cxn ang="0">
                <a:pos x="csX4705" y="csY4705"/>
              </a:cxn>
              <a:cxn ang="0">
                <a:pos x="csX4706" y="csY4706"/>
              </a:cxn>
              <a:cxn ang="0">
                <a:pos x="csX4707" y="csY4707"/>
              </a:cxn>
              <a:cxn ang="0">
                <a:pos x="csX4708" y="csY4708"/>
              </a:cxn>
              <a:cxn ang="0">
                <a:pos x="csX4709" y="csY4709"/>
              </a:cxn>
              <a:cxn ang="0">
                <a:pos x="csX4710" y="csY4710"/>
              </a:cxn>
              <a:cxn ang="0">
                <a:pos x="csX4711" y="csY4711"/>
              </a:cxn>
              <a:cxn ang="0">
                <a:pos x="csX4712" y="csY4712"/>
              </a:cxn>
              <a:cxn ang="0">
                <a:pos x="csX4713" y="csY4713"/>
              </a:cxn>
              <a:cxn ang="0">
                <a:pos x="csX4714" y="csY4714"/>
              </a:cxn>
              <a:cxn ang="0">
                <a:pos x="csX4715" y="csY4715"/>
              </a:cxn>
              <a:cxn ang="0">
                <a:pos x="csX4716" y="csY4716"/>
              </a:cxn>
              <a:cxn ang="0">
                <a:pos x="csX4717" y="csY4717"/>
              </a:cxn>
              <a:cxn ang="0">
                <a:pos x="csX4718" y="csY4718"/>
              </a:cxn>
              <a:cxn ang="0">
                <a:pos x="csX4719" y="csY4719"/>
              </a:cxn>
              <a:cxn ang="0">
                <a:pos x="csX4720" y="csY4720"/>
              </a:cxn>
              <a:cxn ang="0">
                <a:pos x="csX4721" y="csY4721"/>
              </a:cxn>
              <a:cxn ang="0">
                <a:pos x="csX4722" y="csY4722"/>
              </a:cxn>
              <a:cxn ang="0">
                <a:pos x="csX4723" y="csY4723"/>
              </a:cxn>
              <a:cxn ang="0">
                <a:pos x="csX4724" y="csY4724"/>
              </a:cxn>
              <a:cxn ang="0">
                <a:pos x="csX4725" y="csY4725"/>
              </a:cxn>
              <a:cxn ang="0">
                <a:pos x="csX4726" y="csY4726"/>
              </a:cxn>
              <a:cxn ang="0">
                <a:pos x="csX4727" y="csY4727"/>
              </a:cxn>
              <a:cxn ang="0">
                <a:pos x="csX4728" y="csY4728"/>
              </a:cxn>
              <a:cxn ang="0">
                <a:pos x="csX4729" y="csY4729"/>
              </a:cxn>
              <a:cxn ang="0">
                <a:pos x="csX4730" y="csY4730"/>
              </a:cxn>
              <a:cxn ang="0">
                <a:pos x="csX4731" y="csY4731"/>
              </a:cxn>
              <a:cxn ang="0">
                <a:pos x="csX4732" y="csY4732"/>
              </a:cxn>
              <a:cxn ang="0">
                <a:pos x="csX4733" y="csY4733"/>
              </a:cxn>
              <a:cxn ang="0">
                <a:pos x="csX4734" y="csY4734"/>
              </a:cxn>
              <a:cxn ang="0">
                <a:pos x="csX4735" y="csY4735"/>
              </a:cxn>
              <a:cxn ang="0">
                <a:pos x="csX4736" y="csY4736"/>
              </a:cxn>
              <a:cxn ang="0">
                <a:pos x="csX4737" y="csY4737"/>
              </a:cxn>
              <a:cxn ang="0">
                <a:pos x="csX4738" y="csY4738"/>
              </a:cxn>
              <a:cxn ang="0">
                <a:pos x="csX4739" y="csY4739"/>
              </a:cxn>
              <a:cxn ang="0">
                <a:pos x="csX4740" y="csY4740"/>
              </a:cxn>
              <a:cxn ang="0">
                <a:pos x="csX4741" y="csY4741"/>
              </a:cxn>
              <a:cxn ang="0">
                <a:pos x="csX4742" y="csY4742"/>
              </a:cxn>
              <a:cxn ang="0">
                <a:pos x="csX4743" y="csY4743"/>
              </a:cxn>
              <a:cxn ang="0">
                <a:pos x="csX4744" y="csY4744"/>
              </a:cxn>
              <a:cxn ang="0">
                <a:pos x="csX4745" y="csY4745"/>
              </a:cxn>
              <a:cxn ang="0">
                <a:pos x="csX4746" y="csY4746"/>
              </a:cxn>
              <a:cxn ang="0">
                <a:pos x="csX4747" y="csY4747"/>
              </a:cxn>
              <a:cxn ang="0">
                <a:pos x="csX4748" y="csY4748"/>
              </a:cxn>
              <a:cxn ang="0">
                <a:pos x="csX4749" y="csY4749"/>
              </a:cxn>
              <a:cxn ang="0">
                <a:pos x="csX4750" y="csY4750"/>
              </a:cxn>
              <a:cxn ang="0">
                <a:pos x="csX4751" y="csY4751"/>
              </a:cxn>
              <a:cxn ang="0">
                <a:pos x="csX4752" y="csY4752"/>
              </a:cxn>
              <a:cxn ang="0">
                <a:pos x="csX4753" y="csY4753"/>
              </a:cxn>
              <a:cxn ang="0">
                <a:pos x="csX4754" y="csY4754"/>
              </a:cxn>
              <a:cxn ang="0">
                <a:pos x="csX4755" y="csY4755"/>
              </a:cxn>
              <a:cxn ang="0">
                <a:pos x="csX4756" y="csY4756"/>
              </a:cxn>
              <a:cxn ang="0">
                <a:pos x="csX4757" y="csY4757"/>
              </a:cxn>
              <a:cxn ang="0">
                <a:pos x="csX4758" y="csY4758"/>
              </a:cxn>
              <a:cxn ang="0">
                <a:pos x="csX4759" y="csY4759"/>
              </a:cxn>
              <a:cxn ang="0">
                <a:pos x="csX4760" y="csY4760"/>
              </a:cxn>
              <a:cxn ang="0">
                <a:pos x="csX4761" y="csY4761"/>
              </a:cxn>
              <a:cxn ang="0">
                <a:pos x="csX4762" y="csY4762"/>
              </a:cxn>
              <a:cxn ang="0">
                <a:pos x="csX4763" y="csY4763"/>
              </a:cxn>
              <a:cxn ang="0">
                <a:pos x="csX4764" y="csY4764"/>
              </a:cxn>
              <a:cxn ang="0">
                <a:pos x="csX4765" y="csY4765"/>
              </a:cxn>
              <a:cxn ang="0">
                <a:pos x="csX4766" y="csY4766"/>
              </a:cxn>
              <a:cxn ang="0">
                <a:pos x="csX4767" y="csY4767"/>
              </a:cxn>
              <a:cxn ang="0">
                <a:pos x="csX4768" y="csY4768"/>
              </a:cxn>
              <a:cxn ang="0">
                <a:pos x="csX4769" y="csY4769"/>
              </a:cxn>
              <a:cxn ang="0">
                <a:pos x="csX4770" y="csY4770"/>
              </a:cxn>
              <a:cxn ang="0">
                <a:pos x="csX4771" y="csY4771"/>
              </a:cxn>
              <a:cxn ang="0">
                <a:pos x="csX4772" y="csY4772"/>
              </a:cxn>
              <a:cxn ang="0">
                <a:pos x="csX4773" y="csY4773"/>
              </a:cxn>
              <a:cxn ang="0">
                <a:pos x="csX4774" y="csY4774"/>
              </a:cxn>
              <a:cxn ang="0">
                <a:pos x="csX4775" y="csY4775"/>
              </a:cxn>
              <a:cxn ang="0">
                <a:pos x="csX4776" y="csY4776"/>
              </a:cxn>
              <a:cxn ang="0">
                <a:pos x="csX4777" y="csY4777"/>
              </a:cxn>
              <a:cxn ang="0">
                <a:pos x="csX4778" y="csY4778"/>
              </a:cxn>
              <a:cxn ang="0">
                <a:pos x="csX4779" y="csY4779"/>
              </a:cxn>
              <a:cxn ang="0">
                <a:pos x="csX4780" y="csY4780"/>
              </a:cxn>
              <a:cxn ang="0">
                <a:pos x="csX4781" y="csY4781"/>
              </a:cxn>
              <a:cxn ang="0">
                <a:pos x="csX4782" y="csY4782"/>
              </a:cxn>
              <a:cxn ang="0">
                <a:pos x="csX4783" y="csY4783"/>
              </a:cxn>
              <a:cxn ang="0">
                <a:pos x="csX4784" y="csY4784"/>
              </a:cxn>
              <a:cxn ang="0">
                <a:pos x="csX4785" y="csY4785"/>
              </a:cxn>
              <a:cxn ang="0">
                <a:pos x="csX4786" y="csY4786"/>
              </a:cxn>
              <a:cxn ang="0">
                <a:pos x="csX4787" y="csY4787"/>
              </a:cxn>
              <a:cxn ang="0">
                <a:pos x="csX4788" y="csY4788"/>
              </a:cxn>
              <a:cxn ang="0">
                <a:pos x="csX4789" y="csY4789"/>
              </a:cxn>
              <a:cxn ang="0">
                <a:pos x="csX4790" y="csY4790"/>
              </a:cxn>
              <a:cxn ang="0">
                <a:pos x="csX4791" y="csY4791"/>
              </a:cxn>
              <a:cxn ang="0">
                <a:pos x="csX4792" y="csY4792"/>
              </a:cxn>
              <a:cxn ang="0">
                <a:pos x="csX4793" y="csY4793"/>
              </a:cxn>
              <a:cxn ang="0">
                <a:pos x="csX4794" y="csY4794"/>
              </a:cxn>
              <a:cxn ang="0">
                <a:pos x="csX4795" y="csY4795"/>
              </a:cxn>
              <a:cxn ang="0">
                <a:pos x="csX4796" y="csY4796"/>
              </a:cxn>
              <a:cxn ang="0">
                <a:pos x="csX4797" y="csY4797"/>
              </a:cxn>
              <a:cxn ang="0">
                <a:pos x="csX4798" y="csY4798"/>
              </a:cxn>
              <a:cxn ang="0">
                <a:pos x="csX4799" y="csY4799"/>
              </a:cxn>
              <a:cxn ang="0">
                <a:pos x="csX4800" y="csY4800"/>
              </a:cxn>
              <a:cxn ang="0">
                <a:pos x="csX4801" y="csY4801"/>
              </a:cxn>
              <a:cxn ang="0">
                <a:pos x="csX4802" y="csY4802"/>
              </a:cxn>
              <a:cxn ang="0">
                <a:pos x="csX4803" y="csY4803"/>
              </a:cxn>
              <a:cxn ang="0">
                <a:pos x="csX4804" y="csY4804"/>
              </a:cxn>
              <a:cxn ang="0">
                <a:pos x="csX4805" y="csY4805"/>
              </a:cxn>
              <a:cxn ang="0">
                <a:pos x="csX4806" y="csY4806"/>
              </a:cxn>
              <a:cxn ang="0">
                <a:pos x="csX4807" y="csY4807"/>
              </a:cxn>
              <a:cxn ang="0">
                <a:pos x="csX4808" y="csY4808"/>
              </a:cxn>
              <a:cxn ang="0">
                <a:pos x="csX4809" y="csY4809"/>
              </a:cxn>
              <a:cxn ang="0">
                <a:pos x="csX4810" y="csY4810"/>
              </a:cxn>
              <a:cxn ang="0">
                <a:pos x="csX4811" y="csY4811"/>
              </a:cxn>
              <a:cxn ang="0">
                <a:pos x="csX4812" y="csY4812"/>
              </a:cxn>
              <a:cxn ang="0">
                <a:pos x="csX4813" y="csY4813"/>
              </a:cxn>
              <a:cxn ang="0">
                <a:pos x="csX4814" y="csY4814"/>
              </a:cxn>
              <a:cxn ang="0">
                <a:pos x="csX4815" y="csY4815"/>
              </a:cxn>
              <a:cxn ang="0">
                <a:pos x="csX4816" y="csY4816"/>
              </a:cxn>
              <a:cxn ang="0">
                <a:pos x="csX4817" y="csY4817"/>
              </a:cxn>
              <a:cxn ang="0">
                <a:pos x="csX4818" y="csY4818"/>
              </a:cxn>
              <a:cxn ang="0">
                <a:pos x="csX4819" y="csY4819"/>
              </a:cxn>
              <a:cxn ang="0">
                <a:pos x="csX4820" y="csY4820"/>
              </a:cxn>
              <a:cxn ang="0">
                <a:pos x="csX4821" y="csY4821"/>
              </a:cxn>
              <a:cxn ang="0">
                <a:pos x="csX4822" y="csY4822"/>
              </a:cxn>
              <a:cxn ang="0">
                <a:pos x="csX4823" y="csY4823"/>
              </a:cxn>
              <a:cxn ang="0">
                <a:pos x="csX4824" y="csY4824"/>
              </a:cxn>
              <a:cxn ang="0">
                <a:pos x="csX4825" y="csY4825"/>
              </a:cxn>
              <a:cxn ang="0">
                <a:pos x="csX4826" y="csY4826"/>
              </a:cxn>
              <a:cxn ang="0">
                <a:pos x="csX4827" y="csY4827"/>
              </a:cxn>
              <a:cxn ang="0">
                <a:pos x="csX4828" y="csY4828"/>
              </a:cxn>
              <a:cxn ang="0">
                <a:pos x="csX4829" y="csY4829"/>
              </a:cxn>
              <a:cxn ang="0">
                <a:pos x="csX4830" y="csY4830"/>
              </a:cxn>
              <a:cxn ang="0">
                <a:pos x="csX4831" y="csY4831"/>
              </a:cxn>
              <a:cxn ang="0">
                <a:pos x="csX4832" y="csY4832"/>
              </a:cxn>
              <a:cxn ang="0">
                <a:pos x="csX4833" y="csY4833"/>
              </a:cxn>
              <a:cxn ang="0">
                <a:pos x="csX4834" y="csY4834"/>
              </a:cxn>
              <a:cxn ang="0">
                <a:pos x="csX4835" y="csY4835"/>
              </a:cxn>
              <a:cxn ang="0">
                <a:pos x="csX4836" y="csY4836"/>
              </a:cxn>
              <a:cxn ang="0">
                <a:pos x="csX4837" y="csY4837"/>
              </a:cxn>
              <a:cxn ang="0">
                <a:pos x="csX4838" y="csY4838"/>
              </a:cxn>
              <a:cxn ang="0">
                <a:pos x="csX4839" y="csY4839"/>
              </a:cxn>
              <a:cxn ang="0">
                <a:pos x="csX4840" y="csY4840"/>
              </a:cxn>
              <a:cxn ang="0">
                <a:pos x="csX4841" y="csY4841"/>
              </a:cxn>
              <a:cxn ang="0">
                <a:pos x="csX4842" y="csY4842"/>
              </a:cxn>
              <a:cxn ang="0">
                <a:pos x="csX4843" y="csY4843"/>
              </a:cxn>
              <a:cxn ang="0">
                <a:pos x="csX4844" y="csY4844"/>
              </a:cxn>
              <a:cxn ang="0">
                <a:pos x="csX4845" y="csY4845"/>
              </a:cxn>
              <a:cxn ang="0">
                <a:pos x="csX4846" y="csY4846"/>
              </a:cxn>
              <a:cxn ang="0">
                <a:pos x="csX4847" y="csY4847"/>
              </a:cxn>
              <a:cxn ang="0">
                <a:pos x="csX4848" y="csY4848"/>
              </a:cxn>
              <a:cxn ang="0">
                <a:pos x="csX4849" y="csY4849"/>
              </a:cxn>
              <a:cxn ang="0">
                <a:pos x="csX4850" y="csY4850"/>
              </a:cxn>
              <a:cxn ang="0">
                <a:pos x="csX4851" y="csY4851"/>
              </a:cxn>
              <a:cxn ang="0">
                <a:pos x="csX4852" y="csY4852"/>
              </a:cxn>
              <a:cxn ang="0">
                <a:pos x="csX4853" y="csY4853"/>
              </a:cxn>
              <a:cxn ang="0">
                <a:pos x="csX4854" y="csY4854"/>
              </a:cxn>
              <a:cxn ang="0">
                <a:pos x="csX4855" y="csY4855"/>
              </a:cxn>
              <a:cxn ang="0">
                <a:pos x="csX4856" y="csY4856"/>
              </a:cxn>
              <a:cxn ang="0">
                <a:pos x="csX4857" y="csY4857"/>
              </a:cxn>
              <a:cxn ang="0">
                <a:pos x="csX4858" y="csY4858"/>
              </a:cxn>
              <a:cxn ang="0">
                <a:pos x="csX4859" y="csY4859"/>
              </a:cxn>
              <a:cxn ang="0">
                <a:pos x="csX4860" y="csY4860"/>
              </a:cxn>
              <a:cxn ang="0">
                <a:pos x="csX4861" y="csY4861"/>
              </a:cxn>
              <a:cxn ang="0">
                <a:pos x="csX4862" y="csY4862"/>
              </a:cxn>
              <a:cxn ang="0">
                <a:pos x="csX4863" y="csY4863"/>
              </a:cxn>
              <a:cxn ang="0">
                <a:pos x="csX4864" y="csY4864"/>
              </a:cxn>
              <a:cxn ang="0">
                <a:pos x="csX4865" y="csY4865"/>
              </a:cxn>
              <a:cxn ang="0">
                <a:pos x="csX4866" y="csY4866"/>
              </a:cxn>
              <a:cxn ang="0">
                <a:pos x="csX4867" y="csY4867"/>
              </a:cxn>
              <a:cxn ang="0">
                <a:pos x="csX4868" y="csY4868"/>
              </a:cxn>
              <a:cxn ang="0">
                <a:pos x="csX4869" y="csY4869"/>
              </a:cxn>
              <a:cxn ang="0">
                <a:pos x="csX4870" y="csY4870"/>
              </a:cxn>
              <a:cxn ang="0">
                <a:pos x="csX4871" y="csY4871"/>
              </a:cxn>
              <a:cxn ang="0">
                <a:pos x="csX4872" y="csY4872"/>
              </a:cxn>
              <a:cxn ang="0">
                <a:pos x="csX4873" y="csY4873"/>
              </a:cxn>
              <a:cxn ang="0">
                <a:pos x="csX4874" y="csY4874"/>
              </a:cxn>
              <a:cxn ang="0">
                <a:pos x="csX4875" y="csY4875"/>
              </a:cxn>
              <a:cxn ang="0">
                <a:pos x="csX4876" y="csY4876"/>
              </a:cxn>
              <a:cxn ang="0">
                <a:pos x="csX4877" y="csY4877"/>
              </a:cxn>
              <a:cxn ang="0">
                <a:pos x="csX4878" y="csY4878"/>
              </a:cxn>
              <a:cxn ang="0">
                <a:pos x="csX4879" y="csY4879"/>
              </a:cxn>
              <a:cxn ang="0">
                <a:pos x="csX4880" y="csY4880"/>
              </a:cxn>
              <a:cxn ang="0">
                <a:pos x="csX4881" y="csY4881"/>
              </a:cxn>
              <a:cxn ang="0">
                <a:pos x="csX4882" y="csY4882"/>
              </a:cxn>
              <a:cxn ang="0">
                <a:pos x="csX4883" y="csY4883"/>
              </a:cxn>
              <a:cxn ang="0">
                <a:pos x="csX4884" y="csY4884"/>
              </a:cxn>
              <a:cxn ang="0">
                <a:pos x="csX4885" y="csY4885"/>
              </a:cxn>
              <a:cxn ang="0">
                <a:pos x="csX4886" y="csY4886"/>
              </a:cxn>
              <a:cxn ang="0">
                <a:pos x="csX4887" y="csY4887"/>
              </a:cxn>
              <a:cxn ang="0">
                <a:pos x="csX4888" y="csY4888"/>
              </a:cxn>
              <a:cxn ang="0">
                <a:pos x="csX4889" y="csY4889"/>
              </a:cxn>
              <a:cxn ang="0">
                <a:pos x="csX4890" y="csY4890"/>
              </a:cxn>
              <a:cxn ang="0">
                <a:pos x="csX4891" y="csY4891"/>
              </a:cxn>
              <a:cxn ang="0">
                <a:pos x="csX4892" y="csY4892"/>
              </a:cxn>
              <a:cxn ang="0">
                <a:pos x="csX4893" y="csY4893"/>
              </a:cxn>
              <a:cxn ang="0">
                <a:pos x="csX4894" y="csY4894"/>
              </a:cxn>
              <a:cxn ang="0">
                <a:pos x="csX4895" y="csY4895"/>
              </a:cxn>
              <a:cxn ang="0">
                <a:pos x="csX4896" y="csY4896"/>
              </a:cxn>
              <a:cxn ang="0">
                <a:pos x="csX4897" y="csY4897"/>
              </a:cxn>
              <a:cxn ang="0">
                <a:pos x="csX4898" y="csY4898"/>
              </a:cxn>
              <a:cxn ang="0">
                <a:pos x="csX4899" y="csY4899"/>
              </a:cxn>
              <a:cxn ang="0">
                <a:pos x="csX4900" y="csY4900"/>
              </a:cxn>
              <a:cxn ang="0">
                <a:pos x="csX4901" y="csY4901"/>
              </a:cxn>
              <a:cxn ang="0">
                <a:pos x="csX4902" y="csY4902"/>
              </a:cxn>
              <a:cxn ang="0">
                <a:pos x="csX4903" y="csY4903"/>
              </a:cxn>
              <a:cxn ang="0">
                <a:pos x="csX4904" y="csY4904"/>
              </a:cxn>
              <a:cxn ang="0">
                <a:pos x="csX4905" y="csY4905"/>
              </a:cxn>
              <a:cxn ang="0">
                <a:pos x="csX4906" y="csY4906"/>
              </a:cxn>
              <a:cxn ang="0">
                <a:pos x="csX4907" y="csY4907"/>
              </a:cxn>
              <a:cxn ang="0">
                <a:pos x="csX4908" y="csY4908"/>
              </a:cxn>
              <a:cxn ang="0">
                <a:pos x="csX4909" y="csY4909"/>
              </a:cxn>
              <a:cxn ang="0">
                <a:pos x="csX4910" y="csY4910"/>
              </a:cxn>
              <a:cxn ang="0">
                <a:pos x="csX4911" y="csY4911"/>
              </a:cxn>
              <a:cxn ang="0">
                <a:pos x="csX4912" y="csY4912"/>
              </a:cxn>
              <a:cxn ang="0">
                <a:pos x="csX4913" y="csY4913"/>
              </a:cxn>
              <a:cxn ang="0">
                <a:pos x="csX4914" y="csY4914"/>
              </a:cxn>
              <a:cxn ang="0">
                <a:pos x="csX4915" y="csY4915"/>
              </a:cxn>
              <a:cxn ang="0">
                <a:pos x="csX4916" y="csY4916"/>
              </a:cxn>
              <a:cxn ang="0">
                <a:pos x="csX4917" y="csY4917"/>
              </a:cxn>
              <a:cxn ang="0">
                <a:pos x="csX4918" y="csY4918"/>
              </a:cxn>
              <a:cxn ang="0">
                <a:pos x="csX4919" y="csY4919"/>
              </a:cxn>
              <a:cxn ang="0">
                <a:pos x="csX4920" y="csY4920"/>
              </a:cxn>
              <a:cxn ang="0">
                <a:pos x="csX4921" y="csY4921"/>
              </a:cxn>
              <a:cxn ang="0">
                <a:pos x="csX4922" y="csY4922"/>
              </a:cxn>
              <a:cxn ang="0">
                <a:pos x="csX4923" y="csY4923"/>
              </a:cxn>
              <a:cxn ang="0">
                <a:pos x="csX4924" y="csY4924"/>
              </a:cxn>
              <a:cxn ang="0">
                <a:pos x="csX4925" y="csY4925"/>
              </a:cxn>
              <a:cxn ang="0">
                <a:pos x="csX4926" y="csY4926"/>
              </a:cxn>
              <a:cxn ang="0">
                <a:pos x="csX4927" y="csY4927"/>
              </a:cxn>
              <a:cxn ang="0">
                <a:pos x="csX4928" y="csY4928"/>
              </a:cxn>
              <a:cxn ang="0">
                <a:pos x="csX4929" y="csY4929"/>
              </a:cxn>
              <a:cxn ang="0">
                <a:pos x="csX4930" y="csY4930"/>
              </a:cxn>
              <a:cxn ang="0">
                <a:pos x="csX4931" y="csY4931"/>
              </a:cxn>
              <a:cxn ang="0">
                <a:pos x="csX4932" y="csY4932"/>
              </a:cxn>
              <a:cxn ang="0">
                <a:pos x="csX4933" y="csY4933"/>
              </a:cxn>
              <a:cxn ang="0">
                <a:pos x="csX4934" y="csY4934"/>
              </a:cxn>
              <a:cxn ang="0">
                <a:pos x="csX4935" y="csY4935"/>
              </a:cxn>
              <a:cxn ang="0">
                <a:pos x="csX4936" y="csY4936"/>
              </a:cxn>
              <a:cxn ang="0">
                <a:pos x="csX4937" y="csY4937"/>
              </a:cxn>
              <a:cxn ang="0">
                <a:pos x="csX4938" y="csY4938"/>
              </a:cxn>
              <a:cxn ang="0">
                <a:pos x="csX4939" y="csY4939"/>
              </a:cxn>
              <a:cxn ang="0">
                <a:pos x="csX4940" y="csY4940"/>
              </a:cxn>
              <a:cxn ang="0">
                <a:pos x="csX4941" y="csY4941"/>
              </a:cxn>
              <a:cxn ang="0">
                <a:pos x="csX4942" y="csY4942"/>
              </a:cxn>
              <a:cxn ang="0">
                <a:pos x="csX4943" y="csY4943"/>
              </a:cxn>
              <a:cxn ang="0">
                <a:pos x="csX4944" y="csY4944"/>
              </a:cxn>
              <a:cxn ang="0">
                <a:pos x="csX4945" y="csY4945"/>
              </a:cxn>
              <a:cxn ang="0">
                <a:pos x="csX4946" y="csY4946"/>
              </a:cxn>
              <a:cxn ang="0">
                <a:pos x="csX4947" y="csY4947"/>
              </a:cxn>
              <a:cxn ang="0">
                <a:pos x="csX4948" y="csY4948"/>
              </a:cxn>
              <a:cxn ang="0">
                <a:pos x="csX4949" y="csY4949"/>
              </a:cxn>
              <a:cxn ang="0">
                <a:pos x="csX4950" y="csY4950"/>
              </a:cxn>
              <a:cxn ang="0">
                <a:pos x="csX4951" y="csY4951"/>
              </a:cxn>
              <a:cxn ang="0">
                <a:pos x="csX4952" y="csY4952"/>
              </a:cxn>
              <a:cxn ang="0">
                <a:pos x="csX4953" y="csY4953"/>
              </a:cxn>
              <a:cxn ang="0">
                <a:pos x="csX4954" y="csY4954"/>
              </a:cxn>
              <a:cxn ang="0">
                <a:pos x="csX4955" y="csY4955"/>
              </a:cxn>
              <a:cxn ang="0">
                <a:pos x="csX4956" y="csY4956"/>
              </a:cxn>
              <a:cxn ang="0">
                <a:pos x="csX4957" y="csY4957"/>
              </a:cxn>
              <a:cxn ang="0">
                <a:pos x="csX4958" y="csY4958"/>
              </a:cxn>
              <a:cxn ang="0">
                <a:pos x="csX4959" y="csY4959"/>
              </a:cxn>
              <a:cxn ang="0">
                <a:pos x="csX4960" y="csY4960"/>
              </a:cxn>
              <a:cxn ang="0">
                <a:pos x="csX4961" y="csY4961"/>
              </a:cxn>
              <a:cxn ang="0">
                <a:pos x="csX4962" y="csY4962"/>
              </a:cxn>
              <a:cxn ang="0">
                <a:pos x="csX4963" y="csY4963"/>
              </a:cxn>
              <a:cxn ang="0">
                <a:pos x="csX4964" y="csY4964"/>
              </a:cxn>
              <a:cxn ang="0">
                <a:pos x="csX4965" y="csY4965"/>
              </a:cxn>
              <a:cxn ang="0">
                <a:pos x="csX4966" y="csY4966"/>
              </a:cxn>
              <a:cxn ang="0">
                <a:pos x="csX4967" y="csY4967"/>
              </a:cxn>
              <a:cxn ang="0">
                <a:pos x="csX4968" y="csY4968"/>
              </a:cxn>
              <a:cxn ang="0">
                <a:pos x="csX4969" y="csY4969"/>
              </a:cxn>
              <a:cxn ang="0">
                <a:pos x="csX4970" y="csY4970"/>
              </a:cxn>
              <a:cxn ang="0">
                <a:pos x="csX4971" y="csY4971"/>
              </a:cxn>
              <a:cxn ang="0">
                <a:pos x="csX4972" y="csY4972"/>
              </a:cxn>
              <a:cxn ang="0">
                <a:pos x="csX4973" y="csY4973"/>
              </a:cxn>
              <a:cxn ang="0">
                <a:pos x="csX4974" y="csY4974"/>
              </a:cxn>
              <a:cxn ang="0">
                <a:pos x="csX4975" y="csY4975"/>
              </a:cxn>
              <a:cxn ang="0">
                <a:pos x="csX4976" y="csY4976"/>
              </a:cxn>
              <a:cxn ang="0">
                <a:pos x="csX4977" y="csY4977"/>
              </a:cxn>
              <a:cxn ang="0">
                <a:pos x="csX4978" y="csY4978"/>
              </a:cxn>
              <a:cxn ang="0">
                <a:pos x="csX4979" y="csY4979"/>
              </a:cxn>
              <a:cxn ang="0">
                <a:pos x="csX4980" y="csY4980"/>
              </a:cxn>
              <a:cxn ang="0">
                <a:pos x="csX4981" y="csY4981"/>
              </a:cxn>
              <a:cxn ang="0">
                <a:pos x="csX4982" y="csY4982"/>
              </a:cxn>
              <a:cxn ang="0">
                <a:pos x="csX4983" y="csY4983"/>
              </a:cxn>
              <a:cxn ang="0">
                <a:pos x="csX4984" y="csY4984"/>
              </a:cxn>
              <a:cxn ang="0">
                <a:pos x="csX4985" y="csY4985"/>
              </a:cxn>
              <a:cxn ang="0">
                <a:pos x="csX4986" y="csY4986"/>
              </a:cxn>
              <a:cxn ang="0">
                <a:pos x="csX4987" y="csY4987"/>
              </a:cxn>
              <a:cxn ang="0">
                <a:pos x="csX4988" y="csY4988"/>
              </a:cxn>
              <a:cxn ang="0">
                <a:pos x="csX4989" y="csY4989"/>
              </a:cxn>
              <a:cxn ang="0">
                <a:pos x="csX4990" y="csY4990"/>
              </a:cxn>
              <a:cxn ang="0">
                <a:pos x="csX4991" y="csY4991"/>
              </a:cxn>
              <a:cxn ang="0">
                <a:pos x="csX4992" y="csY4992"/>
              </a:cxn>
              <a:cxn ang="0">
                <a:pos x="csX4993" y="csY4993"/>
              </a:cxn>
              <a:cxn ang="0">
                <a:pos x="csX4994" y="csY4994"/>
              </a:cxn>
              <a:cxn ang="0">
                <a:pos x="csX4995" y="csY4995"/>
              </a:cxn>
              <a:cxn ang="0">
                <a:pos x="csX4996" y="csY4996"/>
              </a:cxn>
              <a:cxn ang="0">
                <a:pos x="csX4997" y="csY4997"/>
              </a:cxn>
              <a:cxn ang="0">
                <a:pos x="csX4998" y="csY4998"/>
              </a:cxn>
              <a:cxn ang="0">
                <a:pos x="csX4999" y="csY4999"/>
              </a:cxn>
              <a:cxn ang="0">
                <a:pos x="csX5000" y="csY5000"/>
              </a:cxn>
              <a:cxn ang="0">
                <a:pos x="csX5001" y="csY5001"/>
              </a:cxn>
              <a:cxn ang="0">
                <a:pos x="csX5002" y="csY5002"/>
              </a:cxn>
              <a:cxn ang="0">
                <a:pos x="csX5003" y="csY5003"/>
              </a:cxn>
              <a:cxn ang="0">
                <a:pos x="csX5004" y="csY5004"/>
              </a:cxn>
              <a:cxn ang="0">
                <a:pos x="csX5005" y="csY5005"/>
              </a:cxn>
              <a:cxn ang="0">
                <a:pos x="csX5006" y="csY5006"/>
              </a:cxn>
              <a:cxn ang="0">
                <a:pos x="csX5007" y="csY5007"/>
              </a:cxn>
              <a:cxn ang="0">
                <a:pos x="csX5008" y="csY5008"/>
              </a:cxn>
              <a:cxn ang="0">
                <a:pos x="csX5009" y="csY5009"/>
              </a:cxn>
              <a:cxn ang="0">
                <a:pos x="csX5010" y="csY5010"/>
              </a:cxn>
              <a:cxn ang="0">
                <a:pos x="csX5011" y="csY5011"/>
              </a:cxn>
              <a:cxn ang="0">
                <a:pos x="csX5012" y="csY5012"/>
              </a:cxn>
              <a:cxn ang="0">
                <a:pos x="csX5013" y="csY5013"/>
              </a:cxn>
              <a:cxn ang="0">
                <a:pos x="csX5014" y="csY5014"/>
              </a:cxn>
              <a:cxn ang="0">
                <a:pos x="csX5015" y="csY5015"/>
              </a:cxn>
              <a:cxn ang="0">
                <a:pos x="csX5016" y="csY5016"/>
              </a:cxn>
              <a:cxn ang="0">
                <a:pos x="csX5017" y="csY5017"/>
              </a:cxn>
              <a:cxn ang="0">
                <a:pos x="csX5018" y="csY5018"/>
              </a:cxn>
              <a:cxn ang="0">
                <a:pos x="csX5019" y="csY5019"/>
              </a:cxn>
              <a:cxn ang="0">
                <a:pos x="csX5020" y="csY5020"/>
              </a:cxn>
              <a:cxn ang="0">
                <a:pos x="csX5021" y="csY5021"/>
              </a:cxn>
              <a:cxn ang="0">
                <a:pos x="csX5022" y="csY5022"/>
              </a:cxn>
              <a:cxn ang="0">
                <a:pos x="csX5023" y="csY5023"/>
              </a:cxn>
              <a:cxn ang="0">
                <a:pos x="csX5024" y="csY5024"/>
              </a:cxn>
              <a:cxn ang="0">
                <a:pos x="csX5025" y="csY5025"/>
              </a:cxn>
              <a:cxn ang="0">
                <a:pos x="csX5026" y="csY5026"/>
              </a:cxn>
              <a:cxn ang="0">
                <a:pos x="csX5027" y="csY5027"/>
              </a:cxn>
              <a:cxn ang="0">
                <a:pos x="csX5028" y="csY5028"/>
              </a:cxn>
              <a:cxn ang="0">
                <a:pos x="csX5029" y="csY5029"/>
              </a:cxn>
              <a:cxn ang="0">
                <a:pos x="csX5030" y="csY5030"/>
              </a:cxn>
              <a:cxn ang="0">
                <a:pos x="csX5031" y="csY5031"/>
              </a:cxn>
              <a:cxn ang="0">
                <a:pos x="csX5032" y="csY5032"/>
              </a:cxn>
              <a:cxn ang="0">
                <a:pos x="csX5033" y="csY5033"/>
              </a:cxn>
              <a:cxn ang="0">
                <a:pos x="csX5034" y="csY5034"/>
              </a:cxn>
              <a:cxn ang="0">
                <a:pos x="csX5035" y="csY5035"/>
              </a:cxn>
              <a:cxn ang="0">
                <a:pos x="csX5036" y="csY5036"/>
              </a:cxn>
              <a:cxn ang="0">
                <a:pos x="csX5037" y="csY5037"/>
              </a:cxn>
              <a:cxn ang="0">
                <a:pos x="csX5038" y="csY5038"/>
              </a:cxn>
              <a:cxn ang="0">
                <a:pos x="csX5039" y="csY5039"/>
              </a:cxn>
              <a:cxn ang="0">
                <a:pos x="csX5040" y="csY5040"/>
              </a:cxn>
              <a:cxn ang="0">
                <a:pos x="csX5041" y="csY5041"/>
              </a:cxn>
              <a:cxn ang="0">
                <a:pos x="csX5042" y="csY5042"/>
              </a:cxn>
              <a:cxn ang="0">
                <a:pos x="csX5043" y="csY5043"/>
              </a:cxn>
              <a:cxn ang="0">
                <a:pos x="csX5044" y="csY5044"/>
              </a:cxn>
              <a:cxn ang="0">
                <a:pos x="csX5045" y="csY5045"/>
              </a:cxn>
              <a:cxn ang="0">
                <a:pos x="csX5046" y="csY5046"/>
              </a:cxn>
              <a:cxn ang="0">
                <a:pos x="csX5047" y="csY5047"/>
              </a:cxn>
              <a:cxn ang="0">
                <a:pos x="csX5048" y="csY5048"/>
              </a:cxn>
              <a:cxn ang="0">
                <a:pos x="csX5049" y="csY5049"/>
              </a:cxn>
              <a:cxn ang="0">
                <a:pos x="csX5050" y="csY5050"/>
              </a:cxn>
              <a:cxn ang="0">
                <a:pos x="csX5051" y="csY5051"/>
              </a:cxn>
              <a:cxn ang="0">
                <a:pos x="csX5052" y="csY5052"/>
              </a:cxn>
              <a:cxn ang="0">
                <a:pos x="csX5053" y="csY5053"/>
              </a:cxn>
              <a:cxn ang="0">
                <a:pos x="csX5054" y="csY5054"/>
              </a:cxn>
              <a:cxn ang="0">
                <a:pos x="csX5055" y="csY5055"/>
              </a:cxn>
              <a:cxn ang="0">
                <a:pos x="csX5056" y="csY5056"/>
              </a:cxn>
              <a:cxn ang="0">
                <a:pos x="csX5057" y="csY5057"/>
              </a:cxn>
              <a:cxn ang="0">
                <a:pos x="csX5058" y="csY5058"/>
              </a:cxn>
              <a:cxn ang="0">
                <a:pos x="csX5059" y="csY5059"/>
              </a:cxn>
              <a:cxn ang="0">
                <a:pos x="csX5060" y="csY5060"/>
              </a:cxn>
              <a:cxn ang="0">
                <a:pos x="csX5061" y="csY5061"/>
              </a:cxn>
              <a:cxn ang="0">
                <a:pos x="csX5062" y="csY5062"/>
              </a:cxn>
              <a:cxn ang="0">
                <a:pos x="csX5063" y="csY5063"/>
              </a:cxn>
              <a:cxn ang="0">
                <a:pos x="csX5064" y="csY5064"/>
              </a:cxn>
              <a:cxn ang="0">
                <a:pos x="csX5065" y="csY5065"/>
              </a:cxn>
              <a:cxn ang="0">
                <a:pos x="csX5066" y="csY5066"/>
              </a:cxn>
              <a:cxn ang="0">
                <a:pos x="csX5067" y="csY5067"/>
              </a:cxn>
              <a:cxn ang="0">
                <a:pos x="csX5068" y="csY5068"/>
              </a:cxn>
              <a:cxn ang="0">
                <a:pos x="csX5069" y="csY5069"/>
              </a:cxn>
              <a:cxn ang="0">
                <a:pos x="csX5070" y="csY5070"/>
              </a:cxn>
              <a:cxn ang="0">
                <a:pos x="csX5071" y="csY5071"/>
              </a:cxn>
              <a:cxn ang="0">
                <a:pos x="csX5072" y="csY5072"/>
              </a:cxn>
              <a:cxn ang="0">
                <a:pos x="csX5073" y="csY5073"/>
              </a:cxn>
              <a:cxn ang="0">
                <a:pos x="csX5074" y="csY5074"/>
              </a:cxn>
              <a:cxn ang="0">
                <a:pos x="csX5075" y="csY5075"/>
              </a:cxn>
              <a:cxn ang="0">
                <a:pos x="csX5076" y="csY5076"/>
              </a:cxn>
              <a:cxn ang="0">
                <a:pos x="csX5077" y="csY5077"/>
              </a:cxn>
              <a:cxn ang="0">
                <a:pos x="csX5078" y="csY5078"/>
              </a:cxn>
              <a:cxn ang="0">
                <a:pos x="csX5079" y="csY5079"/>
              </a:cxn>
              <a:cxn ang="0">
                <a:pos x="csX5080" y="csY5080"/>
              </a:cxn>
              <a:cxn ang="0">
                <a:pos x="csX5081" y="csY5081"/>
              </a:cxn>
              <a:cxn ang="0">
                <a:pos x="csX5082" y="csY5082"/>
              </a:cxn>
              <a:cxn ang="0">
                <a:pos x="csX5083" y="csY5083"/>
              </a:cxn>
              <a:cxn ang="0">
                <a:pos x="csX5084" y="csY5084"/>
              </a:cxn>
              <a:cxn ang="0">
                <a:pos x="csX5085" y="csY5085"/>
              </a:cxn>
              <a:cxn ang="0">
                <a:pos x="csX5086" y="csY5086"/>
              </a:cxn>
              <a:cxn ang="0">
                <a:pos x="csX5087" y="csY5087"/>
              </a:cxn>
              <a:cxn ang="0">
                <a:pos x="csX5088" y="csY5088"/>
              </a:cxn>
              <a:cxn ang="0">
                <a:pos x="csX5089" y="csY5089"/>
              </a:cxn>
              <a:cxn ang="0">
                <a:pos x="csX5090" y="csY5090"/>
              </a:cxn>
              <a:cxn ang="0">
                <a:pos x="csX5091" y="csY5091"/>
              </a:cxn>
              <a:cxn ang="0">
                <a:pos x="csX5092" y="csY5092"/>
              </a:cxn>
              <a:cxn ang="0">
                <a:pos x="csX5093" y="csY5093"/>
              </a:cxn>
              <a:cxn ang="0">
                <a:pos x="csX5094" y="csY5094"/>
              </a:cxn>
              <a:cxn ang="0">
                <a:pos x="csX5095" y="csY5095"/>
              </a:cxn>
              <a:cxn ang="0">
                <a:pos x="csX5096" y="csY5096"/>
              </a:cxn>
              <a:cxn ang="0">
                <a:pos x="csX5097" y="csY5097"/>
              </a:cxn>
              <a:cxn ang="0">
                <a:pos x="csX5098" y="csY5098"/>
              </a:cxn>
              <a:cxn ang="0">
                <a:pos x="csX5099" y="csY5099"/>
              </a:cxn>
              <a:cxn ang="0">
                <a:pos x="csX5100" y="csY5100"/>
              </a:cxn>
              <a:cxn ang="0">
                <a:pos x="csX5101" y="csY5101"/>
              </a:cxn>
              <a:cxn ang="0">
                <a:pos x="csX5102" y="csY5102"/>
              </a:cxn>
              <a:cxn ang="0">
                <a:pos x="csX5103" y="csY5103"/>
              </a:cxn>
              <a:cxn ang="0">
                <a:pos x="csX5104" y="csY5104"/>
              </a:cxn>
              <a:cxn ang="0">
                <a:pos x="csX5105" y="csY5105"/>
              </a:cxn>
              <a:cxn ang="0">
                <a:pos x="csX5106" y="csY5106"/>
              </a:cxn>
              <a:cxn ang="0">
                <a:pos x="csX5107" y="csY5107"/>
              </a:cxn>
              <a:cxn ang="0">
                <a:pos x="csX5108" y="csY5108"/>
              </a:cxn>
              <a:cxn ang="0">
                <a:pos x="csX5109" y="csY5109"/>
              </a:cxn>
              <a:cxn ang="0">
                <a:pos x="csX5110" y="csY5110"/>
              </a:cxn>
              <a:cxn ang="0">
                <a:pos x="csX5111" y="csY5111"/>
              </a:cxn>
              <a:cxn ang="0">
                <a:pos x="csX5112" y="csY5112"/>
              </a:cxn>
              <a:cxn ang="0">
                <a:pos x="csX5113" y="csY5113"/>
              </a:cxn>
              <a:cxn ang="0">
                <a:pos x="csX5114" y="csY5114"/>
              </a:cxn>
              <a:cxn ang="0">
                <a:pos x="csX5115" y="csY5115"/>
              </a:cxn>
              <a:cxn ang="0">
                <a:pos x="csX5116" y="csY5116"/>
              </a:cxn>
              <a:cxn ang="0">
                <a:pos x="csX5117" y="csY5117"/>
              </a:cxn>
              <a:cxn ang="0">
                <a:pos x="csX5118" y="csY5118"/>
              </a:cxn>
              <a:cxn ang="0">
                <a:pos x="csX5119" y="csY5119"/>
              </a:cxn>
              <a:cxn ang="0">
                <a:pos x="csX5120" y="csY5120"/>
              </a:cxn>
              <a:cxn ang="0">
                <a:pos x="csX5121" y="csY5121"/>
              </a:cxn>
              <a:cxn ang="0">
                <a:pos x="csX5122" y="csY5122"/>
              </a:cxn>
              <a:cxn ang="0">
                <a:pos x="csX5123" y="csY5123"/>
              </a:cxn>
              <a:cxn ang="0">
                <a:pos x="csX5124" y="csY5124"/>
              </a:cxn>
              <a:cxn ang="0">
                <a:pos x="csX5125" y="csY5125"/>
              </a:cxn>
              <a:cxn ang="0">
                <a:pos x="csX5126" y="csY5126"/>
              </a:cxn>
              <a:cxn ang="0">
                <a:pos x="csX5127" y="csY5127"/>
              </a:cxn>
              <a:cxn ang="0">
                <a:pos x="csX5128" y="csY5128"/>
              </a:cxn>
              <a:cxn ang="0">
                <a:pos x="csX5129" y="csY5129"/>
              </a:cxn>
              <a:cxn ang="0">
                <a:pos x="csX5130" y="csY5130"/>
              </a:cxn>
              <a:cxn ang="0">
                <a:pos x="csX5131" y="csY5131"/>
              </a:cxn>
              <a:cxn ang="0">
                <a:pos x="csX5132" y="csY5132"/>
              </a:cxn>
              <a:cxn ang="0">
                <a:pos x="csX5133" y="csY5133"/>
              </a:cxn>
              <a:cxn ang="0">
                <a:pos x="csX5134" y="csY5134"/>
              </a:cxn>
              <a:cxn ang="0">
                <a:pos x="csX5135" y="csY5135"/>
              </a:cxn>
              <a:cxn ang="0">
                <a:pos x="csX5136" y="csY5136"/>
              </a:cxn>
              <a:cxn ang="0">
                <a:pos x="csX5137" y="csY5137"/>
              </a:cxn>
              <a:cxn ang="0">
                <a:pos x="csX5138" y="csY5138"/>
              </a:cxn>
              <a:cxn ang="0">
                <a:pos x="csX5139" y="csY5139"/>
              </a:cxn>
              <a:cxn ang="0">
                <a:pos x="csX5140" y="csY5140"/>
              </a:cxn>
              <a:cxn ang="0">
                <a:pos x="csX5141" y="csY5141"/>
              </a:cxn>
              <a:cxn ang="0">
                <a:pos x="csX5142" y="csY5142"/>
              </a:cxn>
              <a:cxn ang="0">
                <a:pos x="csX5143" y="csY5143"/>
              </a:cxn>
              <a:cxn ang="0">
                <a:pos x="csX5144" y="csY5144"/>
              </a:cxn>
              <a:cxn ang="0">
                <a:pos x="csX5145" y="csY5145"/>
              </a:cxn>
              <a:cxn ang="0">
                <a:pos x="csX5146" y="csY5146"/>
              </a:cxn>
              <a:cxn ang="0">
                <a:pos x="csX5147" y="csY5147"/>
              </a:cxn>
              <a:cxn ang="0">
                <a:pos x="csX5148" y="csY5148"/>
              </a:cxn>
              <a:cxn ang="0">
                <a:pos x="csX5149" y="csY5149"/>
              </a:cxn>
              <a:cxn ang="0">
                <a:pos x="csX5150" y="csY5150"/>
              </a:cxn>
              <a:cxn ang="0">
                <a:pos x="csX5151" y="csY5151"/>
              </a:cxn>
              <a:cxn ang="0">
                <a:pos x="csX5152" y="csY5152"/>
              </a:cxn>
              <a:cxn ang="0">
                <a:pos x="csX5153" y="csY5153"/>
              </a:cxn>
              <a:cxn ang="0">
                <a:pos x="csX5154" y="csY5154"/>
              </a:cxn>
              <a:cxn ang="0">
                <a:pos x="csX5155" y="csY5155"/>
              </a:cxn>
              <a:cxn ang="0">
                <a:pos x="csX5156" y="csY5156"/>
              </a:cxn>
              <a:cxn ang="0">
                <a:pos x="csX5157" y="csY5157"/>
              </a:cxn>
              <a:cxn ang="0">
                <a:pos x="csX5158" y="csY5158"/>
              </a:cxn>
              <a:cxn ang="0">
                <a:pos x="csX5159" y="csY5159"/>
              </a:cxn>
              <a:cxn ang="0">
                <a:pos x="csX5160" y="csY5160"/>
              </a:cxn>
              <a:cxn ang="0">
                <a:pos x="csX5161" y="csY5161"/>
              </a:cxn>
              <a:cxn ang="0">
                <a:pos x="csX5162" y="csY5162"/>
              </a:cxn>
              <a:cxn ang="0">
                <a:pos x="csX5163" y="csY5163"/>
              </a:cxn>
              <a:cxn ang="0">
                <a:pos x="csX5164" y="csY5164"/>
              </a:cxn>
              <a:cxn ang="0">
                <a:pos x="csX5165" y="csY5165"/>
              </a:cxn>
              <a:cxn ang="0">
                <a:pos x="csX5166" y="csY5166"/>
              </a:cxn>
              <a:cxn ang="0">
                <a:pos x="csX5167" y="csY5167"/>
              </a:cxn>
              <a:cxn ang="0">
                <a:pos x="csX5168" y="csY5168"/>
              </a:cxn>
              <a:cxn ang="0">
                <a:pos x="csX5169" y="csY5169"/>
              </a:cxn>
              <a:cxn ang="0">
                <a:pos x="csX5170" y="csY5170"/>
              </a:cxn>
              <a:cxn ang="0">
                <a:pos x="csX5171" y="csY5171"/>
              </a:cxn>
              <a:cxn ang="0">
                <a:pos x="csX5172" y="csY5172"/>
              </a:cxn>
              <a:cxn ang="0">
                <a:pos x="csX5173" y="csY5173"/>
              </a:cxn>
              <a:cxn ang="0">
                <a:pos x="csX5174" y="csY5174"/>
              </a:cxn>
              <a:cxn ang="0">
                <a:pos x="csX5175" y="csY5175"/>
              </a:cxn>
              <a:cxn ang="0">
                <a:pos x="csX5176" y="csY5176"/>
              </a:cxn>
              <a:cxn ang="0">
                <a:pos x="csX5177" y="csY5177"/>
              </a:cxn>
              <a:cxn ang="0">
                <a:pos x="csX5178" y="csY5178"/>
              </a:cxn>
              <a:cxn ang="0">
                <a:pos x="csX5179" y="csY5179"/>
              </a:cxn>
              <a:cxn ang="0">
                <a:pos x="csX5180" y="csY5180"/>
              </a:cxn>
              <a:cxn ang="0">
                <a:pos x="csX5181" y="csY5181"/>
              </a:cxn>
              <a:cxn ang="0">
                <a:pos x="csX5182" y="csY5182"/>
              </a:cxn>
              <a:cxn ang="0">
                <a:pos x="csX5183" y="csY5183"/>
              </a:cxn>
              <a:cxn ang="0">
                <a:pos x="csX5184" y="csY5184"/>
              </a:cxn>
              <a:cxn ang="0">
                <a:pos x="csX5185" y="csY5185"/>
              </a:cxn>
              <a:cxn ang="0">
                <a:pos x="csX5186" y="csY5186"/>
              </a:cxn>
              <a:cxn ang="0">
                <a:pos x="csX5187" y="csY5187"/>
              </a:cxn>
              <a:cxn ang="0">
                <a:pos x="csX5188" y="csY5188"/>
              </a:cxn>
              <a:cxn ang="0">
                <a:pos x="csX5189" y="csY5189"/>
              </a:cxn>
              <a:cxn ang="0">
                <a:pos x="csX5190" y="csY5190"/>
              </a:cxn>
              <a:cxn ang="0">
                <a:pos x="csX5191" y="csY5191"/>
              </a:cxn>
              <a:cxn ang="0">
                <a:pos x="csX5192" y="csY5192"/>
              </a:cxn>
              <a:cxn ang="0">
                <a:pos x="csX5193" y="csY5193"/>
              </a:cxn>
              <a:cxn ang="0">
                <a:pos x="csX5194" y="csY5194"/>
              </a:cxn>
              <a:cxn ang="0">
                <a:pos x="csX5195" y="csY5195"/>
              </a:cxn>
              <a:cxn ang="0">
                <a:pos x="csX5196" y="csY5196"/>
              </a:cxn>
              <a:cxn ang="0">
                <a:pos x="csX5197" y="csY5197"/>
              </a:cxn>
              <a:cxn ang="0">
                <a:pos x="csX5198" y="csY5198"/>
              </a:cxn>
              <a:cxn ang="0">
                <a:pos x="csX5199" y="csY5199"/>
              </a:cxn>
              <a:cxn ang="0">
                <a:pos x="csX5200" y="csY5200"/>
              </a:cxn>
              <a:cxn ang="0">
                <a:pos x="csX5201" y="csY5201"/>
              </a:cxn>
              <a:cxn ang="0">
                <a:pos x="csX5202" y="csY5202"/>
              </a:cxn>
              <a:cxn ang="0">
                <a:pos x="csX5203" y="csY5203"/>
              </a:cxn>
              <a:cxn ang="0">
                <a:pos x="csX5204" y="csY5204"/>
              </a:cxn>
              <a:cxn ang="0">
                <a:pos x="csX5205" y="csY5205"/>
              </a:cxn>
              <a:cxn ang="0">
                <a:pos x="csX5206" y="csY5206"/>
              </a:cxn>
              <a:cxn ang="0">
                <a:pos x="csX5207" y="csY5207"/>
              </a:cxn>
              <a:cxn ang="0">
                <a:pos x="csX5208" y="csY5208"/>
              </a:cxn>
              <a:cxn ang="0">
                <a:pos x="csX5209" y="csY5209"/>
              </a:cxn>
              <a:cxn ang="0">
                <a:pos x="csX5210" y="csY5210"/>
              </a:cxn>
              <a:cxn ang="0">
                <a:pos x="csX5211" y="csY5211"/>
              </a:cxn>
              <a:cxn ang="0">
                <a:pos x="csX5212" y="csY5212"/>
              </a:cxn>
              <a:cxn ang="0">
                <a:pos x="csX5213" y="csY5213"/>
              </a:cxn>
              <a:cxn ang="0">
                <a:pos x="csX5214" y="csY5214"/>
              </a:cxn>
              <a:cxn ang="0">
                <a:pos x="csX5215" y="csY5215"/>
              </a:cxn>
              <a:cxn ang="0">
                <a:pos x="csX5216" y="csY5216"/>
              </a:cxn>
              <a:cxn ang="0">
                <a:pos x="csX5217" y="csY5217"/>
              </a:cxn>
              <a:cxn ang="0">
                <a:pos x="csX5218" y="csY5218"/>
              </a:cxn>
              <a:cxn ang="0">
                <a:pos x="csX5219" y="csY5219"/>
              </a:cxn>
              <a:cxn ang="0">
                <a:pos x="csX5220" y="csY5220"/>
              </a:cxn>
              <a:cxn ang="0">
                <a:pos x="csX5221" y="csY5221"/>
              </a:cxn>
              <a:cxn ang="0">
                <a:pos x="csX5222" y="csY5222"/>
              </a:cxn>
              <a:cxn ang="0">
                <a:pos x="csX5223" y="csY5223"/>
              </a:cxn>
              <a:cxn ang="0">
                <a:pos x="csX5224" y="csY5224"/>
              </a:cxn>
              <a:cxn ang="0">
                <a:pos x="csX5225" y="csY5225"/>
              </a:cxn>
              <a:cxn ang="0">
                <a:pos x="csX5226" y="csY5226"/>
              </a:cxn>
              <a:cxn ang="0">
                <a:pos x="csX5227" y="csY5227"/>
              </a:cxn>
              <a:cxn ang="0">
                <a:pos x="csX5228" y="csY5228"/>
              </a:cxn>
              <a:cxn ang="0">
                <a:pos x="csX5229" y="csY5229"/>
              </a:cxn>
              <a:cxn ang="0">
                <a:pos x="csX5230" y="csY5230"/>
              </a:cxn>
              <a:cxn ang="0">
                <a:pos x="csX5231" y="csY5231"/>
              </a:cxn>
              <a:cxn ang="0">
                <a:pos x="csX5232" y="csY5232"/>
              </a:cxn>
              <a:cxn ang="0">
                <a:pos x="csX5233" y="csY5233"/>
              </a:cxn>
              <a:cxn ang="0">
                <a:pos x="csX5234" y="csY5234"/>
              </a:cxn>
              <a:cxn ang="0">
                <a:pos x="csX5235" y="csY5235"/>
              </a:cxn>
              <a:cxn ang="0">
                <a:pos x="csX5236" y="csY5236"/>
              </a:cxn>
              <a:cxn ang="0">
                <a:pos x="csX5237" y="csY5237"/>
              </a:cxn>
              <a:cxn ang="0">
                <a:pos x="csX5238" y="csY5238"/>
              </a:cxn>
              <a:cxn ang="0">
                <a:pos x="csX5239" y="csY5239"/>
              </a:cxn>
              <a:cxn ang="0">
                <a:pos x="csX5240" y="csY5240"/>
              </a:cxn>
              <a:cxn ang="0">
                <a:pos x="csX5241" y="csY5241"/>
              </a:cxn>
              <a:cxn ang="0">
                <a:pos x="csX5242" y="csY5242"/>
              </a:cxn>
              <a:cxn ang="0">
                <a:pos x="csX5243" y="csY5243"/>
              </a:cxn>
              <a:cxn ang="0">
                <a:pos x="csX5244" y="csY5244"/>
              </a:cxn>
              <a:cxn ang="0">
                <a:pos x="csX5245" y="csY5245"/>
              </a:cxn>
              <a:cxn ang="0">
                <a:pos x="csX5246" y="csY5246"/>
              </a:cxn>
              <a:cxn ang="0">
                <a:pos x="csX5247" y="csY5247"/>
              </a:cxn>
              <a:cxn ang="0">
                <a:pos x="csX5248" y="csY5248"/>
              </a:cxn>
              <a:cxn ang="0">
                <a:pos x="csX5249" y="csY5249"/>
              </a:cxn>
              <a:cxn ang="0">
                <a:pos x="csX5250" y="csY5250"/>
              </a:cxn>
              <a:cxn ang="0">
                <a:pos x="csX5251" y="csY5251"/>
              </a:cxn>
              <a:cxn ang="0">
                <a:pos x="csX5252" y="csY5252"/>
              </a:cxn>
              <a:cxn ang="0">
                <a:pos x="csX5253" y="csY5253"/>
              </a:cxn>
              <a:cxn ang="0">
                <a:pos x="csX5254" y="csY5254"/>
              </a:cxn>
              <a:cxn ang="0">
                <a:pos x="csX5255" y="csY5255"/>
              </a:cxn>
              <a:cxn ang="0">
                <a:pos x="csX5256" y="csY5256"/>
              </a:cxn>
              <a:cxn ang="0">
                <a:pos x="csX5257" y="csY5257"/>
              </a:cxn>
              <a:cxn ang="0">
                <a:pos x="csX5258" y="csY5258"/>
              </a:cxn>
              <a:cxn ang="0">
                <a:pos x="csX5259" y="csY5259"/>
              </a:cxn>
              <a:cxn ang="0">
                <a:pos x="csX5260" y="csY5260"/>
              </a:cxn>
              <a:cxn ang="0">
                <a:pos x="csX5261" y="csY5261"/>
              </a:cxn>
              <a:cxn ang="0">
                <a:pos x="csX5262" y="csY5262"/>
              </a:cxn>
              <a:cxn ang="0">
                <a:pos x="csX5263" y="csY5263"/>
              </a:cxn>
              <a:cxn ang="0">
                <a:pos x="csX5264" y="csY5264"/>
              </a:cxn>
              <a:cxn ang="0">
                <a:pos x="csX5265" y="csY5265"/>
              </a:cxn>
              <a:cxn ang="0">
                <a:pos x="csX5266" y="csY5266"/>
              </a:cxn>
              <a:cxn ang="0">
                <a:pos x="csX5267" y="csY5267"/>
              </a:cxn>
              <a:cxn ang="0">
                <a:pos x="csX5268" y="csY5268"/>
              </a:cxn>
              <a:cxn ang="0">
                <a:pos x="csX5269" y="csY5269"/>
              </a:cxn>
              <a:cxn ang="0">
                <a:pos x="csX5270" y="csY5270"/>
              </a:cxn>
              <a:cxn ang="0">
                <a:pos x="csX5271" y="csY5271"/>
              </a:cxn>
              <a:cxn ang="0">
                <a:pos x="csX5272" y="csY5272"/>
              </a:cxn>
              <a:cxn ang="0">
                <a:pos x="csX5273" y="csY5273"/>
              </a:cxn>
              <a:cxn ang="0">
                <a:pos x="csX5274" y="csY5274"/>
              </a:cxn>
              <a:cxn ang="0">
                <a:pos x="csX5275" y="csY5275"/>
              </a:cxn>
              <a:cxn ang="0">
                <a:pos x="csX5276" y="csY5276"/>
              </a:cxn>
              <a:cxn ang="0">
                <a:pos x="csX5277" y="csY5277"/>
              </a:cxn>
              <a:cxn ang="0">
                <a:pos x="csX5278" y="csY5278"/>
              </a:cxn>
              <a:cxn ang="0">
                <a:pos x="csX5279" y="csY5279"/>
              </a:cxn>
              <a:cxn ang="0">
                <a:pos x="csX5280" y="csY5280"/>
              </a:cxn>
              <a:cxn ang="0">
                <a:pos x="csX5281" y="csY5281"/>
              </a:cxn>
              <a:cxn ang="0">
                <a:pos x="csX5282" y="csY5282"/>
              </a:cxn>
              <a:cxn ang="0">
                <a:pos x="csX5283" y="csY5283"/>
              </a:cxn>
              <a:cxn ang="0">
                <a:pos x="csX5284" y="csY5284"/>
              </a:cxn>
              <a:cxn ang="0">
                <a:pos x="csX5285" y="csY5285"/>
              </a:cxn>
              <a:cxn ang="0">
                <a:pos x="csX5286" y="csY5286"/>
              </a:cxn>
              <a:cxn ang="0">
                <a:pos x="csX5287" y="csY5287"/>
              </a:cxn>
              <a:cxn ang="0">
                <a:pos x="csX5288" y="csY5288"/>
              </a:cxn>
              <a:cxn ang="0">
                <a:pos x="csX5289" y="csY5289"/>
              </a:cxn>
              <a:cxn ang="0">
                <a:pos x="csX5290" y="csY5290"/>
              </a:cxn>
              <a:cxn ang="0">
                <a:pos x="csX5291" y="csY5291"/>
              </a:cxn>
              <a:cxn ang="0">
                <a:pos x="csX5292" y="csY5292"/>
              </a:cxn>
              <a:cxn ang="0">
                <a:pos x="csX5293" y="csY5293"/>
              </a:cxn>
              <a:cxn ang="0">
                <a:pos x="csX5294" y="csY5294"/>
              </a:cxn>
              <a:cxn ang="0">
                <a:pos x="csX5295" y="csY5295"/>
              </a:cxn>
              <a:cxn ang="0">
                <a:pos x="csX5296" y="csY5296"/>
              </a:cxn>
              <a:cxn ang="0">
                <a:pos x="csX5297" y="csY5297"/>
              </a:cxn>
              <a:cxn ang="0">
                <a:pos x="csX5298" y="csY5298"/>
              </a:cxn>
              <a:cxn ang="0">
                <a:pos x="csX5299" y="csY5299"/>
              </a:cxn>
              <a:cxn ang="0">
                <a:pos x="csX5300" y="csY5300"/>
              </a:cxn>
              <a:cxn ang="0">
                <a:pos x="csX5301" y="csY5301"/>
              </a:cxn>
              <a:cxn ang="0">
                <a:pos x="csX5302" y="csY5302"/>
              </a:cxn>
              <a:cxn ang="0">
                <a:pos x="csX5303" y="csY5303"/>
              </a:cxn>
              <a:cxn ang="0">
                <a:pos x="csX5304" y="csY5304"/>
              </a:cxn>
              <a:cxn ang="0">
                <a:pos x="csX5305" y="csY5305"/>
              </a:cxn>
              <a:cxn ang="0">
                <a:pos x="csX5306" y="csY5306"/>
              </a:cxn>
              <a:cxn ang="0">
                <a:pos x="csX5307" y="csY5307"/>
              </a:cxn>
              <a:cxn ang="0">
                <a:pos x="csX5308" y="csY5308"/>
              </a:cxn>
              <a:cxn ang="0">
                <a:pos x="csX5309" y="csY5309"/>
              </a:cxn>
              <a:cxn ang="0">
                <a:pos x="csX5310" y="csY5310"/>
              </a:cxn>
              <a:cxn ang="0">
                <a:pos x="csX5311" y="csY5311"/>
              </a:cxn>
              <a:cxn ang="0">
                <a:pos x="csX5312" y="csY5312"/>
              </a:cxn>
              <a:cxn ang="0">
                <a:pos x="csX5313" y="csY5313"/>
              </a:cxn>
              <a:cxn ang="0">
                <a:pos x="csX5314" y="csY5314"/>
              </a:cxn>
              <a:cxn ang="0">
                <a:pos x="csX5315" y="csY5315"/>
              </a:cxn>
              <a:cxn ang="0">
                <a:pos x="csX5316" y="csY5316"/>
              </a:cxn>
              <a:cxn ang="0">
                <a:pos x="csX5317" y="csY5317"/>
              </a:cxn>
              <a:cxn ang="0">
                <a:pos x="csX5318" y="csY5318"/>
              </a:cxn>
              <a:cxn ang="0">
                <a:pos x="csX5319" y="csY5319"/>
              </a:cxn>
              <a:cxn ang="0">
                <a:pos x="csX5320" y="csY5320"/>
              </a:cxn>
              <a:cxn ang="0">
                <a:pos x="csX5321" y="csY5321"/>
              </a:cxn>
              <a:cxn ang="0">
                <a:pos x="csX5322" y="csY5322"/>
              </a:cxn>
              <a:cxn ang="0">
                <a:pos x="csX5323" y="csY5323"/>
              </a:cxn>
              <a:cxn ang="0">
                <a:pos x="csX5324" y="csY5324"/>
              </a:cxn>
              <a:cxn ang="0">
                <a:pos x="csX5325" y="csY5325"/>
              </a:cxn>
              <a:cxn ang="0">
                <a:pos x="csX5326" y="csY5326"/>
              </a:cxn>
              <a:cxn ang="0">
                <a:pos x="csX5327" y="csY5327"/>
              </a:cxn>
              <a:cxn ang="0">
                <a:pos x="csX5328" y="csY5328"/>
              </a:cxn>
              <a:cxn ang="0">
                <a:pos x="csX5329" y="csY5329"/>
              </a:cxn>
              <a:cxn ang="0">
                <a:pos x="csX5330" y="csY5330"/>
              </a:cxn>
              <a:cxn ang="0">
                <a:pos x="csX5331" y="csY5331"/>
              </a:cxn>
              <a:cxn ang="0">
                <a:pos x="csX5332" y="csY5332"/>
              </a:cxn>
              <a:cxn ang="0">
                <a:pos x="csX5333" y="csY5333"/>
              </a:cxn>
              <a:cxn ang="0">
                <a:pos x="csX5334" y="csY5334"/>
              </a:cxn>
              <a:cxn ang="0">
                <a:pos x="csX5335" y="csY5335"/>
              </a:cxn>
              <a:cxn ang="0">
                <a:pos x="csX5336" y="csY5336"/>
              </a:cxn>
              <a:cxn ang="0">
                <a:pos x="csX5337" y="csY5337"/>
              </a:cxn>
              <a:cxn ang="0">
                <a:pos x="csX5338" y="csY5338"/>
              </a:cxn>
              <a:cxn ang="0">
                <a:pos x="csX5339" y="csY5339"/>
              </a:cxn>
              <a:cxn ang="0">
                <a:pos x="csX5340" y="csY5340"/>
              </a:cxn>
              <a:cxn ang="0">
                <a:pos x="csX5341" y="csY5341"/>
              </a:cxn>
              <a:cxn ang="0">
                <a:pos x="csX5342" y="csY5342"/>
              </a:cxn>
              <a:cxn ang="0">
                <a:pos x="csX5343" y="csY5343"/>
              </a:cxn>
              <a:cxn ang="0">
                <a:pos x="csX5344" y="csY5344"/>
              </a:cxn>
              <a:cxn ang="0">
                <a:pos x="csX5345" y="csY5345"/>
              </a:cxn>
              <a:cxn ang="0">
                <a:pos x="csX5346" y="csY5346"/>
              </a:cxn>
              <a:cxn ang="0">
                <a:pos x="csX5347" y="csY5347"/>
              </a:cxn>
              <a:cxn ang="0">
                <a:pos x="csX5348" y="csY5348"/>
              </a:cxn>
              <a:cxn ang="0">
                <a:pos x="csX5349" y="csY5349"/>
              </a:cxn>
              <a:cxn ang="0">
                <a:pos x="csX5350" y="csY5350"/>
              </a:cxn>
              <a:cxn ang="0">
                <a:pos x="csX5351" y="csY5351"/>
              </a:cxn>
              <a:cxn ang="0">
                <a:pos x="csX5352" y="csY5352"/>
              </a:cxn>
              <a:cxn ang="0">
                <a:pos x="csX5353" y="csY5353"/>
              </a:cxn>
              <a:cxn ang="0">
                <a:pos x="csX5354" y="csY5354"/>
              </a:cxn>
              <a:cxn ang="0">
                <a:pos x="csX5355" y="csY5355"/>
              </a:cxn>
              <a:cxn ang="0">
                <a:pos x="csX5356" y="csY5356"/>
              </a:cxn>
              <a:cxn ang="0">
                <a:pos x="csX5357" y="csY5357"/>
              </a:cxn>
              <a:cxn ang="0">
                <a:pos x="csX5358" y="csY5358"/>
              </a:cxn>
              <a:cxn ang="0">
                <a:pos x="csX5359" y="csY5359"/>
              </a:cxn>
              <a:cxn ang="0">
                <a:pos x="csX5360" y="csY5360"/>
              </a:cxn>
              <a:cxn ang="0">
                <a:pos x="csX5361" y="csY5361"/>
              </a:cxn>
              <a:cxn ang="0">
                <a:pos x="csX5362" y="csY5362"/>
              </a:cxn>
              <a:cxn ang="0">
                <a:pos x="csX5363" y="csY5363"/>
              </a:cxn>
              <a:cxn ang="0">
                <a:pos x="csX5364" y="csY5364"/>
              </a:cxn>
              <a:cxn ang="0">
                <a:pos x="csX5365" y="csY5365"/>
              </a:cxn>
              <a:cxn ang="0">
                <a:pos x="csX5366" y="csY5366"/>
              </a:cxn>
              <a:cxn ang="0">
                <a:pos x="csX5367" y="csY5367"/>
              </a:cxn>
              <a:cxn ang="0">
                <a:pos x="csX5368" y="csY5368"/>
              </a:cxn>
              <a:cxn ang="0">
                <a:pos x="csX5369" y="csY5369"/>
              </a:cxn>
              <a:cxn ang="0">
                <a:pos x="csX5370" y="csY5370"/>
              </a:cxn>
              <a:cxn ang="0">
                <a:pos x="csX5371" y="csY5371"/>
              </a:cxn>
              <a:cxn ang="0">
                <a:pos x="csX5372" y="csY5372"/>
              </a:cxn>
              <a:cxn ang="0">
                <a:pos x="csX5373" y="csY5373"/>
              </a:cxn>
              <a:cxn ang="0">
                <a:pos x="csX5374" y="csY5374"/>
              </a:cxn>
              <a:cxn ang="0">
                <a:pos x="csX5375" y="csY5375"/>
              </a:cxn>
              <a:cxn ang="0">
                <a:pos x="csX5376" y="csY5376"/>
              </a:cxn>
              <a:cxn ang="0">
                <a:pos x="csX5377" y="csY5377"/>
              </a:cxn>
              <a:cxn ang="0">
                <a:pos x="csX5378" y="csY5378"/>
              </a:cxn>
              <a:cxn ang="0">
                <a:pos x="csX5379" y="csY5379"/>
              </a:cxn>
              <a:cxn ang="0">
                <a:pos x="csX5380" y="csY5380"/>
              </a:cxn>
              <a:cxn ang="0">
                <a:pos x="csX5381" y="csY5381"/>
              </a:cxn>
              <a:cxn ang="0">
                <a:pos x="csX5382" y="csY5382"/>
              </a:cxn>
              <a:cxn ang="0">
                <a:pos x="csX5383" y="csY5383"/>
              </a:cxn>
              <a:cxn ang="0">
                <a:pos x="csX5384" y="csY5384"/>
              </a:cxn>
              <a:cxn ang="0">
                <a:pos x="csX5385" y="csY5385"/>
              </a:cxn>
              <a:cxn ang="0">
                <a:pos x="csX5386" y="csY5386"/>
              </a:cxn>
              <a:cxn ang="0">
                <a:pos x="csX5387" y="csY5387"/>
              </a:cxn>
              <a:cxn ang="0">
                <a:pos x="csX5388" y="csY5388"/>
              </a:cxn>
              <a:cxn ang="0">
                <a:pos x="csX5389" y="csY5389"/>
              </a:cxn>
              <a:cxn ang="0">
                <a:pos x="csX5390" y="csY5390"/>
              </a:cxn>
              <a:cxn ang="0">
                <a:pos x="csX5391" y="csY5391"/>
              </a:cxn>
              <a:cxn ang="0">
                <a:pos x="csX5392" y="csY5392"/>
              </a:cxn>
              <a:cxn ang="0">
                <a:pos x="csX5393" y="csY5393"/>
              </a:cxn>
              <a:cxn ang="0">
                <a:pos x="csX5394" y="csY5394"/>
              </a:cxn>
              <a:cxn ang="0">
                <a:pos x="csX5395" y="csY5395"/>
              </a:cxn>
              <a:cxn ang="0">
                <a:pos x="csX5396" y="csY5396"/>
              </a:cxn>
              <a:cxn ang="0">
                <a:pos x="csX5397" y="csY5397"/>
              </a:cxn>
              <a:cxn ang="0">
                <a:pos x="csX5398" y="csY5398"/>
              </a:cxn>
              <a:cxn ang="0">
                <a:pos x="csX5399" y="csY5399"/>
              </a:cxn>
              <a:cxn ang="0">
                <a:pos x="csX5400" y="csY5400"/>
              </a:cxn>
              <a:cxn ang="0">
                <a:pos x="csX5401" y="csY5401"/>
              </a:cxn>
              <a:cxn ang="0">
                <a:pos x="csX5402" y="csY5402"/>
              </a:cxn>
              <a:cxn ang="0">
                <a:pos x="csX5403" y="csY5403"/>
              </a:cxn>
              <a:cxn ang="0">
                <a:pos x="csX5404" y="csY5404"/>
              </a:cxn>
              <a:cxn ang="0">
                <a:pos x="csX5405" y="csY5405"/>
              </a:cxn>
              <a:cxn ang="0">
                <a:pos x="csX5406" y="csY5406"/>
              </a:cxn>
              <a:cxn ang="0">
                <a:pos x="csX5407" y="csY5407"/>
              </a:cxn>
              <a:cxn ang="0">
                <a:pos x="csX5408" y="csY5408"/>
              </a:cxn>
              <a:cxn ang="0">
                <a:pos x="csX5409" y="csY5409"/>
              </a:cxn>
              <a:cxn ang="0">
                <a:pos x="csX5410" y="csY5410"/>
              </a:cxn>
              <a:cxn ang="0">
                <a:pos x="csX5411" y="csY5411"/>
              </a:cxn>
              <a:cxn ang="0">
                <a:pos x="csX5412" y="csY5412"/>
              </a:cxn>
              <a:cxn ang="0">
                <a:pos x="csX5413" y="csY5413"/>
              </a:cxn>
              <a:cxn ang="0">
                <a:pos x="csX5414" y="csY5414"/>
              </a:cxn>
              <a:cxn ang="0">
                <a:pos x="csX5415" y="csY5415"/>
              </a:cxn>
              <a:cxn ang="0">
                <a:pos x="csX5416" y="csY5416"/>
              </a:cxn>
              <a:cxn ang="0">
                <a:pos x="csX5417" y="csY5417"/>
              </a:cxn>
              <a:cxn ang="0">
                <a:pos x="csX5418" y="csY5418"/>
              </a:cxn>
              <a:cxn ang="0">
                <a:pos x="csX5419" y="csY5419"/>
              </a:cxn>
              <a:cxn ang="0">
                <a:pos x="csX5420" y="csY5420"/>
              </a:cxn>
              <a:cxn ang="0">
                <a:pos x="csX5421" y="csY5421"/>
              </a:cxn>
              <a:cxn ang="0">
                <a:pos x="csX5422" y="csY5422"/>
              </a:cxn>
              <a:cxn ang="0">
                <a:pos x="csX5423" y="csY5423"/>
              </a:cxn>
              <a:cxn ang="0">
                <a:pos x="csX5424" y="csY5424"/>
              </a:cxn>
              <a:cxn ang="0">
                <a:pos x="csX5425" y="csY5425"/>
              </a:cxn>
              <a:cxn ang="0">
                <a:pos x="csX5426" y="csY5426"/>
              </a:cxn>
              <a:cxn ang="0">
                <a:pos x="csX5427" y="csY5427"/>
              </a:cxn>
              <a:cxn ang="0">
                <a:pos x="csX5428" y="csY5428"/>
              </a:cxn>
              <a:cxn ang="0">
                <a:pos x="csX5429" y="csY5429"/>
              </a:cxn>
              <a:cxn ang="0">
                <a:pos x="csX5430" y="csY5430"/>
              </a:cxn>
              <a:cxn ang="0">
                <a:pos x="csX5431" y="csY5431"/>
              </a:cxn>
              <a:cxn ang="0">
                <a:pos x="csX5432" y="csY5432"/>
              </a:cxn>
              <a:cxn ang="0">
                <a:pos x="csX5433" y="csY5433"/>
              </a:cxn>
              <a:cxn ang="0">
                <a:pos x="csX5434" y="csY5434"/>
              </a:cxn>
              <a:cxn ang="0">
                <a:pos x="csX5435" y="csY5435"/>
              </a:cxn>
              <a:cxn ang="0">
                <a:pos x="csX5436" y="csY5436"/>
              </a:cxn>
              <a:cxn ang="0">
                <a:pos x="csX5437" y="csY5437"/>
              </a:cxn>
              <a:cxn ang="0">
                <a:pos x="csX5438" y="csY5438"/>
              </a:cxn>
              <a:cxn ang="0">
                <a:pos x="csX5439" y="csY5439"/>
              </a:cxn>
              <a:cxn ang="0">
                <a:pos x="csX5440" y="csY5440"/>
              </a:cxn>
              <a:cxn ang="0">
                <a:pos x="csX5441" y="csY5441"/>
              </a:cxn>
              <a:cxn ang="0">
                <a:pos x="csX5442" y="csY5442"/>
              </a:cxn>
              <a:cxn ang="0">
                <a:pos x="csX5443" y="csY5443"/>
              </a:cxn>
              <a:cxn ang="0">
                <a:pos x="csX5444" y="csY5444"/>
              </a:cxn>
              <a:cxn ang="0">
                <a:pos x="csX5445" y="csY5445"/>
              </a:cxn>
              <a:cxn ang="0">
                <a:pos x="csX5446" y="csY5446"/>
              </a:cxn>
              <a:cxn ang="0">
                <a:pos x="csX5447" y="csY5447"/>
              </a:cxn>
              <a:cxn ang="0">
                <a:pos x="csX5448" y="csY5448"/>
              </a:cxn>
              <a:cxn ang="0">
                <a:pos x="csX5449" y="csY5449"/>
              </a:cxn>
              <a:cxn ang="0">
                <a:pos x="csX5450" y="csY5450"/>
              </a:cxn>
              <a:cxn ang="0">
                <a:pos x="csX5451" y="csY5451"/>
              </a:cxn>
              <a:cxn ang="0">
                <a:pos x="csX5452" y="csY5452"/>
              </a:cxn>
              <a:cxn ang="0">
                <a:pos x="csX5453" y="csY5453"/>
              </a:cxn>
              <a:cxn ang="0">
                <a:pos x="csX5454" y="csY5454"/>
              </a:cxn>
              <a:cxn ang="0">
                <a:pos x="csX5455" y="csY5455"/>
              </a:cxn>
              <a:cxn ang="0">
                <a:pos x="csX5456" y="csY5456"/>
              </a:cxn>
              <a:cxn ang="0">
                <a:pos x="csX5457" y="csY5457"/>
              </a:cxn>
              <a:cxn ang="0">
                <a:pos x="csX5458" y="csY5458"/>
              </a:cxn>
              <a:cxn ang="0">
                <a:pos x="csX5459" y="csY5459"/>
              </a:cxn>
              <a:cxn ang="0">
                <a:pos x="csX5460" y="csY5460"/>
              </a:cxn>
              <a:cxn ang="0">
                <a:pos x="csX5461" y="csY5461"/>
              </a:cxn>
              <a:cxn ang="0">
                <a:pos x="csX5462" y="csY5462"/>
              </a:cxn>
              <a:cxn ang="0">
                <a:pos x="csX5463" y="csY5463"/>
              </a:cxn>
              <a:cxn ang="0">
                <a:pos x="csX5464" y="csY5464"/>
              </a:cxn>
              <a:cxn ang="0">
                <a:pos x="csX5465" y="csY5465"/>
              </a:cxn>
              <a:cxn ang="0">
                <a:pos x="csX5466" y="csY5466"/>
              </a:cxn>
              <a:cxn ang="0">
                <a:pos x="csX5467" y="csY5467"/>
              </a:cxn>
              <a:cxn ang="0">
                <a:pos x="csX5468" y="csY5468"/>
              </a:cxn>
              <a:cxn ang="0">
                <a:pos x="csX5469" y="csY5469"/>
              </a:cxn>
              <a:cxn ang="0">
                <a:pos x="csX5470" y="csY5470"/>
              </a:cxn>
              <a:cxn ang="0">
                <a:pos x="csX5471" y="csY5471"/>
              </a:cxn>
              <a:cxn ang="0">
                <a:pos x="csX5472" y="csY5472"/>
              </a:cxn>
              <a:cxn ang="0">
                <a:pos x="csX5473" y="csY5473"/>
              </a:cxn>
              <a:cxn ang="0">
                <a:pos x="csX5474" y="csY5474"/>
              </a:cxn>
              <a:cxn ang="0">
                <a:pos x="csX5475" y="csY5475"/>
              </a:cxn>
              <a:cxn ang="0">
                <a:pos x="csX5476" y="csY5476"/>
              </a:cxn>
              <a:cxn ang="0">
                <a:pos x="csX5477" y="csY5477"/>
              </a:cxn>
              <a:cxn ang="0">
                <a:pos x="csX5478" y="csY5478"/>
              </a:cxn>
              <a:cxn ang="0">
                <a:pos x="csX5479" y="csY5479"/>
              </a:cxn>
              <a:cxn ang="0">
                <a:pos x="csX5480" y="csY5480"/>
              </a:cxn>
              <a:cxn ang="0">
                <a:pos x="csX5481" y="csY5481"/>
              </a:cxn>
              <a:cxn ang="0">
                <a:pos x="csX5482" y="csY5482"/>
              </a:cxn>
              <a:cxn ang="0">
                <a:pos x="csX5483" y="csY5483"/>
              </a:cxn>
              <a:cxn ang="0">
                <a:pos x="csX5484" y="csY5484"/>
              </a:cxn>
              <a:cxn ang="0">
                <a:pos x="csX5485" y="csY5485"/>
              </a:cxn>
              <a:cxn ang="0">
                <a:pos x="csX5486" y="csY5486"/>
              </a:cxn>
              <a:cxn ang="0">
                <a:pos x="csX5487" y="csY5487"/>
              </a:cxn>
              <a:cxn ang="0">
                <a:pos x="csX5488" y="csY5488"/>
              </a:cxn>
              <a:cxn ang="0">
                <a:pos x="csX5489" y="csY5489"/>
              </a:cxn>
              <a:cxn ang="0">
                <a:pos x="csX5490" y="csY5490"/>
              </a:cxn>
              <a:cxn ang="0">
                <a:pos x="csX5491" y="csY5491"/>
              </a:cxn>
              <a:cxn ang="0">
                <a:pos x="csX5492" y="csY5492"/>
              </a:cxn>
              <a:cxn ang="0">
                <a:pos x="csX5493" y="csY5493"/>
              </a:cxn>
              <a:cxn ang="0">
                <a:pos x="csX5494" y="csY5494"/>
              </a:cxn>
              <a:cxn ang="0">
                <a:pos x="csX5495" y="csY5495"/>
              </a:cxn>
              <a:cxn ang="0">
                <a:pos x="csX5496" y="csY5496"/>
              </a:cxn>
              <a:cxn ang="0">
                <a:pos x="csX5497" y="csY5497"/>
              </a:cxn>
              <a:cxn ang="0">
                <a:pos x="csX5498" y="csY5498"/>
              </a:cxn>
              <a:cxn ang="0">
                <a:pos x="csX5499" y="csY5499"/>
              </a:cxn>
              <a:cxn ang="0">
                <a:pos x="csX5500" y="csY5500"/>
              </a:cxn>
              <a:cxn ang="0">
                <a:pos x="csX5501" y="csY5501"/>
              </a:cxn>
              <a:cxn ang="0">
                <a:pos x="csX5502" y="csY5502"/>
              </a:cxn>
              <a:cxn ang="0">
                <a:pos x="csX5503" y="csY5503"/>
              </a:cxn>
              <a:cxn ang="0">
                <a:pos x="csX5504" y="csY5504"/>
              </a:cxn>
              <a:cxn ang="0">
                <a:pos x="csX5505" y="csY5505"/>
              </a:cxn>
              <a:cxn ang="0">
                <a:pos x="csX5506" y="csY5506"/>
              </a:cxn>
              <a:cxn ang="0">
                <a:pos x="csX5507" y="csY5507"/>
              </a:cxn>
              <a:cxn ang="0">
                <a:pos x="csX5508" y="csY5508"/>
              </a:cxn>
              <a:cxn ang="0">
                <a:pos x="csX5509" y="csY5509"/>
              </a:cxn>
              <a:cxn ang="0">
                <a:pos x="csX5510" y="csY5510"/>
              </a:cxn>
              <a:cxn ang="0">
                <a:pos x="csX5511" y="csY5511"/>
              </a:cxn>
              <a:cxn ang="0">
                <a:pos x="csX5512" y="csY5512"/>
              </a:cxn>
              <a:cxn ang="0">
                <a:pos x="csX5513" y="csY5513"/>
              </a:cxn>
              <a:cxn ang="0">
                <a:pos x="csX5514" y="csY5514"/>
              </a:cxn>
              <a:cxn ang="0">
                <a:pos x="csX5515" y="csY5515"/>
              </a:cxn>
              <a:cxn ang="0">
                <a:pos x="csX5516" y="csY5516"/>
              </a:cxn>
              <a:cxn ang="0">
                <a:pos x="csX5517" y="csY5517"/>
              </a:cxn>
              <a:cxn ang="0">
                <a:pos x="csX5518" y="csY5518"/>
              </a:cxn>
              <a:cxn ang="0">
                <a:pos x="csX5519" y="csY5519"/>
              </a:cxn>
              <a:cxn ang="0">
                <a:pos x="csX5520" y="csY5520"/>
              </a:cxn>
              <a:cxn ang="0">
                <a:pos x="csX5521" y="csY5521"/>
              </a:cxn>
              <a:cxn ang="0">
                <a:pos x="csX5522" y="csY5522"/>
              </a:cxn>
              <a:cxn ang="0">
                <a:pos x="csX5523" y="csY5523"/>
              </a:cxn>
              <a:cxn ang="0">
                <a:pos x="csX5524" y="csY5524"/>
              </a:cxn>
              <a:cxn ang="0">
                <a:pos x="csX5525" y="csY5525"/>
              </a:cxn>
              <a:cxn ang="0">
                <a:pos x="csX5526" y="csY5526"/>
              </a:cxn>
              <a:cxn ang="0">
                <a:pos x="csX5527" y="csY5527"/>
              </a:cxn>
              <a:cxn ang="0">
                <a:pos x="csX5528" y="csY5528"/>
              </a:cxn>
              <a:cxn ang="0">
                <a:pos x="csX5529" y="csY5529"/>
              </a:cxn>
              <a:cxn ang="0">
                <a:pos x="csX5530" y="csY5530"/>
              </a:cxn>
              <a:cxn ang="0">
                <a:pos x="csX5531" y="csY5531"/>
              </a:cxn>
              <a:cxn ang="0">
                <a:pos x="csX5532" y="csY5532"/>
              </a:cxn>
              <a:cxn ang="0">
                <a:pos x="csX5533" y="csY5533"/>
              </a:cxn>
              <a:cxn ang="0">
                <a:pos x="csX5534" y="csY5534"/>
              </a:cxn>
              <a:cxn ang="0">
                <a:pos x="csX5535" y="csY5535"/>
              </a:cxn>
              <a:cxn ang="0">
                <a:pos x="csX5536" y="csY5536"/>
              </a:cxn>
              <a:cxn ang="0">
                <a:pos x="csX5537" y="csY5537"/>
              </a:cxn>
              <a:cxn ang="0">
                <a:pos x="csX5538" y="csY5538"/>
              </a:cxn>
              <a:cxn ang="0">
                <a:pos x="csX5539" y="csY5539"/>
              </a:cxn>
              <a:cxn ang="0">
                <a:pos x="csX5540" y="csY5540"/>
              </a:cxn>
              <a:cxn ang="0">
                <a:pos x="csX5541" y="csY5541"/>
              </a:cxn>
              <a:cxn ang="0">
                <a:pos x="csX5542" y="csY5542"/>
              </a:cxn>
              <a:cxn ang="0">
                <a:pos x="csX5543" y="csY5543"/>
              </a:cxn>
              <a:cxn ang="0">
                <a:pos x="csX5544" y="csY5544"/>
              </a:cxn>
              <a:cxn ang="0">
                <a:pos x="csX5545" y="csY5545"/>
              </a:cxn>
              <a:cxn ang="0">
                <a:pos x="csX5546" y="csY5546"/>
              </a:cxn>
              <a:cxn ang="0">
                <a:pos x="csX5547" y="csY5547"/>
              </a:cxn>
              <a:cxn ang="0">
                <a:pos x="csX5548" y="csY5548"/>
              </a:cxn>
              <a:cxn ang="0">
                <a:pos x="csX5549" y="csY5549"/>
              </a:cxn>
              <a:cxn ang="0">
                <a:pos x="csX5550" y="csY5550"/>
              </a:cxn>
              <a:cxn ang="0">
                <a:pos x="csX5551" y="csY5551"/>
              </a:cxn>
              <a:cxn ang="0">
                <a:pos x="csX5552" y="csY5552"/>
              </a:cxn>
              <a:cxn ang="0">
                <a:pos x="csX5553" y="csY5553"/>
              </a:cxn>
              <a:cxn ang="0">
                <a:pos x="csX5554" y="csY5554"/>
              </a:cxn>
              <a:cxn ang="0">
                <a:pos x="csX5555" y="csY5555"/>
              </a:cxn>
              <a:cxn ang="0">
                <a:pos x="csX5556" y="csY5556"/>
              </a:cxn>
              <a:cxn ang="0">
                <a:pos x="csX5557" y="csY5557"/>
              </a:cxn>
              <a:cxn ang="0">
                <a:pos x="csX5558" y="csY5558"/>
              </a:cxn>
              <a:cxn ang="0">
                <a:pos x="csX5559" y="csY5559"/>
              </a:cxn>
              <a:cxn ang="0">
                <a:pos x="csX5560" y="csY5560"/>
              </a:cxn>
              <a:cxn ang="0">
                <a:pos x="csX5561" y="csY5561"/>
              </a:cxn>
              <a:cxn ang="0">
                <a:pos x="csX5562" y="csY5562"/>
              </a:cxn>
              <a:cxn ang="0">
                <a:pos x="csX5563" y="csY5563"/>
              </a:cxn>
              <a:cxn ang="0">
                <a:pos x="csX5564" y="csY5564"/>
              </a:cxn>
              <a:cxn ang="0">
                <a:pos x="csX5565" y="csY5565"/>
              </a:cxn>
              <a:cxn ang="0">
                <a:pos x="csX5566" y="csY5566"/>
              </a:cxn>
              <a:cxn ang="0">
                <a:pos x="csX5567" y="csY5567"/>
              </a:cxn>
              <a:cxn ang="0">
                <a:pos x="csX5568" y="csY5568"/>
              </a:cxn>
              <a:cxn ang="0">
                <a:pos x="csX5569" y="csY5569"/>
              </a:cxn>
              <a:cxn ang="0">
                <a:pos x="csX5570" y="csY5570"/>
              </a:cxn>
              <a:cxn ang="0">
                <a:pos x="csX5571" y="csY5571"/>
              </a:cxn>
              <a:cxn ang="0">
                <a:pos x="csX5572" y="csY5572"/>
              </a:cxn>
              <a:cxn ang="0">
                <a:pos x="csX5573" y="csY5573"/>
              </a:cxn>
              <a:cxn ang="0">
                <a:pos x="csX5574" y="csY5574"/>
              </a:cxn>
              <a:cxn ang="0">
                <a:pos x="csX5575" y="csY5575"/>
              </a:cxn>
              <a:cxn ang="0">
                <a:pos x="csX5576" y="csY5576"/>
              </a:cxn>
              <a:cxn ang="0">
                <a:pos x="csX5577" y="csY5577"/>
              </a:cxn>
              <a:cxn ang="0">
                <a:pos x="csX5578" y="csY5578"/>
              </a:cxn>
              <a:cxn ang="0">
                <a:pos x="csX5579" y="csY5579"/>
              </a:cxn>
              <a:cxn ang="0">
                <a:pos x="csX5580" y="csY5580"/>
              </a:cxn>
              <a:cxn ang="0">
                <a:pos x="csX5581" y="csY5581"/>
              </a:cxn>
              <a:cxn ang="0">
                <a:pos x="csX5582" y="csY5582"/>
              </a:cxn>
              <a:cxn ang="0">
                <a:pos x="csX5583" y="csY5583"/>
              </a:cxn>
              <a:cxn ang="0">
                <a:pos x="csX5584" y="csY5584"/>
              </a:cxn>
              <a:cxn ang="0">
                <a:pos x="csX5585" y="csY5585"/>
              </a:cxn>
              <a:cxn ang="0">
                <a:pos x="csX5586" y="csY5586"/>
              </a:cxn>
              <a:cxn ang="0">
                <a:pos x="csX5587" y="csY5587"/>
              </a:cxn>
              <a:cxn ang="0">
                <a:pos x="csX5588" y="csY5588"/>
              </a:cxn>
              <a:cxn ang="0">
                <a:pos x="csX5589" y="csY5589"/>
              </a:cxn>
              <a:cxn ang="0">
                <a:pos x="csX5590" y="csY5590"/>
              </a:cxn>
              <a:cxn ang="0">
                <a:pos x="csX5591" y="csY5591"/>
              </a:cxn>
              <a:cxn ang="0">
                <a:pos x="csX5592" y="csY5592"/>
              </a:cxn>
              <a:cxn ang="0">
                <a:pos x="csX5593" y="csY5593"/>
              </a:cxn>
              <a:cxn ang="0">
                <a:pos x="csX5594" y="csY5594"/>
              </a:cxn>
              <a:cxn ang="0">
                <a:pos x="csX5595" y="csY5595"/>
              </a:cxn>
              <a:cxn ang="0">
                <a:pos x="csX5596" y="csY5596"/>
              </a:cxn>
              <a:cxn ang="0">
                <a:pos x="csX5597" y="csY5597"/>
              </a:cxn>
              <a:cxn ang="0">
                <a:pos x="csX5598" y="csY5598"/>
              </a:cxn>
              <a:cxn ang="0">
                <a:pos x="csX5599" y="csY5599"/>
              </a:cxn>
              <a:cxn ang="0">
                <a:pos x="csX5600" y="csY5600"/>
              </a:cxn>
              <a:cxn ang="0">
                <a:pos x="csX5601" y="csY5601"/>
              </a:cxn>
              <a:cxn ang="0">
                <a:pos x="csX5602" y="csY5602"/>
              </a:cxn>
              <a:cxn ang="0">
                <a:pos x="csX5603" y="csY5603"/>
              </a:cxn>
              <a:cxn ang="0">
                <a:pos x="csX5604" y="csY5604"/>
              </a:cxn>
              <a:cxn ang="0">
                <a:pos x="csX5605" y="csY5605"/>
              </a:cxn>
              <a:cxn ang="0">
                <a:pos x="csX5606" y="csY5606"/>
              </a:cxn>
              <a:cxn ang="0">
                <a:pos x="csX5607" y="csY5607"/>
              </a:cxn>
              <a:cxn ang="0">
                <a:pos x="csX5608" y="csY5608"/>
              </a:cxn>
              <a:cxn ang="0">
                <a:pos x="csX5609" y="csY5609"/>
              </a:cxn>
              <a:cxn ang="0">
                <a:pos x="csX5610" y="csY5610"/>
              </a:cxn>
              <a:cxn ang="0">
                <a:pos x="csX5611" y="csY5611"/>
              </a:cxn>
              <a:cxn ang="0">
                <a:pos x="csX5612" y="csY5612"/>
              </a:cxn>
              <a:cxn ang="0">
                <a:pos x="csX5613" y="csY5613"/>
              </a:cxn>
              <a:cxn ang="0">
                <a:pos x="csX5614" y="csY5614"/>
              </a:cxn>
              <a:cxn ang="0">
                <a:pos x="csX5615" y="csY5615"/>
              </a:cxn>
              <a:cxn ang="0">
                <a:pos x="csX5616" y="csY5616"/>
              </a:cxn>
              <a:cxn ang="0">
                <a:pos x="csX5617" y="csY5617"/>
              </a:cxn>
              <a:cxn ang="0">
                <a:pos x="csX5618" y="csY5618"/>
              </a:cxn>
              <a:cxn ang="0">
                <a:pos x="csX5619" y="csY5619"/>
              </a:cxn>
              <a:cxn ang="0">
                <a:pos x="csX5620" y="csY5620"/>
              </a:cxn>
              <a:cxn ang="0">
                <a:pos x="csX5621" y="csY5621"/>
              </a:cxn>
              <a:cxn ang="0">
                <a:pos x="csX5622" y="csY5622"/>
              </a:cxn>
              <a:cxn ang="0">
                <a:pos x="csX5623" y="csY5623"/>
              </a:cxn>
              <a:cxn ang="0">
                <a:pos x="csX5624" y="csY5624"/>
              </a:cxn>
              <a:cxn ang="0">
                <a:pos x="csX5625" y="csY5625"/>
              </a:cxn>
              <a:cxn ang="0">
                <a:pos x="csX5626" y="csY5626"/>
              </a:cxn>
              <a:cxn ang="0">
                <a:pos x="csX5627" y="csY5627"/>
              </a:cxn>
              <a:cxn ang="0">
                <a:pos x="csX5628" y="csY5628"/>
              </a:cxn>
              <a:cxn ang="0">
                <a:pos x="csX5629" y="csY5629"/>
              </a:cxn>
              <a:cxn ang="0">
                <a:pos x="csX5630" y="csY5630"/>
              </a:cxn>
              <a:cxn ang="0">
                <a:pos x="csX5631" y="csY5631"/>
              </a:cxn>
              <a:cxn ang="0">
                <a:pos x="csX5632" y="csY5632"/>
              </a:cxn>
              <a:cxn ang="0">
                <a:pos x="csX5633" y="csY5633"/>
              </a:cxn>
              <a:cxn ang="0">
                <a:pos x="csX5634" y="csY5634"/>
              </a:cxn>
              <a:cxn ang="0">
                <a:pos x="csX5635" y="csY5635"/>
              </a:cxn>
              <a:cxn ang="0">
                <a:pos x="csX5636" y="csY5636"/>
              </a:cxn>
              <a:cxn ang="0">
                <a:pos x="csX5637" y="csY5637"/>
              </a:cxn>
              <a:cxn ang="0">
                <a:pos x="csX5638" y="csY5638"/>
              </a:cxn>
              <a:cxn ang="0">
                <a:pos x="csX5639" y="csY5639"/>
              </a:cxn>
              <a:cxn ang="0">
                <a:pos x="csX5640" y="csY5640"/>
              </a:cxn>
              <a:cxn ang="0">
                <a:pos x="csX5641" y="csY5641"/>
              </a:cxn>
              <a:cxn ang="0">
                <a:pos x="csX5642" y="csY5642"/>
              </a:cxn>
              <a:cxn ang="0">
                <a:pos x="csX5643" y="csY5643"/>
              </a:cxn>
              <a:cxn ang="0">
                <a:pos x="csX5644" y="csY5644"/>
              </a:cxn>
              <a:cxn ang="0">
                <a:pos x="csX5645" y="csY5645"/>
              </a:cxn>
              <a:cxn ang="0">
                <a:pos x="csX5646" y="csY5646"/>
              </a:cxn>
              <a:cxn ang="0">
                <a:pos x="csX5647" y="csY5647"/>
              </a:cxn>
              <a:cxn ang="0">
                <a:pos x="csX5648" y="csY5648"/>
              </a:cxn>
              <a:cxn ang="0">
                <a:pos x="csX5649" y="csY5649"/>
              </a:cxn>
              <a:cxn ang="0">
                <a:pos x="csX5650" y="csY5650"/>
              </a:cxn>
              <a:cxn ang="0">
                <a:pos x="csX5651" y="csY5651"/>
              </a:cxn>
              <a:cxn ang="0">
                <a:pos x="csX5652" y="csY5652"/>
              </a:cxn>
              <a:cxn ang="0">
                <a:pos x="csX5653" y="csY5653"/>
              </a:cxn>
              <a:cxn ang="0">
                <a:pos x="csX5654" y="csY5654"/>
              </a:cxn>
              <a:cxn ang="0">
                <a:pos x="csX5655" y="csY5655"/>
              </a:cxn>
              <a:cxn ang="0">
                <a:pos x="csX5656" y="csY5656"/>
              </a:cxn>
              <a:cxn ang="0">
                <a:pos x="csX5657" y="csY5657"/>
              </a:cxn>
              <a:cxn ang="0">
                <a:pos x="csX5658" y="csY5658"/>
              </a:cxn>
              <a:cxn ang="0">
                <a:pos x="csX5659" y="csY5659"/>
              </a:cxn>
              <a:cxn ang="0">
                <a:pos x="csX5660" y="csY5660"/>
              </a:cxn>
              <a:cxn ang="0">
                <a:pos x="csX5661" y="csY5661"/>
              </a:cxn>
              <a:cxn ang="0">
                <a:pos x="csX5662" y="csY5662"/>
              </a:cxn>
              <a:cxn ang="0">
                <a:pos x="csX5663" y="csY5663"/>
              </a:cxn>
              <a:cxn ang="0">
                <a:pos x="csX5664" y="csY5664"/>
              </a:cxn>
              <a:cxn ang="0">
                <a:pos x="csX5665" y="csY5665"/>
              </a:cxn>
              <a:cxn ang="0">
                <a:pos x="csX5666" y="csY5666"/>
              </a:cxn>
              <a:cxn ang="0">
                <a:pos x="csX5667" y="csY5667"/>
              </a:cxn>
              <a:cxn ang="0">
                <a:pos x="csX5668" y="csY5668"/>
              </a:cxn>
              <a:cxn ang="0">
                <a:pos x="csX5669" y="csY5669"/>
              </a:cxn>
              <a:cxn ang="0">
                <a:pos x="csX5670" y="csY5670"/>
              </a:cxn>
              <a:cxn ang="0">
                <a:pos x="csX5671" y="csY5671"/>
              </a:cxn>
              <a:cxn ang="0">
                <a:pos x="csX5672" y="csY5672"/>
              </a:cxn>
              <a:cxn ang="0">
                <a:pos x="csX5673" y="csY5673"/>
              </a:cxn>
              <a:cxn ang="0">
                <a:pos x="csX5674" y="csY5674"/>
              </a:cxn>
              <a:cxn ang="0">
                <a:pos x="csX5675" y="csY5675"/>
              </a:cxn>
              <a:cxn ang="0">
                <a:pos x="csX5676" y="csY5676"/>
              </a:cxn>
              <a:cxn ang="0">
                <a:pos x="csX5677" y="csY5677"/>
              </a:cxn>
              <a:cxn ang="0">
                <a:pos x="csX5678" y="csY5678"/>
              </a:cxn>
              <a:cxn ang="0">
                <a:pos x="csX5679" y="csY5679"/>
              </a:cxn>
              <a:cxn ang="0">
                <a:pos x="csX5680" y="csY5680"/>
              </a:cxn>
              <a:cxn ang="0">
                <a:pos x="csX5681" y="csY5681"/>
              </a:cxn>
              <a:cxn ang="0">
                <a:pos x="csX5682" y="csY5682"/>
              </a:cxn>
              <a:cxn ang="0">
                <a:pos x="csX5683" y="csY5683"/>
              </a:cxn>
              <a:cxn ang="0">
                <a:pos x="csX5684" y="csY5684"/>
              </a:cxn>
              <a:cxn ang="0">
                <a:pos x="csX5685" y="csY5685"/>
              </a:cxn>
              <a:cxn ang="0">
                <a:pos x="csX5686" y="csY5686"/>
              </a:cxn>
              <a:cxn ang="0">
                <a:pos x="csX5687" y="csY5687"/>
              </a:cxn>
              <a:cxn ang="0">
                <a:pos x="csX5688" y="csY5688"/>
              </a:cxn>
              <a:cxn ang="0">
                <a:pos x="csX5689" y="csY5689"/>
              </a:cxn>
              <a:cxn ang="0">
                <a:pos x="csX5690" y="csY5690"/>
              </a:cxn>
              <a:cxn ang="0">
                <a:pos x="csX5691" y="csY5691"/>
              </a:cxn>
              <a:cxn ang="0">
                <a:pos x="csX5692" y="csY5692"/>
              </a:cxn>
              <a:cxn ang="0">
                <a:pos x="csX5693" y="csY5693"/>
              </a:cxn>
              <a:cxn ang="0">
                <a:pos x="csX5694" y="csY5694"/>
              </a:cxn>
              <a:cxn ang="0">
                <a:pos x="csX5695" y="csY5695"/>
              </a:cxn>
              <a:cxn ang="0">
                <a:pos x="csX5696" y="csY5696"/>
              </a:cxn>
              <a:cxn ang="0">
                <a:pos x="csX5697" y="csY5697"/>
              </a:cxn>
              <a:cxn ang="0">
                <a:pos x="csX5698" y="csY5698"/>
              </a:cxn>
              <a:cxn ang="0">
                <a:pos x="csX5699" y="csY5699"/>
              </a:cxn>
              <a:cxn ang="0">
                <a:pos x="csX5700" y="csY5700"/>
              </a:cxn>
              <a:cxn ang="0">
                <a:pos x="csX5701" y="csY5701"/>
              </a:cxn>
              <a:cxn ang="0">
                <a:pos x="csX5702" y="csY5702"/>
              </a:cxn>
              <a:cxn ang="0">
                <a:pos x="csX5703" y="csY5703"/>
              </a:cxn>
              <a:cxn ang="0">
                <a:pos x="csX5704" y="csY5704"/>
              </a:cxn>
              <a:cxn ang="0">
                <a:pos x="csX5705" y="csY5705"/>
              </a:cxn>
              <a:cxn ang="0">
                <a:pos x="csX5706" y="csY5706"/>
              </a:cxn>
              <a:cxn ang="0">
                <a:pos x="csX5707" y="csY5707"/>
              </a:cxn>
              <a:cxn ang="0">
                <a:pos x="csX5708" y="csY5708"/>
              </a:cxn>
              <a:cxn ang="0">
                <a:pos x="csX5709" y="csY5709"/>
              </a:cxn>
              <a:cxn ang="0">
                <a:pos x="csX5710" y="csY5710"/>
              </a:cxn>
              <a:cxn ang="0">
                <a:pos x="csX5711" y="csY5711"/>
              </a:cxn>
              <a:cxn ang="0">
                <a:pos x="csX5712" y="csY5712"/>
              </a:cxn>
              <a:cxn ang="0">
                <a:pos x="csX5713" y="csY5713"/>
              </a:cxn>
              <a:cxn ang="0">
                <a:pos x="csX5714" y="csY5714"/>
              </a:cxn>
              <a:cxn ang="0">
                <a:pos x="csX5715" y="csY5715"/>
              </a:cxn>
              <a:cxn ang="0">
                <a:pos x="csX5716" y="csY5716"/>
              </a:cxn>
              <a:cxn ang="0">
                <a:pos x="csX5717" y="csY5717"/>
              </a:cxn>
              <a:cxn ang="0">
                <a:pos x="csX5718" y="csY5718"/>
              </a:cxn>
              <a:cxn ang="0">
                <a:pos x="csX5719" y="csY5719"/>
              </a:cxn>
              <a:cxn ang="0">
                <a:pos x="csX5720" y="csY5720"/>
              </a:cxn>
              <a:cxn ang="0">
                <a:pos x="csX5721" y="csY5721"/>
              </a:cxn>
              <a:cxn ang="0">
                <a:pos x="csX5722" y="csY5722"/>
              </a:cxn>
              <a:cxn ang="0">
                <a:pos x="csX5723" y="csY5723"/>
              </a:cxn>
              <a:cxn ang="0">
                <a:pos x="csX5724" y="csY5724"/>
              </a:cxn>
              <a:cxn ang="0">
                <a:pos x="csX5725" y="csY5725"/>
              </a:cxn>
              <a:cxn ang="0">
                <a:pos x="csX5726" y="csY5726"/>
              </a:cxn>
              <a:cxn ang="0">
                <a:pos x="csX5727" y="csY5727"/>
              </a:cxn>
              <a:cxn ang="0">
                <a:pos x="csX5728" y="csY5728"/>
              </a:cxn>
              <a:cxn ang="0">
                <a:pos x="csX5729" y="csY5729"/>
              </a:cxn>
              <a:cxn ang="0">
                <a:pos x="csX5730" y="csY5730"/>
              </a:cxn>
              <a:cxn ang="0">
                <a:pos x="csX5731" y="csY5731"/>
              </a:cxn>
              <a:cxn ang="0">
                <a:pos x="csX5732" y="csY5732"/>
              </a:cxn>
              <a:cxn ang="0">
                <a:pos x="csX5733" y="csY5733"/>
              </a:cxn>
              <a:cxn ang="0">
                <a:pos x="csX5734" y="csY5734"/>
              </a:cxn>
              <a:cxn ang="0">
                <a:pos x="csX5735" y="csY5735"/>
              </a:cxn>
              <a:cxn ang="0">
                <a:pos x="csX5736" y="csY5736"/>
              </a:cxn>
              <a:cxn ang="0">
                <a:pos x="csX5737" y="csY5737"/>
              </a:cxn>
              <a:cxn ang="0">
                <a:pos x="csX5738" y="csY5738"/>
              </a:cxn>
              <a:cxn ang="0">
                <a:pos x="csX5739" y="csY5739"/>
              </a:cxn>
              <a:cxn ang="0">
                <a:pos x="csX5740" y="csY5740"/>
              </a:cxn>
              <a:cxn ang="0">
                <a:pos x="csX5741" y="csY5741"/>
              </a:cxn>
              <a:cxn ang="0">
                <a:pos x="csX5742" y="csY5742"/>
              </a:cxn>
              <a:cxn ang="0">
                <a:pos x="csX5743" y="csY5743"/>
              </a:cxn>
              <a:cxn ang="0">
                <a:pos x="csX5744" y="csY5744"/>
              </a:cxn>
              <a:cxn ang="0">
                <a:pos x="csX5745" y="csY5745"/>
              </a:cxn>
              <a:cxn ang="0">
                <a:pos x="csX5746" y="csY5746"/>
              </a:cxn>
              <a:cxn ang="0">
                <a:pos x="csX5747" y="csY5747"/>
              </a:cxn>
              <a:cxn ang="0">
                <a:pos x="csX5748" y="csY5748"/>
              </a:cxn>
              <a:cxn ang="0">
                <a:pos x="csX5749" y="csY5749"/>
              </a:cxn>
              <a:cxn ang="0">
                <a:pos x="csX5750" y="csY5750"/>
              </a:cxn>
              <a:cxn ang="0">
                <a:pos x="csX5751" y="csY5751"/>
              </a:cxn>
              <a:cxn ang="0">
                <a:pos x="csX5752" y="csY5752"/>
              </a:cxn>
              <a:cxn ang="0">
                <a:pos x="csX5753" y="csY5753"/>
              </a:cxn>
              <a:cxn ang="0">
                <a:pos x="csX5754" y="csY5754"/>
              </a:cxn>
              <a:cxn ang="0">
                <a:pos x="csX5755" y="csY5755"/>
              </a:cxn>
              <a:cxn ang="0">
                <a:pos x="csX5756" y="csY5756"/>
              </a:cxn>
              <a:cxn ang="0">
                <a:pos x="csX5757" y="csY5757"/>
              </a:cxn>
              <a:cxn ang="0">
                <a:pos x="csX5758" y="csY5758"/>
              </a:cxn>
              <a:cxn ang="0">
                <a:pos x="csX5759" y="csY5759"/>
              </a:cxn>
              <a:cxn ang="0">
                <a:pos x="csX5760" y="csY5760"/>
              </a:cxn>
              <a:cxn ang="0">
                <a:pos x="csX5761" y="csY5761"/>
              </a:cxn>
              <a:cxn ang="0">
                <a:pos x="csX5762" y="csY5762"/>
              </a:cxn>
              <a:cxn ang="0">
                <a:pos x="csX5763" y="csY5763"/>
              </a:cxn>
              <a:cxn ang="0">
                <a:pos x="csX5764" y="csY5764"/>
              </a:cxn>
              <a:cxn ang="0">
                <a:pos x="csX5765" y="csY5765"/>
              </a:cxn>
              <a:cxn ang="0">
                <a:pos x="csX5766" y="csY5766"/>
              </a:cxn>
              <a:cxn ang="0">
                <a:pos x="csX5767" y="csY5767"/>
              </a:cxn>
              <a:cxn ang="0">
                <a:pos x="csX5768" y="csY5768"/>
              </a:cxn>
              <a:cxn ang="0">
                <a:pos x="csX5769" y="csY5769"/>
              </a:cxn>
              <a:cxn ang="0">
                <a:pos x="csX5770" y="csY5770"/>
              </a:cxn>
              <a:cxn ang="0">
                <a:pos x="csX5771" y="csY5771"/>
              </a:cxn>
              <a:cxn ang="0">
                <a:pos x="csX5772" y="csY5772"/>
              </a:cxn>
              <a:cxn ang="0">
                <a:pos x="csX5773" y="csY5773"/>
              </a:cxn>
              <a:cxn ang="0">
                <a:pos x="csX5774" y="csY5774"/>
              </a:cxn>
              <a:cxn ang="0">
                <a:pos x="csX5775" y="csY5775"/>
              </a:cxn>
              <a:cxn ang="0">
                <a:pos x="csX5776" y="csY5776"/>
              </a:cxn>
              <a:cxn ang="0">
                <a:pos x="csX5777" y="csY5777"/>
              </a:cxn>
              <a:cxn ang="0">
                <a:pos x="csX5778" y="csY5778"/>
              </a:cxn>
              <a:cxn ang="0">
                <a:pos x="csX5779" y="csY5779"/>
              </a:cxn>
              <a:cxn ang="0">
                <a:pos x="csX5780" y="csY5780"/>
              </a:cxn>
              <a:cxn ang="0">
                <a:pos x="csX5781" y="csY5781"/>
              </a:cxn>
              <a:cxn ang="0">
                <a:pos x="csX5782" y="csY5782"/>
              </a:cxn>
              <a:cxn ang="0">
                <a:pos x="csX5783" y="csY5783"/>
              </a:cxn>
              <a:cxn ang="0">
                <a:pos x="csX5784" y="csY5784"/>
              </a:cxn>
              <a:cxn ang="0">
                <a:pos x="csX5785" y="csY5785"/>
              </a:cxn>
              <a:cxn ang="0">
                <a:pos x="csX5786" y="csY5786"/>
              </a:cxn>
              <a:cxn ang="0">
                <a:pos x="csX5787" y="csY5787"/>
              </a:cxn>
              <a:cxn ang="0">
                <a:pos x="csX5788" y="csY5788"/>
              </a:cxn>
              <a:cxn ang="0">
                <a:pos x="csX5789" y="csY5789"/>
              </a:cxn>
              <a:cxn ang="0">
                <a:pos x="csX5790" y="csY5790"/>
              </a:cxn>
              <a:cxn ang="0">
                <a:pos x="csX5791" y="csY5791"/>
              </a:cxn>
              <a:cxn ang="0">
                <a:pos x="csX5792" y="csY5792"/>
              </a:cxn>
              <a:cxn ang="0">
                <a:pos x="csX5793" y="csY5793"/>
              </a:cxn>
              <a:cxn ang="0">
                <a:pos x="csX5794" y="csY5794"/>
              </a:cxn>
              <a:cxn ang="0">
                <a:pos x="csX5795" y="csY5795"/>
              </a:cxn>
              <a:cxn ang="0">
                <a:pos x="csX5796" y="csY5796"/>
              </a:cxn>
              <a:cxn ang="0">
                <a:pos x="csX5797" y="csY5797"/>
              </a:cxn>
              <a:cxn ang="0">
                <a:pos x="csX5798" y="csY5798"/>
              </a:cxn>
              <a:cxn ang="0">
                <a:pos x="csX5799" y="csY5799"/>
              </a:cxn>
              <a:cxn ang="0">
                <a:pos x="csX5800" y="csY5800"/>
              </a:cxn>
              <a:cxn ang="0">
                <a:pos x="csX5801" y="csY5801"/>
              </a:cxn>
              <a:cxn ang="0">
                <a:pos x="csX5802" y="csY5802"/>
              </a:cxn>
              <a:cxn ang="0">
                <a:pos x="csX5803" y="csY5803"/>
              </a:cxn>
              <a:cxn ang="0">
                <a:pos x="csX5804" y="csY5804"/>
              </a:cxn>
              <a:cxn ang="0">
                <a:pos x="csX5805" y="csY5805"/>
              </a:cxn>
              <a:cxn ang="0">
                <a:pos x="csX5806" y="csY5806"/>
              </a:cxn>
              <a:cxn ang="0">
                <a:pos x="csX5807" y="csY5807"/>
              </a:cxn>
              <a:cxn ang="0">
                <a:pos x="csX5808" y="csY5808"/>
              </a:cxn>
              <a:cxn ang="0">
                <a:pos x="csX5809" y="csY5809"/>
              </a:cxn>
              <a:cxn ang="0">
                <a:pos x="csX5810" y="csY5810"/>
              </a:cxn>
              <a:cxn ang="0">
                <a:pos x="csX5811" y="csY5811"/>
              </a:cxn>
              <a:cxn ang="0">
                <a:pos x="csX5812" y="csY5812"/>
              </a:cxn>
              <a:cxn ang="0">
                <a:pos x="csX5813" y="csY5813"/>
              </a:cxn>
              <a:cxn ang="0">
                <a:pos x="csX5814" y="csY5814"/>
              </a:cxn>
              <a:cxn ang="0">
                <a:pos x="csX5815" y="csY5815"/>
              </a:cxn>
              <a:cxn ang="0">
                <a:pos x="csX5816" y="csY5816"/>
              </a:cxn>
              <a:cxn ang="0">
                <a:pos x="csX5817" y="csY5817"/>
              </a:cxn>
              <a:cxn ang="0">
                <a:pos x="csX5818" y="csY5818"/>
              </a:cxn>
              <a:cxn ang="0">
                <a:pos x="csX5819" y="csY5819"/>
              </a:cxn>
              <a:cxn ang="0">
                <a:pos x="csX5820" y="csY5820"/>
              </a:cxn>
              <a:cxn ang="0">
                <a:pos x="csX5821" y="csY5821"/>
              </a:cxn>
              <a:cxn ang="0">
                <a:pos x="csX5822" y="csY5822"/>
              </a:cxn>
              <a:cxn ang="0">
                <a:pos x="csX5823" y="csY5823"/>
              </a:cxn>
              <a:cxn ang="0">
                <a:pos x="csX5824" y="csY5824"/>
              </a:cxn>
              <a:cxn ang="0">
                <a:pos x="csX5825" y="csY5825"/>
              </a:cxn>
              <a:cxn ang="0">
                <a:pos x="csX5826" y="csY5826"/>
              </a:cxn>
              <a:cxn ang="0">
                <a:pos x="csX5827" y="csY5827"/>
              </a:cxn>
              <a:cxn ang="0">
                <a:pos x="csX5828" y="csY5828"/>
              </a:cxn>
              <a:cxn ang="0">
                <a:pos x="csX5829" y="csY5829"/>
              </a:cxn>
              <a:cxn ang="0">
                <a:pos x="csX5830" y="csY5830"/>
              </a:cxn>
              <a:cxn ang="0">
                <a:pos x="csX5831" y="csY5831"/>
              </a:cxn>
              <a:cxn ang="0">
                <a:pos x="csX5832" y="csY5832"/>
              </a:cxn>
              <a:cxn ang="0">
                <a:pos x="csX5833" y="csY5833"/>
              </a:cxn>
              <a:cxn ang="0">
                <a:pos x="csX5834" y="csY5834"/>
              </a:cxn>
              <a:cxn ang="0">
                <a:pos x="csX5835" y="csY5835"/>
              </a:cxn>
              <a:cxn ang="0">
                <a:pos x="csX5836" y="csY5836"/>
              </a:cxn>
              <a:cxn ang="0">
                <a:pos x="csX5837" y="csY5837"/>
              </a:cxn>
              <a:cxn ang="0">
                <a:pos x="csX5838" y="csY5838"/>
              </a:cxn>
              <a:cxn ang="0">
                <a:pos x="csX5839" y="csY5839"/>
              </a:cxn>
              <a:cxn ang="0">
                <a:pos x="csX5840" y="csY5840"/>
              </a:cxn>
              <a:cxn ang="0">
                <a:pos x="csX5841" y="csY5841"/>
              </a:cxn>
              <a:cxn ang="0">
                <a:pos x="csX5842" y="csY5842"/>
              </a:cxn>
              <a:cxn ang="0">
                <a:pos x="csX5843" y="csY5843"/>
              </a:cxn>
              <a:cxn ang="0">
                <a:pos x="csX5844" y="csY5844"/>
              </a:cxn>
              <a:cxn ang="0">
                <a:pos x="csX5845" y="csY5845"/>
              </a:cxn>
              <a:cxn ang="0">
                <a:pos x="csX5846" y="csY5846"/>
              </a:cxn>
              <a:cxn ang="0">
                <a:pos x="csX5847" y="csY5847"/>
              </a:cxn>
              <a:cxn ang="0">
                <a:pos x="csX5848" y="csY5848"/>
              </a:cxn>
              <a:cxn ang="0">
                <a:pos x="csX5849" y="csY5849"/>
              </a:cxn>
              <a:cxn ang="0">
                <a:pos x="csX5850" y="csY5850"/>
              </a:cxn>
              <a:cxn ang="0">
                <a:pos x="csX5851" y="csY5851"/>
              </a:cxn>
              <a:cxn ang="0">
                <a:pos x="csX5852" y="csY5852"/>
              </a:cxn>
              <a:cxn ang="0">
                <a:pos x="csX5853" y="csY5853"/>
              </a:cxn>
              <a:cxn ang="0">
                <a:pos x="csX5854" y="csY5854"/>
              </a:cxn>
              <a:cxn ang="0">
                <a:pos x="csX5855" y="csY5855"/>
              </a:cxn>
              <a:cxn ang="0">
                <a:pos x="csX5856" y="csY5856"/>
              </a:cxn>
              <a:cxn ang="0">
                <a:pos x="csX5857" y="csY5857"/>
              </a:cxn>
              <a:cxn ang="0">
                <a:pos x="csX5858" y="csY5858"/>
              </a:cxn>
              <a:cxn ang="0">
                <a:pos x="csX5859" y="csY5859"/>
              </a:cxn>
              <a:cxn ang="0">
                <a:pos x="csX5860" y="csY5860"/>
              </a:cxn>
              <a:cxn ang="0">
                <a:pos x="csX5861" y="csY5861"/>
              </a:cxn>
              <a:cxn ang="0">
                <a:pos x="csX5862" y="csY5862"/>
              </a:cxn>
              <a:cxn ang="0">
                <a:pos x="csX5863" y="csY5863"/>
              </a:cxn>
              <a:cxn ang="0">
                <a:pos x="csX5864" y="csY5864"/>
              </a:cxn>
              <a:cxn ang="0">
                <a:pos x="csX5865" y="csY5865"/>
              </a:cxn>
              <a:cxn ang="0">
                <a:pos x="csX5866" y="csY5866"/>
              </a:cxn>
              <a:cxn ang="0">
                <a:pos x="csX5867" y="csY5867"/>
              </a:cxn>
              <a:cxn ang="0">
                <a:pos x="csX5868" y="csY5868"/>
              </a:cxn>
              <a:cxn ang="0">
                <a:pos x="csX5869" y="csY5869"/>
              </a:cxn>
              <a:cxn ang="0">
                <a:pos x="csX5870" y="csY5870"/>
              </a:cxn>
              <a:cxn ang="0">
                <a:pos x="csX5871" y="csY5871"/>
              </a:cxn>
              <a:cxn ang="0">
                <a:pos x="csX5872" y="csY5872"/>
              </a:cxn>
              <a:cxn ang="0">
                <a:pos x="csX5873" y="csY5873"/>
              </a:cxn>
              <a:cxn ang="0">
                <a:pos x="csX5874" y="csY5874"/>
              </a:cxn>
              <a:cxn ang="0">
                <a:pos x="csX5875" y="csY5875"/>
              </a:cxn>
              <a:cxn ang="0">
                <a:pos x="csX5876" y="csY5876"/>
              </a:cxn>
              <a:cxn ang="0">
                <a:pos x="csX5877" y="csY5877"/>
              </a:cxn>
              <a:cxn ang="0">
                <a:pos x="csX5878" y="csY5878"/>
              </a:cxn>
              <a:cxn ang="0">
                <a:pos x="csX5879" y="csY5879"/>
              </a:cxn>
              <a:cxn ang="0">
                <a:pos x="csX5880" y="csY5880"/>
              </a:cxn>
              <a:cxn ang="0">
                <a:pos x="csX5881" y="csY5881"/>
              </a:cxn>
              <a:cxn ang="0">
                <a:pos x="csX5882" y="csY5882"/>
              </a:cxn>
              <a:cxn ang="0">
                <a:pos x="csX5883" y="csY5883"/>
              </a:cxn>
              <a:cxn ang="0">
                <a:pos x="csX5884" y="csY5884"/>
              </a:cxn>
              <a:cxn ang="0">
                <a:pos x="csX5885" y="csY5885"/>
              </a:cxn>
              <a:cxn ang="0">
                <a:pos x="csX5886" y="csY5886"/>
              </a:cxn>
              <a:cxn ang="0">
                <a:pos x="csX5887" y="csY5887"/>
              </a:cxn>
              <a:cxn ang="0">
                <a:pos x="csX5888" y="csY5888"/>
              </a:cxn>
              <a:cxn ang="0">
                <a:pos x="csX5889" y="csY5889"/>
              </a:cxn>
              <a:cxn ang="0">
                <a:pos x="csX5890" y="csY5890"/>
              </a:cxn>
              <a:cxn ang="0">
                <a:pos x="csX5891" y="csY5891"/>
              </a:cxn>
              <a:cxn ang="0">
                <a:pos x="csX5892" y="csY5892"/>
              </a:cxn>
              <a:cxn ang="0">
                <a:pos x="csX5893" y="csY5893"/>
              </a:cxn>
              <a:cxn ang="0">
                <a:pos x="csX5894" y="csY5894"/>
              </a:cxn>
              <a:cxn ang="0">
                <a:pos x="csX5895" y="csY5895"/>
              </a:cxn>
              <a:cxn ang="0">
                <a:pos x="csX5896" y="csY5896"/>
              </a:cxn>
              <a:cxn ang="0">
                <a:pos x="csX5897" y="csY5897"/>
              </a:cxn>
              <a:cxn ang="0">
                <a:pos x="csX5898" y="csY5898"/>
              </a:cxn>
              <a:cxn ang="0">
                <a:pos x="csX5899" y="csY5899"/>
              </a:cxn>
              <a:cxn ang="0">
                <a:pos x="csX5900" y="csY5900"/>
              </a:cxn>
              <a:cxn ang="0">
                <a:pos x="csX5901" y="csY5901"/>
              </a:cxn>
              <a:cxn ang="0">
                <a:pos x="csX5902" y="csY5902"/>
              </a:cxn>
              <a:cxn ang="0">
                <a:pos x="csX5903" y="csY5903"/>
              </a:cxn>
              <a:cxn ang="0">
                <a:pos x="csX5904" y="csY5904"/>
              </a:cxn>
              <a:cxn ang="0">
                <a:pos x="csX5905" y="csY5905"/>
              </a:cxn>
              <a:cxn ang="0">
                <a:pos x="csX5906" y="csY5906"/>
              </a:cxn>
              <a:cxn ang="0">
                <a:pos x="csX5907" y="csY5907"/>
              </a:cxn>
              <a:cxn ang="0">
                <a:pos x="csX5908" y="csY5908"/>
              </a:cxn>
              <a:cxn ang="0">
                <a:pos x="csX5909" y="csY5909"/>
              </a:cxn>
              <a:cxn ang="0">
                <a:pos x="csX5910" y="csY5910"/>
              </a:cxn>
              <a:cxn ang="0">
                <a:pos x="csX5911" y="csY5911"/>
              </a:cxn>
              <a:cxn ang="0">
                <a:pos x="csX5912" y="csY5912"/>
              </a:cxn>
              <a:cxn ang="0">
                <a:pos x="csX5913" y="csY5913"/>
              </a:cxn>
              <a:cxn ang="0">
                <a:pos x="csX5914" y="csY5914"/>
              </a:cxn>
              <a:cxn ang="0">
                <a:pos x="csX5915" y="csY5915"/>
              </a:cxn>
              <a:cxn ang="0">
                <a:pos x="csX5916" y="csY5916"/>
              </a:cxn>
              <a:cxn ang="0">
                <a:pos x="csX5917" y="csY5917"/>
              </a:cxn>
              <a:cxn ang="0">
                <a:pos x="csX5918" y="csY5918"/>
              </a:cxn>
              <a:cxn ang="0">
                <a:pos x="csX5919" y="csY5919"/>
              </a:cxn>
              <a:cxn ang="0">
                <a:pos x="csX5920" y="csY5920"/>
              </a:cxn>
              <a:cxn ang="0">
                <a:pos x="csX5921" y="csY5921"/>
              </a:cxn>
              <a:cxn ang="0">
                <a:pos x="csX5922" y="csY5922"/>
              </a:cxn>
              <a:cxn ang="0">
                <a:pos x="csX5923" y="csY5923"/>
              </a:cxn>
              <a:cxn ang="0">
                <a:pos x="csX5924" y="csY5924"/>
              </a:cxn>
              <a:cxn ang="0">
                <a:pos x="csX5925" y="csY5925"/>
              </a:cxn>
              <a:cxn ang="0">
                <a:pos x="csX5926" y="csY5926"/>
              </a:cxn>
              <a:cxn ang="0">
                <a:pos x="csX5927" y="csY5927"/>
              </a:cxn>
              <a:cxn ang="0">
                <a:pos x="csX5928" y="csY5928"/>
              </a:cxn>
              <a:cxn ang="0">
                <a:pos x="csX5929" y="csY5929"/>
              </a:cxn>
              <a:cxn ang="0">
                <a:pos x="csX5930" y="csY5930"/>
              </a:cxn>
              <a:cxn ang="0">
                <a:pos x="csX5931" y="csY5931"/>
              </a:cxn>
              <a:cxn ang="0">
                <a:pos x="csX5932" y="csY5932"/>
              </a:cxn>
              <a:cxn ang="0">
                <a:pos x="csX5933" y="csY5933"/>
              </a:cxn>
              <a:cxn ang="0">
                <a:pos x="csX5934" y="csY5934"/>
              </a:cxn>
              <a:cxn ang="0">
                <a:pos x="csX5935" y="csY5935"/>
              </a:cxn>
              <a:cxn ang="0">
                <a:pos x="csX5936" y="csY5936"/>
              </a:cxn>
              <a:cxn ang="0">
                <a:pos x="csX5937" y="csY5937"/>
              </a:cxn>
              <a:cxn ang="0">
                <a:pos x="csX5938" y="csY5938"/>
              </a:cxn>
              <a:cxn ang="0">
                <a:pos x="csX5939" y="csY5939"/>
              </a:cxn>
              <a:cxn ang="0">
                <a:pos x="csX5940" y="csY5940"/>
              </a:cxn>
              <a:cxn ang="0">
                <a:pos x="csX5941" y="csY5941"/>
              </a:cxn>
              <a:cxn ang="0">
                <a:pos x="csX5942" y="csY5942"/>
              </a:cxn>
              <a:cxn ang="0">
                <a:pos x="csX5943" y="csY5943"/>
              </a:cxn>
              <a:cxn ang="0">
                <a:pos x="csX5944" y="csY5944"/>
              </a:cxn>
              <a:cxn ang="0">
                <a:pos x="csX5945" y="csY5945"/>
              </a:cxn>
              <a:cxn ang="0">
                <a:pos x="csX5946" y="csY5946"/>
              </a:cxn>
              <a:cxn ang="0">
                <a:pos x="csX5947" y="csY5947"/>
              </a:cxn>
              <a:cxn ang="0">
                <a:pos x="csX5948" y="csY5948"/>
              </a:cxn>
              <a:cxn ang="0">
                <a:pos x="csX5949" y="csY5949"/>
              </a:cxn>
              <a:cxn ang="0">
                <a:pos x="csX5950" y="csY5950"/>
              </a:cxn>
              <a:cxn ang="0">
                <a:pos x="csX5951" y="csY5951"/>
              </a:cxn>
              <a:cxn ang="0">
                <a:pos x="csX5952" y="csY5952"/>
              </a:cxn>
              <a:cxn ang="0">
                <a:pos x="csX5953" y="csY5953"/>
              </a:cxn>
              <a:cxn ang="0">
                <a:pos x="csX5954" y="csY5954"/>
              </a:cxn>
              <a:cxn ang="0">
                <a:pos x="csX5955" y="csY5955"/>
              </a:cxn>
              <a:cxn ang="0">
                <a:pos x="csX5956" y="csY5956"/>
              </a:cxn>
              <a:cxn ang="0">
                <a:pos x="csX5957" y="csY5957"/>
              </a:cxn>
              <a:cxn ang="0">
                <a:pos x="csX5958" y="csY5958"/>
              </a:cxn>
              <a:cxn ang="0">
                <a:pos x="csX5959" y="csY5959"/>
              </a:cxn>
              <a:cxn ang="0">
                <a:pos x="csX5960" y="csY5960"/>
              </a:cxn>
              <a:cxn ang="0">
                <a:pos x="csX5961" y="csY5961"/>
              </a:cxn>
              <a:cxn ang="0">
                <a:pos x="csX5962" y="csY5962"/>
              </a:cxn>
              <a:cxn ang="0">
                <a:pos x="csX5963" y="csY5963"/>
              </a:cxn>
              <a:cxn ang="0">
                <a:pos x="csX5964" y="csY5964"/>
              </a:cxn>
              <a:cxn ang="0">
                <a:pos x="csX5965" y="csY5965"/>
              </a:cxn>
              <a:cxn ang="0">
                <a:pos x="csX5966" y="csY5966"/>
              </a:cxn>
              <a:cxn ang="0">
                <a:pos x="csX5967" y="csY5967"/>
              </a:cxn>
              <a:cxn ang="0">
                <a:pos x="csX5968" y="csY5968"/>
              </a:cxn>
              <a:cxn ang="0">
                <a:pos x="csX5969" y="csY5969"/>
              </a:cxn>
              <a:cxn ang="0">
                <a:pos x="csX5970" y="csY5970"/>
              </a:cxn>
              <a:cxn ang="0">
                <a:pos x="csX5971" y="csY5971"/>
              </a:cxn>
              <a:cxn ang="0">
                <a:pos x="csX5972" y="csY5972"/>
              </a:cxn>
              <a:cxn ang="0">
                <a:pos x="csX5973" y="csY5973"/>
              </a:cxn>
              <a:cxn ang="0">
                <a:pos x="csX5974" y="csY5974"/>
              </a:cxn>
              <a:cxn ang="0">
                <a:pos x="csX5975" y="csY5975"/>
              </a:cxn>
              <a:cxn ang="0">
                <a:pos x="csX5976" y="csY5976"/>
              </a:cxn>
              <a:cxn ang="0">
                <a:pos x="csX5977" y="csY5977"/>
              </a:cxn>
              <a:cxn ang="0">
                <a:pos x="csX5978" y="csY5978"/>
              </a:cxn>
              <a:cxn ang="0">
                <a:pos x="csX5979" y="csY5979"/>
              </a:cxn>
              <a:cxn ang="0">
                <a:pos x="csX5980" y="csY5980"/>
              </a:cxn>
              <a:cxn ang="0">
                <a:pos x="csX5981" y="csY5981"/>
              </a:cxn>
              <a:cxn ang="0">
                <a:pos x="csX5982" y="csY5982"/>
              </a:cxn>
              <a:cxn ang="0">
                <a:pos x="csX5983" y="csY5983"/>
              </a:cxn>
              <a:cxn ang="0">
                <a:pos x="csX5984" y="csY5984"/>
              </a:cxn>
              <a:cxn ang="0">
                <a:pos x="csX5985" y="csY5985"/>
              </a:cxn>
              <a:cxn ang="0">
                <a:pos x="csX5986" y="csY5986"/>
              </a:cxn>
              <a:cxn ang="0">
                <a:pos x="csX5987" y="csY5987"/>
              </a:cxn>
              <a:cxn ang="0">
                <a:pos x="csX5988" y="csY5988"/>
              </a:cxn>
              <a:cxn ang="0">
                <a:pos x="csX5989" y="csY5989"/>
              </a:cxn>
              <a:cxn ang="0">
                <a:pos x="csX5990" y="csY5990"/>
              </a:cxn>
              <a:cxn ang="0">
                <a:pos x="csX5991" y="csY5991"/>
              </a:cxn>
              <a:cxn ang="0">
                <a:pos x="csX5992" y="csY5992"/>
              </a:cxn>
              <a:cxn ang="0">
                <a:pos x="csX5993" y="csY5993"/>
              </a:cxn>
              <a:cxn ang="0">
                <a:pos x="csX5994" y="csY5994"/>
              </a:cxn>
              <a:cxn ang="0">
                <a:pos x="csX5995" y="csY5995"/>
              </a:cxn>
              <a:cxn ang="0">
                <a:pos x="csX5996" y="csY5996"/>
              </a:cxn>
              <a:cxn ang="0">
                <a:pos x="csX5997" y="csY5997"/>
              </a:cxn>
              <a:cxn ang="0">
                <a:pos x="csX5998" y="csY5998"/>
              </a:cxn>
              <a:cxn ang="0">
                <a:pos x="csX5999" y="csY5999"/>
              </a:cxn>
              <a:cxn ang="0">
                <a:pos x="csX6000" y="csY6000"/>
              </a:cxn>
              <a:cxn ang="0">
                <a:pos x="csX6001" y="csY6001"/>
              </a:cxn>
              <a:cxn ang="0">
                <a:pos x="csX6002" y="csY6002"/>
              </a:cxn>
              <a:cxn ang="0">
                <a:pos x="csX6003" y="csY6003"/>
              </a:cxn>
              <a:cxn ang="0">
                <a:pos x="csX6004" y="csY6004"/>
              </a:cxn>
              <a:cxn ang="0">
                <a:pos x="csX6005" y="csY6005"/>
              </a:cxn>
              <a:cxn ang="0">
                <a:pos x="csX6006" y="csY6006"/>
              </a:cxn>
              <a:cxn ang="0">
                <a:pos x="csX6007" y="csY6007"/>
              </a:cxn>
              <a:cxn ang="0">
                <a:pos x="csX6008" y="csY6008"/>
              </a:cxn>
              <a:cxn ang="0">
                <a:pos x="csX6009" y="csY6009"/>
              </a:cxn>
              <a:cxn ang="0">
                <a:pos x="csX6010" y="csY6010"/>
              </a:cxn>
              <a:cxn ang="0">
                <a:pos x="csX6011" y="csY6011"/>
              </a:cxn>
              <a:cxn ang="0">
                <a:pos x="csX6012" y="csY6012"/>
              </a:cxn>
              <a:cxn ang="0">
                <a:pos x="csX6013" y="csY6013"/>
              </a:cxn>
              <a:cxn ang="0">
                <a:pos x="csX6014" y="csY6014"/>
              </a:cxn>
              <a:cxn ang="0">
                <a:pos x="csX6015" y="csY6015"/>
              </a:cxn>
              <a:cxn ang="0">
                <a:pos x="csX6016" y="csY6016"/>
              </a:cxn>
              <a:cxn ang="0">
                <a:pos x="csX6017" y="csY6017"/>
              </a:cxn>
              <a:cxn ang="0">
                <a:pos x="csX6018" y="csY6018"/>
              </a:cxn>
              <a:cxn ang="0">
                <a:pos x="csX6019" y="csY6019"/>
              </a:cxn>
              <a:cxn ang="0">
                <a:pos x="csX6020" y="csY6020"/>
              </a:cxn>
              <a:cxn ang="0">
                <a:pos x="csX6021" y="csY6021"/>
              </a:cxn>
              <a:cxn ang="0">
                <a:pos x="csX6022" y="csY6022"/>
              </a:cxn>
              <a:cxn ang="0">
                <a:pos x="csX6023" y="csY6023"/>
              </a:cxn>
              <a:cxn ang="0">
                <a:pos x="csX6024" y="csY6024"/>
              </a:cxn>
              <a:cxn ang="0">
                <a:pos x="csX6025" y="csY6025"/>
              </a:cxn>
              <a:cxn ang="0">
                <a:pos x="csX6026" y="csY6026"/>
              </a:cxn>
              <a:cxn ang="0">
                <a:pos x="csX6027" y="csY6027"/>
              </a:cxn>
              <a:cxn ang="0">
                <a:pos x="csX6028" y="csY6028"/>
              </a:cxn>
              <a:cxn ang="0">
                <a:pos x="csX6029" y="csY6029"/>
              </a:cxn>
              <a:cxn ang="0">
                <a:pos x="csX6030" y="csY6030"/>
              </a:cxn>
              <a:cxn ang="0">
                <a:pos x="csX6031" y="csY6031"/>
              </a:cxn>
              <a:cxn ang="0">
                <a:pos x="csX6032" y="csY6032"/>
              </a:cxn>
              <a:cxn ang="0">
                <a:pos x="csX6033" y="csY6033"/>
              </a:cxn>
              <a:cxn ang="0">
                <a:pos x="csX6034" y="csY6034"/>
              </a:cxn>
              <a:cxn ang="0">
                <a:pos x="csX6035" y="csY6035"/>
              </a:cxn>
              <a:cxn ang="0">
                <a:pos x="csX6036" y="csY6036"/>
              </a:cxn>
              <a:cxn ang="0">
                <a:pos x="csX6037" y="csY6037"/>
              </a:cxn>
              <a:cxn ang="0">
                <a:pos x="csX6038" y="csY6038"/>
              </a:cxn>
              <a:cxn ang="0">
                <a:pos x="csX6039" y="csY6039"/>
              </a:cxn>
              <a:cxn ang="0">
                <a:pos x="csX6040" y="csY6040"/>
              </a:cxn>
              <a:cxn ang="0">
                <a:pos x="csX6041" y="csY6041"/>
              </a:cxn>
              <a:cxn ang="0">
                <a:pos x="csX6042" y="csY6042"/>
              </a:cxn>
              <a:cxn ang="0">
                <a:pos x="csX6043" y="csY6043"/>
              </a:cxn>
              <a:cxn ang="0">
                <a:pos x="csX6044" y="csY6044"/>
              </a:cxn>
              <a:cxn ang="0">
                <a:pos x="csX6045" y="csY6045"/>
              </a:cxn>
              <a:cxn ang="0">
                <a:pos x="csX6046" y="csY6046"/>
              </a:cxn>
              <a:cxn ang="0">
                <a:pos x="csX6047" y="csY6047"/>
              </a:cxn>
              <a:cxn ang="0">
                <a:pos x="csX6048" y="csY6048"/>
              </a:cxn>
              <a:cxn ang="0">
                <a:pos x="csX6049" y="csY6049"/>
              </a:cxn>
              <a:cxn ang="0">
                <a:pos x="csX6050" y="csY6050"/>
              </a:cxn>
              <a:cxn ang="0">
                <a:pos x="csX6051" y="csY6051"/>
              </a:cxn>
              <a:cxn ang="0">
                <a:pos x="csX6052" y="csY6052"/>
              </a:cxn>
              <a:cxn ang="0">
                <a:pos x="csX6053" y="csY6053"/>
              </a:cxn>
              <a:cxn ang="0">
                <a:pos x="csX6054" y="csY6054"/>
              </a:cxn>
              <a:cxn ang="0">
                <a:pos x="csX6055" y="csY6055"/>
              </a:cxn>
              <a:cxn ang="0">
                <a:pos x="csX6056" y="csY6056"/>
              </a:cxn>
              <a:cxn ang="0">
                <a:pos x="csX6057" y="csY6057"/>
              </a:cxn>
              <a:cxn ang="0">
                <a:pos x="csX6058" y="csY6058"/>
              </a:cxn>
              <a:cxn ang="0">
                <a:pos x="csX6059" y="csY6059"/>
              </a:cxn>
              <a:cxn ang="0">
                <a:pos x="csX6060" y="csY6060"/>
              </a:cxn>
              <a:cxn ang="0">
                <a:pos x="csX6061" y="csY6061"/>
              </a:cxn>
              <a:cxn ang="0">
                <a:pos x="csX6062" y="csY6062"/>
              </a:cxn>
              <a:cxn ang="0">
                <a:pos x="csX6063" y="csY6063"/>
              </a:cxn>
              <a:cxn ang="0">
                <a:pos x="csX6064" y="csY6064"/>
              </a:cxn>
              <a:cxn ang="0">
                <a:pos x="csX6065" y="csY6065"/>
              </a:cxn>
              <a:cxn ang="0">
                <a:pos x="csX6066" y="csY6066"/>
              </a:cxn>
              <a:cxn ang="0">
                <a:pos x="csX6067" y="csY6067"/>
              </a:cxn>
              <a:cxn ang="0">
                <a:pos x="csX6068" y="csY6068"/>
              </a:cxn>
              <a:cxn ang="0">
                <a:pos x="csX6069" y="csY6069"/>
              </a:cxn>
              <a:cxn ang="0">
                <a:pos x="csX6070" y="csY6070"/>
              </a:cxn>
              <a:cxn ang="0">
                <a:pos x="csX6071" y="csY6071"/>
              </a:cxn>
              <a:cxn ang="0">
                <a:pos x="csX6072" y="csY6072"/>
              </a:cxn>
              <a:cxn ang="0">
                <a:pos x="csX6073" y="csY6073"/>
              </a:cxn>
              <a:cxn ang="0">
                <a:pos x="csX6074" y="csY6074"/>
              </a:cxn>
              <a:cxn ang="0">
                <a:pos x="csX6075" y="csY6075"/>
              </a:cxn>
              <a:cxn ang="0">
                <a:pos x="csX6076" y="csY6076"/>
              </a:cxn>
              <a:cxn ang="0">
                <a:pos x="csX6077" y="csY6077"/>
              </a:cxn>
              <a:cxn ang="0">
                <a:pos x="csX6078" y="csY6078"/>
              </a:cxn>
              <a:cxn ang="0">
                <a:pos x="csX6079" y="csY6079"/>
              </a:cxn>
              <a:cxn ang="0">
                <a:pos x="csX6080" y="csY6080"/>
              </a:cxn>
              <a:cxn ang="0">
                <a:pos x="csX6081" y="csY6081"/>
              </a:cxn>
              <a:cxn ang="0">
                <a:pos x="csX6082" y="csY6082"/>
              </a:cxn>
              <a:cxn ang="0">
                <a:pos x="csX6083" y="csY6083"/>
              </a:cxn>
              <a:cxn ang="0">
                <a:pos x="csX6084" y="csY6084"/>
              </a:cxn>
              <a:cxn ang="0">
                <a:pos x="csX6085" y="csY6085"/>
              </a:cxn>
              <a:cxn ang="0">
                <a:pos x="csX6086" y="csY6086"/>
              </a:cxn>
              <a:cxn ang="0">
                <a:pos x="csX6087" y="csY6087"/>
              </a:cxn>
              <a:cxn ang="0">
                <a:pos x="csX6088" y="csY6088"/>
              </a:cxn>
              <a:cxn ang="0">
                <a:pos x="csX6089" y="csY6089"/>
              </a:cxn>
              <a:cxn ang="0">
                <a:pos x="csX6090" y="csY6090"/>
              </a:cxn>
              <a:cxn ang="0">
                <a:pos x="csX6091" y="csY6091"/>
              </a:cxn>
              <a:cxn ang="0">
                <a:pos x="csX6092" y="csY6092"/>
              </a:cxn>
              <a:cxn ang="0">
                <a:pos x="csX6093" y="csY6093"/>
              </a:cxn>
              <a:cxn ang="0">
                <a:pos x="csX6094" y="csY6094"/>
              </a:cxn>
              <a:cxn ang="0">
                <a:pos x="csX6095" y="csY6095"/>
              </a:cxn>
              <a:cxn ang="0">
                <a:pos x="csX6096" y="csY6096"/>
              </a:cxn>
              <a:cxn ang="0">
                <a:pos x="csX6097" y="csY6097"/>
              </a:cxn>
              <a:cxn ang="0">
                <a:pos x="csX6098" y="csY6098"/>
              </a:cxn>
              <a:cxn ang="0">
                <a:pos x="csX6099" y="csY6099"/>
              </a:cxn>
              <a:cxn ang="0">
                <a:pos x="csX6100" y="csY6100"/>
              </a:cxn>
              <a:cxn ang="0">
                <a:pos x="csX6101" y="csY6101"/>
              </a:cxn>
              <a:cxn ang="0">
                <a:pos x="csX6102" y="csY6102"/>
              </a:cxn>
              <a:cxn ang="0">
                <a:pos x="csX6103" y="csY6103"/>
              </a:cxn>
              <a:cxn ang="0">
                <a:pos x="csX6104" y="csY6104"/>
              </a:cxn>
              <a:cxn ang="0">
                <a:pos x="csX6105" y="csY6105"/>
              </a:cxn>
              <a:cxn ang="0">
                <a:pos x="csX6106" y="csY6106"/>
              </a:cxn>
              <a:cxn ang="0">
                <a:pos x="csX6107" y="csY6107"/>
              </a:cxn>
              <a:cxn ang="0">
                <a:pos x="csX6108" y="csY6108"/>
              </a:cxn>
              <a:cxn ang="0">
                <a:pos x="csX6109" y="csY6109"/>
              </a:cxn>
              <a:cxn ang="0">
                <a:pos x="csX6110" y="csY6110"/>
              </a:cxn>
              <a:cxn ang="0">
                <a:pos x="csX6111" y="csY6111"/>
              </a:cxn>
              <a:cxn ang="0">
                <a:pos x="csX6112" y="csY6112"/>
              </a:cxn>
              <a:cxn ang="0">
                <a:pos x="csX6113" y="csY6113"/>
              </a:cxn>
              <a:cxn ang="0">
                <a:pos x="csX6114" y="csY6114"/>
              </a:cxn>
              <a:cxn ang="0">
                <a:pos x="csX6115" y="csY6115"/>
              </a:cxn>
              <a:cxn ang="0">
                <a:pos x="csX6116" y="csY6116"/>
              </a:cxn>
              <a:cxn ang="0">
                <a:pos x="csX6117" y="csY6117"/>
              </a:cxn>
              <a:cxn ang="0">
                <a:pos x="csX6118" y="csY6118"/>
              </a:cxn>
              <a:cxn ang="0">
                <a:pos x="csX6119" y="csY6119"/>
              </a:cxn>
              <a:cxn ang="0">
                <a:pos x="csX6120" y="csY6120"/>
              </a:cxn>
              <a:cxn ang="0">
                <a:pos x="csX6121" y="csY6121"/>
              </a:cxn>
              <a:cxn ang="0">
                <a:pos x="csX6122" y="csY6122"/>
              </a:cxn>
              <a:cxn ang="0">
                <a:pos x="csX6123" y="csY6123"/>
              </a:cxn>
              <a:cxn ang="0">
                <a:pos x="csX6124" y="csY6124"/>
              </a:cxn>
              <a:cxn ang="0">
                <a:pos x="csX6125" y="csY6125"/>
              </a:cxn>
              <a:cxn ang="0">
                <a:pos x="csX6126" y="csY6126"/>
              </a:cxn>
              <a:cxn ang="0">
                <a:pos x="csX6127" y="csY6127"/>
              </a:cxn>
              <a:cxn ang="0">
                <a:pos x="csX6128" y="csY6128"/>
              </a:cxn>
              <a:cxn ang="0">
                <a:pos x="csX6129" y="csY6129"/>
              </a:cxn>
              <a:cxn ang="0">
                <a:pos x="csX6130" y="csY6130"/>
              </a:cxn>
              <a:cxn ang="0">
                <a:pos x="csX6131" y="csY6131"/>
              </a:cxn>
              <a:cxn ang="0">
                <a:pos x="csX6132" y="csY6132"/>
              </a:cxn>
              <a:cxn ang="0">
                <a:pos x="csX6133" y="csY6133"/>
              </a:cxn>
              <a:cxn ang="0">
                <a:pos x="csX6134" y="csY6134"/>
              </a:cxn>
              <a:cxn ang="0">
                <a:pos x="csX6135" y="csY6135"/>
              </a:cxn>
              <a:cxn ang="0">
                <a:pos x="csX6136" y="csY6136"/>
              </a:cxn>
              <a:cxn ang="0">
                <a:pos x="csX6137" y="csY6137"/>
              </a:cxn>
              <a:cxn ang="0">
                <a:pos x="csX6138" y="csY6138"/>
              </a:cxn>
              <a:cxn ang="0">
                <a:pos x="csX6139" y="csY6139"/>
              </a:cxn>
              <a:cxn ang="0">
                <a:pos x="csX6140" y="csY6140"/>
              </a:cxn>
              <a:cxn ang="0">
                <a:pos x="csX6141" y="csY6141"/>
              </a:cxn>
              <a:cxn ang="0">
                <a:pos x="csX6142" y="csY6142"/>
              </a:cxn>
              <a:cxn ang="0">
                <a:pos x="csX6143" y="csY6143"/>
              </a:cxn>
              <a:cxn ang="0">
                <a:pos x="csX6144" y="csY6144"/>
              </a:cxn>
              <a:cxn ang="0">
                <a:pos x="csX6145" y="csY6145"/>
              </a:cxn>
              <a:cxn ang="0">
                <a:pos x="csX6146" y="csY6146"/>
              </a:cxn>
              <a:cxn ang="0">
                <a:pos x="csX6147" y="csY6147"/>
              </a:cxn>
              <a:cxn ang="0">
                <a:pos x="csX6148" y="csY6148"/>
              </a:cxn>
              <a:cxn ang="0">
                <a:pos x="csX6149" y="csY6149"/>
              </a:cxn>
              <a:cxn ang="0">
                <a:pos x="csX6150" y="csY6150"/>
              </a:cxn>
              <a:cxn ang="0">
                <a:pos x="csX6151" y="csY6151"/>
              </a:cxn>
              <a:cxn ang="0">
                <a:pos x="csX6152" y="csY6152"/>
              </a:cxn>
              <a:cxn ang="0">
                <a:pos x="csX6153" y="csY6153"/>
              </a:cxn>
              <a:cxn ang="0">
                <a:pos x="csX6154" y="csY6154"/>
              </a:cxn>
              <a:cxn ang="0">
                <a:pos x="csX6155" y="csY6155"/>
              </a:cxn>
              <a:cxn ang="0">
                <a:pos x="csX6156" y="csY6156"/>
              </a:cxn>
              <a:cxn ang="0">
                <a:pos x="csX6157" y="csY6157"/>
              </a:cxn>
              <a:cxn ang="0">
                <a:pos x="csX6158" y="csY6158"/>
              </a:cxn>
              <a:cxn ang="0">
                <a:pos x="csX6159" y="csY6159"/>
              </a:cxn>
              <a:cxn ang="0">
                <a:pos x="csX6160" y="csY6160"/>
              </a:cxn>
              <a:cxn ang="0">
                <a:pos x="csX6161" y="csY6161"/>
              </a:cxn>
              <a:cxn ang="0">
                <a:pos x="csX6162" y="csY6162"/>
              </a:cxn>
              <a:cxn ang="0">
                <a:pos x="csX6163" y="csY6163"/>
              </a:cxn>
              <a:cxn ang="0">
                <a:pos x="csX6164" y="csY6164"/>
              </a:cxn>
              <a:cxn ang="0">
                <a:pos x="csX6165" y="csY6165"/>
              </a:cxn>
              <a:cxn ang="0">
                <a:pos x="csX6166" y="csY6166"/>
              </a:cxn>
              <a:cxn ang="0">
                <a:pos x="csX6167" y="csY6167"/>
              </a:cxn>
              <a:cxn ang="0">
                <a:pos x="csX6168" y="csY6168"/>
              </a:cxn>
              <a:cxn ang="0">
                <a:pos x="csX6169" y="csY6169"/>
              </a:cxn>
              <a:cxn ang="0">
                <a:pos x="csX6170" y="csY6170"/>
              </a:cxn>
              <a:cxn ang="0">
                <a:pos x="csX6171" y="csY6171"/>
              </a:cxn>
              <a:cxn ang="0">
                <a:pos x="csX6172" y="csY6172"/>
              </a:cxn>
              <a:cxn ang="0">
                <a:pos x="csX6173" y="csY6173"/>
              </a:cxn>
              <a:cxn ang="0">
                <a:pos x="csX6174" y="csY6174"/>
              </a:cxn>
              <a:cxn ang="0">
                <a:pos x="csX6175" y="csY6175"/>
              </a:cxn>
              <a:cxn ang="0">
                <a:pos x="csX6176" y="csY6176"/>
              </a:cxn>
              <a:cxn ang="0">
                <a:pos x="csX6177" y="csY6177"/>
              </a:cxn>
              <a:cxn ang="0">
                <a:pos x="csX6178" y="csY6178"/>
              </a:cxn>
              <a:cxn ang="0">
                <a:pos x="csX6179" y="csY6179"/>
              </a:cxn>
              <a:cxn ang="0">
                <a:pos x="csX6180" y="csY6180"/>
              </a:cxn>
              <a:cxn ang="0">
                <a:pos x="csX6181" y="csY6181"/>
              </a:cxn>
              <a:cxn ang="0">
                <a:pos x="csX6182" y="csY6182"/>
              </a:cxn>
              <a:cxn ang="0">
                <a:pos x="csX6183" y="csY6183"/>
              </a:cxn>
              <a:cxn ang="0">
                <a:pos x="csX6184" y="csY6184"/>
              </a:cxn>
              <a:cxn ang="0">
                <a:pos x="csX6185" y="csY6185"/>
              </a:cxn>
              <a:cxn ang="0">
                <a:pos x="csX6186" y="csY6186"/>
              </a:cxn>
              <a:cxn ang="0">
                <a:pos x="csX6187" y="csY6187"/>
              </a:cxn>
              <a:cxn ang="0">
                <a:pos x="csX6188" y="csY6188"/>
              </a:cxn>
              <a:cxn ang="0">
                <a:pos x="csX6189" y="csY6189"/>
              </a:cxn>
              <a:cxn ang="0">
                <a:pos x="csX6190" y="csY6190"/>
              </a:cxn>
              <a:cxn ang="0">
                <a:pos x="csX6191" y="csY6191"/>
              </a:cxn>
              <a:cxn ang="0">
                <a:pos x="csX6192" y="csY6192"/>
              </a:cxn>
              <a:cxn ang="0">
                <a:pos x="csX6193" y="csY6193"/>
              </a:cxn>
              <a:cxn ang="0">
                <a:pos x="csX6194" y="csY6194"/>
              </a:cxn>
              <a:cxn ang="0">
                <a:pos x="csX6195" y="csY6195"/>
              </a:cxn>
              <a:cxn ang="0">
                <a:pos x="csX6196" y="csY6196"/>
              </a:cxn>
              <a:cxn ang="0">
                <a:pos x="csX6197" y="csY6197"/>
              </a:cxn>
              <a:cxn ang="0">
                <a:pos x="csX6198" y="csY6198"/>
              </a:cxn>
              <a:cxn ang="0">
                <a:pos x="csX6199" y="csY6199"/>
              </a:cxn>
              <a:cxn ang="0">
                <a:pos x="csX6200" y="csY6200"/>
              </a:cxn>
              <a:cxn ang="0">
                <a:pos x="csX6201" y="csY6201"/>
              </a:cxn>
              <a:cxn ang="0">
                <a:pos x="csX6202" y="csY6202"/>
              </a:cxn>
              <a:cxn ang="0">
                <a:pos x="csX6203" y="csY6203"/>
              </a:cxn>
              <a:cxn ang="0">
                <a:pos x="csX6204" y="csY6204"/>
              </a:cxn>
              <a:cxn ang="0">
                <a:pos x="csX6205" y="csY6205"/>
              </a:cxn>
              <a:cxn ang="0">
                <a:pos x="csX6206" y="csY6206"/>
              </a:cxn>
              <a:cxn ang="0">
                <a:pos x="csX6207" y="csY6207"/>
              </a:cxn>
              <a:cxn ang="0">
                <a:pos x="csX6208" y="csY6208"/>
              </a:cxn>
              <a:cxn ang="0">
                <a:pos x="csX6209" y="csY6209"/>
              </a:cxn>
              <a:cxn ang="0">
                <a:pos x="csX6210" y="csY6210"/>
              </a:cxn>
              <a:cxn ang="0">
                <a:pos x="csX6211" y="csY6211"/>
              </a:cxn>
              <a:cxn ang="0">
                <a:pos x="csX6212" y="csY6212"/>
              </a:cxn>
              <a:cxn ang="0">
                <a:pos x="csX6213" y="csY6213"/>
              </a:cxn>
              <a:cxn ang="0">
                <a:pos x="csX6214" y="csY6214"/>
              </a:cxn>
              <a:cxn ang="0">
                <a:pos x="csX6215" y="csY6215"/>
              </a:cxn>
              <a:cxn ang="0">
                <a:pos x="csX6216" y="csY6216"/>
              </a:cxn>
              <a:cxn ang="0">
                <a:pos x="csX6217" y="csY6217"/>
              </a:cxn>
              <a:cxn ang="0">
                <a:pos x="csX6218" y="csY6218"/>
              </a:cxn>
              <a:cxn ang="0">
                <a:pos x="csX6219" y="csY6219"/>
              </a:cxn>
              <a:cxn ang="0">
                <a:pos x="csX6220" y="csY6220"/>
              </a:cxn>
              <a:cxn ang="0">
                <a:pos x="csX6221" y="csY6221"/>
              </a:cxn>
              <a:cxn ang="0">
                <a:pos x="csX6222" y="csY6222"/>
              </a:cxn>
              <a:cxn ang="0">
                <a:pos x="csX6223" y="csY6223"/>
              </a:cxn>
              <a:cxn ang="0">
                <a:pos x="csX6224" y="csY6224"/>
              </a:cxn>
              <a:cxn ang="0">
                <a:pos x="csX6225" y="csY6225"/>
              </a:cxn>
              <a:cxn ang="0">
                <a:pos x="csX6226" y="csY6226"/>
              </a:cxn>
              <a:cxn ang="0">
                <a:pos x="csX6227" y="csY6227"/>
              </a:cxn>
              <a:cxn ang="0">
                <a:pos x="csX6228" y="csY6228"/>
              </a:cxn>
              <a:cxn ang="0">
                <a:pos x="csX6229" y="csY6229"/>
              </a:cxn>
              <a:cxn ang="0">
                <a:pos x="csX6230" y="csY6230"/>
              </a:cxn>
              <a:cxn ang="0">
                <a:pos x="csX6231" y="csY6231"/>
              </a:cxn>
              <a:cxn ang="0">
                <a:pos x="csX6232" y="csY6232"/>
              </a:cxn>
              <a:cxn ang="0">
                <a:pos x="csX6233" y="csY6233"/>
              </a:cxn>
              <a:cxn ang="0">
                <a:pos x="csX6234" y="csY6234"/>
              </a:cxn>
              <a:cxn ang="0">
                <a:pos x="csX6235" y="csY6235"/>
              </a:cxn>
              <a:cxn ang="0">
                <a:pos x="csX6236" y="csY6236"/>
              </a:cxn>
              <a:cxn ang="0">
                <a:pos x="csX6237" y="csY6237"/>
              </a:cxn>
              <a:cxn ang="0">
                <a:pos x="csX6238" y="csY6238"/>
              </a:cxn>
              <a:cxn ang="0">
                <a:pos x="csX6239" y="csY6239"/>
              </a:cxn>
              <a:cxn ang="0">
                <a:pos x="csX6240" y="csY6240"/>
              </a:cxn>
              <a:cxn ang="0">
                <a:pos x="csX6241" y="csY6241"/>
              </a:cxn>
              <a:cxn ang="0">
                <a:pos x="csX6242" y="csY6242"/>
              </a:cxn>
              <a:cxn ang="0">
                <a:pos x="csX6243" y="csY6243"/>
              </a:cxn>
              <a:cxn ang="0">
                <a:pos x="csX6244" y="csY6244"/>
              </a:cxn>
              <a:cxn ang="0">
                <a:pos x="csX6245" y="csY6245"/>
              </a:cxn>
              <a:cxn ang="0">
                <a:pos x="csX6246" y="csY6246"/>
              </a:cxn>
              <a:cxn ang="0">
                <a:pos x="csX6247" y="csY6247"/>
              </a:cxn>
              <a:cxn ang="0">
                <a:pos x="csX6248" y="csY6248"/>
              </a:cxn>
              <a:cxn ang="0">
                <a:pos x="csX6249" y="csY6249"/>
              </a:cxn>
              <a:cxn ang="0">
                <a:pos x="csX6250" y="csY6250"/>
              </a:cxn>
              <a:cxn ang="0">
                <a:pos x="csX6251" y="csY6251"/>
              </a:cxn>
              <a:cxn ang="0">
                <a:pos x="csX6252" y="csY6252"/>
              </a:cxn>
              <a:cxn ang="0">
                <a:pos x="csX6253" y="csY6253"/>
              </a:cxn>
              <a:cxn ang="0">
                <a:pos x="csX6254" y="csY6254"/>
              </a:cxn>
              <a:cxn ang="0">
                <a:pos x="csX6255" y="csY6255"/>
              </a:cxn>
              <a:cxn ang="0">
                <a:pos x="csX6256" y="csY6256"/>
              </a:cxn>
              <a:cxn ang="0">
                <a:pos x="csX6257" y="csY6257"/>
              </a:cxn>
              <a:cxn ang="0">
                <a:pos x="csX6258" y="csY6258"/>
              </a:cxn>
              <a:cxn ang="0">
                <a:pos x="csX6259" y="csY6259"/>
              </a:cxn>
              <a:cxn ang="0">
                <a:pos x="csX6260" y="csY6260"/>
              </a:cxn>
              <a:cxn ang="0">
                <a:pos x="csX6261" y="csY6261"/>
              </a:cxn>
              <a:cxn ang="0">
                <a:pos x="csX6262" y="csY6262"/>
              </a:cxn>
              <a:cxn ang="0">
                <a:pos x="csX6263" y="csY6263"/>
              </a:cxn>
              <a:cxn ang="0">
                <a:pos x="csX6264" y="csY6264"/>
              </a:cxn>
              <a:cxn ang="0">
                <a:pos x="csX6265" y="csY6265"/>
              </a:cxn>
              <a:cxn ang="0">
                <a:pos x="csX6266" y="csY6266"/>
              </a:cxn>
              <a:cxn ang="0">
                <a:pos x="csX6267" y="csY6267"/>
              </a:cxn>
              <a:cxn ang="0">
                <a:pos x="csX6268" y="csY6268"/>
              </a:cxn>
              <a:cxn ang="0">
                <a:pos x="csX6269" y="csY6269"/>
              </a:cxn>
              <a:cxn ang="0">
                <a:pos x="csX6270" y="csY6270"/>
              </a:cxn>
              <a:cxn ang="0">
                <a:pos x="csX6271" y="csY6271"/>
              </a:cxn>
              <a:cxn ang="0">
                <a:pos x="csX6272" y="csY6272"/>
              </a:cxn>
              <a:cxn ang="0">
                <a:pos x="csX6273" y="csY6273"/>
              </a:cxn>
              <a:cxn ang="0">
                <a:pos x="csX6274" y="csY6274"/>
              </a:cxn>
              <a:cxn ang="0">
                <a:pos x="csX6275" y="csY6275"/>
              </a:cxn>
              <a:cxn ang="0">
                <a:pos x="csX6276" y="csY6276"/>
              </a:cxn>
              <a:cxn ang="0">
                <a:pos x="csX6277" y="csY6277"/>
              </a:cxn>
              <a:cxn ang="0">
                <a:pos x="csX6278" y="csY6278"/>
              </a:cxn>
              <a:cxn ang="0">
                <a:pos x="csX6279" y="csY6279"/>
              </a:cxn>
              <a:cxn ang="0">
                <a:pos x="csX6280" y="csY6280"/>
              </a:cxn>
              <a:cxn ang="0">
                <a:pos x="csX6281" y="csY6281"/>
              </a:cxn>
              <a:cxn ang="0">
                <a:pos x="csX6282" y="csY6282"/>
              </a:cxn>
              <a:cxn ang="0">
                <a:pos x="csX6283" y="csY6283"/>
              </a:cxn>
              <a:cxn ang="0">
                <a:pos x="csX6284" y="csY6284"/>
              </a:cxn>
              <a:cxn ang="0">
                <a:pos x="csX6285" y="csY6285"/>
              </a:cxn>
              <a:cxn ang="0">
                <a:pos x="csX6286" y="csY6286"/>
              </a:cxn>
              <a:cxn ang="0">
                <a:pos x="csX6287" y="csY6287"/>
              </a:cxn>
              <a:cxn ang="0">
                <a:pos x="csX6288" y="csY6288"/>
              </a:cxn>
              <a:cxn ang="0">
                <a:pos x="csX6289" y="csY6289"/>
              </a:cxn>
              <a:cxn ang="0">
                <a:pos x="csX6290" y="csY6290"/>
              </a:cxn>
              <a:cxn ang="0">
                <a:pos x="csX6291" y="csY6291"/>
              </a:cxn>
              <a:cxn ang="0">
                <a:pos x="csX6292" y="csY6292"/>
              </a:cxn>
              <a:cxn ang="0">
                <a:pos x="csX6293" y="csY6293"/>
              </a:cxn>
              <a:cxn ang="0">
                <a:pos x="csX6294" y="csY6294"/>
              </a:cxn>
              <a:cxn ang="0">
                <a:pos x="csX6295" y="csY6295"/>
              </a:cxn>
              <a:cxn ang="0">
                <a:pos x="csX6296" y="csY6296"/>
              </a:cxn>
              <a:cxn ang="0">
                <a:pos x="csX6297" y="csY6297"/>
              </a:cxn>
              <a:cxn ang="0">
                <a:pos x="csX6298" y="csY6298"/>
              </a:cxn>
              <a:cxn ang="0">
                <a:pos x="csX6299" y="csY6299"/>
              </a:cxn>
              <a:cxn ang="0">
                <a:pos x="csX6300" y="csY6300"/>
              </a:cxn>
              <a:cxn ang="0">
                <a:pos x="csX6301" y="csY6301"/>
              </a:cxn>
              <a:cxn ang="0">
                <a:pos x="csX6302" y="csY6302"/>
              </a:cxn>
              <a:cxn ang="0">
                <a:pos x="csX6303" y="csY6303"/>
              </a:cxn>
              <a:cxn ang="0">
                <a:pos x="csX6304" y="csY6304"/>
              </a:cxn>
              <a:cxn ang="0">
                <a:pos x="csX6305" y="csY6305"/>
              </a:cxn>
              <a:cxn ang="0">
                <a:pos x="csX6306" y="csY6306"/>
              </a:cxn>
              <a:cxn ang="0">
                <a:pos x="csX6307" y="csY6307"/>
              </a:cxn>
              <a:cxn ang="0">
                <a:pos x="csX6308" y="csY6308"/>
              </a:cxn>
              <a:cxn ang="0">
                <a:pos x="csX6309" y="csY6309"/>
              </a:cxn>
              <a:cxn ang="0">
                <a:pos x="csX6310" y="csY6310"/>
              </a:cxn>
              <a:cxn ang="0">
                <a:pos x="csX6311" y="csY6311"/>
              </a:cxn>
              <a:cxn ang="0">
                <a:pos x="csX6312" y="csY6312"/>
              </a:cxn>
              <a:cxn ang="0">
                <a:pos x="csX6313" y="csY6313"/>
              </a:cxn>
              <a:cxn ang="0">
                <a:pos x="csX6314" y="csY6314"/>
              </a:cxn>
              <a:cxn ang="0">
                <a:pos x="csX6315" y="csY6315"/>
              </a:cxn>
              <a:cxn ang="0">
                <a:pos x="csX6316" y="csY6316"/>
              </a:cxn>
              <a:cxn ang="0">
                <a:pos x="csX6317" y="csY6317"/>
              </a:cxn>
              <a:cxn ang="0">
                <a:pos x="csX6318" y="csY6318"/>
              </a:cxn>
              <a:cxn ang="0">
                <a:pos x="csX6319" y="csY6319"/>
              </a:cxn>
              <a:cxn ang="0">
                <a:pos x="csX6320" y="csY6320"/>
              </a:cxn>
              <a:cxn ang="0">
                <a:pos x="csX6321" y="csY6321"/>
              </a:cxn>
              <a:cxn ang="0">
                <a:pos x="csX6322" y="csY6322"/>
              </a:cxn>
              <a:cxn ang="0">
                <a:pos x="csX6323" y="csY6323"/>
              </a:cxn>
              <a:cxn ang="0">
                <a:pos x="csX6324" y="csY6324"/>
              </a:cxn>
              <a:cxn ang="0">
                <a:pos x="csX6325" y="csY6325"/>
              </a:cxn>
              <a:cxn ang="0">
                <a:pos x="csX6326" y="csY6326"/>
              </a:cxn>
              <a:cxn ang="0">
                <a:pos x="csX6327" y="csY6327"/>
              </a:cxn>
              <a:cxn ang="0">
                <a:pos x="csX6328" y="csY6328"/>
              </a:cxn>
              <a:cxn ang="0">
                <a:pos x="csX6329" y="csY6329"/>
              </a:cxn>
              <a:cxn ang="0">
                <a:pos x="csX6330" y="csY6330"/>
              </a:cxn>
              <a:cxn ang="0">
                <a:pos x="csX6331" y="csY6331"/>
              </a:cxn>
              <a:cxn ang="0">
                <a:pos x="csX6332" y="csY6332"/>
              </a:cxn>
              <a:cxn ang="0">
                <a:pos x="csX6333" y="csY6333"/>
              </a:cxn>
              <a:cxn ang="0">
                <a:pos x="csX6334" y="csY6334"/>
              </a:cxn>
              <a:cxn ang="0">
                <a:pos x="csX6335" y="csY6335"/>
              </a:cxn>
              <a:cxn ang="0">
                <a:pos x="csX6336" y="csY6336"/>
              </a:cxn>
              <a:cxn ang="0">
                <a:pos x="csX6337" y="csY6337"/>
              </a:cxn>
              <a:cxn ang="0">
                <a:pos x="csX6338" y="csY6338"/>
              </a:cxn>
              <a:cxn ang="0">
                <a:pos x="csX6339" y="csY6339"/>
              </a:cxn>
              <a:cxn ang="0">
                <a:pos x="csX6340" y="csY6340"/>
              </a:cxn>
              <a:cxn ang="0">
                <a:pos x="csX6341" y="csY6341"/>
              </a:cxn>
              <a:cxn ang="0">
                <a:pos x="csX6342" y="csY6342"/>
              </a:cxn>
              <a:cxn ang="0">
                <a:pos x="csX6343" y="csY6343"/>
              </a:cxn>
              <a:cxn ang="0">
                <a:pos x="csX6344" y="csY6344"/>
              </a:cxn>
              <a:cxn ang="0">
                <a:pos x="csX6345" y="csY6345"/>
              </a:cxn>
              <a:cxn ang="0">
                <a:pos x="csX6346" y="csY6346"/>
              </a:cxn>
              <a:cxn ang="0">
                <a:pos x="csX6347" y="csY6347"/>
              </a:cxn>
              <a:cxn ang="0">
                <a:pos x="csX6348" y="csY6348"/>
              </a:cxn>
              <a:cxn ang="0">
                <a:pos x="csX6349" y="csY6349"/>
              </a:cxn>
              <a:cxn ang="0">
                <a:pos x="csX6350" y="csY6350"/>
              </a:cxn>
              <a:cxn ang="0">
                <a:pos x="csX6351" y="csY6351"/>
              </a:cxn>
              <a:cxn ang="0">
                <a:pos x="csX6352" y="csY6352"/>
              </a:cxn>
              <a:cxn ang="0">
                <a:pos x="csX6353" y="csY6353"/>
              </a:cxn>
              <a:cxn ang="0">
                <a:pos x="csX6354" y="csY6354"/>
              </a:cxn>
              <a:cxn ang="0">
                <a:pos x="csX6355" y="csY6355"/>
              </a:cxn>
              <a:cxn ang="0">
                <a:pos x="csX6356" y="csY6356"/>
              </a:cxn>
              <a:cxn ang="0">
                <a:pos x="csX6357" y="csY6357"/>
              </a:cxn>
              <a:cxn ang="0">
                <a:pos x="csX6358" y="csY6358"/>
              </a:cxn>
              <a:cxn ang="0">
                <a:pos x="csX6359" y="csY6359"/>
              </a:cxn>
              <a:cxn ang="0">
                <a:pos x="csX6360" y="csY6360"/>
              </a:cxn>
              <a:cxn ang="0">
                <a:pos x="csX6361" y="csY6361"/>
              </a:cxn>
              <a:cxn ang="0">
                <a:pos x="csX6362" y="csY6362"/>
              </a:cxn>
              <a:cxn ang="0">
                <a:pos x="csX6363" y="csY6363"/>
              </a:cxn>
              <a:cxn ang="0">
                <a:pos x="csX6364" y="csY6364"/>
              </a:cxn>
              <a:cxn ang="0">
                <a:pos x="csX6365" y="csY6365"/>
              </a:cxn>
              <a:cxn ang="0">
                <a:pos x="csX6366" y="csY6366"/>
              </a:cxn>
              <a:cxn ang="0">
                <a:pos x="csX6367" y="csY6367"/>
              </a:cxn>
              <a:cxn ang="0">
                <a:pos x="csX6368" y="csY6368"/>
              </a:cxn>
              <a:cxn ang="0">
                <a:pos x="csX6369" y="csY6369"/>
              </a:cxn>
              <a:cxn ang="0">
                <a:pos x="csX6370" y="csY6370"/>
              </a:cxn>
              <a:cxn ang="0">
                <a:pos x="csX6371" y="csY6371"/>
              </a:cxn>
              <a:cxn ang="0">
                <a:pos x="csX6372" y="csY6372"/>
              </a:cxn>
              <a:cxn ang="0">
                <a:pos x="csX6373" y="csY6373"/>
              </a:cxn>
              <a:cxn ang="0">
                <a:pos x="csX6374" y="csY6374"/>
              </a:cxn>
              <a:cxn ang="0">
                <a:pos x="csX6375" y="csY6375"/>
              </a:cxn>
              <a:cxn ang="0">
                <a:pos x="csX6376" y="csY6376"/>
              </a:cxn>
              <a:cxn ang="0">
                <a:pos x="csX6377" y="csY6377"/>
              </a:cxn>
              <a:cxn ang="0">
                <a:pos x="csX6378" y="csY6378"/>
              </a:cxn>
              <a:cxn ang="0">
                <a:pos x="csX6379" y="csY6379"/>
              </a:cxn>
              <a:cxn ang="0">
                <a:pos x="csX6380" y="csY6380"/>
              </a:cxn>
              <a:cxn ang="0">
                <a:pos x="csX6381" y="csY6381"/>
              </a:cxn>
              <a:cxn ang="0">
                <a:pos x="csX6382" y="csY6382"/>
              </a:cxn>
              <a:cxn ang="0">
                <a:pos x="csX6383" y="csY6383"/>
              </a:cxn>
              <a:cxn ang="0">
                <a:pos x="csX6384" y="csY6384"/>
              </a:cxn>
              <a:cxn ang="0">
                <a:pos x="csX6385" y="csY6385"/>
              </a:cxn>
              <a:cxn ang="0">
                <a:pos x="csX6386" y="csY6386"/>
              </a:cxn>
              <a:cxn ang="0">
                <a:pos x="csX6387" y="csY6387"/>
              </a:cxn>
              <a:cxn ang="0">
                <a:pos x="csX6388" y="csY6388"/>
              </a:cxn>
              <a:cxn ang="0">
                <a:pos x="csX6389" y="csY6389"/>
              </a:cxn>
              <a:cxn ang="0">
                <a:pos x="csX6390" y="csY6390"/>
              </a:cxn>
              <a:cxn ang="0">
                <a:pos x="csX6391" y="csY6391"/>
              </a:cxn>
              <a:cxn ang="0">
                <a:pos x="csX6392" y="csY6392"/>
              </a:cxn>
              <a:cxn ang="0">
                <a:pos x="csX6393" y="csY6393"/>
              </a:cxn>
              <a:cxn ang="0">
                <a:pos x="csX6394" y="csY6394"/>
              </a:cxn>
              <a:cxn ang="0">
                <a:pos x="csX6395" y="csY6395"/>
              </a:cxn>
              <a:cxn ang="0">
                <a:pos x="csX6396" y="csY6396"/>
              </a:cxn>
              <a:cxn ang="0">
                <a:pos x="csX6397" y="csY6397"/>
              </a:cxn>
              <a:cxn ang="0">
                <a:pos x="csX6398" y="csY6398"/>
              </a:cxn>
              <a:cxn ang="0">
                <a:pos x="csX6399" y="csY6399"/>
              </a:cxn>
              <a:cxn ang="0">
                <a:pos x="csX6400" y="csY6400"/>
              </a:cxn>
              <a:cxn ang="0">
                <a:pos x="csX6401" y="csY6401"/>
              </a:cxn>
              <a:cxn ang="0">
                <a:pos x="csX6402" y="csY6402"/>
              </a:cxn>
              <a:cxn ang="0">
                <a:pos x="csX6403" y="csY6403"/>
              </a:cxn>
              <a:cxn ang="0">
                <a:pos x="csX6404" y="csY6404"/>
              </a:cxn>
              <a:cxn ang="0">
                <a:pos x="csX6405" y="csY6405"/>
              </a:cxn>
              <a:cxn ang="0">
                <a:pos x="csX6406" y="csY6406"/>
              </a:cxn>
              <a:cxn ang="0">
                <a:pos x="csX6407" y="csY6407"/>
              </a:cxn>
              <a:cxn ang="0">
                <a:pos x="csX6408" y="csY6408"/>
              </a:cxn>
              <a:cxn ang="0">
                <a:pos x="csX6409" y="csY6409"/>
              </a:cxn>
              <a:cxn ang="0">
                <a:pos x="csX6410" y="csY6410"/>
              </a:cxn>
              <a:cxn ang="0">
                <a:pos x="csX6411" y="csY6411"/>
              </a:cxn>
              <a:cxn ang="0">
                <a:pos x="csX6412" y="csY6412"/>
              </a:cxn>
              <a:cxn ang="0">
                <a:pos x="csX6413" y="csY6413"/>
              </a:cxn>
              <a:cxn ang="0">
                <a:pos x="csX6414" y="csY6414"/>
              </a:cxn>
              <a:cxn ang="0">
                <a:pos x="csX6415" y="csY6415"/>
              </a:cxn>
              <a:cxn ang="0">
                <a:pos x="csX6416" y="csY6416"/>
              </a:cxn>
              <a:cxn ang="0">
                <a:pos x="csX6417" y="csY6417"/>
              </a:cxn>
              <a:cxn ang="0">
                <a:pos x="csX6418" y="csY6418"/>
              </a:cxn>
              <a:cxn ang="0">
                <a:pos x="csX6419" y="csY6419"/>
              </a:cxn>
              <a:cxn ang="0">
                <a:pos x="csX6420" y="csY6420"/>
              </a:cxn>
              <a:cxn ang="0">
                <a:pos x="csX6421" y="csY6421"/>
              </a:cxn>
              <a:cxn ang="0">
                <a:pos x="csX6422" y="csY6422"/>
              </a:cxn>
              <a:cxn ang="0">
                <a:pos x="csX6423" y="csY6423"/>
              </a:cxn>
              <a:cxn ang="0">
                <a:pos x="csX6424" y="csY6424"/>
              </a:cxn>
              <a:cxn ang="0">
                <a:pos x="csX6425" y="csY6425"/>
              </a:cxn>
              <a:cxn ang="0">
                <a:pos x="csX6426" y="csY6426"/>
              </a:cxn>
              <a:cxn ang="0">
                <a:pos x="csX6427" y="csY6427"/>
              </a:cxn>
              <a:cxn ang="0">
                <a:pos x="csX6428" y="csY6428"/>
              </a:cxn>
              <a:cxn ang="0">
                <a:pos x="csX6429" y="csY6429"/>
              </a:cxn>
              <a:cxn ang="0">
                <a:pos x="csX6430" y="csY6430"/>
              </a:cxn>
              <a:cxn ang="0">
                <a:pos x="csX6431" y="csY6431"/>
              </a:cxn>
              <a:cxn ang="0">
                <a:pos x="csX6432" y="csY6432"/>
              </a:cxn>
              <a:cxn ang="0">
                <a:pos x="csX6433" y="csY6433"/>
              </a:cxn>
              <a:cxn ang="0">
                <a:pos x="csX6434" y="csY6434"/>
              </a:cxn>
              <a:cxn ang="0">
                <a:pos x="csX6435" y="csY6435"/>
              </a:cxn>
              <a:cxn ang="0">
                <a:pos x="csX6436" y="csY6436"/>
              </a:cxn>
              <a:cxn ang="0">
                <a:pos x="csX6437" y="csY6437"/>
              </a:cxn>
              <a:cxn ang="0">
                <a:pos x="csX6438" y="csY6438"/>
              </a:cxn>
              <a:cxn ang="0">
                <a:pos x="csX6439" y="csY6439"/>
              </a:cxn>
              <a:cxn ang="0">
                <a:pos x="csX6440" y="csY6440"/>
              </a:cxn>
              <a:cxn ang="0">
                <a:pos x="csX6441" y="csY6441"/>
              </a:cxn>
              <a:cxn ang="0">
                <a:pos x="csX6442" y="csY6442"/>
              </a:cxn>
              <a:cxn ang="0">
                <a:pos x="csX6443" y="csY6443"/>
              </a:cxn>
              <a:cxn ang="0">
                <a:pos x="csX6444" y="csY6444"/>
              </a:cxn>
              <a:cxn ang="0">
                <a:pos x="csX6445" y="csY6445"/>
              </a:cxn>
              <a:cxn ang="0">
                <a:pos x="csX6446" y="csY6446"/>
              </a:cxn>
              <a:cxn ang="0">
                <a:pos x="csX6447" y="csY6447"/>
              </a:cxn>
              <a:cxn ang="0">
                <a:pos x="csX6448" y="csY6448"/>
              </a:cxn>
              <a:cxn ang="0">
                <a:pos x="csX6449" y="csY6449"/>
              </a:cxn>
              <a:cxn ang="0">
                <a:pos x="csX6450" y="csY6450"/>
              </a:cxn>
              <a:cxn ang="0">
                <a:pos x="csX6451" y="csY6451"/>
              </a:cxn>
              <a:cxn ang="0">
                <a:pos x="csX6452" y="csY6452"/>
              </a:cxn>
              <a:cxn ang="0">
                <a:pos x="csX6453" y="csY6453"/>
              </a:cxn>
              <a:cxn ang="0">
                <a:pos x="csX6454" y="csY6454"/>
              </a:cxn>
              <a:cxn ang="0">
                <a:pos x="csX6455" y="csY6455"/>
              </a:cxn>
              <a:cxn ang="0">
                <a:pos x="csX6456" y="csY6456"/>
              </a:cxn>
              <a:cxn ang="0">
                <a:pos x="csX6457" y="csY6457"/>
              </a:cxn>
              <a:cxn ang="0">
                <a:pos x="csX6458" y="csY6458"/>
              </a:cxn>
              <a:cxn ang="0">
                <a:pos x="csX6459" y="csY6459"/>
              </a:cxn>
              <a:cxn ang="0">
                <a:pos x="csX6460" y="csY6460"/>
              </a:cxn>
              <a:cxn ang="0">
                <a:pos x="csX6461" y="csY6461"/>
              </a:cxn>
              <a:cxn ang="0">
                <a:pos x="csX6462" y="csY6462"/>
              </a:cxn>
              <a:cxn ang="0">
                <a:pos x="csX6463" y="csY6463"/>
              </a:cxn>
              <a:cxn ang="0">
                <a:pos x="csX6464" y="csY6464"/>
              </a:cxn>
              <a:cxn ang="0">
                <a:pos x="csX6465" y="csY6465"/>
              </a:cxn>
              <a:cxn ang="0">
                <a:pos x="csX6466" y="csY6466"/>
              </a:cxn>
              <a:cxn ang="0">
                <a:pos x="csX6467" y="csY6467"/>
              </a:cxn>
              <a:cxn ang="0">
                <a:pos x="csX6468" y="csY6468"/>
              </a:cxn>
              <a:cxn ang="0">
                <a:pos x="csX6469" y="csY6469"/>
              </a:cxn>
              <a:cxn ang="0">
                <a:pos x="csX6470" y="csY6470"/>
              </a:cxn>
              <a:cxn ang="0">
                <a:pos x="csX6471" y="csY6471"/>
              </a:cxn>
              <a:cxn ang="0">
                <a:pos x="csX6472" y="csY6472"/>
              </a:cxn>
              <a:cxn ang="0">
                <a:pos x="csX6473" y="csY6473"/>
              </a:cxn>
              <a:cxn ang="0">
                <a:pos x="csX6474" y="csY6474"/>
              </a:cxn>
              <a:cxn ang="0">
                <a:pos x="csX6475" y="csY6475"/>
              </a:cxn>
              <a:cxn ang="0">
                <a:pos x="csX6476" y="csY6476"/>
              </a:cxn>
              <a:cxn ang="0">
                <a:pos x="csX6477" y="csY6477"/>
              </a:cxn>
              <a:cxn ang="0">
                <a:pos x="csX6478" y="csY6478"/>
              </a:cxn>
              <a:cxn ang="0">
                <a:pos x="csX6479" y="csY6479"/>
              </a:cxn>
              <a:cxn ang="0">
                <a:pos x="csX6480" y="csY6480"/>
              </a:cxn>
              <a:cxn ang="0">
                <a:pos x="csX6481" y="csY6481"/>
              </a:cxn>
              <a:cxn ang="0">
                <a:pos x="csX6482" y="csY6482"/>
              </a:cxn>
              <a:cxn ang="0">
                <a:pos x="csX6483" y="csY6483"/>
              </a:cxn>
              <a:cxn ang="0">
                <a:pos x="csX6484" y="csY6484"/>
              </a:cxn>
              <a:cxn ang="0">
                <a:pos x="csX6485" y="csY6485"/>
              </a:cxn>
              <a:cxn ang="0">
                <a:pos x="csX6486" y="csY6486"/>
              </a:cxn>
              <a:cxn ang="0">
                <a:pos x="csX6487" y="csY6487"/>
              </a:cxn>
              <a:cxn ang="0">
                <a:pos x="csX6488" y="csY6488"/>
              </a:cxn>
              <a:cxn ang="0">
                <a:pos x="csX6489" y="csY6489"/>
              </a:cxn>
              <a:cxn ang="0">
                <a:pos x="csX6490" y="csY6490"/>
              </a:cxn>
              <a:cxn ang="0">
                <a:pos x="csX6491" y="csY6491"/>
              </a:cxn>
              <a:cxn ang="0">
                <a:pos x="csX6492" y="csY6492"/>
              </a:cxn>
              <a:cxn ang="0">
                <a:pos x="csX6493" y="csY6493"/>
              </a:cxn>
              <a:cxn ang="0">
                <a:pos x="csX6494" y="csY6494"/>
              </a:cxn>
              <a:cxn ang="0">
                <a:pos x="csX6495" y="csY6495"/>
              </a:cxn>
              <a:cxn ang="0">
                <a:pos x="csX6496" y="csY6496"/>
              </a:cxn>
              <a:cxn ang="0">
                <a:pos x="csX6497" y="csY6497"/>
              </a:cxn>
              <a:cxn ang="0">
                <a:pos x="csX6498" y="csY6498"/>
              </a:cxn>
              <a:cxn ang="0">
                <a:pos x="csX6499" y="csY6499"/>
              </a:cxn>
              <a:cxn ang="0">
                <a:pos x="csX6500" y="csY6500"/>
              </a:cxn>
              <a:cxn ang="0">
                <a:pos x="csX6501" y="csY6501"/>
              </a:cxn>
              <a:cxn ang="0">
                <a:pos x="csX6502" y="csY6502"/>
              </a:cxn>
              <a:cxn ang="0">
                <a:pos x="csX6503" y="csY6503"/>
              </a:cxn>
              <a:cxn ang="0">
                <a:pos x="csX6504" y="csY6504"/>
              </a:cxn>
              <a:cxn ang="0">
                <a:pos x="csX6505" y="csY6505"/>
              </a:cxn>
              <a:cxn ang="0">
                <a:pos x="csX6506" y="csY6506"/>
              </a:cxn>
              <a:cxn ang="0">
                <a:pos x="csX6507" y="csY6507"/>
              </a:cxn>
              <a:cxn ang="0">
                <a:pos x="csX6508" y="csY6508"/>
              </a:cxn>
              <a:cxn ang="0">
                <a:pos x="csX6509" y="csY6509"/>
              </a:cxn>
              <a:cxn ang="0">
                <a:pos x="csX6510" y="csY6510"/>
              </a:cxn>
              <a:cxn ang="0">
                <a:pos x="csX6511" y="csY6511"/>
              </a:cxn>
              <a:cxn ang="0">
                <a:pos x="csX6512" y="csY6512"/>
              </a:cxn>
              <a:cxn ang="0">
                <a:pos x="csX6513" y="csY6513"/>
              </a:cxn>
              <a:cxn ang="0">
                <a:pos x="csX6514" y="csY6514"/>
              </a:cxn>
              <a:cxn ang="0">
                <a:pos x="csX6515" y="csY6515"/>
              </a:cxn>
              <a:cxn ang="0">
                <a:pos x="csX6516" y="csY6516"/>
              </a:cxn>
              <a:cxn ang="0">
                <a:pos x="csX6517" y="csY6517"/>
              </a:cxn>
              <a:cxn ang="0">
                <a:pos x="csX6518" y="csY6518"/>
              </a:cxn>
              <a:cxn ang="0">
                <a:pos x="csX6519" y="csY6519"/>
              </a:cxn>
              <a:cxn ang="0">
                <a:pos x="csX6520" y="csY6520"/>
              </a:cxn>
              <a:cxn ang="0">
                <a:pos x="csX6521" y="csY6521"/>
              </a:cxn>
              <a:cxn ang="0">
                <a:pos x="csX6522" y="csY6522"/>
              </a:cxn>
              <a:cxn ang="0">
                <a:pos x="csX6523" y="csY6523"/>
              </a:cxn>
              <a:cxn ang="0">
                <a:pos x="csX6524" y="csY6524"/>
              </a:cxn>
              <a:cxn ang="0">
                <a:pos x="csX6525" y="csY6525"/>
              </a:cxn>
              <a:cxn ang="0">
                <a:pos x="csX6526" y="csY6526"/>
              </a:cxn>
              <a:cxn ang="0">
                <a:pos x="csX6527" y="csY6527"/>
              </a:cxn>
              <a:cxn ang="0">
                <a:pos x="csX6528" y="csY6528"/>
              </a:cxn>
              <a:cxn ang="0">
                <a:pos x="csX6529" y="csY6529"/>
              </a:cxn>
              <a:cxn ang="0">
                <a:pos x="csX6530" y="csY6530"/>
              </a:cxn>
              <a:cxn ang="0">
                <a:pos x="csX6531" y="csY6531"/>
              </a:cxn>
              <a:cxn ang="0">
                <a:pos x="csX6532" y="csY6532"/>
              </a:cxn>
              <a:cxn ang="0">
                <a:pos x="csX6533" y="csY6533"/>
              </a:cxn>
              <a:cxn ang="0">
                <a:pos x="csX6534" y="csY6534"/>
              </a:cxn>
              <a:cxn ang="0">
                <a:pos x="csX6535" y="csY6535"/>
              </a:cxn>
              <a:cxn ang="0">
                <a:pos x="csX6536" y="csY6536"/>
              </a:cxn>
              <a:cxn ang="0">
                <a:pos x="csX6537" y="csY6537"/>
              </a:cxn>
              <a:cxn ang="0">
                <a:pos x="csX6538" y="csY6538"/>
              </a:cxn>
              <a:cxn ang="0">
                <a:pos x="csX6539" y="csY6539"/>
              </a:cxn>
              <a:cxn ang="0">
                <a:pos x="csX6540" y="csY6540"/>
              </a:cxn>
              <a:cxn ang="0">
                <a:pos x="csX6541" y="csY6541"/>
              </a:cxn>
              <a:cxn ang="0">
                <a:pos x="csX6542" y="csY6542"/>
              </a:cxn>
              <a:cxn ang="0">
                <a:pos x="csX6543" y="csY6543"/>
              </a:cxn>
              <a:cxn ang="0">
                <a:pos x="csX6544" y="csY6544"/>
              </a:cxn>
              <a:cxn ang="0">
                <a:pos x="csX6545" y="csY6545"/>
              </a:cxn>
              <a:cxn ang="0">
                <a:pos x="csX6546" y="csY6546"/>
              </a:cxn>
              <a:cxn ang="0">
                <a:pos x="csX6547" y="csY6547"/>
              </a:cxn>
              <a:cxn ang="0">
                <a:pos x="csX6548" y="csY6548"/>
              </a:cxn>
              <a:cxn ang="0">
                <a:pos x="csX6549" y="csY6549"/>
              </a:cxn>
              <a:cxn ang="0">
                <a:pos x="csX6550" y="csY6550"/>
              </a:cxn>
              <a:cxn ang="0">
                <a:pos x="csX6551" y="csY6551"/>
              </a:cxn>
              <a:cxn ang="0">
                <a:pos x="csX6552" y="csY6552"/>
              </a:cxn>
              <a:cxn ang="0">
                <a:pos x="csX6553" y="csY6553"/>
              </a:cxn>
              <a:cxn ang="0">
                <a:pos x="csX6554" y="csY6554"/>
              </a:cxn>
              <a:cxn ang="0">
                <a:pos x="csX6555" y="csY6555"/>
              </a:cxn>
              <a:cxn ang="0">
                <a:pos x="csX6556" y="csY6556"/>
              </a:cxn>
              <a:cxn ang="0">
                <a:pos x="csX6557" y="csY6557"/>
              </a:cxn>
              <a:cxn ang="0">
                <a:pos x="csX6558" y="csY6558"/>
              </a:cxn>
              <a:cxn ang="0">
                <a:pos x="csX6559" y="csY6559"/>
              </a:cxn>
              <a:cxn ang="0">
                <a:pos x="csX6560" y="csY6560"/>
              </a:cxn>
              <a:cxn ang="0">
                <a:pos x="csX6561" y="csY6561"/>
              </a:cxn>
              <a:cxn ang="0">
                <a:pos x="csX6562" y="csY6562"/>
              </a:cxn>
              <a:cxn ang="0">
                <a:pos x="csX6563" y="csY6563"/>
              </a:cxn>
              <a:cxn ang="0">
                <a:pos x="csX6564" y="csY6564"/>
              </a:cxn>
              <a:cxn ang="0">
                <a:pos x="csX6565" y="csY6565"/>
              </a:cxn>
              <a:cxn ang="0">
                <a:pos x="csX6566" y="csY6566"/>
              </a:cxn>
              <a:cxn ang="0">
                <a:pos x="csX6567" y="csY6567"/>
              </a:cxn>
              <a:cxn ang="0">
                <a:pos x="csX6568" y="csY6568"/>
              </a:cxn>
              <a:cxn ang="0">
                <a:pos x="csX6569" y="csY6569"/>
              </a:cxn>
              <a:cxn ang="0">
                <a:pos x="csX6570" y="csY6570"/>
              </a:cxn>
              <a:cxn ang="0">
                <a:pos x="csX6571" y="csY6571"/>
              </a:cxn>
              <a:cxn ang="0">
                <a:pos x="csX6572" y="csY6572"/>
              </a:cxn>
              <a:cxn ang="0">
                <a:pos x="csX6573" y="csY6573"/>
              </a:cxn>
              <a:cxn ang="0">
                <a:pos x="csX6574" y="csY6574"/>
              </a:cxn>
              <a:cxn ang="0">
                <a:pos x="csX6575" y="csY6575"/>
              </a:cxn>
              <a:cxn ang="0">
                <a:pos x="csX6576" y="csY6576"/>
              </a:cxn>
              <a:cxn ang="0">
                <a:pos x="csX6577" y="csY6577"/>
              </a:cxn>
              <a:cxn ang="0">
                <a:pos x="csX6578" y="csY6578"/>
              </a:cxn>
              <a:cxn ang="0">
                <a:pos x="csX6579" y="csY6579"/>
              </a:cxn>
              <a:cxn ang="0">
                <a:pos x="csX6580" y="csY6580"/>
              </a:cxn>
              <a:cxn ang="0">
                <a:pos x="csX6581" y="csY6581"/>
              </a:cxn>
              <a:cxn ang="0">
                <a:pos x="csX6582" y="csY6582"/>
              </a:cxn>
              <a:cxn ang="0">
                <a:pos x="csX6583" y="csY6583"/>
              </a:cxn>
              <a:cxn ang="0">
                <a:pos x="csX6584" y="csY6584"/>
              </a:cxn>
              <a:cxn ang="0">
                <a:pos x="csX6585" y="csY6585"/>
              </a:cxn>
              <a:cxn ang="0">
                <a:pos x="csX6586" y="csY6586"/>
              </a:cxn>
              <a:cxn ang="0">
                <a:pos x="csX6587" y="csY6587"/>
              </a:cxn>
              <a:cxn ang="0">
                <a:pos x="csX6588" y="csY6588"/>
              </a:cxn>
              <a:cxn ang="0">
                <a:pos x="csX6589" y="csY6589"/>
              </a:cxn>
              <a:cxn ang="0">
                <a:pos x="csX6590" y="csY6590"/>
              </a:cxn>
              <a:cxn ang="0">
                <a:pos x="csX6591" y="csY6591"/>
              </a:cxn>
              <a:cxn ang="0">
                <a:pos x="csX6592" y="csY6592"/>
              </a:cxn>
              <a:cxn ang="0">
                <a:pos x="csX6593" y="csY6593"/>
              </a:cxn>
              <a:cxn ang="0">
                <a:pos x="csX6594" y="csY6594"/>
              </a:cxn>
              <a:cxn ang="0">
                <a:pos x="csX6595" y="csY6595"/>
              </a:cxn>
              <a:cxn ang="0">
                <a:pos x="csX6596" y="csY6596"/>
              </a:cxn>
              <a:cxn ang="0">
                <a:pos x="csX6597" y="csY6597"/>
              </a:cxn>
              <a:cxn ang="0">
                <a:pos x="csX6598" y="csY6598"/>
              </a:cxn>
              <a:cxn ang="0">
                <a:pos x="csX6599" y="csY6599"/>
              </a:cxn>
              <a:cxn ang="0">
                <a:pos x="csX6600" y="csY6600"/>
              </a:cxn>
              <a:cxn ang="0">
                <a:pos x="csX6601" y="csY6601"/>
              </a:cxn>
              <a:cxn ang="0">
                <a:pos x="csX6602" y="csY6602"/>
              </a:cxn>
              <a:cxn ang="0">
                <a:pos x="csX6603" y="csY6603"/>
              </a:cxn>
              <a:cxn ang="0">
                <a:pos x="csX6604" y="csY6604"/>
              </a:cxn>
              <a:cxn ang="0">
                <a:pos x="csX6605" y="csY6605"/>
              </a:cxn>
              <a:cxn ang="0">
                <a:pos x="csX6606" y="csY6606"/>
              </a:cxn>
              <a:cxn ang="0">
                <a:pos x="csX6607" y="csY6607"/>
              </a:cxn>
              <a:cxn ang="0">
                <a:pos x="csX6608" y="csY6608"/>
              </a:cxn>
              <a:cxn ang="0">
                <a:pos x="csX6609" y="csY6609"/>
              </a:cxn>
              <a:cxn ang="0">
                <a:pos x="csX6610" y="csY6610"/>
              </a:cxn>
              <a:cxn ang="0">
                <a:pos x="csX6611" y="csY6611"/>
              </a:cxn>
              <a:cxn ang="0">
                <a:pos x="csX6612" y="csY6612"/>
              </a:cxn>
              <a:cxn ang="0">
                <a:pos x="csX6613" y="csY6613"/>
              </a:cxn>
              <a:cxn ang="0">
                <a:pos x="csX6614" y="csY6614"/>
              </a:cxn>
              <a:cxn ang="0">
                <a:pos x="csX6615" y="csY6615"/>
              </a:cxn>
              <a:cxn ang="0">
                <a:pos x="csX6616" y="csY6616"/>
              </a:cxn>
              <a:cxn ang="0">
                <a:pos x="csX6617" y="csY6617"/>
              </a:cxn>
              <a:cxn ang="0">
                <a:pos x="csX6618" y="csY6618"/>
              </a:cxn>
              <a:cxn ang="0">
                <a:pos x="csX6619" y="csY6619"/>
              </a:cxn>
              <a:cxn ang="0">
                <a:pos x="csX6620" y="csY6620"/>
              </a:cxn>
              <a:cxn ang="0">
                <a:pos x="csX6621" y="csY6621"/>
              </a:cxn>
              <a:cxn ang="0">
                <a:pos x="csX6622" y="csY6622"/>
              </a:cxn>
              <a:cxn ang="0">
                <a:pos x="csX6623" y="csY6623"/>
              </a:cxn>
              <a:cxn ang="0">
                <a:pos x="csX6624" y="csY6624"/>
              </a:cxn>
              <a:cxn ang="0">
                <a:pos x="csX6625" y="csY6625"/>
              </a:cxn>
              <a:cxn ang="0">
                <a:pos x="csX6626" y="csY6626"/>
              </a:cxn>
              <a:cxn ang="0">
                <a:pos x="csX6627" y="csY6627"/>
              </a:cxn>
              <a:cxn ang="0">
                <a:pos x="csX6628" y="csY6628"/>
              </a:cxn>
              <a:cxn ang="0">
                <a:pos x="csX6629" y="csY6629"/>
              </a:cxn>
              <a:cxn ang="0">
                <a:pos x="csX6630" y="csY6630"/>
              </a:cxn>
              <a:cxn ang="0">
                <a:pos x="csX6631" y="csY6631"/>
              </a:cxn>
              <a:cxn ang="0">
                <a:pos x="csX6632" y="csY6632"/>
              </a:cxn>
              <a:cxn ang="0">
                <a:pos x="csX6633" y="csY6633"/>
              </a:cxn>
              <a:cxn ang="0">
                <a:pos x="csX6634" y="csY6634"/>
              </a:cxn>
              <a:cxn ang="0">
                <a:pos x="csX6635" y="csY6635"/>
              </a:cxn>
              <a:cxn ang="0">
                <a:pos x="csX6636" y="csY6636"/>
              </a:cxn>
              <a:cxn ang="0">
                <a:pos x="csX6637" y="csY6637"/>
              </a:cxn>
              <a:cxn ang="0">
                <a:pos x="csX6638" y="csY6638"/>
              </a:cxn>
              <a:cxn ang="0">
                <a:pos x="csX6639" y="csY6639"/>
              </a:cxn>
              <a:cxn ang="0">
                <a:pos x="csX6640" y="csY6640"/>
              </a:cxn>
              <a:cxn ang="0">
                <a:pos x="csX6641" y="csY6641"/>
              </a:cxn>
              <a:cxn ang="0">
                <a:pos x="csX6642" y="csY6642"/>
              </a:cxn>
              <a:cxn ang="0">
                <a:pos x="csX6643" y="csY6643"/>
              </a:cxn>
              <a:cxn ang="0">
                <a:pos x="csX6644" y="csY6644"/>
              </a:cxn>
              <a:cxn ang="0">
                <a:pos x="csX6645" y="csY6645"/>
              </a:cxn>
              <a:cxn ang="0">
                <a:pos x="csX6646" y="csY6646"/>
              </a:cxn>
              <a:cxn ang="0">
                <a:pos x="csX6647" y="csY6647"/>
              </a:cxn>
              <a:cxn ang="0">
                <a:pos x="csX6648" y="csY6648"/>
              </a:cxn>
              <a:cxn ang="0">
                <a:pos x="csX6649" y="csY6649"/>
              </a:cxn>
              <a:cxn ang="0">
                <a:pos x="csX6650" y="csY6650"/>
              </a:cxn>
              <a:cxn ang="0">
                <a:pos x="csX6651" y="csY6651"/>
              </a:cxn>
              <a:cxn ang="0">
                <a:pos x="csX6652" y="csY6652"/>
              </a:cxn>
              <a:cxn ang="0">
                <a:pos x="csX6653" y="csY6653"/>
              </a:cxn>
              <a:cxn ang="0">
                <a:pos x="csX6654" y="csY6654"/>
              </a:cxn>
              <a:cxn ang="0">
                <a:pos x="csX6655" y="csY6655"/>
              </a:cxn>
              <a:cxn ang="0">
                <a:pos x="csX6656" y="csY6656"/>
              </a:cxn>
              <a:cxn ang="0">
                <a:pos x="csX6657" y="csY6657"/>
              </a:cxn>
              <a:cxn ang="0">
                <a:pos x="csX6658" y="csY6658"/>
              </a:cxn>
              <a:cxn ang="0">
                <a:pos x="csX6659" y="csY6659"/>
              </a:cxn>
              <a:cxn ang="0">
                <a:pos x="csX6660" y="csY6660"/>
              </a:cxn>
              <a:cxn ang="0">
                <a:pos x="csX6661" y="csY6661"/>
              </a:cxn>
              <a:cxn ang="0">
                <a:pos x="csX6662" y="csY6662"/>
              </a:cxn>
              <a:cxn ang="0">
                <a:pos x="csX6663" y="csY6663"/>
              </a:cxn>
              <a:cxn ang="0">
                <a:pos x="csX6664" y="csY6664"/>
              </a:cxn>
              <a:cxn ang="0">
                <a:pos x="csX6665" y="csY6665"/>
              </a:cxn>
              <a:cxn ang="0">
                <a:pos x="csX6666" y="csY6666"/>
              </a:cxn>
              <a:cxn ang="0">
                <a:pos x="csX6667" y="csY6667"/>
              </a:cxn>
              <a:cxn ang="0">
                <a:pos x="csX6668" y="csY6668"/>
              </a:cxn>
              <a:cxn ang="0">
                <a:pos x="csX6669" y="csY6669"/>
              </a:cxn>
              <a:cxn ang="0">
                <a:pos x="csX6670" y="csY6670"/>
              </a:cxn>
              <a:cxn ang="0">
                <a:pos x="csX6671" y="csY6671"/>
              </a:cxn>
              <a:cxn ang="0">
                <a:pos x="csX6672" y="csY6672"/>
              </a:cxn>
              <a:cxn ang="0">
                <a:pos x="csX6673" y="csY6673"/>
              </a:cxn>
              <a:cxn ang="0">
                <a:pos x="csX6674" y="csY6674"/>
              </a:cxn>
              <a:cxn ang="0">
                <a:pos x="csX6675" y="csY6675"/>
              </a:cxn>
              <a:cxn ang="0">
                <a:pos x="csX6676" y="csY6676"/>
              </a:cxn>
              <a:cxn ang="0">
                <a:pos x="csX6677" y="csY6677"/>
              </a:cxn>
              <a:cxn ang="0">
                <a:pos x="csX6678" y="csY6678"/>
              </a:cxn>
              <a:cxn ang="0">
                <a:pos x="csX6679" y="csY6679"/>
              </a:cxn>
              <a:cxn ang="0">
                <a:pos x="csX6680" y="csY6680"/>
              </a:cxn>
              <a:cxn ang="0">
                <a:pos x="csX6681" y="csY6681"/>
              </a:cxn>
              <a:cxn ang="0">
                <a:pos x="csX6682" y="csY6682"/>
              </a:cxn>
              <a:cxn ang="0">
                <a:pos x="csX6683" y="csY6683"/>
              </a:cxn>
              <a:cxn ang="0">
                <a:pos x="csX6684" y="csY6684"/>
              </a:cxn>
              <a:cxn ang="0">
                <a:pos x="csX6685" y="csY6685"/>
              </a:cxn>
              <a:cxn ang="0">
                <a:pos x="csX6686" y="csY6686"/>
              </a:cxn>
              <a:cxn ang="0">
                <a:pos x="csX6687" y="csY6687"/>
              </a:cxn>
              <a:cxn ang="0">
                <a:pos x="csX6688" y="csY6688"/>
              </a:cxn>
              <a:cxn ang="0">
                <a:pos x="csX6689" y="csY6689"/>
              </a:cxn>
              <a:cxn ang="0">
                <a:pos x="csX6690" y="csY6690"/>
              </a:cxn>
              <a:cxn ang="0">
                <a:pos x="csX6691" y="csY6691"/>
              </a:cxn>
              <a:cxn ang="0">
                <a:pos x="csX6692" y="csY6692"/>
              </a:cxn>
              <a:cxn ang="0">
                <a:pos x="csX6693" y="csY6693"/>
              </a:cxn>
              <a:cxn ang="0">
                <a:pos x="csX6694" y="csY6694"/>
              </a:cxn>
              <a:cxn ang="0">
                <a:pos x="csX6695" y="csY6695"/>
              </a:cxn>
              <a:cxn ang="0">
                <a:pos x="csX6696" y="csY6696"/>
              </a:cxn>
              <a:cxn ang="0">
                <a:pos x="csX6697" y="csY6697"/>
              </a:cxn>
              <a:cxn ang="0">
                <a:pos x="csX6698" y="csY6698"/>
              </a:cxn>
              <a:cxn ang="0">
                <a:pos x="csX6699" y="csY6699"/>
              </a:cxn>
              <a:cxn ang="0">
                <a:pos x="csX6700" y="csY6700"/>
              </a:cxn>
              <a:cxn ang="0">
                <a:pos x="csX6701" y="csY6701"/>
              </a:cxn>
              <a:cxn ang="0">
                <a:pos x="csX6702" y="csY6702"/>
              </a:cxn>
              <a:cxn ang="0">
                <a:pos x="csX6703" y="csY6703"/>
              </a:cxn>
              <a:cxn ang="0">
                <a:pos x="csX6704" y="csY6704"/>
              </a:cxn>
              <a:cxn ang="0">
                <a:pos x="csX6705" y="csY6705"/>
              </a:cxn>
              <a:cxn ang="0">
                <a:pos x="csX6706" y="csY6706"/>
              </a:cxn>
              <a:cxn ang="0">
                <a:pos x="csX6707" y="csY6707"/>
              </a:cxn>
              <a:cxn ang="0">
                <a:pos x="csX6708" y="csY6708"/>
              </a:cxn>
              <a:cxn ang="0">
                <a:pos x="csX6709" y="csY6709"/>
              </a:cxn>
              <a:cxn ang="0">
                <a:pos x="csX6710" y="csY6710"/>
              </a:cxn>
              <a:cxn ang="0">
                <a:pos x="csX6711" y="csY6711"/>
              </a:cxn>
              <a:cxn ang="0">
                <a:pos x="csX6712" y="csY6712"/>
              </a:cxn>
              <a:cxn ang="0">
                <a:pos x="csX6713" y="csY6713"/>
              </a:cxn>
              <a:cxn ang="0">
                <a:pos x="csX6714" y="csY6714"/>
              </a:cxn>
              <a:cxn ang="0">
                <a:pos x="csX6715" y="csY6715"/>
              </a:cxn>
              <a:cxn ang="0">
                <a:pos x="csX6716" y="csY6716"/>
              </a:cxn>
              <a:cxn ang="0">
                <a:pos x="csX6717" y="csY6717"/>
              </a:cxn>
              <a:cxn ang="0">
                <a:pos x="csX6718" y="csY6718"/>
              </a:cxn>
              <a:cxn ang="0">
                <a:pos x="csX6719" y="csY6719"/>
              </a:cxn>
              <a:cxn ang="0">
                <a:pos x="csX6720" y="csY6720"/>
              </a:cxn>
              <a:cxn ang="0">
                <a:pos x="csX6721" y="csY6721"/>
              </a:cxn>
              <a:cxn ang="0">
                <a:pos x="csX6722" y="csY6722"/>
              </a:cxn>
              <a:cxn ang="0">
                <a:pos x="csX6723" y="csY6723"/>
              </a:cxn>
              <a:cxn ang="0">
                <a:pos x="csX6724" y="csY6724"/>
              </a:cxn>
              <a:cxn ang="0">
                <a:pos x="csX6725" y="csY6725"/>
              </a:cxn>
              <a:cxn ang="0">
                <a:pos x="csX6726" y="csY6726"/>
              </a:cxn>
              <a:cxn ang="0">
                <a:pos x="csX6727" y="csY6727"/>
              </a:cxn>
              <a:cxn ang="0">
                <a:pos x="csX6728" y="csY6728"/>
              </a:cxn>
              <a:cxn ang="0">
                <a:pos x="csX6729" y="csY6729"/>
              </a:cxn>
              <a:cxn ang="0">
                <a:pos x="csX6730" y="csY6730"/>
              </a:cxn>
              <a:cxn ang="0">
                <a:pos x="csX6731" y="csY6731"/>
              </a:cxn>
              <a:cxn ang="0">
                <a:pos x="csX6732" y="csY6732"/>
              </a:cxn>
              <a:cxn ang="0">
                <a:pos x="csX6733" y="csY6733"/>
              </a:cxn>
              <a:cxn ang="0">
                <a:pos x="csX6734" y="csY6734"/>
              </a:cxn>
              <a:cxn ang="0">
                <a:pos x="csX6735" y="csY6735"/>
              </a:cxn>
              <a:cxn ang="0">
                <a:pos x="csX6736" y="csY6736"/>
              </a:cxn>
              <a:cxn ang="0">
                <a:pos x="csX6737" y="csY6737"/>
              </a:cxn>
              <a:cxn ang="0">
                <a:pos x="csX6738" y="csY6738"/>
              </a:cxn>
              <a:cxn ang="0">
                <a:pos x="csX6739" y="csY6739"/>
              </a:cxn>
              <a:cxn ang="0">
                <a:pos x="csX6740" y="csY6740"/>
              </a:cxn>
              <a:cxn ang="0">
                <a:pos x="csX6741" y="csY6741"/>
              </a:cxn>
              <a:cxn ang="0">
                <a:pos x="csX6742" y="csY6742"/>
              </a:cxn>
              <a:cxn ang="0">
                <a:pos x="csX6743" y="csY6743"/>
              </a:cxn>
              <a:cxn ang="0">
                <a:pos x="csX6744" y="csY6744"/>
              </a:cxn>
              <a:cxn ang="0">
                <a:pos x="csX6745" y="csY6745"/>
              </a:cxn>
              <a:cxn ang="0">
                <a:pos x="csX6746" y="csY6746"/>
              </a:cxn>
              <a:cxn ang="0">
                <a:pos x="csX6747" y="csY6747"/>
              </a:cxn>
              <a:cxn ang="0">
                <a:pos x="csX6748" y="csY6748"/>
              </a:cxn>
              <a:cxn ang="0">
                <a:pos x="csX6749" y="csY6749"/>
              </a:cxn>
              <a:cxn ang="0">
                <a:pos x="csX6750" y="csY6750"/>
              </a:cxn>
              <a:cxn ang="0">
                <a:pos x="csX6751" y="csY6751"/>
              </a:cxn>
              <a:cxn ang="0">
                <a:pos x="csX6752" y="csY6752"/>
              </a:cxn>
              <a:cxn ang="0">
                <a:pos x="csX6753" y="csY6753"/>
              </a:cxn>
              <a:cxn ang="0">
                <a:pos x="csX6754" y="csY6754"/>
              </a:cxn>
              <a:cxn ang="0">
                <a:pos x="csX6755" y="csY6755"/>
              </a:cxn>
              <a:cxn ang="0">
                <a:pos x="csX6756" y="csY6756"/>
              </a:cxn>
              <a:cxn ang="0">
                <a:pos x="csX6757" y="csY6757"/>
              </a:cxn>
              <a:cxn ang="0">
                <a:pos x="csX6758" y="csY6758"/>
              </a:cxn>
              <a:cxn ang="0">
                <a:pos x="csX6759" y="csY6759"/>
              </a:cxn>
              <a:cxn ang="0">
                <a:pos x="csX6760" y="csY6760"/>
              </a:cxn>
              <a:cxn ang="0">
                <a:pos x="csX6761" y="csY6761"/>
              </a:cxn>
              <a:cxn ang="0">
                <a:pos x="csX6762" y="csY6762"/>
              </a:cxn>
              <a:cxn ang="0">
                <a:pos x="csX6763" y="csY6763"/>
              </a:cxn>
              <a:cxn ang="0">
                <a:pos x="csX6764" y="csY6764"/>
              </a:cxn>
              <a:cxn ang="0">
                <a:pos x="csX6765" y="csY6765"/>
              </a:cxn>
              <a:cxn ang="0">
                <a:pos x="csX6766" y="csY6766"/>
              </a:cxn>
              <a:cxn ang="0">
                <a:pos x="csX6767" y="csY6767"/>
              </a:cxn>
              <a:cxn ang="0">
                <a:pos x="csX6768" y="csY6768"/>
              </a:cxn>
              <a:cxn ang="0">
                <a:pos x="csX6769" y="csY6769"/>
              </a:cxn>
              <a:cxn ang="0">
                <a:pos x="csX6770" y="csY6770"/>
              </a:cxn>
              <a:cxn ang="0">
                <a:pos x="csX6771" y="csY6771"/>
              </a:cxn>
              <a:cxn ang="0">
                <a:pos x="csX6772" y="csY6772"/>
              </a:cxn>
              <a:cxn ang="0">
                <a:pos x="csX6773" y="csY6773"/>
              </a:cxn>
              <a:cxn ang="0">
                <a:pos x="csX6774" y="csY6774"/>
              </a:cxn>
              <a:cxn ang="0">
                <a:pos x="csX6775" y="csY6775"/>
              </a:cxn>
              <a:cxn ang="0">
                <a:pos x="csX6776" y="csY6776"/>
              </a:cxn>
              <a:cxn ang="0">
                <a:pos x="csX6777" y="csY6777"/>
              </a:cxn>
              <a:cxn ang="0">
                <a:pos x="csX6778" y="csY6778"/>
              </a:cxn>
              <a:cxn ang="0">
                <a:pos x="csX6779" y="csY6779"/>
              </a:cxn>
              <a:cxn ang="0">
                <a:pos x="csX6780" y="csY6780"/>
              </a:cxn>
              <a:cxn ang="0">
                <a:pos x="csX6781" y="csY6781"/>
              </a:cxn>
              <a:cxn ang="0">
                <a:pos x="csX6782" y="csY6782"/>
              </a:cxn>
              <a:cxn ang="0">
                <a:pos x="csX6783" y="csY6783"/>
              </a:cxn>
              <a:cxn ang="0">
                <a:pos x="csX6784" y="csY6784"/>
              </a:cxn>
              <a:cxn ang="0">
                <a:pos x="csX6785" y="csY6785"/>
              </a:cxn>
              <a:cxn ang="0">
                <a:pos x="csX6786" y="csY6786"/>
              </a:cxn>
              <a:cxn ang="0">
                <a:pos x="csX6787" y="csY6787"/>
              </a:cxn>
              <a:cxn ang="0">
                <a:pos x="csX6788" y="csY6788"/>
              </a:cxn>
              <a:cxn ang="0">
                <a:pos x="csX6789" y="csY6789"/>
              </a:cxn>
              <a:cxn ang="0">
                <a:pos x="csX6790" y="csY6790"/>
              </a:cxn>
              <a:cxn ang="0">
                <a:pos x="csX6791" y="csY6791"/>
              </a:cxn>
              <a:cxn ang="0">
                <a:pos x="csX6792" y="csY6792"/>
              </a:cxn>
              <a:cxn ang="0">
                <a:pos x="csX6793" y="csY6793"/>
              </a:cxn>
              <a:cxn ang="0">
                <a:pos x="csX6794" y="csY6794"/>
              </a:cxn>
              <a:cxn ang="0">
                <a:pos x="csX6795" y="csY6795"/>
              </a:cxn>
              <a:cxn ang="0">
                <a:pos x="csX6796" y="csY6796"/>
              </a:cxn>
              <a:cxn ang="0">
                <a:pos x="csX6797" y="csY6797"/>
              </a:cxn>
              <a:cxn ang="0">
                <a:pos x="csX6798" y="csY6798"/>
              </a:cxn>
              <a:cxn ang="0">
                <a:pos x="csX6799" y="csY6799"/>
              </a:cxn>
              <a:cxn ang="0">
                <a:pos x="csX6800" y="csY6800"/>
              </a:cxn>
              <a:cxn ang="0">
                <a:pos x="csX6801" y="csY6801"/>
              </a:cxn>
              <a:cxn ang="0">
                <a:pos x="csX6802" y="csY6802"/>
              </a:cxn>
              <a:cxn ang="0">
                <a:pos x="csX6803" y="csY6803"/>
              </a:cxn>
              <a:cxn ang="0">
                <a:pos x="csX6804" y="csY6804"/>
              </a:cxn>
              <a:cxn ang="0">
                <a:pos x="csX6805" y="csY6805"/>
              </a:cxn>
              <a:cxn ang="0">
                <a:pos x="csX6806" y="csY6806"/>
              </a:cxn>
              <a:cxn ang="0">
                <a:pos x="csX6807" y="csY6807"/>
              </a:cxn>
              <a:cxn ang="0">
                <a:pos x="csX6808" y="csY6808"/>
              </a:cxn>
              <a:cxn ang="0">
                <a:pos x="csX6809" y="csY6809"/>
              </a:cxn>
              <a:cxn ang="0">
                <a:pos x="csX6810" y="csY6810"/>
              </a:cxn>
              <a:cxn ang="0">
                <a:pos x="csX6811" y="csY6811"/>
              </a:cxn>
              <a:cxn ang="0">
                <a:pos x="csX6812" y="csY6812"/>
              </a:cxn>
              <a:cxn ang="0">
                <a:pos x="csX6813" y="csY6813"/>
              </a:cxn>
              <a:cxn ang="0">
                <a:pos x="csX6814" y="csY6814"/>
              </a:cxn>
              <a:cxn ang="0">
                <a:pos x="csX6815" y="csY6815"/>
              </a:cxn>
              <a:cxn ang="0">
                <a:pos x="csX6816" y="csY6816"/>
              </a:cxn>
              <a:cxn ang="0">
                <a:pos x="csX6817" y="csY6817"/>
              </a:cxn>
              <a:cxn ang="0">
                <a:pos x="csX6818" y="csY6818"/>
              </a:cxn>
              <a:cxn ang="0">
                <a:pos x="csX6819" y="csY6819"/>
              </a:cxn>
              <a:cxn ang="0">
                <a:pos x="csX6820" y="csY6820"/>
              </a:cxn>
              <a:cxn ang="0">
                <a:pos x="csX6821" y="csY6821"/>
              </a:cxn>
              <a:cxn ang="0">
                <a:pos x="csX6822" y="csY6822"/>
              </a:cxn>
              <a:cxn ang="0">
                <a:pos x="csX6823" y="csY6823"/>
              </a:cxn>
              <a:cxn ang="0">
                <a:pos x="csX6824" y="csY6824"/>
              </a:cxn>
              <a:cxn ang="0">
                <a:pos x="csX6825" y="csY6825"/>
              </a:cxn>
              <a:cxn ang="0">
                <a:pos x="csX6826" y="csY6826"/>
              </a:cxn>
              <a:cxn ang="0">
                <a:pos x="csX6827" y="csY6827"/>
              </a:cxn>
              <a:cxn ang="0">
                <a:pos x="csX6828" y="csY6828"/>
              </a:cxn>
              <a:cxn ang="0">
                <a:pos x="csX6829" y="csY6829"/>
              </a:cxn>
              <a:cxn ang="0">
                <a:pos x="csX6830" y="csY6830"/>
              </a:cxn>
              <a:cxn ang="0">
                <a:pos x="csX6831" y="csY6831"/>
              </a:cxn>
              <a:cxn ang="0">
                <a:pos x="csX6832" y="csY6832"/>
              </a:cxn>
              <a:cxn ang="0">
                <a:pos x="csX6833" y="csY6833"/>
              </a:cxn>
              <a:cxn ang="0">
                <a:pos x="csX6834" y="csY6834"/>
              </a:cxn>
              <a:cxn ang="0">
                <a:pos x="csX6835" y="csY6835"/>
              </a:cxn>
              <a:cxn ang="0">
                <a:pos x="csX6836" y="csY6836"/>
              </a:cxn>
              <a:cxn ang="0">
                <a:pos x="csX6837" y="csY6837"/>
              </a:cxn>
              <a:cxn ang="0">
                <a:pos x="csX6838" y="csY6838"/>
              </a:cxn>
              <a:cxn ang="0">
                <a:pos x="csX6839" y="csY6839"/>
              </a:cxn>
              <a:cxn ang="0">
                <a:pos x="csX6840" y="csY6840"/>
              </a:cxn>
              <a:cxn ang="0">
                <a:pos x="csX6841" y="csY6841"/>
              </a:cxn>
              <a:cxn ang="0">
                <a:pos x="csX6842" y="csY6842"/>
              </a:cxn>
              <a:cxn ang="0">
                <a:pos x="csX6843" y="csY6843"/>
              </a:cxn>
              <a:cxn ang="0">
                <a:pos x="csX6844" y="csY6844"/>
              </a:cxn>
              <a:cxn ang="0">
                <a:pos x="csX6845" y="csY6845"/>
              </a:cxn>
              <a:cxn ang="0">
                <a:pos x="csX6846" y="csY6846"/>
              </a:cxn>
              <a:cxn ang="0">
                <a:pos x="csX6847" y="csY6847"/>
              </a:cxn>
              <a:cxn ang="0">
                <a:pos x="csX6848" y="csY6848"/>
              </a:cxn>
              <a:cxn ang="0">
                <a:pos x="csX6849" y="csY6849"/>
              </a:cxn>
              <a:cxn ang="0">
                <a:pos x="csX6850" y="csY6850"/>
              </a:cxn>
              <a:cxn ang="0">
                <a:pos x="csX6851" y="csY6851"/>
              </a:cxn>
              <a:cxn ang="0">
                <a:pos x="csX6852" y="csY6852"/>
              </a:cxn>
              <a:cxn ang="0">
                <a:pos x="csX6853" y="csY6853"/>
              </a:cxn>
              <a:cxn ang="0">
                <a:pos x="csX6854" y="csY6854"/>
              </a:cxn>
              <a:cxn ang="0">
                <a:pos x="csX6855" y="csY6855"/>
              </a:cxn>
              <a:cxn ang="0">
                <a:pos x="csX6856" y="csY6856"/>
              </a:cxn>
              <a:cxn ang="0">
                <a:pos x="csX6857" y="csY6857"/>
              </a:cxn>
              <a:cxn ang="0">
                <a:pos x="csX6858" y="csY6858"/>
              </a:cxn>
              <a:cxn ang="0">
                <a:pos x="csX6859" y="csY6859"/>
              </a:cxn>
              <a:cxn ang="0">
                <a:pos x="csX6860" y="csY6860"/>
              </a:cxn>
              <a:cxn ang="0">
                <a:pos x="csX6861" y="csY6861"/>
              </a:cxn>
              <a:cxn ang="0">
                <a:pos x="csX6862" y="csY6862"/>
              </a:cxn>
              <a:cxn ang="0">
                <a:pos x="csX6863" y="csY6863"/>
              </a:cxn>
              <a:cxn ang="0">
                <a:pos x="csX6864" y="csY6864"/>
              </a:cxn>
              <a:cxn ang="0">
                <a:pos x="csX6865" y="csY6865"/>
              </a:cxn>
              <a:cxn ang="0">
                <a:pos x="csX6866" y="csY6866"/>
              </a:cxn>
              <a:cxn ang="0">
                <a:pos x="csX6867" y="csY6867"/>
              </a:cxn>
              <a:cxn ang="0">
                <a:pos x="csX6868" y="csY6868"/>
              </a:cxn>
              <a:cxn ang="0">
                <a:pos x="csX6869" y="csY6869"/>
              </a:cxn>
              <a:cxn ang="0">
                <a:pos x="csX6870" y="csY6870"/>
              </a:cxn>
              <a:cxn ang="0">
                <a:pos x="csX6871" y="csY6871"/>
              </a:cxn>
              <a:cxn ang="0">
                <a:pos x="csX6872" y="csY6872"/>
              </a:cxn>
              <a:cxn ang="0">
                <a:pos x="csX6873" y="csY6873"/>
              </a:cxn>
              <a:cxn ang="0">
                <a:pos x="csX6874" y="csY6874"/>
              </a:cxn>
              <a:cxn ang="0">
                <a:pos x="csX6875" y="csY6875"/>
              </a:cxn>
              <a:cxn ang="0">
                <a:pos x="csX6876" y="csY6876"/>
              </a:cxn>
              <a:cxn ang="0">
                <a:pos x="csX6877" y="csY6877"/>
              </a:cxn>
              <a:cxn ang="0">
                <a:pos x="csX6878" y="csY6878"/>
              </a:cxn>
              <a:cxn ang="0">
                <a:pos x="csX6879" y="csY6879"/>
              </a:cxn>
              <a:cxn ang="0">
                <a:pos x="csX6880" y="csY6880"/>
              </a:cxn>
              <a:cxn ang="0">
                <a:pos x="csX6881" y="csY6881"/>
              </a:cxn>
              <a:cxn ang="0">
                <a:pos x="csX6882" y="csY6882"/>
              </a:cxn>
              <a:cxn ang="0">
                <a:pos x="csX6883" y="csY6883"/>
              </a:cxn>
              <a:cxn ang="0">
                <a:pos x="csX6884" y="csY6884"/>
              </a:cxn>
              <a:cxn ang="0">
                <a:pos x="csX6885" y="csY6885"/>
              </a:cxn>
              <a:cxn ang="0">
                <a:pos x="csX6886" y="csY6886"/>
              </a:cxn>
              <a:cxn ang="0">
                <a:pos x="csX6887" y="csY6887"/>
              </a:cxn>
              <a:cxn ang="0">
                <a:pos x="csX6888" y="csY6888"/>
              </a:cxn>
              <a:cxn ang="0">
                <a:pos x="csX6889" y="csY6889"/>
              </a:cxn>
              <a:cxn ang="0">
                <a:pos x="csX6890" y="csY6890"/>
              </a:cxn>
              <a:cxn ang="0">
                <a:pos x="csX6891" y="csY6891"/>
              </a:cxn>
              <a:cxn ang="0">
                <a:pos x="csX6892" y="csY6892"/>
              </a:cxn>
              <a:cxn ang="0">
                <a:pos x="csX6893" y="csY6893"/>
              </a:cxn>
              <a:cxn ang="0">
                <a:pos x="csX6894" y="csY6894"/>
              </a:cxn>
              <a:cxn ang="0">
                <a:pos x="csX6895" y="csY6895"/>
              </a:cxn>
              <a:cxn ang="0">
                <a:pos x="csX6896" y="csY6896"/>
              </a:cxn>
              <a:cxn ang="0">
                <a:pos x="csX6897" y="csY6897"/>
              </a:cxn>
              <a:cxn ang="0">
                <a:pos x="csX6898" y="csY6898"/>
              </a:cxn>
              <a:cxn ang="0">
                <a:pos x="csX6899" y="csY6899"/>
              </a:cxn>
              <a:cxn ang="0">
                <a:pos x="csX6900" y="csY6900"/>
              </a:cxn>
              <a:cxn ang="0">
                <a:pos x="csX6901" y="csY6901"/>
              </a:cxn>
              <a:cxn ang="0">
                <a:pos x="csX6902" y="csY6902"/>
              </a:cxn>
              <a:cxn ang="0">
                <a:pos x="csX6903" y="csY6903"/>
              </a:cxn>
              <a:cxn ang="0">
                <a:pos x="csX6904" y="csY6904"/>
              </a:cxn>
              <a:cxn ang="0">
                <a:pos x="csX6905" y="csY6905"/>
              </a:cxn>
              <a:cxn ang="0">
                <a:pos x="csX6906" y="csY6906"/>
              </a:cxn>
              <a:cxn ang="0">
                <a:pos x="csX6907" y="csY6907"/>
              </a:cxn>
              <a:cxn ang="0">
                <a:pos x="csX6908" y="csY6908"/>
              </a:cxn>
              <a:cxn ang="0">
                <a:pos x="csX6909" y="csY6909"/>
              </a:cxn>
              <a:cxn ang="0">
                <a:pos x="csX6910" y="csY6910"/>
              </a:cxn>
              <a:cxn ang="0">
                <a:pos x="csX6911" y="csY6911"/>
              </a:cxn>
              <a:cxn ang="0">
                <a:pos x="csX6912" y="csY6912"/>
              </a:cxn>
              <a:cxn ang="0">
                <a:pos x="csX6913" y="csY6913"/>
              </a:cxn>
              <a:cxn ang="0">
                <a:pos x="csX6914" y="csY6914"/>
              </a:cxn>
              <a:cxn ang="0">
                <a:pos x="csX6915" y="csY6915"/>
              </a:cxn>
              <a:cxn ang="0">
                <a:pos x="csX6916" y="csY6916"/>
              </a:cxn>
              <a:cxn ang="0">
                <a:pos x="csX6917" y="csY6917"/>
              </a:cxn>
              <a:cxn ang="0">
                <a:pos x="csX6918" y="csY6918"/>
              </a:cxn>
              <a:cxn ang="0">
                <a:pos x="csX6919" y="csY6919"/>
              </a:cxn>
              <a:cxn ang="0">
                <a:pos x="csX6920" y="csY6920"/>
              </a:cxn>
              <a:cxn ang="0">
                <a:pos x="csX6921" y="csY6921"/>
              </a:cxn>
              <a:cxn ang="0">
                <a:pos x="csX6922" y="csY6922"/>
              </a:cxn>
              <a:cxn ang="0">
                <a:pos x="csX6923" y="csY6923"/>
              </a:cxn>
              <a:cxn ang="0">
                <a:pos x="csX6924" y="csY6924"/>
              </a:cxn>
              <a:cxn ang="0">
                <a:pos x="csX6925" y="csY6925"/>
              </a:cxn>
              <a:cxn ang="0">
                <a:pos x="csX6926" y="csY6926"/>
              </a:cxn>
              <a:cxn ang="0">
                <a:pos x="csX6927" y="csY6927"/>
              </a:cxn>
              <a:cxn ang="0">
                <a:pos x="csX6928" y="csY6928"/>
              </a:cxn>
              <a:cxn ang="0">
                <a:pos x="csX6929" y="csY6929"/>
              </a:cxn>
              <a:cxn ang="0">
                <a:pos x="csX6930" y="csY6930"/>
              </a:cxn>
              <a:cxn ang="0">
                <a:pos x="csX6931" y="csY6931"/>
              </a:cxn>
              <a:cxn ang="0">
                <a:pos x="csX6932" y="csY6932"/>
              </a:cxn>
              <a:cxn ang="0">
                <a:pos x="csX6933" y="csY6933"/>
              </a:cxn>
              <a:cxn ang="0">
                <a:pos x="csX6934" y="csY6934"/>
              </a:cxn>
              <a:cxn ang="0">
                <a:pos x="csX6935" y="csY6935"/>
              </a:cxn>
              <a:cxn ang="0">
                <a:pos x="csX6936" y="csY6936"/>
              </a:cxn>
              <a:cxn ang="0">
                <a:pos x="csX6937" y="csY6937"/>
              </a:cxn>
              <a:cxn ang="0">
                <a:pos x="csX6938" y="csY6938"/>
              </a:cxn>
              <a:cxn ang="0">
                <a:pos x="csX6939" y="csY6939"/>
              </a:cxn>
              <a:cxn ang="0">
                <a:pos x="csX6940" y="csY6940"/>
              </a:cxn>
              <a:cxn ang="0">
                <a:pos x="csX6941" y="csY6941"/>
              </a:cxn>
              <a:cxn ang="0">
                <a:pos x="csX6942" y="csY6942"/>
              </a:cxn>
              <a:cxn ang="0">
                <a:pos x="csX6943" y="csY6943"/>
              </a:cxn>
              <a:cxn ang="0">
                <a:pos x="csX6944" y="csY6944"/>
              </a:cxn>
              <a:cxn ang="0">
                <a:pos x="csX6945" y="csY6945"/>
              </a:cxn>
              <a:cxn ang="0">
                <a:pos x="csX6946" y="csY6946"/>
              </a:cxn>
              <a:cxn ang="0">
                <a:pos x="csX6947" y="csY6947"/>
              </a:cxn>
              <a:cxn ang="0">
                <a:pos x="csX6948" y="csY6948"/>
              </a:cxn>
              <a:cxn ang="0">
                <a:pos x="csX6949" y="csY6949"/>
              </a:cxn>
              <a:cxn ang="0">
                <a:pos x="csX6950" y="csY6950"/>
              </a:cxn>
              <a:cxn ang="0">
                <a:pos x="csX6951" y="csY6951"/>
              </a:cxn>
              <a:cxn ang="0">
                <a:pos x="csX6952" y="csY6952"/>
              </a:cxn>
              <a:cxn ang="0">
                <a:pos x="csX6953" y="csY6953"/>
              </a:cxn>
              <a:cxn ang="0">
                <a:pos x="csX6954" y="csY6954"/>
              </a:cxn>
              <a:cxn ang="0">
                <a:pos x="csX6955" y="csY6955"/>
              </a:cxn>
              <a:cxn ang="0">
                <a:pos x="csX6956" y="csY6956"/>
              </a:cxn>
              <a:cxn ang="0">
                <a:pos x="csX6957" y="csY6957"/>
              </a:cxn>
              <a:cxn ang="0">
                <a:pos x="csX6958" y="csY6958"/>
              </a:cxn>
              <a:cxn ang="0">
                <a:pos x="csX6959" y="csY6959"/>
              </a:cxn>
              <a:cxn ang="0">
                <a:pos x="csX6960" y="csY6960"/>
              </a:cxn>
              <a:cxn ang="0">
                <a:pos x="csX6961" y="csY6961"/>
              </a:cxn>
              <a:cxn ang="0">
                <a:pos x="csX6962" y="csY6962"/>
              </a:cxn>
              <a:cxn ang="0">
                <a:pos x="csX6963" y="csY6963"/>
              </a:cxn>
              <a:cxn ang="0">
                <a:pos x="csX6964" y="csY6964"/>
              </a:cxn>
              <a:cxn ang="0">
                <a:pos x="csX6965" y="csY6965"/>
              </a:cxn>
              <a:cxn ang="0">
                <a:pos x="csX6966" y="csY6966"/>
              </a:cxn>
              <a:cxn ang="0">
                <a:pos x="csX6967" y="csY6967"/>
              </a:cxn>
              <a:cxn ang="0">
                <a:pos x="csX6968" y="csY6968"/>
              </a:cxn>
              <a:cxn ang="0">
                <a:pos x="csX6969" y="csY6969"/>
              </a:cxn>
              <a:cxn ang="0">
                <a:pos x="csX6970" y="csY6970"/>
              </a:cxn>
              <a:cxn ang="0">
                <a:pos x="csX6971" y="csY6971"/>
              </a:cxn>
              <a:cxn ang="0">
                <a:pos x="csX6972" y="csY6972"/>
              </a:cxn>
              <a:cxn ang="0">
                <a:pos x="csX6973" y="csY6973"/>
              </a:cxn>
              <a:cxn ang="0">
                <a:pos x="csX6974" y="csY6974"/>
              </a:cxn>
              <a:cxn ang="0">
                <a:pos x="csX6975" y="csY6975"/>
              </a:cxn>
              <a:cxn ang="0">
                <a:pos x="csX6976" y="csY6976"/>
              </a:cxn>
              <a:cxn ang="0">
                <a:pos x="csX6977" y="csY6977"/>
              </a:cxn>
              <a:cxn ang="0">
                <a:pos x="csX6978" y="csY6978"/>
              </a:cxn>
              <a:cxn ang="0">
                <a:pos x="csX6979" y="csY6979"/>
              </a:cxn>
              <a:cxn ang="0">
                <a:pos x="csX6980" y="csY6980"/>
              </a:cxn>
              <a:cxn ang="0">
                <a:pos x="csX6981" y="csY6981"/>
              </a:cxn>
              <a:cxn ang="0">
                <a:pos x="csX6982" y="csY6982"/>
              </a:cxn>
              <a:cxn ang="0">
                <a:pos x="csX6983" y="csY6983"/>
              </a:cxn>
              <a:cxn ang="0">
                <a:pos x="csX6984" y="csY6984"/>
              </a:cxn>
              <a:cxn ang="0">
                <a:pos x="csX6985" y="csY6985"/>
              </a:cxn>
              <a:cxn ang="0">
                <a:pos x="csX6986" y="csY6986"/>
              </a:cxn>
              <a:cxn ang="0">
                <a:pos x="csX6987" y="csY6987"/>
              </a:cxn>
              <a:cxn ang="0">
                <a:pos x="csX6988" y="csY6988"/>
              </a:cxn>
              <a:cxn ang="0">
                <a:pos x="csX6989" y="csY6989"/>
              </a:cxn>
              <a:cxn ang="0">
                <a:pos x="csX6990" y="csY6990"/>
              </a:cxn>
              <a:cxn ang="0">
                <a:pos x="csX6991" y="csY6991"/>
              </a:cxn>
              <a:cxn ang="0">
                <a:pos x="csX6992" y="csY6992"/>
              </a:cxn>
              <a:cxn ang="0">
                <a:pos x="csX6993" y="csY6993"/>
              </a:cxn>
              <a:cxn ang="0">
                <a:pos x="csX6994" y="csY6994"/>
              </a:cxn>
              <a:cxn ang="0">
                <a:pos x="csX6995" y="csY6995"/>
              </a:cxn>
              <a:cxn ang="0">
                <a:pos x="csX6996" y="csY6996"/>
              </a:cxn>
              <a:cxn ang="0">
                <a:pos x="csX6997" y="csY6997"/>
              </a:cxn>
              <a:cxn ang="0">
                <a:pos x="csX6998" y="csY6998"/>
              </a:cxn>
              <a:cxn ang="0">
                <a:pos x="csX6999" y="csY6999"/>
              </a:cxn>
              <a:cxn ang="0">
                <a:pos x="csX7000" y="csY7000"/>
              </a:cxn>
              <a:cxn ang="0">
                <a:pos x="csX7001" y="csY7001"/>
              </a:cxn>
              <a:cxn ang="0">
                <a:pos x="csX7002" y="csY7002"/>
              </a:cxn>
              <a:cxn ang="0">
                <a:pos x="csX7003" y="csY7003"/>
              </a:cxn>
              <a:cxn ang="0">
                <a:pos x="csX7004" y="csY7004"/>
              </a:cxn>
              <a:cxn ang="0">
                <a:pos x="csX7005" y="csY7005"/>
              </a:cxn>
              <a:cxn ang="0">
                <a:pos x="csX7006" y="csY7006"/>
              </a:cxn>
              <a:cxn ang="0">
                <a:pos x="csX7007" y="csY7007"/>
              </a:cxn>
              <a:cxn ang="0">
                <a:pos x="csX7008" y="csY7008"/>
              </a:cxn>
              <a:cxn ang="0">
                <a:pos x="csX7009" y="csY7009"/>
              </a:cxn>
              <a:cxn ang="0">
                <a:pos x="csX7010" y="csY7010"/>
              </a:cxn>
              <a:cxn ang="0">
                <a:pos x="csX7011" y="csY7011"/>
              </a:cxn>
              <a:cxn ang="0">
                <a:pos x="csX7012" y="csY7012"/>
              </a:cxn>
              <a:cxn ang="0">
                <a:pos x="csX7013" y="csY7013"/>
              </a:cxn>
              <a:cxn ang="0">
                <a:pos x="csX7014" y="csY7014"/>
              </a:cxn>
              <a:cxn ang="0">
                <a:pos x="csX7015" y="csY7015"/>
              </a:cxn>
              <a:cxn ang="0">
                <a:pos x="csX7016" y="csY7016"/>
              </a:cxn>
              <a:cxn ang="0">
                <a:pos x="csX7017" y="csY7017"/>
              </a:cxn>
              <a:cxn ang="0">
                <a:pos x="csX7018" y="csY7018"/>
              </a:cxn>
              <a:cxn ang="0">
                <a:pos x="csX7019" y="csY7019"/>
              </a:cxn>
              <a:cxn ang="0">
                <a:pos x="csX7020" y="csY7020"/>
              </a:cxn>
              <a:cxn ang="0">
                <a:pos x="csX7021" y="csY7021"/>
              </a:cxn>
              <a:cxn ang="0">
                <a:pos x="csX7022" y="csY7022"/>
              </a:cxn>
              <a:cxn ang="0">
                <a:pos x="csX7023" y="csY7023"/>
              </a:cxn>
              <a:cxn ang="0">
                <a:pos x="csX7024" y="csY7024"/>
              </a:cxn>
              <a:cxn ang="0">
                <a:pos x="csX7025" y="csY7025"/>
              </a:cxn>
              <a:cxn ang="0">
                <a:pos x="csX7026" y="csY7026"/>
              </a:cxn>
              <a:cxn ang="0">
                <a:pos x="csX7027" y="csY7027"/>
              </a:cxn>
              <a:cxn ang="0">
                <a:pos x="csX7028" y="csY7028"/>
              </a:cxn>
              <a:cxn ang="0">
                <a:pos x="csX7029" y="csY7029"/>
              </a:cxn>
              <a:cxn ang="0">
                <a:pos x="csX7030" y="csY7030"/>
              </a:cxn>
              <a:cxn ang="0">
                <a:pos x="csX7031" y="csY7031"/>
              </a:cxn>
              <a:cxn ang="0">
                <a:pos x="csX7032" y="csY7032"/>
              </a:cxn>
              <a:cxn ang="0">
                <a:pos x="csX7033" y="csY7033"/>
              </a:cxn>
              <a:cxn ang="0">
                <a:pos x="csX7034" y="csY7034"/>
              </a:cxn>
              <a:cxn ang="0">
                <a:pos x="csX7035" y="csY7035"/>
              </a:cxn>
              <a:cxn ang="0">
                <a:pos x="csX7036" y="csY7036"/>
              </a:cxn>
              <a:cxn ang="0">
                <a:pos x="csX7037" y="csY7037"/>
              </a:cxn>
              <a:cxn ang="0">
                <a:pos x="csX7038" y="csY7038"/>
              </a:cxn>
              <a:cxn ang="0">
                <a:pos x="csX7039" y="csY7039"/>
              </a:cxn>
              <a:cxn ang="0">
                <a:pos x="csX7040" y="csY7040"/>
              </a:cxn>
              <a:cxn ang="0">
                <a:pos x="csX7041" y="csY7041"/>
              </a:cxn>
              <a:cxn ang="0">
                <a:pos x="csX7042" y="csY7042"/>
              </a:cxn>
              <a:cxn ang="0">
                <a:pos x="csX7043" y="csY7043"/>
              </a:cxn>
              <a:cxn ang="0">
                <a:pos x="csX7044" y="csY7044"/>
              </a:cxn>
              <a:cxn ang="0">
                <a:pos x="csX7045" y="csY7045"/>
              </a:cxn>
              <a:cxn ang="0">
                <a:pos x="csX7046" y="csY7046"/>
              </a:cxn>
              <a:cxn ang="0">
                <a:pos x="csX7047" y="csY7047"/>
              </a:cxn>
              <a:cxn ang="0">
                <a:pos x="csX7048" y="csY7048"/>
              </a:cxn>
              <a:cxn ang="0">
                <a:pos x="csX7049" y="csY7049"/>
              </a:cxn>
              <a:cxn ang="0">
                <a:pos x="csX7050" y="csY7050"/>
              </a:cxn>
              <a:cxn ang="0">
                <a:pos x="csX7051" y="csY7051"/>
              </a:cxn>
              <a:cxn ang="0">
                <a:pos x="csX7052" y="csY7052"/>
              </a:cxn>
              <a:cxn ang="0">
                <a:pos x="csX7053" y="csY7053"/>
              </a:cxn>
              <a:cxn ang="0">
                <a:pos x="csX7054" y="csY7054"/>
              </a:cxn>
              <a:cxn ang="0">
                <a:pos x="csX7055" y="csY7055"/>
              </a:cxn>
              <a:cxn ang="0">
                <a:pos x="csX7056" y="csY7056"/>
              </a:cxn>
              <a:cxn ang="0">
                <a:pos x="csX7057" y="csY7057"/>
              </a:cxn>
              <a:cxn ang="0">
                <a:pos x="csX7058" y="csY7058"/>
              </a:cxn>
              <a:cxn ang="0">
                <a:pos x="csX7059" y="csY7059"/>
              </a:cxn>
              <a:cxn ang="0">
                <a:pos x="csX7060" y="csY7060"/>
              </a:cxn>
              <a:cxn ang="0">
                <a:pos x="csX7061" y="csY7061"/>
              </a:cxn>
              <a:cxn ang="0">
                <a:pos x="csX7062" y="csY7062"/>
              </a:cxn>
              <a:cxn ang="0">
                <a:pos x="csX7063" y="csY7063"/>
              </a:cxn>
              <a:cxn ang="0">
                <a:pos x="csX7064" y="csY7064"/>
              </a:cxn>
              <a:cxn ang="0">
                <a:pos x="csX7065" y="csY7065"/>
              </a:cxn>
              <a:cxn ang="0">
                <a:pos x="csX7066" y="csY7066"/>
              </a:cxn>
              <a:cxn ang="0">
                <a:pos x="csX7067" y="csY7067"/>
              </a:cxn>
              <a:cxn ang="0">
                <a:pos x="csX7068" y="csY7068"/>
              </a:cxn>
              <a:cxn ang="0">
                <a:pos x="csX7069" y="csY7069"/>
              </a:cxn>
              <a:cxn ang="0">
                <a:pos x="csX7070" y="csY7070"/>
              </a:cxn>
              <a:cxn ang="0">
                <a:pos x="csX7071" y="csY7071"/>
              </a:cxn>
              <a:cxn ang="0">
                <a:pos x="csX7072" y="csY7072"/>
              </a:cxn>
              <a:cxn ang="0">
                <a:pos x="csX7073" y="csY7073"/>
              </a:cxn>
              <a:cxn ang="0">
                <a:pos x="csX7074" y="csY7074"/>
              </a:cxn>
              <a:cxn ang="0">
                <a:pos x="csX7075" y="csY7075"/>
              </a:cxn>
              <a:cxn ang="0">
                <a:pos x="csX7076" y="csY7076"/>
              </a:cxn>
              <a:cxn ang="0">
                <a:pos x="csX7077" y="csY7077"/>
              </a:cxn>
              <a:cxn ang="0">
                <a:pos x="csX7078" y="csY7078"/>
              </a:cxn>
              <a:cxn ang="0">
                <a:pos x="csX7079" y="csY7079"/>
              </a:cxn>
              <a:cxn ang="0">
                <a:pos x="csX7080" y="csY7080"/>
              </a:cxn>
              <a:cxn ang="0">
                <a:pos x="csX7081" y="csY7081"/>
              </a:cxn>
              <a:cxn ang="0">
                <a:pos x="csX7082" y="csY7082"/>
              </a:cxn>
              <a:cxn ang="0">
                <a:pos x="csX7083" y="csY7083"/>
              </a:cxn>
              <a:cxn ang="0">
                <a:pos x="csX7084" y="csY7084"/>
              </a:cxn>
              <a:cxn ang="0">
                <a:pos x="csX7085" y="csY7085"/>
              </a:cxn>
              <a:cxn ang="0">
                <a:pos x="csX7086" y="csY7086"/>
              </a:cxn>
              <a:cxn ang="0">
                <a:pos x="csX7087" y="csY7087"/>
              </a:cxn>
              <a:cxn ang="0">
                <a:pos x="csX7088" y="csY7088"/>
              </a:cxn>
              <a:cxn ang="0">
                <a:pos x="csX7089" y="csY7089"/>
              </a:cxn>
              <a:cxn ang="0">
                <a:pos x="csX7090" y="csY7090"/>
              </a:cxn>
              <a:cxn ang="0">
                <a:pos x="csX7091" y="csY7091"/>
              </a:cxn>
              <a:cxn ang="0">
                <a:pos x="csX7092" y="csY7092"/>
              </a:cxn>
              <a:cxn ang="0">
                <a:pos x="csX7093" y="csY7093"/>
              </a:cxn>
              <a:cxn ang="0">
                <a:pos x="csX7094" y="csY7094"/>
              </a:cxn>
              <a:cxn ang="0">
                <a:pos x="csX7095" y="csY7095"/>
              </a:cxn>
              <a:cxn ang="0">
                <a:pos x="csX7096" y="csY7096"/>
              </a:cxn>
              <a:cxn ang="0">
                <a:pos x="csX7097" y="csY7097"/>
              </a:cxn>
              <a:cxn ang="0">
                <a:pos x="csX7098" y="csY7098"/>
              </a:cxn>
              <a:cxn ang="0">
                <a:pos x="csX7099" y="csY7099"/>
              </a:cxn>
              <a:cxn ang="0">
                <a:pos x="csX7100" y="csY7100"/>
              </a:cxn>
              <a:cxn ang="0">
                <a:pos x="csX7101" y="csY7101"/>
              </a:cxn>
              <a:cxn ang="0">
                <a:pos x="csX7102" y="csY7102"/>
              </a:cxn>
              <a:cxn ang="0">
                <a:pos x="csX7103" y="csY7103"/>
              </a:cxn>
              <a:cxn ang="0">
                <a:pos x="csX7104" y="csY7104"/>
              </a:cxn>
              <a:cxn ang="0">
                <a:pos x="csX7105" y="csY7105"/>
              </a:cxn>
              <a:cxn ang="0">
                <a:pos x="csX7106" y="csY7106"/>
              </a:cxn>
              <a:cxn ang="0">
                <a:pos x="csX7107" y="csY7107"/>
              </a:cxn>
              <a:cxn ang="0">
                <a:pos x="csX7108" y="csY7108"/>
              </a:cxn>
              <a:cxn ang="0">
                <a:pos x="csX7109" y="csY7109"/>
              </a:cxn>
              <a:cxn ang="0">
                <a:pos x="csX7110" y="csY7110"/>
              </a:cxn>
              <a:cxn ang="0">
                <a:pos x="csX7111" y="csY7111"/>
              </a:cxn>
              <a:cxn ang="0">
                <a:pos x="csX7112" y="csY7112"/>
              </a:cxn>
              <a:cxn ang="0">
                <a:pos x="csX7113" y="csY7113"/>
              </a:cxn>
              <a:cxn ang="0">
                <a:pos x="csX7114" y="csY7114"/>
              </a:cxn>
              <a:cxn ang="0">
                <a:pos x="csX7115" y="csY7115"/>
              </a:cxn>
              <a:cxn ang="0">
                <a:pos x="csX7116" y="csY7116"/>
              </a:cxn>
              <a:cxn ang="0">
                <a:pos x="csX7117" y="csY7117"/>
              </a:cxn>
              <a:cxn ang="0">
                <a:pos x="csX7118" y="csY7118"/>
              </a:cxn>
              <a:cxn ang="0">
                <a:pos x="csX7119" y="csY7119"/>
              </a:cxn>
              <a:cxn ang="0">
                <a:pos x="csX7120" y="csY7120"/>
              </a:cxn>
              <a:cxn ang="0">
                <a:pos x="csX7121" y="csY7121"/>
              </a:cxn>
              <a:cxn ang="0">
                <a:pos x="csX7122" y="csY7122"/>
              </a:cxn>
              <a:cxn ang="0">
                <a:pos x="csX7123" y="csY7123"/>
              </a:cxn>
              <a:cxn ang="0">
                <a:pos x="csX7124" y="csY7124"/>
              </a:cxn>
              <a:cxn ang="0">
                <a:pos x="csX7125" y="csY7125"/>
              </a:cxn>
              <a:cxn ang="0">
                <a:pos x="csX7126" y="csY7126"/>
              </a:cxn>
              <a:cxn ang="0">
                <a:pos x="csX7127" y="csY7127"/>
              </a:cxn>
              <a:cxn ang="0">
                <a:pos x="csX7128" y="csY7128"/>
              </a:cxn>
              <a:cxn ang="0">
                <a:pos x="csX7129" y="csY7129"/>
              </a:cxn>
              <a:cxn ang="0">
                <a:pos x="csX7130" y="csY7130"/>
              </a:cxn>
              <a:cxn ang="0">
                <a:pos x="csX7131" y="csY7131"/>
              </a:cxn>
              <a:cxn ang="0">
                <a:pos x="csX7132" y="csY7132"/>
              </a:cxn>
              <a:cxn ang="0">
                <a:pos x="csX7133" y="csY7133"/>
              </a:cxn>
              <a:cxn ang="0">
                <a:pos x="csX7134" y="csY7134"/>
              </a:cxn>
              <a:cxn ang="0">
                <a:pos x="csX7135" y="csY7135"/>
              </a:cxn>
              <a:cxn ang="0">
                <a:pos x="csX7136" y="csY7136"/>
              </a:cxn>
              <a:cxn ang="0">
                <a:pos x="csX7137" y="csY7137"/>
              </a:cxn>
              <a:cxn ang="0">
                <a:pos x="csX7138" y="csY7138"/>
              </a:cxn>
              <a:cxn ang="0">
                <a:pos x="csX7139" y="csY7139"/>
              </a:cxn>
              <a:cxn ang="0">
                <a:pos x="csX7140" y="csY7140"/>
              </a:cxn>
              <a:cxn ang="0">
                <a:pos x="csX7141" y="csY7141"/>
              </a:cxn>
              <a:cxn ang="0">
                <a:pos x="csX7142" y="csY7142"/>
              </a:cxn>
              <a:cxn ang="0">
                <a:pos x="csX7143" y="csY7143"/>
              </a:cxn>
              <a:cxn ang="0">
                <a:pos x="csX7144" y="csY7144"/>
              </a:cxn>
              <a:cxn ang="0">
                <a:pos x="csX7145" y="csY7145"/>
              </a:cxn>
              <a:cxn ang="0">
                <a:pos x="csX7146" y="csY7146"/>
              </a:cxn>
              <a:cxn ang="0">
                <a:pos x="csX7147" y="csY7147"/>
              </a:cxn>
              <a:cxn ang="0">
                <a:pos x="csX7148" y="csY7148"/>
              </a:cxn>
              <a:cxn ang="0">
                <a:pos x="csX7149" y="csY7149"/>
              </a:cxn>
              <a:cxn ang="0">
                <a:pos x="csX7150" y="csY7150"/>
              </a:cxn>
              <a:cxn ang="0">
                <a:pos x="csX7151" y="csY7151"/>
              </a:cxn>
              <a:cxn ang="0">
                <a:pos x="csX7152" y="csY7152"/>
              </a:cxn>
              <a:cxn ang="0">
                <a:pos x="csX7153" y="csY7153"/>
              </a:cxn>
              <a:cxn ang="0">
                <a:pos x="csX7154" y="csY7154"/>
              </a:cxn>
              <a:cxn ang="0">
                <a:pos x="csX7155" y="csY7155"/>
              </a:cxn>
              <a:cxn ang="0">
                <a:pos x="csX7156" y="csY7156"/>
              </a:cxn>
              <a:cxn ang="0">
                <a:pos x="csX7157" y="csY7157"/>
              </a:cxn>
              <a:cxn ang="0">
                <a:pos x="csX7158" y="csY7158"/>
              </a:cxn>
              <a:cxn ang="0">
                <a:pos x="csX7159" y="csY7159"/>
              </a:cxn>
              <a:cxn ang="0">
                <a:pos x="csX7160" y="csY7160"/>
              </a:cxn>
              <a:cxn ang="0">
                <a:pos x="csX7161" y="csY7161"/>
              </a:cxn>
              <a:cxn ang="0">
                <a:pos x="csX7162" y="csY7162"/>
              </a:cxn>
              <a:cxn ang="0">
                <a:pos x="csX7163" y="csY7163"/>
              </a:cxn>
              <a:cxn ang="0">
                <a:pos x="csX7164" y="csY7164"/>
              </a:cxn>
              <a:cxn ang="0">
                <a:pos x="csX7165" y="csY7165"/>
              </a:cxn>
              <a:cxn ang="0">
                <a:pos x="csX7166" y="csY7166"/>
              </a:cxn>
              <a:cxn ang="0">
                <a:pos x="csX7167" y="csY7167"/>
              </a:cxn>
              <a:cxn ang="0">
                <a:pos x="csX7168" y="csY7168"/>
              </a:cxn>
              <a:cxn ang="0">
                <a:pos x="csX7169" y="csY7169"/>
              </a:cxn>
              <a:cxn ang="0">
                <a:pos x="csX7170" y="csY7170"/>
              </a:cxn>
              <a:cxn ang="0">
                <a:pos x="csX7171" y="csY7171"/>
              </a:cxn>
              <a:cxn ang="0">
                <a:pos x="csX7172" y="csY7172"/>
              </a:cxn>
              <a:cxn ang="0">
                <a:pos x="csX7173" y="csY7173"/>
              </a:cxn>
              <a:cxn ang="0">
                <a:pos x="csX7174" y="csY7174"/>
              </a:cxn>
              <a:cxn ang="0">
                <a:pos x="csX7175" y="csY7175"/>
              </a:cxn>
              <a:cxn ang="0">
                <a:pos x="csX7176" y="csY7176"/>
              </a:cxn>
              <a:cxn ang="0">
                <a:pos x="csX7177" y="csY7177"/>
              </a:cxn>
              <a:cxn ang="0">
                <a:pos x="csX7178" y="csY7178"/>
              </a:cxn>
              <a:cxn ang="0">
                <a:pos x="csX7179" y="csY7179"/>
              </a:cxn>
              <a:cxn ang="0">
                <a:pos x="csX7180" y="csY7180"/>
              </a:cxn>
              <a:cxn ang="0">
                <a:pos x="csX7181" y="csY7181"/>
              </a:cxn>
              <a:cxn ang="0">
                <a:pos x="csX7182" y="csY7182"/>
              </a:cxn>
              <a:cxn ang="0">
                <a:pos x="csX7183" y="csY7183"/>
              </a:cxn>
              <a:cxn ang="0">
                <a:pos x="csX7184" y="csY7184"/>
              </a:cxn>
              <a:cxn ang="0">
                <a:pos x="csX7185" y="csY7185"/>
              </a:cxn>
              <a:cxn ang="0">
                <a:pos x="csX7186" y="csY7186"/>
              </a:cxn>
              <a:cxn ang="0">
                <a:pos x="csX7187" y="csY7187"/>
              </a:cxn>
              <a:cxn ang="0">
                <a:pos x="csX7188" y="csY7188"/>
              </a:cxn>
              <a:cxn ang="0">
                <a:pos x="csX7189" y="csY7189"/>
              </a:cxn>
              <a:cxn ang="0">
                <a:pos x="csX7190" y="csY7190"/>
              </a:cxn>
              <a:cxn ang="0">
                <a:pos x="csX7191" y="csY7191"/>
              </a:cxn>
              <a:cxn ang="0">
                <a:pos x="csX7192" y="csY7192"/>
              </a:cxn>
              <a:cxn ang="0">
                <a:pos x="csX7193" y="csY7193"/>
              </a:cxn>
              <a:cxn ang="0">
                <a:pos x="csX7194" y="csY7194"/>
              </a:cxn>
              <a:cxn ang="0">
                <a:pos x="csX7195" y="csY7195"/>
              </a:cxn>
              <a:cxn ang="0">
                <a:pos x="csX7196" y="csY7196"/>
              </a:cxn>
              <a:cxn ang="0">
                <a:pos x="csX7197" y="csY7197"/>
              </a:cxn>
              <a:cxn ang="0">
                <a:pos x="csX7198" y="csY7198"/>
              </a:cxn>
              <a:cxn ang="0">
                <a:pos x="csX7199" y="csY7199"/>
              </a:cxn>
              <a:cxn ang="0">
                <a:pos x="csX7200" y="csY7200"/>
              </a:cxn>
              <a:cxn ang="0">
                <a:pos x="csX7201" y="csY7201"/>
              </a:cxn>
              <a:cxn ang="0">
                <a:pos x="csX7202" y="csY7202"/>
              </a:cxn>
              <a:cxn ang="0">
                <a:pos x="csX7203" y="csY7203"/>
              </a:cxn>
              <a:cxn ang="0">
                <a:pos x="csX7204" y="csY7204"/>
              </a:cxn>
              <a:cxn ang="0">
                <a:pos x="csX7205" y="csY7205"/>
              </a:cxn>
              <a:cxn ang="0">
                <a:pos x="csX7206" y="csY7206"/>
              </a:cxn>
              <a:cxn ang="0">
                <a:pos x="csX7207" y="csY7207"/>
              </a:cxn>
              <a:cxn ang="0">
                <a:pos x="csX7208" y="csY7208"/>
              </a:cxn>
              <a:cxn ang="0">
                <a:pos x="csX7209" y="csY7209"/>
              </a:cxn>
              <a:cxn ang="0">
                <a:pos x="csX7210" y="csY7210"/>
              </a:cxn>
              <a:cxn ang="0">
                <a:pos x="csX7211" y="csY7211"/>
              </a:cxn>
              <a:cxn ang="0">
                <a:pos x="csX7212" y="csY7212"/>
              </a:cxn>
              <a:cxn ang="0">
                <a:pos x="csX7213" y="csY7213"/>
              </a:cxn>
              <a:cxn ang="0">
                <a:pos x="csX7214" y="csY7214"/>
              </a:cxn>
              <a:cxn ang="0">
                <a:pos x="csX7215" y="csY7215"/>
              </a:cxn>
              <a:cxn ang="0">
                <a:pos x="csX7216" y="csY7216"/>
              </a:cxn>
              <a:cxn ang="0">
                <a:pos x="csX7217" y="csY7217"/>
              </a:cxn>
              <a:cxn ang="0">
                <a:pos x="csX7218" y="csY7218"/>
              </a:cxn>
              <a:cxn ang="0">
                <a:pos x="csX7219" y="csY7219"/>
              </a:cxn>
              <a:cxn ang="0">
                <a:pos x="csX7220" y="csY7220"/>
              </a:cxn>
              <a:cxn ang="0">
                <a:pos x="csX7221" y="csY7221"/>
              </a:cxn>
              <a:cxn ang="0">
                <a:pos x="csX7222" y="csY7222"/>
              </a:cxn>
              <a:cxn ang="0">
                <a:pos x="csX7223" y="csY7223"/>
              </a:cxn>
              <a:cxn ang="0">
                <a:pos x="csX7224" y="csY7224"/>
              </a:cxn>
              <a:cxn ang="0">
                <a:pos x="csX7225" y="csY7225"/>
              </a:cxn>
              <a:cxn ang="0">
                <a:pos x="csX7226" y="csY7226"/>
              </a:cxn>
              <a:cxn ang="0">
                <a:pos x="csX7227" y="csY7227"/>
              </a:cxn>
              <a:cxn ang="0">
                <a:pos x="csX7228" y="csY7228"/>
              </a:cxn>
              <a:cxn ang="0">
                <a:pos x="csX7229" y="csY7229"/>
              </a:cxn>
              <a:cxn ang="0">
                <a:pos x="csX7230" y="csY7230"/>
              </a:cxn>
              <a:cxn ang="0">
                <a:pos x="csX7231" y="csY7231"/>
              </a:cxn>
              <a:cxn ang="0">
                <a:pos x="csX7232" y="csY7232"/>
              </a:cxn>
              <a:cxn ang="0">
                <a:pos x="csX7233" y="csY7233"/>
              </a:cxn>
              <a:cxn ang="0">
                <a:pos x="csX7234" y="csY7234"/>
              </a:cxn>
              <a:cxn ang="0">
                <a:pos x="csX7235" y="csY7235"/>
              </a:cxn>
              <a:cxn ang="0">
                <a:pos x="csX7236" y="csY7236"/>
              </a:cxn>
              <a:cxn ang="0">
                <a:pos x="csX7237" y="csY7237"/>
              </a:cxn>
              <a:cxn ang="0">
                <a:pos x="csX7238" y="csY7238"/>
              </a:cxn>
              <a:cxn ang="0">
                <a:pos x="csX7239" y="csY7239"/>
              </a:cxn>
              <a:cxn ang="0">
                <a:pos x="csX7240" y="csY7240"/>
              </a:cxn>
              <a:cxn ang="0">
                <a:pos x="csX7241" y="csY7241"/>
              </a:cxn>
              <a:cxn ang="0">
                <a:pos x="csX7242" y="csY7242"/>
              </a:cxn>
              <a:cxn ang="0">
                <a:pos x="csX7243" y="csY7243"/>
              </a:cxn>
              <a:cxn ang="0">
                <a:pos x="csX7244" y="csY7244"/>
              </a:cxn>
              <a:cxn ang="0">
                <a:pos x="csX7245" y="csY7245"/>
              </a:cxn>
              <a:cxn ang="0">
                <a:pos x="csX7246" y="csY7246"/>
              </a:cxn>
              <a:cxn ang="0">
                <a:pos x="csX7247" y="csY7247"/>
              </a:cxn>
              <a:cxn ang="0">
                <a:pos x="csX7248" y="csY7248"/>
              </a:cxn>
              <a:cxn ang="0">
                <a:pos x="csX7249" y="csY7249"/>
              </a:cxn>
              <a:cxn ang="0">
                <a:pos x="csX7250" y="csY7250"/>
              </a:cxn>
              <a:cxn ang="0">
                <a:pos x="csX7251" y="csY7251"/>
              </a:cxn>
              <a:cxn ang="0">
                <a:pos x="csX7252" y="csY7252"/>
              </a:cxn>
              <a:cxn ang="0">
                <a:pos x="csX7253" y="csY7253"/>
              </a:cxn>
              <a:cxn ang="0">
                <a:pos x="csX7254" y="csY7254"/>
              </a:cxn>
              <a:cxn ang="0">
                <a:pos x="csX7255" y="csY7255"/>
              </a:cxn>
              <a:cxn ang="0">
                <a:pos x="csX7256" y="csY7256"/>
              </a:cxn>
              <a:cxn ang="0">
                <a:pos x="csX7257" y="csY7257"/>
              </a:cxn>
              <a:cxn ang="0">
                <a:pos x="csX7258" y="csY7258"/>
              </a:cxn>
              <a:cxn ang="0">
                <a:pos x="csX7259" y="csY7259"/>
              </a:cxn>
              <a:cxn ang="0">
                <a:pos x="csX7260" y="csY7260"/>
              </a:cxn>
              <a:cxn ang="0">
                <a:pos x="csX7261" y="csY7261"/>
              </a:cxn>
              <a:cxn ang="0">
                <a:pos x="csX7262" y="csY7262"/>
              </a:cxn>
              <a:cxn ang="0">
                <a:pos x="csX7263" y="csY7263"/>
              </a:cxn>
              <a:cxn ang="0">
                <a:pos x="csX7264" y="csY7264"/>
              </a:cxn>
              <a:cxn ang="0">
                <a:pos x="csX7265" y="csY7265"/>
              </a:cxn>
              <a:cxn ang="0">
                <a:pos x="csX7266" y="csY7266"/>
              </a:cxn>
              <a:cxn ang="0">
                <a:pos x="csX7267" y="csY7267"/>
              </a:cxn>
              <a:cxn ang="0">
                <a:pos x="csX7268" y="csY7268"/>
              </a:cxn>
              <a:cxn ang="0">
                <a:pos x="csX7269" y="csY7269"/>
              </a:cxn>
              <a:cxn ang="0">
                <a:pos x="csX7270" y="csY7270"/>
              </a:cxn>
              <a:cxn ang="0">
                <a:pos x="csX7271" y="csY7271"/>
              </a:cxn>
              <a:cxn ang="0">
                <a:pos x="csX7272" y="csY7272"/>
              </a:cxn>
              <a:cxn ang="0">
                <a:pos x="csX7273" y="csY7273"/>
              </a:cxn>
              <a:cxn ang="0">
                <a:pos x="csX7274" y="csY7274"/>
              </a:cxn>
              <a:cxn ang="0">
                <a:pos x="csX7275" y="csY7275"/>
              </a:cxn>
              <a:cxn ang="0">
                <a:pos x="csX7276" y="csY7276"/>
              </a:cxn>
              <a:cxn ang="0">
                <a:pos x="csX7277" y="csY7277"/>
              </a:cxn>
              <a:cxn ang="0">
                <a:pos x="csX7278" y="csY7278"/>
              </a:cxn>
              <a:cxn ang="0">
                <a:pos x="csX7279" y="csY7279"/>
              </a:cxn>
              <a:cxn ang="0">
                <a:pos x="csX7280" y="csY7280"/>
              </a:cxn>
              <a:cxn ang="0">
                <a:pos x="csX7281" y="csY7281"/>
              </a:cxn>
              <a:cxn ang="0">
                <a:pos x="csX7282" y="csY7282"/>
              </a:cxn>
              <a:cxn ang="0">
                <a:pos x="csX7283" y="csY7283"/>
              </a:cxn>
              <a:cxn ang="0">
                <a:pos x="csX7284" y="csY7284"/>
              </a:cxn>
              <a:cxn ang="0">
                <a:pos x="csX7285" y="csY7285"/>
              </a:cxn>
              <a:cxn ang="0">
                <a:pos x="csX7286" y="csY7286"/>
              </a:cxn>
              <a:cxn ang="0">
                <a:pos x="csX7287" y="csY7287"/>
              </a:cxn>
              <a:cxn ang="0">
                <a:pos x="csX7288" y="csY7288"/>
              </a:cxn>
              <a:cxn ang="0">
                <a:pos x="csX7289" y="csY7289"/>
              </a:cxn>
              <a:cxn ang="0">
                <a:pos x="csX7290" y="csY7290"/>
              </a:cxn>
              <a:cxn ang="0">
                <a:pos x="csX7291" y="csY7291"/>
              </a:cxn>
              <a:cxn ang="0">
                <a:pos x="csX7292" y="csY7292"/>
              </a:cxn>
              <a:cxn ang="0">
                <a:pos x="csX7293" y="csY7293"/>
              </a:cxn>
              <a:cxn ang="0">
                <a:pos x="csX7294" y="csY7294"/>
              </a:cxn>
              <a:cxn ang="0">
                <a:pos x="csX7295" y="csY7295"/>
              </a:cxn>
              <a:cxn ang="0">
                <a:pos x="csX7296" y="csY7296"/>
              </a:cxn>
              <a:cxn ang="0">
                <a:pos x="csX7297" y="csY7297"/>
              </a:cxn>
              <a:cxn ang="0">
                <a:pos x="csX7298" y="csY7298"/>
              </a:cxn>
              <a:cxn ang="0">
                <a:pos x="csX7299" y="csY7299"/>
              </a:cxn>
              <a:cxn ang="0">
                <a:pos x="csX7300" y="csY7300"/>
              </a:cxn>
              <a:cxn ang="0">
                <a:pos x="csX7301" y="csY7301"/>
              </a:cxn>
              <a:cxn ang="0">
                <a:pos x="csX7302" y="csY7302"/>
              </a:cxn>
              <a:cxn ang="0">
                <a:pos x="csX7303" y="csY7303"/>
              </a:cxn>
              <a:cxn ang="0">
                <a:pos x="csX7304" y="csY7304"/>
              </a:cxn>
              <a:cxn ang="0">
                <a:pos x="csX7305" y="csY7305"/>
              </a:cxn>
              <a:cxn ang="0">
                <a:pos x="csX7306" y="csY7306"/>
              </a:cxn>
              <a:cxn ang="0">
                <a:pos x="csX7307" y="csY7307"/>
              </a:cxn>
              <a:cxn ang="0">
                <a:pos x="csX7308" y="csY7308"/>
              </a:cxn>
              <a:cxn ang="0">
                <a:pos x="csX7309" y="csY7309"/>
              </a:cxn>
              <a:cxn ang="0">
                <a:pos x="csX7310" y="csY7310"/>
              </a:cxn>
              <a:cxn ang="0">
                <a:pos x="csX7311" y="csY7311"/>
              </a:cxn>
              <a:cxn ang="0">
                <a:pos x="csX7312" y="csY7312"/>
              </a:cxn>
              <a:cxn ang="0">
                <a:pos x="csX7313" y="csY7313"/>
              </a:cxn>
              <a:cxn ang="0">
                <a:pos x="csX7314" y="csY7314"/>
              </a:cxn>
              <a:cxn ang="0">
                <a:pos x="csX7315" y="csY7315"/>
              </a:cxn>
              <a:cxn ang="0">
                <a:pos x="csX7316" y="csY7316"/>
              </a:cxn>
              <a:cxn ang="0">
                <a:pos x="csX7317" y="csY7317"/>
              </a:cxn>
              <a:cxn ang="0">
                <a:pos x="csX7318" y="csY7318"/>
              </a:cxn>
              <a:cxn ang="0">
                <a:pos x="csX7319" y="csY7319"/>
              </a:cxn>
              <a:cxn ang="0">
                <a:pos x="csX7320" y="csY7320"/>
              </a:cxn>
              <a:cxn ang="0">
                <a:pos x="csX7321" y="csY7321"/>
              </a:cxn>
              <a:cxn ang="0">
                <a:pos x="csX7322" y="csY7322"/>
              </a:cxn>
              <a:cxn ang="0">
                <a:pos x="csX7323" y="csY7323"/>
              </a:cxn>
              <a:cxn ang="0">
                <a:pos x="csX7324" y="csY7324"/>
              </a:cxn>
              <a:cxn ang="0">
                <a:pos x="csX7325" y="csY7325"/>
              </a:cxn>
              <a:cxn ang="0">
                <a:pos x="csX7326" y="csY7326"/>
              </a:cxn>
              <a:cxn ang="0">
                <a:pos x="csX7327" y="csY7327"/>
              </a:cxn>
              <a:cxn ang="0">
                <a:pos x="csX7328" y="csY7328"/>
              </a:cxn>
              <a:cxn ang="0">
                <a:pos x="csX7329" y="csY7329"/>
              </a:cxn>
              <a:cxn ang="0">
                <a:pos x="csX7330" y="csY7330"/>
              </a:cxn>
              <a:cxn ang="0">
                <a:pos x="csX7331" y="csY7331"/>
              </a:cxn>
              <a:cxn ang="0">
                <a:pos x="csX7332" y="csY7332"/>
              </a:cxn>
              <a:cxn ang="0">
                <a:pos x="csX7333" y="csY7333"/>
              </a:cxn>
              <a:cxn ang="0">
                <a:pos x="csX7334" y="csY7334"/>
              </a:cxn>
              <a:cxn ang="0">
                <a:pos x="csX7335" y="csY7335"/>
              </a:cxn>
              <a:cxn ang="0">
                <a:pos x="csX7336" y="csY7336"/>
              </a:cxn>
              <a:cxn ang="0">
                <a:pos x="csX7337" y="csY7337"/>
              </a:cxn>
              <a:cxn ang="0">
                <a:pos x="csX7338" y="csY7338"/>
              </a:cxn>
              <a:cxn ang="0">
                <a:pos x="csX7339" y="csY7339"/>
              </a:cxn>
              <a:cxn ang="0">
                <a:pos x="csX7340" y="csY7340"/>
              </a:cxn>
              <a:cxn ang="0">
                <a:pos x="csX7341" y="csY7341"/>
              </a:cxn>
              <a:cxn ang="0">
                <a:pos x="csX7342" y="csY7342"/>
              </a:cxn>
              <a:cxn ang="0">
                <a:pos x="csX7343" y="csY7343"/>
              </a:cxn>
              <a:cxn ang="0">
                <a:pos x="csX7344" y="csY7344"/>
              </a:cxn>
              <a:cxn ang="0">
                <a:pos x="csX7345" y="csY7345"/>
              </a:cxn>
              <a:cxn ang="0">
                <a:pos x="csX7346" y="csY7346"/>
              </a:cxn>
              <a:cxn ang="0">
                <a:pos x="csX7347" y="csY7347"/>
              </a:cxn>
              <a:cxn ang="0">
                <a:pos x="csX7348" y="csY7348"/>
              </a:cxn>
              <a:cxn ang="0">
                <a:pos x="csX7349" y="csY7349"/>
              </a:cxn>
              <a:cxn ang="0">
                <a:pos x="csX7350" y="csY7350"/>
              </a:cxn>
              <a:cxn ang="0">
                <a:pos x="csX7351" y="csY7351"/>
              </a:cxn>
              <a:cxn ang="0">
                <a:pos x="csX7352" y="csY7352"/>
              </a:cxn>
              <a:cxn ang="0">
                <a:pos x="csX7353" y="csY7353"/>
              </a:cxn>
              <a:cxn ang="0">
                <a:pos x="csX7354" y="csY7354"/>
              </a:cxn>
              <a:cxn ang="0">
                <a:pos x="csX7355" y="csY7355"/>
              </a:cxn>
              <a:cxn ang="0">
                <a:pos x="csX7356" y="csY7356"/>
              </a:cxn>
              <a:cxn ang="0">
                <a:pos x="csX7357" y="csY7357"/>
              </a:cxn>
              <a:cxn ang="0">
                <a:pos x="csX7358" y="csY7358"/>
              </a:cxn>
              <a:cxn ang="0">
                <a:pos x="csX7359" y="csY7359"/>
              </a:cxn>
              <a:cxn ang="0">
                <a:pos x="csX7360" y="csY7360"/>
              </a:cxn>
              <a:cxn ang="0">
                <a:pos x="csX7361" y="csY7361"/>
              </a:cxn>
              <a:cxn ang="0">
                <a:pos x="csX7362" y="csY7362"/>
              </a:cxn>
              <a:cxn ang="0">
                <a:pos x="csX7363" y="csY7363"/>
              </a:cxn>
              <a:cxn ang="0">
                <a:pos x="csX7364" y="csY7364"/>
              </a:cxn>
              <a:cxn ang="0">
                <a:pos x="csX7365" y="csY7365"/>
              </a:cxn>
              <a:cxn ang="0">
                <a:pos x="csX7366" y="csY7366"/>
              </a:cxn>
              <a:cxn ang="0">
                <a:pos x="csX7367" y="csY7367"/>
              </a:cxn>
              <a:cxn ang="0">
                <a:pos x="csX7368" y="csY7368"/>
              </a:cxn>
              <a:cxn ang="0">
                <a:pos x="csX7369" y="csY7369"/>
              </a:cxn>
              <a:cxn ang="0">
                <a:pos x="csX7370" y="csY7370"/>
              </a:cxn>
              <a:cxn ang="0">
                <a:pos x="csX7371" y="csY7371"/>
              </a:cxn>
              <a:cxn ang="0">
                <a:pos x="csX7372" y="csY7372"/>
              </a:cxn>
              <a:cxn ang="0">
                <a:pos x="csX7373" y="csY7373"/>
              </a:cxn>
              <a:cxn ang="0">
                <a:pos x="csX7374" y="csY7374"/>
              </a:cxn>
              <a:cxn ang="0">
                <a:pos x="csX7375" y="csY7375"/>
              </a:cxn>
              <a:cxn ang="0">
                <a:pos x="csX7376" y="csY7376"/>
              </a:cxn>
              <a:cxn ang="0">
                <a:pos x="csX7377" y="csY7377"/>
              </a:cxn>
              <a:cxn ang="0">
                <a:pos x="csX7378" y="csY7378"/>
              </a:cxn>
              <a:cxn ang="0">
                <a:pos x="csX7379" y="csY7379"/>
              </a:cxn>
              <a:cxn ang="0">
                <a:pos x="csX7380" y="csY7380"/>
              </a:cxn>
              <a:cxn ang="0">
                <a:pos x="csX7381" y="csY7381"/>
              </a:cxn>
              <a:cxn ang="0">
                <a:pos x="csX7382" y="csY7382"/>
              </a:cxn>
              <a:cxn ang="0">
                <a:pos x="csX7383" y="csY7383"/>
              </a:cxn>
              <a:cxn ang="0">
                <a:pos x="csX7384" y="csY7384"/>
              </a:cxn>
              <a:cxn ang="0">
                <a:pos x="csX7385" y="csY7385"/>
              </a:cxn>
              <a:cxn ang="0">
                <a:pos x="csX7386" y="csY7386"/>
              </a:cxn>
              <a:cxn ang="0">
                <a:pos x="csX7387" y="csY7387"/>
              </a:cxn>
              <a:cxn ang="0">
                <a:pos x="csX7388" y="csY7388"/>
              </a:cxn>
              <a:cxn ang="0">
                <a:pos x="csX7389" y="csY7389"/>
              </a:cxn>
              <a:cxn ang="0">
                <a:pos x="csX7390" y="csY7390"/>
              </a:cxn>
              <a:cxn ang="0">
                <a:pos x="csX7391" y="csY7391"/>
              </a:cxn>
              <a:cxn ang="0">
                <a:pos x="csX7392" y="csY7392"/>
              </a:cxn>
              <a:cxn ang="0">
                <a:pos x="csX7393" y="csY7393"/>
              </a:cxn>
              <a:cxn ang="0">
                <a:pos x="csX7394" y="csY7394"/>
              </a:cxn>
              <a:cxn ang="0">
                <a:pos x="csX7395" y="csY7395"/>
              </a:cxn>
              <a:cxn ang="0">
                <a:pos x="csX7396" y="csY7396"/>
              </a:cxn>
              <a:cxn ang="0">
                <a:pos x="csX7397" y="csY7397"/>
              </a:cxn>
              <a:cxn ang="0">
                <a:pos x="csX7398" y="csY7398"/>
              </a:cxn>
              <a:cxn ang="0">
                <a:pos x="csX7399" y="csY7399"/>
              </a:cxn>
              <a:cxn ang="0">
                <a:pos x="csX7400" y="csY7400"/>
              </a:cxn>
              <a:cxn ang="0">
                <a:pos x="csX7401" y="csY7401"/>
              </a:cxn>
              <a:cxn ang="0">
                <a:pos x="csX7402" y="csY7402"/>
              </a:cxn>
              <a:cxn ang="0">
                <a:pos x="csX7403" y="csY7403"/>
              </a:cxn>
              <a:cxn ang="0">
                <a:pos x="csX7404" y="csY7404"/>
              </a:cxn>
              <a:cxn ang="0">
                <a:pos x="csX7405" y="csY7405"/>
              </a:cxn>
              <a:cxn ang="0">
                <a:pos x="csX7406" y="csY7406"/>
              </a:cxn>
              <a:cxn ang="0">
                <a:pos x="csX7407" y="csY7407"/>
              </a:cxn>
              <a:cxn ang="0">
                <a:pos x="csX7408" y="csY7408"/>
              </a:cxn>
              <a:cxn ang="0">
                <a:pos x="csX7409" y="csY7409"/>
              </a:cxn>
              <a:cxn ang="0">
                <a:pos x="csX7410" y="csY7410"/>
              </a:cxn>
              <a:cxn ang="0">
                <a:pos x="csX7411" y="csY7411"/>
              </a:cxn>
              <a:cxn ang="0">
                <a:pos x="csX7412" y="csY7412"/>
              </a:cxn>
              <a:cxn ang="0">
                <a:pos x="csX7413" y="csY7413"/>
              </a:cxn>
              <a:cxn ang="0">
                <a:pos x="csX7414" y="csY7414"/>
              </a:cxn>
              <a:cxn ang="0">
                <a:pos x="csX7415" y="csY7415"/>
              </a:cxn>
              <a:cxn ang="0">
                <a:pos x="csX7416" y="csY7416"/>
              </a:cxn>
              <a:cxn ang="0">
                <a:pos x="csX7417" y="csY7417"/>
              </a:cxn>
              <a:cxn ang="0">
                <a:pos x="csX7418" y="csY7418"/>
              </a:cxn>
              <a:cxn ang="0">
                <a:pos x="csX7419" y="csY7419"/>
              </a:cxn>
              <a:cxn ang="0">
                <a:pos x="csX7420" y="csY7420"/>
              </a:cxn>
              <a:cxn ang="0">
                <a:pos x="csX7421" y="csY7421"/>
              </a:cxn>
              <a:cxn ang="0">
                <a:pos x="csX7422" y="csY7422"/>
              </a:cxn>
              <a:cxn ang="0">
                <a:pos x="csX7423" y="csY7423"/>
              </a:cxn>
              <a:cxn ang="0">
                <a:pos x="csX7424" y="csY7424"/>
              </a:cxn>
              <a:cxn ang="0">
                <a:pos x="csX7425" y="csY7425"/>
              </a:cxn>
              <a:cxn ang="0">
                <a:pos x="csX7426" y="csY7426"/>
              </a:cxn>
              <a:cxn ang="0">
                <a:pos x="csX7427" y="csY7427"/>
              </a:cxn>
              <a:cxn ang="0">
                <a:pos x="csX7428" y="csY7428"/>
              </a:cxn>
              <a:cxn ang="0">
                <a:pos x="csX7429" y="csY7429"/>
              </a:cxn>
              <a:cxn ang="0">
                <a:pos x="csX7430" y="csY7430"/>
              </a:cxn>
              <a:cxn ang="0">
                <a:pos x="csX7431" y="csY7431"/>
              </a:cxn>
              <a:cxn ang="0">
                <a:pos x="csX7432" y="csY7432"/>
              </a:cxn>
              <a:cxn ang="0">
                <a:pos x="csX7433" y="csY7433"/>
              </a:cxn>
              <a:cxn ang="0">
                <a:pos x="csX7434" y="csY7434"/>
              </a:cxn>
              <a:cxn ang="0">
                <a:pos x="csX7435" y="csY7435"/>
              </a:cxn>
              <a:cxn ang="0">
                <a:pos x="csX7436" y="csY7436"/>
              </a:cxn>
              <a:cxn ang="0">
                <a:pos x="csX7437" y="csY7437"/>
              </a:cxn>
              <a:cxn ang="0">
                <a:pos x="csX7438" y="csY7438"/>
              </a:cxn>
              <a:cxn ang="0">
                <a:pos x="csX7439" y="csY7439"/>
              </a:cxn>
              <a:cxn ang="0">
                <a:pos x="csX7440" y="csY7440"/>
              </a:cxn>
              <a:cxn ang="0">
                <a:pos x="csX7441" y="csY7441"/>
              </a:cxn>
              <a:cxn ang="0">
                <a:pos x="csX7442" y="csY7442"/>
              </a:cxn>
              <a:cxn ang="0">
                <a:pos x="csX7443" y="csY7443"/>
              </a:cxn>
              <a:cxn ang="0">
                <a:pos x="csX7444" y="csY7444"/>
              </a:cxn>
              <a:cxn ang="0">
                <a:pos x="csX7445" y="csY7445"/>
              </a:cxn>
              <a:cxn ang="0">
                <a:pos x="csX7446" y="csY7446"/>
              </a:cxn>
              <a:cxn ang="0">
                <a:pos x="csX7447" y="csY7447"/>
              </a:cxn>
              <a:cxn ang="0">
                <a:pos x="csX7448" y="csY7448"/>
              </a:cxn>
              <a:cxn ang="0">
                <a:pos x="csX7449" y="csY7449"/>
              </a:cxn>
              <a:cxn ang="0">
                <a:pos x="csX7450" y="csY7450"/>
              </a:cxn>
              <a:cxn ang="0">
                <a:pos x="csX7451" y="csY7451"/>
              </a:cxn>
              <a:cxn ang="0">
                <a:pos x="csX7452" y="csY7452"/>
              </a:cxn>
              <a:cxn ang="0">
                <a:pos x="csX7453" y="csY7453"/>
              </a:cxn>
              <a:cxn ang="0">
                <a:pos x="csX7454" y="csY7454"/>
              </a:cxn>
              <a:cxn ang="0">
                <a:pos x="csX7455" y="csY7455"/>
              </a:cxn>
              <a:cxn ang="0">
                <a:pos x="csX7456" y="csY7456"/>
              </a:cxn>
              <a:cxn ang="0">
                <a:pos x="csX7457" y="csY7457"/>
              </a:cxn>
              <a:cxn ang="0">
                <a:pos x="csX7458" y="csY7458"/>
              </a:cxn>
              <a:cxn ang="0">
                <a:pos x="csX7459" y="csY7459"/>
              </a:cxn>
              <a:cxn ang="0">
                <a:pos x="csX7460" y="csY7460"/>
              </a:cxn>
              <a:cxn ang="0">
                <a:pos x="csX7461" y="csY7461"/>
              </a:cxn>
              <a:cxn ang="0">
                <a:pos x="csX7462" y="csY7462"/>
              </a:cxn>
              <a:cxn ang="0">
                <a:pos x="csX7463" y="csY7463"/>
              </a:cxn>
              <a:cxn ang="0">
                <a:pos x="csX7464" y="csY7464"/>
              </a:cxn>
              <a:cxn ang="0">
                <a:pos x="csX7465" y="csY7465"/>
              </a:cxn>
              <a:cxn ang="0">
                <a:pos x="csX7466" y="csY7466"/>
              </a:cxn>
              <a:cxn ang="0">
                <a:pos x="csX7467" y="csY7467"/>
              </a:cxn>
              <a:cxn ang="0">
                <a:pos x="csX7468" y="csY7468"/>
              </a:cxn>
              <a:cxn ang="0">
                <a:pos x="csX7469" y="csY7469"/>
              </a:cxn>
              <a:cxn ang="0">
                <a:pos x="csX7470" y="csY7470"/>
              </a:cxn>
              <a:cxn ang="0">
                <a:pos x="csX7471" y="csY7471"/>
              </a:cxn>
              <a:cxn ang="0">
                <a:pos x="csX7472" y="csY7472"/>
              </a:cxn>
              <a:cxn ang="0">
                <a:pos x="csX7473" y="csY7473"/>
              </a:cxn>
              <a:cxn ang="0">
                <a:pos x="csX7474" y="csY7474"/>
              </a:cxn>
              <a:cxn ang="0">
                <a:pos x="csX7475" y="csY7475"/>
              </a:cxn>
              <a:cxn ang="0">
                <a:pos x="csX7476" y="csY7476"/>
              </a:cxn>
              <a:cxn ang="0">
                <a:pos x="csX7477" y="csY7477"/>
              </a:cxn>
              <a:cxn ang="0">
                <a:pos x="csX7478" y="csY7478"/>
              </a:cxn>
              <a:cxn ang="0">
                <a:pos x="csX7479" y="csY7479"/>
              </a:cxn>
              <a:cxn ang="0">
                <a:pos x="csX7480" y="csY7480"/>
              </a:cxn>
              <a:cxn ang="0">
                <a:pos x="csX7481" y="csY7481"/>
              </a:cxn>
              <a:cxn ang="0">
                <a:pos x="csX7482" y="csY7482"/>
              </a:cxn>
              <a:cxn ang="0">
                <a:pos x="csX7483" y="csY7483"/>
              </a:cxn>
              <a:cxn ang="0">
                <a:pos x="csX7484" y="csY7484"/>
              </a:cxn>
              <a:cxn ang="0">
                <a:pos x="csX7485" y="csY7485"/>
              </a:cxn>
              <a:cxn ang="0">
                <a:pos x="csX7486" y="csY7486"/>
              </a:cxn>
              <a:cxn ang="0">
                <a:pos x="csX7487" y="csY7487"/>
              </a:cxn>
              <a:cxn ang="0">
                <a:pos x="csX7488" y="csY7488"/>
              </a:cxn>
              <a:cxn ang="0">
                <a:pos x="csX7489" y="csY7489"/>
              </a:cxn>
              <a:cxn ang="0">
                <a:pos x="csX7490" y="csY7490"/>
              </a:cxn>
              <a:cxn ang="0">
                <a:pos x="csX7491" y="csY7491"/>
              </a:cxn>
              <a:cxn ang="0">
                <a:pos x="csX7492" y="csY7492"/>
              </a:cxn>
              <a:cxn ang="0">
                <a:pos x="csX7493" y="csY7493"/>
              </a:cxn>
              <a:cxn ang="0">
                <a:pos x="csX7494" y="csY7494"/>
              </a:cxn>
              <a:cxn ang="0">
                <a:pos x="csX7495" y="csY7495"/>
              </a:cxn>
              <a:cxn ang="0">
                <a:pos x="csX7496" y="csY7496"/>
              </a:cxn>
              <a:cxn ang="0">
                <a:pos x="csX7497" y="csY7497"/>
              </a:cxn>
              <a:cxn ang="0">
                <a:pos x="csX7498" y="csY7498"/>
              </a:cxn>
              <a:cxn ang="0">
                <a:pos x="csX7499" y="csY7499"/>
              </a:cxn>
              <a:cxn ang="0">
                <a:pos x="csX7500" y="csY7500"/>
              </a:cxn>
              <a:cxn ang="0">
                <a:pos x="csX7501" y="csY7501"/>
              </a:cxn>
              <a:cxn ang="0">
                <a:pos x="csX7502" y="csY7502"/>
              </a:cxn>
              <a:cxn ang="0">
                <a:pos x="csX7503" y="csY7503"/>
              </a:cxn>
              <a:cxn ang="0">
                <a:pos x="csX7504" y="csY7504"/>
              </a:cxn>
              <a:cxn ang="0">
                <a:pos x="csX7505" y="csY7505"/>
              </a:cxn>
              <a:cxn ang="0">
                <a:pos x="csX7506" y="csY7506"/>
              </a:cxn>
              <a:cxn ang="0">
                <a:pos x="csX7507" y="csY7507"/>
              </a:cxn>
              <a:cxn ang="0">
                <a:pos x="csX7508" y="csY7508"/>
              </a:cxn>
              <a:cxn ang="0">
                <a:pos x="csX7509" y="csY7509"/>
              </a:cxn>
              <a:cxn ang="0">
                <a:pos x="csX7510" y="csY7510"/>
              </a:cxn>
              <a:cxn ang="0">
                <a:pos x="csX7511" y="csY7511"/>
              </a:cxn>
              <a:cxn ang="0">
                <a:pos x="csX7512" y="csY7512"/>
              </a:cxn>
              <a:cxn ang="0">
                <a:pos x="csX7513" y="csY7513"/>
              </a:cxn>
              <a:cxn ang="0">
                <a:pos x="csX7514" y="csY7514"/>
              </a:cxn>
              <a:cxn ang="0">
                <a:pos x="csX7515" y="csY7515"/>
              </a:cxn>
              <a:cxn ang="0">
                <a:pos x="csX7516" y="csY7516"/>
              </a:cxn>
              <a:cxn ang="0">
                <a:pos x="csX7517" y="csY7517"/>
              </a:cxn>
              <a:cxn ang="0">
                <a:pos x="csX7518" y="csY7518"/>
              </a:cxn>
              <a:cxn ang="0">
                <a:pos x="csX7519" y="csY7519"/>
              </a:cxn>
              <a:cxn ang="0">
                <a:pos x="csX7520" y="csY7520"/>
              </a:cxn>
              <a:cxn ang="0">
                <a:pos x="csX7521" y="csY7521"/>
              </a:cxn>
              <a:cxn ang="0">
                <a:pos x="csX7522" y="csY7522"/>
              </a:cxn>
              <a:cxn ang="0">
                <a:pos x="csX7523" y="csY7523"/>
              </a:cxn>
              <a:cxn ang="0">
                <a:pos x="csX7524" y="csY7524"/>
              </a:cxn>
              <a:cxn ang="0">
                <a:pos x="csX7525" y="csY7525"/>
              </a:cxn>
              <a:cxn ang="0">
                <a:pos x="csX7526" y="csY7526"/>
              </a:cxn>
              <a:cxn ang="0">
                <a:pos x="csX7527" y="csY7527"/>
              </a:cxn>
              <a:cxn ang="0">
                <a:pos x="csX7528" y="csY7528"/>
              </a:cxn>
              <a:cxn ang="0">
                <a:pos x="csX7529" y="csY7529"/>
              </a:cxn>
              <a:cxn ang="0">
                <a:pos x="csX7530" y="csY7530"/>
              </a:cxn>
              <a:cxn ang="0">
                <a:pos x="csX7531" y="csY7531"/>
              </a:cxn>
              <a:cxn ang="0">
                <a:pos x="csX7532" y="csY7532"/>
              </a:cxn>
              <a:cxn ang="0">
                <a:pos x="csX7533" y="csY7533"/>
              </a:cxn>
              <a:cxn ang="0">
                <a:pos x="csX7534" y="csY7534"/>
              </a:cxn>
              <a:cxn ang="0">
                <a:pos x="csX7535" y="csY7535"/>
              </a:cxn>
              <a:cxn ang="0">
                <a:pos x="csX7536" y="csY7536"/>
              </a:cxn>
              <a:cxn ang="0">
                <a:pos x="csX7537" y="csY7537"/>
              </a:cxn>
              <a:cxn ang="0">
                <a:pos x="csX7538" y="csY7538"/>
              </a:cxn>
              <a:cxn ang="0">
                <a:pos x="csX7539" y="csY7539"/>
              </a:cxn>
              <a:cxn ang="0">
                <a:pos x="csX7540" y="csY7540"/>
              </a:cxn>
              <a:cxn ang="0">
                <a:pos x="csX7541" y="csY7541"/>
              </a:cxn>
              <a:cxn ang="0">
                <a:pos x="csX7542" y="csY7542"/>
              </a:cxn>
              <a:cxn ang="0">
                <a:pos x="csX7543" y="csY7543"/>
              </a:cxn>
              <a:cxn ang="0">
                <a:pos x="csX7544" y="csY7544"/>
              </a:cxn>
              <a:cxn ang="0">
                <a:pos x="csX7545" y="csY7545"/>
              </a:cxn>
              <a:cxn ang="0">
                <a:pos x="csX7546" y="csY7546"/>
              </a:cxn>
              <a:cxn ang="0">
                <a:pos x="csX7547" y="csY7547"/>
              </a:cxn>
              <a:cxn ang="0">
                <a:pos x="csX7548" y="csY7548"/>
              </a:cxn>
              <a:cxn ang="0">
                <a:pos x="csX7549" y="csY7549"/>
              </a:cxn>
              <a:cxn ang="0">
                <a:pos x="csX7550" y="csY7550"/>
              </a:cxn>
              <a:cxn ang="0">
                <a:pos x="csX7551" y="csY7551"/>
              </a:cxn>
              <a:cxn ang="0">
                <a:pos x="csX7552" y="csY7552"/>
              </a:cxn>
              <a:cxn ang="0">
                <a:pos x="csX7553" y="csY7553"/>
              </a:cxn>
              <a:cxn ang="0">
                <a:pos x="csX7554" y="csY7554"/>
              </a:cxn>
              <a:cxn ang="0">
                <a:pos x="csX7555" y="csY7555"/>
              </a:cxn>
              <a:cxn ang="0">
                <a:pos x="csX7556" y="csY7556"/>
              </a:cxn>
              <a:cxn ang="0">
                <a:pos x="csX7557" y="csY7557"/>
              </a:cxn>
              <a:cxn ang="0">
                <a:pos x="csX7558" y="csY7558"/>
              </a:cxn>
              <a:cxn ang="0">
                <a:pos x="csX7559" y="csY7559"/>
              </a:cxn>
              <a:cxn ang="0">
                <a:pos x="csX7560" y="csY7560"/>
              </a:cxn>
              <a:cxn ang="0">
                <a:pos x="csX7561" y="csY7561"/>
              </a:cxn>
              <a:cxn ang="0">
                <a:pos x="csX7562" y="csY7562"/>
              </a:cxn>
              <a:cxn ang="0">
                <a:pos x="csX7563" y="csY7563"/>
              </a:cxn>
              <a:cxn ang="0">
                <a:pos x="csX7564" y="csY7564"/>
              </a:cxn>
              <a:cxn ang="0">
                <a:pos x="csX7565" y="csY7565"/>
              </a:cxn>
              <a:cxn ang="0">
                <a:pos x="csX7566" y="csY7566"/>
              </a:cxn>
              <a:cxn ang="0">
                <a:pos x="csX7567" y="csY7567"/>
              </a:cxn>
              <a:cxn ang="0">
                <a:pos x="csX7568" y="csY7568"/>
              </a:cxn>
              <a:cxn ang="0">
                <a:pos x="csX7569" y="csY7569"/>
              </a:cxn>
              <a:cxn ang="0">
                <a:pos x="csX7570" y="csY7570"/>
              </a:cxn>
              <a:cxn ang="0">
                <a:pos x="csX7571" y="csY7571"/>
              </a:cxn>
              <a:cxn ang="0">
                <a:pos x="csX7572" y="csY7572"/>
              </a:cxn>
              <a:cxn ang="0">
                <a:pos x="csX7573" y="csY7573"/>
              </a:cxn>
              <a:cxn ang="0">
                <a:pos x="csX7574" y="csY7574"/>
              </a:cxn>
              <a:cxn ang="0">
                <a:pos x="csX7575" y="csY7575"/>
              </a:cxn>
              <a:cxn ang="0">
                <a:pos x="csX7576" y="csY7576"/>
              </a:cxn>
              <a:cxn ang="0">
                <a:pos x="csX7577" y="csY7577"/>
              </a:cxn>
              <a:cxn ang="0">
                <a:pos x="csX7578" y="csY7578"/>
              </a:cxn>
              <a:cxn ang="0">
                <a:pos x="csX7579" y="csY7579"/>
              </a:cxn>
              <a:cxn ang="0">
                <a:pos x="csX7580" y="csY7580"/>
              </a:cxn>
              <a:cxn ang="0">
                <a:pos x="csX7581" y="csY7581"/>
              </a:cxn>
              <a:cxn ang="0">
                <a:pos x="csX7582" y="csY7582"/>
              </a:cxn>
              <a:cxn ang="0">
                <a:pos x="csX7583" y="csY7583"/>
              </a:cxn>
              <a:cxn ang="0">
                <a:pos x="csX7584" y="csY7584"/>
              </a:cxn>
              <a:cxn ang="0">
                <a:pos x="csX7585" y="csY7585"/>
              </a:cxn>
              <a:cxn ang="0">
                <a:pos x="csX7586" y="csY7586"/>
              </a:cxn>
              <a:cxn ang="0">
                <a:pos x="csX7587" y="csY7587"/>
              </a:cxn>
              <a:cxn ang="0">
                <a:pos x="csX7588" y="csY7588"/>
              </a:cxn>
              <a:cxn ang="0">
                <a:pos x="csX7589" y="csY7589"/>
              </a:cxn>
              <a:cxn ang="0">
                <a:pos x="csX7590" y="csY7590"/>
              </a:cxn>
              <a:cxn ang="0">
                <a:pos x="csX7591" y="csY7591"/>
              </a:cxn>
              <a:cxn ang="0">
                <a:pos x="csX7592" y="csY7592"/>
              </a:cxn>
              <a:cxn ang="0">
                <a:pos x="csX7593" y="csY7593"/>
              </a:cxn>
              <a:cxn ang="0">
                <a:pos x="csX7594" y="csY7594"/>
              </a:cxn>
              <a:cxn ang="0">
                <a:pos x="csX7595" y="csY7595"/>
              </a:cxn>
              <a:cxn ang="0">
                <a:pos x="csX7596" y="csY7596"/>
              </a:cxn>
              <a:cxn ang="0">
                <a:pos x="csX7597" y="csY7597"/>
              </a:cxn>
              <a:cxn ang="0">
                <a:pos x="csX7598" y="csY7598"/>
              </a:cxn>
              <a:cxn ang="0">
                <a:pos x="csX7599" y="csY7599"/>
              </a:cxn>
              <a:cxn ang="0">
                <a:pos x="csX7600" y="csY7600"/>
              </a:cxn>
              <a:cxn ang="0">
                <a:pos x="csX7601" y="csY7601"/>
              </a:cxn>
              <a:cxn ang="0">
                <a:pos x="csX7602" y="csY7602"/>
              </a:cxn>
              <a:cxn ang="0">
                <a:pos x="csX7603" y="csY7603"/>
              </a:cxn>
              <a:cxn ang="0">
                <a:pos x="csX7604" y="csY7604"/>
              </a:cxn>
              <a:cxn ang="0">
                <a:pos x="csX7605" y="csY7605"/>
              </a:cxn>
              <a:cxn ang="0">
                <a:pos x="csX7606" y="csY7606"/>
              </a:cxn>
              <a:cxn ang="0">
                <a:pos x="csX7607" y="csY7607"/>
              </a:cxn>
              <a:cxn ang="0">
                <a:pos x="csX7608" y="csY7608"/>
              </a:cxn>
              <a:cxn ang="0">
                <a:pos x="csX7609" y="csY7609"/>
              </a:cxn>
              <a:cxn ang="0">
                <a:pos x="csX7610" y="csY7610"/>
              </a:cxn>
              <a:cxn ang="0">
                <a:pos x="csX7611" y="csY7611"/>
              </a:cxn>
              <a:cxn ang="0">
                <a:pos x="csX7612" y="csY7612"/>
              </a:cxn>
              <a:cxn ang="0">
                <a:pos x="csX7613" y="csY7613"/>
              </a:cxn>
              <a:cxn ang="0">
                <a:pos x="csX7614" y="csY7614"/>
              </a:cxn>
              <a:cxn ang="0">
                <a:pos x="csX7615" y="csY7615"/>
              </a:cxn>
              <a:cxn ang="0">
                <a:pos x="csX7616" y="csY7616"/>
              </a:cxn>
              <a:cxn ang="0">
                <a:pos x="csX7617" y="csY7617"/>
              </a:cxn>
              <a:cxn ang="0">
                <a:pos x="csX7618" y="csY7618"/>
              </a:cxn>
              <a:cxn ang="0">
                <a:pos x="csX7619" y="csY7619"/>
              </a:cxn>
              <a:cxn ang="0">
                <a:pos x="csX7620" y="csY7620"/>
              </a:cxn>
              <a:cxn ang="0">
                <a:pos x="csX7621" y="csY7621"/>
              </a:cxn>
              <a:cxn ang="0">
                <a:pos x="csX7622" y="csY7622"/>
              </a:cxn>
              <a:cxn ang="0">
                <a:pos x="csX7623" y="csY7623"/>
              </a:cxn>
              <a:cxn ang="0">
                <a:pos x="csX7624" y="csY7624"/>
              </a:cxn>
              <a:cxn ang="0">
                <a:pos x="csX7625" y="csY7625"/>
              </a:cxn>
              <a:cxn ang="0">
                <a:pos x="csX7626" y="csY7626"/>
              </a:cxn>
              <a:cxn ang="0">
                <a:pos x="csX7627" y="csY7627"/>
              </a:cxn>
              <a:cxn ang="0">
                <a:pos x="csX7628" y="csY7628"/>
              </a:cxn>
              <a:cxn ang="0">
                <a:pos x="csX7629" y="csY7629"/>
              </a:cxn>
              <a:cxn ang="0">
                <a:pos x="csX7630" y="csY7630"/>
              </a:cxn>
              <a:cxn ang="0">
                <a:pos x="csX7631" y="csY7631"/>
              </a:cxn>
              <a:cxn ang="0">
                <a:pos x="csX7632" y="csY7632"/>
              </a:cxn>
              <a:cxn ang="0">
                <a:pos x="csX7633" y="csY7633"/>
              </a:cxn>
              <a:cxn ang="0">
                <a:pos x="csX7634" y="csY7634"/>
              </a:cxn>
              <a:cxn ang="0">
                <a:pos x="csX7635" y="csY7635"/>
              </a:cxn>
              <a:cxn ang="0">
                <a:pos x="csX7636" y="csY7636"/>
              </a:cxn>
              <a:cxn ang="0">
                <a:pos x="csX7637" y="csY7637"/>
              </a:cxn>
              <a:cxn ang="0">
                <a:pos x="csX7638" y="csY7638"/>
              </a:cxn>
              <a:cxn ang="0">
                <a:pos x="csX7639" y="csY7639"/>
              </a:cxn>
              <a:cxn ang="0">
                <a:pos x="csX7640" y="csY7640"/>
              </a:cxn>
              <a:cxn ang="0">
                <a:pos x="csX7641" y="csY7641"/>
              </a:cxn>
              <a:cxn ang="0">
                <a:pos x="csX7642" y="csY7642"/>
              </a:cxn>
              <a:cxn ang="0">
                <a:pos x="csX7643" y="csY7643"/>
              </a:cxn>
              <a:cxn ang="0">
                <a:pos x="csX7644" y="csY7644"/>
              </a:cxn>
              <a:cxn ang="0">
                <a:pos x="csX7645" y="csY7645"/>
              </a:cxn>
              <a:cxn ang="0">
                <a:pos x="csX7646" y="csY7646"/>
              </a:cxn>
              <a:cxn ang="0">
                <a:pos x="csX7647" y="csY7647"/>
              </a:cxn>
              <a:cxn ang="0">
                <a:pos x="csX7648" y="csY7648"/>
              </a:cxn>
              <a:cxn ang="0">
                <a:pos x="csX7649" y="csY7649"/>
              </a:cxn>
              <a:cxn ang="0">
                <a:pos x="csX7650" y="csY7650"/>
              </a:cxn>
              <a:cxn ang="0">
                <a:pos x="csX7651" y="csY7651"/>
              </a:cxn>
              <a:cxn ang="0">
                <a:pos x="csX7652" y="csY7652"/>
              </a:cxn>
              <a:cxn ang="0">
                <a:pos x="csX7653" y="csY7653"/>
              </a:cxn>
              <a:cxn ang="0">
                <a:pos x="csX7654" y="csY7654"/>
              </a:cxn>
              <a:cxn ang="0">
                <a:pos x="csX7655" y="csY7655"/>
              </a:cxn>
              <a:cxn ang="0">
                <a:pos x="csX7656" y="csY7656"/>
              </a:cxn>
              <a:cxn ang="0">
                <a:pos x="csX7657" y="csY7657"/>
              </a:cxn>
              <a:cxn ang="0">
                <a:pos x="csX7658" y="csY7658"/>
              </a:cxn>
              <a:cxn ang="0">
                <a:pos x="csX7659" y="csY7659"/>
              </a:cxn>
              <a:cxn ang="0">
                <a:pos x="csX7660" y="csY7660"/>
              </a:cxn>
              <a:cxn ang="0">
                <a:pos x="csX7661" y="csY7661"/>
              </a:cxn>
              <a:cxn ang="0">
                <a:pos x="csX7662" y="csY7662"/>
              </a:cxn>
              <a:cxn ang="0">
                <a:pos x="csX7663" y="csY7663"/>
              </a:cxn>
              <a:cxn ang="0">
                <a:pos x="csX7664" y="csY7664"/>
              </a:cxn>
              <a:cxn ang="0">
                <a:pos x="csX7665" y="csY7665"/>
              </a:cxn>
              <a:cxn ang="0">
                <a:pos x="csX7666" y="csY7666"/>
              </a:cxn>
              <a:cxn ang="0">
                <a:pos x="csX7667" y="csY7667"/>
              </a:cxn>
              <a:cxn ang="0">
                <a:pos x="csX7668" y="csY7668"/>
              </a:cxn>
              <a:cxn ang="0">
                <a:pos x="csX7669" y="csY7669"/>
              </a:cxn>
              <a:cxn ang="0">
                <a:pos x="csX7670" y="csY7670"/>
              </a:cxn>
              <a:cxn ang="0">
                <a:pos x="csX7671" y="csY7671"/>
              </a:cxn>
              <a:cxn ang="0">
                <a:pos x="csX7672" y="csY7672"/>
              </a:cxn>
              <a:cxn ang="0">
                <a:pos x="csX7673" y="csY7673"/>
              </a:cxn>
              <a:cxn ang="0">
                <a:pos x="csX7674" y="csY7674"/>
              </a:cxn>
              <a:cxn ang="0">
                <a:pos x="csX7675" y="csY7675"/>
              </a:cxn>
              <a:cxn ang="0">
                <a:pos x="csX7676" y="csY7676"/>
              </a:cxn>
              <a:cxn ang="0">
                <a:pos x="csX7677" y="csY7677"/>
              </a:cxn>
              <a:cxn ang="0">
                <a:pos x="csX7678" y="csY7678"/>
              </a:cxn>
              <a:cxn ang="0">
                <a:pos x="csX7679" y="csY7679"/>
              </a:cxn>
              <a:cxn ang="0">
                <a:pos x="csX7680" y="csY7680"/>
              </a:cxn>
              <a:cxn ang="0">
                <a:pos x="csX7681" y="csY7681"/>
              </a:cxn>
              <a:cxn ang="0">
                <a:pos x="csX7682" y="csY7682"/>
              </a:cxn>
              <a:cxn ang="0">
                <a:pos x="csX7683" y="csY7683"/>
              </a:cxn>
              <a:cxn ang="0">
                <a:pos x="csX7684" y="csY7684"/>
              </a:cxn>
              <a:cxn ang="0">
                <a:pos x="csX7685" y="csY7685"/>
              </a:cxn>
              <a:cxn ang="0">
                <a:pos x="csX7686" y="csY7686"/>
              </a:cxn>
              <a:cxn ang="0">
                <a:pos x="csX7687" y="csY7687"/>
              </a:cxn>
              <a:cxn ang="0">
                <a:pos x="csX7688" y="csY7688"/>
              </a:cxn>
              <a:cxn ang="0">
                <a:pos x="csX7689" y="csY7689"/>
              </a:cxn>
              <a:cxn ang="0">
                <a:pos x="csX7690" y="csY7690"/>
              </a:cxn>
              <a:cxn ang="0">
                <a:pos x="csX7691" y="csY7691"/>
              </a:cxn>
              <a:cxn ang="0">
                <a:pos x="csX7692" y="csY7692"/>
              </a:cxn>
              <a:cxn ang="0">
                <a:pos x="csX7693" y="csY7693"/>
              </a:cxn>
              <a:cxn ang="0">
                <a:pos x="csX7694" y="csY7694"/>
              </a:cxn>
              <a:cxn ang="0">
                <a:pos x="csX7695" y="csY7695"/>
              </a:cxn>
              <a:cxn ang="0">
                <a:pos x="csX7696" y="csY7696"/>
              </a:cxn>
              <a:cxn ang="0">
                <a:pos x="csX7697" y="csY7697"/>
              </a:cxn>
              <a:cxn ang="0">
                <a:pos x="csX7698" y="csY7698"/>
              </a:cxn>
              <a:cxn ang="0">
                <a:pos x="csX7699" y="csY7699"/>
              </a:cxn>
              <a:cxn ang="0">
                <a:pos x="csX7700" y="csY7700"/>
              </a:cxn>
              <a:cxn ang="0">
                <a:pos x="csX7701" y="csY7701"/>
              </a:cxn>
              <a:cxn ang="0">
                <a:pos x="csX7702" y="csY7702"/>
              </a:cxn>
              <a:cxn ang="0">
                <a:pos x="csX7703" y="csY7703"/>
              </a:cxn>
              <a:cxn ang="0">
                <a:pos x="csX7704" y="csY7704"/>
              </a:cxn>
              <a:cxn ang="0">
                <a:pos x="csX7705" y="csY7705"/>
              </a:cxn>
              <a:cxn ang="0">
                <a:pos x="csX7706" y="csY7706"/>
              </a:cxn>
              <a:cxn ang="0">
                <a:pos x="csX7707" y="csY7707"/>
              </a:cxn>
              <a:cxn ang="0">
                <a:pos x="csX7708" y="csY7708"/>
              </a:cxn>
              <a:cxn ang="0">
                <a:pos x="csX7709" y="csY7709"/>
              </a:cxn>
              <a:cxn ang="0">
                <a:pos x="csX7710" y="csY7710"/>
              </a:cxn>
              <a:cxn ang="0">
                <a:pos x="csX7711" y="csY7711"/>
              </a:cxn>
              <a:cxn ang="0">
                <a:pos x="csX7712" y="csY7712"/>
              </a:cxn>
              <a:cxn ang="0">
                <a:pos x="csX7713" y="csY7713"/>
              </a:cxn>
              <a:cxn ang="0">
                <a:pos x="csX7714" y="csY7714"/>
              </a:cxn>
              <a:cxn ang="0">
                <a:pos x="csX7715" y="csY7715"/>
              </a:cxn>
              <a:cxn ang="0">
                <a:pos x="csX7716" y="csY7716"/>
              </a:cxn>
              <a:cxn ang="0">
                <a:pos x="csX7717" y="csY7717"/>
              </a:cxn>
              <a:cxn ang="0">
                <a:pos x="csX7718" y="csY7718"/>
              </a:cxn>
              <a:cxn ang="0">
                <a:pos x="csX7719" y="csY7719"/>
              </a:cxn>
              <a:cxn ang="0">
                <a:pos x="csX7720" y="csY7720"/>
              </a:cxn>
              <a:cxn ang="0">
                <a:pos x="csX7721" y="csY7721"/>
              </a:cxn>
              <a:cxn ang="0">
                <a:pos x="csX7722" y="csY7722"/>
              </a:cxn>
              <a:cxn ang="0">
                <a:pos x="csX7723" y="csY7723"/>
              </a:cxn>
              <a:cxn ang="0">
                <a:pos x="csX7724" y="csY7724"/>
              </a:cxn>
              <a:cxn ang="0">
                <a:pos x="csX7725" y="csY7725"/>
              </a:cxn>
              <a:cxn ang="0">
                <a:pos x="csX7726" y="csY7726"/>
              </a:cxn>
              <a:cxn ang="0">
                <a:pos x="csX7727" y="csY7727"/>
              </a:cxn>
              <a:cxn ang="0">
                <a:pos x="csX7728" y="csY7728"/>
              </a:cxn>
              <a:cxn ang="0">
                <a:pos x="csX7729" y="csY7729"/>
              </a:cxn>
              <a:cxn ang="0">
                <a:pos x="csX7730" y="csY7730"/>
              </a:cxn>
              <a:cxn ang="0">
                <a:pos x="csX7731" y="csY7731"/>
              </a:cxn>
              <a:cxn ang="0">
                <a:pos x="csX7732" y="csY7732"/>
              </a:cxn>
              <a:cxn ang="0">
                <a:pos x="csX7733" y="csY7733"/>
              </a:cxn>
              <a:cxn ang="0">
                <a:pos x="csX7734" y="csY7734"/>
              </a:cxn>
              <a:cxn ang="0">
                <a:pos x="csX7735" y="csY7735"/>
              </a:cxn>
              <a:cxn ang="0">
                <a:pos x="csX7736" y="csY7736"/>
              </a:cxn>
              <a:cxn ang="0">
                <a:pos x="csX7737" y="csY7737"/>
              </a:cxn>
              <a:cxn ang="0">
                <a:pos x="csX7738" y="csY7738"/>
              </a:cxn>
              <a:cxn ang="0">
                <a:pos x="csX7739" y="csY7739"/>
              </a:cxn>
              <a:cxn ang="0">
                <a:pos x="csX7740" y="csY7740"/>
              </a:cxn>
              <a:cxn ang="0">
                <a:pos x="csX7741" y="csY7741"/>
              </a:cxn>
              <a:cxn ang="0">
                <a:pos x="csX7742" y="csY7742"/>
              </a:cxn>
              <a:cxn ang="0">
                <a:pos x="csX7743" y="csY7743"/>
              </a:cxn>
              <a:cxn ang="0">
                <a:pos x="csX7744" y="csY7744"/>
              </a:cxn>
              <a:cxn ang="0">
                <a:pos x="csX7745" y="csY7745"/>
              </a:cxn>
              <a:cxn ang="0">
                <a:pos x="csX7746" y="csY7746"/>
              </a:cxn>
              <a:cxn ang="0">
                <a:pos x="csX7747" y="csY7747"/>
              </a:cxn>
              <a:cxn ang="0">
                <a:pos x="csX7748" y="csY7748"/>
              </a:cxn>
              <a:cxn ang="0">
                <a:pos x="csX7749" y="csY7749"/>
              </a:cxn>
              <a:cxn ang="0">
                <a:pos x="csX7750" y="csY7750"/>
              </a:cxn>
              <a:cxn ang="0">
                <a:pos x="csX7751" y="csY7751"/>
              </a:cxn>
              <a:cxn ang="0">
                <a:pos x="csX7752" y="csY7752"/>
              </a:cxn>
              <a:cxn ang="0">
                <a:pos x="csX7753" y="csY7753"/>
              </a:cxn>
              <a:cxn ang="0">
                <a:pos x="csX7754" y="csY7754"/>
              </a:cxn>
              <a:cxn ang="0">
                <a:pos x="csX7755" y="csY7755"/>
              </a:cxn>
              <a:cxn ang="0">
                <a:pos x="csX7756" y="csY7756"/>
              </a:cxn>
              <a:cxn ang="0">
                <a:pos x="csX7757" y="csY7757"/>
              </a:cxn>
              <a:cxn ang="0">
                <a:pos x="csX7758" y="csY7758"/>
              </a:cxn>
              <a:cxn ang="0">
                <a:pos x="csX7759" y="csY7759"/>
              </a:cxn>
              <a:cxn ang="0">
                <a:pos x="csX7760" y="csY7760"/>
              </a:cxn>
              <a:cxn ang="0">
                <a:pos x="csX7761" y="csY7761"/>
              </a:cxn>
              <a:cxn ang="0">
                <a:pos x="csX7762" y="csY7762"/>
              </a:cxn>
              <a:cxn ang="0">
                <a:pos x="csX7763" y="csY7763"/>
              </a:cxn>
              <a:cxn ang="0">
                <a:pos x="csX7764" y="csY7764"/>
              </a:cxn>
              <a:cxn ang="0">
                <a:pos x="csX7765" y="csY7765"/>
              </a:cxn>
              <a:cxn ang="0">
                <a:pos x="csX7766" y="csY7766"/>
              </a:cxn>
              <a:cxn ang="0">
                <a:pos x="csX7767" y="csY7767"/>
              </a:cxn>
              <a:cxn ang="0">
                <a:pos x="csX7768" y="csY7768"/>
              </a:cxn>
              <a:cxn ang="0">
                <a:pos x="csX7769" y="csY7769"/>
              </a:cxn>
              <a:cxn ang="0">
                <a:pos x="csX7770" y="csY7770"/>
              </a:cxn>
              <a:cxn ang="0">
                <a:pos x="csX7771" y="csY7771"/>
              </a:cxn>
              <a:cxn ang="0">
                <a:pos x="csX7772" y="csY7772"/>
              </a:cxn>
              <a:cxn ang="0">
                <a:pos x="csX7773" y="csY7773"/>
              </a:cxn>
              <a:cxn ang="0">
                <a:pos x="csX7774" y="csY7774"/>
              </a:cxn>
              <a:cxn ang="0">
                <a:pos x="csX7775" y="csY7775"/>
              </a:cxn>
              <a:cxn ang="0">
                <a:pos x="csX7776" y="csY7776"/>
              </a:cxn>
              <a:cxn ang="0">
                <a:pos x="csX7777" y="csY7777"/>
              </a:cxn>
              <a:cxn ang="0">
                <a:pos x="csX7778" y="csY7778"/>
              </a:cxn>
              <a:cxn ang="0">
                <a:pos x="csX7779" y="csY7779"/>
              </a:cxn>
              <a:cxn ang="0">
                <a:pos x="csX7780" y="csY7780"/>
              </a:cxn>
              <a:cxn ang="0">
                <a:pos x="csX7781" y="csY7781"/>
              </a:cxn>
              <a:cxn ang="0">
                <a:pos x="csX7782" y="csY7782"/>
              </a:cxn>
              <a:cxn ang="0">
                <a:pos x="csX7783" y="csY7783"/>
              </a:cxn>
              <a:cxn ang="0">
                <a:pos x="csX7784" y="csY7784"/>
              </a:cxn>
              <a:cxn ang="0">
                <a:pos x="csX7785" y="csY7785"/>
              </a:cxn>
              <a:cxn ang="0">
                <a:pos x="csX7786" y="csY7786"/>
              </a:cxn>
              <a:cxn ang="0">
                <a:pos x="csX7787" y="csY7787"/>
              </a:cxn>
              <a:cxn ang="0">
                <a:pos x="csX7788" y="csY7788"/>
              </a:cxn>
              <a:cxn ang="0">
                <a:pos x="csX7789" y="csY7789"/>
              </a:cxn>
              <a:cxn ang="0">
                <a:pos x="csX7790" y="csY7790"/>
              </a:cxn>
              <a:cxn ang="0">
                <a:pos x="csX7791" y="csY7791"/>
              </a:cxn>
              <a:cxn ang="0">
                <a:pos x="csX7792" y="csY7792"/>
              </a:cxn>
              <a:cxn ang="0">
                <a:pos x="csX7793" y="csY7793"/>
              </a:cxn>
              <a:cxn ang="0">
                <a:pos x="csX7794" y="csY7794"/>
              </a:cxn>
              <a:cxn ang="0">
                <a:pos x="csX7795" y="csY7795"/>
              </a:cxn>
              <a:cxn ang="0">
                <a:pos x="csX7796" y="csY7796"/>
              </a:cxn>
              <a:cxn ang="0">
                <a:pos x="csX7797" y="csY7797"/>
              </a:cxn>
              <a:cxn ang="0">
                <a:pos x="csX7798" y="csY7798"/>
              </a:cxn>
              <a:cxn ang="0">
                <a:pos x="csX7799" y="csY7799"/>
              </a:cxn>
              <a:cxn ang="0">
                <a:pos x="csX7800" y="csY7800"/>
              </a:cxn>
              <a:cxn ang="0">
                <a:pos x="csX7801" y="csY7801"/>
              </a:cxn>
              <a:cxn ang="0">
                <a:pos x="csX7802" y="csY7802"/>
              </a:cxn>
              <a:cxn ang="0">
                <a:pos x="csX7803" y="csY7803"/>
              </a:cxn>
              <a:cxn ang="0">
                <a:pos x="csX7804" y="csY7804"/>
              </a:cxn>
              <a:cxn ang="0">
                <a:pos x="csX7805" y="csY7805"/>
              </a:cxn>
              <a:cxn ang="0">
                <a:pos x="csX7806" y="csY7806"/>
              </a:cxn>
              <a:cxn ang="0">
                <a:pos x="csX7807" y="csY7807"/>
              </a:cxn>
              <a:cxn ang="0">
                <a:pos x="csX7808" y="csY7808"/>
              </a:cxn>
              <a:cxn ang="0">
                <a:pos x="csX7809" y="csY7809"/>
              </a:cxn>
              <a:cxn ang="0">
                <a:pos x="csX7810" y="csY7810"/>
              </a:cxn>
              <a:cxn ang="0">
                <a:pos x="csX7811" y="csY7811"/>
              </a:cxn>
              <a:cxn ang="0">
                <a:pos x="csX7812" y="csY7812"/>
              </a:cxn>
              <a:cxn ang="0">
                <a:pos x="csX7813" y="csY7813"/>
              </a:cxn>
              <a:cxn ang="0">
                <a:pos x="csX7814" y="csY7814"/>
              </a:cxn>
              <a:cxn ang="0">
                <a:pos x="csX7815" y="csY7815"/>
              </a:cxn>
              <a:cxn ang="0">
                <a:pos x="csX7816" y="csY7816"/>
              </a:cxn>
              <a:cxn ang="0">
                <a:pos x="csX7817" y="csY7817"/>
              </a:cxn>
              <a:cxn ang="0">
                <a:pos x="csX7818" y="csY7818"/>
              </a:cxn>
              <a:cxn ang="0">
                <a:pos x="csX7819" y="csY7819"/>
              </a:cxn>
              <a:cxn ang="0">
                <a:pos x="csX7820" y="csY7820"/>
              </a:cxn>
              <a:cxn ang="0">
                <a:pos x="csX7821" y="csY7821"/>
              </a:cxn>
              <a:cxn ang="0">
                <a:pos x="csX7822" y="csY7822"/>
              </a:cxn>
              <a:cxn ang="0">
                <a:pos x="csX7823" y="csY7823"/>
              </a:cxn>
              <a:cxn ang="0">
                <a:pos x="csX7824" y="csY7824"/>
              </a:cxn>
              <a:cxn ang="0">
                <a:pos x="csX7825" y="csY7825"/>
              </a:cxn>
              <a:cxn ang="0">
                <a:pos x="csX7826" y="csY7826"/>
              </a:cxn>
              <a:cxn ang="0">
                <a:pos x="csX7827" y="csY7827"/>
              </a:cxn>
              <a:cxn ang="0">
                <a:pos x="csX7828" y="csY7828"/>
              </a:cxn>
              <a:cxn ang="0">
                <a:pos x="csX7829" y="csY7829"/>
              </a:cxn>
              <a:cxn ang="0">
                <a:pos x="csX7830" y="csY7830"/>
              </a:cxn>
              <a:cxn ang="0">
                <a:pos x="csX7831" y="csY7831"/>
              </a:cxn>
              <a:cxn ang="0">
                <a:pos x="csX7832" y="csY7832"/>
              </a:cxn>
              <a:cxn ang="0">
                <a:pos x="csX7833" y="csY7833"/>
              </a:cxn>
              <a:cxn ang="0">
                <a:pos x="csX7834" y="csY7834"/>
              </a:cxn>
              <a:cxn ang="0">
                <a:pos x="csX7835" y="csY7835"/>
              </a:cxn>
              <a:cxn ang="0">
                <a:pos x="csX7836" y="csY7836"/>
              </a:cxn>
              <a:cxn ang="0">
                <a:pos x="csX7837" y="csY7837"/>
              </a:cxn>
              <a:cxn ang="0">
                <a:pos x="csX7838" y="csY7838"/>
              </a:cxn>
              <a:cxn ang="0">
                <a:pos x="csX7839" y="csY7839"/>
              </a:cxn>
              <a:cxn ang="0">
                <a:pos x="csX7840" y="csY7840"/>
              </a:cxn>
              <a:cxn ang="0">
                <a:pos x="csX7841" y="csY7841"/>
              </a:cxn>
              <a:cxn ang="0">
                <a:pos x="csX7842" y="csY7842"/>
              </a:cxn>
              <a:cxn ang="0">
                <a:pos x="csX7843" y="csY7843"/>
              </a:cxn>
              <a:cxn ang="0">
                <a:pos x="csX7844" y="csY7844"/>
              </a:cxn>
              <a:cxn ang="0">
                <a:pos x="csX7845" y="csY7845"/>
              </a:cxn>
              <a:cxn ang="0">
                <a:pos x="csX7846" y="csY7846"/>
              </a:cxn>
              <a:cxn ang="0">
                <a:pos x="csX7847" y="csY7847"/>
              </a:cxn>
              <a:cxn ang="0">
                <a:pos x="csX7848" y="csY7848"/>
              </a:cxn>
              <a:cxn ang="0">
                <a:pos x="csX7849" y="csY7849"/>
              </a:cxn>
              <a:cxn ang="0">
                <a:pos x="csX7850" y="csY7850"/>
              </a:cxn>
              <a:cxn ang="0">
                <a:pos x="csX7851" y="csY7851"/>
              </a:cxn>
              <a:cxn ang="0">
                <a:pos x="csX7852" y="csY7852"/>
              </a:cxn>
              <a:cxn ang="0">
                <a:pos x="csX7853" y="csY7853"/>
              </a:cxn>
              <a:cxn ang="0">
                <a:pos x="csX7854" y="csY7854"/>
              </a:cxn>
              <a:cxn ang="0">
                <a:pos x="csX7855" y="csY7855"/>
              </a:cxn>
              <a:cxn ang="0">
                <a:pos x="csX7856" y="csY7856"/>
              </a:cxn>
              <a:cxn ang="0">
                <a:pos x="csX7857" y="csY7857"/>
              </a:cxn>
              <a:cxn ang="0">
                <a:pos x="csX7858" y="csY7858"/>
              </a:cxn>
              <a:cxn ang="0">
                <a:pos x="csX7859" y="csY7859"/>
              </a:cxn>
              <a:cxn ang="0">
                <a:pos x="csX7860" y="csY7860"/>
              </a:cxn>
              <a:cxn ang="0">
                <a:pos x="csX7861" y="csY7861"/>
              </a:cxn>
              <a:cxn ang="0">
                <a:pos x="csX7862" y="csY7862"/>
              </a:cxn>
              <a:cxn ang="0">
                <a:pos x="csX7863" y="csY7863"/>
              </a:cxn>
              <a:cxn ang="0">
                <a:pos x="csX7864" y="csY7864"/>
              </a:cxn>
              <a:cxn ang="0">
                <a:pos x="csX7865" y="csY7865"/>
              </a:cxn>
              <a:cxn ang="0">
                <a:pos x="csX7866" y="csY7866"/>
              </a:cxn>
              <a:cxn ang="0">
                <a:pos x="csX7867" y="csY7867"/>
              </a:cxn>
              <a:cxn ang="0">
                <a:pos x="csX7868" y="csY7868"/>
              </a:cxn>
              <a:cxn ang="0">
                <a:pos x="csX7869" y="csY7869"/>
              </a:cxn>
              <a:cxn ang="0">
                <a:pos x="csX7870" y="csY7870"/>
              </a:cxn>
              <a:cxn ang="0">
                <a:pos x="csX7871" y="csY7871"/>
              </a:cxn>
              <a:cxn ang="0">
                <a:pos x="csX7872" y="csY7872"/>
              </a:cxn>
              <a:cxn ang="0">
                <a:pos x="csX7873" y="csY7873"/>
              </a:cxn>
              <a:cxn ang="0">
                <a:pos x="csX7874" y="csY7874"/>
              </a:cxn>
              <a:cxn ang="0">
                <a:pos x="csX7875" y="csY7875"/>
              </a:cxn>
              <a:cxn ang="0">
                <a:pos x="csX7876" y="csY7876"/>
              </a:cxn>
              <a:cxn ang="0">
                <a:pos x="csX7877" y="csY7877"/>
              </a:cxn>
              <a:cxn ang="0">
                <a:pos x="csX7878" y="csY7878"/>
              </a:cxn>
              <a:cxn ang="0">
                <a:pos x="csX7879" y="csY7879"/>
              </a:cxn>
              <a:cxn ang="0">
                <a:pos x="csX7880" y="csY7880"/>
              </a:cxn>
              <a:cxn ang="0">
                <a:pos x="csX7881" y="csY7881"/>
              </a:cxn>
              <a:cxn ang="0">
                <a:pos x="csX7882" y="csY7882"/>
              </a:cxn>
              <a:cxn ang="0">
                <a:pos x="csX7883" y="csY7883"/>
              </a:cxn>
              <a:cxn ang="0">
                <a:pos x="csX7884" y="csY7884"/>
              </a:cxn>
              <a:cxn ang="0">
                <a:pos x="csX7885" y="csY7885"/>
              </a:cxn>
              <a:cxn ang="0">
                <a:pos x="csX7886" y="csY7886"/>
              </a:cxn>
              <a:cxn ang="0">
                <a:pos x="csX7887" y="csY7887"/>
              </a:cxn>
              <a:cxn ang="0">
                <a:pos x="csX7888" y="csY7888"/>
              </a:cxn>
              <a:cxn ang="0">
                <a:pos x="csX7889" y="csY7889"/>
              </a:cxn>
              <a:cxn ang="0">
                <a:pos x="csX7890" y="csY7890"/>
              </a:cxn>
              <a:cxn ang="0">
                <a:pos x="csX7891" y="csY7891"/>
              </a:cxn>
              <a:cxn ang="0">
                <a:pos x="csX7892" y="csY7892"/>
              </a:cxn>
              <a:cxn ang="0">
                <a:pos x="csX7893" y="csY7893"/>
              </a:cxn>
              <a:cxn ang="0">
                <a:pos x="csX7894" y="csY7894"/>
              </a:cxn>
              <a:cxn ang="0">
                <a:pos x="csX7895" y="csY7895"/>
              </a:cxn>
              <a:cxn ang="0">
                <a:pos x="csX7896" y="csY7896"/>
              </a:cxn>
              <a:cxn ang="0">
                <a:pos x="csX7897" y="csY7897"/>
              </a:cxn>
              <a:cxn ang="0">
                <a:pos x="csX7898" y="csY7898"/>
              </a:cxn>
              <a:cxn ang="0">
                <a:pos x="csX7899" y="csY7899"/>
              </a:cxn>
              <a:cxn ang="0">
                <a:pos x="csX7900" y="csY7900"/>
              </a:cxn>
              <a:cxn ang="0">
                <a:pos x="csX7901" y="csY7901"/>
              </a:cxn>
              <a:cxn ang="0">
                <a:pos x="csX7902" y="csY7902"/>
              </a:cxn>
              <a:cxn ang="0">
                <a:pos x="csX7903" y="csY7903"/>
              </a:cxn>
              <a:cxn ang="0">
                <a:pos x="csX7904" y="csY7904"/>
              </a:cxn>
              <a:cxn ang="0">
                <a:pos x="csX7905" y="csY7905"/>
              </a:cxn>
              <a:cxn ang="0">
                <a:pos x="csX7906" y="csY7906"/>
              </a:cxn>
              <a:cxn ang="0">
                <a:pos x="csX7907" y="csY7907"/>
              </a:cxn>
              <a:cxn ang="0">
                <a:pos x="csX7908" y="csY7908"/>
              </a:cxn>
              <a:cxn ang="0">
                <a:pos x="csX7909" y="csY7909"/>
              </a:cxn>
              <a:cxn ang="0">
                <a:pos x="csX7910" y="csY7910"/>
              </a:cxn>
              <a:cxn ang="0">
                <a:pos x="csX7911" y="csY7911"/>
              </a:cxn>
              <a:cxn ang="0">
                <a:pos x="csX7912" y="csY7912"/>
              </a:cxn>
              <a:cxn ang="0">
                <a:pos x="csX7913" y="csY7913"/>
              </a:cxn>
              <a:cxn ang="0">
                <a:pos x="csX7914" y="csY7914"/>
              </a:cxn>
              <a:cxn ang="0">
                <a:pos x="csX7915" y="csY7915"/>
              </a:cxn>
              <a:cxn ang="0">
                <a:pos x="csX7916" y="csY7916"/>
              </a:cxn>
              <a:cxn ang="0">
                <a:pos x="csX7917" y="csY7917"/>
              </a:cxn>
              <a:cxn ang="0">
                <a:pos x="csX7918" y="csY7918"/>
              </a:cxn>
              <a:cxn ang="0">
                <a:pos x="csX7919" y="csY7919"/>
              </a:cxn>
              <a:cxn ang="0">
                <a:pos x="csX7920" y="csY7920"/>
              </a:cxn>
              <a:cxn ang="0">
                <a:pos x="csX7921" y="csY7921"/>
              </a:cxn>
              <a:cxn ang="0">
                <a:pos x="csX7922" y="csY7922"/>
              </a:cxn>
              <a:cxn ang="0">
                <a:pos x="csX7923" y="csY7923"/>
              </a:cxn>
              <a:cxn ang="0">
                <a:pos x="csX7924" y="csY7924"/>
              </a:cxn>
              <a:cxn ang="0">
                <a:pos x="csX7925" y="csY7925"/>
              </a:cxn>
              <a:cxn ang="0">
                <a:pos x="csX7926" y="csY7926"/>
              </a:cxn>
              <a:cxn ang="0">
                <a:pos x="csX7927" y="csY7927"/>
              </a:cxn>
              <a:cxn ang="0">
                <a:pos x="csX7928" y="csY7928"/>
              </a:cxn>
              <a:cxn ang="0">
                <a:pos x="csX7929" y="csY7929"/>
              </a:cxn>
              <a:cxn ang="0">
                <a:pos x="csX7930" y="csY7930"/>
              </a:cxn>
              <a:cxn ang="0">
                <a:pos x="csX7931" y="csY7931"/>
              </a:cxn>
              <a:cxn ang="0">
                <a:pos x="csX7932" y="csY7932"/>
              </a:cxn>
              <a:cxn ang="0">
                <a:pos x="csX7933" y="csY7933"/>
              </a:cxn>
              <a:cxn ang="0">
                <a:pos x="csX7934" y="csY7934"/>
              </a:cxn>
              <a:cxn ang="0">
                <a:pos x="csX7935" y="csY7935"/>
              </a:cxn>
              <a:cxn ang="0">
                <a:pos x="csX7936" y="csY7936"/>
              </a:cxn>
              <a:cxn ang="0">
                <a:pos x="csX7937" y="csY7937"/>
              </a:cxn>
              <a:cxn ang="0">
                <a:pos x="csX7938" y="csY7938"/>
              </a:cxn>
              <a:cxn ang="0">
                <a:pos x="csX7939" y="csY7939"/>
              </a:cxn>
              <a:cxn ang="0">
                <a:pos x="csX7940" y="csY7940"/>
              </a:cxn>
              <a:cxn ang="0">
                <a:pos x="csX7941" y="csY7941"/>
              </a:cxn>
              <a:cxn ang="0">
                <a:pos x="csX7942" y="csY7942"/>
              </a:cxn>
              <a:cxn ang="0">
                <a:pos x="csX7943" y="csY7943"/>
              </a:cxn>
              <a:cxn ang="0">
                <a:pos x="csX7944" y="csY7944"/>
              </a:cxn>
              <a:cxn ang="0">
                <a:pos x="csX7945" y="csY7945"/>
              </a:cxn>
              <a:cxn ang="0">
                <a:pos x="csX7946" y="csY7946"/>
              </a:cxn>
              <a:cxn ang="0">
                <a:pos x="csX7947" y="csY7947"/>
              </a:cxn>
              <a:cxn ang="0">
                <a:pos x="csX7948" y="csY7948"/>
              </a:cxn>
              <a:cxn ang="0">
                <a:pos x="csX7949" y="csY7949"/>
              </a:cxn>
              <a:cxn ang="0">
                <a:pos x="csX7950" y="csY7950"/>
              </a:cxn>
              <a:cxn ang="0">
                <a:pos x="csX7951" y="csY7951"/>
              </a:cxn>
              <a:cxn ang="0">
                <a:pos x="csX7952" y="csY7952"/>
              </a:cxn>
              <a:cxn ang="0">
                <a:pos x="csX7953" y="csY7953"/>
              </a:cxn>
              <a:cxn ang="0">
                <a:pos x="csX7954" y="csY7954"/>
              </a:cxn>
              <a:cxn ang="0">
                <a:pos x="csX7955" y="csY7955"/>
              </a:cxn>
              <a:cxn ang="0">
                <a:pos x="csX7956" y="csY7956"/>
              </a:cxn>
              <a:cxn ang="0">
                <a:pos x="csX7957" y="csY7957"/>
              </a:cxn>
              <a:cxn ang="0">
                <a:pos x="csX7958" y="csY7958"/>
              </a:cxn>
              <a:cxn ang="0">
                <a:pos x="csX7959" y="csY7959"/>
              </a:cxn>
              <a:cxn ang="0">
                <a:pos x="csX7960" y="csY7960"/>
              </a:cxn>
              <a:cxn ang="0">
                <a:pos x="csX7961" y="csY7961"/>
              </a:cxn>
              <a:cxn ang="0">
                <a:pos x="csX7962" y="csY7962"/>
              </a:cxn>
              <a:cxn ang="0">
                <a:pos x="csX7963" y="csY7963"/>
              </a:cxn>
              <a:cxn ang="0">
                <a:pos x="csX7964" y="csY7964"/>
              </a:cxn>
              <a:cxn ang="0">
                <a:pos x="csX7965" y="csY7965"/>
              </a:cxn>
              <a:cxn ang="0">
                <a:pos x="csX7966" y="csY7966"/>
              </a:cxn>
              <a:cxn ang="0">
                <a:pos x="csX7967" y="csY7967"/>
              </a:cxn>
              <a:cxn ang="0">
                <a:pos x="csX7968" y="csY7968"/>
              </a:cxn>
              <a:cxn ang="0">
                <a:pos x="csX7969" y="csY7969"/>
              </a:cxn>
              <a:cxn ang="0">
                <a:pos x="csX7970" y="csY7970"/>
              </a:cxn>
              <a:cxn ang="0">
                <a:pos x="csX7971" y="csY7971"/>
              </a:cxn>
              <a:cxn ang="0">
                <a:pos x="csX7972" y="csY7972"/>
              </a:cxn>
              <a:cxn ang="0">
                <a:pos x="csX7973" y="csY7973"/>
              </a:cxn>
              <a:cxn ang="0">
                <a:pos x="csX7974" y="csY7974"/>
              </a:cxn>
              <a:cxn ang="0">
                <a:pos x="csX7975" y="csY7975"/>
              </a:cxn>
              <a:cxn ang="0">
                <a:pos x="csX7976" y="csY7976"/>
              </a:cxn>
              <a:cxn ang="0">
                <a:pos x="csX7977" y="csY7977"/>
              </a:cxn>
              <a:cxn ang="0">
                <a:pos x="csX7978" y="csY7978"/>
              </a:cxn>
              <a:cxn ang="0">
                <a:pos x="csX7979" y="csY7979"/>
              </a:cxn>
              <a:cxn ang="0">
                <a:pos x="csX7980" y="csY7980"/>
              </a:cxn>
              <a:cxn ang="0">
                <a:pos x="csX7981" y="csY7981"/>
              </a:cxn>
              <a:cxn ang="0">
                <a:pos x="csX7982" y="csY7982"/>
              </a:cxn>
              <a:cxn ang="0">
                <a:pos x="csX7983" y="csY7983"/>
              </a:cxn>
              <a:cxn ang="0">
                <a:pos x="csX7984" y="csY7984"/>
              </a:cxn>
              <a:cxn ang="0">
                <a:pos x="csX7985" y="csY7985"/>
              </a:cxn>
              <a:cxn ang="0">
                <a:pos x="csX7986" y="csY7986"/>
              </a:cxn>
              <a:cxn ang="0">
                <a:pos x="csX7987" y="csY7987"/>
              </a:cxn>
              <a:cxn ang="0">
                <a:pos x="csX7988" y="csY7988"/>
              </a:cxn>
              <a:cxn ang="0">
                <a:pos x="csX7989" y="csY7989"/>
              </a:cxn>
              <a:cxn ang="0">
                <a:pos x="csX7990" y="csY7990"/>
              </a:cxn>
              <a:cxn ang="0">
                <a:pos x="csX7991" y="csY7991"/>
              </a:cxn>
              <a:cxn ang="0">
                <a:pos x="csX7992" y="csY7992"/>
              </a:cxn>
              <a:cxn ang="0">
                <a:pos x="csX7993" y="csY7993"/>
              </a:cxn>
              <a:cxn ang="0">
                <a:pos x="csX7994" y="csY7994"/>
              </a:cxn>
              <a:cxn ang="0">
                <a:pos x="csX7995" y="csY7995"/>
              </a:cxn>
              <a:cxn ang="0">
                <a:pos x="csX7996" y="csY7996"/>
              </a:cxn>
              <a:cxn ang="0">
                <a:pos x="csX7997" y="csY7997"/>
              </a:cxn>
              <a:cxn ang="0">
                <a:pos x="csX7998" y="csY7998"/>
              </a:cxn>
              <a:cxn ang="0">
                <a:pos x="csX7999" y="csY7999"/>
              </a:cxn>
              <a:cxn ang="0">
                <a:pos x="csX8000" y="csY8000"/>
              </a:cxn>
              <a:cxn ang="0">
                <a:pos x="csX8001" y="csY8001"/>
              </a:cxn>
              <a:cxn ang="0">
                <a:pos x="csX8002" y="csY8002"/>
              </a:cxn>
              <a:cxn ang="0">
                <a:pos x="csX8003" y="csY8003"/>
              </a:cxn>
              <a:cxn ang="0">
                <a:pos x="csX8004" y="csY8004"/>
              </a:cxn>
              <a:cxn ang="0">
                <a:pos x="csX8005" y="csY8005"/>
              </a:cxn>
              <a:cxn ang="0">
                <a:pos x="csX8006" y="csY8006"/>
              </a:cxn>
              <a:cxn ang="0">
                <a:pos x="csX8007" y="csY8007"/>
              </a:cxn>
              <a:cxn ang="0">
                <a:pos x="csX8008" y="csY8008"/>
              </a:cxn>
              <a:cxn ang="0">
                <a:pos x="csX8009" y="csY8009"/>
              </a:cxn>
              <a:cxn ang="0">
                <a:pos x="csX8010" y="csY8010"/>
              </a:cxn>
              <a:cxn ang="0">
                <a:pos x="csX8011" y="csY8011"/>
              </a:cxn>
              <a:cxn ang="0">
                <a:pos x="csX8012" y="csY8012"/>
              </a:cxn>
              <a:cxn ang="0">
                <a:pos x="csX8013" y="csY8013"/>
              </a:cxn>
              <a:cxn ang="0">
                <a:pos x="csX8014" y="csY8014"/>
              </a:cxn>
              <a:cxn ang="0">
                <a:pos x="csX8015" y="csY8015"/>
              </a:cxn>
              <a:cxn ang="0">
                <a:pos x="csX8016" y="csY8016"/>
              </a:cxn>
              <a:cxn ang="0">
                <a:pos x="csX8017" y="csY8017"/>
              </a:cxn>
              <a:cxn ang="0">
                <a:pos x="csX8018" y="csY8018"/>
              </a:cxn>
              <a:cxn ang="0">
                <a:pos x="csX8019" y="csY8019"/>
              </a:cxn>
              <a:cxn ang="0">
                <a:pos x="csX8020" y="csY8020"/>
              </a:cxn>
              <a:cxn ang="0">
                <a:pos x="csX8021" y="csY8021"/>
              </a:cxn>
              <a:cxn ang="0">
                <a:pos x="csX8022" y="csY8022"/>
              </a:cxn>
              <a:cxn ang="0">
                <a:pos x="csX8023" y="csY8023"/>
              </a:cxn>
              <a:cxn ang="0">
                <a:pos x="csX8024" y="csY8024"/>
              </a:cxn>
              <a:cxn ang="0">
                <a:pos x="csX8025" y="csY8025"/>
              </a:cxn>
              <a:cxn ang="0">
                <a:pos x="csX8026" y="csY8026"/>
              </a:cxn>
              <a:cxn ang="0">
                <a:pos x="csX8027" y="csY8027"/>
              </a:cxn>
              <a:cxn ang="0">
                <a:pos x="csX8028" y="csY8028"/>
              </a:cxn>
              <a:cxn ang="0">
                <a:pos x="csX8029" y="csY8029"/>
              </a:cxn>
              <a:cxn ang="0">
                <a:pos x="csX8030" y="csY8030"/>
              </a:cxn>
              <a:cxn ang="0">
                <a:pos x="csX8031" y="csY8031"/>
              </a:cxn>
              <a:cxn ang="0">
                <a:pos x="csX8032" y="csY8032"/>
              </a:cxn>
              <a:cxn ang="0">
                <a:pos x="csX8033" y="csY8033"/>
              </a:cxn>
              <a:cxn ang="0">
                <a:pos x="csX8034" y="csY8034"/>
              </a:cxn>
              <a:cxn ang="0">
                <a:pos x="csX8035" y="csY8035"/>
              </a:cxn>
              <a:cxn ang="0">
                <a:pos x="csX8036" y="csY8036"/>
              </a:cxn>
              <a:cxn ang="0">
                <a:pos x="csX8037" y="csY8037"/>
              </a:cxn>
              <a:cxn ang="0">
                <a:pos x="csX8038" y="csY8038"/>
              </a:cxn>
              <a:cxn ang="0">
                <a:pos x="csX8039" y="csY8039"/>
              </a:cxn>
              <a:cxn ang="0">
                <a:pos x="csX8040" y="csY8040"/>
              </a:cxn>
              <a:cxn ang="0">
                <a:pos x="csX8041" y="csY8041"/>
              </a:cxn>
              <a:cxn ang="0">
                <a:pos x="csX8042" y="csY8042"/>
              </a:cxn>
              <a:cxn ang="0">
                <a:pos x="csX8043" y="csY8043"/>
              </a:cxn>
              <a:cxn ang="0">
                <a:pos x="csX8044" y="csY8044"/>
              </a:cxn>
              <a:cxn ang="0">
                <a:pos x="csX8045" y="csY8045"/>
              </a:cxn>
              <a:cxn ang="0">
                <a:pos x="csX8046" y="csY8046"/>
              </a:cxn>
              <a:cxn ang="0">
                <a:pos x="csX8047" y="csY8047"/>
              </a:cxn>
              <a:cxn ang="0">
                <a:pos x="csX8048" y="csY8048"/>
              </a:cxn>
              <a:cxn ang="0">
                <a:pos x="csX8049" y="csY8049"/>
              </a:cxn>
              <a:cxn ang="0">
                <a:pos x="csX8050" y="csY8050"/>
              </a:cxn>
              <a:cxn ang="0">
                <a:pos x="csX8051" y="csY8051"/>
              </a:cxn>
              <a:cxn ang="0">
                <a:pos x="csX8052" y="csY8052"/>
              </a:cxn>
              <a:cxn ang="0">
                <a:pos x="csX8053" y="csY8053"/>
              </a:cxn>
              <a:cxn ang="0">
                <a:pos x="csX8054" y="csY8054"/>
              </a:cxn>
              <a:cxn ang="0">
                <a:pos x="csX8055" y="csY8055"/>
              </a:cxn>
              <a:cxn ang="0">
                <a:pos x="csX8056" y="csY8056"/>
              </a:cxn>
              <a:cxn ang="0">
                <a:pos x="csX8057" y="csY8057"/>
              </a:cxn>
              <a:cxn ang="0">
                <a:pos x="csX8058" y="csY8058"/>
              </a:cxn>
              <a:cxn ang="0">
                <a:pos x="csX8059" y="csY8059"/>
              </a:cxn>
              <a:cxn ang="0">
                <a:pos x="csX8060" y="csY8060"/>
              </a:cxn>
              <a:cxn ang="0">
                <a:pos x="csX8061" y="csY8061"/>
              </a:cxn>
              <a:cxn ang="0">
                <a:pos x="csX8062" y="csY8062"/>
              </a:cxn>
              <a:cxn ang="0">
                <a:pos x="csX8063" y="csY8063"/>
              </a:cxn>
              <a:cxn ang="0">
                <a:pos x="csX8064" y="csY8064"/>
              </a:cxn>
              <a:cxn ang="0">
                <a:pos x="csX8065" y="csY8065"/>
              </a:cxn>
              <a:cxn ang="0">
                <a:pos x="csX8066" y="csY8066"/>
              </a:cxn>
              <a:cxn ang="0">
                <a:pos x="csX8067" y="csY8067"/>
              </a:cxn>
              <a:cxn ang="0">
                <a:pos x="csX8068" y="csY8068"/>
              </a:cxn>
              <a:cxn ang="0">
                <a:pos x="csX8069" y="csY8069"/>
              </a:cxn>
              <a:cxn ang="0">
                <a:pos x="csX8070" y="csY8070"/>
              </a:cxn>
              <a:cxn ang="0">
                <a:pos x="csX8071" y="csY8071"/>
              </a:cxn>
              <a:cxn ang="0">
                <a:pos x="csX8072" y="csY8072"/>
              </a:cxn>
              <a:cxn ang="0">
                <a:pos x="csX8073" y="csY8073"/>
              </a:cxn>
              <a:cxn ang="0">
                <a:pos x="csX8074" y="csY8074"/>
              </a:cxn>
              <a:cxn ang="0">
                <a:pos x="csX8075" y="csY8075"/>
              </a:cxn>
              <a:cxn ang="0">
                <a:pos x="csX8076" y="csY8076"/>
              </a:cxn>
              <a:cxn ang="0">
                <a:pos x="csX8077" y="csY8077"/>
              </a:cxn>
              <a:cxn ang="0">
                <a:pos x="csX8078" y="csY8078"/>
              </a:cxn>
              <a:cxn ang="0">
                <a:pos x="csX8079" y="csY8079"/>
              </a:cxn>
              <a:cxn ang="0">
                <a:pos x="csX8080" y="csY8080"/>
              </a:cxn>
              <a:cxn ang="0">
                <a:pos x="csX8081" y="csY8081"/>
              </a:cxn>
              <a:cxn ang="0">
                <a:pos x="csX8082" y="csY8082"/>
              </a:cxn>
              <a:cxn ang="0">
                <a:pos x="csX8083" y="csY8083"/>
              </a:cxn>
              <a:cxn ang="0">
                <a:pos x="csX8084" y="csY8084"/>
              </a:cxn>
              <a:cxn ang="0">
                <a:pos x="csX8085" y="csY8085"/>
              </a:cxn>
              <a:cxn ang="0">
                <a:pos x="csX8086" y="csY8086"/>
              </a:cxn>
              <a:cxn ang="0">
                <a:pos x="csX8087" y="csY8087"/>
              </a:cxn>
              <a:cxn ang="0">
                <a:pos x="csX8088" y="csY8088"/>
              </a:cxn>
              <a:cxn ang="0">
                <a:pos x="csX8089" y="csY8089"/>
              </a:cxn>
              <a:cxn ang="0">
                <a:pos x="csX8090" y="csY8090"/>
              </a:cxn>
              <a:cxn ang="0">
                <a:pos x="csX8091" y="csY8091"/>
              </a:cxn>
              <a:cxn ang="0">
                <a:pos x="csX8092" y="csY8092"/>
              </a:cxn>
              <a:cxn ang="0">
                <a:pos x="csX8093" y="csY8093"/>
              </a:cxn>
              <a:cxn ang="0">
                <a:pos x="csX8094" y="csY8094"/>
              </a:cxn>
              <a:cxn ang="0">
                <a:pos x="csX8095" y="csY8095"/>
              </a:cxn>
              <a:cxn ang="0">
                <a:pos x="csX8096" y="csY8096"/>
              </a:cxn>
              <a:cxn ang="0">
                <a:pos x="csX8097" y="csY8097"/>
              </a:cxn>
              <a:cxn ang="0">
                <a:pos x="csX8098" y="csY8098"/>
              </a:cxn>
              <a:cxn ang="0">
                <a:pos x="csX8099" y="csY8099"/>
              </a:cxn>
              <a:cxn ang="0">
                <a:pos x="csX8100" y="csY8100"/>
              </a:cxn>
              <a:cxn ang="0">
                <a:pos x="csX8101" y="csY8101"/>
              </a:cxn>
              <a:cxn ang="0">
                <a:pos x="csX8102" y="csY8102"/>
              </a:cxn>
              <a:cxn ang="0">
                <a:pos x="csX8103" y="csY8103"/>
              </a:cxn>
              <a:cxn ang="0">
                <a:pos x="csX8104" y="csY8104"/>
              </a:cxn>
              <a:cxn ang="0">
                <a:pos x="csX8105" y="csY8105"/>
              </a:cxn>
              <a:cxn ang="0">
                <a:pos x="csX8106" y="csY8106"/>
              </a:cxn>
              <a:cxn ang="0">
                <a:pos x="csX8107" y="csY8107"/>
              </a:cxn>
              <a:cxn ang="0">
                <a:pos x="csX8108" y="csY8108"/>
              </a:cxn>
              <a:cxn ang="0">
                <a:pos x="csX8109" y="csY8109"/>
              </a:cxn>
              <a:cxn ang="0">
                <a:pos x="csX8110" y="csY8110"/>
              </a:cxn>
              <a:cxn ang="0">
                <a:pos x="csX8111" y="csY8111"/>
              </a:cxn>
              <a:cxn ang="0">
                <a:pos x="csX8112" y="csY8112"/>
              </a:cxn>
              <a:cxn ang="0">
                <a:pos x="csX8113" y="csY8113"/>
              </a:cxn>
              <a:cxn ang="0">
                <a:pos x="csX8114" y="csY8114"/>
              </a:cxn>
              <a:cxn ang="0">
                <a:pos x="csX8115" y="csY8115"/>
              </a:cxn>
              <a:cxn ang="0">
                <a:pos x="csX8116" y="csY8116"/>
              </a:cxn>
              <a:cxn ang="0">
                <a:pos x="csX8117" y="csY8117"/>
              </a:cxn>
              <a:cxn ang="0">
                <a:pos x="csX8118" y="csY8118"/>
              </a:cxn>
              <a:cxn ang="0">
                <a:pos x="csX8119" y="csY8119"/>
              </a:cxn>
              <a:cxn ang="0">
                <a:pos x="csX8120" y="csY8120"/>
              </a:cxn>
              <a:cxn ang="0">
                <a:pos x="csX8121" y="csY8121"/>
              </a:cxn>
              <a:cxn ang="0">
                <a:pos x="csX8122" y="csY8122"/>
              </a:cxn>
              <a:cxn ang="0">
                <a:pos x="csX8123" y="csY8123"/>
              </a:cxn>
              <a:cxn ang="0">
                <a:pos x="csX8124" y="csY8124"/>
              </a:cxn>
              <a:cxn ang="0">
                <a:pos x="csX8125" y="csY8125"/>
              </a:cxn>
              <a:cxn ang="0">
                <a:pos x="csX8126" y="csY8126"/>
              </a:cxn>
              <a:cxn ang="0">
                <a:pos x="csX8127" y="csY8127"/>
              </a:cxn>
              <a:cxn ang="0">
                <a:pos x="csX8128" y="csY8128"/>
              </a:cxn>
              <a:cxn ang="0">
                <a:pos x="csX8129" y="csY8129"/>
              </a:cxn>
              <a:cxn ang="0">
                <a:pos x="csX8130" y="csY8130"/>
              </a:cxn>
              <a:cxn ang="0">
                <a:pos x="csX8131" y="csY8131"/>
              </a:cxn>
              <a:cxn ang="0">
                <a:pos x="csX8132" y="csY8132"/>
              </a:cxn>
              <a:cxn ang="0">
                <a:pos x="csX8133" y="csY8133"/>
              </a:cxn>
              <a:cxn ang="0">
                <a:pos x="csX8134" y="csY8134"/>
              </a:cxn>
              <a:cxn ang="0">
                <a:pos x="csX8135" y="csY8135"/>
              </a:cxn>
              <a:cxn ang="0">
                <a:pos x="csX8136" y="csY8136"/>
              </a:cxn>
              <a:cxn ang="0">
                <a:pos x="csX8137" y="csY8137"/>
              </a:cxn>
              <a:cxn ang="0">
                <a:pos x="csX8138" y="csY8138"/>
              </a:cxn>
              <a:cxn ang="0">
                <a:pos x="csX8139" y="csY8139"/>
              </a:cxn>
              <a:cxn ang="0">
                <a:pos x="csX8140" y="csY8140"/>
              </a:cxn>
              <a:cxn ang="0">
                <a:pos x="csX8141" y="csY8141"/>
              </a:cxn>
              <a:cxn ang="0">
                <a:pos x="csX8142" y="csY8142"/>
              </a:cxn>
              <a:cxn ang="0">
                <a:pos x="csX8143" y="csY8143"/>
              </a:cxn>
              <a:cxn ang="0">
                <a:pos x="csX8144" y="csY8144"/>
              </a:cxn>
              <a:cxn ang="0">
                <a:pos x="csX8145" y="csY8145"/>
              </a:cxn>
              <a:cxn ang="0">
                <a:pos x="csX8146" y="csY8146"/>
              </a:cxn>
              <a:cxn ang="0">
                <a:pos x="csX8147" y="csY8147"/>
              </a:cxn>
              <a:cxn ang="0">
                <a:pos x="csX8148" y="csY8148"/>
              </a:cxn>
              <a:cxn ang="0">
                <a:pos x="csX8149" y="csY8149"/>
              </a:cxn>
              <a:cxn ang="0">
                <a:pos x="csX8150" y="csY8150"/>
              </a:cxn>
              <a:cxn ang="0">
                <a:pos x="csX8151" y="csY8151"/>
              </a:cxn>
              <a:cxn ang="0">
                <a:pos x="csX8152" y="csY8152"/>
              </a:cxn>
              <a:cxn ang="0">
                <a:pos x="csX8153" y="csY8153"/>
              </a:cxn>
              <a:cxn ang="0">
                <a:pos x="csX8154" y="csY8154"/>
              </a:cxn>
              <a:cxn ang="0">
                <a:pos x="csX8155" y="csY8155"/>
              </a:cxn>
              <a:cxn ang="0">
                <a:pos x="csX8156" y="csY8156"/>
              </a:cxn>
              <a:cxn ang="0">
                <a:pos x="csX8157" y="csY8157"/>
              </a:cxn>
              <a:cxn ang="0">
                <a:pos x="csX8158" y="csY8158"/>
              </a:cxn>
              <a:cxn ang="0">
                <a:pos x="csX8159" y="csY8159"/>
              </a:cxn>
              <a:cxn ang="0">
                <a:pos x="csX8160" y="csY8160"/>
              </a:cxn>
              <a:cxn ang="0">
                <a:pos x="csX8161" y="csY8161"/>
              </a:cxn>
              <a:cxn ang="0">
                <a:pos x="csX8162" y="csY8162"/>
              </a:cxn>
              <a:cxn ang="0">
                <a:pos x="csX8163" y="csY8163"/>
              </a:cxn>
              <a:cxn ang="0">
                <a:pos x="csX8164" y="csY8164"/>
              </a:cxn>
              <a:cxn ang="0">
                <a:pos x="csX8165" y="csY8165"/>
              </a:cxn>
              <a:cxn ang="0">
                <a:pos x="csX8166" y="csY8166"/>
              </a:cxn>
              <a:cxn ang="0">
                <a:pos x="csX8167" y="csY8167"/>
              </a:cxn>
              <a:cxn ang="0">
                <a:pos x="csX8168" y="csY8168"/>
              </a:cxn>
              <a:cxn ang="0">
                <a:pos x="csX8169" y="csY8169"/>
              </a:cxn>
              <a:cxn ang="0">
                <a:pos x="csX8170" y="csY8170"/>
              </a:cxn>
              <a:cxn ang="0">
                <a:pos x="csX8171" y="csY8171"/>
              </a:cxn>
              <a:cxn ang="0">
                <a:pos x="csX8172" y="csY8172"/>
              </a:cxn>
              <a:cxn ang="0">
                <a:pos x="csX8173" y="csY8173"/>
              </a:cxn>
              <a:cxn ang="0">
                <a:pos x="csX8174" y="csY8174"/>
              </a:cxn>
              <a:cxn ang="0">
                <a:pos x="csX8175" y="csY8175"/>
              </a:cxn>
              <a:cxn ang="0">
                <a:pos x="csX8176" y="csY8176"/>
              </a:cxn>
              <a:cxn ang="0">
                <a:pos x="csX8177" y="csY8177"/>
              </a:cxn>
              <a:cxn ang="0">
                <a:pos x="csX8178" y="csY8178"/>
              </a:cxn>
              <a:cxn ang="0">
                <a:pos x="csX8179" y="csY8179"/>
              </a:cxn>
              <a:cxn ang="0">
                <a:pos x="csX8180" y="csY8180"/>
              </a:cxn>
              <a:cxn ang="0">
                <a:pos x="csX8181" y="csY8181"/>
              </a:cxn>
              <a:cxn ang="0">
                <a:pos x="csX8182" y="csY8182"/>
              </a:cxn>
              <a:cxn ang="0">
                <a:pos x="csX8183" y="csY8183"/>
              </a:cxn>
              <a:cxn ang="0">
                <a:pos x="csX8184" y="csY8184"/>
              </a:cxn>
              <a:cxn ang="0">
                <a:pos x="csX8185" y="csY8185"/>
              </a:cxn>
              <a:cxn ang="0">
                <a:pos x="csX8186" y="csY8186"/>
              </a:cxn>
              <a:cxn ang="0">
                <a:pos x="csX8187" y="csY8187"/>
              </a:cxn>
              <a:cxn ang="0">
                <a:pos x="csX8188" y="csY8188"/>
              </a:cxn>
              <a:cxn ang="0">
                <a:pos x="csX8189" y="csY8189"/>
              </a:cxn>
              <a:cxn ang="0">
                <a:pos x="csX8190" y="csY8190"/>
              </a:cxn>
              <a:cxn ang="0">
                <a:pos x="csX8191" y="csY8191"/>
              </a:cxn>
              <a:cxn ang="0">
                <a:pos x="csX8192" y="csY8192"/>
              </a:cxn>
              <a:cxn ang="0">
                <a:pos x="csX8193" y="csY8193"/>
              </a:cxn>
              <a:cxn ang="0">
                <a:pos x="csX8194" y="csY8194"/>
              </a:cxn>
              <a:cxn ang="0">
                <a:pos x="csX8195" y="csY8195"/>
              </a:cxn>
              <a:cxn ang="0">
                <a:pos x="csX8196" y="csY8196"/>
              </a:cxn>
              <a:cxn ang="0">
                <a:pos x="csX8197" y="csY8197"/>
              </a:cxn>
              <a:cxn ang="0">
                <a:pos x="csX8198" y="csY8198"/>
              </a:cxn>
              <a:cxn ang="0">
                <a:pos x="csX8199" y="csY8199"/>
              </a:cxn>
              <a:cxn ang="0">
                <a:pos x="csX8200" y="csY8200"/>
              </a:cxn>
              <a:cxn ang="0">
                <a:pos x="csX8201" y="csY8201"/>
              </a:cxn>
              <a:cxn ang="0">
                <a:pos x="csX8202" y="csY8202"/>
              </a:cxn>
              <a:cxn ang="0">
                <a:pos x="csX8203" y="csY8203"/>
              </a:cxn>
              <a:cxn ang="0">
                <a:pos x="csX8204" y="csY8204"/>
              </a:cxn>
              <a:cxn ang="0">
                <a:pos x="csX8205" y="csY8205"/>
              </a:cxn>
              <a:cxn ang="0">
                <a:pos x="csX8206" y="csY8206"/>
              </a:cxn>
              <a:cxn ang="0">
                <a:pos x="csX8207" y="csY8207"/>
              </a:cxn>
              <a:cxn ang="0">
                <a:pos x="csX8208" y="csY8208"/>
              </a:cxn>
              <a:cxn ang="0">
                <a:pos x="csX8209" y="csY8209"/>
              </a:cxn>
              <a:cxn ang="0">
                <a:pos x="csX8210" y="csY8210"/>
              </a:cxn>
              <a:cxn ang="0">
                <a:pos x="csX8211" y="csY8211"/>
              </a:cxn>
              <a:cxn ang="0">
                <a:pos x="csX8212" y="csY8212"/>
              </a:cxn>
              <a:cxn ang="0">
                <a:pos x="csX8213" y="csY8213"/>
              </a:cxn>
              <a:cxn ang="0">
                <a:pos x="csX8214" y="csY8214"/>
              </a:cxn>
              <a:cxn ang="0">
                <a:pos x="csX8215" y="csY8215"/>
              </a:cxn>
              <a:cxn ang="0">
                <a:pos x="csX8216" y="csY8216"/>
              </a:cxn>
              <a:cxn ang="0">
                <a:pos x="csX8217" y="csY8217"/>
              </a:cxn>
              <a:cxn ang="0">
                <a:pos x="csX8218" y="csY8218"/>
              </a:cxn>
              <a:cxn ang="0">
                <a:pos x="csX8219" y="csY8219"/>
              </a:cxn>
              <a:cxn ang="0">
                <a:pos x="csX8220" y="csY8220"/>
              </a:cxn>
              <a:cxn ang="0">
                <a:pos x="csX8221" y="csY8221"/>
              </a:cxn>
              <a:cxn ang="0">
                <a:pos x="csX8222" y="csY8222"/>
              </a:cxn>
              <a:cxn ang="0">
                <a:pos x="csX8223" y="csY8223"/>
              </a:cxn>
              <a:cxn ang="0">
                <a:pos x="csX8224" y="csY8224"/>
              </a:cxn>
              <a:cxn ang="0">
                <a:pos x="csX8225" y="csY8225"/>
              </a:cxn>
              <a:cxn ang="0">
                <a:pos x="csX8226" y="csY8226"/>
              </a:cxn>
              <a:cxn ang="0">
                <a:pos x="csX8227" y="csY8227"/>
              </a:cxn>
              <a:cxn ang="0">
                <a:pos x="csX8228" y="csY8228"/>
              </a:cxn>
              <a:cxn ang="0">
                <a:pos x="csX8229" y="csY8229"/>
              </a:cxn>
              <a:cxn ang="0">
                <a:pos x="csX8230" y="csY8230"/>
              </a:cxn>
              <a:cxn ang="0">
                <a:pos x="csX8231" y="csY8231"/>
              </a:cxn>
              <a:cxn ang="0">
                <a:pos x="csX8232" y="csY8232"/>
              </a:cxn>
              <a:cxn ang="0">
                <a:pos x="csX8233" y="csY8233"/>
              </a:cxn>
              <a:cxn ang="0">
                <a:pos x="csX8234" y="csY8234"/>
              </a:cxn>
              <a:cxn ang="0">
                <a:pos x="csX8235" y="csY8235"/>
              </a:cxn>
              <a:cxn ang="0">
                <a:pos x="csX8236" y="csY8236"/>
              </a:cxn>
              <a:cxn ang="0">
                <a:pos x="csX8237" y="csY8237"/>
              </a:cxn>
              <a:cxn ang="0">
                <a:pos x="csX8238" y="csY8238"/>
              </a:cxn>
              <a:cxn ang="0">
                <a:pos x="csX8239" y="csY8239"/>
              </a:cxn>
              <a:cxn ang="0">
                <a:pos x="csX8240" y="csY8240"/>
              </a:cxn>
              <a:cxn ang="0">
                <a:pos x="csX8241" y="csY8241"/>
              </a:cxn>
              <a:cxn ang="0">
                <a:pos x="csX8242" y="csY8242"/>
              </a:cxn>
              <a:cxn ang="0">
                <a:pos x="csX8243" y="csY8243"/>
              </a:cxn>
              <a:cxn ang="0">
                <a:pos x="csX8244" y="csY8244"/>
              </a:cxn>
              <a:cxn ang="0">
                <a:pos x="csX8245" y="csY8245"/>
              </a:cxn>
              <a:cxn ang="0">
                <a:pos x="csX8246" y="csY8246"/>
              </a:cxn>
              <a:cxn ang="0">
                <a:pos x="csX8247" y="csY8247"/>
              </a:cxn>
              <a:cxn ang="0">
                <a:pos x="csX8248" y="csY8248"/>
              </a:cxn>
              <a:cxn ang="0">
                <a:pos x="csX8249" y="csY8249"/>
              </a:cxn>
              <a:cxn ang="0">
                <a:pos x="csX8250" y="csY8250"/>
              </a:cxn>
              <a:cxn ang="0">
                <a:pos x="csX8251" y="csY8251"/>
              </a:cxn>
              <a:cxn ang="0">
                <a:pos x="csX8252" y="csY8252"/>
              </a:cxn>
              <a:cxn ang="0">
                <a:pos x="csX8253" y="csY8253"/>
              </a:cxn>
              <a:cxn ang="0">
                <a:pos x="csX8254" y="csY8254"/>
              </a:cxn>
              <a:cxn ang="0">
                <a:pos x="csX8255" y="csY8255"/>
              </a:cxn>
              <a:cxn ang="0">
                <a:pos x="csX8256" y="csY8256"/>
              </a:cxn>
              <a:cxn ang="0">
                <a:pos x="csX8257" y="csY8257"/>
              </a:cxn>
              <a:cxn ang="0">
                <a:pos x="csX8258" y="csY8258"/>
              </a:cxn>
              <a:cxn ang="0">
                <a:pos x="csX8259" y="csY8259"/>
              </a:cxn>
              <a:cxn ang="0">
                <a:pos x="csX8260" y="csY8260"/>
              </a:cxn>
              <a:cxn ang="0">
                <a:pos x="csX8261" y="csY8261"/>
              </a:cxn>
              <a:cxn ang="0">
                <a:pos x="csX8262" y="csY8262"/>
              </a:cxn>
              <a:cxn ang="0">
                <a:pos x="csX8263" y="csY8263"/>
              </a:cxn>
              <a:cxn ang="0">
                <a:pos x="csX8264" y="csY8264"/>
              </a:cxn>
              <a:cxn ang="0">
                <a:pos x="csX8265" y="csY8265"/>
              </a:cxn>
              <a:cxn ang="0">
                <a:pos x="csX8266" y="csY8266"/>
              </a:cxn>
              <a:cxn ang="0">
                <a:pos x="csX8267" y="csY8267"/>
              </a:cxn>
              <a:cxn ang="0">
                <a:pos x="csX8268" y="csY8268"/>
              </a:cxn>
              <a:cxn ang="0">
                <a:pos x="csX8269" y="csY8269"/>
              </a:cxn>
              <a:cxn ang="0">
                <a:pos x="csX8270" y="csY8270"/>
              </a:cxn>
              <a:cxn ang="0">
                <a:pos x="csX8271" y="csY8271"/>
              </a:cxn>
              <a:cxn ang="0">
                <a:pos x="csX8272" y="csY8272"/>
              </a:cxn>
              <a:cxn ang="0">
                <a:pos x="csX8273" y="csY8273"/>
              </a:cxn>
              <a:cxn ang="0">
                <a:pos x="csX8274" y="csY8274"/>
              </a:cxn>
              <a:cxn ang="0">
                <a:pos x="csX8275" y="csY8275"/>
              </a:cxn>
              <a:cxn ang="0">
                <a:pos x="csX8276" y="csY8276"/>
              </a:cxn>
              <a:cxn ang="0">
                <a:pos x="csX8277" y="csY8277"/>
              </a:cxn>
              <a:cxn ang="0">
                <a:pos x="csX8278" y="csY8278"/>
              </a:cxn>
              <a:cxn ang="0">
                <a:pos x="csX8279" y="csY8279"/>
              </a:cxn>
              <a:cxn ang="0">
                <a:pos x="csX8280" y="csY8280"/>
              </a:cxn>
              <a:cxn ang="0">
                <a:pos x="csX8281" y="csY8281"/>
              </a:cxn>
              <a:cxn ang="0">
                <a:pos x="csX8282" y="csY8282"/>
              </a:cxn>
              <a:cxn ang="0">
                <a:pos x="csX8283" y="csY8283"/>
              </a:cxn>
              <a:cxn ang="0">
                <a:pos x="csX8284" y="csY8284"/>
              </a:cxn>
              <a:cxn ang="0">
                <a:pos x="csX8285" y="csY8285"/>
              </a:cxn>
              <a:cxn ang="0">
                <a:pos x="csX8286" y="csY8286"/>
              </a:cxn>
              <a:cxn ang="0">
                <a:pos x="csX8287" y="csY8287"/>
              </a:cxn>
              <a:cxn ang="0">
                <a:pos x="csX8288" y="csY8288"/>
              </a:cxn>
              <a:cxn ang="0">
                <a:pos x="csX8289" y="csY8289"/>
              </a:cxn>
              <a:cxn ang="0">
                <a:pos x="csX8290" y="csY8290"/>
              </a:cxn>
              <a:cxn ang="0">
                <a:pos x="csX8291" y="csY8291"/>
              </a:cxn>
              <a:cxn ang="0">
                <a:pos x="csX8292" y="csY8292"/>
              </a:cxn>
              <a:cxn ang="0">
                <a:pos x="csX8293" y="csY8293"/>
              </a:cxn>
              <a:cxn ang="0">
                <a:pos x="csX8294" y="csY8294"/>
              </a:cxn>
              <a:cxn ang="0">
                <a:pos x="csX8295" y="csY8295"/>
              </a:cxn>
              <a:cxn ang="0">
                <a:pos x="csX8296" y="csY8296"/>
              </a:cxn>
              <a:cxn ang="0">
                <a:pos x="csX8297" y="csY8297"/>
              </a:cxn>
              <a:cxn ang="0">
                <a:pos x="csX8298" y="csY8298"/>
              </a:cxn>
              <a:cxn ang="0">
                <a:pos x="csX8299" y="csY8299"/>
              </a:cxn>
              <a:cxn ang="0">
                <a:pos x="csX8300" y="csY8300"/>
              </a:cxn>
              <a:cxn ang="0">
                <a:pos x="csX8301" y="csY8301"/>
              </a:cxn>
              <a:cxn ang="0">
                <a:pos x="csX8302" y="csY8302"/>
              </a:cxn>
              <a:cxn ang="0">
                <a:pos x="csX8303" y="csY8303"/>
              </a:cxn>
              <a:cxn ang="0">
                <a:pos x="csX8304" y="csY8304"/>
              </a:cxn>
              <a:cxn ang="0">
                <a:pos x="csX8305" y="csY8305"/>
              </a:cxn>
              <a:cxn ang="0">
                <a:pos x="csX8306" y="csY8306"/>
              </a:cxn>
              <a:cxn ang="0">
                <a:pos x="csX8307" y="csY8307"/>
              </a:cxn>
              <a:cxn ang="0">
                <a:pos x="csX8308" y="csY8308"/>
              </a:cxn>
              <a:cxn ang="0">
                <a:pos x="csX8309" y="csY8309"/>
              </a:cxn>
              <a:cxn ang="0">
                <a:pos x="csX8310" y="csY8310"/>
              </a:cxn>
              <a:cxn ang="0">
                <a:pos x="csX8311" y="csY8311"/>
              </a:cxn>
              <a:cxn ang="0">
                <a:pos x="csX8312" y="csY8312"/>
              </a:cxn>
              <a:cxn ang="0">
                <a:pos x="csX8313" y="csY8313"/>
              </a:cxn>
              <a:cxn ang="0">
                <a:pos x="csX8314" y="csY8314"/>
              </a:cxn>
              <a:cxn ang="0">
                <a:pos x="csX8315" y="csY8315"/>
              </a:cxn>
              <a:cxn ang="0">
                <a:pos x="csX8316" y="csY8316"/>
              </a:cxn>
              <a:cxn ang="0">
                <a:pos x="csX8317" y="csY8317"/>
              </a:cxn>
              <a:cxn ang="0">
                <a:pos x="csX8318" y="csY8318"/>
              </a:cxn>
              <a:cxn ang="0">
                <a:pos x="csX8319" y="csY8319"/>
              </a:cxn>
              <a:cxn ang="0">
                <a:pos x="csX8320" y="csY8320"/>
              </a:cxn>
              <a:cxn ang="0">
                <a:pos x="csX8321" y="csY8321"/>
              </a:cxn>
              <a:cxn ang="0">
                <a:pos x="csX8322" y="csY8322"/>
              </a:cxn>
              <a:cxn ang="0">
                <a:pos x="csX8323" y="csY8323"/>
              </a:cxn>
              <a:cxn ang="0">
                <a:pos x="csX8324" y="csY8324"/>
              </a:cxn>
              <a:cxn ang="0">
                <a:pos x="csX8325" y="csY8325"/>
              </a:cxn>
              <a:cxn ang="0">
                <a:pos x="csX8326" y="csY8326"/>
              </a:cxn>
              <a:cxn ang="0">
                <a:pos x="csX8327" y="csY8327"/>
              </a:cxn>
              <a:cxn ang="0">
                <a:pos x="csX8328" y="csY8328"/>
              </a:cxn>
              <a:cxn ang="0">
                <a:pos x="csX8329" y="csY8329"/>
              </a:cxn>
              <a:cxn ang="0">
                <a:pos x="csX8330" y="csY8330"/>
              </a:cxn>
              <a:cxn ang="0">
                <a:pos x="csX8331" y="csY8331"/>
              </a:cxn>
              <a:cxn ang="0">
                <a:pos x="csX8332" y="csY8332"/>
              </a:cxn>
              <a:cxn ang="0">
                <a:pos x="csX8333" y="csY8333"/>
              </a:cxn>
              <a:cxn ang="0">
                <a:pos x="csX8334" y="csY8334"/>
              </a:cxn>
              <a:cxn ang="0">
                <a:pos x="csX8335" y="csY8335"/>
              </a:cxn>
              <a:cxn ang="0">
                <a:pos x="csX8336" y="csY8336"/>
              </a:cxn>
              <a:cxn ang="0">
                <a:pos x="csX8337" y="csY8337"/>
              </a:cxn>
              <a:cxn ang="0">
                <a:pos x="csX8338" y="csY8338"/>
              </a:cxn>
              <a:cxn ang="0">
                <a:pos x="csX8339" y="csY8339"/>
              </a:cxn>
              <a:cxn ang="0">
                <a:pos x="csX8340" y="csY8340"/>
              </a:cxn>
              <a:cxn ang="0">
                <a:pos x="csX8341" y="csY8341"/>
              </a:cxn>
              <a:cxn ang="0">
                <a:pos x="csX8342" y="csY8342"/>
              </a:cxn>
              <a:cxn ang="0">
                <a:pos x="csX8343" y="csY8343"/>
              </a:cxn>
              <a:cxn ang="0">
                <a:pos x="csX8344" y="csY8344"/>
              </a:cxn>
              <a:cxn ang="0">
                <a:pos x="csX8345" y="csY8345"/>
              </a:cxn>
              <a:cxn ang="0">
                <a:pos x="csX8346" y="csY8346"/>
              </a:cxn>
              <a:cxn ang="0">
                <a:pos x="csX8347" y="csY8347"/>
              </a:cxn>
              <a:cxn ang="0">
                <a:pos x="csX8348" y="csY8348"/>
              </a:cxn>
              <a:cxn ang="0">
                <a:pos x="csX8349" y="csY8349"/>
              </a:cxn>
              <a:cxn ang="0">
                <a:pos x="csX8350" y="csY8350"/>
              </a:cxn>
              <a:cxn ang="0">
                <a:pos x="csX8351" y="csY8351"/>
              </a:cxn>
              <a:cxn ang="0">
                <a:pos x="csX8352" y="csY8352"/>
              </a:cxn>
              <a:cxn ang="0">
                <a:pos x="csX8353" y="csY8353"/>
              </a:cxn>
              <a:cxn ang="0">
                <a:pos x="csX8354" y="csY8354"/>
              </a:cxn>
              <a:cxn ang="0">
                <a:pos x="csX8355" y="csY8355"/>
              </a:cxn>
              <a:cxn ang="0">
                <a:pos x="csX8356" y="csY8356"/>
              </a:cxn>
              <a:cxn ang="0">
                <a:pos x="csX8357" y="csY8357"/>
              </a:cxn>
              <a:cxn ang="0">
                <a:pos x="csX8358" y="csY8358"/>
              </a:cxn>
              <a:cxn ang="0">
                <a:pos x="csX8359" y="csY8359"/>
              </a:cxn>
              <a:cxn ang="0">
                <a:pos x="csX8360" y="csY8360"/>
              </a:cxn>
              <a:cxn ang="0">
                <a:pos x="csX8361" y="csY8361"/>
              </a:cxn>
              <a:cxn ang="0">
                <a:pos x="csX8362" y="csY8362"/>
              </a:cxn>
              <a:cxn ang="0">
                <a:pos x="csX8363" y="csY8363"/>
              </a:cxn>
              <a:cxn ang="0">
                <a:pos x="csX8364" y="csY8364"/>
              </a:cxn>
              <a:cxn ang="0">
                <a:pos x="csX8365" y="csY8365"/>
              </a:cxn>
              <a:cxn ang="0">
                <a:pos x="csX8366" y="csY8366"/>
              </a:cxn>
              <a:cxn ang="0">
                <a:pos x="csX8367" y="csY8367"/>
              </a:cxn>
              <a:cxn ang="0">
                <a:pos x="csX8368" y="csY8368"/>
              </a:cxn>
              <a:cxn ang="0">
                <a:pos x="csX8369" y="csY8369"/>
              </a:cxn>
              <a:cxn ang="0">
                <a:pos x="csX8370" y="csY8370"/>
              </a:cxn>
              <a:cxn ang="0">
                <a:pos x="csX8371" y="csY8371"/>
              </a:cxn>
              <a:cxn ang="0">
                <a:pos x="csX8372" y="csY8372"/>
              </a:cxn>
              <a:cxn ang="0">
                <a:pos x="csX8373" y="csY8373"/>
              </a:cxn>
              <a:cxn ang="0">
                <a:pos x="csX8374" y="csY8374"/>
              </a:cxn>
              <a:cxn ang="0">
                <a:pos x="csX8375" y="csY8375"/>
              </a:cxn>
              <a:cxn ang="0">
                <a:pos x="csX8376" y="csY8376"/>
              </a:cxn>
              <a:cxn ang="0">
                <a:pos x="csX8377" y="csY8377"/>
              </a:cxn>
              <a:cxn ang="0">
                <a:pos x="csX8378" y="csY8378"/>
              </a:cxn>
              <a:cxn ang="0">
                <a:pos x="csX8379" y="csY8379"/>
              </a:cxn>
              <a:cxn ang="0">
                <a:pos x="csX8380" y="csY8380"/>
              </a:cxn>
              <a:cxn ang="0">
                <a:pos x="csX8381" y="csY8381"/>
              </a:cxn>
              <a:cxn ang="0">
                <a:pos x="csX8382" y="csY8382"/>
              </a:cxn>
              <a:cxn ang="0">
                <a:pos x="csX8383" y="csY8383"/>
              </a:cxn>
              <a:cxn ang="0">
                <a:pos x="csX8384" y="csY8384"/>
              </a:cxn>
              <a:cxn ang="0">
                <a:pos x="csX8385" y="csY8385"/>
              </a:cxn>
              <a:cxn ang="0">
                <a:pos x="csX8386" y="csY8386"/>
              </a:cxn>
              <a:cxn ang="0">
                <a:pos x="csX8387" y="csY8387"/>
              </a:cxn>
              <a:cxn ang="0">
                <a:pos x="csX8388" y="csY8388"/>
              </a:cxn>
              <a:cxn ang="0">
                <a:pos x="csX8389" y="csY8389"/>
              </a:cxn>
              <a:cxn ang="0">
                <a:pos x="csX8390" y="csY8390"/>
              </a:cxn>
              <a:cxn ang="0">
                <a:pos x="csX8391" y="csY8391"/>
              </a:cxn>
              <a:cxn ang="0">
                <a:pos x="csX8392" y="csY8392"/>
              </a:cxn>
              <a:cxn ang="0">
                <a:pos x="csX8393" y="csY8393"/>
              </a:cxn>
              <a:cxn ang="0">
                <a:pos x="csX8394" y="csY8394"/>
              </a:cxn>
              <a:cxn ang="0">
                <a:pos x="csX8395" y="csY8395"/>
              </a:cxn>
              <a:cxn ang="0">
                <a:pos x="csX8396" y="csY8396"/>
              </a:cxn>
              <a:cxn ang="0">
                <a:pos x="csX8397" y="csY8397"/>
              </a:cxn>
              <a:cxn ang="0">
                <a:pos x="csX8398" y="csY8398"/>
              </a:cxn>
              <a:cxn ang="0">
                <a:pos x="csX8399" y="csY8399"/>
              </a:cxn>
              <a:cxn ang="0">
                <a:pos x="csX8400" y="csY8400"/>
              </a:cxn>
              <a:cxn ang="0">
                <a:pos x="csX8401" y="csY8401"/>
              </a:cxn>
              <a:cxn ang="0">
                <a:pos x="csX8402" y="csY8402"/>
              </a:cxn>
              <a:cxn ang="0">
                <a:pos x="csX8403" y="csY8403"/>
              </a:cxn>
              <a:cxn ang="0">
                <a:pos x="csX8404" y="csY8404"/>
              </a:cxn>
              <a:cxn ang="0">
                <a:pos x="csX8405" y="csY8405"/>
              </a:cxn>
              <a:cxn ang="0">
                <a:pos x="csX8406" y="csY8406"/>
              </a:cxn>
              <a:cxn ang="0">
                <a:pos x="csX8407" y="csY8407"/>
              </a:cxn>
              <a:cxn ang="0">
                <a:pos x="csX8408" y="csY8408"/>
              </a:cxn>
              <a:cxn ang="0">
                <a:pos x="csX8409" y="csY8409"/>
              </a:cxn>
              <a:cxn ang="0">
                <a:pos x="csX8410" y="csY8410"/>
              </a:cxn>
              <a:cxn ang="0">
                <a:pos x="csX8411" y="csY8411"/>
              </a:cxn>
              <a:cxn ang="0">
                <a:pos x="csX8412" y="csY8412"/>
              </a:cxn>
              <a:cxn ang="0">
                <a:pos x="csX8413" y="csY8413"/>
              </a:cxn>
              <a:cxn ang="0">
                <a:pos x="csX8414" y="csY8414"/>
              </a:cxn>
              <a:cxn ang="0">
                <a:pos x="csX8415" y="csY8415"/>
              </a:cxn>
              <a:cxn ang="0">
                <a:pos x="csX8416" y="csY8416"/>
              </a:cxn>
              <a:cxn ang="0">
                <a:pos x="csX8417" y="csY8417"/>
              </a:cxn>
              <a:cxn ang="0">
                <a:pos x="csX8418" y="csY8418"/>
              </a:cxn>
              <a:cxn ang="0">
                <a:pos x="csX8419" y="csY8419"/>
              </a:cxn>
              <a:cxn ang="0">
                <a:pos x="csX8420" y="csY8420"/>
              </a:cxn>
              <a:cxn ang="0">
                <a:pos x="csX8421" y="csY8421"/>
              </a:cxn>
              <a:cxn ang="0">
                <a:pos x="csX8422" y="csY8422"/>
              </a:cxn>
              <a:cxn ang="0">
                <a:pos x="csX8423" y="csY8423"/>
              </a:cxn>
              <a:cxn ang="0">
                <a:pos x="csX8424" y="csY8424"/>
              </a:cxn>
              <a:cxn ang="0">
                <a:pos x="csX8425" y="csY8425"/>
              </a:cxn>
              <a:cxn ang="0">
                <a:pos x="csX8426" y="csY8426"/>
              </a:cxn>
              <a:cxn ang="0">
                <a:pos x="csX8427" y="csY8427"/>
              </a:cxn>
              <a:cxn ang="0">
                <a:pos x="csX8428" y="csY8428"/>
              </a:cxn>
              <a:cxn ang="0">
                <a:pos x="csX8429" y="csY8429"/>
              </a:cxn>
              <a:cxn ang="0">
                <a:pos x="csX8430" y="csY8430"/>
              </a:cxn>
              <a:cxn ang="0">
                <a:pos x="csX8431" y="csY8431"/>
              </a:cxn>
              <a:cxn ang="0">
                <a:pos x="csX8432" y="csY8432"/>
              </a:cxn>
              <a:cxn ang="0">
                <a:pos x="csX8433" y="csY8433"/>
              </a:cxn>
              <a:cxn ang="0">
                <a:pos x="csX8434" y="csY8434"/>
              </a:cxn>
              <a:cxn ang="0">
                <a:pos x="csX8435" y="csY8435"/>
              </a:cxn>
              <a:cxn ang="0">
                <a:pos x="csX8436" y="csY8436"/>
              </a:cxn>
              <a:cxn ang="0">
                <a:pos x="csX8437" y="csY8437"/>
              </a:cxn>
              <a:cxn ang="0">
                <a:pos x="csX8438" y="csY8438"/>
              </a:cxn>
              <a:cxn ang="0">
                <a:pos x="csX8439" y="csY8439"/>
              </a:cxn>
              <a:cxn ang="0">
                <a:pos x="csX8440" y="csY8440"/>
              </a:cxn>
              <a:cxn ang="0">
                <a:pos x="csX8441" y="csY8441"/>
              </a:cxn>
              <a:cxn ang="0">
                <a:pos x="csX8442" y="csY8442"/>
              </a:cxn>
              <a:cxn ang="0">
                <a:pos x="csX8443" y="csY8443"/>
              </a:cxn>
              <a:cxn ang="0">
                <a:pos x="csX8444" y="csY8444"/>
              </a:cxn>
              <a:cxn ang="0">
                <a:pos x="csX8445" y="csY8445"/>
              </a:cxn>
              <a:cxn ang="0">
                <a:pos x="csX8446" y="csY8446"/>
              </a:cxn>
              <a:cxn ang="0">
                <a:pos x="csX8447" y="csY8447"/>
              </a:cxn>
              <a:cxn ang="0">
                <a:pos x="csX8448" y="csY8448"/>
              </a:cxn>
              <a:cxn ang="0">
                <a:pos x="csX8449" y="csY8449"/>
              </a:cxn>
              <a:cxn ang="0">
                <a:pos x="csX8450" y="csY8450"/>
              </a:cxn>
              <a:cxn ang="0">
                <a:pos x="csX8451" y="csY8451"/>
              </a:cxn>
              <a:cxn ang="0">
                <a:pos x="csX8452" y="csY8452"/>
              </a:cxn>
              <a:cxn ang="0">
                <a:pos x="csX8453" y="csY8453"/>
              </a:cxn>
              <a:cxn ang="0">
                <a:pos x="csX8454" y="csY8454"/>
              </a:cxn>
              <a:cxn ang="0">
                <a:pos x="csX8455" y="csY8455"/>
              </a:cxn>
              <a:cxn ang="0">
                <a:pos x="csX8456" y="csY8456"/>
              </a:cxn>
              <a:cxn ang="0">
                <a:pos x="csX8457" y="csY8457"/>
              </a:cxn>
              <a:cxn ang="0">
                <a:pos x="csX8458" y="csY8458"/>
              </a:cxn>
              <a:cxn ang="0">
                <a:pos x="csX8459" y="csY8459"/>
              </a:cxn>
              <a:cxn ang="0">
                <a:pos x="csX8460" y="csY8460"/>
              </a:cxn>
              <a:cxn ang="0">
                <a:pos x="csX8461" y="csY8461"/>
              </a:cxn>
              <a:cxn ang="0">
                <a:pos x="csX8462" y="csY8462"/>
              </a:cxn>
              <a:cxn ang="0">
                <a:pos x="csX8463" y="csY8463"/>
              </a:cxn>
              <a:cxn ang="0">
                <a:pos x="csX8464" y="csY8464"/>
              </a:cxn>
              <a:cxn ang="0">
                <a:pos x="csX8465" y="csY8465"/>
              </a:cxn>
              <a:cxn ang="0">
                <a:pos x="csX8466" y="csY8466"/>
              </a:cxn>
              <a:cxn ang="0">
                <a:pos x="csX8467" y="csY8467"/>
              </a:cxn>
              <a:cxn ang="0">
                <a:pos x="csX8468" y="csY8468"/>
              </a:cxn>
              <a:cxn ang="0">
                <a:pos x="csX8469" y="csY8469"/>
              </a:cxn>
              <a:cxn ang="0">
                <a:pos x="csX8470" y="csY8470"/>
              </a:cxn>
              <a:cxn ang="0">
                <a:pos x="csX8471" y="csY8471"/>
              </a:cxn>
              <a:cxn ang="0">
                <a:pos x="csX8472" y="csY8472"/>
              </a:cxn>
              <a:cxn ang="0">
                <a:pos x="csX8473" y="csY8473"/>
              </a:cxn>
              <a:cxn ang="0">
                <a:pos x="csX8474" y="csY8474"/>
              </a:cxn>
              <a:cxn ang="0">
                <a:pos x="csX8475" y="csY8475"/>
              </a:cxn>
              <a:cxn ang="0">
                <a:pos x="csX8476" y="csY8476"/>
              </a:cxn>
              <a:cxn ang="0">
                <a:pos x="csX8477" y="csY8477"/>
              </a:cxn>
              <a:cxn ang="0">
                <a:pos x="csX8478" y="csY8478"/>
              </a:cxn>
              <a:cxn ang="0">
                <a:pos x="csX8479" y="csY8479"/>
              </a:cxn>
              <a:cxn ang="0">
                <a:pos x="csX8480" y="csY8480"/>
              </a:cxn>
              <a:cxn ang="0">
                <a:pos x="csX8481" y="csY8481"/>
              </a:cxn>
              <a:cxn ang="0">
                <a:pos x="csX8482" y="csY8482"/>
              </a:cxn>
              <a:cxn ang="0">
                <a:pos x="csX8483" y="csY8483"/>
              </a:cxn>
              <a:cxn ang="0">
                <a:pos x="csX8484" y="csY8484"/>
              </a:cxn>
              <a:cxn ang="0">
                <a:pos x="csX8485" y="csY8485"/>
              </a:cxn>
              <a:cxn ang="0">
                <a:pos x="csX8486" y="csY8486"/>
              </a:cxn>
              <a:cxn ang="0">
                <a:pos x="csX8487" y="csY8487"/>
              </a:cxn>
              <a:cxn ang="0">
                <a:pos x="csX8488" y="csY8488"/>
              </a:cxn>
              <a:cxn ang="0">
                <a:pos x="csX8489" y="csY8489"/>
              </a:cxn>
              <a:cxn ang="0">
                <a:pos x="csX8490" y="csY8490"/>
              </a:cxn>
              <a:cxn ang="0">
                <a:pos x="csX8491" y="csY8491"/>
              </a:cxn>
              <a:cxn ang="0">
                <a:pos x="csX8492" y="csY8492"/>
              </a:cxn>
              <a:cxn ang="0">
                <a:pos x="csX8493" y="csY8493"/>
              </a:cxn>
              <a:cxn ang="0">
                <a:pos x="csX8494" y="csY8494"/>
              </a:cxn>
              <a:cxn ang="0">
                <a:pos x="csX8495" y="csY8495"/>
              </a:cxn>
              <a:cxn ang="0">
                <a:pos x="csX8496" y="csY8496"/>
              </a:cxn>
              <a:cxn ang="0">
                <a:pos x="csX8497" y="csY8497"/>
              </a:cxn>
              <a:cxn ang="0">
                <a:pos x="csX8498" y="csY8498"/>
              </a:cxn>
              <a:cxn ang="0">
                <a:pos x="csX8499" y="csY8499"/>
              </a:cxn>
              <a:cxn ang="0">
                <a:pos x="csX8500" y="csY8500"/>
              </a:cxn>
              <a:cxn ang="0">
                <a:pos x="csX8501" y="csY8501"/>
              </a:cxn>
              <a:cxn ang="0">
                <a:pos x="csX8502" y="csY8502"/>
              </a:cxn>
              <a:cxn ang="0">
                <a:pos x="csX8503" y="csY8503"/>
              </a:cxn>
              <a:cxn ang="0">
                <a:pos x="csX8504" y="csY8504"/>
              </a:cxn>
              <a:cxn ang="0">
                <a:pos x="csX8505" y="csY8505"/>
              </a:cxn>
              <a:cxn ang="0">
                <a:pos x="csX8506" y="csY8506"/>
              </a:cxn>
              <a:cxn ang="0">
                <a:pos x="csX8507" y="csY8507"/>
              </a:cxn>
              <a:cxn ang="0">
                <a:pos x="csX8508" y="csY8508"/>
              </a:cxn>
              <a:cxn ang="0">
                <a:pos x="csX8509" y="csY8509"/>
              </a:cxn>
              <a:cxn ang="0">
                <a:pos x="csX8510" y="csY8510"/>
              </a:cxn>
              <a:cxn ang="0">
                <a:pos x="csX8511" y="csY8511"/>
              </a:cxn>
              <a:cxn ang="0">
                <a:pos x="csX8512" y="csY8512"/>
              </a:cxn>
              <a:cxn ang="0">
                <a:pos x="csX8513" y="csY8513"/>
              </a:cxn>
              <a:cxn ang="0">
                <a:pos x="csX8514" y="csY8514"/>
              </a:cxn>
              <a:cxn ang="0">
                <a:pos x="csX8515" y="csY8515"/>
              </a:cxn>
              <a:cxn ang="0">
                <a:pos x="csX8516" y="csY8516"/>
              </a:cxn>
              <a:cxn ang="0">
                <a:pos x="csX8517" y="csY8517"/>
              </a:cxn>
              <a:cxn ang="0">
                <a:pos x="csX8518" y="csY8518"/>
              </a:cxn>
              <a:cxn ang="0">
                <a:pos x="csX8519" y="csY8519"/>
              </a:cxn>
              <a:cxn ang="0">
                <a:pos x="csX8520" y="csY8520"/>
              </a:cxn>
              <a:cxn ang="0">
                <a:pos x="csX8521" y="csY8521"/>
              </a:cxn>
              <a:cxn ang="0">
                <a:pos x="csX8522" y="csY8522"/>
              </a:cxn>
              <a:cxn ang="0">
                <a:pos x="csX8523" y="csY8523"/>
              </a:cxn>
              <a:cxn ang="0">
                <a:pos x="csX8524" y="csY8524"/>
              </a:cxn>
              <a:cxn ang="0">
                <a:pos x="csX8525" y="csY8525"/>
              </a:cxn>
              <a:cxn ang="0">
                <a:pos x="csX8526" y="csY8526"/>
              </a:cxn>
              <a:cxn ang="0">
                <a:pos x="csX8527" y="csY8527"/>
              </a:cxn>
              <a:cxn ang="0">
                <a:pos x="csX8528" y="csY8528"/>
              </a:cxn>
              <a:cxn ang="0">
                <a:pos x="csX8529" y="csY8529"/>
              </a:cxn>
              <a:cxn ang="0">
                <a:pos x="csX8530" y="csY8530"/>
              </a:cxn>
              <a:cxn ang="0">
                <a:pos x="csX8531" y="csY8531"/>
              </a:cxn>
              <a:cxn ang="0">
                <a:pos x="csX8532" y="csY8532"/>
              </a:cxn>
              <a:cxn ang="0">
                <a:pos x="csX8533" y="csY8533"/>
              </a:cxn>
              <a:cxn ang="0">
                <a:pos x="csX8534" y="csY8534"/>
              </a:cxn>
              <a:cxn ang="0">
                <a:pos x="csX8535" y="csY8535"/>
              </a:cxn>
              <a:cxn ang="0">
                <a:pos x="csX8536" y="csY8536"/>
              </a:cxn>
              <a:cxn ang="0">
                <a:pos x="csX8537" y="csY8537"/>
              </a:cxn>
              <a:cxn ang="0">
                <a:pos x="csX8538" y="csY8538"/>
              </a:cxn>
              <a:cxn ang="0">
                <a:pos x="csX8539" y="csY8539"/>
              </a:cxn>
              <a:cxn ang="0">
                <a:pos x="csX8540" y="csY8540"/>
              </a:cxn>
              <a:cxn ang="0">
                <a:pos x="csX8541" y="csY8541"/>
              </a:cxn>
              <a:cxn ang="0">
                <a:pos x="csX8542" y="csY8542"/>
              </a:cxn>
              <a:cxn ang="0">
                <a:pos x="csX8543" y="csY8543"/>
              </a:cxn>
              <a:cxn ang="0">
                <a:pos x="csX8544" y="csY8544"/>
              </a:cxn>
              <a:cxn ang="0">
                <a:pos x="csX8545" y="csY8545"/>
              </a:cxn>
              <a:cxn ang="0">
                <a:pos x="csX8546" y="csY8546"/>
              </a:cxn>
              <a:cxn ang="0">
                <a:pos x="csX8547" y="csY8547"/>
              </a:cxn>
              <a:cxn ang="0">
                <a:pos x="csX8548" y="csY8548"/>
              </a:cxn>
              <a:cxn ang="0">
                <a:pos x="csX8549" y="csY8549"/>
              </a:cxn>
              <a:cxn ang="0">
                <a:pos x="csX8550" y="csY8550"/>
              </a:cxn>
              <a:cxn ang="0">
                <a:pos x="csX8551" y="csY8551"/>
              </a:cxn>
              <a:cxn ang="0">
                <a:pos x="csX8552" y="csY8552"/>
              </a:cxn>
              <a:cxn ang="0">
                <a:pos x="csX8553" y="csY8553"/>
              </a:cxn>
              <a:cxn ang="0">
                <a:pos x="csX8554" y="csY8554"/>
              </a:cxn>
              <a:cxn ang="0">
                <a:pos x="csX8555" y="csY8555"/>
              </a:cxn>
              <a:cxn ang="0">
                <a:pos x="csX8556" y="csY8556"/>
              </a:cxn>
              <a:cxn ang="0">
                <a:pos x="csX8557" y="csY8557"/>
              </a:cxn>
              <a:cxn ang="0">
                <a:pos x="csX8558" y="csY8558"/>
              </a:cxn>
              <a:cxn ang="0">
                <a:pos x="csX8559" y="csY8559"/>
              </a:cxn>
              <a:cxn ang="0">
                <a:pos x="csX8560" y="csY8560"/>
              </a:cxn>
              <a:cxn ang="0">
                <a:pos x="csX8561" y="csY8561"/>
              </a:cxn>
              <a:cxn ang="0">
                <a:pos x="csX8562" y="csY8562"/>
              </a:cxn>
              <a:cxn ang="0">
                <a:pos x="csX8563" y="csY8563"/>
              </a:cxn>
              <a:cxn ang="0">
                <a:pos x="csX8564" y="csY8564"/>
              </a:cxn>
              <a:cxn ang="0">
                <a:pos x="csX8565" y="csY8565"/>
              </a:cxn>
              <a:cxn ang="0">
                <a:pos x="csX8566" y="csY8566"/>
              </a:cxn>
              <a:cxn ang="0">
                <a:pos x="csX8567" y="csY8567"/>
              </a:cxn>
              <a:cxn ang="0">
                <a:pos x="csX8568" y="csY8568"/>
              </a:cxn>
              <a:cxn ang="0">
                <a:pos x="csX8569" y="csY8569"/>
              </a:cxn>
              <a:cxn ang="0">
                <a:pos x="csX8570" y="csY8570"/>
              </a:cxn>
              <a:cxn ang="0">
                <a:pos x="csX8571" y="csY8571"/>
              </a:cxn>
              <a:cxn ang="0">
                <a:pos x="csX8572" y="csY8572"/>
              </a:cxn>
              <a:cxn ang="0">
                <a:pos x="csX8573" y="csY8573"/>
              </a:cxn>
              <a:cxn ang="0">
                <a:pos x="csX8574" y="csY8574"/>
              </a:cxn>
              <a:cxn ang="0">
                <a:pos x="csX8575" y="csY8575"/>
              </a:cxn>
              <a:cxn ang="0">
                <a:pos x="csX8576" y="csY8576"/>
              </a:cxn>
              <a:cxn ang="0">
                <a:pos x="csX8577" y="csY8577"/>
              </a:cxn>
              <a:cxn ang="0">
                <a:pos x="csX8578" y="csY8578"/>
              </a:cxn>
              <a:cxn ang="0">
                <a:pos x="csX8579" y="csY8579"/>
              </a:cxn>
              <a:cxn ang="0">
                <a:pos x="csX8580" y="csY8580"/>
              </a:cxn>
              <a:cxn ang="0">
                <a:pos x="csX8581" y="csY8581"/>
              </a:cxn>
              <a:cxn ang="0">
                <a:pos x="csX8582" y="csY8582"/>
              </a:cxn>
              <a:cxn ang="0">
                <a:pos x="csX8583" y="csY8583"/>
              </a:cxn>
              <a:cxn ang="0">
                <a:pos x="csX8584" y="csY8584"/>
              </a:cxn>
              <a:cxn ang="0">
                <a:pos x="csX8585" y="csY8585"/>
              </a:cxn>
              <a:cxn ang="0">
                <a:pos x="csX8586" y="csY8586"/>
              </a:cxn>
              <a:cxn ang="0">
                <a:pos x="csX8587" y="csY8587"/>
              </a:cxn>
              <a:cxn ang="0">
                <a:pos x="csX8588" y="csY8588"/>
              </a:cxn>
              <a:cxn ang="0">
                <a:pos x="csX8589" y="csY8589"/>
              </a:cxn>
              <a:cxn ang="0">
                <a:pos x="csX8590" y="csY8590"/>
              </a:cxn>
              <a:cxn ang="0">
                <a:pos x="csX8591" y="csY8591"/>
              </a:cxn>
              <a:cxn ang="0">
                <a:pos x="csX8592" y="csY8592"/>
              </a:cxn>
              <a:cxn ang="0">
                <a:pos x="csX8593" y="csY8593"/>
              </a:cxn>
              <a:cxn ang="0">
                <a:pos x="csX8594" y="csY8594"/>
              </a:cxn>
              <a:cxn ang="0">
                <a:pos x="csX8595" y="csY8595"/>
              </a:cxn>
              <a:cxn ang="0">
                <a:pos x="csX8596" y="csY8596"/>
              </a:cxn>
              <a:cxn ang="0">
                <a:pos x="csX8597" y="csY8597"/>
              </a:cxn>
              <a:cxn ang="0">
                <a:pos x="csX8598" y="csY8598"/>
              </a:cxn>
              <a:cxn ang="0">
                <a:pos x="csX8599" y="csY8599"/>
              </a:cxn>
              <a:cxn ang="0">
                <a:pos x="csX8600" y="csY8600"/>
              </a:cxn>
              <a:cxn ang="0">
                <a:pos x="csX8601" y="csY8601"/>
              </a:cxn>
              <a:cxn ang="0">
                <a:pos x="csX8602" y="csY8602"/>
              </a:cxn>
              <a:cxn ang="0">
                <a:pos x="csX8603" y="csY8603"/>
              </a:cxn>
              <a:cxn ang="0">
                <a:pos x="csX8604" y="csY8604"/>
              </a:cxn>
              <a:cxn ang="0">
                <a:pos x="csX8605" y="csY8605"/>
              </a:cxn>
              <a:cxn ang="0">
                <a:pos x="csX8606" y="csY8606"/>
              </a:cxn>
              <a:cxn ang="0">
                <a:pos x="csX8607" y="csY8607"/>
              </a:cxn>
              <a:cxn ang="0">
                <a:pos x="csX8608" y="csY8608"/>
              </a:cxn>
              <a:cxn ang="0">
                <a:pos x="csX8609" y="csY8609"/>
              </a:cxn>
              <a:cxn ang="0">
                <a:pos x="csX8610" y="csY8610"/>
              </a:cxn>
              <a:cxn ang="0">
                <a:pos x="csX8611" y="csY8611"/>
              </a:cxn>
              <a:cxn ang="0">
                <a:pos x="csX8612" y="csY8612"/>
              </a:cxn>
              <a:cxn ang="0">
                <a:pos x="csX8613" y="csY8613"/>
              </a:cxn>
              <a:cxn ang="0">
                <a:pos x="csX8614" y="csY8614"/>
              </a:cxn>
              <a:cxn ang="0">
                <a:pos x="csX8615" y="csY8615"/>
              </a:cxn>
              <a:cxn ang="0">
                <a:pos x="csX8616" y="csY8616"/>
              </a:cxn>
              <a:cxn ang="0">
                <a:pos x="csX8617" y="csY8617"/>
              </a:cxn>
              <a:cxn ang="0">
                <a:pos x="csX8618" y="csY8618"/>
              </a:cxn>
              <a:cxn ang="0">
                <a:pos x="csX8619" y="csY8619"/>
              </a:cxn>
              <a:cxn ang="0">
                <a:pos x="csX8620" y="csY8620"/>
              </a:cxn>
              <a:cxn ang="0">
                <a:pos x="csX8621" y="csY8621"/>
              </a:cxn>
              <a:cxn ang="0">
                <a:pos x="csX8622" y="csY8622"/>
              </a:cxn>
              <a:cxn ang="0">
                <a:pos x="csX8623" y="csY8623"/>
              </a:cxn>
              <a:cxn ang="0">
                <a:pos x="csX8624" y="csY8624"/>
              </a:cxn>
              <a:cxn ang="0">
                <a:pos x="csX8625" y="csY8625"/>
              </a:cxn>
              <a:cxn ang="0">
                <a:pos x="csX8626" y="csY8626"/>
              </a:cxn>
              <a:cxn ang="0">
                <a:pos x="csX8627" y="csY8627"/>
              </a:cxn>
              <a:cxn ang="0">
                <a:pos x="csX8628" y="csY8628"/>
              </a:cxn>
              <a:cxn ang="0">
                <a:pos x="csX8629" y="csY8629"/>
              </a:cxn>
              <a:cxn ang="0">
                <a:pos x="csX8630" y="csY8630"/>
              </a:cxn>
              <a:cxn ang="0">
                <a:pos x="csX8631" y="csY8631"/>
              </a:cxn>
              <a:cxn ang="0">
                <a:pos x="csX8632" y="csY8632"/>
              </a:cxn>
              <a:cxn ang="0">
                <a:pos x="csX8633" y="csY8633"/>
              </a:cxn>
              <a:cxn ang="0">
                <a:pos x="csX8634" y="csY8634"/>
              </a:cxn>
              <a:cxn ang="0">
                <a:pos x="csX8635" y="csY8635"/>
              </a:cxn>
              <a:cxn ang="0">
                <a:pos x="csX8636" y="csY8636"/>
              </a:cxn>
              <a:cxn ang="0">
                <a:pos x="csX8637" y="csY8637"/>
              </a:cxn>
              <a:cxn ang="0">
                <a:pos x="csX8638" y="csY8638"/>
              </a:cxn>
              <a:cxn ang="0">
                <a:pos x="csX8639" y="csY8639"/>
              </a:cxn>
              <a:cxn ang="0">
                <a:pos x="csX8640" y="csY8640"/>
              </a:cxn>
              <a:cxn ang="0">
                <a:pos x="csX8641" y="csY8641"/>
              </a:cxn>
              <a:cxn ang="0">
                <a:pos x="csX8642" y="csY8642"/>
              </a:cxn>
              <a:cxn ang="0">
                <a:pos x="csX8643" y="csY8643"/>
              </a:cxn>
              <a:cxn ang="0">
                <a:pos x="csX8644" y="csY8644"/>
              </a:cxn>
              <a:cxn ang="0">
                <a:pos x="csX8645" y="csY8645"/>
              </a:cxn>
              <a:cxn ang="0">
                <a:pos x="csX8646" y="csY8646"/>
              </a:cxn>
              <a:cxn ang="0">
                <a:pos x="csX8647" y="csY8647"/>
              </a:cxn>
              <a:cxn ang="0">
                <a:pos x="csX8648" y="csY8648"/>
              </a:cxn>
              <a:cxn ang="0">
                <a:pos x="csX8649" y="csY8649"/>
              </a:cxn>
              <a:cxn ang="0">
                <a:pos x="csX8650" y="csY8650"/>
              </a:cxn>
              <a:cxn ang="0">
                <a:pos x="csX8651" y="csY8651"/>
              </a:cxn>
              <a:cxn ang="0">
                <a:pos x="csX8652" y="csY8652"/>
              </a:cxn>
              <a:cxn ang="0">
                <a:pos x="csX8653" y="csY8653"/>
              </a:cxn>
              <a:cxn ang="0">
                <a:pos x="csX8654" y="csY8654"/>
              </a:cxn>
              <a:cxn ang="0">
                <a:pos x="csX8655" y="csY8655"/>
              </a:cxn>
              <a:cxn ang="0">
                <a:pos x="csX8656" y="csY8656"/>
              </a:cxn>
              <a:cxn ang="0">
                <a:pos x="csX8657" y="csY8657"/>
              </a:cxn>
              <a:cxn ang="0">
                <a:pos x="csX8658" y="csY8658"/>
              </a:cxn>
              <a:cxn ang="0">
                <a:pos x="csX8659" y="csY8659"/>
              </a:cxn>
              <a:cxn ang="0">
                <a:pos x="csX8660" y="csY8660"/>
              </a:cxn>
              <a:cxn ang="0">
                <a:pos x="csX8661" y="csY8661"/>
              </a:cxn>
              <a:cxn ang="0">
                <a:pos x="csX8662" y="csY8662"/>
              </a:cxn>
              <a:cxn ang="0">
                <a:pos x="csX8663" y="csY8663"/>
              </a:cxn>
              <a:cxn ang="0">
                <a:pos x="csX8664" y="csY8664"/>
              </a:cxn>
              <a:cxn ang="0">
                <a:pos x="csX8665" y="csY8665"/>
              </a:cxn>
              <a:cxn ang="0">
                <a:pos x="csX8666" y="csY8666"/>
              </a:cxn>
              <a:cxn ang="0">
                <a:pos x="csX8667" y="csY8667"/>
              </a:cxn>
              <a:cxn ang="0">
                <a:pos x="csX8668" y="csY8668"/>
              </a:cxn>
              <a:cxn ang="0">
                <a:pos x="csX8669" y="csY8669"/>
              </a:cxn>
              <a:cxn ang="0">
                <a:pos x="csX8670" y="csY8670"/>
              </a:cxn>
              <a:cxn ang="0">
                <a:pos x="csX8671" y="csY8671"/>
              </a:cxn>
              <a:cxn ang="0">
                <a:pos x="csX8672" y="csY8672"/>
              </a:cxn>
              <a:cxn ang="0">
                <a:pos x="csX8673" y="csY8673"/>
              </a:cxn>
              <a:cxn ang="0">
                <a:pos x="csX8674" y="csY8674"/>
              </a:cxn>
              <a:cxn ang="0">
                <a:pos x="csX8675" y="csY8675"/>
              </a:cxn>
              <a:cxn ang="0">
                <a:pos x="csX8676" y="csY8676"/>
              </a:cxn>
              <a:cxn ang="0">
                <a:pos x="csX8677" y="csY8677"/>
              </a:cxn>
              <a:cxn ang="0">
                <a:pos x="csX8678" y="csY8678"/>
              </a:cxn>
              <a:cxn ang="0">
                <a:pos x="csX8679" y="csY8679"/>
              </a:cxn>
              <a:cxn ang="0">
                <a:pos x="csX8680" y="csY8680"/>
              </a:cxn>
              <a:cxn ang="0">
                <a:pos x="csX8681" y="csY8681"/>
              </a:cxn>
              <a:cxn ang="0">
                <a:pos x="csX8682" y="csY8682"/>
              </a:cxn>
              <a:cxn ang="0">
                <a:pos x="csX8683" y="csY8683"/>
              </a:cxn>
              <a:cxn ang="0">
                <a:pos x="csX8684" y="csY8684"/>
              </a:cxn>
              <a:cxn ang="0">
                <a:pos x="csX8685" y="csY8685"/>
              </a:cxn>
              <a:cxn ang="0">
                <a:pos x="csX8686" y="csY8686"/>
              </a:cxn>
              <a:cxn ang="0">
                <a:pos x="csX8687" y="csY8687"/>
              </a:cxn>
              <a:cxn ang="0">
                <a:pos x="csX8688" y="csY8688"/>
              </a:cxn>
              <a:cxn ang="0">
                <a:pos x="csX8689" y="csY8689"/>
              </a:cxn>
              <a:cxn ang="0">
                <a:pos x="csX8690" y="csY8690"/>
              </a:cxn>
              <a:cxn ang="0">
                <a:pos x="csX8691" y="csY8691"/>
              </a:cxn>
              <a:cxn ang="0">
                <a:pos x="csX8692" y="csY8692"/>
              </a:cxn>
              <a:cxn ang="0">
                <a:pos x="csX8693" y="csY8693"/>
              </a:cxn>
              <a:cxn ang="0">
                <a:pos x="csX8694" y="csY8694"/>
              </a:cxn>
              <a:cxn ang="0">
                <a:pos x="csX8695" y="csY8695"/>
              </a:cxn>
              <a:cxn ang="0">
                <a:pos x="csX8696" y="csY8696"/>
              </a:cxn>
              <a:cxn ang="0">
                <a:pos x="csX8697" y="csY8697"/>
              </a:cxn>
              <a:cxn ang="0">
                <a:pos x="csX8698" y="csY8698"/>
              </a:cxn>
              <a:cxn ang="0">
                <a:pos x="csX8699" y="csY8699"/>
              </a:cxn>
              <a:cxn ang="0">
                <a:pos x="csX8700" y="csY8700"/>
              </a:cxn>
              <a:cxn ang="0">
                <a:pos x="csX8701" y="csY8701"/>
              </a:cxn>
              <a:cxn ang="0">
                <a:pos x="csX8702" y="csY8702"/>
              </a:cxn>
              <a:cxn ang="0">
                <a:pos x="csX8703" y="csY8703"/>
              </a:cxn>
              <a:cxn ang="0">
                <a:pos x="csX8704" y="csY8704"/>
              </a:cxn>
              <a:cxn ang="0">
                <a:pos x="csX8705" y="csY8705"/>
              </a:cxn>
              <a:cxn ang="0">
                <a:pos x="csX8706" y="csY8706"/>
              </a:cxn>
              <a:cxn ang="0">
                <a:pos x="csX8707" y="csY8707"/>
              </a:cxn>
              <a:cxn ang="0">
                <a:pos x="csX8708" y="csY8708"/>
              </a:cxn>
              <a:cxn ang="0">
                <a:pos x="csX8709" y="csY8709"/>
              </a:cxn>
              <a:cxn ang="0">
                <a:pos x="csX8710" y="csY8710"/>
              </a:cxn>
              <a:cxn ang="0">
                <a:pos x="csX8711" y="csY8711"/>
              </a:cxn>
              <a:cxn ang="0">
                <a:pos x="csX8712" y="csY8712"/>
              </a:cxn>
              <a:cxn ang="0">
                <a:pos x="csX8713" y="csY8713"/>
              </a:cxn>
              <a:cxn ang="0">
                <a:pos x="csX8714" y="csY8714"/>
              </a:cxn>
              <a:cxn ang="0">
                <a:pos x="csX8715" y="csY8715"/>
              </a:cxn>
              <a:cxn ang="0">
                <a:pos x="csX8716" y="csY8716"/>
              </a:cxn>
              <a:cxn ang="0">
                <a:pos x="csX8717" y="csY8717"/>
              </a:cxn>
              <a:cxn ang="0">
                <a:pos x="csX8718" y="csY8718"/>
              </a:cxn>
              <a:cxn ang="0">
                <a:pos x="csX8719" y="csY8719"/>
              </a:cxn>
              <a:cxn ang="0">
                <a:pos x="csX8720" y="csY8720"/>
              </a:cxn>
              <a:cxn ang="0">
                <a:pos x="csX8721" y="csY8721"/>
              </a:cxn>
              <a:cxn ang="0">
                <a:pos x="csX8722" y="csY8722"/>
              </a:cxn>
              <a:cxn ang="0">
                <a:pos x="csX8723" y="csY8723"/>
              </a:cxn>
              <a:cxn ang="0">
                <a:pos x="csX8724" y="csY8724"/>
              </a:cxn>
              <a:cxn ang="0">
                <a:pos x="csX8725" y="csY8725"/>
              </a:cxn>
              <a:cxn ang="0">
                <a:pos x="csX8726" y="csY8726"/>
              </a:cxn>
              <a:cxn ang="0">
                <a:pos x="csX8727" y="csY8727"/>
              </a:cxn>
              <a:cxn ang="0">
                <a:pos x="csX8728" y="csY8728"/>
              </a:cxn>
              <a:cxn ang="0">
                <a:pos x="csX8729" y="csY8729"/>
              </a:cxn>
              <a:cxn ang="0">
                <a:pos x="csX8730" y="csY8730"/>
              </a:cxn>
              <a:cxn ang="0">
                <a:pos x="csX8731" y="csY8731"/>
              </a:cxn>
              <a:cxn ang="0">
                <a:pos x="csX8732" y="csY8732"/>
              </a:cxn>
              <a:cxn ang="0">
                <a:pos x="csX8733" y="csY8733"/>
              </a:cxn>
              <a:cxn ang="0">
                <a:pos x="csX8734" y="csY8734"/>
              </a:cxn>
              <a:cxn ang="0">
                <a:pos x="csX8735" y="csY8735"/>
              </a:cxn>
              <a:cxn ang="0">
                <a:pos x="csX8736" y="csY8736"/>
              </a:cxn>
              <a:cxn ang="0">
                <a:pos x="csX8737" y="csY8737"/>
              </a:cxn>
              <a:cxn ang="0">
                <a:pos x="csX8738" y="csY8738"/>
              </a:cxn>
              <a:cxn ang="0">
                <a:pos x="csX8739" y="csY8739"/>
              </a:cxn>
              <a:cxn ang="0">
                <a:pos x="csX8740" y="csY8740"/>
              </a:cxn>
              <a:cxn ang="0">
                <a:pos x="csX8741" y="csY8741"/>
              </a:cxn>
              <a:cxn ang="0">
                <a:pos x="csX8742" y="csY8742"/>
              </a:cxn>
              <a:cxn ang="0">
                <a:pos x="csX8743" y="csY8743"/>
              </a:cxn>
              <a:cxn ang="0">
                <a:pos x="csX8744" y="csY8744"/>
              </a:cxn>
              <a:cxn ang="0">
                <a:pos x="csX8745" y="csY8745"/>
              </a:cxn>
              <a:cxn ang="0">
                <a:pos x="csX8746" y="csY8746"/>
              </a:cxn>
              <a:cxn ang="0">
                <a:pos x="csX8747" y="csY8747"/>
              </a:cxn>
              <a:cxn ang="0">
                <a:pos x="csX8748" y="csY8748"/>
              </a:cxn>
              <a:cxn ang="0">
                <a:pos x="csX8749" y="csY8749"/>
              </a:cxn>
              <a:cxn ang="0">
                <a:pos x="csX8750" y="csY8750"/>
              </a:cxn>
              <a:cxn ang="0">
                <a:pos x="csX8751" y="csY8751"/>
              </a:cxn>
              <a:cxn ang="0">
                <a:pos x="csX8752" y="csY8752"/>
              </a:cxn>
              <a:cxn ang="0">
                <a:pos x="csX8753" y="csY8753"/>
              </a:cxn>
              <a:cxn ang="0">
                <a:pos x="csX8754" y="csY8754"/>
              </a:cxn>
              <a:cxn ang="0">
                <a:pos x="csX8755" y="csY8755"/>
              </a:cxn>
              <a:cxn ang="0">
                <a:pos x="csX8756" y="csY8756"/>
              </a:cxn>
              <a:cxn ang="0">
                <a:pos x="csX8757" y="csY8757"/>
              </a:cxn>
              <a:cxn ang="0">
                <a:pos x="csX8758" y="csY8758"/>
              </a:cxn>
              <a:cxn ang="0">
                <a:pos x="csX8759" y="csY8759"/>
              </a:cxn>
              <a:cxn ang="0">
                <a:pos x="csX8760" y="csY8760"/>
              </a:cxn>
              <a:cxn ang="0">
                <a:pos x="csX8761" y="csY8761"/>
              </a:cxn>
              <a:cxn ang="0">
                <a:pos x="csX8762" y="csY8762"/>
              </a:cxn>
              <a:cxn ang="0">
                <a:pos x="csX8763" y="csY8763"/>
              </a:cxn>
              <a:cxn ang="0">
                <a:pos x="csX8764" y="csY8764"/>
              </a:cxn>
              <a:cxn ang="0">
                <a:pos x="csX8765" y="csY8765"/>
              </a:cxn>
              <a:cxn ang="0">
                <a:pos x="csX8766" y="csY8766"/>
              </a:cxn>
              <a:cxn ang="0">
                <a:pos x="csX8767" y="csY8767"/>
              </a:cxn>
              <a:cxn ang="0">
                <a:pos x="csX8768" y="csY8768"/>
              </a:cxn>
              <a:cxn ang="0">
                <a:pos x="csX8769" y="csY8769"/>
              </a:cxn>
              <a:cxn ang="0">
                <a:pos x="csX8770" y="csY8770"/>
              </a:cxn>
              <a:cxn ang="0">
                <a:pos x="csX8771" y="csY8771"/>
              </a:cxn>
              <a:cxn ang="0">
                <a:pos x="csX8772" y="csY8772"/>
              </a:cxn>
              <a:cxn ang="0">
                <a:pos x="csX8773" y="csY8773"/>
              </a:cxn>
              <a:cxn ang="0">
                <a:pos x="csX8774" y="csY8774"/>
              </a:cxn>
              <a:cxn ang="0">
                <a:pos x="csX8775" y="csY8775"/>
              </a:cxn>
              <a:cxn ang="0">
                <a:pos x="csX8776" y="csY8776"/>
              </a:cxn>
              <a:cxn ang="0">
                <a:pos x="csX8777" y="csY8777"/>
              </a:cxn>
              <a:cxn ang="0">
                <a:pos x="csX8778" y="csY8778"/>
              </a:cxn>
              <a:cxn ang="0">
                <a:pos x="csX8779" y="csY8779"/>
              </a:cxn>
              <a:cxn ang="0">
                <a:pos x="csX8780" y="csY8780"/>
              </a:cxn>
              <a:cxn ang="0">
                <a:pos x="csX8781" y="csY8781"/>
              </a:cxn>
              <a:cxn ang="0">
                <a:pos x="csX8782" y="csY8782"/>
              </a:cxn>
              <a:cxn ang="0">
                <a:pos x="csX8783" y="csY8783"/>
              </a:cxn>
              <a:cxn ang="0">
                <a:pos x="csX8784" y="csY8784"/>
              </a:cxn>
              <a:cxn ang="0">
                <a:pos x="csX8785" y="csY8785"/>
              </a:cxn>
              <a:cxn ang="0">
                <a:pos x="csX8786" y="csY8786"/>
              </a:cxn>
              <a:cxn ang="0">
                <a:pos x="csX8787" y="csY8787"/>
              </a:cxn>
              <a:cxn ang="0">
                <a:pos x="csX8788" y="csY8788"/>
              </a:cxn>
              <a:cxn ang="0">
                <a:pos x="csX8789" y="csY8789"/>
              </a:cxn>
              <a:cxn ang="0">
                <a:pos x="csX8790" y="csY8790"/>
              </a:cxn>
              <a:cxn ang="0">
                <a:pos x="csX8791" y="csY8791"/>
              </a:cxn>
              <a:cxn ang="0">
                <a:pos x="csX8792" y="csY8792"/>
              </a:cxn>
              <a:cxn ang="0">
                <a:pos x="csX8793" y="csY8793"/>
              </a:cxn>
              <a:cxn ang="0">
                <a:pos x="csX8794" y="csY8794"/>
              </a:cxn>
              <a:cxn ang="0">
                <a:pos x="csX8795" y="csY8795"/>
              </a:cxn>
              <a:cxn ang="0">
                <a:pos x="csX8796" y="csY8796"/>
              </a:cxn>
              <a:cxn ang="0">
                <a:pos x="csX8797" y="csY8797"/>
              </a:cxn>
              <a:cxn ang="0">
                <a:pos x="csX8798" y="csY8798"/>
              </a:cxn>
              <a:cxn ang="0">
                <a:pos x="csX8799" y="csY8799"/>
              </a:cxn>
              <a:cxn ang="0">
                <a:pos x="csX8800" y="csY8800"/>
              </a:cxn>
              <a:cxn ang="0">
                <a:pos x="csX8801" y="csY8801"/>
              </a:cxn>
              <a:cxn ang="0">
                <a:pos x="csX8802" y="csY8802"/>
              </a:cxn>
              <a:cxn ang="0">
                <a:pos x="csX8803" y="csY8803"/>
              </a:cxn>
              <a:cxn ang="0">
                <a:pos x="csX8804" y="csY8804"/>
              </a:cxn>
              <a:cxn ang="0">
                <a:pos x="csX8805" y="csY8805"/>
              </a:cxn>
              <a:cxn ang="0">
                <a:pos x="csX8806" y="csY8806"/>
              </a:cxn>
              <a:cxn ang="0">
                <a:pos x="csX8807" y="csY8807"/>
              </a:cxn>
              <a:cxn ang="0">
                <a:pos x="csX8808" y="csY8808"/>
              </a:cxn>
              <a:cxn ang="0">
                <a:pos x="csX8809" y="csY8809"/>
              </a:cxn>
              <a:cxn ang="0">
                <a:pos x="csX8810" y="csY8810"/>
              </a:cxn>
              <a:cxn ang="0">
                <a:pos x="csX8811" y="csY8811"/>
              </a:cxn>
              <a:cxn ang="0">
                <a:pos x="csX8812" y="csY8812"/>
              </a:cxn>
              <a:cxn ang="0">
                <a:pos x="csX8813" y="csY8813"/>
              </a:cxn>
              <a:cxn ang="0">
                <a:pos x="csX8814" y="csY8814"/>
              </a:cxn>
              <a:cxn ang="0">
                <a:pos x="csX8815" y="csY8815"/>
              </a:cxn>
              <a:cxn ang="0">
                <a:pos x="csX8816" y="csY8816"/>
              </a:cxn>
              <a:cxn ang="0">
                <a:pos x="csX8817" y="csY8817"/>
              </a:cxn>
              <a:cxn ang="0">
                <a:pos x="csX8818" y="csY8818"/>
              </a:cxn>
              <a:cxn ang="0">
                <a:pos x="csX8819" y="csY8819"/>
              </a:cxn>
              <a:cxn ang="0">
                <a:pos x="csX8820" y="csY8820"/>
              </a:cxn>
              <a:cxn ang="0">
                <a:pos x="csX8821" y="csY8821"/>
              </a:cxn>
              <a:cxn ang="0">
                <a:pos x="csX8822" y="csY8822"/>
              </a:cxn>
              <a:cxn ang="0">
                <a:pos x="csX8823" y="csY8823"/>
              </a:cxn>
              <a:cxn ang="0">
                <a:pos x="csX8824" y="csY8824"/>
              </a:cxn>
              <a:cxn ang="0">
                <a:pos x="csX8825" y="csY8825"/>
              </a:cxn>
              <a:cxn ang="0">
                <a:pos x="csX8826" y="csY8826"/>
              </a:cxn>
              <a:cxn ang="0">
                <a:pos x="csX8827" y="csY8827"/>
              </a:cxn>
              <a:cxn ang="0">
                <a:pos x="csX8828" y="csY8828"/>
              </a:cxn>
              <a:cxn ang="0">
                <a:pos x="csX8829" y="csY8829"/>
              </a:cxn>
              <a:cxn ang="0">
                <a:pos x="csX8830" y="csY8830"/>
              </a:cxn>
              <a:cxn ang="0">
                <a:pos x="csX8831" y="csY8831"/>
              </a:cxn>
              <a:cxn ang="0">
                <a:pos x="csX8832" y="csY8832"/>
              </a:cxn>
              <a:cxn ang="0">
                <a:pos x="csX8833" y="csY8833"/>
              </a:cxn>
              <a:cxn ang="0">
                <a:pos x="csX8834" y="csY8834"/>
              </a:cxn>
              <a:cxn ang="0">
                <a:pos x="csX8835" y="csY8835"/>
              </a:cxn>
              <a:cxn ang="0">
                <a:pos x="csX8836" y="csY8836"/>
              </a:cxn>
              <a:cxn ang="0">
                <a:pos x="csX8837" y="csY8837"/>
              </a:cxn>
              <a:cxn ang="0">
                <a:pos x="csX8838" y="csY8838"/>
              </a:cxn>
              <a:cxn ang="0">
                <a:pos x="csX8839" y="csY8839"/>
              </a:cxn>
              <a:cxn ang="0">
                <a:pos x="csX8840" y="csY8840"/>
              </a:cxn>
              <a:cxn ang="0">
                <a:pos x="csX8841" y="csY8841"/>
              </a:cxn>
              <a:cxn ang="0">
                <a:pos x="csX8842" y="csY8842"/>
              </a:cxn>
              <a:cxn ang="0">
                <a:pos x="csX8843" y="csY8843"/>
              </a:cxn>
              <a:cxn ang="0">
                <a:pos x="csX8844" y="csY8844"/>
              </a:cxn>
              <a:cxn ang="0">
                <a:pos x="csX8845" y="csY8845"/>
              </a:cxn>
              <a:cxn ang="0">
                <a:pos x="csX8846" y="csY8846"/>
              </a:cxn>
              <a:cxn ang="0">
                <a:pos x="csX8847" y="csY8847"/>
              </a:cxn>
              <a:cxn ang="0">
                <a:pos x="csX8848" y="csY8848"/>
              </a:cxn>
              <a:cxn ang="0">
                <a:pos x="csX8849" y="csY8849"/>
              </a:cxn>
              <a:cxn ang="0">
                <a:pos x="csX8850" y="csY8850"/>
              </a:cxn>
              <a:cxn ang="0">
                <a:pos x="csX8851" y="csY8851"/>
              </a:cxn>
              <a:cxn ang="0">
                <a:pos x="csX8852" y="csY8852"/>
              </a:cxn>
              <a:cxn ang="0">
                <a:pos x="csX8853" y="csY8853"/>
              </a:cxn>
              <a:cxn ang="0">
                <a:pos x="csX8854" y="csY8854"/>
              </a:cxn>
              <a:cxn ang="0">
                <a:pos x="csX8855" y="csY8855"/>
              </a:cxn>
              <a:cxn ang="0">
                <a:pos x="csX8856" y="csY8856"/>
              </a:cxn>
              <a:cxn ang="0">
                <a:pos x="csX8857" y="csY8857"/>
              </a:cxn>
              <a:cxn ang="0">
                <a:pos x="csX8858" y="csY8858"/>
              </a:cxn>
              <a:cxn ang="0">
                <a:pos x="csX8859" y="csY8859"/>
              </a:cxn>
              <a:cxn ang="0">
                <a:pos x="csX8860" y="csY8860"/>
              </a:cxn>
              <a:cxn ang="0">
                <a:pos x="csX8861" y="csY8861"/>
              </a:cxn>
              <a:cxn ang="0">
                <a:pos x="csX8862" y="csY8862"/>
              </a:cxn>
              <a:cxn ang="0">
                <a:pos x="csX8863" y="csY8863"/>
              </a:cxn>
              <a:cxn ang="0">
                <a:pos x="csX8864" y="csY8864"/>
              </a:cxn>
              <a:cxn ang="0">
                <a:pos x="csX8865" y="csY8865"/>
              </a:cxn>
              <a:cxn ang="0">
                <a:pos x="csX8866" y="csY8866"/>
              </a:cxn>
              <a:cxn ang="0">
                <a:pos x="csX8867" y="csY8867"/>
              </a:cxn>
              <a:cxn ang="0">
                <a:pos x="csX8868" y="csY8868"/>
              </a:cxn>
              <a:cxn ang="0">
                <a:pos x="csX8869" y="csY8869"/>
              </a:cxn>
              <a:cxn ang="0">
                <a:pos x="csX8870" y="csY8870"/>
              </a:cxn>
              <a:cxn ang="0">
                <a:pos x="csX8871" y="csY8871"/>
              </a:cxn>
              <a:cxn ang="0">
                <a:pos x="csX8872" y="csY8872"/>
              </a:cxn>
              <a:cxn ang="0">
                <a:pos x="csX8873" y="csY8873"/>
              </a:cxn>
              <a:cxn ang="0">
                <a:pos x="csX8874" y="csY8874"/>
              </a:cxn>
              <a:cxn ang="0">
                <a:pos x="csX8875" y="csY8875"/>
              </a:cxn>
              <a:cxn ang="0">
                <a:pos x="csX8876" y="csY8876"/>
              </a:cxn>
              <a:cxn ang="0">
                <a:pos x="csX8877" y="csY8877"/>
              </a:cxn>
              <a:cxn ang="0">
                <a:pos x="csX8878" y="csY8878"/>
              </a:cxn>
              <a:cxn ang="0">
                <a:pos x="csX8879" y="csY8879"/>
              </a:cxn>
              <a:cxn ang="0">
                <a:pos x="csX8880" y="csY8880"/>
              </a:cxn>
              <a:cxn ang="0">
                <a:pos x="csX8881" y="csY8881"/>
              </a:cxn>
              <a:cxn ang="0">
                <a:pos x="csX8882" y="csY8882"/>
              </a:cxn>
              <a:cxn ang="0">
                <a:pos x="csX8883" y="csY8883"/>
              </a:cxn>
              <a:cxn ang="0">
                <a:pos x="csX8884" y="csY8884"/>
              </a:cxn>
              <a:cxn ang="0">
                <a:pos x="csX8885" y="csY8885"/>
              </a:cxn>
              <a:cxn ang="0">
                <a:pos x="csX8886" y="csY8886"/>
              </a:cxn>
              <a:cxn ang="0">
                <a:pos x="csX8887" y="csY8887"/>
              </a:cxn>
              <a:cxn ang="0">
                <a:pos x="csX8888" y="csY8888"/>
              </a:cxn>
              <a:cxn ang="0">
                <a:pos x="csX8889" y="csY8889"/>
              </a:cxn>
              <a:cxn ang="0">
                <a:pos x="csX8890" y="csY8890"/>
              </a:cxn>
              <a:cxn ang="0">
                <a:pos x="csX8891" y="csY8891"/>
              </a:cxn>
              <a:cxn ang="0">
                <a:pos x="csX8892" y="csY8892"/>
              </a:cxn>
              <a:cxn ang="0">
                <a:pos x="csX8893" y="csY8893"/>
              </a:cxn>
              <a:cxn ang="0">
                <a:pos x="csX8894" y="csY8894"/>
              </a:cxn>
              <a:cxn ang="0">
                <a:pos x="csX8895" y="csY8895"/>
              </a:cxn>
              <a:cxn ang="0">
                <a:pos x="csX8896" y="csY8896"/>
              </a:cxn>
              <a:cxn ang="0">
                <a:pos x="csX8897" y="csY8897"/>
              </a:cxn>
              <a:cxn ang="0">
                <a:pos x="csX8898" y="csY8898"/>
              </a:cxn>
              <a:cxn ang="0">
                <a:pos x="csX8899" y="csY8899"/>
              </a:cxn>
              <a:cxn ang="0">
                <a:pos x="csX8900" y="csY8900"/>
              </a:cxn>
              <a:cxn ang="0">
                <a:pos x="csX8901" y="csY8901"/>
              </a:cxn>
              <a:cxn ang="0">
                <a:pos x="csX8902" y="csY8902"/>
              </a:cxn>
              <a:cxn ang="0">
                <a:pos x="csX8903" y="csY8903"/>
              </a:cxn>
              <a:cxn ang="0">
                <a:pos x="csX8904" y="csY8904"/>
              </a:cxn>
              <a:cxn ang="0">
                <a:pos x="csX8905" y="csY8905"/>
              </a:cxn>
              <a:cxn ang="0">
                <a:pos x="csX8906" y="csY8906"/>
              </a:cxn>
              <a:cxn ang="0">
                <a:pos x="csX8907" y="csY8907"/>
              </a:cxn>
              <a:cxn ang="0">
                <a:pos x="csX8908" y="csY8908"/>
              </a:cxn>
              <a:cxn ang="0">
                <a:pos x="csX8909" y="csY8909"/>
              </a:cxn>
              <a:cxn ang="0">
                <a:pos x="csX8910" y="csY8910"/>
              </a:cxn>
              <a:cxn ang="0">
                <a:pos x="csX8911" y="csY8911"/>
              </a:cxn>
              <a:cxn ang="0">
                <a:pos x="csX8912" y="csY8912"/>
              </a:cxn>
              <a:cxn ang="0">
                <a:pos x="csX8913" y="csY8913"/>
              </a:cxn>
              <a:cxn ang="0">
                <a:pos x="csX8914" y="csY8914"/>
              </a:cxn>
              <a:cxn ang="0">
                <a:pos x="csX8915" y="csY8915"/>
              </a:cxn>
              <a:cxn ang="0">
                <a:pos x="csX8916" y="csY8916"/>
              </a:cxn>
              <a:cxn ang="0">
                <a:pos x="csX8917" y="csY8917"/>
              </a:cxn>
              <a:cxn ang="0">
                <a:pos x="csX8918" y="csY8918"/>
              </a:cxn>
              <a:cxn ang="0">
                <a:pos x="csX8919" y="csY8919"/>
              </a:cxn>
              <a:cxn ang="0">
                <a:pos x="csX8920" y="csY8920"/>
              </a:cxn>
              <a:cxn ang="0">
                <a:pos x="csX8921" y="csY8921"/>
              </a:cxn>
              <a:cxn ang="0">
                <a:pos x="csX8922" y="csY8922"/>
              </a:cxn>
              <a:cxn ang="0">
                <a:pos x="csX8923" y="csY8923"/>
              </a:cxn>
              <a:cxn ang="0">
                <a:pos x="csX8924" y="csY8924"/>
              </a:cxn>
              <a:cxn ang="0">
                <a:pos x="csX8925" y="csY8925"/>
              </a:cxn>
              <a:cxn ang="0">
                <a:pos x="csX8926" y="csY8926"/>
              </a:cxn>
              <a:cxn ang="0">
                <a:pos x="csX8927" y="csY8927"/>
              </a:cxn>
              <a:cxn ang="0">
                <a:pos x="csX8928" y="csY8928"/>
              </a:cxn>
              <a:cxn ang="0">
                <a:pos x="csX8929" y="csY8929"/>
              </a:cxn>
              <a:cxn ang="0">
                <a:pos x="csX8930" y="csY8930"/>
              </a:cxn>
              <a:cxn ang="0">
                <a:pos x="csX8931" y="csY8931"/>
              </a:cxn>
              <a:cxn ang="0">
                <a:pos x="csX8932" y="csY8932"/>
              </a:cxn>
              <a:cxn ang="0">
                <a:pos x="csX8933" y="csY8933"/>
              </a:cxn>
              <a:cxn ang="0">
                <a:pos x="csX8934" y="csY8934"/>
              </a:cxn>
              <a:cxn ang="0">
                <a:pos x="csX8935" y="csY8935"/>
              </a:cxn>
              <a:cxn ang="0">
                <a:pos x="csX8936" y="csY8936"/>
              </a:cxn>
              <a:cxn ang="0">
                <a:pos x="csX8937" y="csY8937"/>
              </a:cxn>
              <a:cxn ang="0">
                <a:pos x="csX8938" y="csY8938"/>
              </a:cxn>
              <a:cxn ang="0">
                <a:pos x="csX8939" y="csY8939"/>
              </a:cxn>
              <a:cxn ang="0">
                <a:pos x="csX8940" y="csY8940"/>
              </a:cxn>
              <a:cxn ang="0">
                <a:pos x="csX8941" y="csY8941"/>
              </a:cxn>
              <a:cxn ang="0">
                <a:pos x="csX8942" y="csY8942"/>
              </a:cxn>
              <a:cxn ang="0">
                <a:pos x="csX8943" y="csY8943"/>
              </a:cxn>
              <a:cxn ang="0">
                <a:pos x="csX8944" y="csY8944"/>
              </a:cxn>
              <a:cxn ang="0">
                <a:pos x="csX8945" y="csY8945"/>
              </a:cxn>
              <a:cxn ang="0">
                <a:pos x="csX8946" y="csY8946"/>
              </a:cxn>
              <a:cxn ang="0">
                <a:pos x="csX8947" y="csY8947"/>
              </a:cxn>
              <a:cxn ang="0">
                <a:pos x="csX8948" y="csY8948"/>
              </a:cxn>
              <a:cxn ang="0">
                <a:pos x="csX8949" y="csY8949"/>
              </a:cxn>
              <a:cxn ang="0">
                <a:pos x="csX8950" y="csY8950"/>
              </a:cxn>
              <a:cxn ang="0">
                <a:pos x="csX8951" y="csY8951"/>
              </a:cxn>
              <a:cxn ang="0">
                <a:pos x="csX8952" y="csY8952"/>
              </a:cxn>
              <a:cxn ang="0">
                <a:pos x="csX8953" y="csY8953"/>
              </a:cxn>
              <a:cxn ang="0">
                <a:pos x="csX8954" y="csY8954"/>
              </a:cxn>
              <a:cxn ang="0">
                <a:pos x="csX8955" y="csY8955"/>
              </a:cxn>
              <a:cxn ang="0">
                <a:pos x="csX8956" y="csY8956"/>
              </a:cxn>
              <a:cxn ang="0">
                <a:pos x="csX8957" y="csY8957"/>
              </a:cxn>
              <a:cxn ang="0">
                <a:pos x="csX8958" y="csY8958"/>
              </a:cxn>
              <a:cxn ang="0">
                <a:pos x="csX8959" y="csY8959"/>
              </a:cxn>
              <a:cxn ang="0">
                <a:pos x="csX8960" y="csY8960"/>
              </a:cxn>
              <a:cxn ang="0">
                <a:pos x="csX8961" y="csY8961"/>
              </a:cxn>
              <a:cxn ang="0">
                <a:pos x="csX8962" y="csY8962"/>
              </a:cxn>
              <a:cxn ang="0">
                <a:pos x="csX8963" y="csY8963"/>
              </a:cxn>
              <a:cxn ang="0">
                <a:pos x="csX8964" y="csY8964"/>
              </a:cxn>
              <a:cxn ang="0">
                <a:pos x="csX8965" y="csY8965"/>
              </a:cxn>
              <a:cxn ang="0">
                <a:pos x="csX8966" y="csY8966"/>
              </a:cxn>
              <a:cxn ang="0">
                <a:pos x="csX8967" y="csY8967"/>
              </a:cxn>
              <a:cxn ang="0">
                <a:pos x="csX8968" y="csY8968"/>
              </a:cxn>
              <a:cxn ang="0">
                <a:pos x="csX8969" y="csY8969"/>
              </a:cxn>
              <a:cxn ang="0">
                <a:pos x="csX8970" y="csY8970"/>
              </a:cxn>
              <a:cxn ang="0">
                <a:pos x="csX8971" y="csY8971"/>
              </a:cxn>
              <a:cxn ang="0">
                <a:pos x="csX8972" y="csY8972"/>
              </a:cxn>
              <a:cxn ang="0">
                <a:pos x="csX8973" y="csY8973"/>
              </a:cxn>
              <a:cxn ang="0">
                <a:pos x="csX8974" y="csY8974"/>
              </a:cxn>
              <a:cxn ang="0">
                <a:pos x="csX8975" y="csY8975"/>
              </a:cxn>
              <a:cxn ang="0">
                <a:pos x="csX8976" y="csY8976"/>
              </a:cxn>
              <a:cxn ang="0">
                <a:pos x="csX8977" y="csY8977"/>
              </a:cxn>
              <a:cxn ang="0">
                <a:pos x="csX8978" y="csY8978"/>
              </a:cxn>
              <a:cxn ang="0">
                <a:pos x="csX8979" y="csY8979"/>
              </a:cxn>
              <a:cxn ang="0">
                <a:pos x="csX8980" y="csY8980"/>
              </a:cxn>
              <a:cxn ang="0">
                <a:pos x="csX8981" y="csY8981"/>
              </a:cxn>
              <a:cxn ang="0">
                <a:pos x="csX8982" y="csY8982"/>
              </a:cxn>
              <a:cxn ang="0">
                <a:pos x="csX8983" y="csY8983"/>
              </a:cxn>
              <a:cxn ang="0">
                <a:pos x="csX8984" y="csY8984"/>
              </a:cxn>
              <a:cxn ang="0">
                <a:pos x="csX8985" y="csY8985"/>
              </a:cxn>
              <a:cxn ang="0">
                <a:pos x="csX8986" y="csY8986"/>
              </a:cxn>
              <a:cxn ang="0">
                <a:pos x="csX8987" y="csY8987"/>
              </a:cxn>
              <a:cxn ang="0">
                <a:pos x="csX8988" y="csY8988"/>
              </a:cxn>
              <a:cxn ang="0">
                <a:pos x="csX8989" y="csY8989"/>
              </a:cxn>
              <a:cxn ang="0">
                <a:pos x="csX8990" y="csY8990"/>
              </a:cxn>
              <a:cxn ang="0">
                <a:pos x="csX8991" y="csY8991"/>
              </a:cxn>
              <a:cxn ang="0">
                <a:pos x="csX8992" y="csY8992"/>
              </a:cxn>
              <a:cxn ang="0">
                <a:pos x="csX8993" y="csY8993"/>
              </a:cxn>
              <a:cxn ang="0">
                <a:pos x="csX8994" y="csY8994"/>
              </a:cxn>
              <a:cxn ang="0">
                <a:pos x="csX8995" y="csY8995"/>
              </a:cxn>
              <a:cxn ang="0">
                <a:pos x="csX8996" y="csY8996"/>
              </a:cxn>
              <a:cxn ang="0">
                <a:pos x="csX8997" y="csY8997"/>
              </a:cxn>
              <a:cxn ang="0">
                <a:pos x="csX8998" y="csY8998"/>
              </a:cxn>
              <a:cxn ang="0">
                <a:pos x="csX8999" y="csY8999"/>
              </a:cxn>
              <a:cxn ang="0">
                <a:pos x="csX9000" y="csY9000"/>
              </a:cxn>
              <a:cxn ang="0">
                <a:pos x="csX9001" y="csY9001"/>
              </a:cxn>
              <a:cxn ang="0">
                <a:pos x="csX9002" y="csY9002"/>
              </a:cxn>
              <a:cxn ang="0">
                <a:pos x="csX9003" y="csY9003"/>
              </a:cxn>
              <a:cxn ang="0">
                <a:pos x="csX9004" y="csY9004"/>
              </a:cxn>
              <a:cxn ang="0">
                <a:pos x="csX9005" y="csY9005"/>
              </a:cxn>
              <a:cxn ang="0">
                <a:pos x="csX9006" y="csY9006"/>
              </a:cxn>
              <a:cxn ang="0">
                <a:pos x="csX9007" y="csY9007"/>
              </a:cxn>
              <a:cxn ang="0">
                <a:pos x="csX9008" y="csY9008"/>
              </a:cxn>
              <a:cxn ang="0">
                <a:pos x="csX9009" y="csY9009"/>
              </a:cxn>
              <a:cxn ang="0">
                <a:pos x="csX9010" y="csY9010"/>
              </a:cxn>
              <a:cxn ang="0">
                <a:pos x="csX9011" y="csY9011"/>
              </a:cxn>
              <a:cxn ang="0">
                <a:pos x="csX9012" y="csY9012"/>
              </a:cxn>
              <a:cxn ang="0">
                <a:pos x="csX9013" y="csY9013"/>
              </a:cxn>
              <a:cxn ang="0">
                <a:pos x="csX9014" y="csY9014"/>
              </a:cxn>
              <a:cxn ang="0">
                <a:pos x="csX9015" y="csY9015"/>
              </a:cxn>
              <a:cxn ang="0">
                <a:pos x="csX9016" y="csY9016"/>
              </a:cxn>
              <a:cxn ang="0">
                <a:pos x="csX9017" y="csY9017"/>
              </a:cxn>
              <a:cxn ang="0">
                <a:pos x="csX9018" y="csY9018"/>
              </a:cxn>
              <a:cxn ang="0">
                <a:pos x="csX9019" y="csY9019"/>
              </a:cxn>
              <a:cxn ang="0">
                <a:pos x="csX9020" y="csY9020"/>
              </a:cxn>
              <a:cxn ang="0">
                <a:pos x="csX9021" y="csY9021"/>
              </a:cxn>
              <a:cxn ang="0">
                <a:pos x="csX9022" y="csY9022"/>
              </a:cxn>
              <a:cxn ang="0">
                <a:pos x="csX9023" y="csY9023"/>
              </a:cxn>
              <a:cxn ang="0">
                <a:pos x="csX9024" y="csY9024"/>
              </a:cxn>
              <a:cxn ang="0">
                <a:pos x="csX9025" y="csY9025"/>
              </a:cxn>
              <a:cxn ang="0">
                <a:pos x="csX9026" y="csY9026"/>
              </a:cxn>
              <a:cxn ang="0">
                <a:pos x="csX9027" y="csY9027"/>
              </a:cxn>
              <a:cxn ang="0">
                <a:pos x="csX9028" y="csY9028"/>
              </a:cxn>
              <a:cxn ang="0">
                <a:pos x="csX9029" y="csY9029"/>
              </a:cxn>
              <a:cxn ang="0">
                <a:pos x="csX9030" y="csY9030"/>
              </a:cxn>
              <a:cxn ang="0">
                <a:pos x="csX9031" y="csY9031"/>
              </a:cxn>
              <a:cxn ang="0">
                <a:pos x="csX9032" y="csY9032"/>
              </a:cxn>
              <a:cxn ang="0">
                <a:pos x="csX9033" y="csY9033"/>
              </a:cxn>
              <a:cxn ang="0">
                <a:pos x="csX9034" y="csY9034"/>
              </a:cxn>
              <a:cxn ang="0">
                <a:pos x="csX9035" y="csY9035"/>
              </a:cxn>
              <a:cxn ang="0">
                <a:pos x="csX9036" y="csY9036"/>
              </a:cxn>
              <a:cxn ang="0">
                <a:pos x="csX9037" y="csY9037"/>
              </a:cxn>
              <a:cxn ang="0">
                <a:pos x="csX9038" y="csY9038"/>
              </a:cxn>
              <a:cxn ang="0">
                <a:pos x="csX9039" y="csY9039"/>
              </a:cxn>
              <a:cxn ang="0">
                <a:pos x="csX9040" y="csY9040"/>
              </a:cxn>
              <a:cxn ang="0">
                <a:pos x="csX9041" y="csY9041"/>
              </a:cxn>
              <a:cxn ang="0">
                <a:pos x="csX9042" y="csY9042"/>
              </a:cxn>
              <a:cxn ang="0">
                <a:pos x="csX9043" y="csY9043"/>
              </a:cxn>
              <a:cxn ang="0">
                <a:pos x="csX9044" y="csY9044"/>
              </a:cxn>
              <a:cxn ang="0">
                <a:pos x="csX9045" y="csY9045"/>
              </a:cxn>
              <a:cxn ang="0">
                <a:pos x="csX9046" y="csY9046"/>
              </a:cxn>
              <a:cxn ang="0">
                <a:pos x="csX9047" y="csY9047"/>
              </a:cxn>
              <a:cxn ang="0">
                <a:pos x="csX9048" y="csY9048"/>
              </a:cxn>
              <a:cxn ang="0">
                <a:pos x="csX9049" y="csY9049"/>
              </a:cxn>
              <a:cxn ang="0">
                <a:pos x="csX9050" y="csY9050"/>
              </a:cxn>
              <a:cxn ang="0">
                <a:pos x="csX9051" y="csY9051"/>
              </a:cxn>
              <a:cxn ang="0">
                <a:pos x="csX9052" y="csY9052"/>
              </a:cxn>
              <a:cxn ang="0">
                <a:pos x="csX9053" y="csY9053"/>
              </a:cxn>
              <a:cxn ang="0">
                <a:pos x="csX9054" y="csY9054"/>
              </a:cxn>
              <a:cxn ang="0">
                <a:pos x="csX9055" y="csY9055"/>
              </a:cxn>
              <a:cxn ang="0">
                <a:pos x="csX9056" y="csY9056"/>
              </a:cxn>
              <a:cxn ang="0">
                <a:pos x="csX9057" y="csY9057"/>
              </a:cxn>
              <a:cxn ang="0">
                <a:pos x="csX9058" y="csY9058"/>
              </a:cxn>
              <a:cxn ang="0">
                <a:pos x="csX9059" y="csY9059"/>
              </a:cxn>
              <a:cxn ang="0">
                <a:pos x="csX9060" y="csY9060"/>
              </a:cxn>
              <a:cxn ang="0">
                <a:pos x="csX9061" y="csY9061"/>
              </a:cxn>
              <a:cxn ang="0">
                <a:pos x="csX9062" y="csY9062"/>
              </a:cxn>
              <a:cxn ang="0">
                <a:pos x="csX9063" y="csY9063"/>
              </a:cxn>
              <a:cxn ang="0">
                <a:pos x="csX9064" y="csY9064"/>
              </a:cxn>
              <a:cxn ang="0">
                <a:pos x="csX9065" y="csY9065"/>
              </a:cxn>
              <a:cxn ang="0">
                <a:pos x="csX9066" y="csY9066"/>
              </a:cxn>
              <a:cxn ang="0">
                <a:pos x="csX9067" y="csY9067"/>
              </a:cxn>
              <a:cxn ang="0">
                <a:pos x="csX9068" y="csY9068"/>
              </a:cxn>
              <a:cxn ang="0">
                <a:pos x="csX9069" y="csY9069"/>
              </a:cxn>
              <a:cxn ang="0">
                <a:pos x="csX9070" y="csY9070"/>
              </a:cxn>
              <a:cxn ang="0">
                <a:pos x="csX9071" y="csY9071"/>
              </a:cxn>
              <a:cxn ang="0">
                <a:pos x="csX9072" y="csY9072"/>
              </a:cxn>
              <a:cxn ang="0">
                <a:pos x="csX9073" y="csY9073"/>
              </a:cxn>
              <a:cxn ang="0">
                <a:pos x="csX9074" y="csY9074"/>
              </a:cxn>
              <a:cxn ang="0">
                <a:pos x="csX9075" y="csY9075"/>
              </a:cxn>
              <a:cxn ang="0">
                <a:pos x="csX9076" y="csY9076"/>
              </a:cxn>
              <a:cxn ang="0">
                <a:pos x="csX9077" y="csY9077"/>
              </a:cxn>
              <a:cxn ang="0">
                <a:pos x="csX9078" y="csY9078"/>
              </a:cxn>
              <a:cxn ang="0">
                <a:pos x="csX9079" y="csY9079"/>
              </a:cxn>
              <a:cxn ang="0">
                <a:pos x="csX9080" y="csY9080"/>
              </a:cxn>
              <a:cxn ang="0">
                <a:pos x="csX9081" y="csY9081"/>
              </a:cxn>
              <a:cxn ang="0">
                <a:pos x="csX9082" y="csY9082"/>
              </a:cxn>
              <a:cxn ang="0">
                <a:pos x="csX9083" y="csY9083"/>
              </a:cxn>
              <a:cxn ang="0">
                <a:pos x="csX9084" y="csY9084"/>
              </a:cxn>
              <a:cxn ang="0">
                <a:pos x="csX9085" y="csY9085"/>
              </a:cxn>
              <a:cxn ang="0">
                <a:pos x="csX9086" y="csY9086"/>
              </a:cxn>
              <a:cxn ang="0">
                <a:pos x="csX9087" y="csY9087"/>
              </a:cxn>
              <a:cxn ang="0">
                <a:pos x="csX9088" y="csY9088"/>
              </a:cxn>
              <a:cxn ang="0">
                <a:pos x="csX9089" y="csY9089"/>
              </a:cxn>
              <a:cxn ang="0">
                <a:pos x="csX9090" y="csY9090"/>
              </a:cxn>
              <a:cxn ang="0">
                <a:pos x="csX9091" y="csY9091"/>
              </a:cxn>
              <a:cxn ang="0">
                <a:pos x="csX9092" y="csY9092"/>
              </a:cxn>
              <a:cxn ang="0">
                <a:pos x="csX9093" y="csY9093"/>
              </a:cxn>
              <a:cxn ang="0">
                <a:pos x="csX9094" y="csY9094"/>
              </a:cxn>
              <a:cxn ang="0">
                <a:pos x="csX9095" y="csY9095"/>
              </a:cxn>
              <a:cxn ang="0">
                <a:pos x="csX9096" y="csY9096"/>
              </a:cxn>
              <a:cxn ang="0">
                <a:pos x="csX9097" y="csY9097"/>
              </a:cxn>
              <a:cxn ang="0">
                <a:pos x="csX9098" y="csY9098"/>
              </a:cxn>
              <a:cxn ang="0">
                <a:pos x="csX9099" y="csY9099"/>
              </a:cxn>
              <a:cxn ang="0">
                <a:pos x="csX9100" y="csY9100"/>
              </a:cxn>
              <a:cxn ang="0">
                <a:pos x="csX9101" y="csY9101"/>
              </a:cxn>
              <a:cxn ang="0">
                <a:pos x="csX9102" y="csY9102"/>
              </a:cxn>
              <a:cxn ang="0">
                <a:pos x="csX9103" y="csY9103"/>
              </a:cxn>
              <a:cxn ang="0">
                <a:pos x="csX9104" y="csY9104"/>
              </a:cxn>
              <a:cxn ang="0">
                <a:pos x="csX9105" y="csY9105"/>
              </a:cxn>
              <a:cxn ang="0">
                <a:pos x="csX9106" y="csY9106"/>
              </a:cxn>
              <a:cxn ang="0">
                <a:pos x="csX9107" y="csY9107"/>
              </a:cxn>
              <a:cxn ang="0">
                <a:pos x="csX9108" y="csY9108"/>
              </a:cxn>
              <a:cxn ang="0">
                <a:pos x="csX9109" y="csY9109"/>
              </a:cxn>
              <a:cxn ang="0">
                <a:pos x="csX9110" y="csY9110"/>
              </a:cxn>
              <a:cxn ang="0">
                <a:pos x="csX9111" y="csY9111"/>
              </a:cxn>
              <a:cxn ang="0">
                <a:pos x="csX9112" y="csY9112"/>
              </a:cxn>
              <a:cxn ang="0">
                <a:pos x="csX9113" y="csY9113"/>
              </a:cxn>
              <a:cxn ang="0">
                <a:pos x="csX9114" y="csY9114"/>
              </a:cxn>
              <a:cxn ang="0">
                <a:pos x="csX9115" y="csY9115"/>
              </a:cxn>
              <a:cxn ang="0">
                <a:pos x="csX9116" y="csY9116"/>
              </a:cxn>
              <a:cxn ang="0">
                <a:pos x="csX9117" y="csY9117"/>
              </a:cxn>
              <a:cxn ang="0">
                <a:pos x="csX9118" y="csY9118"/>
              </a:cxn>
              <a:cxn ang="0">
                <a:pos x="csX9119" y="csY9119"/>
              </a:cxn>
              <a:cxn ang="0">
                <a:pos x="csX9120" y="csY9120"/>
              </a:cxn>
              <a:cxn ang="0">
                <a:pos x="csX9121" y="csY9121"/>
              </a:cxn>
              <a:cxn ang="0">
                <a:pos x="csX9122" y="csY9122"/>
              </a:cxn>
              <a:cxn ang="0">
                <a:pos x="csX9123" y="csY9123"/>
              </a:cxn>
              <a:cxn ang="0">
                <a:pos x="csX9124" y="csY9124"/>
              </a:cxn>
              <a:cxn ang="0">
                <a:pos x="csX9125" y="csY9125"/>
              </a:cxn>
              <a:cxn ang="0">
                <a:pos x="csX9126" y="csY9126"/>
              </a:cxn>
              <a:cxn ang="0">
                <a:pos x="csX9127" y="csY9127"/>
              </a:cxn>
              <a:cxn ang="0">
                <a:pos x="csX9128" y="csY9128"/>
              </a:cxn>
              <a:cxn ang="0">
                <a:pos x="csX9129" y="csY9129"/>
              </a:cxn>
              <a:cxn ang="0">
                <a:pos x="csX9130" y="csY9130"/>
              </a:cxn>
              <a:cxn ang="0">
                <a:pos x="csX9131" y="csY9131"/>
              </a:cxn>
              <a:cxn ang="0">
                <a:pos x="csX9132" y="csY9132"/>
              </a:cxn>
              <a:cxn ang="0">
                <a:pos x="csX9133" y="csY9133"/>
              </a:cxn>
              <a:cxn ang="0">
                <a:pos x="csX9134" y="csY9134"/>
              </a:cxn>
              <a:cxn ang="0">
                <a:pos x="csX9135" y="csY9135"/>
              </a:cxn>
              <a:cxn ang="0">
                <a:pos x="csX9136" y="csY9136"/>
              </a:cxn>
              <a:cxn ang="0">
                <a:pos x="csX9137" y="csY9137"/>
              </a:cxn>
              <a:cxn ang="0">
                <a:pos x="csX9138" y="csY9138"/>
              </a:cxn>
              <a:cxn ang="0">
                <a:pos x="csX9139" y="csY9139"/>
              </a:cxn>
              <a:cxn ang="0">
                <a:pos x="csX9140" y="csY9140"/>
              </a:cxn>
              <a:cxn ang="0">
                <a:pos x="csX9141" y="csY9141"/>
              </a:cxn>
              <a:cxn ang="0">
                <a:pos x="csX9142" y="csY9142"/>
              </a:cxn>
              <a:cxn ang="0">
                <a:pos x="csX9143" y="csY9143"/>
              </a:cxn>
              <a:cxn ang="0">
                <a:pos x="csX9144" y="csY9144"/>
              </a:cxn>
              <a:cxn ang="0">
                <a:pos x="csX9145" y="csY9145"/>
              </a:cxn>
              <a:cxn ang="0">
                <a:pos x="csX9146" y="csY9146"/>
              </a:cxn>
              <a:cxn ang="0">
                <a:pos x="csX9147" y="csY9147"/>
              </a:cxn>
              <a:cxn ang="0">
                <a:pos x="csX9148" y="csY9148"/>
              </a:cxn>
              <a:cxn ang="0">
                <a:pos x="csX9149" y="csY9149"/>
              </a:cxn>
              <a:cxn ang="0">
                <a:pos x="csX9150" y="csY9150"/>
              </a:cxn>
              <a:cxn ang="0">
                <a:pos x="csX9151" y="csY9151"/>
              </a:cxn>
              <a:cxn ang="0">
                <a:pos x="csX9152" y="csY9152"/>
              </a:cxn>
              <a:cxn ang="0">
                <a:pos x="csX9153" y="csY9153"/>
              </a:cxn>
              <a:cxn ang="0">
                <a:pos x="csX9154" y="csY9154"/>
              </a:cxn>
              <a:cxn ang="0">
                <a:pos x="csX9155" y="csY9155"/>
              </a:cxn>
              <a:cxn ang="0">
                <a:pos x="csX9156" y="csY9156"/>
              </a:cxn>
              <a:cxn ang="0">
                <a:pos x="csX9157" y="csY9157"/>
              </a:cxn>
              <a:cxn ang="0">
                <a:pos x="csX9158" y="csY9158"/>
              </a:cxn>
              <a:cxn ang="0">
                <a:pos x="csX9159" y="csY9159"/>
              </a:cxn>
              <a:cxn ang="0">
                <a:pos x="csX9160" y="csY9160"/>
              </a:cxn>
              <a:cxn ang="0">
                <a:pos x="csX9161" y="csY9161"/>
              </a:cxn>
              <a:cxn ang="0">
                <a:pos x="csX9162" y="csY9162"/>
              </a:cxn>
              <a:cxn ang="0">
                <a:pos x="csX9163" y="csY9163"/>
              </a:cxn>
              <a:cxn ang="0">
                <a:pos x="csX9164" y="csY9164"/>
              </a:cxn>
              <a:cxn ang="0">
                <a:pos x="csX9165" y="csY9165"/>
              </a:cxn>
              <a:cxn ang="0">
                <a:pos x="csX9166" y="csY9166"/>
              </a:cxn>
              <a:cxn ang="0">
                <a:pos x="csX9167" y="csY9167"/>
              </a:cxn>
              <a:cxn ang="0">
                <a:pos x="csX9168" y="csY9168"/>
              </a:cxn>
              <a:cxn ang="0">
                <a:pos x="csX9169" y="csY9169"/>
              </a:cxn>
              <a:cxn ang="0">
                <a:pos x="csX9170" y="csY9170"/>
              </a:cxn>
              <a:cxn ang="0">
                <a:pos x="csX9171" y="csY9171"/>
              </a:cxn>
              <a:cxn ang="0">
                <a:pos x="csX9172" y="csY9172"/>
              </a:cxn>
              <a:cxn ang="0">
                <a:pos x="csX9173" y="csY9173"/>
              </a:cxn>
              <a:cxn ang="0">
                <a:pos x="csX9174" y="csY9174"/>
              </a:cxn>
              <a:cxn ang="0">
                <a:pos x="csX9175" y="csY9175"/>
              </a:cxn>
              <a:cxn ang="0">
                <a:pos x="csX9176" y="csY9176"/>
              </a:cxn>
              <a:cxn ang="0">
                <a:pos x="csX9177" y="csY9177"/>
              </a:cxn>
              <a:cxn ang="0">
                <a:pos x="csX9178" y="csY9178"/>
              </a:cxn>
              <a:cxn ang="0">
                <a:pos x="csX9179" y="csY9179"/>
              </a:cxn>
              <a:cxn ang="0">
                <a:pos x="csX9180" y="csY9180"/>
              </a:cxn>
              <a:cxn ang="0">
                <a:pos x="csX9181" y="csY9181"/>
              </a:cxn>
              <a:cxn ang="0">
                <a:pos x="csX9182" y="csY9182"/>
              </a:cxn>
              <a:cxn ang="0">
                <a:pos x="csX9183" y="csY9183"/>
              </a:cxn>
              <a:cxn ang="0">
                <a:pos x="csX9184" y="csY9184"/>
              </a:cxn>
              <a:cxn ang="0">
                <a:pos x="csX9185" y="csY9185"/>
              </a:cxn>
              <a:cxn ang="0">
                <a:pos x="csX9186" y="csY9186"/>
              </a:cxn>
              <a:cxn ang="0">
                <a:pos x="csX9187" y="csY9187"/>
              </a:cxn>
              <a:cxn ang="0">
                <a:pos x="csX9188" y="csY9188"/>
              </a:cxn>
              <a:cxn ang="0">
                <a:pos x="csX9189" y="csY9189"/>
              </a:cxn>
              <a:cxn ang="0">
                <a:pos x="csX9190" y="csY9190"/>
              </a:cxn>
              <a:cxn ang="0">
                <a:pos x="csX9191" y="csY9191"/>
              </a:cxn>
              <a:cxn ang="0">
                <a:pos x="csX9192" y="csY9192"/>
              </a:cxn>
              <a:cxn ang="0">
                <a:pos x="csX9193" y="csY9193"/>
              </a:cxn>
              <a:cxn ang="0">
                <a:pos x="csX9194" y="csY9194"/>
              </a:cxn>
              <a:cxn ang="0">
                <a:pos x="csX9195" y="csY9195"/>
              </a:cxn>
              <a:cxn ang="0">
                <a:pos x="csX9196" y="csY9196"/>
              </a:cxn>
              <a:cxn ang="0">
                <a:pos x="csX9197" y="csY9197"/>
              </a:cxn>
              <a:cxn ang="0">
                <a:pos x="csX9198" y="csY9198"/>
              </a:cxn>
              <a:cxn ang="0">
                <a:pos x="csX9199" y="csY9199"/>
              </a:cxn>
              <a:cxn ang="0">
                <a:pos x="csX9200" y="csY9200"/>
              </a:cxn>
              <a:cxn ang="0">
                <a:pos x="csX9201" y="csY9201"/>
              </a:cxn>
              <a:cxn ang="0">
                <a:pos x="csX9202" y="csY9202"/>
              </a:cxn>
              <a:cxn ang="0">
                <a:pos x="csX9203" y="csY9203"/>
              </a:cxn>
              <a:cxn ang="0">
                <a:pos x="csX9204" y="csY9204"/>
              </a:cxn>
              <a:cxn ang="0">
                <a:pos x="csX9205" y="csY9205"/>
              </a:cxn>
              <a:cxn ang="0">
                <a:pos x="csX9206" y="csY9206"/>
              </a:cxn>
              <a:cxn ang="0">
                <a:pos x="csX9207" y="csY9207"/>
              </a:cxn>
              <a:cxn ang="0">
                <a:pos x="csX9208" y="csY9208"/>
              </a:cxn>
              <a:cxn ang="0">
                <a:pos x="csX9209" y="csY9209"/>
              </a:cxn>
              <a:cxn ang="0">
                <a:pos x="csX9210" y="csY9210"/>
              </a:cxn>
              <a:cxn ang="0">
                <a:pos x="csX9211" y="csY9211"/>
              </a:cxn>
              <a:cxn ang="0">
                <a:pos x="csX9212" y="csY9212"/>
              </a:cxn>
              <a:cxn ang="0">
                <a:pos x="csX9213" y="csY9213"/>
              </a:cxn>
              <a:cxn ang="0">
                <a:pos x="csX9214" y="csY9214"/>
              </a:cxn>
              <a:cxn ang="0">
                <a:pos x="csX9215" y="csY9215"/>
              </a:cxn>
              <a:cxn ang="0">
                <a:pos x="csX9216" y="csY9216"/>
              </a:cxn>
              <a:cxn ang="0">
                <a:pos x="csX9217" y="csY9217"/>
              </a:cxn>
              <a:cxn ang="0">
                <a:pos x="csX9218" y="csY9218"/>
              </a:cxn>
              <a:cxn ang="0">
                <a:pos x="csX9219" y="csY9219"/>
              </a:cxn>
              <a:cxn ang="0">
                <a:pos x="csX9220" y="csY9220"/>
              </a:cxn>
              <a:cxn ang="0">
                <a:pos x="csX9221" y="csY9221"/>
              </a:cxn>
              <a:cxn ang="0">
                <a:pos x="csX9222" y="csY9222"/>
              </a:cxn>
              <a:cxn ang="0">
                <a:pos x="csX9223" y="csY9223"/>
              </a:cxn>
              <a:cxn ang="0">
                <a:pos x="csX9224" y="csY9224"/>
              </a:cxn>
              <a:cxn ang="0">
                <a:pos x="csX9225" y="csY9225"/>
              </a:cxn>
              <a:cxn ang="0">
                <a:pos x="csX9226" y="csY9226"/>
              </a:cxn>
              <a:cxn ang="0">
                <a:pos x="csX9227" y="csY9227"/>
              </a:cxn>
              <a:cxn ang="0">
                <a:pos x="csX9228" y="csY9228"/>
              </a:cxn>
              <a:cxn ang="0">
                <a:pos x="csX9229" y="csY9229"/>
              </a:cxn>
              <a:cxn ang="0">
                <a:pos x="csX9230" y="csY9230"/>
              </a:cxn>
              <a:cxn ang="0">
                <a:pos x="csX9231" y="csY9231"/>
              </a:cxn>
              <a:cxn ang="0">
                <a:pos x="csX9232" y="csY9232"/>
              </a:cxn>
              <a:cxn ang="0">
                <a:pos x="csX9233" y="csY9233"/>
              </a:cxn>
              <a:cxn ang="0">
                <a:pos x="csX9234" y="csY9234"/>
              </a:cxn>
              <a:cxn ang="0">
                <a:pos x="csX9235" y="csY9235"/>
              </a:cxn>
              <a:cxn ang="0">
                <a:pos x="csX9236" y="csY9236"/>
              </a:cxn>
              <a:cxn ang="0">
                <a:pos x="csX9237" y="csY9237"/>
              </a:cxn>
              <a:cxn ang="0">
                <a:pos x="csX9238" y="csY9238"/>
              </a:cxn>
              <a:cxn ang="0">
                <a:pos x="csX9239" y="csY9239"/>
              </a:cxn>
              <a:cxn ang="0">
                <a:pos x="csX9240" y="csY9240"/>
              </a:cxn>
              <a:cxn ang="0">
                <a:pos x="csX9241" y="csY9241"/>
              </a:cxn>
              <a:cxn ang="0">
                <a:pos x="csX9242" y="csY9242"/>
              </a:cxn>
              <a:cxn ang="0">
                <a:pos x="csX9243" y="csY9243"/>
              </a:cxn>
              <a:cxn ang="0">
                <a:pos x="csX9244" y="csY9244"/>
              </a:cxn>
              <a:cxn ang="0">
                <a:pos x="csX9245" y="csY9245"/>
              </a:cxn>
              <a:cxn ang="0">
                <a:pos x="csX9246" y="csY9246"/>
              </a:cxn>
              <a:cxn ang="0">
                <a:pos x="csX9247" y="csY9247"/>
              </a:cxn>
              <a:cxn ang="0">
                <a:pos x="csX9248" y="csY9248"/>
              </a:cxn>
              <a:cxn ang="0">
                <a:pos x="csX9249" y="csY9249"/>
              </a:cxn>
              <a:cxn ang="0">
                <a:pos x="csX9250" y="csY9250"/>
              </a:cxn>
              <a:cxn ang="0">
                <a:pos x="csX9251" y="csY9251"/>
              </a:cxn>
              <a:cxn ang="0">
                <a:pos x="csX9252" y="csY9252"/>
              </a:cxn>
              <a:cxn ang="0">
                <a:pos x="csX9253" y="csY9253"/>
              </a:cxn>
              <a:cxn ang="0">
                <a:pos x="csX9254" y="csY9254"/>
              </a:cxn>
              <a:cxn ang="0">
                <a:pos x="csX9255" y="csY9255"/>
              </a:cxn>
              <a:cxn ang="0">
                <a:pos x="csX9256" y="csY9256"/>
              </a:cxn>
              <a:cxn ang="0">
                <a:pos x="csX9257" y="csY9257"/>
              </a:cxn>
              <a:cxn ang="0">
                <a:pos x="csX9258" y="csY9258"/>
              </a:cxn>
              <a:cxn ang="0">
                <a:pos x="csX9259" y="csY9259"/>
              </a:cxn>
              <a:cxn ang="0">
                <a:pos x="csX9260" y="csY9260"/>
              </a:cxn>
              <a:cxn ang="0">
                <a:pos x="csX9261" y="csY9261"/>
              </a:cxn>
              <a:cxn ang="0">
                <a:pos x="csX9262" y="csY9262"/>
              </a:cxn>
              <a:cxn ang="0">
                <a:pos x="csX9263" y="csY9263"/>
              </a:cxn>
              <a:cxn ang="0">
                <a:pos x="csX9264" y="csY9264"/>
              </a:cxn>
              <a:cxn ang="0">
                <a:pos x="csX9265" y="csY9265"/>
              </a:cxn>
              <a:cxn ang="0">
                <a:pos x="csX9266" y="csY9266"/>
              </a:cxn>
              <a:cxn ang="0">
                <a:pos x="csX9267" y="csY9267"/>
              </a:cxn>
              <a:cxn ang="0">
                <a:pos x="csX9268" y="csY9268"/>
              </a:cxn>
              <a:cxn ang="0">
                <a:pos x="csX9269" y="csY9269"/>
              </a:cxn>
              <a:cxn ang="0">
                <a:pos x="csX9270" y="csY9270"/>
              </a:cxn>
              <a:cxn ang="0">
                <a:pos x="csX9271" y="csY9271"/>
              </a:cxn>
              <a:cxn ang="0">
                <a:pos x="csX9272" y="csY9272"/>
              </a:cxn>
              <a:cxn ang="0">
                <a:pos x="csX9273" y="csY9273"/>
              </a:cxn>
              <a:cxn ang="0">
                <a:pos x="csX9274" y="csY9274"/>
              </a:cxn>
              <a:cxn ang="0">
                <a:pos x="csX9275" y="csY9275"/>
              </a:cxn>
              <a:cxn ang="0">
                <a:pos x="csX9276" y="csY9276"/>
              </a:cxn>
              <a:cxn ang="0">
                <a:pos x="csX9277" y="csY9277"/>
              </a:cxn>
              <a:cxn ang="0">
                <a:pos x="csX9278" y="csY9278"/>
              </a:cxn>
              <a:cxn ang="0">
                <a:pos x="csX9279" y="csY9279"/>
              </a:cxn>
              <a:cxn ang="0">
                <a:pos x="csX9280" y="csY9280"/>
              </a:cxn>
              <a:cxn ang="0">
                <a:pos x="csX9281" y="csY9281"/>
              </a:cxn>
              <a:cxn ang="0">
                <a:pos x="csX9282" y="csY9282"/>
              </a:cxn>
              <a:cxn ang="0">
                <a:pos x="csX9283" y="csY9283"/>
              </a:cxn>
              <a:cxn ang="0">
                <a:pos x="csX9284" y="csY9284"/>
              </a:cxn>
              <a:cxn ang="0">
                <a:pos x="csX9285" y="csY9285"/>
              </a:cxn>
              <a:cxn ang="0">
                <a:pos x="csX9286" y="csY9286"/>
              </a:cxn>
              <a:cxn ang="0">
                <a:pos x="csX9287" y="csY9287"/>
              </a:cxn>
              <a:cxn ang="0">
                <a:pos x="csX9288" y="csY9288"/>
              </a:cxn>
              <a:cxn ang="0">
                <a:pos x="csX9289" y="csY9289"/>
              </a:cxn>
              <a:cxn ang="0">
                <a:pos x="csX9290" y="csY9290"/>
              </a:cxn>
              <a:cxn ang="0">
                <a:pos x="csX9291" y="csY9291"/>
              </a:cxn>
              <a:cxn ang="0">
                <a:pos x="csX9292" y="csY9292"/>
              </a:cxn>
              <a:cxn ang="0">
                <a:pos x="csX9293" y="csY9293"/>
              </a:cxn>
              <a:cxn ang="0">
                <a:pos x="csX9294" y="csY9294"/>
              </a:cxn>
              <a:cxn ang="0">
                <a:pos x="csX9295" y="csY9295"/>
              </a:cxn>
              <a:cxn ang="0">
                <a:pos x="csX9296" y="csY9296"/>
              </a:cxn>
              <a:cxn ang="0">
                <a:pos x="csX9297" y="csY9297"/>
              </a:cxn>
              <a:cxn ang="0">
                <a:pos x="csX9298" y="csY9298"/>
              </a:cxn>
              <a:cxn ang="0">
                <a:pos x="csX9299" y="csY9299"/>
              </a:cxn>
              <a:cxn ang="0">
                <a:pos x="csX9300" y="csY9300"/>
              </a:cxn>
              <a:cxn ang="0">
                <a:pos x="csX9301" y="csY9301"/>
              </a:cxn>
              <a:cxn ang="0">
                <a:pos x="csX9302" y="csY9302"/>
              </a:cxn>
              <a:cxn ang="0">
                <a:pos x="csX9303" y="csY9303"/>
              </a:cxn>
              <a:cxn ang="0">
                <a:pos x="csX9304" y="csY9304"/>
              </a:cxn>
              <a:cxn ang="0">
                <a:pos x="csX9305" y="csY9305"/>
              </a:cxn>
              <a:cxn ang="0">
                <a:pos x="csX9306" y="csY9306"/>
              </a:cxn>
              <a:cxn ang="0">
                <a:pos x="csX9307" y="csY9307"/>
              </a:cxn>
              <a:cxn ang="0">
                <a:pos x="csX9308" y="csY9308"/>
              </a:cxn>
              <a:cxn ang="0">
                <a:pos x="csX9309" y="csY9309"/>
              </a:cxn>
              <a:cxn ang="0">
                <a:pos x="csX9310" y="csY9310"/>
              </a:cxn>
              <a:cxn ang="0">
                <a:pos x="csX9311" y="csY9311"/>
              </a:cxn>
              <a:cxn ang="0">
                <a:pos x="csX9312" y="csY9312"/>
              </a:cxn>
              <a:cxn ang="0">
                <a:pos x="csX9313" y="csY9313"/>
              </a:cxn>
              <a:cxn ang="0">
                <a:pos x="csX9314" y="csY9314"/>
              </a:cxn>
              <a:cxn ang="0">
                <a:pos x="csX9315" y="csY9315"/>
              </a:cxn>
              <a:cxn ang="0">
                <a:pos x="csX9316" y="csY9316"/>
              </a:cxn>
              <a:cxn ang="0">
                <a:pos x="csX9317" y="csY9317"/>
              </a:cxn>
              <a:cxn ang="0">
                <a:pos x="csX9318" y="csY9318"/>
              </a:cxn>
              <a:cxn ang="0">
                <a:pos x="csX9319" y="csY9319"/>
              </a:cxn>
              <a:cxn ang="0">
                <a:pos x="csX9320" y="csY9320"/>
              </a:cxn>
              <a:cxn ang="0">
                <a:pos x="csX9321" y="csY9321"/>
              </a:cxn>
              <a:cxn ang="0">
                <a:pos x="csX9322" y="csY9322"/>
              </a:cxn>
              <a:cxn ang="0">
                <a:pos x="csX9323" y="csY9323"/>
              </a:cxn>
              <a:cxn ang="0">
                <a:pos x="csX9324" y="csY9324"/>
              </a:cxn>
              <a:cxn ang="0">
                <a:pos x="csX9325" y="csY9325"/>
              </a:cxn>
              <a:cxn ang="0">
                <a:pos x="csX9326" y="csY9326"/>
              </a:cxn>
              <a:cxn ang="0">
                <a:pos x="csX9327" y="csY9327"/>
              </a:cxn>
              <a:cxn ang="0">
                <a:pos x="csX9328" y="csY9328"/>
              </a:cxn>
              <a:cxn ang="0">
                <a:pos x="csX9329" y="csY9329"/>
              </a:cxn>
              <a:cxn ang="0">
                <a:pos x="csX9330" y="csY9330"/>
              </a:cxn>
              <a:cxn ang="0">
                <a:pos x="csX9331" y="csY9331"/>
              </a:cxn>
              <a:cxn ang="0">
                <a:pos x="csX9332" y="csY9332"/>
              </a:cxn>
              <a:cxn ang="0">
                <a:pos x="csX9333" y="csY9333"/>
              </a:cxn>
              <a:cxn ang="0">
                <a:pos x="csX9334" y="csY9334"/>
              </a:cxn>
              <a:cxn ang="0">
                <a:pos x="csX9335" y="csY9335"/>
              </a:cxn>
              <a:cxn ang="0">
                <a:pos x="csX9336" y="csY9336"/>
              </a:cxn>
              <a:cxn ang="0">
                <a:pos x="csX9337" y="csY9337"/>
              </a:cxn>
              <a:cxn ang="0">
                <a:pos x="csX9338" y="csY9338"/>
              </a:cxn>
              <a:cxn ang="0">
                <a:pos x="csX9339" y="csY9339"/>
              </a:cxn>
              <a:cxn ang="0">
                <a:pos x="csX9340" y="csY9340"/>
              </a:cxn>
              <a:cxn ang="0">
                <a:pos x="csX9341" y="csY9341"/>
              </a:cxn>
              <a:cxn ang="0">
                <a:pos x="csX9342" y="csY9342"/>
              </a:cxn>
              <a:cxn ang="0">
                <a:pos x="csX9343" y="csY9343"/>
              </a:cxn>
              <a:cxn ang="0">
                <a:pos x="csX9344" y="csY9344"/>
              </a:cxn>
              <a:cxn ang="0">
                <a:pos x="csX9345" y="csY9345"/>
              </a:cxn>
              <a:cxn ang="0">
                <a:pos x="csX9346" y="csY9346"/>
              </a:cxn>
              <a:cxn ang="0">
                <a:pos x="csX9347" y="csY9347"/>
              </a:cxn>
              <a:cxn ang="0">
                <a:pos x="csX9348" y="csY9348"/>
              </a:cxn>
              <a:cxn ang="0">
                <a:pos x="csX9349" y="csY9349"/>
              </a:cxn>
              <a:cxn ang="0">
                <a:pos x="csX9350" y="csY9350"/>
              </a:cxn>
              <a:cxn ang="0">
                <a:pos x="csX9351" y="csY9351"/>
              </a:cxn>
              <a:cxn ang="0">
                <a:pos x="csX9352" y="csY9352"/>
              </a:cxn>
              <a:cxn ang="0">
                <a:pos x="csX9353" y="csY9353"/>
              </a:cxn>
              <a:cxn ang="0">
                <a:pos x="csX9354" y="csY9354"/>
              </a:cxn>
              <a:cxn ang="0">
                <a:pos x="csX9355" y="csY9355"/>
              </a:cxn>
              <a:cxn ang="0">
                <a:pos x="csX9356" y="csY9356"/>
              </a:cxn>
              <a:cxn ang="0">
                <a:pos x="csX9357" y="csY9357"/>
              </a:cxn>
              <a:cxn ang="0">
                <a:pos x="csX9358" y="csY9358"/>
              </a:cxn>
              <a:cxn ang="0">
                <a:pos x="csX9359" y="csY9359"/>
              </a:cxn>
              <a:cxn ang="0">
                <a:pos x="csX9360" y="csY9360"/>
              </a:cxn>
              <a:cxn ang="0">
                <a:pos x="csX9361" y="csY9361"/>
              </a:cxn>
              <a:cxn ang="0">
                <a:pos x="csX9362" y="csY9362"/>
              </a:cxn>
              <a:cxn ang="0">
                <a:pos x="csX9363" y="csY9363"/>
              </a:cxn>
              <a:cxn ang="0">
                <a:pos x="csX9364" y="csY9364"/>
              </a:cxn>
              <a:cxn ang="0">
                <a:pos x="csX9365" y="csY9365"/>
              </a:cxn>
              <a:cxn ang="0">
                <a:pos x="csX9366" y="csY9366"/>
              </a:cxn>
              <a:cxn ang="0">
                <a:pos x="csX9367" y="csY9367"/>
              </a:cxn>
              <a:cxn ang="0">
                <a:pos x="csX9368" y="csY9368"/>
              </a:cxn>
              <a:cxn ang="0">
                <a:pos x="csX9369" y="csY9369"/>
              </a:cxn>
              <a:cxn ang="0">
                <a:pos x="csX9370" y="csY9370"/>
              </a:cxn>
              <a:cxn ang="0">
                <a:pos x="csX9371" y="csY9371"/>
              </a:cxn>
              <a:cxn ang="0">
                <a:pos x="csX9372" y="csY9372"/>
              </a:cxn>
              <a:cxn ang="0">
                <a:pos x="csX9373" y="csY9373"/>
              </a:cxn>
              <a:cxn ang="0">
                <a:pos x="csX9374" y="csY9374"/>
              </a:cxn>
              <a:cxn ang="0">
                <a:pos x="csX9375" y="csY9375"/>
              </a:cxn>
              <a:cxn ang="0">
                <a:pos x="csX9376" y="csY9376"/>
              </a:cxn>
              <a:cxn ang="0">
                <a:pos x="csX9377" y="csY9377"/>
              </a:cxn>
              <a:cxn ang="0">
                <a:pos x="csX9378" y="csY9378"/>
              </a:cxn>
              <a:cxn ang="0">
                <a:pos x="csX9379" y="csY9379"/>
              </a:cxn>
              <a:cxn ang="0">
                <a:pos x="csX9380" y="csY9380"/>
              </a:cxn>
              <a:cxn ang="0">
                <a:pos x="csX9381" y="csY9381"/>
              </a:cxn>
              <a:cxn ang="0">
                <a:pos x="csX9382" y="csY9382"/>
              </a:cxn>
              <a:cxn ang="0">
                <a:pos x="csX9383" y="csY9383"/>
              </a:cxn>
              <a:cxn ang="0">
                <a:pos x="csX9384" y="csY9384"/>
              </a:cxn>
              <a:cxn ang="0">
                <a:pos x="csX9385" y="csY9385"/>
              </a:cxn>
              <a:cxn ang="0">
                <a:pos x="csX9386" y="csY9386"/>
              </a:cxn>
              <a:cxn ang="0">
                <a:pos x="csX9387" y="csY9387"/>
              </a:cxn>
              <a:cxn ang="0">
                <a:pos x="csX9388" y="csY9388"/>
              </a:cxn>
              <a:cxn ang="0">
                <a:pos x="csX9389" y="csY9389"/>
              </a:cxn>
              <a:cxn ang="0">
                <a:pos x="csX9390" y="csY9390"/>
              </a:cxn>
              <a:cxn ang="0">
                <a:pos x="csX9391" y="csY9391"/>
              </a:cxn>
              <a:cxn ang="0">
                <a:pos x="csX9392" y="csY9392"/>
              </a:cxn>
              <a:cxn ang="0">
                <a:pos x="csX9393" y="csY9393"/>
              </a:cxn>
              <a:cxn ang="0">
                <a:pos x="csX9394" y="csY9394"/>
              </a:cxn>
              <a:cxn ang="0">
                <a:pos x="csX9395" y="csY9395"/>
              </a:cxn>
              <a:cxn ang="0">
                <a:pos x="csX9396" y="csY9396"/>
              </a:cxn>
              <a:cxn ang="0">
                <a:pos x="csX9397" y="csY9397"/>
              </a:cxn>
              <a:cxn ang="0">
                <a:pos x="csX9398" y="csY9398"/>
              </a:cxn>
              <a:cxn ang="0">
                <a:pos x="csX9399" y="csY9399"/>
              </a:cxn>
              <a:cxn ang="0">
                <a:pos x="csX9400" y="csY9400"/>
              </a:cxn>
              <a:cxn ang="0">
                <a:pos x="csX9401" y="csY9401"/>
              </a:cxn>
              <a:cxn ang="0">
                <a:pos x="csX9402" y="csY9402"/>
              </a:cxn>
              <a:cxn ang="0">
                <a:pos x="csX9403" y="csY9403"/>
              </a:cxn>
              <a:cxn ang="0">
                <a:pos x="csX9404" y="csY9404"/>
              </a:cxn>
              <a:cxn ang="0">
                <a:pos x="csX9405" y="csY9405"/>
              </a:cxn>
              <a:cxn ang="0">
                <a:pos x="csX9406" y="csY9406"/>
              </a:cxn>
              <a:cxn ang="0">
                <a:pos x="csX9407" y="csY9407"/>
              </a:cxn>
              <a:cxn ang="0">
                <a:pos x="csX9408" y="csY9408"/>
              </a:cxn>
              <a:cxn ang="0">
                <a:pos x="csX9409" y="csY9409"/>
              </a:cxn>
              <a:cxn ang="0">
                <a:pos x="csX9410" y="csY9410"/>
              </a:cxn>
              <a:cxn ang="0">
                <a:pos x="csX9411" y="csY9411"/>
              </a:cxn>
              <a:cxn ang="0">
                <a:pos x="csX9412" y="csY9412"/>
              </a:cxn>
              <a:cxn ang="0">
                <a:pos x="csX9413" y="csY9413"/>
              </a:cxn>
              <a:cxn ang="0">
                <a:pos x="csX9414" y="csY9414"/>
              </a:cxn>
              <a:cxn ang="0">
                <a:pos x="csX9415" y="csY9415"/>
              </a:cxn>
              <a:cxn ang="0">
                <a:pos x="csX9416" y="csY9416"/>
              </a:cxn>
              <a:cxn ang="0">
                <a:pos x="csX9417" y="csY9417"/>
              </a:cxn>
              <a:cxn ang="0">
                <a:pos x="csX9418" y="csY9418"/>
              </a:cxn>
              <a:cxn ang="0">
                <a:pos x="csX9419" y="csY9419"/>
              </a:cxn>
              <a:cxn ang="0">
                <a:pos x="csX9420" y="csY9420"/>
              </a:cxn>
              <a:cxn ang="0">
                <a:pos x="csX9421" y="csY9421"/>
              </a:cxn>
              <a:cxn ang="0">
                <a:pos x="csX9422" y="csY9422"/>
              </a:cxn>
              <a:cxn ang="0">
                <a:pos x="csX9423" y="csY9423"/>
              </a:cxn>
              <a:cxn ang="0">
                <a:pos x="csX9424" y="csY9424"/>
              </a:cxn>
              <a:cxn ang="0">
                <a:pos x="csX9425" y="csY9425"/>
              </a:cxn>
              <a:cxn ang="0">
                <a:pos x="csX9426" y="csY9426"/>
              </a:cxn>
              <a:cxn ang="0">
                <a:pos x="csX9427" y="csY9427"/>
              </a:cxn>
              <a:cxn ang="0">
                <a:pos x="csX9428" y="csY9428"/>
              </a:cxn>
              <a:cxn ang="0">
                <a:pos x="csX9429" y="csY9429"/>
              </a:cxn>
              <a:cxn ang="0">
                <a:pos x="csX9430" y="csY9430"/>
              </a:cxn>
              <a:cxn ang="0">
                <a:pos x="csX9431" y="csY9431"/>
              </a:cxn>
              <a:cxn ang="0">
                <a:pos x="csX9432" y="csY9432"/>
              </a:cxn>
              <a:cxn ang="0">
                <a:pos x="csX9433" y="csY9433"/>
              </a:cxn>
              <a:cxn ang="0">
                <a:pos x="csX9434" y="csY9434"/>
              </a:cxn>
              <a:cxn ang="0">
                <a:pos x="csX9435" y="csY9435"/>
              </a:cxn>
              <a:cxn ang="0">
                <a:pos x="csX9436" y="csY9436"/>
              </a:cxn>
              <a:cxn ang="0">
                <a:pos x="csX9437" y="csY9437"/>
              </a:cxn>
              <a:cxn ang="0">
                <a:pos x="csX9438" y="csY9438"/>
              </a:cxn>
              <a:cxn ang="0">
                <a:pos x="csX9439" y="csY9439"/>
              </a:cxn>
              <a:cxn ang="0">
                <a:pos x="csX9440" y="csY9440"/>
              </a:cxn>
              <a:cxn ang="0">
                <a:pos x="csX9441" y="csY9441"/>
              </a:cxn>
              <a:cxn ang="0">
                <a:pos x="csX9442" y="csY9442"/>
              </a:cxn>
              <a:cxn ang="0">
                <a:pos x="csX9443" y="csY9443"/>
              </a:cxn>
              <a:cxn ang="0">
                <a:pos x="csX9444" y="csY9444"/>
              </a:cxn>
              <a:cxn ang="0">
                <a:pos x="csX9445" y="csY9445"/>
              </a:cxn>
              <a:cxn ang="0">
                <a:pos x="csX9446" y="csY9446"/>
              </a:cxn>
              <a:cxn ang="0">
                <a:pos x="csX9447" y="csY9447"/>
              </a:cxn>
              <a:cxn ang="0">
                <a:pos x="csX9448" y="csY9448"/>
              </a:cxn>
              <a:cxn ang="0">
                <a:pos x="csX9449" y="csY9449"/>
              </a:cxn>
              <a:cxn ang="0">
                <a:pos x="csX9450" y="csY9450"/>
              </a:cxn>
              <a:cxn ang="0">
                <a:pos x="csX9451" y="csY9451"/>
              </a:cxn>
              <a:cxn ang="0">
                <a:pos x="csX9452" y="csY9452"/>
              </a:cxn>
              <a:cxn ang="0">
                <a:pos x="csX9453" y="csY9453"/>
              </a:cxn>
              <a:cxn ang="0">
                <a:pos x="csX9454" y="csY9454"/>
              </a:cxn>
              <a:cxn ang="0">
                <a:pos x="csX9455" y="csY9455"/>
              </a:cxn>
              <a:cxn ang="0">
                <a:pos x="csX9456" y="csY9456"/>
              </a:cxn>
              <a:cxn ang="0">
                <a:pos x="csX9457" y="csY9457"/>
              </a:cxn>
              <a:cxn ang="0">
                <a:pos x="csX9458" y="csY9458"/>
              </a:cxn>
              <a:cxn ang="0">
                <a:pos x="csX9459" y="csY9459"/>
              </a:cxn>
              <a:cxn ang="0">
                <a:pos x="csX9460" y="csY9460"/>
              </a:cxn>
              <a:cxn ang="0">
                <a:pos x="csX9461" y="csY9461"/>
              </a:cxn>
              <a:cxn ang="0">
                <a:pos x="csX9462" y="csY9462"/>
              </a:cxn>
              <a:cxn ang="0">
                <a:pos x="csX9463" y="csY9463"/>
              </a:cxn>
              <a:cxn ang="0">
                <a:pos x="csX9464" y="csY9464"/>
              </a:cxn>
              <a:cxn ang="0">
                <a:pos x="csX9465" y="csY9465"/>
              </a:cxn>
              <a:cxn ang="0">
                <a:pos x="csX9466" y="csY9466"/>
              </a:cxn>
              <a:cxn ang="0">
                <a:pos x="csX9467" y="csY9467"/>
              </a:cxn>
              <a:cxn ang="0">
                <a:pos x="csX9468" y="csY9468"/>
              </a:cxn>
              <a:cxn ang="0">
                <a:pos x="csX9469" y="csY9469"/>
              </a:cxn>
              <a:cxn ang="0">
                <a:pos x="csX9470" y="csY9470"/>
              </a:cxn>
              <a:cxn ang="0">
                <a:pos x="csX9471" y="csY9471"/>
              </a:cxn>
              <a:cxn ang="0">
                <a:pos x="csX9472" y="csY9472"/>
              </a:cxn>
              <a:cxn ang="0">
                <a:pos x="csX9473" y="csY9473"/>
              </a:cxn>
              <a:cxn ang="0">
                <a:pos x="csX9474" y="csY9474"/>
              </a:cxn>
              <a:cxn ang="0">
                <a:pos x="csX9475" y="csY9475"/>
              </a:cxn>
              <a:cxn ang="0">
                <a:pos x="csX9476" y="csY9476"/>
              </a:cxn>
              <a:cxn ang="0">
                <a:pos x="csX9477" y="csY9477"/>
              </a:cxn>
              <a:cxn ang="0">
                <a:pos x="csX9478" y="csY9478"/>
              </a:cxn>
              <a:cxn ang="0">
                <a:pos x="csX9479" y="csY9479"/>
              </a:cxn>
              <a:cxn ang="0">
                <a:pos x="csX9480" y="csY9480"/>
              </a:cxn>
              <a:cxn ang="0">
                <a:pos x="csX9481" y="csY9481"/>
              </a:cxn>
              <a:cxn ang="0">
                <a:pos x="csX9482" y="csY9482"/>
              </a:cxn>
              <a:cxn ang="0">
                <a:pos x="csX9483" y="csY9483"/>
              </a:cxn>
              <a:cxn ang="0">
                <a:pos x="csX9484" y="csY9484"/>
              </a:cxn>
              <a:cxn ang="0">
                <a:pos x="csX9485" y="csY9485"/>
              </a:cxn>
              <a:cxn ang="0">
                <a:pos x="csX9486" y="csY9486"/>
              </a:cxn>
              <a:cxn ang="0">
                <a:pos x="csX9487" y="csY9487"/>
              </a:cxn>
              <a:cxn ang="0">
                <a:pos x="csX9488" y="csY9488"/>
              </a:cxn>
              <a:cxn ang="0">
                <a:pos x="csX9489" y="csY9489"/>
              </a:cxn>
              <a:cxn ang="0">
                <a:pos x="csX9490" y="csY9490"/>
              </a:cxn>
              <a:cxn ang="0">
                <a:pos x="csX9491" y="csY9491"/>
              </a:cxn>
              <a:cxn ang="0">
                <a:pos x="csX9492" y="csY9492"/>
              </a:cxn>
              <a:cxn ang="0">
                <a:pos x="csX9493" y="csY9493"/>
              </a:cxn>
              <a:cxn ang="0">
                <a:pos x="csX9494" y="csY9494"/>
              </a:cxn>
              <a:cxn ang="0">
                <a:pos x="csX9495" y="csY9495"/>
              </a:cxn>
              <a:cxn ang="0">
                <a:pos x="csX9496" y="csY9496"/>
              </a:cxn>
              <a:cxn ang="0">
                <a:pos x="csX9497" y="csY9497"/>
              </a:cxn>
              <a:cxn ang="0">
                <a:pos x="csX9498" y="csY9498"/>
              </a:cxn>
              <a:cxn ang="0">
                <a:pos x="csX9499" y="csY9499"/>
              </a:cxn>
              <a:cxn ang="0">
                <a:pos x="csX9500" y="csY9500"/>
              </a:cxn>
              <a:cxn ang="0">
                <a:pos x="csX9501" y="csY9501"/>
              </a:cxn>
              <a:cxn ang="0">
                <a:pos x="csX9502" y="csY9502"/>
              </a:cxn>
              <a:cxn ang="0">
                <a:pos x="csX9503" y="csY9503"/>
              </a:cxn>
              <a:cxn ang="0">
                <a:pos x="csX9504" y="csY9504"/>
              </a:cxn>
              <a:cxn ang="0">
                <a:pos x="csX9505" y="csY9505"/>
              </a:cxn>
              <a:cxn ang="0">
                <a:pos x="csX9506" y="csY9506"/>
              </a:cxn>
              <a:cxn ang="0">
                <a:pos x="csX9507" y="csY9507"/>
              </a:cxn>
              <a:cxn ang="0">
                <a:pos x="csX9508" y="csY9508"/>
              </a:cxn>
              <a:cxn ang="0">
                <a:pos x="csX9509" y="csY9509"/>
              </a:cxn>
              <a:cxn ang="0">
                <a:pos x="csX9510" y="csY9510"/>
              </a:cxn>
              <a:cxn ang="0">
                <a:pos x="csX9511" y="csY9511"/>
              </a:cxn>
              <a:cxn ang="0">
                <a:pos x="csX9512" y="csY9512"/>
              </a:cxn>
              <a:cxn ang="0">
                <a:pos x="csX9513" y="csY9513"/>
              </a:cxn>
              <a:cxn ang="0">
                <a:pos x="csX9514" y="csY9514"/>
              </a:cxn>
              <a:cxn ang="0">
                <a:pos x="csX9515" y="csY9515"/>
              </a:cxn>
              <a:cxn ang="0">
                <a:pos x="csX9516" y="csY9516"/>
              </a:cxn>
              <a:cxn ang="0">
                <a:pos x="csX9517" y="csY9517"/>
              </a:cxn>
              <a:cxn ang="0">
                <a:pos x="csX9518" y="csY9518"/>
              </a:cxn>
              <a:cxn ang="0">
                <a:pos x="csX9519" y="csY9519"/>
              </a:cxn>
              <a:cxn ang="0">
                <a:pos x="csX9520" y="csY9520"/>
              </a:cxn>
              <a:cxn ang="0">
                <a:pos x="csX9521" y="csY9521"/>
              </a:cxn>
              <a:cxn ang="0">
                <a:pos x="csX9522" y="csY9522"/>
              </a:cxn>
              <a:cxn ang="0">
                <a:pos x="csX9523" y="csY9523"/>
              </a:cxn>
              <a:cxn ang="0">
                <a:pos x="csX9524" y="csY9524"/>
              </a:cxn>
              <a:cxn ang="0">
                <a:pos x="csX9525" y="csY9525"/>
              </a:cxn>
              <a:cxn ang="0">
                <a:pos x="csX9526" y="csY9526"/>
              </a:cxn>
              <a:cxn ang="0">
                <a:pos x="csX9527" y="csY9527"/>
              </a:cxn>
              <a:cxn ang="0">
                <a:pos x="csX9528" y="csY9528"/>
              </a:cxn>
              <a:cxn ang="0">
                <a:pos x="csX9529" y="csY9529"/>
              </a:cxn>
              <a:cxn ang="0">
                <a:pos x="csX9530" y="csY9530"/>
              </a:cxn>
              <a:cxn ang="0">
                <a:pos x="csX9531" y="csY9531"/>
              </a:cxn>
              <a:cxn ang="0">
                <a:pos x="csX9532" y="csY9532"/>
              </a:cxn>
              <a:cxn ang="0">
                <a:pos x="csX9533" y="csY9533"/>
              </a:cxn>
              <a:cxn ang="0">
                <a:pos x="csX9534" y="csY9534"/>
              </a:cxn>
              <a:cxn ang="0">
                <a:pos x="csX9535" y="csY9535"/>
              </a:cxn>
              <a:cxn ang="0">
                <a:pos x="csX9536" y="csY9536"/>
              </a:cxn>
              <a:cxn ang="0">
                <a:pos x="csX9537" y="csY9537"/>
              </a:cxn>
              <a:cxn ang="0">
                <a:pos x="csX9538" y="csY9538"/>
              </a:cxn>
              <a:cxn ang="0">
                <a:pos x="csX9539" y="csY9539"/>
              </a:cxn>
              <a:cxn ang="0">
                <a:pos x="csX9540" y="csY9540"/>
              </a:cxn>
              <a:cxn ang="0">
                <a:pos x="csX9541" y="csY9541"/>
              </a:cxn>
              <a:cxn ang="0">
                <a:pos x="csX9542" y="csY9542"/>
              </a:cxn>
              <a:cxn ang="0">
                <a:pos x="csX9543" y="csY9543"/>
              </a:cxn>
              <a:cxn ang="0">
                <a:pos x="csX9544" y="csY9544"/>
              </a:cxn>
              <a:cxn ang="0">
                <a:pos x="csX9545" y="csY9545"/>
              </a:cxn>
              <a:cxn ang="0">
                <a:pos x="csX9546" y="csY9546"/>
              </a:cxn>
              <a:cxn ang="0">
                <a:pos x="csX9547" y="csY9547"/>
              </a:cxn>
              <a:cxn ang="0">
                <a:pos x="csX9548" y="csY9548"/>
              </a:cxn>
              <a:cxn ang="0">
                <a:pos x="csX9549" y="csY9549"/>
              </a:cxn>
              <a:cxn ang="0">
                <a:pos x="csX9550" y="csY9550"/>
              </a:cxn>
              <a:cxn ang="0">
                <a:pos x="csX9551" y="csY9551"/>
              </a:cxn>
              <a:cxn ang="0">
                <a:pos x="csX9552" y="csY9552"/>
              </a:cxn>
              <a:cxn ang="0">
                <a:pos x="csX9553" y="csY9553"/>
              </a:cxn>
              <a:cxn ang="0">
                <a:pos x="csX9554" y="csY9554"/>
              </a:cxn>
              <a:cxn ang="0">
                <a:pos x="csX9555" y="csY9555"/>
              </a:cxn>
              <a:cxn ang="0">
                <a:pos x="csX9556" y="csY9556"/>
              </a:cxn>
              <a:cxn ang="0">
                <a:pos x="csX9557" y="csY9557"/>
              </a:cxn>
              <a:cxn ang="0">
                <a:pos x="csX9558" y="csY9558"/>
              </a:cxn>
              <a:cxn ang="0">
                <a:pos x="csX9559" y="csY9559"/>
              </a:cxn>
              <a:cxn ang="0">
                <a:pos x="csX9560" y="csY9560"/>
              </a:cxn>
              <a:cxn ang="0">
                <a:pos x="csX9561" y="csY9561"/>
              </a:cxn>
              <a:cxn ang="0">
                <a:pos x="csX9562" y="csY9562"/>
              </a:cxn>
              <a:cxn ang="0">
                <a:pos x="csX9563" y="csY9563"/>
              </a:cxn>
              <a:cxn ang="0">
                <a:pos x="csX9564" y="csY9564"/>
              </a:cxn>
              <a:cxn ang="0">
                <a:pos x="csX9565" y="csY9565"/>
              </a:cxn>
              <a:cxn ang="0">
                <a:pos x="csX9566" y="csY9566"/>
              </a:cxn>
              <a:cxn ang="0">
                <a:pos x="csX9567" y="csY9567"/>
              </a:cxn>
              <a:cxn ang="0">
                <a:pos x="csX9568" y="csY9568"/>
              </a:cxn>
              <a:cxn ang="0">
                <a:pos x="csX9569" y="csY9569"/>
              </a:cxn>
              <a:cxn ang="0">
                <a:pos x="csX9570" y="csY9570"/>
              </a:cxn>
              <a:cxn ang="0">
                <a:pos x="csX9571" y="csY9571"/>
              </a:cxn>
              <a:cxn ang="0">
                <a:pos x="csX9572" y="csY9572"/>
              </a:cxn>
              <a:cxn ang="0">
                <a:pos x="csX9573" y="csY9573"/>
              </a:cxn>
              <a:cxn ang="0">
                <a:pos x="csX9574" y="csY9574"/>
              </a:cxn>
              <a:cxn ang="0">
                <a:pos x="csX9575" y="csY9575"/>
              </a:cxn>
              <a:cxn ang="0">
                <a:pos x="csX9576" y="csY9576"/>
              </a:cxn>
              <a:cxn ang="0">
                <a:pos x="csX9577" y="csY9577"/>
              </a:cxn>
              <a:cxn ang="0">
                <a:pos x="csX9578" y="csY9578"/>
              </a:cxn>
              <a:cxn ang="0">
                <a:pos x="csX9579" y="csY9579"/>
              </a:cxn>
              <a:cxn ang="0">
                <a:pos x="csX9580" y="csY9580"/>
              </a:cxn>
              <a:cxn ang="0">
                <a:pos x="csX9581" y="csY9581"/>
              </a:cxn>
              <a:cxn ang="0">
                <a:pos x="csX9582" y="csY9582"/>
              </a:cxn>
              <a:cxn ang="0">
                <a:pos x="csX9583" y="csY9583"/>
              </a:cxn>
              <a:cxn ang="0">
                <a:pos x="csX9584" y="csY9584"/>
              </a:cxn>
              <a:cxn ang="0">
                <a:pos x="csX9585" y="csY9585"/>
              </a:cxn>
              <a:cxn ang="0">
                <a:pos x="csX9586" y="csY9586"/>
              </a:cxn>
              <a:cxn ang="0">
                <a:pos x="csX9587" y="csY9587"/>
              </a:cxn>
              <a:cxn ang="0">
                <a:pos x="csX9588" y="csY9588"/>
              </a:cxn>
              <a:cxn ang="0">
                <a:pos x="csX9589" y="csY9589"/>
              </a:cxn>
              <a:cxn ang="0">
                <a:pos x="csX9590" y="csY9590"/>
              </a:cxn>
              <a:cxn ang="0">
                <a:pos x="csX9591" y="csY9591"/>
              </a:cxn>
              <a:cxn ang="0">
                <a:pos x="csX9592" y="csY9592"/>
              </a:cxn>
              <a:cxn ang="0">
                <a:pos x="csX9593" y="csY9593"/>
              </a:cxn>
              <a:cxn ang="0">
                <a:pos x="csX9594" y="csY9594"/>
              </a:cxn>
              <a:cxn ang="0">
                <a:pos x="csX9595" y="csY9595"/>
              </a:cxn>
              <a:cxn ang="0">
                <a:pos x="csX9596" y="csY9596"/>
              </a:cxn>
              <a:cxn ang="0">
                <a:pos x="csX9597" y="csY9597"/>
              </a:cxn>
              <a:cxn ang="0">
                <a:pos x="csX9598" y="csY9598"/>
              </a:cxn>
              <a:cxn ang="0">
                <a:pos x="csX9599" y="csY9599"/>
              </a:cxn>
              <a:cxn ang="0">
                <a:pos x="csX9600" y="csY9600"/>
              </a:cxn>
              <a:cxn ang="0">
                <a:pos x="csX9601" y="csY9601"/>
              </a:cxn>
              <a:cxn ang="0">
                <a:pos x="csX9602" y="csY9602"/>
              </a:cxn>
              <a:cxn ang="0">
                <a:pos x="csX9603" y="csY9603"/>
              </a:cxn>
              <a:cxn ang="0">
                <a:pos x="csX9604" y="csY9604"/>
              </a:cxn>
              <a:cxn ang="0">
                <a:pos x="csX9605" y="csY9605"/>
              </a:cxn>
              <a:cxn ang="0">
                <a:pos x="csX9606" y="csY9606"/>
              </a:cxn>
              <a:cxn ang="0">
                <a:pos x="csX9607" y="csY9607"/>
              </a:cxn>
              <a:cxn ang="0">
                <a:pos x="csX9608" y="csY9608"/>
              </a:cxn>
              <a:cxn ang="0">
                <a:pos x="csX9609" y="csY9609"/>
              </a:cxn>
              <a:cxn ang="0">
                <a:pos x="csX9610" y="csY9610"/>
              </a:cxn>
              <a:cxn ang="0">
                <a:pos x="csX9611" y="csY9611"/>
              </a:cxn>
              <a:cxn ang="0">
                <a:pos x="csX9612" y="csY9612"/>
              </a:cxn>
              <a:cxn ang="0">
                <a:pos x="csX9613" y="csY9613"/>
              </a:cxn>
              <a:cxn ang="0">
                <a:pos x="csX9614" y="csY9614"/>
              </a:cxn>
              <a:cxn ang="0">
                <a:pos x="csX9615" y="csY9615"/>
              </a:cxn>
              <a:cxn ang="0">
                <a:pos x="csX9616" y="csY9616"/>
              </a:cxn>
              <a:cxn ang="0">
                <a:pos x="csX9617" y="csY9617"/>
              </a:cxn>
              <a:cxn ang="0">
                <a:pos x="csX9618" y="csY9618"/>
              </a:cxn>
              <a:cxn ang="0">
                <a:pos x="csX9619" y="csY9619"/>
              </a:cxn>
              <a:cxn ang="0">
                <a:pos x="csX9620" y="csY9620"/>
              </a:cxn>
              <a:cxn ang="0">
                <a:pos x="csX9621" y="csY9621"/>
              </a:cxn>
              <a:cxn ang="0">
                <a:pos x="csX9622" y="csY9622"/>
              </a:cxn>
              <a:cxn ang="0">
                <a:pos x="csX9623" y="csY9623"/>
              </a:cxn>
              <a:cxn ang="0">
                <a:pos x="csX9624" y="csY9624"/>
              </a:cxn>
              <a:cxn ang="0">
                <a:pos x="csX9625" y="csY9625"/>
              </a:cxn>
              <a:cxn ang="0">
                <a:pos x="csX9626" y="csY9626"/>
              </a:cxn>
              <a:cxn ang="0">
                <a:pos x="csX9627" y="csY9627"/>
              </a:cxn>
              <a:cxn ang="0">
                <a:pos x="csX9628" y="csY9628"/>
              </a:cxn>
              <a:cxn ang="0">
                <a:pos x="csX9629" y="csY9629"/>
              </a:cxn>
              <a:cxn ang="0">
                <a:pos x="csX9630" y="csY9630"/>
              </a:cxn>
              <a:cxn ang="0">
                <a:pos x="csX9631" y="csY9631"/>
              </a:cxn>
              <a:cxn ang="0">
                <a:pos x="csX9632" y="csY9632"/>
              </a:cxn>
              <a:cxn ang="0">
                <a:pos x="csX9633" y="csY9633"/>
              </a:cxn>
              <a:cxn ang="0">
                <a:pos x="csX9634" y="csY9634"/>
              </a:cxn>
              <a:cxn ang="0">
                <a:pos x="csX9635" y="csY9635"/>
              </a:cxn>
              <a:cxn ang="0">
                <a:pos x="csX9636" y="csY9636"/>
              </a:cxn>
              <a:cxn ang="0">
                <a:pos x="csX9637" y="csY9637"/>
              </a:cxn>
              <a:cxn ang="0">
                <a:pos x="csX9638" y="csY9638"/>
              </a:cxn>
              <a:cxn ang="0">
                <a:pos x="csX9639" y="csY9639"/>
              </a:cxn>
              <a:cxn ang="0">
                <a:pos x="csX9640" y="csY9640"/>
              </a:cxn>
              <a:cxn ang="0">
                <a:pos x="csX9641" y="csY9641"/>
              </a:cxn>
              <a:cxn ang="0">
                <a:pos x="csX9642" y="csY9642"/>
              </a:cxn>
              <a:cxn ang="0">
                <a:pos x="csX9643" y="csY9643"/>
              </a:cxn>
              <a:cxn ang="0">
                <a:pos x="csX9644" y="csY9644"/>
              </a:cxn>
              <a:cxn ang="0">
                <a:pos x="csX9645" y="csY9645"/>
              </a:cxn>
              <a:cxn ang="0">
                <a:pos x="csX9646" y="csY9646"/>
              </a:cxn>
              <a:cxn ang="0">
                <a:pos x="csX9647" y="csY9647"/>
              </a:cxn>
              <a:cxn ang="0">
                <a:pos x="csX9648" y="csY9648"/>
              </a:cxn>
              <a:cxn ang="0">
                <a:pos x="csX9649" y="csY9649"/>
              </a:cxn>
              <a:cxn ang="0">
                <a:pos x="csX9650" y="csY9650"/>
              </a:cxn>
              <a:cxn ang="0">
                <a:pos x="csX9651" y="csY9651"/>
              </a:cxn>
              <a:cxn ang="0">
                <a:pos x="csX9652" y="csY9652"/>
              </a:cxn>
              <a:cxn ang="0">
                <a:pos x="csX9653" y="csY9653"/>
              </a:cxn>
              <a:cxn ang="0">
                <a:pos x="csX9654" y="csY9654"/>
              </a:cxn>
              <a:cxn ang="0">
                <a:pos x="csX9655" y="csY9655"/>
              </a:cxn>
              <a:cxn ang="0">
                <a:pos x="csX9656" y="csY9656"/>
              </a:cxn>
              <a:cxn ang="0">
                <a:pos x="csX9657" y="csY9657"/>
              </a:cxn>
              <a:cxn ang="0">
                <a:pos x="csX9658" y="csY9658"/>
              </a:cxn>
              <a:cxn ang="0">
                <a:pos x="csX9659" y="csY9659"/>
              </a:cxn>
              <a:cxn ang="0">
                <a:pos x="csX9660" y="csY9660"/>
              </a:cxn>
              <a:cxn ang="0">
                <a:pos x="csX9661" y="csY9661"/>
              </a:cxn>
              <a:cxn ang="0">
                <a:pos x="csX9662" y="csY9662"/>
              </a:cxn>
              <a:cxn ang="0">
                <a:pos x="csX9663" y="csY9663"/>
              </a:cxn>
              <a:cxn ang="0">
                <a:pos x="csX9664" y="csY9664"/>
              </a:cxn>
              <a:cxn ang="0">
                <a:pos x="csX9665" y="csY9665"/>
              </a:cxn>
              <a:cxn ang="0">
                <a:pos x="csX9666" y="csY9666"/>
              </a:cxn>
              <a:cxn ang="0">
                <a:pos x="csX9667" y="csY9667"/>
              </a:cxn>
              <a:cxn ang="0">
                <a:pos x="csX9668" y="csY9668"/>
              </a:cxn>
              <a:cxn ang="0">
                <a:pos x="csX9669" y="csY9669"/>
              </a:cxn>
              <a:cxn ang="0">
                <a:pos x="csX9670" y="csY9670"/>
              </a:cxn>
              <a:cxn ang="0">
                <a:pos x="csX9671" y="csY9671"/>
              </a:cxn>
              <a:cxn ang="0">
                <a:pos x="csX9672" y="csY9672"/>
              </a:cxn>
              <a:cxn ang="0">
                <a:pos x="csX9673" y="csY9673"/>
              </a:cxn>
              <a:cxn ang="0">
                <a:pos x="csX9674" y="csY9674"/>
              </a:cxn>
              <a:cxn ang="0">
                <a:pos x="csX9675" y="csY9675"/>
              </a:cxn>
              <a:cxn ang="0">
                <a:pos x="csX9676" y="csY9676"/>
              </a:cxn>
              <a:cxn ang="0">
                <a:pos x="csX9677" y="csY9677"/>
              </a:cxn>
              <a:cxn ang="0">
                <a:pos x="csX9678" y="csY9678"/>
              </a:cxn>
              <a:cxn ang="0">
                <a:pos x="csX9679" y="csY9679"/>
              </a:cxn>
              <a:cxn ang="0">
                <a:pos x="csX9680" y="csY9680"/>
              </a:cxn>
              <a:cxn ang="0">
                <a:pos x="csX9681" y="csY9681"/>
              </a:cxn>
              <a:cxn ang="0">
                <a:pos x="csX9682" y="csY9682"/>
              </a:cxn>
              <a:cxn ang="0">
                <a:pos x="csX9683" y="csY9683"/>
              </a:cxn>
              <a:cxn ang="0">
                <a:pos x="csX9684" y="csY9684"/>
              </a:cxn>
              <a:cxn ang="0">
                <a:pos x="csX9685" y="csY9685"/>
              </a:cxn>
              <a:cxn ang="0">
                <a:pos x="csX9686" y="csY9686"/>
              </a:cxn>
              <a:cxn ang="0">
                <a:pos x="csX9687" y="csY9687"/>
              </a:cxn>
              <a:cxn ang="0">
                <a:pos x="csX9688" y="csY9688"/>
              </a:cxn>
              <a:cxn ang="0">
                <a:pos x="csX9689" y="csY9689"/>
              </a:cxn>
              <a:cxn ang="0">
                <a:pos x="csX9690" y="csY9690"/>
              </a:cxn>
              <a:cxn ang="0">
                <a:pos x="csX9691" y="csY9691"/>
              </a:cxn>
              <a:cxn ang="0">
                <a:pos x="csX9692" y="csY9692"/>
              </a:cxn>
              <a:cxn ang="0">
                <a:pos x="csX9693" y="csY9693"/>
              </a:cxn>
              <a:cxn ang="0">
                <a:pos x="csX9694" y="csY9694"/>
              </a:cxn>
              <a:cxn ang="0">
                <a:pos x="csX9695" y="csY9695"/>
              </a:cxn>
              <a:cxn ang="0">
                <a:pos x="csX9696" y="csY9696"/>
              </a:cxn>
              <a:cxn ang="0">
                <a:pos x="csX9697" y="csY9697"/>
              </a:cxn>
              <a:cxn ang="0">
                <a:pos x="csX9698" y="csY9698"/>
              </a:cxn>
              <a:cxn ang="0">
                <a:pos x="csX9699" y="csY9699"/>
              </a:cxn>
              <a:cxn ang="0">
                <a:pos x="csX9700" y="csY9700"/>
              </a:cxn>
              <a:cxn ang="0">
                <a:pos x="csX9701" y="csY9701"/>
              </a:cxn>
              <a:cxn ang="0">
                <a:pos x="csX9702" y="csY9702"/>
              </a:cxn>
              <a:cxn ang="0">
                <a:pos x="csX9703" y="csY9703"/>
              </a:cxn>
              <a:cxn ang="0">
                <a:pos x="csX9704" y="csY9704"/>
              </a:cxn>
              <a:cxn ang="0">
                <a:pos x="csX9705" y="csY9705"/>
              </a:cxn>
              <a:cxn ang="0">
                <a:pos x="csX9706" y="csY9706"/>
              </a:cxn>
              <a:cxn ang="0">
                <a:pos x="csX9707" y="csY9707"/>
              </a:cxn>
              <a:cxn ang="0">
                <a:pos x="csX9708" y="csY9708"/>
              </a:cxn>
              <a:cxn ang="0">
                <a:pos x="csX9709" y="csY9709"/>
              </a:cxn>
              <a:cxn ang="0">
                <a:pos x="csX9710" y="csY9710"/>
              </a:cxn>
              <a:cxn ang="0">
                <a:pos x="csX9711" y="csY9711"/>
              </a:cxn>
              <a:cxn ang="0">
                <a:pos x="csX9712" y="csY9712"/>
              </a:cxn>
              <a:cxn ang="0">
                <a:pos x="csX9713" y="csY9713"/>
              </a:cxn>
              <a:cxn ang="0">
                <a:pos x="csX9714" y="csY9714"/>
              </a:cxn>
              <a:cxn ang="0">
                <a:pos x="csX9715" y="csY9715"/>
              </a:cxn>
              <a:cxn ang="0">
                <a:pos x="csX9716" y="csY9716"/>
              </a:cxn>
              <a:cxn ang="0">
                <a:pos x="csX9717" y="csY9717"/>
              </a:cxn>
              <a:cxn ang="0">
                <a:pos x="csX9718" y="csY9718"/>
              </a:cxn>
              <a:cxn ang="0">
                <a:pos x="csX9719" y="csY9719"/>
              </a:cxn>
              <a:cxn ang="0">
                <a:pos x="csX9720" y="csY9720"/>
              </a:cxn>
              <a:cxn ang="0">
                <a:pos x="csX9721" y="csY9721"/>
              </a:cxn>
              <a:cxn ang="0">
                <a:pos x="csX9722" y="csY9722"/>
              </a:cxn>
              <a:cxn ang="0">
                <a:pos x="csX9723" y="csY9723"/>
              </a:cxn>
              <a:cxn ang="0">
                <a:pos x="csX9724" y="csY9724"/>
              </a:cxn>
              <a:cxn ang="0">
                <a:pos x="csX9725" y="csY9725"/>
              </a:cxn>
              <a:cxn ang="0">
                <a:pos x="csX9726" y="csY9726"/>
              </a:cxn>
              <a:cxn ang="0">
                <a:pos x="csX9727" y="csY9727"/>
              </a:cxn>
              <a:cxn ang="0">
                <a:pos x="csX9728" y="csY9728"/>
              </a:cxn>
              <a:cxn ang="0">
                <a:pos x="csX9729" y="csY9729"/>
              </a:cxn>
              <a:cxn ang="0">
                <a:pos x="csX9730" y="csY9730"/>
              </a:cxn>
              <a:cxn ang="0">
                <a:pos x="csX9731" y="csY9731"/>
              </a:cxn>
              <a:cxn ang="0">
                <a:pos x="csX9732" y="csY9732"/>
              </a:cxn>
              <a:cxn ang="0">
                <a:pos x="csX9733" y="csY9733"/>
              </a:cxn>
              <a:cxn ang="0">
                <a:pos x="csX9734" y="csY9734"/>
              </a:cxn>
              <a:cxn ang="0">
                <a:pos x="csX9735" y="csY9735"/>
              </a:cxn>
              <a:cxn ang="0">
                <a:pos x="csX9736" y="csY9736"/>
              </a:cxn>
              <a:cxn ang="0">
                <a:pos x="csX9737" y="csY9737"/>
              </a:cxn>
              <a:cxn ang="0">
                <a:pos x="csX9738" y="csY9738"/>
              </a:cxn>
              <a:cxn ang="0">
                <a:pos x="csX9739" y="csY9739"/>
              </a:cxn>
              <a:cxn ang="0">
                <a:pos x="csX9740" y="csY9740"/>
              </a:cxn>
              <a:cxn ang="0">
                <a:pos x="csX9741" y="csY9741"/>
              </a:cxn>
              <a:cxn ang="0">
                <a:pos x="csX9742" y="csY9742"/>
              </a:cxn>
              <a:cxn ang="0">
                <a:pos x="csX9743" y="csY9743"/>
              </a:cxn>
              <a:cxn ang="0">
                <a:pos x="csX9744" y="csY9744"/>
              </a:cxn>
              <a:cxn ang="0">
                <a:pos x="csX9745" y="csY9745"/>
              </a:cxn>
              <a:cxn ang="0">
                <a:pos x="csX9746" y="csY9746"/>
              </a:cxn>
              <a:cxn ang="0">
                <a:pos x="csX9747" y="csY9747"/>
              </a:cxn>
              <a:cxn ang="0">
                <a:pos x="csX9748" y="csY9748"/>
              </a:cxn>
              <a:cxn ang="0">
                <a:pos x="csX9749" y="csY9749"/>
              </a:cxn>
              <a:cxn ang="0">
                <a:pos x="csX9750" y="csY9750"/>
              </a:cxn>
              <a:cxn ang="0">
                <a:pos x="csX9751" y="csY9751"/>
              </a:cxn>
              <a:cxn ang="0">
                <a:pos x="csX9752" y="csY9752"/>
              </a:cxn>
              <a:cxn ang="0">
                <a:pos x="csX9753" y="csY9753"/>
              </a:cxn>
              <a:cxn ang="0">
                <a:pos x="csX9754" y="csY9754"/>
              </a:cxn>
              <a:cxn ang="0">
                <a:pos x="csX9755" y="csY9755"/>
              </a:cxn>
              <a:cxn ang="0">
                <a:pos x="csX9756" y="csY9756"/>
              </a:cxn>
              <a:cxn ang="0">
                <a:pos x="csX9757" y="csY9757"/>
              </a:cxn>
              <a:cxn ang="0">
                <a:pos x="csX9758" y="csY9758"/>
              </a:cxn>
              <a:cxn ang="0">
                <a:pos x="csX9759" y="csY9759"/>
              </a:cxn>
              <a:cxn ang="0">
                <a:pos x="csX9760" y="csY9760"/>
              </a:cxn>
              <a:cxn ang="0">
                <a:pos x="csX9761" y="csY9761"/>
              </a:cxn>
              <a:cxn ang="0">
                <a:pos x="csX9762" y="csY9762"/>
              </a:cxn>
              <a:cxn ang="0">
                <a:pos x="csX9763" y="csY9763"/>
              </a:cxn>
              <a:cxn ang="0">
                <a:pos x="csX9764" y="csY9764"/>
              </a:cxn>
              <a:cxn ang="0">
                <a:pos x="csX9765" y="csY9765"/>
              </a:cxn>
              <a:cxn ang="0">
                <a:pos x="csX9766" y="csY9766"/>
              </a:cxn>
              <a:cxn ang="0">
                <a:pos x="csX9767" y="csY9767"/>
              </a:cxn>
              <a:cxn ang="0">
                <a:pos x="csX9768" y="csY9768"/>
              </a:cxn>
              <a:cxn ang="0">
                <a:pos x="csX9769" y="csY9769"/>
              </a:cxn>
              <a:cxn ang="0">
                <a:pos x="csX9770" y="csY9770"/>
              </a:cxn>
              <a:cxn ang="0">
                <a:pos x="csX9771" y="csY9771"/>
              </a:cxn>
              <a:cxn ang="0">
                <a:pos x="csX9772" y="csY9772"/>
              </a:cxn>
              <a:cxn ang="0">
                <a:pos x="csX9773" y="csY9773"/>
              </a:cxn>
              <a:cxn ang="0">
                <a:pos x="csX9774" y="csY9774"/>
              </a:cxn>
              <a:cxn ang="0">
                <a:pos x="csX9775" y="csY9775"/>
              </a:cxn>
              <a:cxn ang="0">
                <a:pos x="csX9776" y="csY9776"/>
              </a:cxn>
              <a:cxn ang="0">
                <a:pos x="csX9777" y="csY9777"/>
              </a:cxn>
              <a:cxn ang="0">
                <a:pos x="csX9778" y="csY9778"/>
              </a:cxn>
              <a:cxn ang="0">
                <a:pos x="csX9779" y="csY9779"/>
              </a:cxn>
              <a:cxn ang="0">
                <a:pos x="csX9780" y="csY9780"/>
              </a:cxn>
              <a:cxn ang="0">
                <a:pos x="csX9781" y="csY9781"/>
              </a:cxn>
              <a:cxn ang="0">
                <a:pos x="csX9782" y="csY9782"/>
              </a:cxn>
              <a:cxn ang="0">
                <a:pos x="csX9783" y="csY9783"/>
              </a:cxn>
              <a:cxn ang="0">
                <a:pos x="csX9784" y="csY9784"/>
              </a:cxn>
              <a:cxn ang="0">
                <a:pos x="csX9785" y="csY9785"/>
              </a:cxn>
              <a:cxn ang="0">
                <a:pos x="csX9786" y="csY9786"/>
              </a:cxn>
              <a:cxn ang="0">
                <a:pos x="csX9787" y="csY9787"/>
              </a:cxn>
              <a:cxn ang="0">
                <a:pos x="csX9788" y="csY9788"/>
              </a:cxn>
              <a:cxn ang="0">
                <a:pos x="csX9789" y="csY9789"/>
              </a:cxn>
              <a:cxn ang="0">
                <a:pos x="csX9790" y="csY9790"/>
              </a:cxn>
              <a:cxn ang="0">
                <a:pos x="csX9791" y="csY9791"/>
              </a:cxn>
              <a:cxn ang="0">
                <a:pos x="csX9792" y="csY9792"/>
              </a:cxn>
              <a:cxn ang="0">
                <a:pos x="csX9793" y="csY9793"/>
              </a:cxn>
              <a:cxn ang="0">
                <a:pos x="csX9794" y="csY9794"/>
              </a:cxn>
              <a:cxn ang="0">
                <a:pos x="csX9795" y="csY9795"/>
              </a:cxn>
              <a:cxn ang="0">
                <a:pos x="csX9796" y="csY9796"/>
              </a:cxn>
              <a:cxn ang="0">
                <a:pos x="csX9797" y="csY9797"/>
              </a:cxn>
              <a:cxn ang="0">
                <a:pos x="csX9798" y="csY9798"/>
              </a:cxn>
              <a:cxn ang="0">
                <a:pos x="csX9799" y="csY9799"/>
              </a:cxn>
              <a:cxn ang="0">
                <a:pos x="csX9800" y="csY9800"/>
              </a:cxn>
              <a:cxn ang="0">
                <a:pos x="csX9801" y="csY9801"/>
              </a:cxn>
              <a:cxn ang="0">
                <a:pos x="csX9802" y="csY9802"/>
              </a:cxn>
              <a:cxn ang="0">
                <a:pos x="csX9803" y="csY9803"/>
              </a:cxn>
              <a:cxn ang="0">
                <a:pos x="csX9804" y="csY9804"/>
              </a:cxn>
              <a:cxn ang="0">
                <a:pos x="csX9805" y="csY9805"/>
              </a:cxn>
              <a:cxn ang="0">
                <a:pos x="csX9806" y="csY9806"/>
              </a:cxn>
              <a:cxn ang="0">
                <a:pos x="csX9807" y="csY9807"/>
              </a:cxn>
              <a:cxn ang="0">
                <a:pos x="csX9808" y="csY9808"/>
              </a:cxn>
              <a:cxn ang="0">
                <a:pos x="csX9809" y="csY9809"/>
              </a:cxn>
              <a:cxn ang="0">
                <a:pos x="csX9810" y="csY9810"/>
              </a:cxn>
              <a:cxn ang="0">
                <a:pos x="csX9811" y="csY9811"/>
              </a:cxn>
              <a:cxn ang="0">
                <a:pos x="csX9812" y="csY9812"/>
              </a:cxn>
              <a:cxn ang="0">
                <a:pos x="csX9813" y="csY9813"/>
              </a:cxn>
              <a:cxn ang="0">
                <a:pos x="csX9814" y="csY9814"/>
              </a:cxn>
              <a:cxn ang="0">
                <a:pos x="csX9815" y="csY9815"/>
              </a:cxn>
              <a:cxn ang="0">
                <a:pos x="csX9816" y="csY9816"/>
              </a:cxn>
              <a:cxn ang="0">
                <a:pos x="csX9817" y="csY9817"/>
              </a:cxn>
              <a:cxn ang="0">
                <a:pos x="csX9818" y="csY9818"/>
              </a:cxn>
              <a:cxn ang="0">
                <a:pos x="csX9819" y="csY9819"/>
              </a:cxn>
              <a:cxn ang="0">
                <a:pos x="csX9820" y="csY9820"/>
              </a:cxn>
              <a:cxn ang="0">
                <a:pos x="csX9821" y="csY9821"/>
              </a:cxn>
              <a:cxn ang="0">
                <a:pos x="csX9822" y="csY9822"/>
              </a:cxn>
              <a:cxn ang="0">
                <a:pos x="csX9823" y="csY9823"/>
              </a:cxn>
              <a:cxn ang="0">
                <a:pos x="csX9824" y="csY9824"/>
              </a:cxn>
              <a:cxn ang="0">
                <a:pos x="csX9825" y="csY9825"/>
              </a:cxn>
              <a:cxn ang="0">
                <a:pos x="csX9826" y="csY9826"/>
              </a:cxn>
              <a:cxn ang="0">
                <a:pos x="csX9827" y="csY9827"/>
              </a:cxn>
              <a:cxn ang="0">
                <a:pos x="csX9828" y="csY9828"/>
              </a:cxn>
              <a:cxn ang="0">
                <a:pos x="csX9829" y="csY9829"/>
              </a:cxn>
              <a:cxn ang="0">
                <a:pos x="csX9830" y="csY9830"/>
              </a:cxn>
              <a:cxn ang="0">
                <a:pos x="csX9831" y="csY9831"/>
              </a:cxn>
              <a:cxn ang="0">
                <a:pos x="csX9832" y="csY9832"/>
              </a:cxn>
              <a:cxn ang="0">
                <a:pos x="csX9833" y="csY9833"/>
              </a:cxn>
              <a:cxn ang="0">
                <a:pos x="csX9834" y="csY9834"/>
              </a:cxn>
              <a:cxn ang="0">
                <a:pos x="csX9835" y="csY9835"/>
              </a:cxn>
              <a:cxn ang="0">
                <a:pos x="csX9836" y="csY9836"/>
              </a:cxn>
              <a:cxn ang="0">
                <a:pos x="csX9837" y="csY9837"/>
              </a:cxn>
              <a:cxn ang="0">
                <a:pos x="csX9838" y="csY9838"/>
              </a:cxn>
              <a:cxn ang="0">
                <a:pos x="csX9839" y="csY9839"/>
              </a:cxn>
              <a:cxn ang="0">
                <a:pos x="csX9840" y="csY9840"/>
              </a:cxn>
              <a:cxn ang="0">
                <a:pos x="csX9841" y="csY9841"/>
              </a:cxn>
              <a:cxn ang="0">
                <a:pos x="csX9842" y="csY9842"/>
              </a:cxn>
              <a:cxn ang="0">
                <a:pos x="csX9843" y="csY9843"/>
              </a:cxn>
              <a:cxn ang="0">
                <a:pos x="csX9844" y="csY9844"/>
              </a:cxn>
              <a:cxn ang="0">
                <a:pos x="csX9845" y="csY9845"/>
              </a:cxn>
              <a:cxn ang="0">
                <a:pos x="csX9846" y="csY9846"/>
              </a:cxn>
              <a:cxn ang="0">
                <a:pos x="csX9847" y="csY9847"/>
              </a:cxn>
              <a:cxn ang="0">
                <a:pos x="csX9848" y="csY9848"/>
              </a:cxn>
              <a:cxn ang="0">
                <a:pos x="csX9849" y="csY9849"/>
              </a:cxn>
              <a:cxn ang="0">
                <a:pos x="csX9850" y="csY9850"/>
              </a:cxn>
              <a:cxn ang="0">
                <a:pos x="csX9851" y="csY9851"/>
              </a:cxn>
              <a:cxn ang="0">
                <a:pos x="csX9852" y="csY9852"/>
              </a:cxn>
              <a:cxn ang="0">
                <a:pos x="csX9853" y="csY9853"/>
              </a:cxn>
              <a:cxn ang="0">
                <a:pos x="csX9854" y="csY9854"/>
              </a:cxn>
              <a:cxn ang="0">
                <a:pos x="csX9855" y="csY9855"/>
              </a:cxn>
              <a:cxn ang="0">
                <a:pos x="csX9856" y="csY9856"/>
              </a:cxn>
              <a:cxn ang="0">
                <a:pos x="csX9857" y="csY9857"/>
              </a:cxn>
              <a:cxn ang="0">
                <a:pos x="csX9858" y="csY9858"/>
              </a:cxn>
              <a:cxn ang="0">
                <a:pos x="csX9859" y="csY9859"/>
              </a:cxn>
              <a:cxn ang="0">
                <a:pos x="csX9860" y="csY9860"/>
              </a:cxn>
              <a:cxn ang="0">
                <a:pos x="csX9861" y="csY9861"/>
              </a:cxn>
              <a:cxn ang="0">
                <a:pos x="csX9862" y="csY9862"/>
              </a:cxn>
              <a:cxn ang="0">
                <a:pos x="csX9863" y="csY9863"/>
              </a:cxn>
              <a:cxn ang="0">
                <a:pos x="csX9864" y="csY9864"/>
              </a:cxn>
              <a:cxn ang="0">
                <a:pos x="csX9865" y="csY9865"/>
              </a:cxn>
              <a:cxn ang="0">
                <a:pos x="csX9866" y="csY9866"/>
              </a:cxn>
              <a:cxn ang="0">
                <a:pos x="csX9867" y="csY9867"/>
              </a:cxn>
              <a:cxn ang="0">
                <a:pos x="csX9868" y="csY9868"/>
              </a:cxn>
              <a:cxn ang="0">
                <a:pos x="csX9869" y="csY9869"/>
              </a:cxn>
              <a:cxn ang="0">
                <a:pos x="csX9870" y="csY9870"/>
              </a:cxn>
              <a:cxn ang="0">
                <a:pos x="csX9871" y="csY9871"/>
              </a:cxn>
              <a:cxn ang="0">
                <a:pos x="csX9872" y="csY9872"/>
              </a:cxn>
              <a:cxn ang="0">
                <a:pos x="csX9873" y="csY9873"/>
              </a:cxn>
              <a:cxn ang="0">
                <a:pos x="csX9874" y="csY9874"/>
              </a:cxn>
              <a:cxn ang="0">
                <a:pos x="csX9875" y="csY9875"/>
              </a:cxn>
              <a:cxn ang="0">
                <a:pos x="csX9876" y="csY9876"/>
              </a:cxn>
              <a:cxn ang="0">
                <a:pos x="csX9877" y="csY9877"/>
              </a:cxn>
              <a:cxn ang="0">
                <a:pos x="csX9878" y="csY9878"/>
              </a:cxn>
              <a:cxn ang="0">
                <a:pos x="csX9879" y="csY9879"/>
              </a:cxn>
              <a:cxn ang="0">
                <a:pos x="csX9880" y="csY9880"/>
              </a:cxn>
              <a:cxn ang="0">
                <a:pos x="csX9881" y="csY9881"/>
              </a:cxn>
              <a:cxn ang="0">
                <a:pos x="csX9882" y="csY9882"/>
              </a:cxn>
              <a:cxn ang="0">
                <a:pos x="csX9883" y="csY9883"/>
              </a:cxn>
              <a:cxn ang="0">
                <a:pos x="csX9884" y="csY9884"/>
              </a:cxn>
              <a:cxn ang="0">
                <a:pos x="csX9885" y="csY9885"/>
              </a:cxn>
              <a:cxn ang="0">
                <a:pos x="csX9886" y="csY9886"/>
              </a:cxn>
              <a:cxn ang="0">
                <a:pos x="csX9887" y="csY9887"/>
              </a:cxn>
              <a:cxn ang="0">
                <a:pos x="csX9888" y="csY9888"/>
              </a:cxn>
              <a:cxn ang="0">
                <a:pos x="csX9889" y="csY9889"/>
              </a:cxn>
              <a:cxn ang="0">
                <a:pos x="csX9890" y="csY9890"/>
              </a:cxn>
              <a:cxn ang="0">
                <a:pos x="csX9891" y="csY9891"/>
              </a:cxn>
              <a:cxn ang="0">
                <a:pos x="csX9892" y="csY9892"/>
              </a:cxn>
              <a:cxn ang="0">
                <a:pos x="csX9893" y="csY9893"/>
              </a:cxn>
              <a:cxn ang="0">
                <a:pos x="csX9894" y="csY9894"/>
              </a:cxn>
              <a:cxn ang="0">
                <a:pos x="csX9895" y="csY9895"/>
              </a:cxn>
              <a:cxn ang="0">
                <a:pos x="csX9896" y="csY9896"/>
              </a:cxn>
              <a:cxn ang="0">
                <a:pos x="csX9897" y="csY9897"/>
              </a:cxn>
              <a:cxn ang="0">
                <a:pos x="csX9898" y="csY9898"/>
              </a:cxn>
              <a:cxn ang="0">
                <a:pos x="csX9899" y="csY9899"/>
              </a:cxn>
              <a:cxn ang="0">
                <a:pos x="csX9900" y="csY9900"/>
              </a:cxn>
              <a:cxn ang="0">
                <a:pos x="csX9901" y="csY9901"/>
              </a:cxn>
              <a:cxn ang="0">
                <a:pos x="csX9902" y="csY9902"/>
              </a:cxn>
              <a:cxn ang="0">
                <a:pos x="csX9903" y="csY9903"/>
              </a:cxn>
              <a:cxn ang="0">
                <a:pos x="csX9904" y="csY9904"/>
              </a:cxn>
              <a:cxn ang="0">
                <a:pos x="csX9905" y="csY9905"/>
              </a:cxn>
              <a:cxn ang="0">
                <a:pos x="csX9906" y="csY9906"/>
              </a:cxn>
              <a:cxn ang="0">
                <a:pos x="csX9907" y="csY9907"/>
              </a:cxn>
              <a:cxn ang="0">
                <a:pos x="csX9908" y="csY9908"/>
              </a:cxn>
              <a:cxn ang="0">
                <a:pos x="csX9909" y="csY9909"/>
              </a:cxn>
              <a:cxn ang="0">
                <a:pos x="csX9910" y="csY9910"/>
              </a:cxn>
              <a:cxn ang="0">
                <a:pos x="csX9911" y="csY9911"/>
              </a:cxn>
              <a:cxn ang="0">
                <a:pos x="csX9912" y="csY9912"/>
              </a:cxn>
              <a:cxn ang="0">
                <a:pos x="csX9913" y="csY9913"/>
              </a:cxn>
              <a:cxn ang="0">
                <a:pos x="csX9914" y="csY9914"/>
              </a:cxn>
              <a:cxn ang="0">
                <a:pos x="csX9915" y="csY9915"/>
              </a:cxn>
              <a:cxn ang="0">
                <a:pos x="csX9916" y="csY9916"/>
              </a:cxn>
              <a:cxn ang="0">
                <a:pos x="csX9917" y="csY9917"/>
              </a:cxn>
              <a:cxn ang="0">
                <a:pos x="csX9918" y="csY9918"/>
              </a:cxn>
              <a:cxn ang="0">
                <a:pos x="csX9919" y="csY9919"/>
              </a:cxn>
              <a:cxn ang="0">
                <a:pos x="csX9920" y="csY9920"/>
              </a:cxn>
              <a:cxn ang="0">
                <a:pos x="csX9921" y="csY9921"/>
              </a:cxn>
              <a:cxn ang="0">
                <a:pos x="csX9922" y="csY9922"/>
              </a:cxn>
              <a:cxn ang="0">
                <a:pos x="csX9923" y="csY9923"/>
              </a:cxn>
              <a:cxn ang="0">
                <a:pos x="csX9924" y="csY9924"/>
              </a:cxn>
              <a:cxn ang="0">
                <a:pos x="csX9925" y="csY9925"/>
              </a:cxn>
              <a:cxn ang="0">
                <a:pos x="csX9926" y="csY9926"/>
              </a:cxn>
              <a:cxn ang="0">
                <a:pos x="csX9927" y="csY9927"/>
              </a:cxn>
              <a:cxn ang="0">
                <a:pos x="csX9928" y="csY9928"/>
              </a:cxn>
              <a:cxn ang="0">
                <a:pos x="csX9929" y="csY9929"/>
              </a:cxn>
              <a:cxn ang="0">
                <a:pos x="csX9930" y="csY9930"/>
              </a:cxn>
              <a:cxn ang="0">
                <a:pos x="csX9931" y="csY9931"/>
              </a:cxn>
              <a:cxn ang="0">
                <a:pos x="csX9932" y="csY9932"/>
              </a:cxn>
              <a:cxn ang="0">
                <a:pos x="csX9933" y="csY9933"/>
              </a:cxn>
              <a:cxn ang="0">
                <a:pos x="csX9934" y="csY9934"/>
              </a:cxn>
              <a:cxn ang="0">
                <a:pos x="csX9935" y="csY9935"/>
              </a:cxn>
              <a:cxn ang="0">
                <a:pos x="csX9936" y="csY9936"/>
              </a:cxn>
              <a:cxn ang="0">
                <a:pos x="csX9937" y="csY9937"/>
              </a:cxn>
              <a:cxn ang="0">
                <a:pos x="csX9938" y="csY9938"/>
              </a:cxn>
              <a:cxn ang="0">
                <a:pos x="csX9939" y="csY9939"/>
              </a:cxn>
              <a:cxn ang="0">
                <a:pos x="csX9940" y="csY9940"/>
              </a:cxn>
              <a:cxn ang="0">
                <a:pos x="csX9941" y="csY9941"/>
              </a:cxn>
              <a:cxn ang="0">
                <a:pos x="csX9942" y="csY9942"/>
              </a:cxn>
              <a:cxn ang="0">
                <a:pos x="csX9943" y="csY9943"/>
              </a:cxn>
              <a:cxn ang="0">
                <a:pos x="csX9944" y="csY9944"/>
              </a:cxn>
              <a:cxn ang="0">
                <a:pos x="csX9945" y="csY9945"/>
              </a:cxn>
              <a:cxn ang="0">
                <a:pos x="csX9946" y="csY9946"/>
              </a:cxn>
              <a:cxn ang="0">
                <a:pos x="csX9947" y="csY9947"/>
              </a:cxn>
              <a:cxn ang="0">
                <a:pos x="csX9948" y="csY9948"/>
              </a:cxn>
              <a:cxn ang="0">
                <a:pos x="csX9949" y="csY9949"/>
              </a:cxn>
              <a:cxn ang="0">
                <a:pos x="csX9950" y="csY9950"/>
              </a:cxn>
              <a:cxn ang="0">
                <a:pos x="csX9951" y="csY9951"/>
              </a:cxn>
              <a:cxn ang="0">
                <a:pos x="csX9952" y="csY9952"/>
              </a:cxn>
              <a:cxn ang="0">
                <a:pos x="csX9953" y="csY9953"/>
              </a:cxn>
              <a:cxn ang="0">
                <a:pos x="csX9954" y="csY9954"/>
              </a:cxn>
              <a:cxn ang="0">
                <a:pos x="csX9955" y="csY9955"/>
              </a:cxn>
              <a:cxn ang="0">
                <a:pos x="csX9956" y="csY9956"/>
              </a:cxn>
              <a:cxn ang="0">
                <a:pos x="csX9957" y="csY9957"/>
              </a:cxn>
              <a:cxn ang="0">
                <a:pos x="csX9958" y="csY9958"/>
              </a:cxn>
              <a:cxn ang="0">
                <a:pos x="csX9959" y="csY9959"/>
              </a:cxn>
              <a:cxn ang="0">
                <a:pos x="csX9960" y="csY9960"/>
              </a:cxn>
              <a:cxn ang="0">
                <a:pos x="csX9961" y="csY9961"/>
              </a:cxn>
              <a:cxn ang="0">
                <a:pos x="csX9962" y="csY9962"/>
              </a:cxn>
              <a:cxn ang="0">
                <a:pos x="csX9963" y="csY9963"/>
              </a:cxn>
              <a:cxn ang="0">
                <a:pos x="csX9964" y="csY9964"/>
              </a:cxn>
              <a:cxn ang="0">
                <a:pos x="csX9965" y="csY9965"/>
              </a:cxn>
              <a:cxn ang="0">
                <a:pos x="csX9966" y="csY9966"/>
              </a:cxn>
              <a:cxn ang="0">
                <a:pos x="csX9967" y="csY9967"/>
              </a:cxn>
              <a:cxn ang="0">
                <a:pos x="csX9968" y="csY9968"/>
              </a:cxn>
              <a:cxn ang="0">
                <a:pos x="csX9969" y="csY9969"/>
              </a:cxn>
              <a:cxn ang="0">
                <a:pos x="csX9970" y="csY9970"/>
              </a:cxn>
              <a:cxn ang="0">
                <a:pos x="csX9971" y="csY9971"/>
              </a:cxn>
              <a:cxn ang="0">
                <a:pos x="csX9972" y="csY9972"/>
              </a:cxn>
              <a:cxn ang="0">
                <a:pos x="csX9973" y="csY9973"/>
              </a:cxn>
              <a:cxn ang="0">
                <a:pos x="csX9974" y="csY9974"/>
              </a:cxn>
              <a:cxn ang="0">
                <a:pos x="csX9975" y="csY9975"/>
              </a:cxn>
              <a:cxn ang="0">
                <a:pos x="csX9976" y="csY9976"/>
              </a:cxn>
              <a:cxn ang="0">
                <a:pos x="csX9977" y="csY9977"/>
              </a:cxn>
              <a:cxn ang="0">
                <a:pos x="csX9978" y="csY9978"/>
              </a:cxn>
              <a:cxn ang="0">
                <a:pos x="csX9979" y="csY9979"/>
              </a:cxn>
              <a:cxn ang="0">
                <a:pos x="csX9980" y="csY9980"/>
              </a:cxn>
              <a:cxn ang="0">
                <a:pos x="csX9981" y="csY9981"/>
              </a:cxn>
              <a:cxn ang="0">
                <a:pos x="csX9982" y="csY9982"/>
              </a:cxn>
              <a:cxn ang="0">
                <a:pos x="csX9983" y="csY9983"/>
              </a:cxn>
              <a:cxn ang="0">
                <a:pos x="csX9984" y="csY9984"/>
              </a:cxn>
              <a:cxn ang="0">
                <a:pos x="csX9985" y="csY9985"/>
              </a:cxn>
              <a:cxn ang="0">
                <a:pos x="csX9986" y="csY9986"/>
              </a:cxn>
              <a:cxn ang="0">
                <a:pos x="csX9987" y="csY9987"/>
              </a:cxn>
              <a:cxn ang="0">
                <a:pos x="csX9988" y="csY9988"/>
              </a:cxn>
              <a:cxn ang="0">
                <a:pos x="csX9989" y="csY9989"/>
              </a:cxn>
              <a:cxn ang="0">
                <a:pos x="csX9990" y="csY9990"/>
              </a:cxn>
              <a:cxn ang="0">
                <a:pos x="csX9991" y="csY9991"/>
              </a:cxn>
              <a:cxn ang="0">
                <a:pos x="csX9992" y="csY9992"/>
              </a:cxn>
              <a:cxn ang="0">
                <a:pos x="csX9993" y="csY9993"/>
              </a:cxn>
              <a:cxn ang="0">
                <a:pos x="csX9994" y="csY9994"/>
              </a:cxn>
              <a:cxn ang="0">
                <a:pos x="csX9995" y="csY9995"/>
              </a:cxn>
              <a:cxn ang="0">
                <a:pos x="csX9996" y="csY9996"/>
              </a:cxn>
              <a:cxn ang="0">
                <a:pos x="csX9997" y="csY9997"/>
              </a:cxn>
              <a:cxn ang="0">
                <a:pos x="csX9998" y="csY9998"/>
              </a:cxn>
              <a:cxn ang="0">
                <a:pos x="csX9999" y="csY9999"/>
              </a:cxn>
              <a:cxn ang="0">
                <a:pos x="csX10000" y="csY10000"/>
              </a:cxn>
              <a:cxn ang="0">
                <a:pos x="csX10001" y="csY10001"/>
              </a:cxn>
              <a:cxn ang="0">
                <a:pos x="csX10002" y="csY10002"/>
              </a:cxn>
              <a:cxn ang="0">
                <a:pos x="csX10003" y="csY10003"/>
              </a:cxn>
              <a:cxn ang="0">
                <a:pos x="csX10004" y="csY10004"/>
              </a:cxn>
              <a:cxn ang="0">
                <a:pos x="csX10005" y="csY10005"/>
              </a:cxn>
              <a:cxn ang="0">
                <a:pos x="csX10006" y="csY10006"/>
              </a:cxn>
              <a:cxn ang="0">
                <a:pos x="csX10007" y="csY10007"/>
              </a:cxn>
              <a:cxn ang="0">
                <a:pos x="csX10008" y="csY10008"/>
              </a:cxn>
              <a:cxn ang="0">
                <a:pos x="csX10009" y="csY10009"/>
              </a:cxn>
              <a:cxn ang="0">
                <a:pos x="csX10010" y="csY10010"/>
              </a:cxn>
              <a:cxn ang="0">
                <a:pos x="csX10011" y="csY10011"/>
              </a:cxn>
              <a:cxn ang="0">
                <a:pos x="csX10012" y="csY10012"/>
              </a:cxn>
              <a:cxn ang="0">
                <a:pos x="csX10013" y="csY10013"/>
              </a:cxn>
              <a:cxn ang="0">
                <a:pos x="csX10014" y="csY10014"/>
              </a:cxn>
              <a:cxn ang="0">
                <a:pos x="csX10015" y="csY10015"/>
              </a:cxn>
              <a:cxn ang="0">
                <a:pos x="csX10016" y="csY10016"/>
              </a:cxn>
              <a:cxn ang="0">
                <a:pos x="csX10017" y="csY10017"/>
              </a:cxn>
              <a:cxn ang="0">
                <a:pos x="csX10018" y="csY10018"/>
              </a:cxn>
              <a:cxn ang="0">
                <a:pos x="csX10019" y="csY10019"/>
              </a:cxn>
              <a:cxn ang="0">
                <a:pos x="csX10020" y="csY10020"/>
              </a:cxn>
              <a:cxn ang="0">
                <a:pos x="csX10021" y="csY10021"/>
              </a:cxn>
              <a:cxn ang="0">
                <a:pos x="csX10022" y="csY10022"/>
              </a:cxn>
              <a:cxn ang="0">
                <a:pos x="csX10023" y="csY10023"/>
              </a:cxn>
              <a:cxn ang="0">
                <a:pos x="csX10024" y="csY10024"/>
              </a:cxn>
              <a:cxn ang="0">
                <a:pos x="csX10025" y="csY10025"/>
              </a:cxn>
              <a:cxn ang="0">
                <a:pos x="csX10026" y="csY10026"/>
              </a:cxn>
              <a:cxn ang="0">
                <a:pos x="csX10027" y="csY10027"/>
              </a:cxn>
              <a:cxn ang="0">
                <a:pos x="csX10028" y="csY10028"/>
              </a:cxn>
              <a:cxn ang="0">
                <a:pos x="csX10029" y="csY10029"/>
              </a:cxn>
              <a:cxn ang="0">
                <a:pos x="csX10030" y="csY10030"/>
              </a:cxn>
              <a:cxn ang="0">
                <a:pos x="csX10031" y="csY10031"/>
              </a:cxn>
              <a:cxn ang="0">
                <a:pos x="csX10032" y="csY10032"/>
              </a:cxn>
              <a:cxn ang="0">
                <a:pos x="csX10033" y="csY10033"/>
              </a:cxn>
              <a:cxn ang="0">
                <a:pos x="csX10034" y="csY10034"/>
              </a:cxn>
              <a:cxn ang="0">
                <a:pos x="csX10035" y="csY10035"/>
              </a:cxn>
              <a:cxn ang="0">
                <a:pos x="csX10036" y="csY10036"/>
              </a:cxn>
              <a:cxn ang="0">
                <a:pos x="csX10037" y="csY10037"/>
              </a:cxn>
              <a:cxn ang="0">
                <a:pos x="csX10038" y="csY10038"/>
              </a:cxn>
              <a:cxn ang="0">
                <a:pos x="csX10039" y="csY10039"/>
              </a:cxn>
              <a:cxn ang="0">
                <a:pos x="csX10040" y="csY10040"/>
              </a:cxn>
              <a:cxn ang="0">
                <a:pos x="csX10041" y="csY10041"/>
              </a:cxn>
              <a:cxn ang="0">
                <a:pos x="csX10042" y="csY10042"/>
              </a:cxn>
              <a:cxn ang="0">
                <a:pos x="csX10043" y="csY10043"/>
              </a:cxn>
              <a:cxn ang="0">
                <a:pos x="csX10044" y="csY10044"/>
              </a:cxn>
              <a:cxn ang="0">
                <a:pos x="csX10045" y="csY10045"/>
              </a:cxn>
              <a:cxn ang="0">
                <a:pos x="csX10046" y="csY10046"/>
              </a:cxn>
              <a:cxn ang="0">
                <a:pos x="csX10047" y="csY10047"/>
              </a:cxn>
              <a:cxn ang="0">
                <a:pos x="csX10048" y="csY10048"/>
              </a:cxn>
              <a:cxn ang="0">
                <a:pos x="csX10049" y="csY10049"/>
              </a:cxn>
              <a:cxn ang="0">
                <a:pos x="csX10050" y="csY10050"/>
              </a:cxn>
              <a:cxn ang="0">
                <a:pos x="csX10051" y="csY10051"/>
              </a:cxn>
              <a:cxn ang="0">
                <a:pos x="csX10052" y="csY10052"/>
              </a:cxn>
              <a:cxn ang="0">
                <a:pos x="csX10053" y="csY10053"/>
              </a:cxn>
              <a:cxn ang="0">
                <a:pos x="csX10054" y="csY10054"/>
              </a:cxn>
              <a:cxn ang="0">
                <a:pos x="csX10055" y="csY10055"/>
              </a:cxn>
              <a:cxn ang="0">
                <a:pos x="csX10056" y="csY10056"/>
              </a:cxn>
              <a:cxn ang="0">
                <a:pos x="csX10057" y="csY10057"/>
              </a:cxn>
              <a:cxn ang="0">
                <a:pos x="csX10058" y="csY10058"/>
              </a:cxn>
              <a:cxn ang="0">
                <a:pos x="csX10059" y="csY10059"/>
              </a:cxn>
              <a:cxn ang="0">
                <a:pos x="csX10060" y="csY10060"/>
              </a:cxn>
              <a:cxn ang="0">
                <a:pos x="csX10061" y="csY10061"/>
              </a:cxn>
              <a:cxn ang="0">
                <a:pos x="csX10062" y="csY10062"/>
              </a:cxn>
              <a:cxn ang="0">
                <a:pos x="csX10063" y="csY10063"/>
              </a:cxn>
              <a:cxn ang="0">
                <a:pos x="csX10064" y="csY10064"/>
              </a:cxn>
              <a:cxn ang="0">
                <a:pos x="csX10065" y="csY10065"/>
              </a:cxn>
              <a:cxn ang="0">
                <a:pos x="csX10066" y="csY10066"/>
              </a:cxn>
              <a:cxn ang="0">
                <a:pos x="csX10067" y="csY10067"/>
              </a:cxn>
              <a:cxn ang="0">
                <a:pos x="csX10068" y="csY10068"/>
              </a:cxn>
              <a:cxn ang="0">
                <a:pos x="csX10069" y="csY10069"/>
              </a:cxn>
              <a:cxn ang="0">
                <a:pos x="csX10070" y="csY10070"/>
              </a:cxn>
              <a:cxn ang="0">
                <a:pos x="csX10071" y="csY10071"/>
              </a:cxn>
              <a:cxn ang="0">
                <a:pos x="csX10072" y="csY10072"/>
              </a:cxn>
              <a:cxn ang="0">
                <a:pos x="csX10073" y="csY10073"/>
              </a:cxn>
              <a:cxn ang="0">
                <a:pos x="csX10074" y="csY10074"/>
              </a:cxn>
              <a:cxn ang="0">
                <a:pos x="csX10075" y="csY10075"/>
              </a:cxn>
              <a:cxn ang="0">
                <a:pos x="csX10076" y="csY10076"/>
              </a:cxn>
              <a:cxn ang="0">
                <a:pos x="csX10077" y="csY10077"/>
              </a:cxn>
              <a:cxn ang="0">
                <a:pos x="csX10078" y="csY10078"/>
              </a:cxn>
              <a:cxn ang="0">
                <a:pos x="csX10079" y="csY10079"/>
              </a:cxn>
              <a:cxn ang="0">
                <a:pos x="csX10080" y="csY10080"/>
              </a:cxn>
              <a:cxn ang="0">
                <a:pos x="csX10081" y="csY10081"/>
              </a:cxn>
              <a:cxn ang="0">
                <a:pos x="csX10082" y="csY10082"/>
              </a:cxn>
              <a:cxn ang="0">
                <a:pos x="csX10083" y="csY10083"/>
              </a:cxn>
              <a:cxn ang="0">
                <a:pos x="csX10084" y="csY10084"/>
              </a:cxn>
              <a:cxn ang="0">
                <a:pos x="csX10085" y="csY10085"/>
              </a:cxn>
              <a:cxn ang="0">
                <a:pos x="csX10086" y="csY10086"/>
              </a:cxn>
              <a:cxn ang="0">
                <a:pos x="csX10087" y="csY10087"/>
              </a:cxn>
              <a:cxn ang="0">
                <a:pos x="csX10088" y="csY10088"/>
              </a:cxn>
              <a:cxn ang="0">
                <a:pos x="csX10089" y="csY10089"/>
              </a:cxn>
              <a:cxn ang="0">
                <a:pos x="csX10090" y="csY10090"/>
              </a:cxn>
              <a:cxn ang="0">
                <a:pos x="csX10091" y="csY10091"/>
              </a:cxn>
              <a:cxn ang="0">
                <a:pos x="csX10092" y="csY10092"/>
              </a:cxn>
              <a:cxn ang="0">
                <a:pos x="csX10093" y="csY10093"/>
              </a:cxn>
              <a:cxn ang="0">
                <a:pos x="csX10094" y="csY10094"/>
              </a:cxn>
              <a:cxn ang="0">
                <a:pos x="csX10095" y="csY10095"/>
              </a:cxn>
              <a:cxn ang="0">
                <a:pos x="csX10096" y="csY10096"/>
              </a:cxn>
              <a:cxn ang="0">
                <a:pos x="csX10097" y="csY10097"/>
              </a:cxn>
              <a:cxn ang="0">
                <a:pos x="csX10098" y="csY10098"/>
              </a:cxn>
              <a:cxn ang="0">
                <a:pos x="csX10099" y="csY10099"/>
              </a:cxn>
              <a:cxn ang="0">
                <a:pos x="csX10100" y="csY10100"/>
              </a:cxn>
              <a:cxn ang="0">
                <a:pos x="csX10101" y="csY10101"/>
              </a:cxn>
              <a:cxn ang="0">
                <a:pos x="csX10102" y="csY10102"/>
              </a:cxn>
              <a:cxn ang="0">
                <a:pos x="csX10103" y="csY10103"/>
              </a:cxn>
              <a:cxn ang="0">
                <a:pos x="csX10104" y="csY10104"/>
              </a:cxn>
              <a:cxn ang="0">
                <a:pos x="csX10105" y="csY10105"/>
              </a:cxn>
              <a:cxn ang="0">
                <a:pos x="csX10106" y="csY10106"/>
              </a:cxn>
              <a:cxn ang="0">
                <a:pos x="csX10107" y="csY10107"/>
              </a:cxn>
              <a:cxn ang="0">
                <a:pos x="csX10108" y="csY10108"/>
              </a:cxn>
              <a:cxn ang="0">
                <a:pos x="csX10109" y="csY10109"/>
              </a:cxn>
              <a:cxn ang="0">
                <a:pos x="csX10110" y="csY10110"/>
              </a:cxn>
              <a:cxn ang="0">
                <a:pos x="csX10111" y="csY10111"/>
              </a:cxn>
              <a:cxn ang="0">
                <a:pos x="csX10112" y="csY10112"/>
              </a:cxn>
              <a:cxn ang="0">
                <a:pos x="csX10113" y="csY10113"/>
              </a:cxn>
              <a:cxn ang="0">
                <a:pos x="csX10114" y="csY10114"/>
              </a:cxn>
              <a:cxn ang="0">
                <a:pos x="csX10115" y="csY10115"/>
              </a:cxn>
              <a:cxn ang="0">
                <a:pos x="csX10116" y="csY10116"/>
              </a:cxn>
              <a:cxn ang="0">
                <a:pos x="csX10117" y="csY10117"/>
              </a:cxn>
              <a:cxn ang="0">
                <a:pos x="csX10118" y="csY10118"/>
              </a:cxn>
              <a:cxn ang="0">
                <a:pos x="csX10119" y="csY10119"/>
              </a:cxn>
              <a:cxn ang="0">
                <a:pos x="csX10120" y="csY10120"/>
              </a:cxn>
              <a:cxn ang="0">
                <a:pos x="csX10121" y="csY10121"/>
              </a:cxn>
              <a:cxn ang="0">
                <a:pos x="csX10122" y="csY10122"/>
              </a:cxn>
              <a:cxn ang="0">
                <a:pos x="csX10123" y="csY10123"/>
              </a:cxn>
              <a:cxn ang="0">
                <a:pos x="csX10124" y="csY10124"/>
              </a:cxn>
              <a:cxn ang="0">
                <a:pos x="csX10125" y="csY10125"/>
              </a:cxn>
              <a:cxn ang="0">
                <a:pos x="csX10126" y="csY10126"/>
              </a:cxn>
              <a:cxn ang="0">
                <a:pos x="csX10127" y="csY10127"/>
              </a:cxn>
              <a:cxn ang="0">
                <a:pos x="csX10128" y="csY10128"/>
              </a:cxn>
              <a:cxn ang="0">
                <a:pos x="csX10129" y="csY10129"/>
              </a:cxn>
              <a:cxn ang="0">
                <a:pos x="csX10130" y="csY10130"/>
              </a:cxn>
              <a:cxn ang="0">
                <a:pos x="csX10131" y="csY10131"/>
              </a:cxn>
              <a:cxn ang="0">
                <a:pos x="csX10132" y="csY10132"/>
              </a:cxn>
              <a:cxn ang="0">
                <a:pos x="csX10133" y="csY10133"/>
              </a:cxn>
              <a:cxn ang="0">
                <a:pos x="csX10134" y="csY10134"/>
              </a:cxn>
              <a:cxn ang="0">
                <a:pos x="csX10135" y="csY10135"/>
              </a:cxn>
              <a:cxn ang="0">
                <a:pos x="csX10136" y="csY10136"/>
              </a:cxn>
              <a:cxn ang="0">
                <a:pos x="csX10137" y="csY10137"/>
              </a:cxn>
              <a:cxn ang="0">
                <a:pos x="csX10138" y="csY10138"/>
              </a:cxn>
              <a:cxn ang="0">
                <a:pos x="csX10139" y="csY10139"/>
              </a:cxn>
              <a:cxn ang="0">
                <a:pos x="csX10140" y="csY10140"/>
              </a:cxn>
              <a:cxn ang="0">
                <a:pos x="csX10141" y="csY10141"/>
              </a:cxn>
              <a:cxn ang="0">
                <a:pos x="csX10142" y="csY10142"/>
              </a:cxn>
              <a:cxn ang="0">
                <a:pos x="csX10143" y="csY10143"/>
              </a:cxn>
              <a:cxn ang="0">
                <a:pos x="csX10144" y="csY10144"/>
              </a:cxn>
              <a:cxn ang="0">
                <a:pos x="csX10145" y="csY10145"/>
              </a:cxn>
              <a:cxn ang="0">
                <a:pos x="csX10146" y="csY10146"/>
              </a:cxn>
              <a:cxn ang="0">
                <a:pos x="csX10147" y="csY10147"/>
              </a:cxn>
              <a:cxn ang="0">
                <a:pos x="csX10148" y="csY10148"/>
              </a:cxn>
              <a:cxn ang="0">
                <a:pos x="csX10149" y="csY10149"/>
              </a:cxn>
              <a:cxn ang="0">
                <a:pos x="csX10150" y="csY10150"/>
              </a:cxn>
              <a:cxn ang="0">
                <a:pos x="csX10151" y="csY10151"/>
              </a:cxn>
              <a:cxn ang="0">
                <a:pos x="csX10152" y="csY10152"/>
              </a:cxn>
              <a:cxn ang="0">
                <a:pos x="csX10153" y="csY10153"/>
              </a:cxn>
              <a:cxn ang="0">
                <a:pos x="csX10154" y="csY10154"/>
              </a:cxn>
              <a:cxn ang="0">
                <a:pos x="csX10155" y="csY10155"/>
              </a:cxn>
              <a:cxn ang="0">
                <a:pos x="csX10156" y="csY10156"/>
              </a:cxn>
              <a:cxn ang="0">
                <a:pos x="csX10157" y="csY10157"/>
              </a:cxn>
              <a:cxn ang="0">
                <a:pos x="csX10158" y="csY10158"/>
              </a:cxn>
              <a:cxn ang="0">
                <a:pos x="csX10159" y="csY10159"/>
              </a:cxn>
              <a:cxn ang="0">
                <a:pos x="csX10160" y="csY10160"/>
              </a:cxn>
              <a:cxn ang="0">
                <a:pos x="csX10161" y="csY10161"/>
              </a:cxn>
              <a:cxn ang="0">
                <a:pos x="csX10162" y="csY10162"/>
              </a:cxn>
              <a:cxn ang="0">
                <a:pos x="csX10163" y="csY10163"/>
              </a:cxn>
              <a:cxn ang="0">
                <a:pos x="csX10164" y="csY10164"/>
              </a:cxn>
              <a:cxn ang="0">
                <a:pos x="csX10165" y="csY10165"/>
              </a:cxn>
              <a:cxn ang="0">
                <a:pos x="csX10166" y="csY10166"/>
              </a:cxn>
              <a:cxn ang="0">
                <a:pos x="csX10167" y="csY10167"/>
              </a:cxn>
              <a:cxn ang="0">
                <a:pos x="csX10168" y="csY10168"/>
              </a:cxn>
              <a:cxn ang="0">
                <a:pos x="csX10169" y="csY10169"/>
              </a:cxn>
              <a:cxn ang="0">
                <a:pos x="csX10170" y="csY10170"/>
              </a:cxn>
              <a:cxn ang="0">
                <a:pos x="csX10171" y="csY10171"/>
              </a:cxn>
              <a:cxn ang="0">
                <a:pos x="csX10172" y="csY10172"/>
              </a:cxn>
              <a:cxn ang="0">
                <a:pos x="csX10173" y="csY10173"/>
              </a:cxn>
              <a:cxn ang="0">
                <a:pos x="csX10174" y="csY10174"/>
              </a:cxn>
              <a:cxn ang="0">
                <a:pos x="csX10175" y="csY10175"/>
              </a:cxn>
              <a:cxn ang="0">
                <a:pos x="csX10176" y="csY10176"/>
              </a:cxn>
              <a:cxn ang="0">
                <a:pos x="csX10177" y="csY10177"/>
              </a:cxn>
              <a:cxn ang="0">
                <a:pos x="csX10178" y="csY10178"/>
              </a:cxn>
              <a:cxn ang="0">
                <a:pos x="csX10179" y="csY10179"/>
              </a:cxn>
              <a:cxn ang="0">
                <a:pos x="csX10180" y="csY10180"/>
              </a:cxn>
              <a:cxn ang="0">
                <a:pos x="csX10181" y="csY10181"/>
              </a:cxn>
              <a:cxn ang="0">
                <a:pos x="csX10182" y="csY10182"/>
              </a:cxn>
              <a:cxn ang="0">
                <a:pos x="csX10183" y="csY10183"/>
              </a:cxn>
              <a:cxn ang="0">
                <a:pos x="csX10184" y="csY10184"/>
              </a:cxn>
              <a:cxn ang="0">
                <a:pos x="csX10185" y="csY10185"/>
              </a:cxn>
              <a:cxn ang="0">
                <a:pos x="csX10186" y="csY10186"/>
              </a:cxn>
              <a:cxn ang="0">
                <a:pos x="csX10187" y="csY10187"/>
              </a:cxn>
              <a:cxn ang="0">
                <a:pos x="csX10188" y="csY10188"/>
              </a:cxn>
              <a:cxn ang="0">
                <a:pos x="csX10189" y="csY10189"/>
              </a:cxn>
              <a:cxn ang="0">
                <a:pos x="csX10190" y="csY10190"/>
              </a:cxn>
              <a:cxn ang="0">
                <a:pos x="csX10191" y="csY10191"/>
              </a:cxn>
              <a:cxn ang="0">
                <a:pos x="csX10192" y="csY10192"/>
              </a:cxn>
              <a:cxn ang="0">
                <a:pos x="csX10193" y="csY10193"/>
              </a:cxn>
              <a:cxn ang="0">
                <a:pos x="csX10194" y="csY10194"/>
              </a:cxn>
              <a:cxn ang="0">
                <a:pos x="csX10195" y="csY10195"/>
              </a:cxn>
              <a:cxn ang="0">
                <a:pos x="csX10196" y="csY10196"/>
              </a:cxn>
              <a:cxn ang="0">
                <a:pos x="csX10197" y="csY10197"/>
              </a:cxn>
              <a:cxn ang="0">
                <a:pos x="csX10198" y="csY10198"/>
              </a:cxn>
              <a:cxn ang="0">
                <a:pos x="csX10199" y="csY10199"/>
              </a:cxn>
              <a:cxn ang="0">
                <a:pos x="csX10200" y="csY10200"/>
              </a:cxn>
              <a:cxn ang="0">
                <a:pos x="csX10201" y="csY10201"/>
              </a:cxn>
              <a:cxn ang="0">
                <a:pos x="csX10202" y="csY10202"/>
              </a:cxn>
              <a:cxn ang="0">
                <a:pos x="csX10203" y="csY10203"/>
              </a:cxn>
              <a:cxn ang="0">
                <a:pos x="csX10204" y="csY10204"/>
              </a:cxn>
              <a:cxn ang="0">
                <a:pos x="csX10205" y="csY10205"/>
              </a:cxn>
              <a:cxn ang="0">
                <a:pos x="csX10206" y="csY10206"/>
              </a:cxn>
              <a:cxn ang="0">
                <a:pos x="csX10207" y="csY10207"/>
              </a:cxn>
              <a:cxn ang="0">
                <a:pos x="csX10208" y="csY10208"/>
              </a:cxn>
              <a:cxn ang="0">
                <a:pos x="csX10209" y="csY10209"/>
              </a:cxn>
              <a:cxn ang="0">
                <a:pos x="csX10210" y="csY10210"/>
              </a:cxn>
              <a:cxn ang="0">
                <a:pos x="csX10211" y="csY10211"/>
              </a:cxn>
              <a:cxn ang="0">
                <a:pos x="csX10212" y="csY10212"/>
              </a:cxn>
              <a:cxn ang="0">
                <a:pos x="csX10213" y="csY10213"/>
              </a:cxn>
              <a:cxn ang="0">
                <a:pos x="csX10214" y="csY10214"/>
              </a:cxn>
              <a:cxn ang="0">
                <a:pos x="csX10215" y="csY10215"/>
              </a:cxn>
              <a:cxn ang="0">
                <a:pos x="csX10216" y="csY10216"/>
              </a:cxn>
              <a:cxn ang="0">
                <a:pos x="csX10217" y="csY10217"/>
              </a:cxn>
              <a:cxn ang="0">
                <a:pos x="csX10218" y="csY10218"/>
              </a:cxn>
              <a:cxn ang="0">
                <a:pos x="csX10219" y="csY10219"/>
              </a:cxn>
              <a:cxn ang="0">
                <a:pos x="csX10220" y="csY10220"/>
              </a:cxn>
              <a:cxn ang="0">
                <a:pos x="csX10221" y="csY10221"/>
              </a:cxn>
              <a:cxn ang="0">
                <a:pos x="csX10222" y="csY10222"/>
              </a:cxn>
              <a:cxn ang="0">
                <a:pos x="csX10223" y="csY10223"/>
              </a:cxn>
              <a:cxn ang="0">
                <a:pos x="csX10224" y="csY10224"/>
              </a:cxn>
              <a:cxn ang="0">
                <a:pos x="csX10225" y="csY10225"/>
              </a:cxn>
              <a:cxn ang="0">
                <a:pos x="csX10226" y="csY10226"/>
              </a:cxn>
              <a:cxn ang="0">
                <a:pos x="csX10227" y="csY10227"/>
              </a:cxn>
              <a:cxn ang="0">
                <a:pos x="csX10228" y="csY10228"/>
              </a:cxn>
              <a:cxn ang="0">
                <a:pos x="csX10229" y="csY10229"/>
              </a:cxn>
              <a:cxn ang="0">
                <a:pos x="csX10230" y="csY10230"/>
              </a:cxn>
              <a:cxn ang="0">
                <a:pos x="csX10231" y="csY10231"/>
              </a:cxn>
              <a:cxn ang="0">
                <a:pos x="csX10232" y="csY10232"/>
              </a:cxn>
              <a:cxn ang="0">
                <a:pos x="csX10233" y="csY10233"/>
              </a:cxn>
              <a:cxn ang="0">
                <a:pos x="csX10234" y="csY10234"/>
              </a:cxn>
              <a:cxn ang="0">
                <a:pos x="csX10235" y="csY10235"/>
              </a:cxn>
              <a:cxn ang="0">
                <a:pos x="csX10236" y="csY10236"/>
              </a:cxn>
              <a:cxn ang="0">
                <a:pos x="csX10237" y="csY10237"/>
              </a:cxn>
              <a:cxn ang="0">
                <a:pos x="csX10238" y="csY10238"/>
              </a:cxn>
              <a:cxn ang="0">
                <a:pos x="csX10239" y="csY10239"/>
              </a:cxn>
              <a:cxn ang="0">
                <a:pos x="csX10240" y="csY10240"/>
              </a:cxn>
              <a:cxn ang="0">
                <a:pos x="csX10241" y="csY10241"/>
              </a:cxn>
              <a:cxn ang="0">
                <a:pos x="csX10242" y="csY10242"/>
              </a:cxn>
              <a:cxn ang="0">
                <a:pos x="csX10243" y="csY10243"/>
              </a:cxn>
              <a:cxn ang="0">
                <a:pos x="csX10244" y="csY10244"/>
              </a:cxn>
              <a:cxn ang="0">
                <a:pos x="csX10245" y="csY10245"/>
              </a:cxn>
              <a:cxn ang="0">
                <a:pos x="csX10246" y="csY10246"/>
              </a:cxn>
              <a:cxn ang="0">
                <a:pos x="csX10247" y="csY10247"/>
              </a:cxn>
              <a:cxn ang="0">
                <a:pos x="csX10248" y="csY10248"/>
              </a:cxn>
              <a:cxn ang="0">
                <a:pos x="csX10249" y="csY10249"/>
              </a:cxn>
              <a:cxn ang="0">
                <a:pos x="csX10250" y="csY10250"/>
              </a:cxn>
              <a:cxn ang="0">
                <a:pos x="csX10251" y="csY10251"/>
              </a:cxn>
              <a:cxn ang="0">
                <a:pos x="csX10252" y="csY10252"/>
              </a:cxn>
              <a:cxn ang="0">
                <a:pos x="csX10253" y="csY10253"/>
              </a:cxn>
              <a:cxn ang="0">
                <a:pos x="csX10254" y="csY10254"/>
              </a:cxn>
              <a:cxn ang="0">
                <a:pos x="csX10255" y="csY10255"/>
              </a:cxn>
              <a:cxn ang="0">
                <a:pos x="csX10256" y="csY10256"/>
              </a:cxn>
              <a:cxn ang="0">
                <a:pos x="csX10257" y="csY10257"/>
              </a:cxn>
              <a:cxn ang="0">
                <a:pos x="csX10258" y="csY10258"/>
              </a:cxn>
              <a:cxn ang="0">
                <a:pos x="csX10259" y="csY10259"/>
              </a:cxn>
              <a:cxn ang="0">
                <a:pos x="csX10260" y="csY10260"/>
              </a:cxn>
              <a:cxn ang="0">
                <a:pos x="csX10261" y="csY10261"/>
              </a:cxn>
              <a:cxn ang="0">
                <a:pos x="csX10262" y="csY10262"/>
              </a:cxn>
              <a:cxn ang="0">
                <a:pos x="csX10263" y="csY10263"/>
              </a:cxn>
              <a:cxn ang="0">
                <a:pos x="csX10264" y="csY10264"/>
              </a:cxn>
              <a:cxn ang="0">
                <a:pos x="csX10265" y="csY10265"/>
              </a:cxn>
              <a:cxn ang="0">
                <a:pos x="csX10266" y="csY10266"/>
              </a:cxn>
              <a:cxn ang="0">
                <a:pos x="csX10267" y="csY10267"/>
              </a:cxn>
              <a:cxn ang="0">
                <a:pos x="csX10268" y="csY10268"/>
              </a:cxn>
              <a:cxn ang="0">
                <a:pos x="csX10269" y="csY10269"/>
              </a:cxn>
              <a:cxn ang="0">
                <a:pos x="csX10270" y="csY10270"/>
              </a:cxn>
              <a:cxn ang="0">
                <a:pos x="csX10271" y="csY10271"/>
              </a:cxn>
              <a:cxn ang="0">
                <a:pos x="csX10272" y="csY10272"/>
              </a:cxn>
              <a:cxn ang="0">
                <a:pos x="csX10273" y="csY10273"/>
              </a:cxn>
              <a:cxn ang="0">
                <a:pos x="csX10274" y="csY10274"/>
              </a:cxn>
              <a:cxn ang="0">
                <a:pos x="csX10275" y="csY10275"/>
              </a:cxn>
              <a:cxn ang="0">
                <a:pos x="csX10276" y="csY10276"/>
              </a:cxn>
              <a:cxn ang="0">
                <a:pos x="csX10277" y="csY10277"/>
              </a:cxn>
              <a:cxn ang="0">
                <a:pos x="csX10278" y="csY10278"/>
              </a:cxn>
              <a:cxn ang="0">
                <a:pos x="csX10279" y="csY10279"/>
              </a:cxn>
              <a:cxn ang="0">
                <a:pos x="csX10280" y="csY10280"/>
              </a:cxn>
              <a:cxn ang="0">
                <a:pos x="csX10281" y="csY10281"/>
              </a:cxn>
              <a:cxn ang="0">
                <a:pos x="csX10282" y="csY10282"/>
              </a:cxn>
              <a:cxn ang="0">
                <a:pos x="csX10283" y="csY10283"/>
              </a:cxn>
              <a:cxn ang="0">
                <a:pos x="csX10284" y="csY10284"/>
              </a:cxn>
              <a:cxn ang="0">
                <a:pos x="csX10285" y="csY10285"/>
              </a:cxn>
              <a:cxn ang="0">
                <a:pos x="csX10286" y="csY10286"/>
              </a:cxn>
              <a:cxn ang="0">
                <a:pos x="csX10287" y="csY10287"/>
              </a:cxn>
              <a:cxn ang="0">
                <a:pos x="csX10288" y="csY10288"/>
              </a:cxn>
              <a:cxn ang="0">
                <a:pos x="csX10289" y="csY10289"/>
              </a:cxn>
              <a:cxn ang="0">
                <a:pos x="csX10290" y="csY10290"/>
              </a:cxn>
              <a:cxn ang="0">
                <a:pos x="csX10291" y="csY10291"/>
              </a:cxn>
              <a:cxn ang="0">
                <a:pos x="csX10292" y="csY10292"/>
              </a:cxn>
              <a:cxn ang="0">
                <a:pos x="csX10293" y="csY10293"/>
              </a:cxn>
              <a:cxn ang="0">
                <a:pos x="csX10294" y="csY10294"/>
              </a:cxn>
              <a:cxn ang="0">
                <a:pos x="csX10295" y="csY10295"/>
              </a:cxn>
              <a:cxn ang="0">
                <a:pos x="csX10296" y="csY10296"/>
              </a:cxn>
              <a:cxn ang="0">
                <a:pos x="csX10297" y="csY10297"/>
              </a:cxn>
              <a:cxn ang="0">
                <a:pos x="csX10298" y="csY10298"/>
              </a:cxn>
              <a:cxn ang="0">
                <a:pos x="csX10299" y="csY10299"/>
              </a:cxn>
              <a:cxn ang="0">
                <a:pos x="csX10300" y="csY10300"/>
              </a:cxn>
              <a:cxn ang="0">
                <a:pos x="csX10301" y="csY10301"/>
              </a:cxn>
              <a:cxn ang="0">
                <a:pos x="csX10302" y="csY10302"/>
              </a:cxn>
              <a:cxn ang="0">
                <a:pos x="csX10303" y="csY10303"/>
              </a:cxn>
              <a:cxn ang="0">
                <a:pos x="csX10304" y="csY10304"/>
              </a:cxn>
              <a:cxn ang="0">
                <a:pos x="csX10305" y="csY10305"/>
              </a:cxn>
              <a:cxn ang="0">
                <a:pos x="csX10306" y="csY10306"/>
              </a:cxn>
              <a:cxn ang="0">
                <a:pos x="csX10307" y="csY10307"/>
              </a:cxn>
              <a:cxn ang="0">
                <a:pos x="csX10308" y="csY10308"/>
              </a:cxn>
              <a:cxn ang="0">
                <a:pos x="csX10309" y="csY10309"/>
              </a:cxn>
              <a:cxn ang="0">
                <a:pos x="csX10310" y="csY10310"/>
              </a:cxn>
              <a:cxn ang="0">
                <a:pos x="csX10311" y="csY10311"/>
              </a:cxn>
              <a:cxn ang="0">
                <a:pos x="csX10312" y="csY10312"/>
              </a:cxn>
              <a:cxn ang="0">
                <a:pos x="csX10313" y="csY10313"/>
              </a:cxn>
              <a:cxn ang="0">
                <a:pos x="csX10314" y="csY10314"/>
              </a:cxn>
              <a:cxn ang="0">
                <a:pos x="csX10315" y="csY10315"/>
              </a:cxn>
              <a:cxn ang="0">
                <a:pos x="csX10316" y="csY10316"/>
              </a:cxn>
              <a:cxn ang="0">
                <a:pos x="csX10317" y="csY10317"/>
              </a:cxn>
              <a:cxn ang="0">
                <a:pos x="csX10318" y="csY10318"/>
              </a:cxn>
              <a:cxn ang="0">
                <a:pos x="csX10319" y="csY10319"/>
              </a:cxn>
              <a:cxn ang="0">
                <a:pos x="csX10320" y="csY10320"/>
              </a:cxn>
              <a:cxn ang="0">
                <a:pos x="csX10321" y="csY10321"/>
              </a:cxn>
              <a:cxn ang="0">
                <a:pos x="csX10322" y="csY10322"/>
              </a:cxn>
              <a:cxn ang="0">
                <a:pos x="csX10323" y="csY10323"/>
              </a:cxn>
              <a:cxn ang="0">
                <a:pos x="csX10324" y="csY10324"/>
              </a:cxn>
              <a:cxn ang="0">
                <a:pos x="csX10325" y="csY10325"/>
              </a:cxn>
              <a:cxn ang="0">
                <a:pos x="csX10326" y="csY10326"/>
              </a:cxn>
              <a:cxn ang="0">
                <a:pos x="csX10327" y="csY10327"/>
              </a:cxn>
              <a:cxn ang="0">
                <a:pos x="csX10328" y="csY10328"/>
              </a:cxn>
              <a:cxn ang="0">
                <a:pos x="csX10329" y="csY10329"/>
              </a:cxn>
              <a:cxn ang="0">
                <a:pos x="csX10330" y="csY10330"/>
              </a:cxn>
              <a:cxn ang="0">
                <a:pos x="csX10331" y="csY10331"/>
              </a:cxn>
              <a:cxn ang="0">
                <a:pos x="csX10332" y="csY10332"/>
              </a:cxn>
              <a:cxn ang="0">
                <a:pos x="csX10333" y="csY10333"/>
              </a:cxn>
              <a:cxn ang="0">
                <a:pos x="csX10334" y="csY10334"/>
              </a:cxn>
              <a:cxn ang="0">
                <a:pos x="csX10335" y="csY10335"/>
              </a:cxn>
              <a:cxn ang="0">
                <a:pos x="csX10336" y="csY10336"/>
              </a:cxn>
              <a:cxn ang="0">
                <a:pos x="csX10337" y="csY10337"/>
              </a:cxn>
              <a:cxn ang="0">
                <a:pos x="csX10338" y="csY10338"/>
              </a:cxn>
              <a:cxn ang="0">
                <a:pos x="csX10339" y="csY10339"/>
              </a:cxn>
              <a:cxn ang="0">
                <a:pos x="csX10340" y="csY10340"/>
              </a:cxn>
              <a:cxn ang="0">
                <a:pos x="csX10341" y="csY10341"/>
              </a:cxn>
              <a:cxn ang="0">
                <a:pos x="csX10342" y="csY10342"/>
              </a:cxn>
              <a:cxn ang="0">
                <a:pos x="csX10343" y="csY10343"/>
              </a:cxn>
              <a:cxn ang="0">
                <a:pos x="csX10344" y="csY10344"/>
              </a:cxn>
              <a:cxn ang="0">
                <a:pos x="csX10345" y="csY10345"/>
              </a:cxn>
              <a:cxn ang="0">
                <a:pos x="csX10346" y="csY10346"/>
              </a:cxn>
              <a:cxn ang="0">
                <a:pos x="csX10347" y="csY10347"/>
              </a:cxn>
              <a:cxn ang="0">
                <a:pos x="csX10348" y="csY10348"/>
              </a:cxn>
              <a:cxn ang="0">
                <a:pos x="csX10349" y="csY10349"/>
              </a:cxn>
              <a:cxn ang="0">
                <a:pos x="csX10350" y="csY10350"/>
              </a:cxn>
              <a:cxn ang="0">
                <a:pos x="csX10351" y="csY10351"/>
              </a:cxn>
              <a:cxn ang="0">
                <a:pos x="csX10352" y="csY10352"/>
              </a:cxn>
              <a:cxn ang="0">
                <a:pos x="csX10353" y="csY10353"/>
              </a:cxn>
              <a:cxn ang="0">
                <a:pos x="csX10354" y="csY10354"/>
              </a:cxn>
              <a:cxn ang="0">
                <a:pos x="csX10355" y="csY10355"/>
              </a:cxn>
              <a:cxn ang="0">
                <a:pos x="csX10356" y="csY10356"/>
              </a:cxn>
              <a:cxn ang="0">
                <a:pos x="csX10357" y="csY10357"/>
              </a:cxn>
              <a:cxn ang="0">
                <a:pos x="csX10358" y="csY10358"/>
              </a:cxn>
              <a:cxn ang="0">
                <a:pos x="csX10359" y="csY10359"/>
              </a:cxn>
              <a:cxn ang="0">
                <a:pos x="csX10360" y="csY10360"/>
              </a:cxn>
              <a:cxn ang="0">
                <a:pos x="csX10361" y="csY10361"/>
              </a:cxn>
              <a:cxn ang="0">
                <a:pos x="csX10362" y="csY10362"/>
              </a:cxn>
              <a:cxn ang="0">
                <a:pos x="csX10363" y="csY10363"/>
              </a:cxn>
              <a:cxn ang="0">
                <a:pos x="csX10364" y="csY10364"/>
              </a:cxn>
              <a:cxn ang="0">
                <a:pos x="csX10365" y="csY10365"/>
              </a:cxn>
              <a:cxn ang="0">
                <a:pos x="csX10366" y="csY10366"/>
              </a:cxn>
              <a:cxn ang="0">
                <a:pos x="csX10367" y="csY10367"/>
              </a:cxn>
              <a:cxn ang="0">
                <a:pos x="csX10368" y="csY10368"/>
              </a:cxn>
              <a:cxn ang="0">
                <a:pos x="csX10369" y="csY10369"/>
              </a:cxn>
              <a:cxn ang="0">
                <a:pos x="csX10370" y="csY10370"/>
              </a:cxn>
              <a:cxn ang="0">
                <a:pos x="csX10371" y="csY10371"/>
              </a:cxn>
              <a:cxn ang="0">
                <a:pos x="csX10372" y="csY10372"/>
              </a:cxn>
              <a:cxn ang="0">
                <a:pos x="csX10373" y="csY10373"/>
              </a:cxn>
              <a:cxn ang="0">
                <a:pos x="csX10374" y="csY10374"/>
              </a:cxn>
              <a:cxn ang="0">
                <a:pos x="csX10375" y="csY10375"/>
              </a:cxn>
              <a:cxn ang="0">
                <a:pos x="csX10376" y="csY10376"/>
              </a:cxn>
              <a:cxn ang="0">
                <a:pos x="csX10377" y="csY10377"/>
              </a:cxn>
              <a:cxn ang="0">
                <a:pos x="csX10378" y="csY10378"/>
              </a:cxn>
              <a:cxn ang="0">
                <a:pos x="csX10379" y="csY10379"/>
              </a:cxn>
              <a:cxn ang="0">
                <a:pos x="csX10380" y="csY10380"/>
              </a:cxn>
              <a:cxn ang="0">
                <a:pos x="csX10381" y="csY10381"/>
              </a:cxn>
              <a:cxn ang="0">
                <a:pos x="csX10382" y="csY10382"/>
              </a:cxn>
              <a:cxn ang="0">
                <a:pos x="csX10383" y="csY10383"/>
              </a:cxn>
              <a:cxn ang="0">
                <a:pos x="csX10384" y="csY10384"/>
              </a:cxn>
              <a:cxn ang="0">
                <a:pos x="csX10385" y="csY10385"/>
              </a:cxn>
              <a:cxn ang="0">
                <a:pos x="csX10386" y="csY10386"/>
              </a:cxn>
              <a:cxn ang="0">
                <a:pos x="csX10387" y="csY10387"/>
              </a:cxn>
              <a:cxn ang="0">
                <a:pos x="csX10388" y="csY10388"/>
              </a:cxn>
              <a:cxn ang="0">
                <a:pos x="csX10389" y="csY10389"/>
              </a:cxn>
              <a:cxn ang="0">
                <a:pos x="csX10390" y="csY10390"/>
              </a:cxn>
              <a:cxn ang="0">
                <a:pos x="csX10391" y="csY10391"/>
              </a:cxn>
              <a:cxn ang="0">
                <a:pos x="csX10392" y="csY10392"/>
              </a:cxn>
              <a:cxn ang="0">
                <a:pos x="csX10393" y="csY10393"/>
              </a:cxn>
              <a:cxn ang="0">
                <a:pos x="csX10394" y="csY10394"/>
              </a:cxn>
              <a:cxn ang="0">
                <a:pos x="csX10395" y="csY10395"/>
              </a:cxn>
              <a:cxn ang="0">
                <a:pos x="csX10396" y="csY10396"/>
              </a:cxn>
              <a:cxn ang="0">
                <a:pos x="csX10397" y="csY10397"/>
              </a:cxn>
              <a:cxn ang="0">
                <a:pos x="csX10398" y="csY10398"/>
              </a:cxn>
              <a:cxn ang="0">
                <a:pos x="csX10399" y="csY10399"/>
              </a:cxn>
              <a:cxn ang="0">
                <a:pos x="csX10400" y="csY10400"/>
              </a:cxn>
              <a:cxn ang="0">
                <a:pos x="csX10401" y="csY10401"/>
              </a:cxn>
              <a:cxn ang="0">
                <a:pos x="csX10402" y="csY10402"/>
              </a:cxn>
              <a:cxn ang="0">
                <a:pos x="csX10403" y="csY10403"/>
              </a:cxn>
              <a:cxn ang="0">
                <a:pos x="csX10404" y="csY10404"/>
              </a:cxn>
              <a:cxn ang="0">
                <a:pos x="csX10405" y="csY10405"/>
              </a:cxn>
              <a:cxn ang="0">
                <a:pos x="csX10406" y="csY10406"/>
              </a:cxn>
              <a:cxn ang="0">
                <a:pos x="csX10407" y="csY10407"/>
              </a:cxn>
              <a:cxn ang="0">
                <a:pos x="csX10408" y="csY10408"/>
              </a:cxn>
              <a:cxn ang="0">
                <a:pos x="csX10409" y="csY10409"/>
              </a:cxn>
              <a:cxn ang="0">
                <a:pos x="csX10410" y="csY10410"/>
              </a:cxn>
              <a:cxn ang="0">
                <a:pos x="csX10411" y="csY10411"/>
              </a:cxn>
              <a:cxn ang="0">
                <a:pos x="csX10412" y="csY10412"/>
              </a:cxn>
              <a:cxn ang="0">
                <a:pos x="csX10413" y="csY10413"/>
              </a:cxn>
              <a:cxn ang="0">
                <a:pos x="csX10414" y="csY10414"/>
              </a:cxn>
              <a:cxn ang="0">
                <a:pos x="csX10415" y="csY10415"/>
              </a:cxn>
              <a:cxn ang="0">
                <a:pos x="csX10416" y="csY10416"/>
              </a:cxn>
              <a:cxn ang="0">
                <a:pos x="csX10417" y="csY10417"/>
              </a:cxn>
              <a:cxn ang="0">
                <a:pos x="csX10418" y="csY10418"/>
              </a:cxn>
              <a:cxn ang="0">
                <a:pos x="csX10419" y="csY10419"/>
              </a:cxn>
              <a:cxn ang="0">
                <a:pos x="csX10420" y="csY10420"/>
              </a:cxn>
              <a:cxn ang="0">
                <a:pos x="csX10421" y="csY10421"/>
              </a:cxn>
              <a:cxn ang="0">
                <a:pos x="csX10422" y="csY10422"/>
              </a:cxn>
              <a:cxn ang="0">
                <a:pos x="csX10423" y="csY10423"/>
              </a:cxn>
              <a:cxn ang="0">
                <a:pos x="csX10424" y="csY10424"/>
              </a:cxn>
              <a:cxn ang="0">
                <a:pos x="csX10425" y="csY10425"/>
              </a:cxn>
              <a:cxn ang="0">
                <a:pos x="csX10426" y="csY10426"/>
              </a:cxn>
              <a:cxn ang="0">
                <a:pos x="csX10427" y="csY10427"/>
              </a:cxn>
              <a:cxn ang="0">
                <a:pos x="csX10428" y="csY10428"/>
              </a:cxn>
              <a:cxn ang="0">
                <a:pos x="csX10429" y="csY10429"/>
              </a:cxn>
              <a:cxn ang="0">
                <a:pos x="csX10430" y="csY10430"/>
              </a:cxn>
              <a:cxn ang="0">
                <a:pos x="csX10431" y="csY10431"/>
              </a:cxn>
              <a:cxn ang="0">
                <a:pos x="csX10432" y="csY10432"/>
              </a:cxn>
              <a:cxn ang="0">
                <a:pos x="csX10433" y="csY10433"/>
              </a:cxn>
              <a:cxn ang="0">
                <a:pos x="csX10434" y="csY10434"/>
              </a:cxn>
              <a:cxn ang="0">
                <a:pos x="csX10435" y="csY10435"/>
              </a:cxn>
              <a:cxn ang="0">
                <a:pos x="csX10436" y="csY10436"/>
              </a:cxn>
              <a:cxn ang="0">
                <a:pos x="csX10437" y="csY10437"/>
              </a:cxn>
              <a:cxn ang="0">
                <a:pos x="csX10438" y="csY10438"/>
              </a:cxn>
              <a:cxn ang="0">
                <a:pos x="csX10439" y="csY10439"/>
              </a:cxn>
              <a:cxn ang="0">
                <a:pos x="csX10440" y="csY10440"/>
              </a:cxn>
              <a:cxn ang="0">
                <a:pos x="csX10441" y="csY10441"/>
              </a:cxn>
              <a:cxn ang="0">
                <a:pos x="csX10442" y="csY10442"/>
              </a:cxn>
              <a:cxn ang="0">
                <a:pos x="csX10443" y="csY10443"/>
              </a:cxn>
              <a:cxn ang="0">
                <a:pos x="csX10444" y="csY10444"/>
              </a:cxn>
              <a:cxn ang="0">
                <a:pos x="csX10445" y="csY10445"/>
              </a:cxn>
              <a:cxn ang="0">
                <a:pos x="csX10446" y="csY10446"/>
              </a:cxn>
              <a:cxn ang="0">
                <a:pos x="csX10447" y="csY10447"/>
              </a:cxn>
              <a:cxn ang="0">
                <a:pos x="csX10448" y="csY10448"/>
              </a:cxn>
              <a:cxn ang="0">
                <a:pos x="csX10449" y="csY10449"/>
              </a:cxn>
              <a:cxn ang="0">
                <a:pos x="csX10450" y="csY10450"/>
              </a:cxn>
              <a:cxn ang="0">
                <a:pos x="csX10451" y="csY10451"/>
              </a:cxn>
              <a:cxn ang="0">
                <a:pos x="csX10452" y="csY10452"/>
              </a:cxn>
              <a:cxn ang="0">
                <a:pos x="csX10453" y="csY10453"/>
              </a:cxn>
              <a:cxn ang="0">
                <a:pos x="csX10454" y="csY10454"/>
              </a:cxn>
              <a:cxn ang="0">
                <a:pos x="csX10455" y="csY10455"/>
              </a:cxn>
              <a:cxn ang="0">
                <a:pos x="csX10456" y="csY10456"/>
              </a:cxn>
              <a:cxn ang="0">
                <a:pos x="csX10457" y="csY10457"/>
              </a:cxn>
              <a:cxn ang="0">
                <a:pos x="csX10458" y="csY10458"/>
              </a:cxn>
              <a:cxn ang="0">
                <a:pos x="csX10459" y="csY10459"/>
              </a:cxn>
              <a:cxn ang="0">
                <a:pos x="csX10460" y="csY10460"/>
              </a:cxn>
              <a:cxn ang="0">
                <a:pos x="csX10461" y="csY10461"/>
              </a:cxn>
              <a:cxn ang="0">
                <a:pos x="csX10462" y="csY10462"/>
              </a:cxn>
              <a:cxn ang="0">
                <a:pos x="csX10463" y="csY10463"/>
              </a:cxn>
              <a:cxn ang="0">
                <a:pos x="csX10464" y="csY10464"/>
              </a:cxn>
              <a:cxn ang="0">
                <a:pos x="csX10465" y="csY10465"/>
              </a:cxn>
              <a:cxn ang="0">
                <a:pos x="csX10466" y="csY10466"/>
              </a:cxn>
              <a:cxn ang="0">
                <a:pos x="csX10467" y="csY10467"/>
              </a:cxn>
              <a:cxn ang="0">
                <a:pos x="csX10468" y="csY10468"/>
              </a:cxn>
              <a:cxn ang="0">
                <a:pos x="csX10469" y="csY10469"/>
              </a:cxn>
              <a:cxn ang="0">
                <a:pos x="csX10470" y="csY10470"/>
              </a:cxn>
              <a:cxn ang="0">
                <a:pos x="csX10471" y="csY10471"/>
              </a:cxn>
              <a:cxn ang="0">
                <a:pos x="csX10472" y="csY10472"/>
              </a:cxn>
              <a:cxn ang="0">
                <a:pos x="csX10473" y="csY10473"/>
              </a:cxn>
              <a:cxn ang="0">
                <a:pos x="csX10474" y="csY10474"/>
              </a:cxn>
              <a:cxn ang="0">
                <a:pos x="csX10475" y="csY10475"/>
              </a:cxn>
              <a:cxn ang="0">
                <a:pos x="csX10476" y="csY10476"/>
              </a:cxn>
              <a:cxn ang="0">
                <a:pos x="csX10477" y="csY10477"/>
              </a:cxn>
              <a:cxn ang="0">
                <a:pos x="csX10478" y="csY10478"/>
              </a:cxn>
              <a:cxn ang="0">
                <a:pos x="csX10479" y="csY10479"/>
              </a:cxn>
              <a:cxn ang="0">
                <a:pos x="csX10480" y="csY10480"/>
              </a:cxn>
              <a:cxn ang="0">
                <a:pos x="csX10481" y="csY10481"/>
              </a:cxn>
              <a:cxn ang="0">
                <a:pos x="csX10482" y="csY10482"/>
              </a:cxn>
              <a:cxn ang="0">
                <a:pos x="csX10483" y="csY10483"/>
              </a:cxn>
              <a:cxn ang="0">
                <a:pos x="csX10484" y="csY10484"/>
              </a:cxn>
              <a:cxn ang="0">
                <a:pos x="csX10485" y="csY10485"/>
              </a:cxn>
              <a:cxn ang="0">
                <a:pos x="csX10486" y="csY10486"/>
              </a:cxn>
              <a:cxn ang="0">
                <a:pos x="csX10487" y="csY10487"/>
              </a:cxn>
              <a:cxn ang="0">
                <a:pos x="csX10488" y="csY10488"/>
              </a:cxn>
              <a:cxn ang="0">
                <a:pos x="csX10489" y="csY10489"/>
              </a:cxn>
              <a:cxn ang="0">
                <a:pos x="csX10490" y="csY10490"/>
              </a:cxn>
              <a:cxn ang="0">
                <a:pos x="csX10491" y="csY10491"/>
              </a:cxn>
              <a:cxn ang="0">
                <a:pos x="csX10492" y="csY10492"/>
              </a:cxn>
              <a:cxn ang="0">
                <a:pos x="csX10493" y="csY10493"/>
              </a:cxn>
              <a:cxn ang="0">
                <a:pos x="csX10494" y="csY10494"/>
              </a:cxn>
              <a:cxn ang="0">
                <a:pos x="csX10495" y="csY10495"/>
              </a:cxn>
              <a:cxn ang="0">
                <a:pos x="csX10496" y="csY10496"/>
              </a:cxn>
              <a:cxn ang="0">
                <a:pos x="csX10497" y="csY10497"/>
              </a:cxn>
              <a:cxn ang="0">
                <a:pos x="csX10498" y="csY10498"/>
              </a:cxn>
              <a:cxn ang="0">
                <a:pos x="csX10499" y="csY10499"/>
              </a:cxn>
              <a:cxn ang="0">
                <a:pos x="csX10500" y="csY10500"/>
              </a:cxn>
              <a:cxn ang="0">
                <a:pos x="csX10501" y="csY10501"/>
              </a:cxn>
              <a:cxn ang="0">
                <a:pos x="csX10502" y="csY10502"/>
              </a:cxn>
              <a:cxn ang="0">
                <a:pos x="csX10503" y="csY10503"/>
              </a:cxn>
              <a:cxn ang="0">
                <a:pos x="csX10504" y="csY10504"/>
              </a:cxn>
              <a:cxn ang="0">
                <a:pos x="csX10505" y="csY10505"/>
              </a:cxn>
              <a:cxn ang="0">
                <a:pos x="csX10506" y="csY10506"/>
              </a:cxn>
              <a:cxn ang="0">
                <a:pos x="csX10507" y="csY10507"/>
              </a:cxn>
              <a:cxn ang="0">
                <a:pos x="csX10508" y="csY10508"/>
              </a:cxn>
              <a:cxn ang="0">
                <a:pos x="csX10509" y="csY10509"/>
              </a:cxn>
              <a:cxn ang="0">
                <a:pos x="csX10510" y="csY10510"/>
              </a:cxn>
              <a:cxn ang="0">
                <a:pos x="csX10511" y="csY10511"/>
              </a:cxn>
              <a:cxn ang="0">
                <a:pos x="csX10512" y="csY10512"/>
              </a:cxn>
              <a:cxn ang="0">
                <a:pos x="csX10513" y="csY10513"/>
              </a:cxn>
              <a:cxn ang="0">
                <a:pos x="csX10514" y="csY10514"/>
              </a:cxn>
              <a:cxn ang="0">
                <a:pos x="csX10515" y="csY10515"/>
              </a:cxn>
              <a:cxn ang="0">
                <a:pos x="csX10516" y="csY10516"/>
              </a:cxn>
              <a:cxn ang="0">
                <a:pos x="csX10517" y="csY10517"/>
              </a:cxn>
              <a:cxn ang="0">
                <a:pos x="csX10518" y="csY10518"/>
              </a:cxn>
              <a:cxn ang="0">
                <a:pos x="csX10519" y="csY10519"/>
              </a:cxn>
              <a:cxn ang="0">
                <a:pos x="csX10520" y="csY10520"/>
              </a:cxn>
              <a:cxn ang="0">
                <a:pos x="csX10521" y="csY10521"/>
              </a:cxn>
              <a:cxn ang="0">
                <a:pos x="csX10522" y="csY10522"/>
              </a:cxn>
              <a:cxn ang="0">
                <a:pos x="csX10523" y="csY10523"/>
              </a:cxn>
              <a:cxn ang="0">
                <a:pos x="csX10524" y="csY10524"/>
              </a:cxn>
              <a:cxn ang="0">
                <a:pos x="csX10525" y="csY10525"/>
              </a:cxn>
              <a:cxn ang="0">
                <a:pos x="csX10526" y="csY10526"/>
              </a:cxn>
              <a:cxn ang="0">
                <a:pos x="csX10527" y="csY10527"/>
              </a:cxn>
              <a:cxn ang="0">
                <a:pos x="csX10528" y="csY10528"/>
              </a:cxn>
              <a:cxn ang="0">
                <a:pos x="csX10529" y="csY10529"/>
              </a:cxn>
              <a:cxn ang="0">
                <a:pos x="csX10530" y="csY10530"/>
              </a:cxn>
              <a:cxn ang="0">
                <a:pos x="csX10531" y="csY10531"/>
              </a:cxn>
              <a:cxn ang="0">
                <a:pos x="csX10532" y="csY10532"/>
              </a:cxn>
              <a:cxn ang="0">
                <a:pos x="csX10533" y="csY10533"/>
              </a:cxn>
              <a:cxn ang="0">
                <a:pos x="csX10534" y="csY10534"/>
              </a:cxn>
              <a:cxn ang="0">
                <a:pos x="csX10535" y="csY10535"/>
              </a:cxn>
              <a:cxn ang="0">
                <a:pos x="csX10536" y="csY10536"/>
              </a:cxn>
              <a:cxn ang="0">
                <a:pos x="csX10537" y="csY10537"/>
              </a:cxn>
              <a:cxn ang="0">
                <a:pos x="csX10538" y="csY10538"/>
              </a:cxn>
              <a:cxn ang="0">
                <a:pos x="csX10539" y="csY10539"/>
              </a:cxn>
              <a:cxn ang="0">
                <a:pos x="csX10540" y="csY10540"/>
              </a:cxn>
              <a:cxn ang="0">
                <a:pos x="csX10541" y="csY10541"/>
              </a:cxn>
              <a:cxn ang="0">
                <a:pos x="csX10542" y="csY10542"/>
              </a:cxn>
              <a:cxn ang="0">
                <a:pos x="csX10543" y="csY10543"/>
              </a:cxn>
              <a:cxn ang="0">
                <a:pos x="csX10544" y="csY10544"/>
              </a:cxn>
              <a:cxn ang="0">
                <a:pos x="csX10545" y="csY10545"/>
              </a:cxn>
              <a:cxn ang="0">
                <a:pos x="csX10546" y="csY10546"/>
              </a:cxn>
              <a:cxn ang="0">
                <a:pos x="csX10547" y="csY10547"/>
              </a:cxn>
              <a:cxn ang="0">
                <a:pos x="csX10548" y="csY10548"/>
              </a:cxn>
              <a:cxn ang="0">
                <a:pos x="csX10549" y="csY10549"/>
              </a:cxn>
              <a:cxn ang="0">
                <a:pos x="csX10550" y="csY10550"/>
              </a:cxn>
              <a:cxn ang="0">
                <a:pos x="csX10551" y="csY10551"/>
              </a:cxn>
              <a:cxn ang="0">
                <a:pos x="csX10552" y="csY10552"/>
              </a:cxn>
              <a:cxn ang="0">
                <a:pos x="csX10553" y="csY10553"/>
              </a:cxn>
              <a:cxn ang="0">
                <a:pos x="csX10554" y="csY10554"/>
              </a:cxn>
              <a:cxn ang="0">
                <a:pos x="csX10555" y="csY10555"/>
              </a:cxn>
              <a:cxn ang="0">
                <a:pos x="csX10556" y="csY10556"/>
              </a:cxn>
              <a:cxn ang="0">
                <a:pos x="csX10557" y="csY10557"/>
              </a:cxn>
              <a:cxn ang="0">
                <a:pos x="csX10558" y="csY10558"/>
              </a:cxn>
              <a:cxn ang="0">
                <a:pos x="csX10559" y="csY10559"/>
              </a:cxn>
              <a:cxn ang="0">
                <a:pos x="csX10560" y="csY10560"/>
              </a:cxn>
              <a:cxn ang="0">
                <a:pos x="csX10561" y="csY10561"/>
              </a:cxn>
              <a:cxn ang="0">
                <a:pos x="csX10562" y="csY10562"/>
              </a:cxn>
              <a:cxn ang="0">
                <a:pos x="csX10563" y="csY10563"/>
              </a:cxn>
              <a:cxn ang="0">
                <a:pos x="csX10564" y="csY10564"/>
              </a:cxn>
              <a:cxn ang="0">
                <a:pos x="csX10565" y="csY10565"/>
              </a:cxn>
              <a:cxn ang="0">
                <a:pos x="csX10566" y="csY10566"/>
              </a:cxn>
              <a:cxn ang="0">
                <a:pos x="csX10567" y="csY10567"/>
              </a:cxn>
              <a:cxn ang="0">
                <a:pos x="csX10568" y="csY10568"/>
              </a:cxn>
              <a:cxn ang="0">
                <a:pos x="csX10569" y="csY10569"/>
              </a:cxn>
              <a:cxn ang="0">
                <a:pos x="csX10570" y="csY10570"/>
              </a:cxn>
              <a:cxn ang="0">
                <a:pos x="csX10571" y="csY10571"/>
              </a:cxn>
              <a:cxn ang="0">
                <a:pos x="csX10572" y="csY10572"/>
              </a:cxn>
              <a:cxn ang="0">
                <a:pos x="csX10573" y="csY10573"/>
              </a:cxn>
              <a:cxn ang="0">
                <a:pos x="csX10574" y="csY10574"/>
              </a:cxn>
              <a:cxn ang="0">
                <a:pos x="csX10575" y="csY10575"/>
              </a:cxn>
              <a:cxn ang="0">
                <a:pos x="csX10576" y="csY10576"/>
              </a:cxn>
              <a:cxn ang="0">
                <a:pos x="csX10577" y="csY10577"/>
              </a:cxn>
              <a:cxn ang="0">
                <a:pos x="csX10578" y="csY10578"/>
              </a:cxn>
              <a:cxn ang="0">
                <a:pos x="csX10579" y="csY10579"/>
              </a:cxn>
              <a:cxn ang="0">
                <a:pos x="csX10580" y="csY10580"/>
              </a:cxn>
              <a:cxn ang="0">
                <a:pos x="csX10581" y="csY10581"/>
              </a:cxn>
              <a:cxn ang="0">
                <a:pos x="csX10582" y="csY10582"/>
              </a:cxn>
              <a:cxn ang="0">
                <a:pos x="csX10583" y="csY10583"/>
              </a:cxn>
              <a:cxn ang="0">
                <a:pos x="csX10584" y="csY10584"/>
              </a:cxn>
              <a:cxn ang="0">
                <a:pos x="csX10585" y="csY10585"/>
              </a:cxn>
              <a:cxn ang="0">
                <a:pos x="csX10586" y="csY10586"/>
              </a:cxn>
              <a:cxn ang="0">
                <a:pos x="csX10587" y="csY10587"/>
              </a:cxn>
              <a:cxn ang="0">
                <a:pos x="csX10588" y="csY10588"/>
              </a:cxn>
              <a:cxn ang="0">
                <a:pos x="csX10589" y="csY10589"/>
              </a:cxn>
              <a:cxn ang="0">
                <a:pos x="csX10590" y="csY10590"/>
              </a:cxn>
              <a:cxn ang="0">
                <a:pos x="csX10591" y="csY10591"/>
              </a:cxn>
              <a:cxn ang="0">
                <a:pos x="csX10592" y="csY10592"/>
              </a:cxn>
              <a:cxn ang="0">
                <a:pos x="csX10593" y="csY10593"/>
              </a:cxn>
              <a:cxn ang="0">
                <a:pos x="csX10594" y="csY10594"/>
              </a:cxn>
              <a:cxn ang="0">
                <a:pos x="csX10595" y="csY10595"/>
              </a:cxn>
              <a:cxn ang="0">
                <a:pos x="csX10596" y="csY10596"/>
              </a:cxn>
              <a:cxn ang="0">
                <a:pos x="csX10597" y="csY10597"/>
              </a:cxn>
              <a:cxn ang="0">
                <a:pos x="csX10598" y="csY10598"/>
              </a:cxn>
              <a:cxn ang="0">
                <a:pos x="csX10599" y="csY10599"/>
              </a:cxn>
              <a:cxn ang="0">
                <a:pos x="csX10600" y="csY10600"/>
              </a:cxn>
              <a:cxn ang="0">
                <a:pos x="csX10601" y="csY10601"/>
              </a:cxn>
              <a:cxn ang="0">
                <a:pos x="csX10602" y="csY10602"/>
              </a:cxn>
              <a:cxn ang="0">
                <a:pos x="csX10603" y="csY10603"/>
              </a:cxn>
              <a:cxn ang="0">
                <a:pos x="csX10604" y="csY10604"/>
              </a:cxn>
              <a:cxn ang="0">
                <a:pos x="csX10605" y="csY10605"/>
              </a:cxn>
              <a:cxn ang="0">
                <a:pos x="csX10606" y="csY10606"/>
              </a:cxn>
              <a:cxn ang="0">
                <a:pos x="csX10607" y="csY10607"/>
              </a:cxn>
              <a:cxn ang="0">
                <a:pos x="csX10608" y="csY10608"/>
              </a:cxn>
              <a:cxn ang="0">
                <a:pos x="csX10609" y="csY10609"/>
              </a:cxn>
              <a:cxn ang="0">
                <a:pos x="csX10610" y="csY10610"/>
              </a:cxn>
              <a:cxn ang="0">
                <a:pos x="csX10611" y="csY10611"/>
              </a:cxn>
              <a:cxn ang="0">
                <a:pos x="csX10612" y="csY10612"/>
              </a:cxn>
              <a:cxn ang="0">
                <a:pos x="csX10613" y="csY10613"/>
              </a:cxn>
              <a:cxn ang="0">
                <a:pos x="csX10614" y="csY10614"/>
              </a:cxn>
              <a:cxn ang="0">
                <a:pos x="csX10615" y="csY10615"/>
              </a:cxn>
              <a:cxn ang="0">
                <a:pos x="csX10616" y="csY10616"/>
              </a:cxn>
              <a:cxn ang="0">
                <a:pos x="csX10617" y="csY10617"/>
              </a:cxn>
              <a:cxn ang="0">
                <a:pos x="csX10618" y="csY10618"/>
              </a:cxn>
              <a:cxn ang="0">
                <a:pos x="csX10619" y="csY10619"/>
              </a:cxn>
              <a:cxn ang="0">
                <a:pos x="csX10620" y="csY10620"/>
              </a:cxn>
              <a:cxn ang="0">
                <a:pos x="csX10621" y="csY10621"/>
              </a:cxn>
              <a:cxn ang="0">
                <a:pos x="csX10622" y="csY10622"/>
              </a:cxn>
              <a:cxn ang="0">
                <a:pos x="csX10623" y="csY10623"/>
              </a:cxn>
              <a:cxn ang="0">
                <a:pos x="csX10624" y="csY10624"/>
              </a:cxn>
              <a:cxn ang="0">
                <a:pos x="csX10625" y="csY10625"/>
              </a:cxn>
              <a:cxn ang="0">
                <a:pos x="csX10626" y="csY10626"/>
              </a:cxn>
              <a:cxn ang="0">
                <a:pos x="csX10627" y="csY10627"/>
              </a:cxn>
              <a:cxn ang="0">
                <a:pos x="csX10628" y="csY10628"/>
              </a:cxn>
              <a:cxn ang="0">
                <a:pos x="csX10629" y="csY10629"/>
              </a:cxn>
              <a:cxn ang="0">
                <a:pos x="csX10630" y="csY10630"/>
              </a:cxn>
              <a:cxn ang="0">
                <a:pos x="csX10631" y="csY10631"/>
              </a:cxn>
              <a:cxn ang="0">
                <a:pos x="csX10632" y="csY10632"/>
              </a:cxn>
              <a:cxn ang="0">
                <a:pos x="csX10633" y="csY10633"/>
              </a:cxn>
              <a:cxn ang="0">
                <a:pos x="csX10634" y="csY10634"/>
              </a:cxn>
              <a:cxn ang="0">
                <a:pos x="csX10635" y="csY10635"/>
              </a:cxn>
              <a:cxn ang="0">
                <a:pos x="csX10636" y="csY10636"/>
              </a:cxn>
              <a:cxn ang="0">
                <a:pos x="csX10637" y="csY10637"/>
              </a:cxn>
              <a:cxn ang="0">
                <a:pos x="csX10638" y="csY10638"/>
              </a:cxn>
              <a:cxn ang="0">
                <a:pos x="csX10639" y="csY10639"/>
              </a:cxn>
              <a:cxn ang="0">
                <a:pos x="csX10640" y="csY10640"/>
              </a:cxn>
              <a:cxn ang="0">
                <a:pos x="csX10641" y="csY10641"/>
              </a:cxn>
              <a:cxn ang="0">
                <a:pos x="csX10642" y="csY10642"/>
              </a:cxn>
              <a:cxn ang="0">
                <a:pos x="csX10643" y="csY10643"/>
              </a:cxn>
              <a:cxn ang="0">
                <a:pos x="csX10644" y="csY10644"/>
              </a:cxn>
              <a:cxn ang="0">
                <a:pos x="csX10645" y="csY10645"/>
              </a:cxn>
              <a:cxn ang="0">
                <a:pos x="csX10646" y="csY10646"/>
              </a:cxn>
              <a:cxn ang="0">
                <a:pos x="csX10647" y="csY10647"/>
              </a:cxn>
              <a:cxn ang="0">
                <a:pos x="csX10648" y="csY10648"/>
              </a:cxn>
              <a:cxn ang="0">
                <a:pos x="csX10649" y="csY10649"/>
              </a:cxn>
              <a:cxn ang="0">
                <a:pos x="csX10650" y="csY10650"/>
              </a:cxn>
              <a:cxn ang="0">
                <a:pos x="csX10651" y="csY10651"/>
              </a:cxn>
              <a:cxn ang="0">
                <a:pos x="csX10652" y="csY10652"/>
              </a:cxn>
              <a:cxn ang="0">
                <a:pos x="csX10653" y="csY10653"/>
              </a:cxn>
              <a:cxn ang="0">
                <a:pos x="csX10654" y="csY10654"/>
              </a:cxn>
              <a:cxn ang="0">
                <a:pos x="csX10655" y="csY10655"/>
              </a:cxn>
              <a:cxn ang="0">
                <a:pos x="csX10656" y="csY10656"/>
              </a:cxn>
              <a:cxn ang="0">
                <a:pos x="csX10657" y="csY10657"/>
              </a:cxn>
              <a:cxn ang="0">
                <a:pos x="csX10658" y="csY10658"/>
              </a:cxn>
              <a:cxn ang="0">
                <a:pos x="csX10659" y="csY10659"/>
              </a:cxn>
              <a:cxn ang="0">
                <a:pos x="csX10660" y="csY10660"/>
              </a:cxn>
              <a:cxn ang="0">
                <a:pos x="csX10661" y="csY10661"/>
              </a:cxn>
              <a:cxn ang="0">
                <a:pos x="csX10662" y="csY10662"/>
              </a:cxn>
              <a:cxn ang="0">
                <a:pos x="csX10663" y="csY10663"/>
              </a:cxn>
              <a:cxn ang="0">
                <a:pos x="csX10664" y="csY10664"/>
              </a:cxn>
              <a:cxn ang="0">
                <a:pos x="csX10665" y="csY10665"/>
              </a:cxn>
              <a:cxn ang="0">
                <a:pos x="csX10666" y="csY10666"/>
              </a:cxn>
              <a:cxn ang="0">
                <a:pos x="csX10667" y="csY10667"/>
              </a:cxn>
              <a:cxn ang="0">
                <a:pos x="csX10668" y="csY10668"/>
              </a:cxn>
              <a:cxn ang="0">
                <a:pos x="csX10669" y="csY10669"/>
              </a:cxn>
              <a:cxn ang="0">
                <a:pos x="csX10670" y="csY10670"/>
              </a:cxn>
              <a:cxn ang="0">
                <a:pos x="csX10671" y="csY10671"/>
              </a:cxn>
              <a:cxn ang="0">
                <a:pos x="csX10672" y="csY10672"/>
              </a:cxn>
              <a:cxn ang="0">
                <a:pos x="csX10673" y="csY10673"/>
              </a:cxn>
              <a:cxn ang="0">
                <a:pos x="csX10674" y="csY10674"/>
              </a:cxn>
              <a:cxn ang="0">
                <a:pos x="csX10675" y="csY10675"/>
              </a:cxn>
              <a:cxn ang="0">
                <a:pos x="csX10676" y="csY10676"/>
              </a:cxn>
              <a:cxn ang="0">
                <a:pos x="csX10677" y="csY10677"/>
              </a:cxn>
              <a:cxn ang="0">
                <a:pos x="csX10678" y="csY10678"/>
              </a:cxn>
              <a:cxn ang="0">
                <a:pos x="csX10679" y="csY10679"/>
              </a:cxn>
              <a:cxn ang="0">
                <a:pos x="csX10680" y="csY10680"/>
              </a:cxn>
              <a:cxn ang="0">
                <a:pos x="csX10681" y="csY10681"/>
              </a:cxn>
              <a:cxn ang="0">
                <a:pos x="csX10682" y="csY10682"/>
              </a:cxn>
              <a:cxn ang="0">
                <a:pos x="csX10683" y="csY10683"/>
              </a:cxn>
              <a:cxn ang="0">
                <a:pos x="csX10684" y="csY10684"/>
              </a:cxn>
              <a:cxn ang="0">
                <a:pos x="csX10685" y="csY10685"/>
              </a:cxn>
              <a:cxn ang="0">
                <a:pos x="csX10686" y="csY10686"/>
              </a:cxn>
              <a:cxn ang="0">
                <a:pos x="csX10687" y="csY10687"/>
              </a:cxn>
              <a:cxn ang="0">
                <a:pos x="csX10688" y="csY10688"/>
              </a:cxn>
              <a:cxn ang="0">
                <a:pos x="csX10689" y="csY10689"/>
              </a:cxn>
              <a:cxn ang="0">
                <a:pos x="csX10690" y="csY10690"/>
              </a:cxn>
              <a:cxn ang="0">
                <a:pos x="csX10691" y="csY10691"/>
              </a:cxn>
              <a:cxn ang="0">
                <a:pos x="csX10692" y="csY10692"/>
              </a:cxn>
              <a:cxn ang="0">
                <a:pos x="csX10693" y="csY10693"/>
              </a:cxn>
              <a:cxn ang="0">
                <a:pos x="csX10694" y="csY10694"/>
              </a:cxn>
              <a:cxn ang="0">
                <a:pos x="csX10695" y="csY10695"/>
              </a:cxn>
              <a:cxn ang="0">
                <a:pos x="csX10696" y="csY10696"/>
              </a:cxn>
              <a:cxn ang="0">
                <a:pos x="csX10697" y="csY10697"/>
              </a:cxn>
              <a:cxn ang="0">
                <a:pos x="csX10698" y="csY10698"/>
              </a:cxn>
              <a:cxn ang="0">
                <a:pos x="csX10699" y="csY10699"/>
              </a:cxn>
              <a:cxn ang="0">
                <a:pos x="csX10700" y="csY10700"/>
              </a:cxn>
              <a:cxn ang="0">
                <a:pos x="csX10701" y="csY10701"/>
              </a:cxn>
              <a:cxn ang="0">
                <a:pos x="csX10702" y="csY10702"/>
              </a:cxn>
              <a:cxn ang="0">
                <a:pos x="csX10703" y="csY10703"/>
              </a:cxn>
              <a:cxn ang="0">
                <a:pos x="csX10704" y="csY10704"/>
              </a:cxn>
              <a:cxn ang="0">
                <a:pos x="csX10705" y="csY10705"/>
              </a:cxn>
              <a:cxn ang="0">
                <a:pos x="csX10706" y="csY10706"/>
              </a:cxn>
              <a:cxn ang="0">
                <a:pos x="csX10707" y="csY10707"/>
              </a:cxn>
              <a:cxn ang="0">
                <a:pos x="csX10708" y="csY10708"/>
              </a:cxn>
              <a:cxn ang="0">
                <a:pos x="csX10709" y="csY10709"/>
              </a:cxn>
              <a:cxn ang="0">
                <a:pos x="csX10710" y="csY10710"/>
              </a:cxn>
              <a:cxn ang="0">
                <a:pos x="csX10711" y="csY10711"/>
              </a:cxn>
              <a:cxn ang="0">
                <a:pos x="csX10712" y="csY10712"/>
              </a:cxn>
              <a:cxn ang="0">
                <a:pos x="csX10713" y="csY10713"/>
              </a:cxn>
              <a:cxn ang="0">
                <a:pos x="csX10714" y="csY10714"/>
              </a:cxn>
              <a:cxn ang="0">
                <a:pos x="csX10715" y="csY10715"/>
              </a:cxn>
              <a:cxn ang="0">
                <a:pos x="csX10716" y="csY10716"/>
              </a:cxn>
              <a:cxn ang="0">
                <a:pos x="csX10717" y="csY10717"/>
              </a:cxn>
              <a:cxn ang="0">
                <a:pos x="csX10718" y="csY10718"/>
              </a:cxn>
              <a:cxn ang="0">
                <a:pos x="csX10719" y="csY10719"/>
              </a:cxn>
              <a:cxn ang="0">
                <a:pos x="csX10720" y="csY10720"/>
              </a:cxn>
              <a:cxn ang="0">
                <a:pos x="csX10721" y="csY10721"/>
              </a:cxn>
              <a:cxn ang="0">
                <a:pos x="csX10722" y="csY10722"/>
              </a:cxn>
              <a:cxn ang="0">
                <a:pos x="csX10723" y="csY10723"/>
              </a:cxn>
              <a:cxn ang="0">
                <a:pos x="csX10724" y="csY10724"/>
              </a:cxn>
              <a:cxn ang="0">
                <a:pos x="csX10725" y="csY10725"/>
              </a:cxn>
              <a:cxn ang="0">
                <a:pos x="csX10726" y="csY10726"/>
              </a:cxn>
              <a:cxn ang="0">
                <a:pos x="csX10727" y="csY10727"/>
              </a:cxn>
              <a:cxn ang="0">
                <a:pos x="csX10728" y="csY10728"/>
              </a:cxn>
              <a:cxn ang="0">
                <a:pos x="csX10729" y="csY10729"/>
              </a:cxn>
              <a:cxn ang="0">
                <a:pos x="csX10730" y="csY10730"/>
              </a:cxn>
              <a:cxn ang="0">
                <a:pos x="csX10731" y="csY10731"/>
              </a:cxn>
              <a:cxn ang="0">
                <a:pos x="csX10732" y="csY10732"/>
              </a:cxn>
              <a:cxn ang="0">
                <a:pos x="csX10733" y="csY10733"/>
              </a:cxn>
              <a:cxn ang="0">
                <a:pos x="csX10734" y="csY10734"/>
              </a:cxn>
              <a:cxn ang="0">
                <a:pos x="csX10735" y="csY10735"/>
              </a:cxn>
              <a:cxn ang="0">
                <a:pos x="csX10736" y="csY10736"/>
              </a:cxn>
              <a:cxn ang="0">
                <a:pos x="csX10737" y="csY10737"/>
              </a:cxn>
              <a:cxn ang="0">
                <a:pos x="csX10738" y="csY10738"/>
              </a:cxn>
              <a:cxn ang="0">
                <a:pos x="csX10739" y="csY10739"/>
              </a:cxn>
              <a:cxn ang="0">
                <a:pos x="csX10740" y="csY10740"/>
              </a:cxn>
              <a:cxn ang="0">
                <a:pos x="csX10741" y="csY10741"/>
              </a:cxn>
              <a:cxn ang="0">
                <a:pos x="csX10742" y="csY10742"/>
              </a:cxn>
              <a:cxn ang="0">
                <a:pos x="csX10743" y="csY10743"/>
              </a:cxn>
              <a:cxn ang="0">
                <a:pos x="csX10744" y="csY10744"/>
              </a:cxn>
              <a:cxn ang="0">
                <a:pos x="csX10745" y="csY10745"/>
              </a:cxn>
              <a:cxn ang="0">
                <a:pos x="csX10746" y="csY10746"/>
              </a:cxn>
              <a:cxn ang="0">
                <a:pos x="csX10747" y="csY10747"/>
              </a:cxn>
              <a:cxn ang="0">
                <a:pos x="csX10748" y="csY10748"/>
              </a:cxn>
              <a:cxn ang="0">
                <a:pos x="csX10749" y="csY10749"/>
              </a:cxn>
              <a:cxn ang="0">
                <a:pos x="csX10750" y="csY10750"/>
              </a:cxn>
              <a:cxn ang="0">
                <a:pos x="csX10751" y="csY10751"/>
              </a:cxn>
              <a:cxn ang="0">
                <a:pos x="csX10752" y="csY10752"/>
              </a:cxn>
              <a:cxn ang="0">
                <a:pos x="csX10753" y="csY10753"/>
              </a:cxn>
              <a:cxn ang="0">
                <a:pos x="csX10754" y="csY10754"/>
              </a:cxn>
              <a:cxn ang="0">
                <a:pos x="csX10755" y="csY10755"/>
              </a:cxn>
              <a:cxn ang="0">
                <a:pos x="csX10756" y="csY10756"/>
              </a:cxn>
              <a:cxn ang="0">
                <a:pos x="csX10757" y="csY10757"/>
              </a:cxn>
              <a:cxn ang="0">
                <a:pos x="csX10758" y="csY10758"/>
              </a:cxn>
              <a:cxn ang="0">
                <a:pos x="csX10759" y="csY10759"/>
              </a:cxn>
              <a:cxn ang="0">
                <a:pos x="csX10760" y="csY10760"/>
              </a:cxn>
              <a:cxn ang="0">
                <a:pos x="csX10761" y="csY10761"/>
              </a:cxn>
              <a:cxn ang="0">
                <a:pos x="csX10762" y="csY10762"/>
              </a:cxn>
              <a:cxn ang="0">
                <a:pos x="csX10763" y="csY10763"/>
              </a:cxn>
              <a:cxn ang="0">
                <a:pos x="csX10764" y="csY10764"/>
              </a:cxn>
              <a:cxn ang="0">
                <a:pos x="csX10765" y="csY10765"/>
              </a:cxn>
              <a:cxn ang="0">
                <a:pos x="csX10766" y="csY10766"/>
              </a:cxn>
              <a:cxn ang="0">
                <a:pos x="csX10767" y="csY10767"/>
              </a:cxn>
              <a:cxn ang="0">
                <a:pos x="csX10768" y="csY10768"/>
              </a:cxn>
              <a:cxn ang="0">
                <a:pos x="csX10769" y="csY10769"/>
              </a:cxn>
              <a:cxn ang="0">
                <a:pos x="csX10770" y="csY10770"/>
              </a:cxn>
              <a:cxn ang="0">
                <a:pos x="csX10771" y="csY10771"/>
              </a:cxn>
              <a:cxn ang="0">
                <a:pos x="csX10772" y="csY10772"/>
              </a:cxn>
              <a:cxn ang="0">
                <a:pos x="csX10773" y="csY10773"/>
              </a:cxn>
              <a:cxn ang="0">
                <a:pos x="csX10774" y="csY10774"/>
              </a:cxn>
              <a:cxn ang="0">
                <a:pos x="csX10775" y="csY10775"/>
              </a:cxn>
              <a:cxn ang="0">
                <a:pos x="csX10776" y="csY10776"/>
              </a:cxn>
              <a:cxn ang="0">
                <a:pos x="csX10777" y="csY10777"/>
              </a:cxn>
              <a:cxn ang="0">
                <a:pos x="csX10778" y="csY10778"/>
              </a:cxn>
              <a:cxn ang="0">
                <a:pos x="csX10779" y="csY10779"/>
              </a:cxn>
              <a:cxn ang="0">
                <a:pos x="csX10780" y="csY10780"/>
              </a:cxn>
              <a:cxn ang="0">
                <a:pos x="csX10781" y="csY10781"/>
              </a:cxn>
              <a:cxn ang="0">
                <a:pos x="csX10782" y="csY10782"/>
              </a:cxn>
              <a:cxn ang="0">
                <a:pos x="csX10783" y="csY10783"/>
              </a:cxn>
              <a:cxn ang="0">
                <a:pos x="csX10784" y="csY10784"/>
              </a:cxn>
              <a:cxn ang="0">
                <a:pos x="csX10785" y="csY10785"/>
              </a:cxn>
              <a:cxn ang="0">
                <a:pos x="csX10786" y="csY10786"/>
              </a:cxn>
              <a:cxn ang="0">
                <a:pos x="csX10787" y="csY10787"/>
              </a:cxn>
              <a:cxn ang="0">
                <a:pos x="csX10788" y="csY10788"/>
              </a:cxn>
              <a:cxn ang="0">
                <a:pos x="csX10789" y="csY10789"/>
              </a:cxn>
              <a:cxn ang="0">
                <a:pos x="csX10790" y="csY10790"/>
              </a:cxn>
              <a:cxn ang="0">
                <a:pos x="csX10791" y="csY10791"/>
              </a:cxn>
              <a:cxn ang="0">
                <a:pos x="csX10792" y="csY10792"/>
              </a:cxn>
              <a:cxn ang="0">
                <a:pos x="csX10793" y="csY10793"/>
              </a:cxn>
              <a:cxn ang="0">
                <a:pos x="csX10794" y="csY10794"/>
              </a:cxn>
              <a:cxn ang="0">
                <a:pos x="csX10795" y="csY10795"/>
              </a:cxn>
              <a:cxn ang="0">
                <a:pos x="csX10796" y="csY10796"/>
              </a:cxn>
              <a:cxn ang="0">
                <a:pos x="csX10797" y="csY10797"/>
              </a:cxn>
              <a:cxn ang="0">
                <a:pos x="csX10798" y="csY10798"/>
              </a:cxn>
              <a:cxn ang="0">
                <a:pos x="csX10799" y="csY10799"/>
              </a:cxn>
              <a:cxn ang="0">
                <a:pos x="csX10800" y="csY10800"/>
              </a:cxn>
              <a:cxn ang="0">
                <a:pos x="csX10801" y="csY10801"/>
              </a:cxn>
              <a:cxn ang="0">
                <a:pos x="csX10802" y="csY10802"/>
              </a:cxn>
              <a:cxn ang="0">
                <a:pos x="csX10803" y="csY10803"/>
              </a:cxn>
              <a:cxn ang="0">
                <a:pos x="csX10804" y="csY10804"/>
              </a:cxn>
              <a:cxn ang="0">
                <a:pos x="csX10805" y="csY10805"/>
              </a:cxn>
              <a:cxn ang="0">
                <a:pos x="csX10806" y="csY10806"/>
              </a:cxn>
              <a:cxn ang="0">
                <a:pos x="csX10807" y="csY10807"/>
              </a:cxn>
              <a:cxn ang="0">
                <a:pos x="csX10808" y="csY10808"/>
              </a:cxn>
              <a:cxn ang="0">
                <a:pos x="csX10809" y="csY10809"/>
              </a:cxn>
              <a:cxn ang="0">
                <a:pos x="csX10810" y="csY10810"/>
              </a:cxn>
              <a:cxn ang="0">
                <a:pos x="csX10811" y="csY10811"/>
              </a:cxn>
              <a:cxn ang="0">
                <a:pos x="csX10812" y="csY10812"/>
              </a:cxn>
              <a:cxn ang="0">
                <a:pos x="csX10813" y="csY10813"/>
              </a:cxn>
              <a:cxn ang="0">
                <a:pos x="csX10814" y="csY10814"/>
              </a:cxn>
              <a:cxn ang="0">
                <a:pos x="csX10815" y="csY10815"/>
              </a:cxn>
              <a:cxn ang="0">
                <a:pos x="csX10816" y="csY10816"/>
              </a:cxn>
              <a:cxn ang="0">
                <a:pos x="csX10817" y="csY10817"/>
              </a:cxn>
              <a:cxn ang="0">
                <a:pos x="csX10818" y="csY10818"/>
              </a:cxn>
              <a:cxn ang="0">
                <a:pos x="csX10819" y="csY10819"/>
              </a:cxn>
              <a:cxn ang="0">
                <a:pos x="csX10820" y="csY10820"/>
              </a:cxn>
              <a:cxn ang="0">
                <a:pos x="csX10821" y="csY10821"/>
              </a:cxn>
              <a:cxn ang="0">
                <a:pos x="csX10822" y="csY10822"/>
              </a:cxn>
              <a:cxn ang="0">
                <a:pos x="csX10823" y="csY10823"/>
              </a:cxn>
              <a:cxn ang="0">
                <a:pos x="csX10824" y="csY10824"/>
              </a:cxn>
              <a:cxn ang="0">
                <a:pos x="csX10825" y="csY10825"/>
              </a:cxn>
              <a:cxn ang="0">
                <a:pos x="csX10826" y="csY10826"/>
              </a:cxn>
              <a:cxn ang="0">
                <a:pos x="csX10827" y="csY10827"/>
              </a:cxn>
              <a:cxn ang="0">
                <a:pos x="csX10828" y="csY10828"/>
              </a:cxn>
              <a:cxn ang="0">
                <a:pos x="csX10829" y="csY10829"/>
              </a:cxn>
              <a:cxn ang="0">
                <a:pos x="csX10830" y="csY10830"/>
              </a:cxn>
              <a:cxn ang="0">
                <a:pos x="csX10831" y="csY10831"/>
              </a:cxn>
              <a:cxn ang="0">
                <a:pos x="csX10832" y="csY10832"/>
              </a:cxn>
              <a:cxn ang="0">
                <a:pos x="csX10833" y="csY10833"/>
              </a:cxn>
              <a:cxn ang="0">
                <a:pos x="csX10834" y="csY10834"/>
              </a:cxn>
              <a:cxn ang="0">
                <a:pos x="csX10835" y="csY10835"/>
              </a:cxn>
              <a:cxn ang="0">
                <a:pos x="csX10836" y="csY10836"/>
              </a:cxn>
              <a:cxn ang="0">
                <a:pos x="csX10837" y="csY10837"/>
              </a:cxn>
              <a:cxn ang="0">
                <a:pos x="csX10838" y="csY10838"/>
              </a:cxn>
              <a:cxn ang="0">
                <a:pos x="csX10839" y="csY10839"/>
              </a:cxn>
              <a:cxn ang="0">
                <a:pos x="csX10840" y="csY10840"/>
              </a:cxn>
              <a:cxn ang="0">
                <a:pos x="csX10841" y="csY10841"/>
              </a:cxn>
              <a:cxn ang="0">
                <a:pos x="csX10842" y="csY10842"/>
              </a:cxn>
              <a:cxn ang="0">
                <a:pos x="csX10843" y="csY10843"/>
              </a:cxn>
              <a:cxn ang="0">
                <a:pos x="csX10844" y="csY10844"/>
              </a:cxn>
              <a:cxn ang="0">
                <a:pos x="csX10845" y="csY10845"/>
              </a:cxn>
              <a:cxn ang="0">
                <a:pos x="csX10846" y="csY10846"/>
              </a:cxn>
              <a:cxn ang="0">
                <a:pos x="csX10847" y="csY10847"/>
              </a:cxn>
              <a:cxn ang="0">
                <a:pos x="csX10848" y="csY10848"/>
              </a:cxn>
              <a:cxn ang="0">
                <a:pos x="csX10849" y="csY10849"/>
              </a:cxn>
              <a:cxn ang="0">
                <a:pos x="csX10850" y="csY10850"/>
              </a:cxn>
              <a:cxn ang="0">
                <a:pos x="csX10851" y="csY10851"/>
              </a:cxn>
              <a:cxn ang="0">
                <a:pos x="csX10852" y="csY10852"/>
              </a:cxn>
              <a:cxn ang="0">
                <a:pos x="csX10853" y="csY10853"/>
              </a:cxn>
              <a:cxn ang="0">
                <a:pos x="csX10854" y="csY10854"/>
              </a:cxn>
              <a:cxn ang="0">
                <a:pos x="csX10855" y="csY10855"/>
              </a:cxn>
              <a:cxn ang="0">
                <a:pos x="csX10856" y="csY10856"/>
              </a:cxn>
              <a:cxn ang="0">
                <a:pos x="csX10857" y="csY10857"/>
              </a:cxn>
              <a:cxn ang="0">
                <a:pos x="csX10858" y="csY10858"/>
              </a:cxn>
              <a:cxn ang="0">
                <a:pos x="csX10859" y="csY10859"/>
              </a:cxn>
              <a:cxn ang="0">
                <a:pos x="csX10860" y="csY10860"/>
              </a:cxn>
              <a:cxn ang="0">
                <a:pos x="csX10861" y="csY10861"/>
              </a:cxn>
              <a:cxn ang="0">
                <a:pos x="csX10862" y="csY10862"/>
              </a:cxn>
              <a:cxn ang="0">
                <a:pos x="csX10863" y="csY10863"/>
              </a:cxn>
              <a:cxn ang="0">
                <a:pos x="csX10864" y="csY10864"/>
              </a:cxn>
              <a:cxn ang="0">
                <a:pos x="csX10865" y="csY10865"/>
              </a:cxn>
              <a:cxn ang="0">
                <a:pos x="csX10866" y="csY10866"/>
              </a:cxn>
              <a:cxn ang="0">
                <a:pos x="csX10867" y="csY10867"/>
              </a:cxn>
              <a:cxn ang="0">
                <a:pos x="csX10868" y="csY10868"/>
              </a:cxn>
              <a:cxn ang="0">
                <a:pos x="csX10869" y="csY10869"/>
              </a:cxn>
              <a:cxn ang="0">
                <a:pos x="csX10870" y="csY10870"/>
              </a:cxn>
              <a:cxn ang="0">
                <a:pos x="csX10871" y="csY10871"/>
              </a:cxn>
              <a:cxn ang="0">
                <a:pos x="csX10872" y="csY10872"/>
              </a:cxn>
              <a:cxn ang="0">
                <a:pos x="csX10873" y="csY10873"/>
              </a:cxn>
              <a:cxn ang="0">
                <a:pos x="csX10874" y="csY10874"/>
              </a:cxn>
              <a:cxn ang="0">
                <a:pos x="csX10875" y="csY10875"/>
              </a:cxn>
              <a:cxn ang="0">
                <a:pos x="csX10876" y="csY10876"/>
              </a:cxn>
              <a:cxn ang="0">
                <a:pos x="csX10877" y="csY10877"/>
              </a:cxn>
              <a:cxn ang="0">
                <a:pos x="csX10878" y="csY10878"/>
              </a:cxn>
              <a:cxn ang="0">
                <a:pos x="csX10879" y="csY10879"/>
              </a:cxn>
              <a:cxn ang="0">
                <a:pos x="csX10880" y="csY10880"/>
              </a:cxn>
              <a:cxn ang="0">
                <a:pos x="csX10881" y="csY10881"/>
              </a:cxn>
              <a:cxn ang="0">
                <a:pos x="csX10882" y="csY10882"/>
              </a:cxn>
              <a:cxn ang="0">
                <a:pos x="csX10883" y="csY10883"/>
              </a:cxn>
              <a:cxn ang="0">
                <a:pos x="csX10884" y="csY10884"/>
              </a:cxn>
              <a:cxn ang="0">
                <a:pos x="csX10885" y="csY10885"/>
              </a:cxn>
              <a:cxn ang="0">
                <a:pos x="csX10886" y="csY10886"/>
              </a:cxn>
              <a:cxn ang="0">
                <a:pos x="csX10887" y="csY10887"/>
              </a:cxn>
              <a:cxn ang="0">
                <a:pos x="csX10888" y="csY10888"/>
              </a:cxn>
              <a:cxn ang="0">
                <a:pos x="csX10889" y="csY10889"/>
              </a:cxn>
              <a:cxn ang="0">
                <a:pos x="csX10890" y="csY10890"/>
              </a:cxn>
              <a:cxn ang="0">
                <a:pos x="csX10891" y="csY10891"/>
              </a:cxn>
              <a:cxn ang="0">
                <a:pos x="csX10892" y="csY10892"/>
              </a:cxn>
              <a:cxn ang="0">
                <a:pos x="csX10893" y="csY10893"/>
              </a:cxn>
              <a:cxn ang="0">
                <a:pos x="csX10894" y="csY10894"/>
              </a:cxn>
              <a:cxn ang="0">
                <a:pos x="csX10895" y="csY10895"/>
              </a:cxn>
              <a:cxn ang="0">
                <a:pos x="csX10896" y="csY10896"/>
              </a:cxn>
              <a:cxn ang="0">
                <a:pos x="csX10897" y="csY10897"/>
              </a:cxn>
              <a:cxn ang="0">
                <a:pos x="csX10898" y="csY10898"/>
              </a:cxn>
              <a:cxn ang="0">
                <a:pos x="csX10899" y="csY10899"/>
              </a:cxn>
              <a:cxn ang="0">
                <a:pos x="csX10900" y="csY10900"/>
              </a:cxn>
              <a:cxn ang="0">
                <a:pos x="csX10901" y="csY10901"/>
              </a:cxn>
              <a:cxn ang="0">
                <a:pos x="csX10902" y="csY10902"/>
              </a:cxn>
              <a:cxn ang="0">
                <a:pos x="csX10903" y="csY10903"/>
              </a:cxn>
              <a:cxn ang="0">
                <a:pos x="csX10904" y="csY10904"/>
              </a:cxn>
              <a:cxn ang="0">
                <a:pos x="csX10905" y="csY10905"/>
              </a:cxn>
              <a:cxn ang="0">
                <a:pos x="csX10906" y="csY10906"/>
              </a:cxn>
              <a:cxn ang="0">
                <a:pos x="csX10907" y="csY10907"/>
              </a:cxn>
              <a:cxn ang="0">
                <a:pos x="csX10908" y="csY10908"/>
              </a:cxn>
              <a:cxn ang="0">
                <a:pos x="csX10909" y="csY10909"/>
              </a:cxn>
              <a:cxn ang="0">
                <a:pos x="csX10910" y="csY10910"/>
              </a:cxn>
              <a:cxn ang="0">
                <a:pos x="csX10911" y="csY10911"/>
              </a:cxn>
              <a:cxn ang="0">
                <a:pos x="csX10912" y="csY10912"/>
              </a:cxn>
              <a:cxn ang="0">
                <a:pos x="csX10913" y="csY10913"/>
              </a:cxn>
              <a:cxn ang="0">
                <a:pos x="csX10914" y="csY10914"/>
              </a:cxn>
              <a:cxn ang="0">
                <a:pos x="csX10915" y="csY10915"/>
              </a:cxn>
              <a:cxn ang="0">
                <a:pos x="csX10916" y="csY10916"/>
              </a:cxn>
              <a:cxn ang="0">
                <a:pos x="csX10917" y="csY10917"/>
              </a:cxn>
              <a:cxn ang="0">
                <a:pos x="csX10918" y="csY10918"/>
              </a:cxn>
              <a:cxn ang="0">
                <a:pos x="csX10919" y="csY10919"/>
              </a:cxn>
              <a:cxn ang="0">
                <a:pos x="csX10920" y="csY10920"/>
              </a:cxn>
              <a:cxn ang="0">
                <a:pos x="csX10921" y="csY10921"/>
              </a:cxn>
              <a:cxn ang="0">
                <a:pos x="csX10922" y="csY10922"/>
              </a:cxn>
              <a:cxn ang="0">
                <a:pos x="csX10923" y="csY10923"/>
              </a:cxn>
              <a:cxn ang="0">
                <a:pos x="csX10924" y="csY10924"/>
              </a:cxn>
              <a:cxn ang="0">
                <a:pos x="csX10925" y="csY10925"/>
              </a:cxn>
              <a:cxn ang="0">
                <a:pos x="csX10926" y="csY10926"/>
              </a:cxn>
              <a:cxn ang="0">
                <a:pos x="csX10927" y="csY10927"/>
              </a:cxn>
              <a:cxn ang="0">
                <a:pos x="csX10928" y="csY10928"/>
              </a:cxn>
              <a:cxn ang="0">
                <a:pos x="csX10929" y="csY10929"/>
              </a:cxn>
              <a:cxn ang="0">
                <a:pos x="csX10930" y="csY10930"/>
              </a:cxn>
              <a:cxn ang="0">
                <a:pos x="csX10931" y="csY10931"/>
              </a:cxn>
              <a:cxn ang="0">
                <a:pos x="csX10932" y="csY10932"/>
              </a:cxn>
              <a:cxn ang="0">
                <a:pos x="csX10933" y="csY10933"/>
              </a:cxn>
              <a:cxn ang="0">
                <a:pos x="csX10934" y="csY10934"/>
              </a:cxn>
              <a:cxn ang="0">
                <a:pos x="csX10935" y="csY10935"/>
              </a:cxn>
              <a:cxn ang="0">
                <a:pos x="csX10936" y="csY10936"/>
              </a:cxn>
              <a:cxn ang="0">
                <a:pos x="csX10937" y="csY10937"/>
              </a:cxn>
              <a:cxn ang="0">
                <a:pos x="csX10938" y="csY10938"/>
              </a:cxn>
              <a:cxn ang="0">
                <a:pos x="csX10939" y="csY10939"/>
              </a:cxn>
              <a:cxn ang="0">
                <a:pos x="csX10940" y="csY10940"/>
              </a:cxn>
              <a:cxn ang="0">
                <a:pos x="csX10941" y="csY10941"/>
              </a:cxn>
              <a:cxn ang="0">
                <a:pos x="csX10942" y="csY10942"/>
              </a:cxn>
              <a:cxn ang="0">
                <a:pos x="csX10943" y="csY10943"/>
              </a:cxn>
              <a:cxn ang="0">
                <a:pos x="csX10944" y="csY10944"/>
              </a:cxn>
              <a:cxn ang="0">
                <a:pos x="csX10945" y="csY10945"/>
              </a:cxn>
              <a:cxn ang="0">
                <a:pos x="csX10946" y="csY10946"/>
              </a:cxn>
              <a:cxn ang="0">
                <a:pos x="csX10947" y="csY10947"/>
              </a:cxn>
              <a:cxn ang="0">
                <a:pos x="csX10948" y="csY10948"/>
              </a:cxn>
              <a:cxn ang="0">
                <a:pos x="csX10949" y="csY10949"/>
              </a:cxn>
              <a:cxn ang="0">
                <a:pos x="csX10950" y="csY10950"/>
              </a:cxn>
              <a:cxn ang="0">
                <a:pos x="csX10951" y="csY10951"/>
              </a:cxn>
              <a:cxn ang="0">
                <a:pos x="csX10952" y="csY10952"/>
              </a:cxn>
              <a:cxn ang="0">
                <a:pos x="csX10953" y="csY10953"/>
              </a:cxn>
              <a:cxn ang="0">
                <a:pos x="csX10954" y="csY10954"/>
              </a:cxn>
              <a:cxn ang="0">
                <a:pos x="csX10955" y="csY10955"/>
              </a:cxn>
              <a:cxn ang="0">
                <a:pos x="csX10956" y="csY10956"/>
              </a:cxn>
              <a:cxn ang="0">
                <a:pos x="csX10957" y="csY10957"/>
              </a:cxn>
              <a:cxn ang="0">
                <a:pos x="csX10958" y="csY10958"/>
              </a:cxn>
              <a:cxn ang="0">
                <a:pos x="csX10959" y="csY10959"/>
              </a:cxn>
              <a:cxn ang="0">
                <a:pos x="csX10960" y="csY10960"/>
              </a:cxn>
              <a:cxn ang="0">
                <a:pos x="csX10961" y="csY10961"/>
              </a:cxn>
              <a:cxn ang="0">
                <a:pos x="csX10962" y="csY10962"/>
              </a:cxn>
              <a:cxn ang="0">
                <a:pos x="csX10963" y="csY10963"/>
              </a:cxn>
              <a:cxn ang="0">
                <a:pos x="csX10964" y="csY10964"/>
              </a:cxn>
              <a:cxn ang="0">
                <a:pos x="csX10965" y="csY10965"/>
              </a:cxn>
              <a:cxn ang="0">
                <a:pos x="csX10966" y="csY10966"/>
              </a:cxn>
              <a:cxn ang="0">
                <a:pos x="csX10967" y="csY10967"/>
              </a:cxn>
              <a:cxn ang="0">
                <a:pos x="csX10968" y="csY10968"/>
              </a:cxn>
              <a:cxn ang="0">
                <a:pos x="csX10969" y="csY10969"/>
              </a:cxn>
              <a:cxn ang="0">
                <a:pos x="csX10970" y="csY10970"/>
              </a:cxn>
              <a:cxn ang="0">
                <a:pos x="csX10971" y="csY10971"/>
              </a:cxn>
              <a:cxn ang="0">
                <a:pos x="csX10972" y="csY10972"/>
              </a:cxn>
              <a:cxn ang="0">
                <a:pos x="csX10973" y="csY10973"/>
              </a:cxn>
              <a:cxn ang="0">
                <a:pos x="csX10974" y="csY10974"/>
              </a:cxn>
              <a:cxn ang="0">
                <a:pos x="csX10975" y="csY10975"/>
              </a:cxn>
              <a:cxn ang="0">
                <a:pos x="csX10976" y="csY10976"/>
              </a:cxn>
              <a:cxn ang="0">
                <a:pos x="csX10977" y="csY10977"/>
              </a:cxn>
              <a:cxn ang="0">
                <a:pos x="csX10978" y="csY10978"/>
              </a:cxn>
              <a:cxn ang="0">
                <a:pos x="csX10979" y="csY10979"/>
              </a:cxn>
              <a:cxn ang="0">
                <a:pos x="csX10980" y="csY10980"/>
              </a:cxn>
              <a:cxn ang="0">
                <a:pos x="csX10981" y="csY10981"/>
              </a:cxn>
              <a:cxn ang="0">
                <a:pos x="csX10982" y="csY10982"/>
              </a:cxn>
              <a:cxn ang="0">
                <a:pos x="csX10983" y="csY10983"/>
              </a:cxn>
              <a:cxn ang="0">
                <a:pos x="csX10984" y="csY10984"/>
              </a:cxn>
              <a:cxn ang="0">
                <a:pos x="csX10985" y="csY10985"/>
              </a:cxn>
              <a:cxn ang="0">
                <a:pos x="csX10986" y="csY10986"/>
              </a:cxn>
              <a:cxn ang="0">
                <a:pos x="csX10987" y="csY10987"/>
              </a:cxn>
              <a:cxn ang="0">
                <a:pos x="csX10988" y="csY10988"/>
              </a:cxn>
              <a:cxn ang="0">
                <a:pos x="csX10989" y="csY10989"/>
              </a:cxn>
              <a:cxn ang="0">
                <a:pos x="csX10990" y="csY10990"/>
              </a:cxn>
              <a:cxn ang="0">
                <a:pos x="csX10991" y="csY10991"/>
              </a:cxn>
              <a:cxn ang="0">
                <a:pos x="csX10992" y="csY10992"/>
              </a:cxn>
              <a:cxn ang="0">
                <a:pos x="csX10993" y="csY10993"/>
              </a:cxn>
              <a:cxn ang="0">
                <a:pos x="csX10994" y="csY10994"/>
              </a:cxn>
              <a:cxn ang="0">
                <a:pos x="csX10995" y="csY10995"/>
              </a:cxn>
              <a:cxn ang="0">
                <a:pos x="csX10996" y="csY10996"/>
              </a:cxn>
              <a:cxn ang="0">
                <a:pos x="csX10997" y="csY10997"/>
              </a:cxn>
              <a:cxn ang="0">
                <a:pos x="csX10998" y="csY10998"/>
              </a:cxn>
              <a:cxn ang="0">
                <a:pos x="csX10999" y="csY10999"/>
              </a:cxn>
              <a:cxn ang="0">
                <a:pos x="csX11000" y="csY11000"/>
              </a:cxn>
              <a:cxn ang="0">
                <a:pos x="csX11001" y="csY11001"/>
              </a:cxn>
              <a:cxn ang="0">
                <a:pos x="csX11002" y="csY11002"/>
              </a:cxn>
              <a:cxn ang="0">
                <a:pos x="csX11003" y="csY11003"/>
              </a:cxn>
              <a:cxn ang="0">
                <a:pos x="csX11004" y="csY11004"/>
              </a:cxn>
              <a:cxn ang="0">
                <a:pos x="csX11005" y="csY11005"/>
              </a:cxn>
              <a:cxn ang="0">
                <a:pos x="csX11006" y="csY11006"/>
              </a:cxn>
              <a:cxn ang="0">
                <a:pos x="csX11007" y="csY11007"/>
              </a:cxn>
              <a:cxn ang="0">
                <a:pos x="csX11008" y="csY11008"/>
              </a:cxn>
              <a:cxn ang="0">
                <a:pos x="csX11009" y="csY11009"/>
              </a:cxn>
              <a:cxn ang="0">
                <a:pos x="csX11010" y="csY11010"/>
              </a:cxn>
              <a:cxn ang="0">
                <a:pos x="csX11011" y="csY11011"/>
              </a:cxn>
              <a:cxn ang="0">
                <a:pos x="csX11012" y="csY11012"/>
              </a:cxn>
              <a:cxn ang="0">
                <a:pos x="csX11013" y="csY11013"/>
              </a:cxn>
              <a:cxn ang="0">
                <a:pos x="csX11014" y="csY11014"/>
              </a:cxn>
              <a:cxn ang="0">
                <a:pos x="csX11015" y="csY11015"/>
              </a:cxn>
              <a:cxn ang="0">
                <a:pos x="csX11016" y="csY11016"/>
              </a:cxn>
              <a:cxn ang="0">
                <a:pos x="csX11017" y="csY11017"/>
              </a:cxn>
              <a:cxn ang="0">
                <a:pos x="csX11018" y="csY11018"/>
              </a:cxn>
              <a:cxn ang="0">
                <a:pos x="csX11019" y="csY11019"/>
              </a:cxn>
              <a:cxn ang="0">
                <a:pos x="csX11020" y="csY11020"/>
              </a:cxn>
              <a:cxn ang="0">
                <a:pos x="csX11021" y="csY11021"/>
              </a:cxn>
              <a:cxn ang="0">
                <a:pos x="csX11022" y="csY11022"/>
              </a:cxn>
              <a:cxn ang="0">
                <a:pos x="csX11023" y="csY11023"/>
              </a:cxn>
              <a:cxn ang="0">
                <a:pos x="csX11024" y="csY11024"/>
              </a:cxn>
              <a:cxn ang="0">
                <a:pos x="csX11025" y="csY11025"/>
              </a:cxn>
              <a:cxn ang="0">
                <a:pos x="csX11026" y="csY11026"/>
              </a:cxn>
              <a:cxn ang="0">
                <a:pos x="csX11027" y="csY11027"/>
              </a:cxn>
              <a:cxn ang="0">
                <a:pos x="csX11028" y="csY11028"/>
              </a:cxn>
              <a:cxn ang="0">
                <a:pos x="csX11029" y="csY11029"/>
              </a:cxn>
              <a:cxn ang="0">
                <a:pos x="csX11030" y="csY11030"/>
              </a:cxn>
              <a:cxn ang="0">
                <a:pos x="csX11031" y="csY11031"/>
              </a:cxn>
              <a:cxn ang="0">
                <a:pos x="csX11032" y="csY11032"/>
              </a:cxn>
              <a:cxn ang="0">
                <a:pos x="csX11033" y="csY11033"/>
              </a:cxn>
              <a:cxn ang="0">
                <a:pos x="csX11034" y="csY11034"/>
              </a:cxn>
              <a:cxn ang="0">
                <a:pos x="csX11035" y="csY11035"/>
              </a:cxn>
              <a:cxn ang="0">
                <a:pos x="csX11036" y="csY11036"/>
              </a:cxn>
              <a:cxn ang="0">
                <a:pos x="csX11037" y="csY11037"/>
              </a:cxn>
              <a:cxn ang="0">
                <a:pos x="csX11038" y="csY11038"/>
              </a:cxn>
              <a:cxn ang="0">
                <a:pos x="csX11039" y="csY11039"/>
              </a:cxn>
              <a:cxn ang="0">
                <a:pos x="csX11040" y="csY11040"/>
              </a:cxn>
              <a:cxn ang="0">
                <a:pos x="csX11041" y="csY11041"/>
              </a:cxn>
              <a:cxn ang="0">
                <a:pos x="csX11042" y="csY11042"/>
              </a:cxn>
              <a:cxn ang="0">
                <a:pos x="csX11043" y="csY11043"/>
              </a:cxn>
              <a:cxn ang="0">
                <a:pos x="csX11044" y="csY11044"/>
              </a:cxn>
              <a:cxn ang="0">
                <a:pos x="csX11045" y="csY11045"/>
              </a:cxn>
              <a:cxn ang="0">
                <a:pos x="csX11046" y="csY11046"/>
              </a:cxn>
              <a:cxn ang="0">
                <a:pos x="csX11047" y="csY11047"/>
              </a:cxn>
              <a:cxn ang="0">
                <a:pos x="csX11048" y="csY11048"/>
              </a:cxn>
              <a:cxn ang="0">
                <a:pos x="csX11049" y="csY11049"/>
              </a:cxn>
              <a:cxn ang="0">
                <a:pos x="csX11050" y="csY11050"/>
              </a:cxn>
              <a:cxn ang="0">
                <a:pos x="csX11051" y="csY11051"/>
              </a:cxn>
              <a:cxn ang="0">
                <a:pos x="csX11052" y="csY11052"/>
              </a:cxn>
              <a:cxn ang="0">
                <a:pos x="csX11053" y="csY11053"/>
              </a:cxn>
              <a:cxn ang="0">
                <a:pos x="csX11054" y="csY11054"/>
              </a:cxn>
              <a:cxn ang="0">
                <a:pos x="csX11055" y="csY11055"/>
              </a:cxn>
              <a:cxn ang="0">
                <a:pos x="csX11056" y="csY11056"/>
              </a:cxn>
              <a:cxn ang="0">
                <a:pos x="csX11057" y="csY11057"/>
              </a:cxn>
              <a:cxn ang="0">
                <a:pos x="csX11058" y="csY11058"/>
              </a:cxn>
              <a:cxn ang="0">
                <a:pos x="csX11059" y="csY11059"/>
              </a:cxn>
              <a:cxn ang="0">
                <a:pos x="csX11060" y="csY11060"/>
              </a:cxn>
              <a:cxn ang="0">
                <a:pos x="csX11061" y="csY11061"/>
              </a:cxn>
              <a:cxn ang="0">
                <a:pos x="csX11062" y="csY11062"/>
              </a:cxn>
              <a:cxn ang="0">
                <a:pos x="csX11063" y="csY11063"/>
              </a:cxn>
              <a:cxn ang="0">
                <a:pos x="csX11064" y="csY11064"/>
              </a:cxn>
              <a:cxn ang="0">
                <a:pos x="csX11065" y="csY11065"/>
              </a:cxn>
              <a:cxn ang="0">
                <a:pos x="csX11066" y="csY11066"/>
              </a:cxn>
              <a:cxn ang="0">
                <a:pos x="csX11067" y="csY11067"/>
              </a:cxn>
              <a:cxn ang="0">
                <a:pos x="csX11068" y="csY11068"/>
              </a:cxn>
              <a:cxn ang="0">
                <a:pos x="csX11069" y="csY11069"/>
              </a:cxn>
              <a:cxn ang="0">
                <a:pos x="csX11070" y="csY11070"/>
              </a:cxn>
              <a:cxn ang="0">
                <a:pos x="csX11071" y="csY11071"/>
              </a:cxn>
              <a:cxn ang="0">
                <a:pos x="csX11072" y="csY11072"/>
              </a:cxn>
              <a:cxn ang="0">
                <a:pos x="csX11073" y="csY11073"/>
              </a:cxn>
              <a:cxn ang="0">
                <a:pos x="csX11074" y="csY11074"/>
              </a:cxn>
              <a:cxn ang="0">
                <a:pos x="csX11075" y="csY11075"/>
              </a:cxn>
              <a:cxn ang="0">
                <a:pos x="csX11076" y="csY11076"/>
              </a:cxn>
              <a:cxn ang="0">
                <a:pos x="csX11077" y="csY11077"/>
              </a:cxn>
              <a:cxn ang="0">
                <a:pos x="csX11078" y="csY11078"/>
              </a:cxn>
              <a:cxn ang="0">
                <a:pos x="csX11079" y="csY11079"/>
              </a:cxn>
              <a:cxn ang="0">
                <a:pos x="csX11080" y="csY11080"/>
              </a:cxn>
              <a:cxn ang="0">
                <a:pos x="csX11081" y="csY11081"/>
              </a:cxn>
              <a:cxn ang="0">
                <a:pos x="csX11082" y="csY11082"/>
              </a:cxn>
              <a:cxn ang="0">
                <a:pos x="csX11083" y="csY11083"/>
              </a:cxn>
              <a:cxn ang="0">
                <a:pos x="csX11084" y="csY11084"/>
              </a:cxn>
              <a:cxn ang="0">
                <a:pos x="csX11085" y="csY11085"/>
              </a:cxn>
              <a:cxn ang="0">
                <a:pos x="csX11086" y="csY11086"/>
              </a:cxn>
              <a:cxn ang="0">
                <a:pos x="csX11087" y="csY11087"/>
              </a:cxn>
              <a:cxn ang="0">
                <a:pos x="csX11088" y="csY11088"/>
              </a:cxn>
              <a:cxn ang="0">
                <a:pos x="csX11089" y="csY11089"/>
              </a:cxn>
              <a:cxn ang="0">
                <a:pos x="csX11090" y="csY11090"/>
              </a:cxn>
              <a:cxn ang="0">
                <a:pos x="csX11091" y="csY11091"/>
              </a:cxn>
              <a:cxn ang="0">
                <a:pos x="csX11092" y="csY11092"/>
              </a:cxn>
              <a:cxn ang="0">
                <a:pos x="csX11093" y="csY11093"/>
              </a:cxn>
              <a:cxn ang="0">
                <a:pos x="csX11094" y="csY11094"/>
              </a:cxn>
              <a:cxn ang="0">
                <a:pos x="csX11095" y="csY11095"/>
              </a:cxn>
              <a:cxn ang="0">
                <a:pos x="csX11096" y="csY11096"/>
              </a:cxn>
              <a:cxn ang="0">
                <a:pos x="csX11097" y="csY11097"/>
              </a:cxn>
              <a:cxn ang="0">
                <a:pos x="csX11098" y="csY11098"/>
              </a:cxn>
              <a:cxn ang="0">
                <a:pos x="csX11099" y="csY11099"/>
              </a:cxn>
              <a:cxn ang="0">
                <a:pos x="csX11100" y="csY11100"/>
              </a:cxn>
              <a:cxn ang="0">
                <a:pos x="csX11101" y="csY11101"/>
              </a:cxn>
              <a:cxn ang="0">
                <a:pos x="csX11102" y="csY11102"/>
              </a:cxn>
              <a:cxn ang="0">
                <a:pos x="csX11103" y="csY11103"/>
              </a:cxn>
              <a:cxn ang="0">
                <a:pos x="csX11104" y="csY11104"/>
              </a:cxn>
              <a:cxn ang="0">
                <a:pos x="csX11105" y="csY11105"/>
              </a:cxn>
              <a:cxn ang="0">
                <a:pos x="csX11106" y="csY11106"/>
              </a:cxn>
              <a:cxn ang="0">
                <a:pos x="csX11107" y="csY11107"/>
              </a:cxn>
              <a:cxn ang="0">
                <a:pos x="csX11108" y="csY11108"/>
              </a:cxn>
              <a:cxn ang="0">
                <a:pos x="csX11109" y="csY11109"/>
              </a:cxn>
              <a:cxn ang="0">
                <a:pos x="csX11110" y="csY11110"/>
              </a:cxn>
              <a:cxn ang="0">
                <a:pos x="csX11111" y="csY11111"/>
              </a:cxn>
              <a:cxn ang="0">
                <a:pos x="csX11112" y="csY11112"/>
              </a:cxn>
              <a:cxn ang="0">
                <a:pos x="csX11113" y="csY11113"/>
              </a:cxn>
              <a:cxn ang="0">
                <a:pos x="csX11114" y="csY11114"/>
              </a:cxn>
              <a:cxn ang="0">
                <a:pos x="csX11115" y="csY11115"/>
              </a:cxn>
              <a:cxn ang="0">
                <a:pos x="csX11116" y="csY11116"/>
              </a:cxn>
              <a:cxn ang="0">
                <a:pos x="csX11117" y="csY11117"/>
              </a:cxn>
              <a:cxn ang="0">
                <a:pos x="csX11118" y="csY11118"/>
              </a:cxn>
              <a:cxn ang="0">
                <a:pos x="csX11119" y="csY11119"/>
              </a:cxn>
              <a:cxn ang="0">
                <a:pos x="csX11120" y="csY11120"/>
              </a:cxn>
              <a:cxn ang="0">
                <a:pos x="csX11121" y="csY11121"/>
              </a:cxn>
              <a:cxn ang="0">
                <a:pos x="csX11122" y="csY11122"/>
              </a:cxn>
              <a:cxn ang="0">
                <a:pos x="csX11123" y="csY11123"/>
              </a:cxn>
              <a:cxn ang="0">
                <a:pos x="csX11124" y="csY11124"/>
              </a:cxn>
              <a:cxn ang="0">
                <a:pos x="csX11125" y="csY11125"/>
              </a:cxn>
              <a:cxn ang="0">
                <a:pos x="csX11126" y="csY11126"/>
              </a:cxn>
              <a:cxn ang="0">
                <a:pos x="csX11127" y="csY11127"/>
              </a:cxn>
              <a:cxn ang="0">
                <a:pos x="csX11128" y="csY11128"/>
              </a:cxn>
              <a:cxn ang="0">
                <a:pos x="csX11129" y="csY11129"/>
              </a:cxn>
              <a:cxn ang="0">
                <a:pos x="csX11130" y="csY11130"/>
              </a:cxn>
              <a:cxn ang="0">
                <a:pos x="csX11131" y="csY11131"/>
              </a:cxn>
              <a:cxn ang="0">
                <a:pos x="csX11132" y="csY11132"/>
              </a:cxn>
              <a:cxn ang="0">
                <a:pos x="csX11133" y="csY11133"/>
              </a:cxn>
              <a:cxn ang="0">
                <a:pos x="csX11134" y="csY11134"/>
              </a:cxn>
              <a:cxn ang="0">
                <a:pos x="csX11135" y="csY11135"/>
              </a:cxn>
              <a:cxn ang="0">
                <a:pos x="csX11136" y="csY11136"/>
              </a:cxn>
              <a:cxn ang="0">
                <a:pos x="csX11137" y="csY11137"/>
              </a:cxn>
              <a:cxn ang="0">
                <a:pos x="csX11138" y="csY11138"/>
              </a:cxn>
              <a:cxn ang="0">
                <a:pos x="csX11139" y="csY11139"/>
              </a:cxn>
              <a:cxn ang="0">
                <a:pos x="csX11140" y="csY11140"/>
              </a:cxn>
              <a:cxn ang="0">
                <a:pos x="csX11141" y="csY11141"/>
              </a:cxn>
              <a:cxn ang="0">
                <a:pos x="csX11142" y="csY11142"/>
              </a:cxn>
              <a:cxn ang="0">
                <a:pos x="csX11143" y="csY11143"/>
              </a:cxn>
              <a:cxn ang="0">
                <a:pos x="csX11144" y="csY11144"/>
              </a:cxn>
              <a:cxn ang="0">
                <a:pos x="csX11145" y="csY11145"/>
              </a:cxn>
              <a:cxn ang="0">
                <a:pos x="csX11146" y="csY11146"/>
              </a:cxn>
              <a:cxn ang="0">
                <a:pos x="csX11147" y="csY11147"/>
              </a:cxn>
              <a:cxn ang="0">
                <a:pos x="csX11148" y="csY11148"/>
              </a:cxn>
              <a:cxn ang="0">
                <a:pos x="csX11149" y="csY11149"/>
              </a:cxn>
              <a:cxn ang="0">
                <a:pos x="csX11150" y="csY11150"/>
              </a:cxn>
              <a:cxn ang="0">
                <a:pos x="csX11151" y="csY11151"/>
              </a:cxn>
              <a:cxn ang="0">
                <a:pos x="csX11152" y="csY11152"/>
              </a:cxn>
              <a:cxn ang="0">
                <a:pos x="csX11153" y="csY11153"/>
              </a:cxn>
              <a:cxn ang="0">
                <a:pos x="csX11154" y="csY11154"/>
              </a:cxn>
              <a:cxn ang="0">
                <a:pos x="csX11155" y="csY11155"/>
              </a:cxn>
              <a:cxn ang="0">
                <a:pos x="csX11156" y="csY11156"/>
              </a:cxn>
              <a:cxn ang="0">
                <a:pos x="csX11157" y="csY11157"/>
              </a:cxn>
              <a:cxn ang="0">
                <a:pos x="csX11158" y="csY11158"/>
              </a:cxn>
              <a:cxn ang="0">
                <a:pos x="csX11159" y="csY11159"/>
              </a:cxn>
              <a:cxn ang="0">
                <a:pos x="csX11160" y="csY11160"/>
              </a:cxn>
              <a:cxn ang="0">
                <a:pos x="csX11161" y="csY11161"/>
              </a:cxn>
              <a:cxn ang="0">
                <a:pos x="csX11162" y="csY11162"/>
              </a:cxn>
              <a:cxn ang="0">
                <a:pos x="csX11163" y="csY11163"/>
              </a:cxn>
              <a:cxn ang="0">
                <a:pos x="csX11164" y="csY11164"/>
              </a:cxn>
              <a:cxn ang="0">
                <a:pos x="csX11165" y="csY11165"/>
              </a:cxn>
              <a:cxn ang="0">
                <a:pos x="csX11166" y="csY11166"/>
              </a:cxn>
              <a:cxn ang="0">
                <a:pos x="csX11167" y="csY11167"/>
              </a:cxn>
              <a:cxn ang="0">
                <a:pos x="csX11168" y="csY11168"/>
              </a:cxn>
              <a:cxn ang="0">
                <a:pos x="csX11169" y="csY11169"/>
              </a:cxn>
              <a:cxn ang="0">
                <a:pos x="csX11170" y="csY11170"/>
              </a:cxn>
              <a:cxn ang="0">
                <a:pos x="csX11171" y="csY11171"/>
              </a:cxn>
              <a:cxn ang="0">
                <a:pos x="csX11172" y="csY11172"/>
              </a:cxn>
              <a:cxn ang="0">
                <a:pos x="csX11173" y="csY11173"/>
              </a:cxn>
              <a:cxn ang="0">
                <a:pos x="csX11174" y="csY11174"/>
              </a:cxn>
              <a:cxn ang="0">
                <a:pos x="csX11175" y="csY11175"/>
              </a:cxn>
              <a:cxn ang="0">
                <a:pos x="csX11176" y="csY11176"/>
              </a:cxn>
              <a:cxn ang="0">
                <a:pos x="csX11177" y="csY11177"/>
              </a:cxn>
              <a:cxn ang="0">
                <a:pos x="csX11178" y="csY11178"/>
              </a:cxn>
              <a:cxn ang="0">
                <a:pos x="csX11179" y="csY11179"/>
              </a:cxn>
              <a:cxn ang="0">
                <a:pos x="csX11180" y="csY11180"/>
              </a:cxn>
              <a:cxn ang="0">
                <a:pos x="csX11181" y="csY11181"/>
              </a:cxn>
              <a:cxn ang="0">
                <a:pos x="csX11182" y="csY11182"/>
              </a:cxn>
              <a:cxn ang="0">
                <a:pos x="csX11183" y="csY11183"/>
              </a:cxn>
              <a:cxn ang="0">
                <a:pos x="csX11184" y="csY11184"/>
              </a:cxn>
              <a:cxn ang="0">
                <a:pos x="csX11185" y="csY11185"/>
              </a:cxn>
              <a:cxn ang="0">
                <a:pos x="csX11186" y="csY11186"/>
              </a:cxn>
              <a:cxn ang="0">
                <a:pos x="csX11187" y="csY11187"/>
              </a:cxn>
              <a:cxn ang="0">
                <a:pos x="csX11188" y="csY11188"/>
              </a:cxn>
              <a:cxn ang="0">
                <a:pos x="csX11189" y="csY11189"/>
              </a:cxn>
              <a:cxn ang="0">
                <a:pos x="csX11190" y="csY11190"/>
              </a:cxn>
              <a:cxn ang="0">
                <a:pos x="csX11191" y="csY11191"/>
              </a:cxn>
              <a:cxn ang="0">
                <a:pos x="csX11192" y="csY11192"/>
              </a:cxn>
              <a:cxn ang="0">
                <a:pos x="csX11193" y="csY11193"/>
              </a:cxn>
              <a:cxn ang="0">
                <a:pos x="csX11194" y="csY11194"/>
              </a:cxn>
              <a:cxn ang="0">
                <a:pos x="csX11195" y="csY11195"/>
              </a:cxn>
              <a:cxn ang="0">
                <a:pos x="csX11196" y="csY11196"/>
              </a:cxn>
              <a:cxn ang="0">
                <a:pos x="csX11197" y="csY11197"/>
              </a:cxn>
              <a:cxn ang="0">
                <a:pos x="csX11198" y="csY11198"/>
              </a:cxn>
              <a:cxn ang="0">
                <a:pos x="csX11199" y="csY11199"/>
              </a:cxn>
              <a:cxn ang="0">
                <a:pos x="csX11200" y="csY11200"/>
              </a:cxn>
              <a:cxn ang="0">
                <a:pos x="csX11201" y="csY11201"/>
              </a:cxn>
              <a:cxn ang="0">
                <a:pos x="csX11202" y="csY11202"/>
              </a:cxn>
              <a:cxn ang="0">
                <a:pos x="csX11203" y="csY11203"/>
              </a:cxn>
              <a:cxn ang="0">
                <a:pos x="csX11204" y="csY11204"/>
              </a:cxn>
              <a:cxn ang="0">
                <a:pos x="csX11205" y="csY11205"/>
              </a:cxn>
              <a:cxn ang="0">
                <a:pos x="csX11206" y="csY11206"/>
              </a:cxn>
              <a:cxn ang="0">
                <a:pos x="csX11207" y="csY11207"/>
              </a:cxn>
              <a:cxn ang="0">
                <a:pos x="csX11208" y="csY11208"/>
              </a:cxn>
              <a:cxn ang="0">
                <a:pos x="csX11209" y="csY11209"/>
              </a:cxn>
              <a:cxn ang="0">
                <a:pos x="csX11210" y="csY11210"/>
              </a:cxn>
              <a:cxn ang="0">
                <a:pos x="csX11211" y="csY11211"/>
              </a:cxn>
              <a:cxn ang="0">
                <a:pos x="csX11212" y="csY11212"/>
              </a:cxn>
              <a:cxn ang="0">
                <a:pos x="csX11213" y="csY11213"/>
              </a:cxn>
              <a:cxn ang="0">
                <a:pos x="csX11214" y="csY11214"/>
              </a:cxn>
              <a:cxn ang="0">
                <a:pos x="csX11215" y="csY11215"/>
              </a:cxn>
              <a:cxn ang="0">
                <a:pos x="csX11216" y="csY11216"/>
              </a:cxn>
              <a:cxn ang="0">
                <a:pos x="csX11217" y="csY11217"/>
              </a:cxn>
              <a:cxn ang="0">
                <a:pos x="csX11218" y="csY11218"/>
              </a:cxn>
              <a:cxn ang="0">
                <a:pos x="csX11219" y="csY11219"/>
              </a:cxn>
              <a:cxn ang="0">
                <a:pos x="csX11220" y="csY11220"/>
              </a:cxn>
              <a:cxn ang="0">
                <a:pos x="csX11221" y="csY11221"/>
              </a:cxn>
              <a:cxn ang="0">
                <a:pos x="csX11222" y="csY11222"/>
              </a:cxn>
              <a:cxn ang="0">
                <a:pos x="csX11223" y="csY11223"/>
              </a:cxn>
              <a:cxn ang="0">
                <a:pos x="csX11224" y="csY11224"/>
              </a:cxn>
              <a:cxn ang="0">
                <a:pos x="csX11225" y="csY11225"/>
              </a:cxn>
              <a:cxn ang="0">
                <a:pos x="csX11226" y="csY11226"/>
              </a:cxn>
              <a:cxn ang="0">
                <a:pos x="csX11227" y="csY11227"/>
              </a:cxn>
              <a:cxn ang="0">
                <a:pos x="csX11228" y="csY11228"/>
              </a:cxn>
              <a:cxn ang="0">
                <a:pos x="csX11229" y="csY11229"/>
              </a:cxn>
              <a:cxn ang="0">
                <a:pos x="csX11230" y="csY11230"/>
              </a:cxn>
              <a:cxn ang="0">
                <a:pos x="csX11231" y="csY11231"/>
              </a:cxn>
              <a:cxn ang="0">
                <a:pos x="csX11232" y="csY11232"/>
              </a:cxn>
              <a:cxn ang="0">
                <a:pos x="csX11233" y="csY11233"/>
              </a:cxn>
              <a:cxn ang="0">
                <a:pos x="csX11234" y="csY11234"/>
              </a:cxn>
              <a:cxn ang="0">
                <a:pos x="csX11235" y="csY11235"/>
              </a:cxn>
              <a:cxn ang="0">
                <a:pos x="csX11236" y="csY11236"/>
              </a:cxn>
              <a:cxn ang="0">
                <a:pos x="csX11237" y="csY11237"/>
              </a:cxn>
              <a:cxn ang="0">
                <a:pos x="csX11238" y="csY11238"/>
              </a:cxn>
              <a:cxn ang="0">
                <a:pos x="csX11239" y="csY11239"/>
              </a:cxn>
              <a:cxn ang="0">
                <a:pos x="csX11240" y="csY11240"/>
              </a:cxn>
              <a:cxn ang="0">
                <a:pos x="csX11241" y="csY11241"/>
              </a:cxn>
              <a:cxn ang="0">
                <a:pos x="csX11242" y="csY11242"/>
              </a:cxn>
              <a:cxn ang="0">
                <a:pos x="csX11243" y="csY11243"/>
              </a:cxn>
              <a:cxn ang="0">
                <a:pos x="csX11244" y="csY11244"/>
              </a:cxn>
              <a:cxn ang="0">
                <a:pos x="csX11245" y="csY11245"/>
              </a:cxn>
              <a:cxn ang="0">
                <a:pos x="csX11246" y="csY11246"/>
              </a:cxn>
              <a:cxn ang="0">
                <a:pos x="csX11247" y="csY11247"/>
              </a:cxn>
              <a:cxn ang="0">
                <a:pos x="csX11248" y="csY11248"/>
              </a:cxn>
              <a:cxn ang="0">
                <a:pos x="csX11249" y="csY11249"/>
              </a:cxn>
              <a:cxn ang="0">
                <a:pos x="csX11250" y="csY11250"/>
              </a:cxn>
              <a:cxn ang="0">
                <a:pos x="csX11251" y="csY11251"/>
              </a:cxn>
              <a:cxn ang="0">
                <a:pos x="csX11252" y="csY11252"/>
              </a:cxn>
              <a:cxn ang="0">
                <a:pos x="csX11253" y="csY11253"/>
              </a:cxn>
              <a:cxn ang="0">
                <a:pos x="csX11254" y="csY11254"/>
              </a:cxn>
              <a:cxn ang="0">
                <a:pos x="csX11255" y="csY11255"/>
              </a:cxn>
              <a:cxn ang="0">
                <a:pos x="csX11256" y="csY11256"/>
              </a:cxn>
              <a:cxn ang="0">
                <a:pos x="csX11257" y="csY11257"/>
              </a:cxn>
              <a:cxn ang="0">
                <a:pos x="csX11258" y="csY11258"/>
              </a:cxn>
              <a:cxn ang="0">
                <a:pos x="csX11259" y="csY11259"/>
              </a:cxn>
              <a:cxn ang="0">
                <a:pos x="csX11260" y="csY11260"/>
              </a:cxn>
              <a:cxn ang="0">
                <a:pos x="csX11261" y="csY11261"/>
              </a:cxn>
              <a:cxn ang="0">
                <a:pos x="csX11262" y="csY11262"/>
              </a:cxn>
              <a:cxn ang="0">
                <a:pos x="csX11263" y="csY11263"/>
              </a:cxn>
              <a:cxn ang="0">
                <a:pos x="csX11264" y="csY11264"/>
              </a:cxn>
              <a:cxn ang="0">
                <a:pos x="csX11265" y="csY11265"/>
              </a:cxn>
              <a:cxn ang="0">
                <a:pos x="csX11266" y="csY11266"/>
              </a:cxn>
              <a:cxn ang="0">
                <a:pos x="csX11267" y="csY11267"/>
              </a:cxn>
              <a:cxn ang="0">
                <a:pos x="csX11268" y="csY11268"/>
              </a:cxn>
              <a:cxn ang="0">
                <a:pos x="csX11269" y="csY11269"/>
              </a:cxn>
              <a:cxn ang="0">
                <a:pos x="csX11270" y="csY11270"/>
              </a:cxn>
              <a:cxn ang="0">
                <a:pos x="csX11271" y="csY11271"/>
              </a:cxn>
              <a:cxn ang="0">
                <a:pos x="csX11272" y="csY11272"/>
              </a:cxn>
              <a:cxn ang="0">
                <a:pos x="csX11273" y="csY11273"/>
              </a:cxn>
              <a:cxn ang="0">
                <a:pos x="csX11274" y="csY11274"/>
              </a:cxn>
              <a:cxn ang="0">
                <a:pos x="csX11275" y="csY11275"/>
              </a:cxn>
              <a:cxn ang="0">
                <a:pos x="csX11276" y="csY11276"/>
              </a:cxn>
              <a:cxn ang="0">
                <a:pos x="csX11277" y="csY11277"/>
              </a:cxn>
              <a:cxn ang="0">
                <a:pos x="csX11278" y="csY11278"/>
              </a:cxn>
              <a:cxn ang="0">
                <a:pos x="csX11279" y="csY11279"/>
              </a:cxn>
              <a:cxn ang="0">
                <a:pos x="csX11280" y="csY11280"/>
              </a:cxn>
              <a:cxn ang="0">
                <a:pos x="csX11281" y="csY11281"/>
              </a:cxn>
              <a:cxn ang="0">
                <a:pos x="csX11282" y="csY11282"/>
              </a:cxn>
              <a:cxn ang="0">
                <a:pos x="csX11283" y="csY11283"/>
              </a:cxn>
              <a:cxn ang="0">
                <a:pos x="csX11284" y="csY11284"/>
              </a:cxn>
              <a:cxn ang="0">
                <a:pos x="csX11285" y="csY11285"/>
              </a:cxn>
              <a:cxn ang="0">
                <a:pos x="csX11286" y="csY11286"/>
              </a:cxn>
              <a:cxn ang="0">
                <a:pos x="csX11287" y="csY11287"/>
              </a:cxn>
              <a:cxn ang="0">
                <a:pos x="csX11288" y="csY11288"/>
              </a:cxn>
              <a:cxn ang="0">
                <a:pos x="csX11289" y="csY11289"/>
              </a:cxn>
              <a:cxn ang="0">
                <a:pos x="csX11290" y="csY11290"/>
              </a:cxn>
              <a:cxn ang="0">
                <a:pos x="csX11291" y="csY11291"/>
              </a:cxn>
              <a:cxn ang="0">
                <a:pos x="csX11292" y="csY11292"/>
              </a:cxn>
              <a:cxn ang="0">
                <a:pos x="csX11293" y="csY11293"/>
              </a:cxn>
              <a:cxn ang="0">
                <a:pos x="csX11294" y="csY11294"/>
              </a:cxn>
              <a:cxn ang="0">
                <a:pos x="csX11295" y="csY11295"/>
              </a:cxn>
              <a:cxn ang="0">
                <a:pos x="csX11296" y="csY11296"/>
              </a:cxn>
              <a:cxn ang="0">
                <a:pos x="csX11297" y="csY11297"/>
              </a:cxn>
              <a:cxn ang="0">
                <a:pos x="csX11298" y="csY11298"/>
              </a:cxn>
              <a:cxn ang="0">
                <a:pos x="csX11299" y="csY11299"/>
              </a:cxn>
              <a:cxn ang="0">
                <a:pos x="csX11300" y="csY11300"/>
              </a:cxn>
              <a:cxn ang="0">
                <a:pos x="csX11301" y="csY11301"/>
              </a:cxn>
              <a:cxn ang="0">
                <a:pos x="csX11302" y="csY11302"/>
              </a:cxn>
              <a:cxn ang="0">
                <a:pos x="csX11303" y="csY11303"/>
              </a:cxn>
              <a:cxn ang="0">
                <a:pos x="csX11304" y="csY11304"/>
              </a:cxn>
              <a:cxn ang="0">
                <a:pos x="csX11305" y="csY11305"/>
              </a:cxn>
              <a:cxn ang="0">
                <a:pos x="csX11306" y="csY11306"/>
              </a:cxn>
              <a:cxn ang="0">
                <a:pos x="csX11307" y="csY11307"/>
              </a:cxn>
              <a:cxn ang="0">
                <a:pos x="csX11308" y="csY11308"/>
              </a:cxn>
              <a:cxn ang="0">
                <a:pos x="csX11309" y="csY11309"/>
              </a:cxn>
              <a:cxn ang="0">
                <a:pos x="csX11310" y="csY11310"/>
              </a:cxn>
              <a:cxn ang="0">
                <a:pos x="csX11311" y="csY11311"/>
              </a:cxn>
              <a:cxn ang="0">
                <a:pos x="csX11312" y="csY11312"/>
              </a:cxn>
              <a:cxn ang="0">
                <a:pos x="csX11313" y="csY11313"/>
              </a:cxn>
              <a:cxn ang="0">
                <a:pos x="csX11314" y="csY11314"/>
              </a:cxn>
              <a:cxn ang="0">
                <a:pos x="csX11315" y="csY11315"/>
              </a:cxn>
              <a:cxn ang="0">
                <a:pos x="csX11316" y="csY11316"/>
              </a:cxn>
              <a:cxn ang="0">
                <a:pos x="csX11317" y="csY11317"/>
              </a:cxn>
              <a:cxn ang="0">
                <a:pos x="csX11318" y="csY11318"/>
              </a:cxn>
              <a:cxn ang="0">
                <a:pos x="csX11319" y="csY11319"/>
              </a:cxn>
              <a:cxn ang="0">
                <a:pos x="csX11320" y="csY11320"/>
              </a:cxn>
              <a:cxn ang="0">
                <a:pos x="csX11321" y="csY11321"/>
              </a:cxn>
              <a:cxn ang="0">
                <a:pos x="csX11322" y="csY11322"/>
              </a:cxn>
              <a:cxn ang="0">
                <a:pos x="csX11323" y="csY11323"/>
              </a:cxn>
              <a:cxn ang="0">
                <a:pos x="csX11324" y="csY11324"/>
              </a:cxn>
              <a:cxn ang="0">
                <a:pos x="csX11325" y="csY11325"/>
              </a:cxn>
              <a:cxn ang="0">
                <a:pos x="csX11326" y="csY11326"/>
              </a:cxn>
              <a:cxn ang="0">
                <a:pos x="csX11327" y="csY11327"/>
              </a:cxn>
              <a:cxn ang="0">
                <a:pos x="csX11328" y="csY11328"/>
              </a:cxn>
              <a:cxn ang="0">
                <a:pos x="csX11329" y="csY11329"/>
              </a:cxn>
              <a:cxn ang="0">
                <a:pos x="csX11330" y="csY11330"/>
              </a:cxn>
              <a:cxn ang="0">
                <a:pos x="csX11331" y="csY11331"/>
              </a:cxn>
              <a:cxn ang="0">
                <a:pos x="csX11332" y="csY11332"/>
              </a:cxn>
              <a:cxn ang="0">
                <a:pos x="csX11333" y="csY11333"/>
              </a:cxn>
              <a:cxn ang="0">
                <a:pos x="csX11334" y="csY11334"/>
              </a:cxn>
              <a:cxn ang="0">
                <a:pos x="csX11335" y="csY11335"/>
              </a:cxn>
              <a:cxn ang="0">
                <a:pos x="csX11336" y="csY11336"/>
              </a:cxn>
              <a:cxn ang="0">
                <a:pos x="csX11337" y="csY11337"/>
              </a:cxn>
              <a:cxn ang="0">
                <a:pos x="csX11338" y="csY11338"/>
              </a:cxn>
              <a:cxn ang="0">
                <a:pos x="csX11339" y="csY11339"/>
              </a:cxn>
              <a:cxn ang="0">
                <a:pos x="csX11340" y="csY11340"/>
              </a:cxn>
              <a:cxn ang="0">
                <a:pos x="csX11341" y="csY11341"/>
              </a:cxn>
              <a:cxn ang="0">
                <a:pos x="csX11342" y="csY11342"/>
              </a:cxn>
              <a:cxn ang="0">
                <a:pos x="csX11343" y="csY11343"/>
              </a:cxn>
              <a:cxn ang="0">
                <a:pos x="csX11344" y="csY11344"/>
              </a:cxn>
              <a:cxn ang="0">
                <a:pos x="csX11345" y="csY11345"/>
              </a:cxn>
              <a:cxn ang="0">
                <a:pos x="csX11346" y="csY11346"/>
              </a:cxn>
              <a:cxn ang="0">
                <a:pos x="csX11347" y="csY11347"/>
              </a:cxn>
              <a:cxn ang="0">
                <a:pos x="csX11348" y="csY11348"/>
              </a:cxn>
              <a:cxn ang="0">
                <a:pos x="csX11349" y="csY11349"/>
              </a:cxn>
              <a:cxn ang="0">
                <a:pos x="csX11350" y="csY11350"/>
              </a:cxn>
              <a:cxn ang="0">
                <a:pos x="csX11351" y="csY11351"/>
              </a:cxn>
              <a:cxn ang="0">
                <a:pos x="csX11352" y="csY11352"/>
              </a:cxn>
              <a:cxn ang="0">
                <a:pos x="csX11353" y="csY11353"/>
              </a:cxn>
              <a:cxn ang="0">
                <a:pos x="csX11354" y="csY11354"/>
              </a:cxn>
              <a:cxn ang="0">
                <a:pos x="csX11355" y="csY11355"/>
              </a:cxn>
              <a:cxn ang="0">
                <a:pos x="csX11356" y="csY11356"/>
              </a:cxn>
              <a:cxn ang="0">
                <a:pos x="csX11357" y="csY11357"/>
              </a:cxn>
              <a:cxn ang="0">
                <a:pos x="csX11358" y="csY11358"/>
              </a:cxn>
              <a:cxn ang="0">
                <a:pos x="csX11359" y="csY11359"/>
              </a:cxn>
              <a:cxn ang="0">
                <a:pos x="csX11360" y="csY11360"/>
              </a:cxn>
              <a:cxn ang="0">
                <a:pos x="csX11361" y="csY11361"/>
              </a:cxn>
              <a:cxn ang="0">
                <a:pos x="csX11362" y="csY11362"/>
              </a:cxn>
              <a:cxn ang="0">
                <a:pos x="csX11363" y="csY11363"/>
              </a:cxn>
              <a:cxn ang="0">
                <a:pos x="csX11364" y="csY11364"/>
              </a:cxn>
              <a:cxn ang="0">
                <a:pos x="csX11365" y="csY11365"/>
              </a:cxn>
              <a:cxn ang="0">
                <a:pos x="csX11366" y="csY11366"/>
              </a:cxn>
              <a:cxn ang="0">
                <a:pos x="csX11367" y="csY11367"/>
              </a:cxn>
              <a:cxn ang="0">
                <a:pos x="csX11368" y="csY11368"/>
              </a:cxn>
              <a:cxn ang="0">
                <a:pos x="csX11369" y="csY11369"/>
              </a:cxn>
              <a:cxn ang="0">
                <a:pos x="csX11370" y="csY11370"/>
              </a:cxn>
              <a:cxn ang="0">
                <a:pos x="csX11371" y="csY11371"/>
              </a:cxn>
              <a:cxn ang="0">
                <a:pos x="csX11372" y="csY11372"/>
              </a:cxn>
              <a:cxn ang="0">
                <a:pos x="csX11373" y="csY11373"/>
              </a:cxn>
              <a:cxn ang="0">
                <a:pos x="csX11374" y="csY11374"/>
              </a:cxn>
              <a:cxn ang="0">
                <a:pos x="csX11375" y="csY11375"/>
              </a:cxn>
              <a:cxn ang="0">
                <a:pos x="csX11376" y="csY11376"/>
              </a:cxn>
              <a:cxn ang="0">
                <a:pos x="csX11377" y="csY11377"/>
              </a:cxn>
              <a:cxn ang="0">
                <a:pos x="csX11378" y="csY11378"/>
              </a:cxn>
              <a:cxn ang="0">
                <a:pos x="csX11379" y="csY11379"/>
              </a:cxn>
              <a:cxn ang="0">
                <a:pos x="csX11380" y="csY11380"/>
              </a:cxn>
              <a:cxn ang="0">
                <a:pos x="csX11381" y="csY11381"/>
              </a:cxn>
              <a:cxn ang="0">
                <a:pos x="csX11382" y="csY11382"/>
              </a:cxn>
              <a:cxn ang="0">
                <a:pos x="csX11383" y="csY11383"/>
              </a:cxn>
              <a:cxn ang="0">
                <a:pos x="csX11384" y="csY11384"/>
              </a:cxn>
              <a:cxn ang="0">
                <a:pos x="csX11385" y="csY11385"/>
              </a:cxn>
              <a:cxn ang="0">
                <a:pos x="csX11386" y="csY11386"/>
              </a:cxn>
              <a:cxn ang="0">
                <a:pos x="csX11387" y="csY11387"/>
              </a:cxn>
              <a:cxn ang="0">
                <a:pos x="csX11388" y="csY11388"/>
              </a:cxn>
              <a:cxn ang="0">
                <a:pos x="csX11389" y="csY11389"/>
              </a:cxn>
              <a:cxn ang="0">
                <a:pos x="csX11390" y="csY11390"/>
              </a:cxn>
              <a:cxn ang="0">
                <a:pos x="csX11391" y="csY11391"/>
              </a:cxn>
              <a:cxn ang="0">
                <a:pos x="csX11392" y="csY11392"/>
              </a:cxn>
              <a:cxn ang="0">
                <a:pos x="csX11393" y="csY11393"/>
              </a:cxn>
              <a:cxn ang="0">
                <a:pos x="csX11394" y="csY11394"/>
              </a:cxn>
              <a:cxn ang="0">
                <a:pos x="csX11395" y="csY11395"/>
              </a:cxn>
              <a:cxn ang="0">
                <a:pos x="csX11396" y="csY11396"/>
              </a:cxn>
              <a:cxn ang="0">
                <a:pos x="csX11397" y="csY11397"/>
              </a:cxn>
              <a:cxn ang="0">
                <a:pos x="csX11398" y="csY11398"/>
              </a:cxn>
              <a:cxn ang="0">
                <a:pos x="csX11399" y="csY11399"/>
              </a:cxn>
              <a:cxn ang="0">
                <a:pos x="csX11400" y="csY11400"/>
              </a:cxn>
              <a:cxn ang="0">
                <a:pos x="csX11401" y="csY11401"/>
              </a:cxn>
              <a:cxn ang="0">
                <a:pos x="csX11402" y="csY11402"/>
              </a:cxn>
              <a:cxn ang="0">
                <a:pos x="csX11403" y="csY11403"/>
              </a:cxn>
              <a:cxn ang="0">
                <a:pos x="csX11404" y="csY11404"/>
              </a:cxn>
              <a:cxn ang="0">
                <a:pos x="csX11405" y="csY11405"/>
              </a:cxn>
              <a:cxn ang="0">
                <a:pos x="csX11406" y="csY11406"/>
              </a:cxn>
              <a:cxn ang="0">
                <a:pos x="csX11407" y="csY11407"/>
              </a:cxn>
              <a:cxn ang="0">
                <a:pos x="csX11408" y="csY11408"/>
              </a:cxn>
              <a:cxn ang="0">
                <a:pos x="csX11409" y="csY11409"/>
              </a:cxn>
              <a:cxn ang="0">
                <a:pos x="csX11410" y="csY11410"/>
              </a:cxn>
              <a:cxn ang="0">
                <a:pos x="csX11411" y="csY11411"/>
              </a:cxn>
              <a:cxn ang="0">
                <a:pos x="csX11412" y="csY11412"/>
              </a:cxn>
              <a:cxn ang="0">
                <a:pos x="csX11413" y="csY11413"/>
              </a:cxn>
              <a:cxn ang="0">
                <a:pos x="csX11414" y="csY11414"/>
              </a:cxn>
              <a:cxn ang="0">
                <a:pos x="csX11415" y="csY11415"/>
              </a:cxn>
              <a:cxn ang="0">
                <a:pos x="csX11416" y="csY11416"/>
              </a:cxn>
              <a:cxn ang="0">
                <a:pos x="csX11417" y="csY11417"/>
              </a:cxn>
              <a:cxn ang="0">
                <a:pos x="csX11418" y="csY11418"/>
              </a:cxn>
              <a:cxn ang="0">
                <a:pos x="csX11419" y="csY11419"/>
              </a:cxn>
              <a:cxn ang="0">
                <a:pos x="csX11420" y="csY11420"/>
              </a:cxn>
              <a:cxn ang="0">
                <a:pos x="csX11421" y="csY11421"/>
              </a:cxn>
              <a:cxn ang="0">
                <a:pos x="csX11422" y="csY11422"/>
              </a:cxn>
              <a:cxn ang="0">
                <a:pos x="csX11423" y="csY11423"/>
              </a:cxn>
              <a:cxn ang="0">
                <a:pos x="csX11424" y="csY11424"/>
              </a:cxn>
              <a:cxn ang="0">
                <a:pos x="csX11425" y="csY11425"/>
              </a:cxn>
              <a:cxn ang="0">
                <a:pos x="csX11426" y="csY11426"/>
              </a:cxn>
              <a:cxn ang="0">
                <a:pos x="csX11427" y="csY11427"/>
              </a:cxn>
              <a:cxn ang="0">
                <a:pos x="csX11428" y="csY11428"/>
              </a:cxn>
              <a:cxn ang="0">
                <a:pos x="csX11429" y="csY11429"/>
              </a:cxn>
              <a:cxn ang="0">
                <a:pos x="csX11430" y="csY11430"/>
              </a:cxn>
              <a:cxn ang="0">
                <a:pos x="csX11431" y="csY11431"/>
              </a:cxn>
              <a:cxn ang="0">
                <a:pos x="csX11432" y="csY11432"/>
              </a:cxn>
              <a:cxn ang="0">
                <a:pos x="csX11433" y="csY11433"/>
              </a:cxn>
              <a:cxn ang="0">
                <a:pos x="csX11434" y="csY11434"/>
              </a:cxn>
              <a:cxn ang="0">
                <a:pos x="csX11435" y="csY11435"/>
              </a:cxn>
              <a:cxn ang="0">
                <a:pos x="csX11436" y="csY11436"/>
              </a:cxn>
              <a:cxn ang="0">
                <a:pos x="csX11437" y="csY11437"/>
              </a:cxn>
              <a:cxn ang="0">
                <a:pos x="csX11438" y="csY11438"/>
              </a:cxn>
              <a:cxn ang="0">
                <a:pos x="csX11439" y="csY11439"/>
              </a:cxn>
              <a:cxn ang="0">
                <a:pos x="csX11440" y="csY11440"/>
              </a:cxn>
              <a:cxn ang="0">
                <a:pos x="csX11441" y="csY11441"/>
              </a:cxn>
              <a:cxn ang="0">
                <a:pos x="csX11442" y="csY11442"/>
              </a:cxn>
              <a:cxn ang="0">
                <a:pos x="csX11443" y="csY11443"/>
              </a:cxn>
              <a:cxn ang="0">
                <a:pos x="csX11444" y="csY11444"/>
              </a:cxn>
              <a:cxn ang="0">
                <a:pos x="csX11445" y="csY11445"/>
              </a:cxn>
              <a:cxn ang="0">
                <a:pos x="csX11446" y="csY11446"/>
              </a:cxn>
              <a:cxn ang="0">
                <a:pos x="csX11447" y="csY11447"/>
              </a:cxn>
              <a:cxn ang="0">
                <a:pos x="csX11448" y="csY11448"/>
              </a:cxn>
              <a:cxn ang="0">
                <a:pos x="csX11449" y="csY11449"/>
              </a:cxn>
              <a:cxn ang="0">
                <a:pos x="csX11450" y="csY11450"/>
              </a:cxn>
              <a:cxn ang="0">
                <a:pos x="csX11451" y="csY11451"/>
              </a:cxn>
              <a:cxn ang="0">
                <a:pos x="csX11452" y="csY11452"/>
              </a:cxn>
              <a:cxn ang="0">
                <a:pos x="csX11453" y="csY11453"/>
              </a:cxn>
              <a:cxn ang="0">
                <a:pos x="csX11454" y="csY11454"/>
              </a:cxn>
              <a:cxn ang="0">
                <a:pos x="csX11455" y="csY11455"/>
              </a:cxn>
              <a:cxn ang="0">
                <a:pos x="csX11456" y="csY11456"/>
              </a:cxn>
              <a:cxn ang="0">
                <a:pos x="csX11457" y="csY11457"/>
              </a:cxn>
              <a:cxn ang="0">
                <a:pos x="csX11458" y="csY11458"/>
              </a:cxn>
              <a:cxn ang="0">
                <a:pos x="csX11459" y="csY11459"/>
              </a:cxn>
              <a:cxn ang="0">
                <a:pos x="csX11460" y="csY11460"/>
              </a:cxn>
              <a:cxn ang="0">
                <a:pos x="csX11461" y="csY11461"/>
              </a:cxn>
              <a:cxn ang="0">
                <a:pos x="csX11462" y="csY11462"/>
              </a:cxn>
              <a:cxn ang="0">
                <a:pos x="csX11463" y="csY11463"/>
              </a:cxn>
              <a:cxn ang="0">
                <a:pos x="csX11464" y="csY11464"/>
              </a:cxn>
              <a:cxn ang="0">
                <a:pos x="csX11465" y="csY11465"/>
              </a:cxn>
              <a:cxn ang="0">
                <a:pos x="csX11466" y="csY11466"/>
              </a:cxn>
              <a:cxn ang="0">
                <a:pos x="csX11467" y="csY11467"/>
              </a:cxn>
              <a:cxn ang="0">
                <a:pos x="csX11468" y="csY11468"/>
              </a:cxn>
              <a:cxn ang="0">
                <a:pos x="csX11469" y="csY11469"/>
              </a:cxn>
              <a:cxn ang="0">
                <a:pos x="csX11470" y="csY11470"/>
              </a:cxn>
              <a:cxn ang="0">
                <a:pos x="csX11471" y="csY11471"/>
              </a:cxn>
              <a:cxn ang="0">
                <a:pos x="csX11472" y="csY11472"/>
              </a:cxn>
              <a:cxn ang="0">
                <a:pos x="csX11473" y="csY11473"/>
              </a:cxn>
              <a:cxn ang="0">
                <a:pos x="csX11474" y="csY11474"/>
              </a:cxn>
              <a:cxn ang="0">
                <a:pos x="csX11475" y="csY11475"/>
              </a:cxn>
              <a:cxn ang="0">
                <a:pos x="csX11476" y="csY11476"/>
              </a:cxn>
              <a:cxn ang="0">
                <a:pos x="csX11477" y="csY11477"/>
              </a:cxn>
              <a:cxn ang="0">
                <a:pos x="csX11478" y="csY11478"/>
              </a:cxn>
              <a:cxn ang="0">
                <a:pos x="csX11479" y="csY11479"/>
              </a:cxn>
              <a:cxn ang="0">
                <a:pos x="csX11480" y="csY11480"/>
              </a:cxn>
              <a:cxn ang="0">
                <a:pos x="csX11481" y="csY11481"/>
              </a:cxn>
              <a:cxn ang="0">
                <a:pos x="csX11482" y="csY11482"/>
              </a:cxn>
              <a:cxn ang="0">
                <a:pos x="csX11483" y="csY11483"/>
              </a:cxn>
              <a:cxn ang="0">
                <a:pos x="csX11484" y="csY11484"/>
              </a:cxn>
              <a:cxn ang="0">
                <a:pos x="csX11485" y="csY11485"/>
              </a:cxn>
              <a:cxn ang="0">
                <a:pos x="csX11486" y="csY11486"/>
              </a:cxn>
              <a:cxn ang="0">
                <a:pos x="csX11487" y="csY11487"/>
              </a:cxn>
              <a:cxn ang="0">
                <a:pos x="csX11488" y="csY11488"/>
              </a:cxn>
              <a:cxn ang="0">
                <a:pos x="csX11489" y="csY11489"/>
              </a:cxn>
              <a:cxn ang="0">
                <a:pos x="csX11490" y="csY11490"/>
              </a:cxn>
              <a:cxn ang="0">
                <a:pos x="csX11491" y="csY11491"/>
              </a:cxn>
              <a:cxn ang="0">
                <a:pos x="csX11492" y="csY11492"/>
              </a:cxn>
              <a:cxn ang="0">
                <a:pos x="csX11493" y="csY11493"/>
              </a:cxn>
              <a:cxn ang="0">
                <a:pos x="csX11494" y="csY11494"/>
              </a:cxn>
              <a:cxn ang="0">
                <a:pos x="csX11495" y="csY11495"/>
              </a:cxn>
              <a:cxn ang="0">
                <a:pos x="csX11496" y="csY11496"/>
              </a:cxn>
              <a:cxn ang="0">
                <a:pos x="csX11497" y="csY11497"/>
              </a:cxn>
              <a:cxn ang="0">
                <a:pos x="csX11498" y="csY11498"/>
              </a:cxn>
              <a:cxn ang="0">
                <a:pos x="csX11499" y="csY11499"/>
              </a:cxn>
              <a:cxn ang="0">
                <a:pos x="csX11500" y="csY11500"/>
              </a:cxn>
              <a:cxn ang="0">
                <a:pos x="csX11501" y="csY11501"/>
              </a:cxn>
              <a:cxn ang="0">
                <a:pos x="csX11502" y="csY11502"/>
              </a:cxn>
              <a:cxn ang="0">
                <a:pos x="csX11503" y="csY11503"/>
              </a:cxn>
              <a:cxn ang="0">
                <a:pos x="csX11504" y="csY11504"/>
              </a:cxn>
              <a:cxn ang="0">
                <a:pos x="csX11505" y="csY11505"/>
              </a:cxn>
              <a:cxn ang="0">
                <a:pos x="csX11506" y="csY11506"/>
              </a:cxn>
              <a:cxn ang="0">
                <a:pos x="csX11507" y="csY11507"/>
              </a:cxn>
              <a:cxn ang="0">
                <a:pos x="csX11508" y="csY11508"/>
              </a:cxn>
              <a:cxn ang="0">
                <a:pos x="csX11509" y="csY11509"/>
              </a:cxn>
              <a:cxn ang="0">
                <a:pos x="csX11510" y="csY11510"/>
              </a:cxn>
              <a:cxn ang="0">
                <a:pos x="csX11511" y="csY11511"/>
              </a:cxn>
              <a:cxn ang="0">
                <a:pos x="csX11512" y="csY11512"/>
              </a:cxn>
              <a:cxn ang="0">
                <a:pos x="csX11513" y="csY11513"/>
              </a:cxn>
              <a:cxn ang="0">
                <a:pos x="csX11514" y="csY11514"/>
              </a:cxn>
              <a:cxn ang="0">
                <a:pos x="csX11515" y="csY11515"/>
              </a:cxn>
              <a:cxn ang="0">
                <a:pos x="csX11516" y="csY11516"/>
              </a:cxn>
              <a:cxn ang="0">
                <a:pos x="csX11517" y="csY11517"/>
              </a:cxn>
              <a:cxn ang="0">
                <a:pos x="csX11518" y="csY11518"/>
              </a:cxn>
              <a:cxn ang="0">
                <a:pos x="csX11519" y="csY11519"/>
              </a:cxn>
              <a:cxn ang="0">
                <a:pos x="csX11520" y="csY11520"/>
              </a:cxn>
              <a:cxn ang="0">
                <a:pos x="csX11521" y="csY11521"/>
              </a:cxn>
              <a:cxn ang="0">
                <a:pos x="csX11522" y="csY11522"/>
              </a:cxn>
              <a:cxn ang="0">
                <a:pos x="csX11523" y="csY11523"/>
              </a:cxn>
              <a:cxn ang="0">
                <a:pos x="csX11524" y="csY11524"/>
              </a:cxn>
              <a:cxn ang="0">
                <a:pos x="csX11525" y="csY11525"/>
              </a:cxn>
              <a:cxn ang="0">
                <a:pos x="csX11526" y="csY11526"/>
              </a:cxn>
              <a:cxn ang="0">
                <a:pos x="csX11527" y="csY11527"/>
              </a:cxn>
              <a:cxn ang="0">
                <a:pos x="csX11528" y="csY11528"/>
              </a:cxn>
              <a:cxn ang="0">
                <a:pos x="csX11529" y="csY11529"/>
              </a:cxn>
              <a:cxn ang="0">
                <a:pos x="csX11530" y="csY11530"/>
              </a:cxn>
              <a:cxn ang="0">
                <a:pos x="csX11531" y="csY11531"/>
              </a:cxn>
              <a:cxn ang="0">
                <a:pos x="csX11532" y="csY11532"/>
              </a:cxn>
              <a:cxn ang="0">
                <a:pos x="csX11533" y="csY11533"/>
              </a:cxn>
              <a:cxn ang="0">
                <a:pos x="csX11534" y="csY11534"/>
              </a:cxn>
              <a:cxn ang="0">
                <a:pos x="csX11535" y="csY11535"/>
              </a:cxn>
              <a:cxn ang="0">
                <a:pos x="csX11536" y="csY11536"/>
              </a:cxn>
              <a:cxn ang="0">
                <a:pos x="csX11537" y="csY11537"/>
              </a:cxn>
              <a:cxn ang="0">
                <a:pos x="csX11538" y="csY11538"/>
              </a:cxn>
              <a:cxn ang="0">
                <a:pos x="csX11539" y="csY11539"/>
              </a:cxn>
              <a:cxn ang="0">
                <a:pos x="csX11540" y="csY11540"/>
              </a:cxn>
              <a:cxn ang="0">
                <a:pos x="csX11541" y="csY11541"/>
              </a:cxn>
              <a:cxn ang="0">
                <a:pos x="csX11542" y="csY11542"/>
              </a:cxn>
              <a:cxn ang="0">
                <a:pos x="csX11543" y="csY11543"/>
              </a:cxn>
              <a:cxn ang="0">
                <a:pos x="csX11544" y="csY11544"/>
              </a:cxn>
              <a:cxn ang="0">
                <a:pos x="csX11545" y="csY11545"/>
              </a:cxn>
              <a:cxn ang="0">
                <a:pos x="csX11546" y="csY11546"/>
              </a:cxn>
              <a:cxn ang="0">
                <a:pos x="csX11547" y="csY11547"/>
              </a:cxn>
              <a:cxn ang="0">
                <a:pos x="csX11548" y="csY11548"/>
              </a:cxn>
              <a:cxn ang="0">
                <a:pos x="csX11549" y="csY11549"/>
              </a:cxn>
              <a:cxn ang="0">
                <a:pos x="csX11550" y="csY11550"/>
              </a:cxn>
              <a:cxn ang="0">
                <a:pos x="csX11551" y="csY11551"/>
              </a:cxn>
              <a:cxn ang="0">
                <a:pos x="csX11552" y="csY11552"/>
              </a:cxn>
              <a:cxn ang="0">
                <a:pos x="csX11553" y="csY11553"/>
              </a:cxn>
              <a:cxn ang="0">
                <a:pos x="csX11554" y="csY11554"/>
              </a:cxn>
              <a:cxn ang="0">
                <a:pos x="csX11555" y="csY11555"/>
              </a:cxn>
              <a:cxn ang="0">
                <a:pos x="csX11556" y="csY11556"/>
              </a:cxn>
              <a:cxn ang="0">
                <a:pos x="csX11557" y="csY11557"/>
              </a:cxn>
              <a:cxn ang="0">
                <a:pos x="csX11558" y="csY11558"/>
              </a:cxn>
              <a:cxn ang="0">
                <a:pos x="csX11559" y="csY11559"/>
              </a:cxn>
              <a:cxn ang="0">
                <a:pos x="csX11560" y="csY11560"/>
              </a:cxn>
              <a:cxn ang="0">
                <a:pos x="csX11561" y="csY11561"/>
              </a:cxn>
              <a:cxn ang="0">
                <a:pos x="csX11562" y="csY11562"/>
              </a:cxn>
              <a:cxn ang="0">
                <a:pos x="csX11563" y="csY11563"/>
              </a:cxn>
              <a:cxn ang="0">
                <a:pos x="csX11564" y="csY11564"/>
              </a:cxn>
              <a:cxn ang="0">
                <a:pos x="csX11565" y="csY11565"/>
              </a:cxn>
              <a:cxn ang="0">
                <a:pos x="csX11566" y="csY11566"/>
              </a:cxn>
              <a:cxn ang="0">
                <a:pos x="csX11567" y="csY11567"/>
              </a:cxn>
              <a:cxn ang="0">
                <a:pos x="csX11568" y="csY11568"/>
              </a:cxn>
              <a:cxn ang="0">
                <a:pos x="csX11569" y="csY11569"/>
              </a:cxn>
              <a:cxn ang="0">
                <a:pos x="csX11570" y="csY11570"/>
              </a:cxn>
              <a:cxn ang="0">
                <a:pos x="csX11571" y="csY11571"/>
              </a:cxn>
              <a:cxn ang="0">
                <a:pos x="csX11572" y="csY11572"/>
              </a:cxn>
              <a:cxn ang="0">
                <a:pos x="csX11573" y="csY11573"/>
              </a:cxn>
              <a:cxn ang="0">
                <a:pos x="csX11574" y="csY11574"/>
              </a:cxn>
              <a:cxn ang="0">
                <a:pos x="csX11575" y="csY11575"/>
              </a:cxn>
              <a:cxn ang="0">
                <a:pos x="csX11576" y="csY11576"/>
              </a:cxn>
              <a:cxn ang="0">
                <a:pos x="csX11577" y="csY11577"/>
              </a:cxn>
              <a:cxn ang="0">
                <a:pos x="csX11578" y="csY11578"/>
              </a:cxn>
              <a:cxn ang="0">
                <a:pos x="csX11579" y="csY11579"/>
              </a:cxn>
              <a:cxn ang="0">
                <a:pos x="csX11580" y="csY11580"/>
              </a:cxn>
              <a:cxn ang="0">
                <a:pos x="csX11581" y="csY11581"/>
              </a:cxn>
              <a:cxn ang="0">
                <a:pos x="csX11582" y="csY11582"/>
              </a:cxn>
              <a:cxn ang="0">
                <a:pos x="csX11583" y="csY11583"/>
              </a:cxn>
              <a:cxn ang="0">
                <a:pos x="csX11584" y="csY11584"/>
              </a:cxn>
              <a:cxn ang="0">
                <a:pos x="csX11585" y="csY11585"/>
              </a:cxn>
              <a:cxn ang="0">
                <a:pos x="csX11586" y="csY11586"/>
              </a:cxn>
              <a:cxn ang="0">
                <a:pos x="csX11587" y="csY11587"/>
              </a:cxn>
              <a:cxn ang="0">
                <a:pos x="csX11588" y="csY11588"/>
              </a:cxn>
              <a:cxn ang="0">
                <a:pos x="csX11589" y="csY11589"/>
              </a:cxn>
              <a:cxn ang="0">
                <a:pos x="csX11590" y="csY11590"/>
              </a:cxn>
              <a:cxn ang="0">
                <a:pos x="csX11591" y="csY11591"/>
              </a:cxn>
              <a:cxn ang="0">
                <a:pos x="csX11592" y="csY11592"/>
              </a:cxn>
              <a:cxn ang="0">
                <a:pos x="csX11593" y="csY11593"/>
              </a:cxn>
              <a:cxn ang="0">
                <a:pos x="csX11594" y="csY11594"/>
              </a:cxn>
              <a:cxn ang="0">
                <a:pos x="csX11595" y="csY11595"/>
              </a:cxn>
              <a:cxn ang="0">
                <a:pos x="csX11596" y="csY11596"/>
              </a:cxn>
              <a:cxn ang="0">
                <a:pos x="csX11597" y="csY11597"/>
              </a:cxn>
              <a:cxn ang="0">
                <a:pos x="csX11598" y="csY11598"/>
              </a:cxn>
              <a:cxn ang="0">
                <a:pos x="csX11599" y="csY11599"/>
              </a:cxn>
              <a:cxn ang="0">
                <a:pos x="csX11600" y="csY11600"/>
              </a:cxn>
              <a:cxn ang="0">
                <a:pos x="csX11601" y="csY11601"/>
              </a:cxn>
              <a:cxn ang="0">
                <a:pos x="csX11602" y="csY11602"/>
              </a:cxn>
              <a:cxn ang="0">
                <a:pos x="csX11603" y="csY11603"/>
              </a:cxn>
              <a:cxn ang="0">
                <a:pos x="csX11604" y="csY11604"/>
              </a:cxn>
              <a:cxn ang="0">
                <a:pos x="csX11605" y="csY11605"/>
              </a:cxn>
              <a:cxn ang="0">
                <a:pos x="csX11606" y="csY11606"/>
              </a:cxn>
              <a:cxn ang="0">
                <a:pos x="csX11607" y="csY11607"/>
              </a:cxn>
              <a:cxn ang="0">
                <a:pos x="csX11608" y="csY11608"/>
              </a:cxn>
              <a:cxn ang="0">
                <a:pos x="csX11609" y="csY11609"/>
              </a:cxn>
              <a:cxn ang="0">
                <a:pos x="csX11610" y="csY11610"/>
              </a:cxn>
              <a:cxn ang="0">
                <a:pos x="csX11611" y="csY11611"/>
              </a:cxn>
              <a:cxn ang="0">
                <a:pos x="csX11612" y="csY11612"/>
              </a:cxn>
              <a:cxn ang="0">
                <a:pos x="csX11613" y="csY11613"/>
              </a:cxn>
              <a:cxn ang="0">
                <a:pos x="csX11614" y="csY11614"/>
              </a:cxn>
              <a:cxn ang="0">
                <a:pos x="csX11615" y="csY11615"/>
              </a:cxn>
              <a:cxn ang="0">
                <a:pos x="csX11616" y="csY11616"/>
              </a:cxn>
              <a:cxn ang="0">
                <a:pos x="csX11617" y="csY11617"/>
              </a:cxn>
              <a:cxn ang="0">
                <a:pos x="csX11618" y="csY11618"/>
              </a:cxn>
              <a:cxn ang="0">
                <a:pos x="csX11619" y="csY11619"/>
              </a:cxn>
              <a:cxn ang="0">
                <a:pos x="csX11620" y="csY11620"/>
              </a:cxn>
              <a:cxn ang="0">
                <a:pos x="csX11621" y="csY11621"/>
              </a:cxn>
              <a:cxn ang="0">
                <a:pos x="csX11622" y="csY11622"/>
              </a:cxn>
              <a:cxn ang="0">
                <a:pos x="csX11623" y="csY11623"/>
              </a:cxn>
              <a:cxn ang="0">
                <a:pos x="csX11624" y="csY11624"/>
              </a:cxn>
              <a:cxn ang="0">
                <a:pos x="csX11625" y="csY11625"/>
              </a:cxn>
              <a:cxn ang="0">
                <a:pos x="csX11626" y="csY11626"/>
              </a:cxn>
              <a:cxn ang="0">
                <a:pos x="csX11627" y="csY11627"/>
              </a:cxn>
              <a:cxn ang="0">
                <a:pos x="csX11628" y="csY11628"/>
              </a:cxn>
              <a:cxn ang="0">
                <a:pos x="csX11629" y="csY11629"/>
              </a:cxn>
              <a:cxn ang="0">
                <a:pos x="csX11630" y="csY11630"/>
              </a:cxn>
              <a:cxn ang="0">
                <a:pos x="csX11631" y="csY11631"/>
              </a:cxn>
              <a:cxn ang="0">
                <a:pos x="csX11632" y="csY11632"/>
              </a:cxn>
              <a:cxn ang="0">
                <a:pos x="csX11633" y="csY11633"/>
              </a:cxn>
              <a:cxn ang="0">
                <a:pos x="csX11634" y="csY11634"/>
              </a:cxn>
              <a:cxn ang="0">
                <a:pos x="csX11635" y="csY11635"/>
              </a:cxn>
              <a:cxn ang="0">
                <a:pos x="csX11636" y="csY11636"/>
              </a:cxn>
              <a:cxn ang="0">
                <a:pos x="csX11637" y="csY11637"/>
              </a:cxn>
              <a:cxn ang="0">
                <a:pos x="csX11638" y="csY11638"/>
              </a:cxn>
              <a:cxn ang="0">
                <a:pos x="csX11639" y="csY11639"/>
              </a:cxn>
              <a:cxn ang="0">
                <a:pos x="csX11640" y="csY11640"/>
              </a:cxn>
              <a:cxn ang="0">
                <a:pos x="csX11641" y="csY11641"/>
              </a:cxn>
              <a:cxn ang="0">
                <a:pos x="csX11642" y="csY11642"/>
              </a:cxn>
              <a:cxn ang="0">
                <a:pos x="csX11643" y="csY11643"/>
              </a:cxn>
              <a:cxn ang="0">
                <a:pos x="csX11644" y="csY11644"/>
              </a:cxn>
              <a:cxn ang="0">
                <a:pos x="csX11645" y="csY11645"/>
              </a:cxn>
              <a:cxn ang="0">
                <a:pos x="csX11646" y="csY11646"/>
              </a:cxn>
              <a:cxn ang="0">
                <a:pos x="csX11647" y="csY11647"/>
              </a:cxn>
              <a:cxn ang="0">
                <a:pos x="csX11648" y="csY11648"/>
              </a:cxn>
              <a:cxn ang="0">
                <a:pos x="csX11649" y="csY11649"/>
              </a:cxn>
              <a:cxn ang="0">
                <a:pos x="csX11650" y="csY11650"/>
              </a:cxn>
              <a:cxn ang="0">
                <a:pos x="csX11651" y="csY11651"/>
              </a:cxn>
              <a:cxn ang="0">
                <a:pos x="csX11652" y="csY11652"/>
              </a:cxn>
              <a:cxn ang="0">
                <a:pos x="csX11653" y="csY11653"/>
              </a:cxn>
              <a:cxn ang="0">
                <a:pos x="csX11654" y="csY11654"/>
              </a:cxn>
              <a:cxn ang="0">
                <a:pos x="csX11655" y="csY11655"/>
              </a:cxn>
              <a:cxn ang="0">
                <a:pos x="csX11656" y="csY11656"/>
              </a:cxn>
              <a:cxn ang="0">
                <a:pos x="csX11657" y="csY11657"/>
              </a:cxn>
              <a:cxn ang="0">
                <a:pos x="csX11658" y="csY11658"/>
              </a:cxn>
              <a:cxn ang="0">
                <a:pos x="csX11659" y="csY11659"/>
              </a:cxn>
              <a:cxn ang="0">
                <a:pos x="csX11660" y="csY11660"/>
              </a:cxn>
              <a:cxn ang="0">
                <a:pos x="csX11661" y="csY11661"/>
              </a:cxn>
              <a:cxn ang="0">
                <a:pos x="csX11662" y="csY11662"/>
              </a:cxn>
              <a:cxn ang="0">
                <a:pos x="csX11663" y="csY11663"/>
              </a:cxn>
              <a:cxn ang="0">
                <a:pos x="csX11664" y="csY11664"/>
              </a:cxn>
              <a:cxn ang="0">
                <a:pos x="csX11665" y="csY11665"/>
              </a:cxn>
              <a:cxn ang="0">
                <a:pos x="csX11666" y="csY11666"/>
              </a:cxn>
              <a:cxn ang="0">
                <a:pos x="csX11667" y="csY11667"/>
              </a:cxn>
              <a:cxn ang="0">
                <a:pos x="csX11668" y="csY11668"/>
              </a:cxn>
              <a:cxn ang="0">
                <a:pos x="csX11669" y="csY11669"/>
              </a:cxn>
              <a:cxn ang="0">
                <a:pos x="csX11670" y="csY11670"/>
              </a:cxn>
              <a:cxn ang="0">
                <a:pos x="csX11671" y="csY11671"/>
              </a:cxn>
              <a:cxn ang="0">
                <a:pos x="csX11672" y="csY11672"/>
              </a:cxn>
              <a:cxn ang="0">
                <a:pos x="csX11673" y="csY11673"/>
              </a:cxn>
              <a:cxn ang="0">
                <a:pos x="csX11674" y="csY11674"/>
              </a:cxn>
              <a:cxn ang="0">
                <a:pos x="csX11675" y="csY11675"/>
              </a:cxn>
              <a:cxn ang="0">
                <a:pos x="csX11676" y="csY11676"/>
              </a:cxn>
              <a:cxn ang="0">
                <a:pos x="csX11677" y="csY11677"/>
              </a:cxn>
              <a:cxn ang="0">
                <a:pos x="csX11678" y="csY11678"/>
              </a:cxn>
              <a:cxn ang="0">
                <a:pos x="csX11679" y="csY11679"/>
              </a:cxn>
              <a:cxn ang="0">
                <a:pos x="csX11680" y="csY11680"/>
              </a:cxn>
              <a:cxn ang="0">
                <a:pos x="csX11681" y="csY11681"/>
              </a:cxn>
              <a:cxn ang="0">
                <a:pos x="csX11682" y="csY11682"/>
              </a:cxn>
              <a:cxn ang="0">
                <a:pos x="csX11683" y="csY11683"/>
              </a:cxn>
              <a:cxn ang="0">
                <a:pos x="csX11684" y="csY11684"/>
              </a:cxn>
              <a:cxn ang="0">
                <a:pos x="csX11685" y="csY11685"/>
              </a:cxn>
              <a:cxn ang="0">
                <a:pos x="csX11686" y="csY11686"/>
              </a:cxn>
              <a:cxn ang="0">
                <a:pos x="csX11687" y="csY11687"/>
              </a:cxn>
              <a:cxn ang="0">
                <a:pos x="csX11688" y="csY11688"/>
              </a:cxn>
              <a:cxn ang="0">
                <a:pos x="csX11689" y="csY11689"/>
              </a:cxn>
              <a:cxn ang="0">
                <a:pos x="csX11690" y="csY11690"/>
              </a:cxn>
              <a:cxn ang="0">
                <a:pos x="csX11691" y="csY11691"/>
              </a:cxn>
              <a:cxn ang="0">
                <a:pos x="csX11692" y="csY11692"/>
              </a:cxn>
              <a:cxn ang="0">
                <a:pos x="csX11693" y="csY11693"/>
              </a:cxn>
              <a:cxn ang="0">
                <a:pos x="csX11694" y="csY11694"/>
              </a:cxn>
              <a:cxn ang="0">
                <a:pos x="csX11695" y="csY11695"/>
              </a:cxn>
              <a:cxn ang="0">
                <a:pos x="csX11696" y="csY11696"/>
              </a:cxn>
              <a:cxn ang="0">
                <a:pos x="csX11697" y="csY11697"/>
              </a:cxn>
              <a:cxn ang="0">
                <a:pos x="csX11698" y="csY11698"/>
              </a:cxn>
              <a:cxn ang="0">
                <a:pos x="csX11699" y="csY11699"/>
              </a:cxn>
              <a:cxn ang="0">
                <a:pos x="csX11700" y="csY11700"/>
              </a:cxn>
              <a:cxn ang="0">
                <a:pos x="csX11701" y="csY11701"/>
              </a:cxn>
              <a:cxn ang="0">
                <a:pos x="csX11702" y="csY11702"/>
              </a:cxn>
              <a:cxn ang="0">
                <a:pos x="csX11703" y="csY11703"/>
              </a:cxn>
              <a:cxn ang="0">
                <a:pos x="csX11704" y="csY11704"/>
              </a:cxn>
              <a:cxn ang="0">
                <a:pos x="csX11705" y="csY11705"/>
              </a:cxn>
              <a:cxn ang="0">
                <a:pos x="csX11706" y="csY11706"/>
              </a:cxn>
              <a:cxn ang="0">
                <a:pos x="csX11707" y="csY11707"/>
              </a:cxn>
              <a:cxn ang="0">
                <a:pos x="csX11708" y="csY11708"/>
              </a:cxn>
              <a:cxn ang="0">
                <a:pos x="csX11709" y="csY11709"/>
              </a:cxn>
              <a:cxn ang="0">
                <a:pos x="csX11710" y="csY11710"/>
              </a:cxn>
              <a:cxn ang="0">
                <a:pos x="csX11711" y="csY11711"/>
              </a:cxn>
              <a:cxn ang="0">
                <a:pos x="csX11712" y="csY11712"/>
              </a:cxn>
              <a:cxn ang="0">
                <a:pos x="csX11713" y="csY11713"/>
              </a:cxn>
              <a:cxn ang="0">
                <a:pos x="csX11714" y="csY11714"/>
              </a:cxn>
              <a:cxn ang="0">
                <a:pos x="csX11715" y="csY11715"/>
              </a:cxn>
              <a:cxn ang="0">
                <a:pos x="csX11716" y="csY11716"/>
              </a:cxn>
              <a:cxn ang="0">
                <a:pos x="csX11717" y="csY11717"/>
              </a:cxn>
              <a:cxn ang="0">
                <a:pos x="csX11718" y="csY11718"/>
              </a:cxn>
              <a:cxn ang="0">
                <a:pos x="csX11719" y="csY11719"/>
              </a:cxn>
              <a:cxn ang="0">
                <a:pos x="csX11720" y="csY11720"/>
              </a:cxn>
              <a:cxn ang="0">
                <a:pos x="csX11721" y="csY11721"/>
              </a:cxn>
              <a:cxn ang="0">
                <a:pos x="csX11722" y="csY11722"/>
              </a:cxn>
              <a:cxn ang="0">
                <a:pos x="csX11723" y="csY11723"/>
              </a:cxn>
              <a:cxn ang="0">
                <a:pos x="csX11724" y="csY11724"/>
              </a:cxn>
              <a:cxn ang="0">
                <a:pos x="csX11725" y="csY11725"/>
              </a:cxn>
              <a:cxn ang="0">
                <a:pos x="csX11726" y="csY11726"/>
              </a:cxn>
              <a:cxn ang="0">
                <a:pos x="csX11727" y="csY11727"/>
              </a:cxn>
              <a:cxn ang="0">
                <a:pos x="csX11728" y="csY11728"/>
              </a:cxn>
              <a:cxn ang="0">
                <a:pos x="csX11729" y="csY11729"/>
              </a:cxn>
              <a:cxn ang="0">
                <a:pos x="csX11730" y="csY11730"/>
              </a:cxn>
              <a:cxn ang="0">
                <a:pos x="csX11731" y="csY11731"/>
              </a:cxn>
              <a:cxn ang="0">
                <a:pos x="csX11732" y="csY11732"/>
              </a:cxn>
              <a:cxn ang="0">
                <a:pos x="csX11733" y="csY11733"/>
              </a:cxn>
              <a:cxn ang="0">
                <a:pos x="csX11734" y="csY11734"/>
              </a:cxn>
              <a:cxn ang="0">
                <a:pos x="csX11735" y="csY11735"/>
              </a:cxn>
              <a:cxn ang="0">
                <a:pos x="csX11736" y="csY11736"/>
              </a:cxn>
              <a:cxn ang="0">
                <a:pos x="csX11737" y="csY11737"/>
              </a:cxn>
              <a:cxn ang="0">
                <a:pos x="csX11738" y="csY11738"/>
              </a:cxn>
              <a:cxn ang="0">
                <a:pos x="csX11739" y="csY11739"/>
              </a:cxn>
              <a:cxn ang="0">
                <a:pos x="csX11740" y="csY11740"/>
              </a:cxn>
              <a:cxn ang="0">
                <a:pos x="csX11741" y="csY11741"/>
              </a:cxn>
              <a:cxn ang="0">
                <a:pos x="csX11742" y="csY11742"/>
              </a:cxn>
              <a:cxn ang="0">
                <a:pos x="csX11743" y="csY11743"/>
              </a:cxn>
              <a:cxn ang="0">
                <a:pos x="csX11744" y="csY11744"/>
              </a:cxn>
              <a:cxn ang="0">
                <a:pos x="csX11745" y="csY11745"/>
              </a:cxn>
              <a:cxn ang="0">
                <a:pos x="csX11746" y="csY11746"/>
              </a:cxn>
              <a:cxn ang="0">
                <a:pos x="csX11747" y="csY11747"/>
              </a:cxn>
              <a:cxn ang="0">
                <a:pos x="csX11748" y="csY11748"/>
              </a:cxn>
              <a:cxn ang="0">
                <a:pos x="csX11749" y="csY11749"/>
              </a:cxn>
              <a:cxn ang="0">
                <a:pos x="csX11750" y="csY11750"/>
              </a:cxn>
              <a:cxn ang="0">
                <a:pos x="csX11751" y="csY11751"/>
              </a:cxn>
              <a:cxn ang="0">
                <a:pos x="csX11752" y="csY11752"/>
              </a:cxn>
              <a:cxn ang="0">
                <a:pos x="csX11753" y="csY11753"/>
              </a:cxn>
              <a:cxn ang="0">
                <a:pos x="csX11754" y="csY11754"/>
              </a:cxn>
              <a:cxn ang="0">
                <a:pos x="csX11755" y="csY11755"/>
              </a:cxn>
              <a:cxn ang="0">
                <a:pos x="csX11756" y="csY11756"/>
              </a:cxn>
              <a:cxn ang="0">
                <a:pos x="csX11757" y="csY11757"/>
              </a:cxn>
              <a:cxn ang="0">
                <a:pos x="csX11758" y="csY11758"/>
              </a:cxn>
              <a:cxn ang="0">
                <a:pos x="csX11759" y="csY11759"/>
              </a:cxn>
              <a:cxn ang="0">
                <a:pos x="csX11760" y="csY11760"/>
              </a:cxn>
              <a:cxn ang="0">
                <a:pos x="csX11761" y="csY11761"/>
              </a:cxn>
              <a:cxn ang="0">
                <a:pos x="csX11762" y="csY11762"/>
              </a:cxn>
              <a:cxn ang="0">
                <a:pos x="csX11763" y="csY11763"/>
              </a:cxn>
              <a:cxn ang="0">
                <a:pos x="csX11764" y="csY11764"/>
              </a:cxn>
              <a:cxn ang="0">
                <a:pos x="csX11765" y="csY11765"/>
              </a:cxn>
              <a:cxn ang="0">
                <a:pos x="csX11766" y="csY11766"/>
              </a:cxn>
              <a:cxn ang="0">
                <a:pos x="csX11767" y="csY11767"/>
              </a:cxn>
              <a:cxn ang="0">
                <a:pos x="csX11768" y="csY11768"/>
              </a:cxn>
              <a:cxn ang="0">
                <a:pos x="csX11769" y="csY11769"/>
              </a:cxn>
              <a:cxn ang="0">
                <a:pos x="csX11770" y="csY11770"/>
              </a:cxn>
              <a:cxn ang="0">
                <a:pos x="csX11771" y="csY11771"/>
              </a:cxn>
              <a:cxn ang="0">
                <a:pos x="csX11772" y="csY11772"/>
              </a:cxn>
              <a:cxn ang="0">
                <a:pos x="csX11773" y="csY11773"/>
              </a:cxn>
              <a:cxn ang="0">
                <a:pos x="csX11774" y="csY11774"/>
              </a:cxn>
              <a:cxn ang="0">
                <a:pos x="csX11775" y="csY11775"/>
              </a:cxn>
              <a:cxn ang="0">
                <a:pos x="csX11776" y="csY11776"/>
              </a:cxn>
              <a:cxn ang="0">
                <a:pos x="csX11777" y="csY11777"/>
              </a:cxn>
              <a:cxn ang="0">
                <a:pos x="csX11778" y="csY11778"/>
              </a:cxn>
              <a:cxn ang="0">
                <a:pos x="csX11779" y="csY11779"/>
              </a:cxn>
              <a:cxn ang="0">
                <a:pos x="csX11780" y="csY11780"/>
              </a:cxn>
              <a:cxn ang="0">
                <a:pos x="csX11781" y="csY11781"/>
              </a:cxn>
              <a:cxn ang="0">
                <a:pos x="csX11782" y="csY11782"/>
              </a:cxn>
              <a:cxn ang="0">
                <a:pos x="csX11783" y="csY11783"/>
              </a:cxn>
              <a:cxn ang="0">
                <a:pos x="csX11784" y="csY11784"/>
              </a:cxn>
              <a:cxn ang="0">
                <a:pos x="csX11785" y="csY11785"/>
              </a:cxn>
              <a:cxn ang="0">
                <a:pos x="csX11786" y="csY11786"/>
              </a:cxn>
              <a:cxn ang="0">
                <a:pos x="csX11787" y="csY11787"/>
              </a:cxn>
              <a:cxn ang="0">
                <a:pos x="csX11788" y="csY11788"/>
              </a:cxn>
              <a:cxn ang="0">
                <a:pos x="csX11789" y="csY11789"/>
              </a:cxn>
              <a:cxn ang="0">
                <a:pos x="csX11790" y="csY11790"/>
              </a:cxn>
              <a:cxn ang="0">
                <a:pos x="csX11791" y="csY11791"/>
              </a:cxn>
              <a:cxn ang="0">
                <a:pos x="csX11792" y="csY11792"/>
              </a:cxn>
              <a:cxn ang="0">
                <a:pos x="csX11793" y="csY11793"/>
              </a:cxn>
              <a:cxn ang="0">
                <a:pos x="csX11794" y="csY11794"/>
              </a:cxn>
              <a:cxn ang="0">
                <a:pos x="csX11795" y="csY11795"/>
              </a:cxn>
              <a:cxn ang="0">
                <a:pos x="csX11796" y="csY11796"/>
              </a:cxn>
              <a:cxn ang="0">
                <a:pos x="csX11797" y="csY11797"/>
              </a:cxn>
              <a:cxn ang="0">
                <a:pos x="csX11798" y="csY11798"/>
              </a:cxn>
              <a:cxn ang="0">
                <a:pos x="csX11799" y="csY11799"/>
              </a:cxn>
              <a:cxn ang="0">
                <a:pos x="csX11800" y="csY11800"/>
              </a:cxn>
              <a:cxn ang="0">
                <a:pos x="csX11801" y="csY11801"/>
              </a:cxn>
              <a:cxn ang="0">
                <a:pos x="csX11802" y="csY11802"/>
              </a:cxn>
              <a:cxn ang="0">
                <a:pos x="csX11803" y="csY11803"/>
              </a:cxn>
              <a:cxn ang="0">
                <a:pos x="csX11804" y="csY11804"/>
              </a:cxn>
              <a:cxn ang="0">
                <a:pos x="csX11805" y="csY11805"/>
              </a:cxn>
              <a:cxn ang="0">
                <a:pos x="csX11806" y="csY11806"/>
              </a:cxn>
              <a:cxn ang="0">
                <a:pos x="csX11807" y="csY11807"/>
              </a:cxn>
              <a:cxn ang="0">
                <a:pos x="csX11808" y="csY11808"/>
              </a:cxn>
              <a:cxn ang="0">
                <a:pos x="csX11809" y="csY11809"/>
              </a:cxn>
              <a:cxn ang="0">
                <a:pos x="csX11810" y="csY11810"/>
              </a:cxn>
              <a:cxn ang="0">
                <a:pos x="csX11811" y="csY11811"/>
              </a:cxn>
              <a:cxn ang="0">
                <a:pos x="csX11812" y="csY11812"/>
              </a:cxn>
              <a:cxn ang="0">
                <a:pos x="csX11813" y="csY11813"/>
              </a:cxn>
              <a:cxn ang="0">
                <a:pos x="csX11814" y="csY11814"/>
              </a:cxn>
              <a:cxn ang="0">
                <a:pos x="csX11815" y="csY11815"/>
              </a:cxn>
              <a:cxn ang="0">
                <a:pos x="csX11816" y="csY11816"/>
              </a:cxn>
              <a:cxn ang="0">
                <a:pos x="csX11817" y="csY11817"/>
              </a:cxn>
              <a:cxn ang="0">
                <a:pos x="csX11818" y="csY11818"/>
              </a:cxn>
              <a:cxn ang="0">
                <a:pos x="csX11819" y="csY11819"/>
              </a:cxn>
              <a:cxn ang="0">
                <a:pos x="csX11820" y="csY11820"/>
              </a:cxn>
              <a:cxn ang="0">
                <a:pos x="csX11821" y="csY11821"/>
              </a:cxn>
              <a:cxn ang="0">
                <a:pos x="csX11822" y="csY11822"/>
              </a:cxn>
              <a:cxn ang="0">
                <a:pos x="csX11823" y="csY11823"/>
              </a:cxn>
              <a:cxn ang="0">
                <a:pos x="csX11824" y="csY11824"/>
              </a:cxn>
              <a:cxn ang="0">
                <a:pos x="csX11825" y="csY11825"/>
              </a:cxn>
              <a:cxn ang="0">
                <a:pos x="csX11826" y="csY11826"/>
              </a:cxn>
              <a:cxn ang="0">
                <a:pos x="csX11827" y="csY11827"/>
              </a:cxn>
              <a:cxn ang="0">
                <a:pos x="csX11828" y="csY11828"/>
              </a:cxn>
              <a:cxn ang="0">
                <a:pos x="csX11829" y="csY11829"/>
              </a:cxn>
              <a:cxn ang="0">
                <a:pos x="csX11830" y="csY11830"/>
              </a:cxn>
              <a:cxn ang="0">
                <a:pos x="csX11831" y="csY11831"/>
              </a:cxn>
              <a:cxn ang="0">
                <a:pos x="csX11832" y="csY11832"/>
              </a:cxn>
              <a:cxn ang="0">
                <a:pos x="csX11833" y="csY11833"/>
              </a:cxn>
              <a:cxn ang="0">
                <a:pos x="csX11834" y="csY11834"/>
              </a:cxn>
              <a:cxn ang="0">
                <a:pos x="csX11835" y="csY11835"/>
              </a:cxn>
              <a:cxn ang="0">
                <a:pos x="csX11836" y="csY11836"/>
              </a:cxn>
              <a:cxn ang="0">
                <a:pos x="csX11837" y="csY11837"/>
              </a:cxn>
              <a:cxn ang="0">
                <a:pos x="csX11838" y="csY11838"/>
              </a:cxn>
              <a:cxn ang="0">
                <a:pos x="csX11839" y="csY11839"/>
              </a:cxn>
              <a:cxn ang="0">
                <a:pos x="csX11840" y="csY11840"/>
              </a:cxn>
              <a:cxn ang="0">
                <a:pos x="csX11841" y="csY11841"/>
              </a:cxn>
              <a:cxn ang="0">
                <a:pos x="csX11842" y="csY11842"/>
              </a:cxn>
              <a:cxn ang="0">
                <a:pos x="csX11843" y="csY11843"/>
              </a:cxn>
              <a:cxn ang="0">
                <a:pos x="csX11844" y="csY11844"/>
              </a:cxn>
              <a:cxn ang="0">
                <a:pos x="csX11845" y="csY11845"/>
              </a:cxn>
              <a:cxn ang="0">
                <a:pos x="csX11846" y="csY11846"/>
              </a:cxn>
              <a:cxn ang="0">
                <a:pos x="csX11847" y="csY11847"/>
              </a:cxn>
              <a:cxn ang="0">
                <a:pos x="csX11848" y="csY11848"/>
              </a:cxn>
              <a:cxn ang="0">
                <a:pos x="csX11849" y="csY11849"/>
              </a:cxn>
              <a:cxn ang="0">
                <a:pos x="csX11850" y="csY11850"/>
              </a:cxn>
              <a:cxn ang="0">
                <a:pos x="csX11851" y="csY11851"/>
              </a:cxn>
              <a:cxn ang="0">
                <a:pos x="csX11852" y="csY11852"/>
              </a:cxn>
              <a:cxn ang="0">
                <a:pos x="csX11853" y="csY11853"/>
              </a:cxn>
              <a:cxn ang="0">
                <a:pos x="csX11854" y="csY11854"/>
              </a:cxn>
              <a:cxn ang="0">
                <a:pos x="csX11855" y="csY11855"/>
              </a:cxn>
              <a:cxn ang="0">
                <a:pos x="csX11856" y="csY11856"/>
              </a:cxn>
              <a:cxn ang="0">
                <a:pos x="csX11857" y="csY11857"/>
              </a:cxn>
              <a:cxn ang="0">
                <a:pos x="csX11858" y="csY11858"/>
              </a:cxn>
              <a:cxn ang="0">
                <a:pos x="csX11859" y="csY11859"/>
              </a:cxn>
              <a:cxn ang="0">
                <a:pos x="csX11860" y="csY11860"/>
              </a:cxn>
              <a:cxn ang="0">
                <a:pos x="csX11861" y="csY11861"/>
              </a:cxn>
              <a:cxn ang="0">
                <a:pos x="csX11862" y="csY11862"/>
              </a:cxn>
              <a:cxn ang="0">
                <a:pos x="csX11863" y="csY11863"/>
              </a:cxn>
              <a:cxn ang="0">
                <a:pos x="csX11864" y="csY11864"/>
              </a:cxn>
              <a:cxn ang="0">
                <a:pos x="csX11865" y="csY11865"/>
              </a:cxn>
              <a:cxn ang="0">
                <a:pos x="csX11866" y="csY11866"/>
              </a:cxn>
              <a:cxn ang="0">
                <a:pos x="csX11867" y="csY11867"/>
              </a:cxn>
              <a:cxn ang="0">
                <a:pos x="csX11868" y="csY11868"/>
              </a:cxn>
              <a:cxn ang="0">
                <a:pos x="csX11869" y="csY11869"/>
              </a:cxn>
              <a:cxn ang="0">
                <a:pos x="csX11870" y="csY11870"/>
              </a:cxn>
              <a:cxn ang="0">
                <a:pos x="csX11871" y="csY11871"/>
              </a:cxn>
              <a:cxn ang="0">
                <a:pos x="csX11872" y="csY11872"/>
              </a:cxn>
              <a:cxn ang="0">
                <a:pos x="csX11873" y="csY11873"/>
              </a:cxn>
              <a:cxn ang="0">
                <a:pos x="csX11874" y="csY11874"/>
              </a:cxn>
              <a:cxn ang="0">
                <a:pos x="csX11875" y="csY11875"/>
              </a:cxn>
              <a:cxn ang="0">
                <a:pos x="csX11876" y="csY11876"/>
              </a:cxn>
              <a:cxn ang="0">
                <a:pos x="csX11877" y="csY11877"/>
              </a:cxn>
              <a:cxn ang="0">
                <a:pos x="csX11878" y="csY11878"/>
              </a:cxn>
              <a:cxn ang="0">
                <a:pos x="csX11879" y="csY11879"/>
              </a:cxn>
              <a:cxn ang="0">
                <a:pos x="csX11880" y="csY11880"/>
              </a:cxn>
              <a:cxn ang="0">
                <a:pos x="csX11881" y="csY11881"/>
              </a:cxn>
              <a:cxn ang="0">
                <a:pos x="csX11882" y="csY11882"/>
              </a:cxn>
              <a:cxn ang="0">
                <a:pos x="csX11883" y="csY11883"/>
              </a:cxn>
              <a:cxn ang="0">
                <a:pos x="csX11884" y="csY11884"/>
              </a:cxn>
              <a:cxn ang="0">
                <a:pos x="csX11885" y="csY11885"/>
              </a:cxn>
              <a:cxn ang="0">
                <a:pos x="csX11886" y="csY11886"/>
              </a:cxn>
              <a:cxn ang="0">
                <a:pos x="csX11887" y="csY11887"/>
              </a:cxn>
              <a:cxn ang="0">
                <a:pos x="csX11888" y="csY11888"/>
              </a:cxn>
              <a:cxn ang="0">
                <a:pos x="csX11889" y="csY11889"/>
              </a:cxn>
              <a:cxn ang="0">
                <a:pos x="csX11890" y="csY11890"/>
              </a:cxn>
              <a:cxn ang="0">
                <a:pos x="csX11891" y="csY11891"/>
              </a:cxn>
              <a:cxn ang="0">
                <a:pos x="csX11892" y="csY11892"/>
              </a:cxn>
              <a:cxn ang="0">
                <a:pos x="csX11893" y="csY11893"/>
              </a:cxn>
              <a:cxn ang="0">
                <a:pos x="csX11894" y="csY11894"/>
              </a:cxn>
              <a:cxn ang="0">
                <a:pos x="csX11895" y="csY11895"/>
              </a:cxn>
              <a:cxn ang="0">
                <a:pos x="csX11896" y="csY11896"/>
              </a:cxn>
              <a:cxn ang="0">
                <a:pos x="csX11897" y="csY11897"/>
              </a:cxn>
              <a:cxn ang="0">
                <a:pos x="csX11898" y="csY11898"/>
              </a:cxn>
              <a:cxn ang="0">
                <a:pos x="csX11899" y="csY11899"/>
              </a:cxn>
              <a:cxn ang="0">
                <a:pos x="csX11900" y="csY11900"/>
              </a:cxn>
              <a:cxn ang="0">
                <a:pos x="csX11901" y="csY11901"/>
              </a:cxn>
              <a:cxn ang="0">
                <a:pos x="csX11902" y="csY11902"/>
              </a:cxn>
              <a:cxn ang="0">
                <a:pos x="csX11903" y="csY11903"/>
              </a:cxn>
              <a:cxn ang="0">
                <a:pos x="csX11904" y="csY11904"/>
              </a:cxn>
              <a:cxn ang="0">
                <a:pos x="csX11905" y="csY11905"/>
              </a:cxn>
              <a:cxn ang="0">
                <a:pos x="csX11906" y="csY11906"/>
              </a:cxn>
              <a:cxn ang="0">
                <a:pos x="csX11907" y="csY11907"/>
              </a:cxn>
              <a:cxn ang="0">
                <a:pos x="csX11908" y="csY11908"/>
              </a:cxn>
              <a:cxn ang="0">
                <a:pos x="csX11909" y="csY11909"/>
              </a:cxn>
              <a:cxn ang="0">
                <a:pos x="csX11910" y="csY11910"/>
              </a:cxn>
              <a:cxn ang="0">
                <a:pos x="csX11911" y="csY11911"/>
              </a:cxn>
              <a:cxn ang="0">
                <a:pos x="csX11912" y="csY11912"/>
              </a:cxn>
              <a:cxn ang="0">
                <a:pos x="csX11913" y="csY11913"/>
              </a:cxn>
              <a:cxn ang="0">
                <a:pos x="csX11914" y="csY11914"/>
              </a:cxn>
              <a:cxn ang="0">
                <a:pos x="csX11915" y="csY11915"/>
              </a:cxn>
              <a:cxn ang="0">
                <a:pos x="csX11916" y="csY11916"/>
              </a:cxn>
              <a:cxn ang="0">
                <a:pos x="csX11917" y="csY11917"/>
              </a:cxn>
              <a:cxn ang="0">
                <a:pos x="csX11918" y="csY11918"/>
              </a:cxn>
              <a:cxn ang="0">
                <a:pos x="csX11919" y="csY11919"/>
              </a:cxn>
              <a:cxn ang="0">
                <a:pos x="csX11920" y="csY11920"/>
              </a:cxn>
              <a:cxn ang="0">
                <a:pos x="csX11921" y="csY11921"/>
              </a:cxn>
              <a:cxn ang="0">
                <a:pos x="csX11922" y="csY11922"/>
              </a:cxn>
              <a:cxn ang="0">
                <a:pos x="csX11923" y="csY11923"/>
              </a:cxn>
              <a:cxn ang="0">
                <a:pos x="csX11924" y="csY11924"/>
              </a:cxn>
              <a:cxn ang="0">
                <a:pos x="csX11925" y="csY11925"/>
              </a:cxn>
              <a:cxn ang="0">
                <a:pos x="csX11926" y="csY11926"/>
              </a:cxn>
              <a:cxn ang="0">
                <a:pos x="csX11927" y="csY11927"/>
              </a:cxn>
              <a:cxn ang="0">
                <a:pos x="csX11928" y="csY11928"/>
              </a:cxn>
              <a:cxn ang="0">
                <a:pos x="csX11929" y="csY11929"/>
              </a:cxn>
              <a:cxn ang="0">
                <a:pos x="csX11930" y="csY11930"/>
              </a:cxn>
              <a:cxn ang="0">
                <a:pos x="csX11931" y="csY11931"/>
              </a:cxn>
              <a:cxn ang="0">
                <a:pos x="csX11932" y="csY11932"/>
              </a:cxn>
              <a:cxn ang="0">
                <a:pos x="csX11933" y="csY11933"/>
              </a:cxn>
              <a:cxn ang="0">
                <a:pos x="csX11934" y="csY11934"/>
              </a:cxn>
              <a:cxn ang="0">
                <a:pos x="csX11935" y="csY11935"/>
              </a:cxn>
              <a:cxn ang="0">
                <a:pos x="csX11936" y="csY11936"/>
              </a:cxn>
              <a:cxn ang="0">
                <a:pos x="csX11937" y="csY11937"/>
              </a:cxn>
              <a:cxn ang="0">
                <a:pos x="csX11938" y="csY11938"/>
              </a:cxn>
              <a:cxn ang="0">
                <a:pos x="csX11939" y="csY11939"/>
              </a:cxn>
              <a:cxn ang="0">
                <a:pos x="csX11940" y="csY11940"/>
              </a:cxn>
              <a:cxn ang="0">
                <a:pos x="csX11941" y="csY11941"/>
              </a:cxn>
              <a:cxn ang="0">
                <a:pos x="csX11942" y="csY11942"/>
              </a:cxn>
              <a:cxn ang="0">
                <a:pos x="csX11943" y="csY11943"/>
              </a:cxn>
              <a:cxn ang="0">
                <a:pos x="csX11944" y="csY11944"/>
              </a:cxn>
              <a:cxn ang="0">
                <a:pos x="csX11945" y="csY11945"/>
              </a:cxn>
              <a:cxn ang="0">
                <a:pos x="csX11946" y="csY11946"/>
              </a:cxn>
              <a:cxn ang="0">
                <a:pos x="csX11947" y="csY11947"/>
              </a:cxn>
              <a:cxn ang="0">
                <a:pos x="csX11948" y="csY11948"/>
              </a:cxn>
              <a:cxn ang="0">
                <a:pos x="csX11949" y="csY11949"/>
              </a:cxn>
              <a:cxn ang="0">
                <a:pos x="csX11950" y="csY11950"/>
              </a:cxn>
              <a:cxn ang="0">
                <a:pos x="csX11951" y="csY11951"/>
              </a:cxn>
              <a:cxn ang="0">
                <a:pos x="csX11952" y="csY11952"/>
              </a:cxn>
              <a:cxn ang="0">
                <a:pos x="csX11953" y="csY11953"/>
              </a:cxn>
              <a:cxn ang="0">
                <a:pos x="csX11954" y="csY11954"/>
              </a:cxn>
              <a:cxn ang="0">
                <a:pos x="csX11955" y="csY11955"/>
              </a:cxn>
              <a:cxn ang="0">
                <a:pos x="csX11956" y="csY11956"/>
              </a:cxn>
              <a:cxn ang="0">
                <a:pos x="csX11957" y="csY11957"/>
              </a:cxn>
              <a:cxn ang="0">
                <a:pos x="csX11958" y="csY11958"/>
              </a:cxn>
              <a:cxn ang="0">
                <a:pos x="csX11959" y="csY11959"/>
              </a:cxn>
              <a:cxn ang="0">
                <a:pos x="csX11960" y="csY11960"/>
              </a:cxn>
              <a:cxn ang="0">
                <a:pos x="csX11961" y="csY11961"/>
              </a:cxn>
              <a:cxn ang="0">
                <a:pos x="csX11962" y="csY11962"/>
              </a:cxn>
              <a:cxn ang="0">
                <a:pos x="csX11963" y="csY11963"/>
              </a:cxn>
              <a:cxn ang="0">
                <a:pos x="csX11964" y="csY11964"/>
              </a:cxn>
              <a:cxn ang="0">
                <a:pos x="csX11965" y="csY11965"/>
              </a:cxn>
              <a:cxn ang="0">
                <a:pos x="csX11966" y="csY11966"/>
              </a:cxn>
              <a:cxn ang="0">
                <a:pos x="csX11967" y="csY11967"/>
              </a:cxn>
              <a:cxn ang="0">
                <a:pos x="csX11968" y="csY11968"/>
              </a:cxn>
              <a:cxn ang="0">
                <a:pos x="csX11969" y="csY11969"/>
              </a:cxn>
              <a:cxn ang="0">
                <a:pos x="csX11970" y="csY11970"/>
              </a:cxn>
              <a:cxn ang="0">
                <a:pos x="csX11971" y="csY11971"/>
              </a:cxn>
              <a:cxn ang="0">
                <a:pos x="csX11972" y="csY11972"/>
              </a:cxn>
              <a:cxn ang="0">
                <a:pos x="csX11973" y="csY11973"/>
              </a:cxn>
              <a:cxn ang="0">
                <a:pos x="csX11974" y="csY11974"/>
              </a:cxn>
              <a:cxn ang="0">
                <a:pos x="csX11975" y="csY11975"/>
              </a:cxn>
              <a:cxn ang="0">
                <a:pos x="csX11976" y="csY11976"/>
              </a:cxn>
              <a:cxn ang="0">
                <a:pos x="csX11977" y="csY11977"/>
              </a:cxn>
              <a:cxn ang="0">
                <a:pos x="csX11978" y="csY11978"/>
              </a:cxn>
              <a:cxn ang="0">
                <a:pos x="csX11979" y="csY11979"/>
              </a:cxn>
              <a:cxn ang="0">
                <a:pos x="csX11980" y="csY11980"/>
              </a:cxn>
              <a:cxn ang="0">
                <a:pos x="csX11981" y="csY11981"/>
              </a:cxn>
              <a:cxn ang="0">
                <a:pos x="csX11982" y="csY11982"/>
              </a:cxn>
              <a:cxn ang="0">
                <a:pos x="csX11983" y="csY11983"/>
              </a:cxn>
              <a:cxn ang="0">
                <a:pos x="csX11984" y="csY11984"/>
              </a:cxn>
              <a:cxn ang="0">
                <a:pos x="csX11985" y="csY11985"/>
              </a:cxn>
              <a:cxn ang="0">
                <a:pos x="csX11986" y="csY11986"/>
              </a:cxn>
              <a:cxn ang="0">
                <a:pos x="csX11987" y="csY11987"/>
              </a:cxn>
              <a:cxn ang="0">
                <a:pos x="csX11988" y="csY11988"/>
              </a:cxn>
              <a:cxn ang="0">
                <a:pos x="csX11989" y="csY11989"/>
              </a:cxn>
              <a:cxn ang="0">
                <a:pos x="csX11990" y="csY11990"/>
              </a:cxn>
              <a:cxn ang="0">
                <a:pos x="csX11991" y="csY11991"/>
              </a:cxn>
              <a:cxn ang="0">
                <a:pos x="csX11992" y="csY11992"/>
              </a:cxn>
              <a:cxn ang="0">
                <a:pos x="csX11993" y="csY11993"/>
              </a:cxn>
              <a:cxn ang="0">
                <a:pos x="csX11994" y="csY11994"/>
              </a:cxn>
              <a:cxn ang="0">
                <a:pos x="csX11995" y="csY11995"/>
              </a:cxn>
              <a:cxn ang="0">
                <a:pos x="csX11996" y="csY11996"/>
              </a:cxn>
              <a:cxn ang="0">
                <a:pos x="csX11997" y="csY11997"/>
              </a:cxn>
              <a:cxn ang="0">
                <a:pos x="csX11998" y="csY11998"/>
              </a:cxn>
              <a:cxn ang="0">
                <a:pos x="csX11999" y="csY11999"/>
              </a:cxn>
              <a:cxn ang="0">
                <a:pos x="csX12000" y="csY12000"/>
              </a:cxn>
              <a:cxn ang="0">
                <a:pos x="csX12001" y="csY12001"/>
              </a:cxn>
              <a:cxn ang="0">
                <a:pos x="csX12002" y="csY12002"/>
              </a:cxn>
              <a:cxn ang="0">
                <a:pos x="csX12003" y="csY12003"/>
              </a:cxn>
              <a:cxn ang="0">
                <a:pos x="csX12004" y="csY12004"/>
              </a:cxn>
              <a:cxn ang="0">
                <a:pos x="csX12005" y="csY12005"/>
              </a:cxn>
              <a:cxn ang="0">
                <a:pos x="csX12006" y="csY12006"/>
              </a:cxn>
              <a:cxn ang="0">
                <a:pos x="csX12007" y="csY12007"/>
              </a:cxn>
              <a:cxn ang="0">
                <a:pos x="csX12008" y="csY12008"/>
              </a:cxn>
              <a:cxn ang="0">
                <a:pos x="csX12009" y="csY12009"/>
              </a:cxn>
              <a:cxn ang="0">
                <a:pos x="csX12010" y="csY12010"/>
              </a:cxn>
              <a:cxn ang="0">
                <a:pos x="csX12011" y="csY12011"/>
              </a:cxn>
              <a:cxn ang="0">
                <a:pos x="csX12012" y="csY12012"/>
              </a:cxn>
              <a:cxn ang="0">
                <a:pos x="csX12013" y="csY12013"/>
              </a:cxn>
              <a:cxn ang="0">
                <a:pos x="csX12014" y="csY12014"/>
              </a:cxn>
              <a:cxn ang="0">
                <a:pos x="csX12015" y="csY12015"/>
              </a:cxn>
              <a:cxn ang="0">
                <a:pos x="csX12016" y="csY12016"/>
              </a:cxn>
              <a:cxn ang="0">
                <a:pos x="csX12017" y="csY12017"/>
              </a:cxn>
              <a:cxn ang="0">
                <a:pos x="csX12018" y="csY12018"/>
              </a:cxn>
              <a:cxn ang="0">
                <a:pos x="csX12019" y="csY12019"/>
              </a:cxn>
              <a:cxn ang="0">
                <a:pos x="csX12020" y="csY12020"/>
              </a:cxn>
              <a:cxn ang="0">
                <a:pos x="csX12021" y="csY12021"/>
              </a:cxn>
              <a:cxn ang="0">
                <a:pos x="csX12022" y="csY12022"/>
              </a:cxn>
              <a:cxn ang="0">
                <a:pos x="csX12023" y="csY12023"/>
              </a:cxn>
              <a:cxn ang="0">
                <a:pos x="csX12024" y="csY12024"/>
              </a:cxn>
              <a:cxn ang="0">
                <a:pos x="csX12025" y="csY12025"/>
              </a:cxn>
              <a:cxn ang="0">
                <a:pos x="csX12026" y="csY12026"/>
              </a:cxn>
              <a:cxn ang="0">
                <a:pos x="csX12027" y="csY12027"/>
              </a:cxn>
              <a:cxn ang="0">
                <a:pos x="csX12028" y="csY12028"/>
              </a:cxn>
              <a:cxn ang="0">
                <a:pos x="csX12029" y="csY12029"/>
              </a:cxn>
              <a:cxn ang="0">
                <a:pos x="csX12030" y="csY12030"/>
              </a:cxn>
              <a:cxn ang="0">
                <a:pos x="csX12031" y="csY12031"/>
              </a:cxn>
              <a:cxn ang="0">
                <a:pos x="csX12032" y="csY12032"/>
              </a:cxn>
              <a:cxn ang="0">
                <a:pos x="csX12033" y="csY12033"/>
              </a:cxn>
              <a:cxn ang="0">
                <a:pos x="csX12034" y="csY12034"/>
              </a:cxn>
              <a:cxn ang="0">
                <a:pos x="csX12035" y="csY12035"/>
              </a:cxn>
              <a:cxn ang="0">
                <a:pos x="csX12036" y="csY12036"/>
              </a:cxn>
              <a:cxn ang="0">
                <a:pos x="csX12037" y="csY12037"/>
              </a:cxn>
              <a:cxn ang="0">
                <a:pos x="csX12038" y="csY12038"/>
              </a:cxn>
              <a:cxn ang="0">
                <a:pos x="csX12039" y="csY12039"/>
              </a:cxn>
              <a:cxn ang="0">
                <a:pos x="csX12040" y="csY12040"/>
              </a:cxn>
              <a:cxn ang="0">
                <a:pos x="csX12041" y="csY12041"/>
              </a:cxn>
              <a:cxn ang="0">
                <a:pos x="csX12042" y="csY12042"/>
              </a:cxn>
              <a:cxn ang="0">
                <a:pos x="csX12043" y="csY12043"/>
              </a:cxn>
              <a:cxn ang="0">
                <a:pos x="csX12044" y="csY12044"/>
              </a:cxn>
              <a:cxn ang="0">
                <a:pos x="csX12045" y="csY12045"/>
              </a:cxn>
              <a:cxn ang="0">
                <a:pos x="csX12046" y="csY12046"/>
              </a:cxn>
              <a:cxn ang="0">
                <a:pos x="csX12047" y="csY12047"/>
              </a:cxn>
              <a:cxn ang="0">
                <a:pos x="csX12048" y="csY12048"/>
              </a:cxn>
              <a:cxn ang="0">
                <a:pos x="csX12049" y="csY12049"/>
              </a:cxn>
              <a:cxn ang="0">
                <a:pos x="csX12050" y="csY12050"/>
              </a:cxn>
              <a:cxn ang="0">
                <a:pos x="csX12051" y="csY12051"/>
              </a:cxn>
              <a:cxn ang="0">
                <a:pos x="csX12052" y="csY12052"/>
              </a:cxn>
              <a:cxn ang="0">
                <a:pos x="csX12053" y="csY12053"/>
              </a:cxn>
              <a:cxn ang="0">
                <a:pos x="csX12054" y="csY12054"/>
              </a:cxn>
              <a:cxn ang="0">
                <a:pos x="csX12055" y="csY12055"/>
              </a:cxn>
              <a:cxn ang="0">
                <a:pos x="csX12056" y="csY12056"/>
              </a:cxn>
              <a:cxn ang="0">
                <a:pos x="csX12057" y="csY12057"/>
              </a:cxn>
              <a:cxn ang="0">
                <a:pos x="csX12058" y="csY12058"/>
              </a:cxn>
              <a:cxn ang="0">
                <a:pos x="csX12059" y="csY12059"/>
              </a:cxn>
              <a:cxn ang="0">
                <a:pos x="csX12060" y="csY12060"/>
              </a:cxn>
              <a:cxn ang="0">
                <a:pos x="csX12061" y="csY12061"/>
              </a:cxn>
              <a:cxn ang="0">
                <a:pos x="csX12062" y="csY12062"/>
              </a:cxn>
              <a:cxn ang="0">
                <a:pos x="csX12063" y="csY12063"/>
              </a:cxn>
              <a:cxn ang="0">
                <a:pos x="csX12064" y="csY12064"/>
              </a:cxn>
              <a:cxn ang="0">
                <a:pos x="csX12065" y="csY12065"/>
              </a:cxn>
              <a:cxn ang="0">
                <a:pos x="csX12066" y="csY12066"/>
              </a:cxn>
              <a:cxn ang="0">
                <a:pos x="csX12067" y="csY12067"/>
              </a:cxn>
              <a:cxn ang="0">
                <a:pos x="csX12068" y="csY12068"/>
              </a:cxn>
              <a:cxn ang="0">
                <a:pos x="csX12069" y="csY12069"/>
              </a:cxn>
              <a:cxn ang="0">
                <a:pos x="csX12070" y="csY12070"/>
              </a:cxn>
              <a:cxn ang="0">
                <a:pos x="csX12071" y="csY12071"/>
              </a:cxn>
              <a:cxn ang="0">
                <a:pos x="csX12072" y="csY12072"/>
              </a:cxn>
              <a:cxn ang="0">
                <a:pos x="csX12073" y="csY12073"/>
              </a:cxn>
              <a:cxn ang="0">
                <a:pos x="csX12074" y="csY12074"/>
              </a:cxn>
              <a:cxn ang="0">
                <a:pos x="csX12075" y="csY12075"/>
              </a:cxn>
              <a:cxn ang="0">
                <a:pos x="csX12076" y="csY12076"/>
              </a:cxn>
              <a:cxn ang="0">
                <a:pos x="csX12077" y="csY12077"/>
              </a:cxn>
              <a:cxn ang="0">
                <a:pos x="csX12078" y="csY12078"/>
              </a:cxn>
              <a:cxn ang="0">
                <a:pos x="csX12079" y="csY12079"/>
              </a:cxn>
              <a:cxn ang="0">
                <a:pos x="csX12080" y="csY12080"/>
              </a:cxn>
              <a:cxn ang="0">
                <a:pos x="csX12081" y="csY12081"/>
              </a:cxn>
              <a:cxn ang="0">
                <a:pos x="csX12082" y="csY12082"/>
              </a:cxn>
              <a:cxn ang="0">
                <a:pos x="csX12083" y="csY12083"/>
              </a:cxn>
              <a:cxn ang="0">
                <a:pos x="csX12084" y="csY12084"/>
              </a:cxn>
              <a:cxn ang="0">
                <a:pos x="csX12085" y="csY12085"/>
              </a:cxn>
              <a:cxn ang="0">
                <a:pos x="csX12086" y="csY12086"/>
              </a:cxn>
              <a:cxn ang="0">
                <a:pos x="csX12087" y="csY12087"/>
              </a:cxn>
              <a:cxn ang="0">
                <a:pos x="csX12088" y="csY12088"/>
              </a:cxn>
              <a:cxn ang="0">
                <a:pos x="csX12089" y="csY12089"/>
              </a:cxn>
              <a:cxn ang="0">
                <a:pos x="csX12090" y="csY12090"/>
              </a:cxn>
              <a:cxn ang="0">
                <a:pos x="csX12091" y="csY12091"/>
              </a:cxn>
              <a:cxn ang="0">
                <a:pos x="csX12092" y="csY12092"/>
              </a:cxn>
              <a:cxn ang="0">
                <a:pos x="csX12093" y="csY12093"/>
              </a:cxn>
              <a:cxn ang="0">
                <a:pos x="csX12094" y="csY12094"/>
              </a:cxn>
              <a:cxn ang="0">
                <a:pos x="csX12095" y="csY12095"/>
              </a:cxn>
              <a:cxn ang="0">
                <a:pos x="csX12096" y="csY12096"/>
              </a:cxn>
              <a:cxn ang="0">
                <a:pos x="csX12097" y="csY12097"/>
              </a:cxn>
              <a:cxn ang="0">
                <a:pos x="csX12098" y="csY12098"/>
              </a:cxn>
              <a:cxn ang="0">
                <a:pos x="csX12099" y="csY12099"/>
              </a:cxn>
              <a:cxn ang="0">
                <a:pos x="csX12100" y="csY12100"/>
              </a:cxn>
              <a:cxn ang="0">
                <a:pos x="csX12101" y="csY12101"/>
              </a:cxn>
              <a:cxn ang="0">
                <a:pos x="csX12102" y="csY12102"/>
              </a:cxn>
              <a:cxn ang="0">
                <a:pos x="csX12103" y="csY12103"/>
              </a:cxn>
              <a:cxn ang="0">
                <a:pos x="csX12104" y="csY12104"/>
              </a:cxn>
              <a:cxn ang="0">
                <a:pos x="csX12105" y="csY12105"/>
              </a:cxn>
              <a:cxn ang="0">
                <a:pos x="csX12106" y="csY12106"/>
              </a:cxn>
              <a:cxn ang="0">
                <a:pos x="csX12107" y="csY12107"/>
              </a:cxn>
              <a:cxn ang="0">
                <a:pos x="csX12108" y="csY12108"/>
              </a:cxn>
              <a:cxn ang="0">
                <a:pos x="csX12109" y="csY12109"/>
              </a:cxn>
              <a:cxn ang="0">
                <a:pos x="csX12110" y="csY12110"/>
              </a:cxn>
              <a:cxn ang="0">
                <a:pos x="csX12111" y="csY12111"/>
              </a:cxn>
              <a:cxn ang="0">
                <a:pos x="csX12112" y="csY12112"/>
              </a:cxn>
              <a:cxn ang="0">
                <a:pos x="csX12113" y="csY12113"/>
              </a:cxn>
              <a:cxn ang="0">
                <a:pos x="csX12114" y="csY12114"/>
              </a:cxn>
              <a:cxn ang="0">
                <a:pos x="csX12115" y="csY12115"/>
              </a:cxn>
              <a:cxn ang="0">
                <a:pos x="csX12116" y="csY12116"/>
              </a:cxn>
              <a:cxn ang="0">
                <a:pos x="csX12117" y="csY12117"/>
              </a:cxn>
              <a:cxn ang="0">
                <a:pos x="csX12118" y="csY12118"/>
              </a:cxn>
              <a:cxn ang="0">
                <a:pos x="csX12119" y="csY12119"/>
              </a:cxn>
              <a:cxn ang="0">
                <a:pos x="csX12120" y="csY12120"/>
              </a:cxn>
              <a:cxn ang="0">
                <a:pos x="csX12121" y="csY12121"/>
              </a:cxn>
              <a:cxn ang="0">
                <a:pos x="csX12122" y="csY12122"/>
              </a:cxn>
              <a:cxn ang="0">
                <a:pos x="csX12123" y="csY12123"/>
              </a:cxn>
              <a:cxn ang="0">
                <a:pos x="csX12124" y="csY12124"/>
              </a:cxn>
              <a:cxn ang="0">
                <a:pos x="csX12125" y="csY12125"/>
              </a:cxn>
              <a:cxn ang="0">
                <a:pos x="csX12126" y="csY12126"/>
              </a:cxn>
              <a:cxn ang="0">
                <a:pos x="csX12127" y="csY12127"/>
              </a:cxn>
              <a:cxn ang="0">
                <a:pos x="csX12128" y="csY12128"/>
              </a:cxn>
              <a:cxn ang="0">
                <a:pos x="csX12129" y="csY12129"/>
              </a:cxn>
              <a:cxn ang="0">
                <a:pos x="csX12130" y="csY12130"/>
              </a:cxn>
              <a:cxn ang="0">
                <a:pos x="csX12131" y="csY12131"/>
              </a:cxn>
              <a:cxn ang="0">
                <a:pos x="csX12132" y="csY12132"/>
              </a:cxn>
              <a:cxn ang="0">
                <a:pos x="csX12133" y="csY12133"/>
              </a:cxn>
              <a:cxn ang="0">
                <a:pos x="csX12134" y="csY12134"/>
              </a:cxn>
              <a:cxn ang="0">
                <a:pos x="csX12135" y="csY12135"/>
              </a:cxn>
              <a:cxn ang="0">
                <a:pos x="csX12136" y="csY12136"/>
              </a:cxn>
              <a:cxn ang="0">
                <a:pos x="csX12137" y="csY12137"/>
              </a:cxn>
              <a:cxn ang="0">
                <a:pos x="csX12138" y="csY12138"/>
              </a:cxn>
              <a:cxn ang="0">
                <a:pos x="csX12139" y="csY12139"/>
              </a:cxn>
              <a:cxn ang="0">
                <a:pos x="csX12140" y="csY12140"/>
              </a:cxn>
              <a:cxn ang="0">
                <a:pos x="csX12141" y="csY12141"/>
              </a:cxn>
              <a:cxn ang="0">
                <a:pos x="csX12142" y="csY12142"/>
              </a:cxn>
              <a:cxn ang="0">
                <a:pos x="csX12143" y="csY12143"/>
              </a:cxn>
              <a:cxn ang="0">
                <a:pos x="csX12144" y="csY12144"/>
              </a:cxn>
              <a:cxn ang="0">
                <a:pos x="csX12145" y="csY12145"/>
              </a:cxn>
              <a:cxn ang="0">
                <a:pos x="csX12146" y="csY12146"/>
              </a:cxn>
              <a:cxn ang="0">
                <a:pos x="csX12147" y="csY12147"/>
              </a:cxn>
              <a:cxn ang="0">
                <a:pos x="csX12148" y="csY12148"/>
              </a:cxn>
              <a:cxn ang="0">
                <a:pos x="csX12149" y="csY12149"/>
              </a:cxn>
              <a:cxn ang="0">
                <a:pos x="csX12150" y="csY12150"/>
              </a:cxn>
              <a:cxn ang="0">
                <a:pos x="csX12151" y="csY12151"/>
              </a:cxn>
              <a:cxn ang="0">
                <a:pos x="csX12152" y="csY12152"/>
              </a:cxn>
              <a:cxn ang="0">
                <a:pos x="csX12153" y="csY12153"/>
              </a:cxn>
              <a:cxn ang="0">
                <a:pos x="csX12154" y="csY12154"/>
              </a:cxn>
              <a:cxn ang="0">
                <a:pos x="csX12155" y="csY12155"/>
              </a:cxn>
              <a:cxn ang="0">
                <a:pos x="csX12156" y="csY12156"/>
              </a:cxn>
              <a:cxn ang="0">
                <a:pos x="csX12157" y="csY12157"/>
              </a:cxn>
              <a:cxn ang="0">
                <a:pos x="csX12158" y="csY12158"/>
              </a:cxn>
              <a:cxn ang="0">
                <a:pos x="csX12159" y="csY12159"/>
              </a:cxn>
              <a:cxn ang="0">
                <a:pos x="csX12160" y="csY12160"/>
              </a:cxn>
              <a:cxn ang="0">
                <a:pos x="csX12161" y="csY12161"/>
              </a:cxn>
              <a:cxn ang="0">
                <a:pos x="csX12162" y="csY12162"/>
              </a:cxn>
              <a:cxn ang="0">
                <a:pos x="csX12163" y="csY12163"/>
              </a:cxn>
              <a:cxn ang="0">
                <a:pos x="csX12164" y="csY12164"/>
              </a:cxn>
              <a:cxn ang="0">
                <a:pos x="csX12165" y="csY12165"/>
              </a:cxn>
              <a:cxn ang="0">
                <a:pos x="csX12166" y="csY12166"/>
              </a:cxn>
              <a:cxn ang="0">
                <a:pos x="csX12167" y="csY12167"/>
              </a:cxn>
              <a:cxn ang="0">
                <a:pos x="csX12168" y="csY12168"/>
              </a:cxn>
              <a:cxn ang="0">
                <a:pos x="csX12169" y="csY12169"/>
              </a:cxn>
              <a:cxn ang="0">
                <a:pos x="csX12170" y="csY12170"/>
              </a:cxn>
              <a:cxn ang="0">
                <a:pos x="csX12171" y="csY12171"/>
              </a:cxn>
              <a:cxn ang="0">
                <a:pos x="csX12172" y="csY12172"/>
              </a:cxn>
              <a:cxn ang="0">
                <a:pos x="csX12173" y="csY12173"/>
              </a:cxn>
              <a:cxn ang="0">
                <a:pos x="csX12174" y="csY12174"/>
              </a:cxn>
              <a:cxn ang="0">
                <a:pos x="csX12175" y="csY12175"/>
              </a:cxn>
              <a:cxn ang="0">
                <a:pos x="csX12176" y="csY12176"/>
              </a:cxn>
              <a:cxn ang="0">
                <a:pos x="csX12177" y="csY12177"/>
              </a:cxn>
              <a:cxn ang="0">
                <a:pos x="csX12178" y="csY12178"/>
              </a:cxn>
              <a:cxn ang="0">
                <a:pos x="csX12179" y="csY12179"/>
              </a:cxn>
              <a:cxn ang="0">
                <a:pos x="csX12180" y="csY12180"/>
              </a:cxn>
              <a:cxn ang="0">
                <a:pos x="csX12181" y="csY12181"/>
              </a:cxn>
              <a:cxn ang="0">
                <a:pos x="csX12182" y="csY12182"/>
              </a:cxn>
              <a:cxn ang="0">
                <a:pos x="csX12183" y="csY12183"/>
              </a:cxn>
              <a:cxn ang="0">
                <a:pos x="csX12184" y="csY12184"/>
              </a:cxn>
              <a:cxn ang="0">
                <a:pos x="csX12185" y="csY12185"/>
              </a:cxn>
              <a:cxn ang="0">
                <a:pos x="csX12186" y="csY12186"/>
              </a:cxn>
              <a:cxn ang="0">
                <a:pos x="csX12187" y="csY12187"/>
              </a:cxn>
              <a:cxn ang="0">
                <a:pos x="csX12188" y="csY12188"/>
              </a:cxn>
              <a:cxn ang="0">
                <a:pos x="csX12189" y="csY12189"/>
              </a:cxn>
              <a:cxn ang="0">
                <a:pos x="csX12190" y="csY12190"/>
              </a:cxn>
              <a:cxn ang="0">
                <a:pos x="csX12191" y="csY12191"/>
              </a:cxn>
              <a:cxn ang="0">
                <a:pos x="csX12192" y="csY12192"/>
              </a:cxn>
              <a:cxn ang="0">
                <a:pos x="csX12193" y="csY12193"/>
              </a:cxn>
              <a:cxn ang="0">
                <a:pos x="csX12194" y="csY12194"/>
              </a:cxn>
              <a:cxn ang="0">
                <a:pos x="csX12195" y="csY12195"/>
              </a:cxn>
              <a:cxn ang="0">
                <a:pos x="csX12196" y="csY12196"/>
              </a:cxn>
              <a:cxn ang="0">
                <a:pos x="csX12197" y="csY12197"/>
              </a:cxn>
              <a:cxn ang="0">
                <a:pos x="csX12198" y="csY12198"/>
              </a:cxn>
              <a:cxn ang="0">
                <a:pos x="csX12199" y="csY12199"/>
              </a:cxn>
              <a:cxn ang="0">
                <a:pos x="csX12200" y="csY12200"/>
              </a:cxn>
              <a:cxn ang="0">
                <a:pos x="csX12201" y="csY12201"/>
              </a:cxn>
              <a:cxn ang="0">
                <a:pos x="csX12202" y="csY12202"/>
              </a:cxn>
              <a:cxn ang="0">
                <a:pos x="csX12203" y="csY12203"/>
              </a:cxn>
              <a:cxn ang="0">
                <a:pos x="csX12204" y="csY12204"/>
              </a:cxn>
              <a:cxn ang="0">
                <a:pos x="csX12205" y="csY12205"/>
              </a:cxn>
              <a:cxn ang="0">
                <a:pos x="csX12206" y="csY12206"/>
              </a:cxn>
              <a:cxn ang="0">
                <a:pos x="csX12207" y="csY12207"/>
              </a:cxn>
              <a:cxn ang="0">
                <a:pos x="csX12208" y="csY12208"/>
              </a:cxn>
              <a:cxn ang="0">
                <a:pos x="csX12209" y="csY12209"/>
              </a:cxn>
              <a:cxn ang="0">
                <a:pos x="csX12210" y="csY12210"/>
              </a:cxn>
              <a:cxn ang="0">
                <a:pos x="csX12211" y="csY12211"/>
              </a:cxn>
              <a:cxn ang="0">
                <a:pos x="csX12212" y="csY12212"/>
              </a:cxn>
              <a:cxn ang="0">
                <a:pos x="csX12213" y="csY12213"/>
              </a:cxn>
              <a:cxn ang="0">
                <a:pos x="csX12214" y="csY12214"/>
              </a:cxn>
              <a:cxn ang="0">
                <a:pos x="csX12215" y="csY12215"/>
              </a:cxn>
              <a:cxn ang="0">
                <a:pos x="csX12216" y="csY12216"/>
              </a:cxn>
              <a:cxn ang="0">
                <a:pos x="csX12217" y="csY12217"/>
              </a:cxn>
              <a:cxn ang="0">
                <a:pos x="csX12218" y="csY12218"/>
              </a:cxn>
              <a:cxn ang="0">
                <a:pos x="csX12219" y="csY12219"/>
              </a:cxn>
              <a:cxn ang="0">
                <a:pos x="csX12220" y="csY12220"/>
              </a:cxn>
              <a:cxn ang="0">
                <a:pos x="csX12221" y="csY12221"/>
              </a:cxn>
              <a:cxn ang="0">
                <a:pos x="csX12222" y="csY12222"/>
              </a:cxn>
              <a:cxn ang="0">
                <a:pos x="csX12223" y="csY12223"/>
              </a:cxn>
              <a:cxn ang="0">
                <a:pos x="csX12224" y="csY12224"/>
              </a:cxn>
              <a:cxn ang="0">
                <a:pos x="csX12225" y="csY12225"/>
              </a:cxn>
              <a:cxn ang="0">
                <a:pos x="csX12226" y="csY12226"/>
              </a:cxn>
              <a:cxn ang="0">
                <a:pos x="csX12227" y="csY12227"/>
              </a:cxn>
              <a:cxn ang="0">
                <a:pos x="csX12228" y="csY12228"/>
              </a:cxn>
              <a:cxn ang="0">
                <a:pos x="csX12229" y="csY12229"/>
              </a:cxn>
              <a:cxn ang="0">
                <a:pos x="csX12230" y="csY12230"/>
              </a:cxn>
              <a:cxn ang="0">
                <a:pos x="csX12231" y="csY12231"/>
              </a:cxn>
              <a:cxn ang="0">
                <a:pos x="csX12232" y="csY12232"/>
              </a:cxn>
              <a:cxn ang="0">
                <a:pos x="csX12233" y="csY12233"/>
              </a:cxn>
              <a:cxn ang="0">
                <a:pos x="csX12234" y="csY12234"/>
              </a:cxn>
              <a:cxn ang="0">
                <a:pos x="csX12235" y="csY12235"/>
              </a:cxn>
              <a:cxn ang="0">
                <a:pos x="csX12236" y="csY12236"/>
              </a:cxn>
              <a:cxn ang="0">
                <a:pos x="csX12237" y="csY12237"/>
              </a:cxn>
              <a:cxn ang="0">
                <a:pos x="csX12238" y="csY12238"/>
              </a:cxn>
              <a:cxn ang="0">
                <a:pos x="csX12239" y="csY12239"/>
              </a:cxn>
              <a:cxn ang="0">
                <a:pos x="csX12240" y="csY12240"/>
              </a:cxn>
              <a:cxn ang="0">
                <a:pos x="csX12241" y="csY12241"/>
              </a:cxn>
              <a:cxn ang="0">
                <a:pos x="csX12242" y="csY12242"/>
              </a:cxn>
              <a:cxn ang="0">
                <a:pos x="csX12243" y="csY12243"/>
              </a:cxn>
              <a:cxn ang="0">
                <a:pos x="csX12244" y="csY12244"/>
              </a:cxn>
              <a:cxn ang="0">
                <a:pos x="csX12245" y="csY12245"/>
              </a:cxn>
              <a:cxn ang="0">
                <a:pos x="csX12246" y="csY12246"/>
              </a:cxn>
              <a:cxn ang="0">
                <a:pos x="csX12247" y="csY12247"/>
              </a:cxn>
              <a:cxn ang="0">
                <a:pos x="csX12248" y="csY12248"/>
              </a:cxn>
              <a:cxn ang="0">
                <a:pos x="csX12249" y="csY12249"/>
              </a:cxn>
              <a:cxn ang="0">
                <a:pos x="csX12250" y="csY12250"/>
              </a:cxn>
              <a:cxn ang="0">
                <a:pos x="csX12251" y="csY12251"/>
              </a:cxn>
              <a:cxn ang="0">
                <a:pos x="csX12252" y="csY12252"/>
              </a:cxn>
              <a:cxn ang="0">
                <a:pos x="csX12253" y="csY12253"/>
              </a:cxn>
              <a:cxn ang="0">
                <a:pos x="csX12254" y="csY12254"/>
              </a:cxn>
              <a:cxn ang="0">
                <a:pos x="csX12255" y="csY12255"/>
              </a:cxn>
              <a:cxn ang="0">
                <a:pos x="csX12256" y="csY12256"/>
              </a:cxn>
              <a:cxn ang="0">
                <a:pos x="csX12257" y="csY12257"/>
              </a:cxn>
              <a:cxn ang="0">
                <a:pos x="csX12258" y="csY12258"/>
              </a:cxn>
              <a:cxn ang="0">
                <a:pos x="csX12259" y="csY12259"/>
              </a:cxn>
              <a:cxn ang="0">
                <a:pos x="csX12260" y="csY12260"/>
              </a:cxn>
              <a:cxn ang="0">
                <a:pos x="csX12261" y="csY12261"/>
              </a:cxn>
              <a:cxn ang="0">
                <a:pos x="csX12262" y="csY12262"/>
              </a:cxn>
              <a:cxn ang="0">
                <a:pos x="csX12263" y="csY12263"/>
              </a:cxn>
              <a:cxn ang="0">
                <a:pos x="csX12264" y="csY12264"/>
              </a:cxn>
              <a:cxn ang="0">
                <a:pos x="csX12265" y="csY12265"/>
              </a:cxn>
              <a:cxn ang="0">
                <a:pos x="csX12266" y="csY12266"/>
              </a:cxn>
              <a:cxn ang="0">
                <a:pos x="csX12267" y="csY12267"/>
              </a:cxn>
              <a:cxn ang="0">
                <a:pos x="csX12268" y="csY12268"/>
              </a:cxn>
              <a:cxn ang="0">
                <a:pos x="csX12269" y="csY12269"/>
              </a:cxn>
              <a:cxn ang="0">
                <a:pos x="csX12270" y="csY12270"/>
              </a:cxn>
              <a:cxn ang="0">
                <a:pos x="csX12271" y="csY12271"/>
              </a:cxn>
              <a:cxn ang="0">
                <a:pos x="csX12272" y="csY12272"/>
              </a:cxn>
              <a:cxn ang="0">
                <a:pos x="csX12273" y="csY12273"/>
              </a:cxn>
              <a:cxn ang="0">
                <a:pos x="csX12274" y="csY12274"/>
              </a:cxn>
              <a:cxn ang="0">
                <a:pos x="csX12275" y="csY12275"/>
              </a:cxn>
              <a:cxn ang="0">
                <a:pos x="csX12276" y="csY12276"/>
              </a:cxn>
              <a:cxn ang="0">
                <a:pos x="csX12277" y="csY12277"/>
              </a:cxn>
              <a:cxn ang="0">
                <a:pos x="csX12278" y="csY12278"/>
              </a:cxn>
              <a:cxn ang="0">
                <a:pos x="csX12279" y="csY12279"/>
              </a:cxn>
              <a:cxn ang="0">
                <a:pos x="csX12280" y="csY12280"/>
              </a:cxn>
              <a:cxn ang="0">
                <a:pos x="csX12281" y="csY12281"/>
              </a:cxn>
              <a:cxn ang="0">
                <a:pos x="csX12282" y="csY12282"/>
              </a:cxn>
              <a:cxn ang="0">
                <a:pos x="csX12283" y="csY12283"/>
              </a:cxn>
              <a:cxn ang="0">
                <a:pos x="csX12284" y="csY12284"/>
              </a:cxn>
              <a:cxn ang="0">
                <a:pos x="csX12285" y="csY12285"/>
              </a:cxn>
              <a:cxn ang="0">
                <a:pos x="csX12286" y="csY12286"/>
              </a:cxn>
              <a:cxn ang="0">
                <a:pos x="csX12287" y="csY12287"/>
              </a:cxn>
              <a:cxn ang="0">
                <a:pos x="csX12288" y="csY12288"/>
              </a:cxn>
              <a:cxn ang="0">
                <a:pos x="csX12289" y="csY12289"/>
              </a:cxn>
              <a:cxn ang="0">
                <a:pos x="csX12290" y="csY12290"/>
              </a:cxn>
              <a:cxn ang="0">
                <a:pos x="csX12291" y="csY12291"/>
              </a:cxn>
              <a:cxn ang="0">
                <a:pos x="csX12292" y="csY12292"/>
              </a:cxn>
              <a:cxn ang="0">
                <a:pos x="csX12293" y="csY12293"/>
              </a:cxn>
              <a:cxn ang="0">
                <a:pos x="csX12294" y="csY12294"/>
              </a:cxn>
              <a:cxn ang="0">
                <a:pos x="csX12295" y="csY12295"/>
              </a:cxn>
              <a:cxn ang="0">
                <a:pos x="csX12296" y="csY12296"/>
              </a:cxn>
              <a:cxn ang="0">
                <a:pos x="csX12297" y="csY12297"/>
              </a:cxn>
              <a:cxn ang="0">
                <a:pos x="csX12298" y="csY12298"/>
              </a:cxn>
              <a:cxn ang="0">
                <a:pos x="csX12299" y="csY12299"/>
              </a:cxn>
              <a:cxn ang="0">
                <a:pos x="csX12300" y="csY12300"/>
              </a:cxn>
              <a:cxn ang="0">
                <a:pos x="csX12301" y="csY12301"/>
              </a:cxn>
              <a:cxn ang="0">
                <a:pos x="csX12302" y="csY12302"/>
              </a:cxn>
              <a:cxn ang="0">
                <a:pos x="csX12303" y="csY12303"/>
              </a:cxn>
              <a:cxn ang="0">
                <a:pos x="csX12304" y="csY12304"/>
              </a:cxn>
              <a:cxn ang="0">
                <a:pos x="csX12305" y="csY12305"/>
              </a:cxn>
              <a:cxn ang="0">
                <a:pos x="csX12306" y="csY12306"/>
              </a:cxn>
              <a:cxn ang="0">
                <a:pos x="csX12307" y="csY12307"/>
              </a:cxn>
              <a:cxn ang="0">
                <a:pos x="csX12308" y="csY12308"/>
              </a:cxn>
              <a:cxn ang="0">
                <a:pos x="csX12309" y="csY12309"/>
              </a:cxn>
              <a:cxn ang="0">
                <a:pos x="csX12310" y="csY12310"/>
              </a:cxn>
              <a:cxn ang="0">
                <a:pos x="csX12311" y="csY12311"/>
              </a:cxn>
              <a:cxn ang="0">
                <a:pos x="csX12312" y="csY12312"/>
              </a:cxn>
              <a:cxn ang="0">
                <a:pos x="csX12313" y="csY12313"/>
              </a:cxn>
              <a:cxn ang="0">
                <a:pos x="csX12314" y="csY12314"/>
              </a:cxn>
              <a:cxn ang="0">
                <a:pos x="csX12315" y="csY12315"/>
              </a:cxn>
              <a:cxn ang="0">
                <a:pos x="csX12316" y="csY12316"/>
              </a:cxn>
              <a:cxn ang="0">
                <a:pos x="csX12317" y="csY12317"/>
              </a:cxn>
              <a:cxn ang="0">
                <a:pos x="csX12318" y="csY12318"/>
              </a:cxn>
              <a:cxn ang="0">
                <a:pos x="csX12319" y="csY12319"/>
              </a:cxn>
              <a:cxn ang="0">
                <a:pos x="csX12320" y="csY12320"/>
              </a:cxn>
              <a:cxn ang="0">
                <a:pos x="csX12321" y="csY12321"/>
              </a:cxn>
              <a:cxn ang="0">
                <a:pos x="csX12322" y="csY12322"/>
              </a:cxn>
              <a:cxn ang="0">
                <a:pos x="csX12323" y="csY12323"/>
              </a:cxn>
              <a:cxn ang="0">
                <a:pos x="csX12324" y="csY12324"/>
              </a:cxn>
              <a:cxn ang="0">
                <a:pos x="csX12325" y="csY12325"/>
              </a:cxn>
              <a:cxn ang="0">
                <a:pos x="csX12326" y="csY12326"/>
              </a:cxn>
              <a:cxn ang="0">
                <a:pos x="csX12327" y="csY12327"/>
              </a:cxn>
              <a:cxn ang="0">
                <a:pos x="csX12328" y="csY12328"/>
              </a:cxn>
              <a:cxn ang="0">
                <a:pos x="csX12329" y="csY12329"/>
              </a:cxn>
              <a:cxn ang="0">
                <a:pos x="csX12330" y="csY12330"/>
              </a:cxn>
              <a:cxn ang="0">
                <a:pos x="csX12331" y="csY12331"/>
              </a:cxn>
              <a:cxn ang="0">
                <a:pos x="csX12332" y="csY12332"/>
              </a:cxn>
              <a:cxn ang="0">
                <a:pos x="csX12333" y="csY12333"/>
              </a:cxn>
              <a:cxn ang="0">
                <a:pos x="csX12334" y="csY12334"/>
              </a:cxn>
              <a:cxn ang="0">
                <a:pos x="csX12335" y="csY12335"/>
              </a:cxn>
              <a:cxn ang="0">
                <a:pos x="csX12336" y="csY12336"/>
              </a:cxn>
              <a:cxn ang="0">
                <a:pos x="csX12337" y="csY12337"/>
              </a:cxn>
              <a:cxn ang="0">
                <a:pos x="csX12338" y="csY12338"/>
              </a:cxn>
              <a:cxn ang="0">
                <a:pos x="csX12339" y="csY12339"/>
              </a:cxn>
              <a:cxn ang="0">
                <a:pos x="csX12340" y="csY12340"/>
              </a:cxn>
              <a:cxn ang="0">
                <a:pos x="csX12341" y="csY12341"/>
              </a:cxn>
              <a:cxn ang="0">
                <a:pos x="csX12342" y="csY12342"/>
              </a:cxn>
              <a:cxn ang="0">
                <a:pos x="csX12343" y="csY12343"/>
              </a:cxn>
              <a:cxn ang="0">
                <a:pos x="csX12344" y="csY12344"/>
              </a:cxn>
              <a:cxn ang="0">
                <a:pos x="csX12345" y="csY12345"/>
              </a:cxn>
              <a:cxn ang="0">
                <a:pos x="csX12346" y="csY12346"/>
              </a:cxn>
              <a:cxn ang="0">
                <a:pos x="csX12347" y="csY12347"/>
              </a:cxn>
              <a:cxn ang="0">
                <a:pos x="csX12348" y="csY12348"/>
              </a:cxn>
              <a:cxn ang="0">
                <a:pos x="csX12349" y="csY12349"/>
              </a:cxn>
              <a:cxn ang="0">
                <a:pos x="csX12350" y="csY12350"/>
              </a:cxn>
              <a:cxn ang="0">
                <a:pos x="csX12351" y="csY12351"/>
              </a:cxn>
              <a:cxn ang="0">
                <a:pos x="csX12352" y="csY12352"/>
              </a:cxn>
              <a:cxn ang="0">
                <a:pos x="csX12353" y="csY12353"/>
              </a:cxn>
              <a:cxn ang="0">
                <a:pos x="csX12354" y="csY12354"/>
              </a:cxn>
              <a:cxn ang="0">
                <a:pos x="csX12355" y="csY12355"/>
              </a:cxn>
              <a:cxn ang="0">
                <a:pos x="csX12356" y="csY12356"/>
              </a:cxn>
              <a:cxn ang="0">
                <a:pos x="csX12357" y="csY12357"/>
              </a:cxn>
              <a:cxn ang="0">
                <a:pos x="csX12358" y="csY12358"/>
              </a:cxn>
              <a:cxn ang="0">
                <a:pos x="csX12359" y="csY12359"/>
              </a:cxn>
              <a:cxn ang="0">
                <a:pos x="csX12360" y="csY12360"/>
              </a:cxn>
              <a:cxn ang="0">
                <a:pos x="csX12361" y="csY12361"/>
              </a:cxn>
              <a:cxn ang="0">
                <a:pos x="csX12362" y="csY12362"/>
              </a:cxn>
              <a:cxn ang="0">
                <a:pos x="csX12363" y="csY12363"/>
              </a:cxn>
              <a:cxn ang="0">
                <a:pos x="csX12364" y="csY12364"/>
              </a:cxn>
              <a:cxn ang="0">
                <a:pos x="csX12365" y="csY12365"/>
              </a:cxn>
              <a:cxn ang="0">
                <a:pos x="csX12366" y="csY12366"/>
              </a:cxn>
              <a:cxn ang="0">
                <a:pos x="csX12367" y="csY12367"/>
              </a:cxn>
              <a:cxn ang="0">
                <a:pos x="csX12368" y="csY12368"/>
              </a:cxn>
              <a:cxn ang="0">
                <a:pos x="csX12369" y="csY12369"/>
              </a:cxn>
              <a:cxn ang="0">
                <a:pos x="csX12370" y="csY12370"/>
              </a:cxn>
              <a:cxn ang="0">
                <a:pos x="csX12371" y="csY12371"/>
              </a:cxn>
              <a:cxn ang="0">
                <a:pos x="csX12372" y="csY12372"/>
              </a:cxn>
              <a:cxn ang="0">
                <a:pos x="csX12373" y="csY12373"/>
              </a:cxn>
              <a:cxn ang="0">
                <a:pos x="csX12374" y="csY12374"/>
              </a:cxn>
              <a:cxn ang="0">
                <a:pos x="csX12375" y="csY12375"/>
              </a:cxn>
              <a:cxn ang="0">
                <a:pos x="csX12376" y="csY12376"/>
              </a:cxn>
              <a:cxn ang="0">
                <a:pos x="csX12377" y="csY12377"/>
              </a:cxn>
              <a:cxn ang="0">
                <a:pos x="csX12378" y="csY12378"/>
              </a:cxn>
              <a:cxn ang="0">
                <a:pos x="csX12379" y="csY12379"/>
              </a:cxn>
              <a:cxn ang="0">
                <a:pos x="csX12380" y="csY12380"/>
              </a:cxn>
              <a:cxn ang="0">
                <a:pos x="csX12381" y="csY12381"/>
              </a:cxn>
              <a:cxn ang="0">
                <a:pos x="csX12382" y="csY12382"/>
              </a:cxn>
              <a:cxn ang="0">
                <a:pos x="csX12383" y="csY12383"/>
              </a:cxn>
              <a:cxn ang="0">
                <a:pos x="csX12384" y="csY12384"/>
              </a:cxn>
              <a:cxn ang="0">
                <a:pos x="csX12385" y="csY12385"/>
              </a:cxn>
              <a:cxn ang="0">
                <a:pos x="csX12386" y="csY12386"/>
              </a:cxn>
              <a:cxn ang="0">
                <a:pos x="csX12387" y="csY12387"/>
              </a:cxn>
              <a:cxn ang="0">
                <a:pos x="csX12388" y="csY12388"/>
              </a:cxn>
              <a:cxn ang="0">
                <a:pos x="csX12389" y="csY12389"/>
              </a:cxn>
              <a:cxn ang="0">
                <a:pos x="csX12390" y="csY12390"/>
              </a:cxn>
              <a:cxn ang="0">
                <a:pos x="csX12391" y="csY12391"/>
              </a:cxn>
              <a:cxn ang="0">
                <a:pos x="csX12392" y="csY12392"/>
              </a:cxn>
              <a:cxn ang="0">
                <a:pos x="csX12393" y="csY12393"/>
              </a:cxn>
              <a:cxn ang="0">
                <a:pos x="csX12394" y="csY12394"/>
              </a:cxn>
              <a:cxn ang="0">
                <a:pos x="csX12395" y="csY12395"/>
              </a:cxn>
              <a:cxn ang="0">
                <a:pos x="csX12396" y="csY12396"/>
              </a:cxn>
              <a:cxn ang="0">
                <a:pos x="csX12397" y="csY12397"/>
              </a:cxn>
              <a:cxn ang="0">
                <a:pos x="csX12398" y="csY12398"/>
              </a:cxn>
              <a:cxn ang="0">
                <a:pos x="csX12399" y="csY12399"/>
              </a:cxn>
              <a:cxn ang="0">
                <a:pos x="csX12400" y="csY12400"/>
              </a:cxn>
              <a:cxn ang="0">
                <a:pos x="csX12401" y="csY12401"/>
              </a:cxn>
              <a:cxn ang="0">
                <a:pos x="csX12402" y="csY12402"/>
              </a:cxn>
              <a:cxn ang="0">
                <a:pos x="csX12403" y="csY12403"/>
              </a:cxn>
              <a:cxn ang="0">
                <a:pos x="csX12404" y="csY12404"/>
              </a:cxn>
              <a:cxn ang="0">
                <a:pos x="csX12405" y="csY12405"/>
              </a:cxn>
              <a:cxn ang="0">
                <a:pos x="csX12406" y="csY12406"/>
              </a:cxn>
              <a:cxn ang="0">
                <a:pos x="csX12407" y="csY12407"/>
              </a:cxn>
              <a:cxn ang="0">
                <a:pos x="csX12408" y="csY12408"/>
              </a:cxn>
              <a:cxn ang="0">
                <a:pos x="csX12409" y="csY12409"/>
              </a:cxn>
              <a:cxn ang="0">
                <a:pos x="csX12410" y="csY12410"/>
              </a:cxn>
              <a:cxn ang="0">
                <a:pos x="csX12411" y="csY12411"/>
              </a:cxn>
              <a:cxn ang="0">
                <a:pos x="csX12412" y="csY12412"/>
              </a:cxn>
              <a:cxn ang="0">
                <a:pos x="csX12413" y="csY12413"/>
              </a:cxn>
              <a:cxn ang="0">
                <a:pos x="csX12414" y="csY12414"/>
              </a:cxn>
              <a:cxn ang="0">
                <a:pos x="csX12415" y="csY12415"/>
              </a:cxn>
              <a:cxn ang="0">
                <a:pos x="csX12416" y="csY12416"/>
              </a:cxn>
              <a:cxn ang="0">
                <a:pos x="csX12417" y="csY12417"/>
              </a:cxn>
              <a:cxn ang="0">
                <a:pos x="csX12418" y="csY12418"/>
              </a:cxn>
              <a:cxn ang="0">
                <a:pos x="csX12419" y="csY12419"/>
              </a:cxn>
              <a:cxn ang="0">
                <a:pos x="csX12420" y="csY12420"/>
              </a:cxn>
              <a:cxn ang="0">
                <a:pos x="csX12421" y="csY12421"/>
              </a:cxn>
              <a:cxn ang="0">
                <a:pos x="csX12422" y="csY12422"/>
              </a:cxn>
              <a:cxn ang="0">
                <a:pos x="csX12423" y="csY12423"/>
              </a:cxn>
              <a:cxn ang="0">
                <a:pos x="csX12424" y="csY12424"/>
              </a:cxn>
              <a:cxn ang="0">
                <a:pos x="csX12425" y="csY12425"/>
              </a:cxn>
              <a:cxn ang="0">
                <a:pos x="csX12426" y="csY12426"/>
              </a:cxn>
              <a:cxn ang="0">
                <a:pos x="csX12427" y="csY12427"/>
              </a:cxn>
              <a:cxn ang="0">
                <a:pos x="csX12428" y="csY12428"/>
              </a:cxn>
              <a:cxn ang="0">
                <a:pos x="csX12429" y="csY12429"/>
              </a:cxn>
              <a:cxn ang="0">
                <a:pos x="csX12430" y="csY12430"/>
              </a:cxn>
              <a:cxn ang="0">
                <a:pos x="csX12431" y="csY12431"/>
              </a:cxn>
              <a:cxn ang="0">
                <a:pos x="csX12432" y="csY12432"/>
              </a:cxn>
              <a:cxn ang="0">
                <a:pos x="csX12433" y="csY12433"/>
              </a:cxn>
              <a:cxn ang="0">
                <a:pos x="csX12434" y="csY12434"/>
              </a:cxn>
              <a:cxn ang="0">
                <a:pos x="csX12435" y="csY12435"/>
              </a:cxn>
              <a:cxn ang="0">
                <a:pos x="csX12436" y="csY12436"/>
              </a:cxn>
              <a:cxn ang="0">
                <a:pos x="csX12437" y="csY12437"/>
              </a:cxn>
              <a:cxn ang="0">
                <a:pos x="csX12438" y="csY12438"/>
              </a:cxn>
              <a:cxn ang="0">
                <a:pos x="csX12439" y="csY12439"/>
              </a:cxn>
              <a:cxn ang="0">
                <a:pos x="csX12440" y="csY12440"/>
              </a:cxn>
              <a:cxn ang="0">
                <a:pos x="csX12441" y="csY12441"/>
              </a:cxn>
              <a:cxn ang="0">
                <a:pos x="csX12442" y="csY12442"/>
              </a:cxn>
              <a:cxn ang="0">
                <a:pos x="csX12443" y="csY12443"/>
              </a:cxn>
              <a:cxn ang="0">
                <a:pos x="csX12444" y="csY12444"/>
              </a:cxn>
              <a:cxn ang="0">
                <a:pos x="csX12445" y="csY12445"/>
              </a:cxn>
              <a:cxn ang="0">
                <a:pos x="csX12446" y="csY12446"/>
              </a:cxn>
              <a:cxn ang="0">
                <a:pos x="csX12447" y="csY12447"/>
              </a:cxn>
              <a:cxn ang="0">
                <a:pos x="csX12448" y="csY12448"/>
              </a:cxn>
              <a:cxn ang="0">
                <a:pos x="csX12449" y="csY12449"/>
              </a:cxn>
              <a:cxn ang="0">
                <a:pos x="csX12450" y="csY12450"/>
              </a:cxn>
              <a:cxn ang="0">
                <a:pos x="csX12451" y="csY12451"/>
              </a:cxn>
              <a:cxn ang="0">
                <a:pos x="csX12452" y="csY12452"/>
              </a:cxn>
              <a:cxn ang="0">
                <a:pos x="csX12453" y="csY12453"/>
              </a:cxn>
              <a:cxn ang="0">
                <a:pos x="csX12454" y="csY12454"/>
              </a:cxn>
              <a:cxn ang="0">
                <a:pos x="csX12455" y="csY12455"/>
              </a:cxn>
              <a:cxn ang="0">
                <a:pos x="csX12456" y="csY12456"/>
              </a:cxn>
              <a:cxn ang="0">
                <a:pos x="csX12457" y="csY12457"/>
              </a:cxn>
              <a:cxn ang="0">
                <a:pos x="csX12458" y="csY12458"/>
              </a:cxn>
              <a:cxn ang="0">
                <a:pos x="csX12459" y="csY12459"/>
              </a:cxn>
              <a:cxn ang="0">
                <a:pos x="csX12460" y="csY12460"/>
              </a:cxn>
              <a:cxn ang="0">
                <a:pos x="csX12461" y="csY12461"/>
              </a:cxn>
              <a:cxn ang="0">
                <a:pos x="csX12462" y="csY12462"/>
              </a:cxn>
              <a:cxn ang="0">
                <a:pos x="csX12463" y="csY12463"/>
              </a:cxn>
              <a:cxn ang="0">
                <a:pos x="csX12464" y="csY12464"/>
              </a:cxn>
              <a:cxn ang="0">
                <a:pos x="csX12465" y="csY12465"/>
              </a:cxn>
              <a:cxn ang="0">
                <a:pos x="csX12466" y="csY12466"/>
              </a:cxn>
              <a:cxn ang="0">
                <a:pos x="csX12467" y="csY12467"/>
              </a:cxn>
              <a:cxn ang="0">
                <a:pos x="csX12468" y="csY12468"/>
              </a:cxn>
              <a:cxn ang="0">
                <a:pos x="csX12469" y="csY12469"/>
              </a:cxn>
              <a:cxn ang="0">
                <a:pos x="csX12470" y="csY12470"/>
              </a:cxn>
              <a:cxn ang="0">
                <a:pos x="csX12471" y="csY12471"/>
              </a:cxn>
              <a:cxn ang="0">
                <a:pos x="csX12472" y="csY12472"/>
              </a:cxn>
              <a:cxn ang="0">
                <a:pos x="csX12473" y="csY12473"/>
              </a:cxn>
              <a:cxn ang="0">
                <a:pos x="csX12474" y="csY12474"/>
              </a:cxn>
              <a:cxn ang="0">
                <a:pos x="csX12475" y="csY12475"/>
              </a:cxn>
              <a:cxn ang="0">
                <a:pos x="csX12476" y="csY12476"/>
              </a:cxn>
              <a:cxn ang="0">
                <a:pos x="csX12477" y="csY12477"/>
              </a:cxn>
              <a:cxn ang="0">
                <a:pos x="csX12478" y="csY12478"/>
              </a:cxn>
              <a:cxn ang="0">
                <a:pos x="csX12479" y="csY12479"/>
              </a:cxn>
              <a:cxn ang="0">
                <a:pos x="csX12480" y="csY12480"/>
              </a:cxn>
              <a:cxn ang="0">
                <a:pos x="csX12481" y="csY12481"/>
              </a:cxn>
              <a:cxn ang="0">
                <a:pos x="csX12482" y="csY12482"/>
              </a:cxn>
              <a:cxn ang="0">
                <a:pos x="csX12483" y="csY12483"/>
              </a:cxn>
              <a:cxn ang="0">
                <a:pos x="csX12484" y="csY12484"/>
              </a:cxn>
              <a:cxn ang="0">
                <a:pos x="csX12485" y="csY12485"/>
              </a:cxn>
              <a:cxn ang="0">
                <a:pos x="csX12486" y="csY12486"/>
              </a:cxn>
              <a:cxn ang="0">
                <a:pos x="csX12487" y="csY12487"/>
              </a:cxn>
              <a:cxn ang="0">
                <a:pos x="csX12488" y="csY12488"/>
              </a:cxn>
              <a:cxn ang="0">
                <a:pos x="csX12489" y="csY12489"/>
              </a:cxn>
              <a:cxn ang="0">
                <a:pos x="csX12490" y="csY12490"/>
              </a:cxn>
              <a:cxn ang="0">
                <a:pos x="csX12491" y="csY12491"/>
              </a:cxn>
              <a:cxn ang="0">
                <a:pos x="csX12492" y="csY12492"/>
              </a:cxn>
              <a:cxn ang="0">
                <a:pos x="csX12493" y="csY12493"/>
              </a:cxn>
              <a:cxn ang="0">
                <a:pos x="csX12494" y="csY12494"/>
              </a:cxn>
              <a:cxn ang="0">
                <a:pos x="csX12495" y="csY12495"/>
              </a:cxn>
              <a:cxn ang="0">
                <a:pos x="csX12496" y="csY12496"/>
              </a:cxn>
              <a:cxn ang="0">
                <a:pos x="csX12497" y="csY12497"/>
              </a:cxn>
              <a:cxn ang="0">
                <a:pos x="csX12498" y="csY12498"/>
              </a:cxn>
              <a:cxn ang="0">
                <a:pos x="csX12499" y="csY12499"/>
              </a:cxn>
              <a:cxn ang="0">
                <a:pos x="csX12500" y="csY12500"/>
              </a:cxn>
              <a:cxn ang="0">
                <a:pos x="csX12501" y="csY12501"/>
              </a:cxn>
              <a:cxn ang="0">
                <a:pos x="csX12502" y="csY12502"/>
              </a:cxn>
              <a:cxn ang="0">
                <a:pos x="csX12503" y="csY12503"/>
              </a:cxn>
              <a:cxn ang="0">
                <a:pos x="csX12504" y="csY12504"/>
              </a:cxn>
              <a:cxn ang="0">
                <a:pos x="csX12505" y="csY12505"/>
              </a:cxn>
              <a:cxn ang="0">
                <a:pos x="csX12506" y="csY12506"/>
              </a:cxn>
              <a:cxn ang="0">
                <a:pos x="csX12507" y="csY12507"/>
              </a:cxn>
              <a:cxn ang="0">
                <a:pos x="csX12508" y="csY12508"/>
              </a:cxn>
              <a:cxn ang="0">
                <a:pos x="csX12509" y="csY12509"/>
              </a:cxn>
              <a:cxn ang="0">
                <a:pos x="csX12510" y="csY12510"/>
              </a:cxn>
              <a:cxn ang="0">
                <a:pos x="csX12511" y="csY12511"/>
              </a:cxn>
              <a:cxn ang="0">
                <a:pos x="csX12512" y="csY12512"/>
              </a:cxn>
              <a:cxn ang="0">
                <a:pos x="csX12513" y="csY12513"/>
              </a:cxn>
              <a:cxn ang="0">
                <a:pos x="csX12514" y="csY12514"/>
              </a:cxn>
              <a:cxn ang="0">
                <a:pos x="csX12515" y="csY12515"/>
              </a:cxn>
              <a:cxn ang="0">
                <a:pos x="csX12516" y="csY12516"/>
              </a:cxn>
              <a:cxn ang="0">
                <a:pos x="csX12517" y="csY12517"/>
              </a:cxn>
              <a:cxn ang="0">
                <a:pos x="csX12518" y="csY12518"/>
              </a:cxn>
              <a:cxn ang="0">
                <a:pos x="csX12519" y="csY12519"/>
              </a:cxn>
              <a:cxn ang="0">
                <a:pos x="csX12520" y="csY12520"/>
              </a:cxn>
              <a:cxn ang="0">
                <a:pos x="csX12521" y="csY12521"/>
              </a:cxn>
              <a:cxn ang="0">
                <a:pos x="csX12522" y="csY12522"/>
              </a:cxn>
              <a:cxn ang="0">
                <a:pos x="csX12523" y="csY12523"/>
              </a:cxn>
              <a:cxn ang="0">
                <a:pos x="csX12524" y="csY12524"/>
              </a:cxn>
              <a:cxn ang="0">
                <a:pos x="csX12525" y="csY12525"/>
              </a:cxn>
              <a:cxn ang="0">
                <a:pos x="csX12526" y="csY12526"/>
              </a:cxn>
              <a:cxn ang="0">
                <a:pos x="csX12527" y="csY12527"/>
              </a:cxn>
              <a:cxn ang="0">
                <a:pos x="csX12528" y="csY12528"/>
              </a:cxn>
              <a:cxn ang="0">
                <a:pos x="csX12529" y="csY12529"/>
              </a:cxn>
              <a:cxn ang="0">
                <a:pos x="csX12530" y="csY12530"/>
              </a:cxn>
              <a:cxn ang="0">
                <a:pos x="csX12531" y="csY12531"/>
              </a:cxn>
              <a:cxn ang="0">
                <a:pos x="csX12532" y="csY12532"/>
              </a:cxn>
              <a:cxn ang="0">
                <a:pos x="csX12533" y="csY12533"/>
              </a:cxn>
              <a:cxn ang="0">
                <a:pos x="csX12534" y="csY12534"/>
              </a:cxn>
              <a:cxn ang="0">
                <a:pos x="csX12535" y="csY12535"/>
              </a:cxn>
              <a:cxn ang="0">
                <a:pos x="csX12536" y="csY12536"/>
              </a:cxn>
              <a:cxn ang="0">
                <a:pos x="csX12537" y="csY12537"/>
              </a:cxn>
              <a:cxn ang="0">
                <a:pos x="csX12538" y="csY12538"/>
              </a:cxn>
              <a:cxn ang="0">
                <a:pos x="csX12539" y="csY12539"/>
              </a:cxn>
              <a:cxn ang="0">
                <a:pos x="csX12540" y="csY12540"/>
              </a:cxn>
              <a:cxn ang="0">
                <a:pos x="csX12541" y="csY12541"/>
              </a:cxn>
              <a:cxn ang="0">
                <a:pos x="csX12542" y="csY12542"/>
              </a:cxn>
              <a:cxn ang="0">
                <a:pos x="csX12543" y="csY12543"/>
              </a:cxn>
              <a:cxn ang="0">
                <a:pos x="csX12544" y="csY12544"/>
              </a:cxn>
              <a:cxn ang="0">
                <a:pos x="csX12545" y="csY12545"/>
              </a:cxn>
              <a:cxn ang="0">
                <a:pos x="csX12546" y="csY12546"/>
              </a:cxn>
              <a:cxn ang="0">
                <a:pos x="csX12547" y="csY12547"/>
              </a:cxn>
              <a:cxn ang="0">
                <a:pos x="csX12548" y="csY12548"/>
              </a:cxn>
              <a:cxn ang="0">
                <a:pos x="csX12549" y="csY12549"/>
              </a:cxn>
              <a:cxn ang="0">
                <a:pos x="csX12550" y="csY12550"/>
              </a:cxn>
              <a:cxn ang="0">
                <a:pos x="csX12551" y="csY12551"/>
              </a:cxn>
              <a:cxn ang="0">
                <a:pos x="csX12552" y="csY12552"/>
              </a:cxn>
              <a:cxn ang="0">
                <a:pos x="csX12553" y="csY12553"/>
              </a:cxn>
              <a:cxn ang="0">
                <a:pos x="csX12554" y="csY12554"/>
              </a:cxn>
              <a:cxn ang="0">
                <a:pos x="csX12555" y="csY12555"/>
              </a:cxn>
              <a:cxn ang="0">
                <a:pos x="csX12556" y="csY12556"/>
              </a:cxn>
              <a:cxn ang="0">
                <a:pos x="csX12557" y="csY12557"/>
              </a:cxn>
              <a:cxn ang="0">
                <a:pos x="csX12558" y="csY12558"/>
              </a:cxn>
              <a:cxn ang="0">
                <a:pos x="csX12559" y="csY12559"/>
              </a:cxn>
              <a:cxn ang="0">
                <a:pos x="csX12560" y="csY12560"/>
              </a:cxn>
              <a:cxn ang="0">
                <a:pos x="csX12561" y="csY12561"/>
              </a:cxn>
              <a:cxn ang="0">
                <a:pos x="csX12562" y="csY12562"/>
              </a:cxn>
              <a:cxn ang="0">
                <a:pos x="csX12563" y="csY12563"/>
              </a:cxn>
              <a:cxn ang="0">
                <a:pos x="csX12564" y="csY12564"/>
              </a:cxn>
              <a:cxn ang="0">
                <a:pos x="csX12565" y="csY12565"/>
              </a:cxn>
              <a:cxn ang="0">
                <a:pos x="csX12566" y="csY12566"/>
              </a:cxn>
              <a:cxn ang="0">
                <a:pos x="csX12567" y="csY12567"/>
              </a:cxn>
              <a:cxn ang="0">
                <a:pos x="csX12568" y="csY12568"/>
              </a:cxn>
              <a:cxn ang="0">
                <a:pos x="csX12569" y="csY12569"/>
              </a:cxn>
              <a:cxn ang="0">
                <a:pos x="csX12570" y="csY12570"/>
              </a:cxn>
              <a:cxn ang="0">
                <a:pos x="csX12571" y="csY12571"/>
              </a:cxn>
              <a:cxn ang="0">
                <a:pos x="csX12572" y="csY12572"/>
              </a:cxn>
              <a:cxn ang="0">
                <a:pos x="csX12573" y="csY12573"/>
              </a:cxn>
              <a:cxn ang="0">
                <a:pos x="csX12574" y="csY12574"/>
              </a:cxn>
              <a:cxn ang="0">
                <a:pos x="csX12575" y="csY12575"/>
              </a:cxn>
              <a:cxn ang="0">
                <a:pos x="csX12576" y="csY12576"/>
              </a:cxn>
              <a:cxn ang="0">
                <a:pos x="csX12577" y="csY12577"/>
              </a:cxn>
              <a:cxn ang="0">
                <a:pos x="csX12578" y="csY12578"/>
              </a:cxn>
              <a:cxn ang="0">
                <a:pos x="csX12579" y="csY12579"/>
              </a:cxn>
              <a:cxn ang="0">
                <a:pos x="csX12580" y="csY12580"/>
              </a:cxn>
              <a:cxn ang="0">
                <a:pos x="csX12581" y="csY12581"/>
              </a:cxn>
              <a:cxn ang="0">
                <a:pos x="csX12582" y="csY12582"/>
              </a:cxn>
              <a:cxn ang="0">
                <a:pos x="csX12583" y="csY12583"/>
              </a:cxn>
              <a:cxn ang="0">
                <a:pos x="csX12584" y="csY12584"/>
              </a:cxn>
              <a:cxn ang="0">
                <a:pos x="csX12585" y="csY12585"/>
              </a:cxn>
              <a:cxn ang="0">
                <a:pos x="csX12586" y="csY12586"/>
              </a:cxn>
              <a:cxn ang="0">
                <a:pos x="csX12587" y="csY12587"/>
              </a:cxn>
              <a:cxn ang="0">
                <a:pos x="csX12588" y="csY12588"/>
              </a:cxn>
              <a:cxn ang="0">
                <a:pos x="csX12589" y="csY12589"/>
              </a:cxn>
              <a:cxn ang="0">
                <a:pos x="csX12590" y="csY12590"/>
              </a:cxn>
              <a:cxn ang="0">
                <a:pos x="csX12591" y="csY12591"/>
              </a:cxn>
              <a:cxn ang="0">
                <a:pos x="csX12592" y="csY12592"/>
              </a:cxn>
              <a:cxn ang="0">
                <a:pos x="csX12593" y="csY12593"/>
              </a:cxn>
              <a:cxn ang="0">
                <a:pos x="csX12594" y="csY12594"/>
              </a:cxn>
              <a:cxn ang="0">
                <a:pos x="csX12595" y="csY12595"/>
              </a:cxn>
              <a:cxn ang="0">
                <a:pos x="csX12596" y="csY12596"/>
              </a:cxn>
              <a:cxn ang="0">
                <a:pos x="csX12597" y="csY12597"/>
              </a:cxn>
              <a:cxn ang="0">
                <a:pos x="csX12598" y="csY12598"/>
              </a:cxn>
              <a:cxn ang="0">
                <a:pos x="csX12599" y="csY12599"/>
              </a:cxn>
              <a:cxn ang="0">
                <a:pos x="csX12600" y="csY12600"/>
              </a:cxn>
              <a:cxn ang="0">
                <a:pos x="csX12601" y="csY12601"/>
              </a:cxn>
              <a:cxn ang="0">
                <a:pos x="csX12602" y="csY12602"/>
              </a:cxn>
              <a:cxn ang="0">
                <a:pos x="csX12603" y="csY12603"/>
              </a:cxn>
              <a:cxn ang="0">
                <a:pos x="csX12604" y="csY12604"/>
              </a:cxn>
              <a:cxn ang="0">
                <a:pos x="csX12605" y="csY12605"/>
              </a:cxn>
              <a:cxn ang="0">
                <a:pos x="csX12606" y="csY12606"/>
              </a:cxn>
              <a:cxn ang="0">
                <a:pos x="csX12607" y="csY12607"/>
              </a:cxn>
              <a:cxn ang="0">
                <a:pos x="csX12608" y="csY12608"/>
              </a:cxn>
              <a:cxn ang="0">
                <a:pos x="csX12609" y="csY12609"/>
              </a:cxn>
              <a:cxn ang="0">
                <a:pos x="csX12610" y="csY12610"/>
              </a:cxn>
              <a:cxn ang="0">
                <a:pos x="csX12611" y="csY12611"/>
              </a:cxn>
              <a:cxn ang="0">
                <a:pos x="csX12612" y="csY12612"/>
              </a:cxn>
              <a:cxn ang="0">
                <a:pos x="csX12613" y="csY12613"/>
              </a:cxn>
              <a:cxn ang="0">
                <a:pos x="csX12614" y="csY12614"/>
              </a:cxn>
              <a:cxn ang="0">
                <a:pos x="csX12615" y="csY12615"/>
              </a:cxn>
              <a:cxn ang="0">
                <a:pos x="csX12616" y="csY12616"/>
              </a:cxn>
              <a:cxn ang="0">
                <a:pos x="csX12617" y="csY12617"/>
              </a:cxn>
              <a:cxn ang="0">
                <a:pos x="csX12618" y="csY12618"/>
              </a:cxn>
              <a:cxn ang="0">
                <a:pos x="csX12619" y="csY12619"/>
              </a:cxn>
              <a:cxn ang="0">
                <a:pos x="csX12620" y="csY12620"/>
              </a:cxn>
              <a:cxn ang="0">
                <a:pos x="csX12621" y="csY12621"/>
              </a:cxn>
              <a:cxn ang="0">
                <a:pos x="csX12622" y="csY12622"/>
              </a:cxn>
              <a:cxn ang="0">
                <a:pos x="csX12623" y="csY12623"/>
              </a:cxn>
              <a:cxn ang="0">
                <a:pos x="csX12624" y="csY12624"/>
              </a:cxn>
              <a:cxn ang="0">
                <a:pos x="csX12625" y="csY12625"/>
              </a:cxn>
              <a:cxn ang="0">
                <a:pos x="csX12626" y="csY12626"/>
              </a:cxn>
              <a:cxn ang="0">
                <a:pos x="csX12627" y="csY12627"/>
              </a:cxn>
              <a:cxn ang="0">
                <a:pos x="csX12628" y="csY12628"/>
              </a:cxn>
              <a:cxn ang="0">
                <a:pos x="csX12629" y="csY12629"/>
              </a:cxn>
              <a:cxn ang="0">
                <a:pos x="csX12630" y="csY12630"/>
              </a:cxn>
              <a:cxn ang="0">
                <a:pos x="csX12631" y="csY12631"/>
              </a:cxn>
              <a:cxn ang="0">
                <a:pos x="csX12632" y="csY12632"/>
              </a:cxn>
              <a:cxn ang="0">
                <a:pos x="csX12633" y="csY12633"/>
              </a:cxn>
              <a:cxn ang="0">
                <a:pos x="csX12634" y="csY12634"/>
              </a:cxn>
              <a:cxn ang="0">
                <a:pos x="csX12635" y="csY12635"/>
              </a:cxn>
              <a:cxn ang="0">
                <a:pos x="csX12636" y="csY12636"/>
              </a:cxn>
              <a:cxn ang="0">
                <a:pos x="csX12637" y="csY12637"/>
              </a:cxn>
              <a:cxn ang="0">
                <a:pos x="csX12638" y="csY12638"/>
              </a:cxn>
              <a:cxn ang="0">
                <a:pos x="csX12639" y="csY12639"/>
              </a:cxn>
              <a:cxn ang="0">
                <a:pos x="csX12640" y="csY12640"/>
              </a:cxn>
              <a:cxn ang="0">
                <a:pos x="csX12641" y="csY12641"/>
              </a:cxn>
              <a:cxn ang="0">
                <a:pos x="csX12642" y="csY12642"/>
              </a:cxn>
              <a:cxn ang="0">
                <a:pos x="csX12643" y="csY12643"/>
              </a:cxn>
              <a:cxn ang="0">
                <a:pos x="csX12644" y="csY12644"/>
              </a:cxn>
              <a:cxn ang="0">
                <a:pos x="csX12645" y="csY12645"/>
              </a:cxn>
              <a:cxn ang="0">
                <a:pos x="csX12646" y="csY12646"/>
              </a:cxn>
              <a:cxn ang="0">
                <a:pos x="csX12647" y="csY12647"/>
              </a:cxn>
              <a:cxn ang="0">
                <a:pos x="csX12648" y="csY12648"/>
              </a:cxn>
              <a:cxn ang="0">
                <a:pos x="csX12649" y="csY12649"/>
              </a:cxn>
              <a:cxn ang="0">
                <a:pos x="csX12650" y="csY12650"/>
              </a:cxn>
              <a:cxn ang="0">
                <a:pos x="csX12651" y="csY12651"/>
              </a:cxn>
              <a:cxn ang="0">
                <a:pos x="csX12652" y="csY12652"/>
              </a:cxn>
              <a:cxn ang="0">
                <a:pos x="csX12653" y="csY12653"/>
              </a:cxn>
              <a:cxn ang="0">
                <a:pos x="csX12654" y="csY12654"/>
              </a:cxn>
              <a:cxn ang="0">
                <a:pos x="csX12655" y="csY12655"/>
              </a:cxn>
              <a:cxn ang="0">
                <a:pos x="csX12656" y="csY12656"/>
              </a:cxn>
              <a:cxn ang="0">
                <a:pos x="csX12657" y="csY12657"/>
              </a:cxn>
              <a:cxn ang="0">
                <a:pos x="csX12658" y="csY12658"/>
              </a:cxn>
              <a:cxn ang="0">
                <a:pos x="csX12659" y="csY12659"/>
              </a:cxn>
              <a:cxn ang="0">
                <a:pos x="csX12660" y="csY12660"/>
              </a:cxn>
              <a:cxn ang="0">
                <a:pos x="csX12661" y="csY12661"/>
              </a:cxn>
              <a:cxn ang="0">
                <a:pos x="csX12662" y="csY12662"/>
              </a:cxn>
              <a:cxn ang="0">
                <a:pos x="csX12663" y="csY12663"/>
              </a:cxn>
              <a:cxn ang="0">
                <a:pos x="csX12664" y="csY12664"/>
              </a:cxn>
              <a:cxn ang="0">
                <a:pos x="csX12665" y="csY12665"/>
              </a:cxn>
              <a:cxn ang="0">
                <a:pos x="csX12666" y="csY12666"/>
              </a:cxn>
              <a:cxn ang="0">
                <a:pos x="csX12667" y="csY12667"/>
              </a:cxn>
              <a:cxn ang="0">
                <a:pos x="csX12668" y="csY12668"/>
              </a:cxn>
              <a:cxn ang="0">
                <a:pos x="csX12669" y="csY12669"/>
              </a:cxn>
              <a:cxn ang="0">
                <a:pos x="csX12670" y="csY12670"/>
              </a:cxn>
              <a:cxn ang="0">
                <a:pos x="csX12671" y="csY12671"/>
              </a:cxn>
              <a:cxn ang="0">
                <a:pos x="csX12672" y="csY12672"/>
              </a:cxn>
              <a:cxn ang="0">
                <a:pos x="csX12673" y="csY12673"/>
              </a:cxn>
              <a:cxn ang="0">
                <a:pos x="csX12674" y="csY12674"/>
              </a:cxn>
              <a:cxn ang="0">
                <a:pos x="csX12675" y="csY12675"/>
              </a:cxn>
              <a:cxn ang="0">
                <a:pos x="csX12676" y="csY12676"/>
              </a:cxn>
              <a:cxn ang="0">
                <a:pos x="csX12677" y="csY12677"/>
              </a:cxn>
              <a:cxn ang="0">
                <a:pos x="csX12678" y="csY12678"/>
              </a:cxn>
              <a:cxn ang="0">
                <a:pos x="csX12679" y="csY12679"/>
              </a:cxn>
              <a:cxn ang="0">
                <a:pos x="csX12680" y="csY12680"/>
              </a:cxn>
              <a:cxn ang="0">
                <a:pos x="csX12681" y="csY12681"/>
              </a:cxn>
              <a:cxn ang="0">
                <a:pos x="csX12682" y="csY12682"/>
              </a:cxn>
              <a:cxn ang="0">
                <a:pos x="csX12683" y="csY12683"/>
              </a:cxn>
              <a:cxn ang="0">
                <a:pos x="csX12684" y="csY12684"/>
              </a:cxn>
              <a:cxn ang="0">
                <a:pos x="csX12685" y="csY12685"/>
              </a:cxn>
              <a:cxn ang="0">
                <a:pos x="csX12686" y="csY12686"/>
              </a:cxn>
              <a:cxn ang="0">
                <a:pos x="csX12687" y="csY12687"/>
              </a:cxn>
              <a:cxn ang="0">
                <a:pos x="csX12688" y="csY12688"/>
              </a:cxn>
              <a:cxn ang="0">
                <a:pos x="csX12689" y="csY12689"/>
              </a:cxn>
              <a:cxn ang="0">
                <a:pos x="csX12690" y="csY12690"/>
              </a:cxn>
              <a:cxn ang="0">
                <a:pos x="csX12691" y="csY12691"/>
              </a:cxn>
              <a:cxn ang="0">
                <a:pos x="csX12692" y="csY12692"/>
              </a:cxn>
              <a:cxn ang="0">
                <a:pos x="csX12693" y="csY12693"/>
              </a:cxn>
              <a:cxn ang="0">
                <a:pos x="csX12694" y="csY12694"/>
              </a:cxn>
              <a:cxn ang="0">
                <a:pos x="csX12695" y="csY12695"/>
              </a:cxn>
              <a:cxn ang="0">
                <a:pos x="csX12696" y="csY12696"/>
              </a:cxn>
              <a:cxn ang="0">
                <a:pos x="csX12697" y="csY12697"/>
              </a:cxn>
              <a:cxn ang="0">
                <a:pos x="csX12698" y="csY12698"/>
              </a:cxn>
              <a:cxn ang="0">
                <a:pos x="csX12699" y="csY12699"/>
              </a:cxn>
              <a:cxn ang="0">
                <a:pos x="csX12700" y="csY12700"/>
              </a:cxn>
              <a:cxn ang="0">
                <a:pos x="csX12701" y="csY12701"/>
              </a:cxn>
              <a:cxn ang="0">
                <a:pos x="csX12702" y="csY12702"/>
              </a:cxn>
              <a:cxn ang="0">
                <a:pos x="csX12703" y="csY12703"/>
              </a:cxn>
              <a:cxn ang="0">
                <a:pos x="csX12704" y="csY12704"/>
              </a:cxn>
              <a:cxn ang="0">
                <a:pos x="csX12705" y="csY12705"/>
              </a:cxn>
              <a:cxn ang="0">
                <a:pos x="csX12706" y="csY12706"/>
              </a:cxn>
              <a:cxn ang="0">
                <a:pos x="csX12707" y="csY12707"/>
              </a:cxn>
              <a:cxn ang="0">
                <a:pos x="csX12708" y="csY12708"/>
              </a:cxn>
              <a:cxn ang="0">
                <a:pos x="csX12709" y="csY12709"/>
              </a:cxn>
              <a:cxn ang="0">
                <a:pos x="csX12710" y="csY12710"/>
              </a:cxn>
              <a:cxn ang="0">
                <a:pos x="csX12711" y="csY12711"/>
              </a:cxn>
              <a:cxn ang="0">
                <a:pos x="csX12712" y="csY12712"/>
              </a:cxn>
              <a:cxn ang="0">
                <a:pos x="csX12713" y="csY12713"/>
              </a:cxn>
              <a:cxn ang="0">
                <a:pos x="csX12714" y="csY12714"/>
              </a:cxn>
              <a:cxn ang="0">
                <a:pos x="csX12715" y="csY12715"/>
              </a:cxn>
              <a:cxn ang="0">
                <a:pos x="csX12716" y="csY12716"/>
              </a:cxn>
              <a:cxn ang="0">
                <a:pos x="csX12717" y="csY12717"/>
              </a:cxn>
              <a:cxn ang="0">
                <a:pos x="csX12718" y="csY12718"/>
              </a:cxn>
              <a:cxn ang="0">
                <a:pos x="csX12719" y="csY12719"/>
              </a:cxn>
              <a:cxn ang="0">
                <a:pos x="csX12720" y="csY12720"/>
              </a:cxn>
              <a:cxn ang="0">
                <a:pos x="csX12721" y="csY12721"/>
              </a:cxn>
              <a:cxn ang="0">
                <a:pos x="csX12722" y="csY12722"/>
              </a:cxn>
              <a:cxn ang="0">
                <a:pos x="csX12723" y="csY12723"/>
              </a:cxn>
              <a:cxn ang="0">
                <a:pos x="csX12724" y="csY12724"/>
              </a:cxn>
              <a:cxn ang="0">
                <a:pos x="csX12725" y="csY12725"/>
              </a:cxn>
              <a:cxn ang="0">
                <a:pos x="csX12726" y="csY12726"/>
              </a:cxn>
              <a:cxn ang="0">
                <a:pos x="csX12727" y="csY12727"/>
              </a:cxn>
              <a:cxn ang="0">
                <a:pos x="csX12728" y="csY12728"/>
              </a:cxn>
              <a:cxn ang="0">
                <a:pos x="csX12729" y="csY12729"/>
              </a:cxn>
              <a:cxn ang="0">
                <a:pos x="csX12730" y="csY12730"/>
              </a:cxn>
              <a:cxn ang="0">
                <a:pos x="csX12731" y="csY12731"/>
              </a:cxn>
              <a:cxn ang="0">
                <a:pos x="csX12732" y="csY12732"/>
              </a:cxn>
              <a:cxn ang="0">
                <a:pos x="csX12733" y="csY12733"/>
              </a:cxn>
              <a:cxn ang="0">
                <a:pos x="csX12734" y="csY12734"/>
              </a:cxn>
              <a:cxn ang="0">
                <a:pos x="csX12735" y="csY12735"/>
              </a:cxn>
              <a:cxn ang="0">
                <a:pos x="csX12736" y="csY12736"/>
              </a:cxn>
              <a:cxn ang="0">
                <a:pos x="csX12737" y="csY12737"/>
              </a:cxn>
              <a:cxn ang="0">
                <a:pos x="csX12738" y="csY12738"/>
              </a:cxn>
              <a:cxn ang="0">
                <a:pos x="csX12739" y="csY12739"/>
              </a:cxn>
              <a:cxn ang="0">
                <a:pos x="csX12740" y="csY12740"/>
              </a:cxn>
              <a:cxn ang="0">
                <a:pos x="csX12741" y="csY12741"/>
              </a:cxn>
              <a:cxn ang="0">
                <a:pos x="csX12742" y="csY12742"/>
              </a:cxn>
              <a:cxn ang="0">
                <a:pos x="csX12743" y="csY12743"/>
              </a:cxn>
              <a:cxn ang="0">
                <a:pos x="csX12744" y="csY12744"/>
              </a:cxn>
              <a:cxn ang="0">
                <a:pos x="csX12745" y="csY12745"/>
              </a:cxn>
              <a:cxn ang="0">
                <a:pos x="csX12746" y="csY12746"/>
              </a:cxn>
              <a:cxn ang="0">
                <a:pos x="csX12747" y="csY12747"/>
              </a:cxn>
              <a:cxn ang="0">
                <a:pos x="csX12748" y="csY12748"/>
              </a:cxn>
              <a:cxn ang="0">
                <a:pos x="csX12749" y="csY12749"/>
              </a:cxn>
              <a:cxn ang="0">
                <a:pos x="csX12750" y="csY12750"/>
              </a:cxn>
              <a:cxn ang="0">
                <a:pos x="csX12751" y="csY12751"/>
              </a:cxn>
              <a:cxn ang="0">
                <a:pos x="csX12752" y="csY12752"/>
              </a:cxn>
              <a:cxn ang="0">
                <a:pos x="csX12753" y="csY12753"/>
              </a:cxn>
              <a:cxn ang="0">
                <a:pos x="csX12754" y="csY12754"/>
              </a:cxn>
              <a:cxn ang="0">
                <a:pos x="csX12755" y="csY12755"/>
              </a:cxn>
              <a:cxn ang="0">
                <a:pos x="csX12756" y="csY12756"/>
              </a:cxn>
              <a:cxn ang="0">
                <a:pos x="csX12757" y="csY12757"/>
              </a:cxn>
              <a:cxn ang="0">
                <a:pos x="csX12758" y="csY12758"/>
              </a:cxn>
              <a:cxn ang="0">
                <a:pos x="csX12759" y="csY12759"/>
              </a:cxn>
              <a:cxn ang="0">
                <a:pos x="csX12760" y="csY12760"/>
              </a:cxn>
              <a:cxn ang="0">
                <a:pos x="csX12761" y="csY12761"/>
              </a:cxn>
              <a:cxn ang="0">
                <a:pos x="csX12762" y="csY12762"/>
              </a:cxn>
              <a:cxn ang="0">
                <a:pos x="csX12763" y="csY12763"/>
              </a:cxn>
              <a:cxn ang="0">
                <a:pos x="csX12764" y="csY12764"/>
              </a:cxn>
              <a:cxn ang="0">
                <a:pos x="csX12765" y="csY12765"/>
              </a:cxn>
              <a:cxn ang="0">
                <a:pos x="csX12766" y="csY12766"/>
              </a:cxn>
              <a:cxn ang="0">
                <a:pos x="csX12767" y="csY12767"/>
              </a:cxn>
              <a:cxn ang="0">
                <a:pos x="csX12768" y="csY12768"/>
              </a:cxn>
              <a:cxn ang="0">
                <a:pos x="csX12769" y="csY12769"/>
              </a:cxn>
              <a:cxn ang="0">
                <a:pos x="csX12770" y="csY12770"/>
              </a:cxn>
              <a:cxn ang="0">
                <a:pos x="csX12771" y="csY12771"/>
              </a:cxn>
              <a:cxn ang="0">
                <a:pos x="csX12772" y="csY12772"/>
              </a:cxn>
              <a:cxn ang="0">
                <a:pos x="csX12773" y="csY12773"/>
              </a:cxn>
              <a:cxn ang="0">
                <a:pos x="csX12774" y="csY12774"/>
              </a:cxn>
              <a:cxn ang="0">
                <a:pos x="csX12775" y="csY12775"/>
              </a:cxn>
              <a:cxn ang="0">
                <a:pos x="csX12776" y="csY12776"/>
              </a:cxn>
              <a:cxn ang="0">
                <a:pos x="csX12777" y="csY12777"/>
              </a:cxn>
              <a:cxn ang="0">
                <a:pos x="csX12778" y="csY12778"/>
              </a:cxn>
              <a:cxn ang="0">
                <a:pos x="csX12779" y="csY12779"/>
              </a:cxn>
              <a:cxn ang="0">
                <a:pos x="csX12780" y="csY12780"/>
              </a:cxn>
              <a:cxn ang="0">
                <a:pos x="csX12781" y="csY12781"/>
              </a:cxn>
              <a:cxn ang="0">
                <a:pos x="csX12782" y="csY12782"/>
              </a:cxn>
              <a:cxn ang="0">
                <a:pos x="csX12783" y="csY12783"/>
              </a:cxn>
              <a:cxn ang="0">
                <a:pos x="csX12784" y="csY12784"/>
              </a:cxn>
              <a:cxn ang="0">
                <a:pos x="csX12785" y="csY12785"/>
              </a:cxn>
              <a:cxn ang="0">
                <a:pos x="csX12786" y="csY12786"/>
              </a:cxn>
              <a:cxn ang="0">
                <a:pos x="csX12787" y="csY12787"/>
              </a:cxn>
              <a:cxn ang="0">
                <a:pos x="csX12788" y="csY12788"/>
              </a:cxn>
              <a:cxn ang="0">
                <a:pos x="csX12789" y="csY12789"/>
              </a:cxn>
              <a:cxn ang="0">
                <a:pos x="csX12790" y="csY12790"/>
              </a:cxn>
              <a:cxn ang="0">
                <a:pos x="csX12791" y="csY12791"/>
              </a:cxn>
              <a:cxn ang="0">
                <a:pos x="csX12792" y="csY12792"/>
              </a:cxn>
              <a:cxn ang="0">
                <a:pos x="csX12793" y="csY12793"/>
              </a:cxn>
              <a:cxn ang="0">
                <a:pos x="csX12794" y="csY12794"/>
              </a:cxn>
              <a:cxn ang="0">
                <a:pos x="csX12795" y="csY12795"/>
              </a:cxn>
              <a:cxn ang="0">
                <a:pos x="csX12796" y="csY12796"/>
              </a:cxn>
              <a:cxn ang="0">
                <a:pos x="csX12797" y="csY12797"/>
              </a:cxn>
              <a:cxn ang="0">
                <a:pos x="csX12798" y="csY12798"/>
              </a:cxn>
              <a:cxn ang="0">
                <a:pos x="csX12799" y="csY12799"/>
              </a:cxn>
              <a:cxn ang="0">
                <a:pos x="csX12800" y="csY12800"/>
              </a:cxn>
              <a:cxn ang="0">
                <a:pos x="csX12801" y="csY12801"/>
              </a:cxn>
              <a:cxn ang="0">
                <a:pos x="csX12802" y="csY12802"/>
              </a:cxn>
              <a:cxn ang="0">
                <a:pos x="csX12803" y="csY12803"/>
              </a:cxn>
              <a:cxn ang="0">
                <a:pos x="csX12804" y="csY12804"/>
              </a:cxn>
              <a:cxn ang="0">
                <a:pos x="csX12805" y="csY12805"/>
              </a:cxn>
              <a:cxn ang="0">
                <a:pos x="csX12806" y="csY12806"/>
              </a:cxn>
              <a:cxn ang="0">
                <a:pos x="csX12807" y="csY12807"/>
              </a:cxn>
              <a:cxn ang="0">
                <a:pos x="csX12808" y="csY12808"/>
              </a:cxn>
              <a:cxn ang="0">
                <a:pos x="csX12809" y="csY12809"/>
              </a:cxn>
              <a:cxn ang="0">
                <a:pos x="csX12810" y="csY12810"/>
              </a:cxn>
              <a:cxn ang="0">
                <a:pos x="csX12811" y="csY12811"/>
              </a:cxn>
              <a:cxn ang="0">
                <a:pos x="csX12812" y="csY12812"/>
              </a:cxn>
              <a:cxn ang="0">
                <a:pos x="csX12813" y="csY12813"/>
              </a:cxn>
              <a:cxn ang="0">
                <a:pos x="csX12814" y="csY12814"/>
              </a:cxn>
              <a:cxn ang="0">
                <a:pos x="csX12815" y="csY12815"/>
              </a:cxn>
              <a:cxn ang="0">
                <a:pos x="csX12816" y="csY12816"/>
              </a:cxn>
              <a:cxn ang="0">
                <a:pos x="csX12817" y="csY12817"/>
              </a:cxn>
              <a:cxn ang="0">
                <a:pos x="csX12818" y="csY12818"/>
              </a:cxn>
              <a:cxn ang="0">
                <a:pos x="csX12819" y="csY12819"/>
              </a:cxn>
              <a:cxn ang="0">
                <a:pos x="csX12820" y="csY12820"/>
              </a:cxn>
              <a:cxn ang="0">
                <a:pos x="csX12821" y="csY12821"/>
              </a:cxn>
              <a:cxn ang="0">
                <a:pos x="csX12822" y="csY12822"/>
              </a:cxn>
              <a:cxn ang="0">
                <a:pos x="csX12823" y="csY12823"/>
              </a:cxn>
              <a:cxn ang="0">
                <a:pos x="csX12824" y="csY12824"/>
              </a:cxn>
              <a:cxn ang="0">
                <a:pos x="csX12825" y="csY12825"/>
              </a:cxn>
              <a:cxn ang="0">
                <a:pos x="csX12826" y="csY12826"/>
              </a:cxn>
              <a:cxn ang="0">
                <a:pos x="csX12827" y="csY12827"/>
              </a:cxn>
              <a:cxn ang="0">
                <a:pos x="csX12828" y="csY12828"/>
              </a:cxn>
              <a:cxn ang="0">
                <a:pos x="csX12829" y="csY12829"/>
              </a:cxn>
              <a:cxn ang="0">
                <a:pos x="csX12830" y="csY12830"/>
              </a:cxn>
              <a:cxn ang="0">
                <a:pos x="csX12831" y="csY12831"/>
              </a:cxn>
              <a:cxn ang="0">
                <a:pos x="csX12832" y="csY12832"/>
              </a:cxn>
              <a:cxn ang="0">
                <a:pos x="csX12833" y="csY12833"/>
              </a:cxn>
              <a:cxn ang="0">
                <a:pos x="csX12834" y="csY12834"/>
              </a:cxn>
              <a:cxn ang="0">
                <a:pos x="csX12835" y="csY12835"/>
              </a:cxn>
              <a:cxn ang="0">
                <a:pos x="csX12836" y="csY12836"/>
              </a:cxn>
              <a:cxn ang="0">
                <a:pos x="csX12837" y="csY12837"/>
              </a:cxn>
              <a:cxn ang="0">
                <a:pos x="csX12838" y="csY12838"/>
              </a:cxn>
              <a:cxn ang="0">
                <a:pos x="csX12839" y="csY12839"/>
              </a:cxn>
              <a:cxn ang="0">
                <a:pos x="csX12840" y="csY12840"/>
              </a:cxn>
              <a:cxn ang="0">
                <a:pos x="csX12841" y="csY12841"/>
              </a:cxn>
              <a:cxn ang="0">
                <a:pos x="csX12842" y="csY12842"/>
              </a:cxn>
              <a:cxn ang="0">
                <a:pos x="csX12843" y="csY12843"/>
              </a:cxn>
              <a:cxn ang="0">
                <a:pos x="csX12844" y="csY12844"/>
              </a:cxn>
              <a:cxn ang="0">
                <a:pos x="csX12845" y="csY12845"/>
              </a:cxn>
              <a:cxn ang="0">
                <a:pos x="csX12846" y="csY12846"/>
              </a:cxn>
              <a:cxn ang="0">
                <a:pos x="csX12847" y="csY12847"/>
              </a:cxn>
              <a:cxn ang="0">
                <a:pos x="csX12848" y="csY12848"/>
              </a:cxn>
              <a:cxn ang="0">
                <a:pos x="csX12849" y="csY12849"/>
              </a:cxn>
              <a:cxn ang="0">
                <a:pos x="csX12850" y="csY12850"/>
              </a:cxn>
              <a:cxn ang="0">
                <a:pos x="csX12851" y="csY12851"/>
              </a:cxn>
              <a:cxn ang="0">
                <a:pos x="csX12852" y="csY12852"/>
              </a:cxn>
              <a:cxn ang="0">
                <a:pos x="csX12853" y="csY12853"/>
              </a:cxn>
              <a:cxn ang="0">
                <a:pos x="csX12854" y="csY12854"/>
              </a:cxn>
              <a:cxn ang="0">
                <a:pos x="csX12855" y="csY12855"/>
              </a:cxn>
              <a:cxn ang="0">
                <a:pos x="csX12856" y="csY12856"/>
              </a:cxn>
              <a:cxn ang="0">
                <a:pos x="csX12857" y="csY12857"/>
              </a:cxn>
              <a:cxn ang="0">
                <a:pos x="csX12858" y="csY12858"/>
              </a:cxn>
              <a:cxn ang="0">
                <a:pos x="csX12859" y="csY12859"/>
              </a:cxn>
              <a:cxn ang="0">
                <a:pos x="csX12860" y="csY12860"/>
              </a:cxn>
              <a:cxn ang="0">
                <a:pos x="csX12861" y="csY12861"/>
              </a:cxn>
              <a:cxn ang="0">
                <a:pos x="csX12862" y="csY12862"/>
              </a:cxn>
              <a:cxn ang="0">
                <a:pos x="csX12863" y="csY12863"/>
              </a:cxn>
              <a:cxn ang="0">
                <a:pos x="csX12864" y="csY12864"/>
              </a:cxn>
              <a:cxn ang="0">
                <a:pos x="csX12865" y="csY12865"/>
              </a:cxn>
              <a:cxn ang="0">
                <a:pos x="csX12866" y="csY12866"/>
              </a:cxn>
              <a:cxn ang="0">
                <a:pos x="csX12867" y="csY12867"/>
              </a:cxn>
              <a:cxn ang="0">
                <a:pos x="csX12868" y="csY12868"/>
              </a:cxn>
              <a:cxn ang="0">
                <a:pos x="csX12869" y="csY12869"/>
              </a:cxn>
              <a:cxn ang="0">
                <a:pos x="csX12870" y="csY12870"/>
              </a:cxn>
              <a:cxn ang="0">
                <a:pos x="csX12871" y="csY12871"/>
              </a:cxn>
              <a:cxn ang="0">
                <a:pos x="csX12872" y="csY12872"/>
              </a:cxn>
              <a:cxn ang="0">
                <a:pos x="csX12873" y="csY12873"/>
              </a:cxn>
              <a:cxn ang="0">
                <a:pos x="csX12874" y="csY12874"/>
              </a:cxn>
              <a:cxn ang="0">
                <a:pos x="csX12875" y="csY12875"/>
              </a:cxn>
              <a:cxn ang="0">
                <a:pos x="csX12876" y="csY12876"/>
              </a:cxn>
              <a:cxn ang="0">
                <a:pos x="csX12877" y="csY12877"/>
              </a:cxn>
              <a:cxn ang="0">
                <a:pos x="csX12878" y="csY12878"/>
              </a:cxn>
              <a:cxn ang="0">
                <a:pos x="csX12879" y="csY12879"/>
              </a:cxn>
              <a:cxn ang="0">
                <a:pos x="csX12880" y="csY12880"/>
              </a:cxn>
              <a:cxn ang="0">
                <a:pos x="csX12881" y="csY12881"/>
              </a:cxn>
              <a:cxn ang="0">
                <a:pos x="csX12882" y="csY12882"/>
              </a:cxn>
              <a:cxn ang="0">
                <a:pos x="csX12883" y="csY12883"/>
              </a:cxn>
              <a:cxn ang="0">
                <a:pos x="csX12884" y="csY12884"/>
              </a:cxn>
              <a:cxn ang="0">
                <a:pos x="csX12885" y="csY12885"/>
              </a:cxn>
              <a:cxn ang="0">
                <a:pos x="csX12886" y="csY12886"/>
              </a:cxn>
              <a:cxn ang="0">
                <a:pos x="csX12887" y="csY12887"/>
              </a:cxn>
              <a:cxn ang="0">
                <a:pos x="csX12888" y="csY12888"/>
              </a:cxn>
              <a:cxn ang="0">
                <a:pos x="csX12889" y="csY12889"/>
              </a:cxn>
              <a:cxn ang="0">
                <a:pos x="csX12890" y="csY12890"/>
              </a:cxn>
              <a:cxn ang="0">
                <a:pos x="csX12891" y="csY12891"/>
              </a:cxn>
              <a:cxn ang="0">
                <a:pos x="csX12892" y="csY12892"/>
              </a:cxn>
              <a:cxn ang="0">
                <a:pos x="csX12893" y="csY12893"/>
              </a:cxn>
              <a:cxn ang="0">
                <a:pos x="csX12894" y="csY12894"/>
              </a:cxn>
              <a:cxn ang="0">
                <a:pos x="csX12895" y="csY12895"/>
              </a:cxn>
              <a:cxn ang="0">
                <a:pos x="csX12896" y="csY12896"/>
              </a:cxn>
              <a:cxn ang="0">
                <a:pos x="csX12897" y="csY12897"/>
              </a:cxn>
              <a:cxn ang="0">
                <a:pos x="csX12898" y="csY12898"/>
              </a:cxn>
              <a:cxn ang="0">
                <a:pos x="csX12899" y="csY12899"/>
              </a:cxn>
              <a:cxn ang="0">
                <a:pos x="csX12900" y="csY12900"/>
              </a:cxn>
              <a:cxn ang="0">
                <a:pos x="csX12901" y="csY12901"/>
              </a:cxn>
              <a:cxn ang="0">
                <a:pos x="csX12902" y="csY12902"/>
              </a:cxn>
              <a:cxn ang="0">
                <a:pos x="csX12903" y="csY12903"/>
              </a:cxn>
              <a:cxn ang="0">
                <a:pos x="csX12904" y="csY12904"/>
              </a:cxn>
              <a:cxn ang="0">
                <a:pos x="csX12905" y="csY12905"/>
              </a:cxn>
              <a:cxn ang="0">
                <a:pos x="csX12906" y="csY12906"/>
              </a:cxn>
              <a:cxn ang="0">
                <a:pos x="csX12907" y="csY12907"/>
              </a:cxn>
              <a:cxn ang="0">
                <a:pos x="csX12908" y="csY12908"/>
              </a:cxn>
              <a:cxn ang="0">
                <a:pos x="csX12909" y="csY12909"/>
              </a:cxn>
              <a:cxn ang="0">
                <a:pos x="csX12910" y="csY12910"/>
              </a:cxn>
              <a:cxn ang="0">
                <a:pos x="csX12911" y="csY12911"/>
              </a:cxn>
              <a:cxn ang="0">
                <a:pos x="csX12912" y="csY12912"/>
              </a:cxn>
              <a:cxn ang="0">
                <a:pos x="csX12913" y="csY12913"/>
              </a:cxn>
              <a:cxn ang="0">
                <a:pos x="csX12914" y="csY12914"/>
              </a:cxn>
              <a:cxn ang="0">
                <a:pos x="csX12915" y="csY12915"/>
              </a:cxn>
              <a:cxn ang="0">
                <a:pos x="csX12916" y="csY12916"/>
              </a:cxn>
              <a:cxn ang="0">
                <a:pos x="csX12917" y="csY12917"/>
              </a:cxn>
              <a:cxn ang="0">
                <a:pos x="csX12918" y="csY12918"/>
              </a:cxn>
              <a:cxn ang="0">
                <a:pos x="csX12919" y="csY12919"/>
              </a:cxn>
              <a:cxn ang="0">
                <a:pos x="csX12920" y="csY12920"/>
              </a:cxn>
              <a:cxn ang="0">
                <a:pos x="csX12921" y="csY12921"/>
              </a:cxn>
              <a:cxn ang="0">
                <a:pos x="csX12922" y="csY12922"/>
              </a:cxn>
              <a:cxn ang="0">
                <a:pos x="csX12923" y="csY12923"/>
              </a:cxn>
              <a:cxn ang="0">
                <a:pos x="csX12924" y="csY12924"/>
              </a:cxn>
              <a:cxn ang="0">
                <a:pos x="csX12925" y="csY12925"/>
              </a:cxn>
              <a:cxn ang="0">
                <a:pos x="csX12926" y="csY12926"/>
              </a:cxn>
              <a:cxn ang="0">
                <a:pos x="csX12927" y="csY12927"/>
              </a:cxn>
              <a:cxn ang="0">
                <a:pos x="csX12928" y="csY12928"/>
              </a:cxn>
              <a:cxn ang="0">
                <a:pos x="csX12929" y="csY12929"/>
              </a:cxn>
              <a:cxn ang="0">
                <a:pos x="csX12930" y="csY12930"/>
              </a:cxn>
              <a:cxn ang="0">
                <a:pos x="csX12931" y="csY12931"/>
              </a:cxn>
              <a:cxn ang="0">
                <a:pos x="csX12932" y="csY12932"/>
              </a:cxn>
              <a:cxn ang="0">
                <a:pos x="csX12933" y="csY12933"/>
              </a:cxn>
              <a:cxn ang="0">
                <a:pos x="csX12934" y="csY12934"/>
              </a:cxn>
              <a:cxn ang="0">
                <a:pos x="csX12935" y="csY12935"/>
              </a:cxn>
              <a:cxn ang="0">
                <a:pos x="csX12936" y="csY12936"/>
              </a:cxn>
              <a:cxn ang="0">
                <a:pos x="csX12937" y="csY12937"/>
              </a:cxn>
              <a:cxn ang="0">
                <a:pos x="csX12938" y="csY12938"/>
              </a:cxn>
              <a:cxn ang="0">
                <a:pos x="csX12939" y="csY12939"/>
              </a:cxn>
              <a:cxn ang="0">
                <a:pos x="csX12940" y="csY12940"/>
              </a:cxn>
              <a:cxn ang="0">
                <a:pos x="csX12941" y="csY12941"/>
              </a:cxn>
              <a:cxn ang="0">
                <a:pos x="csX12942" y="csY12942"/>
              </a:cxn>
              <a:cxn ang="0">
                <a:pos x="csX12943" y="csY12943"/>
              </a:cxn>
              <a:cxn ang="0">
                <a:pos x="csX12944" y="csY12944"/>
              </a:cxn>
              <a:cxn ang="0">
                <a:pos x="csX12945" y="csY12945"/>
              </a:cxn>
              <a:cxn ang="0">
                <a:pos x="csX12946" y="csY12946"/>
              </a:cxn>
              <a:cxn ang="0">
                <a:pos x="csX12947" y="csY12947"/>
              </a:cxn>
              <a:cxn ang="0">
                <a:pos x="csX12948" y="csY12948"/>
              </a:cxn>
              <a:cxn ang="0">
                <a:pos x="csX12949" y="csY12949"/>
              </a:cxn>
              <a:cxn ang="0">
                <a:pos x="csX12950" y="csY12950"/>
              </a:cxn>
              <a:cxn ang="0">
                <a:pos x="csX12951" y="csY12951"/>
              </a:cxn>
              <a:cxn ang="0">
                <a:pos x="csX12952" y="csY12952"/>
              </a:cxn>
              <a:cxn ang="0">
                <a:pos x="csX12953" y="csY12953"/>
              </a:cxn>
              <a:cxn ang="0">
                <a:pos x="csX12954" y="csY12954"/>
              </a:cxn>
              <a:cxn ang="0">
                <a:pos x="csX12955" y="csY12955"/>
              </a:cxn>
              <a:cxn ang="0">
                <a:pos x="csX12956" y="csY12956"/>
              </a:cxn>
              <a:cxn ang="0">
                <a:pos x="csX12957" y="csY12957"/>
              </a:cxn>
              <a:cxn ang="0">
                <a:pos x="csX12958" y="csY12958"/>
              </a:cxn>
              <a:cxn ang="0">
                <a:pos x="csX12959" y="csY12959"/>
              </a:cxn>
              <a:cxn ang="0">
                <a:pos x="csX12960" y="csY12960"/>
              </a:cxn>
              <a:cxn ang="0">
                <a:pos x="csX12961" y="csY12961"/>
              </a:cxn>
              <a:cxn ang="0">
                <a:pos x="csX12962" y="csY12962"/>
              </a:cxn>
              <a:cxn ang="0">
                <a:pos x="csX12963" y="csY12963"/>
              </a:cxn>
              <a:cxn ang="0">
                <a:pos x="csX12964" y="csY12964"/>
              </a:cxn>
              <a:cxn ang="0">
                <a:pos x="csX12965" y="csY12965"/>
              </a:cxn>
              <a:cxn ang="0">
                <a:pos x="csX12966" y="csY12966"/>
              </a:cxn>
              <a:cxn ang="0">
                <a:pos x="csX12967" y="csY12967"/>
              </a:cxn>
              <a:cxn ang="0">
                <a:pos x="csX12968" y="csY12968"/>
              </a:cxn>
              <a:cxn ang="0">
                <a:pos x="csX12969" y="csY12969"/>
              </a:cxn>
              <a:cxn ang="0">
                <a:pos x="csX12970" y="csY12970"/>
              </a:cxn>
              <a:cxn ang="0">
                <a:pos x="csX12971" y="csY12971"/>
              </a:cxn>
              <a:cxn ang="0">
                <a:pos x="csX12972" y="csY12972"/>
              </a:cxn>
              <a:cxn ang="0">
                <a:pos x="csX12973" y="csY12973"/>
              </a:cxn>
              <a:cxn ang="0">
                <a:pos x="csX12974" y="csY12974"/>
              </a:cxn>
              <a:cxn ang="0">
                <a:pos x="csX12975" y="csY12975"/>
              </a:cxn>
              <a:cxn ang="0">
                <a:pos x="csX12976" y="csY12976"/>
              </a:cxn>
              <a:cxn ang="0">
                <a:pos x="csX12977" y="csY12977"/>
              </a:cxn>
              <a:cxn ang="0">
                <a:pos x="csX12978" y="csY12978"/>
              </a:cxn>
              <a:cxn ang="0">
                <a:pos x="csX12979" y="csY12979"/>
              </a:cxn>
              <a:cxn ang="0">
                <a:pos x="csX12980" y="csY12980"/>
              </a:cxn>
              <a:cxn ang="0">
                <a:pos x="csX12981" y="csY12981"/>
              </a:cxn>
              <a:cxn ang="0">
                <a:pos x="csX12982" y="csY12982"/>
              </a:cxn>
              <a:cxn ang="0">
                <a:pos x="csX12983" y="csY12983"/>
              </a:cxn>
              <a:cxn ang="0">
                <a:pos x="csX12984" y="csY12984"/>
              </a:cxn>
              <a:cxn ang="0">
                <a:pos x="csX12985" y="csY12985"/>
              </a:cxn>
              <a:cxn ang="0">
                <a:pos x="csX12986" y="csY12986"/>
              </a:cxn>
              <a:cxn ang="0">
                <a:pos x="csX12987" y="csY12987"/>
              </a:cxn>
              <a:cxn ang="0">
                <a:pos x="csX12988" y="csY12988"/>
              </a:cxn>
              <a:cxn ang="0">
                <a:pos x="csX12989" y="csY12989"/>
              </a:cxn>
              <a:cxn ang="0">
                <a:pos x="csX12990" y="csY12990"/>
              </a:cxn>
              <a:cxn ang="0">
                <a:pos x="csX12991" y="csY12991"/>
              </a:cxn>
              <a:cxn ang="0">
                <a:pos x="csX12992" y="csY12992"/>
              </a:cxn>
              <a:cxn ang="0">
                <a:pos x="csX12993" y="csY12993"/>
              </a:cxn>
              <a:cxn ang="0">
                <a:pos x="csX12994" y="csY12994"/>
              </a:cxn>
              <a:cxn ang="0">
                <a:pos x="csX12995" y="csY12995"/>
              </a:cxn>
              <a:cxn ang="0">
                <a:pos x="csX12996" y="csY12996"/>
              </a:cxn>
              <a:cxn ang="0">
                <a:pos x="csX12997" y="csY12997"/>
              </a:cxn>
              <a:cxn ang="0">
                <a:pos x="csX12998" y="csY12998"/>
              </a:cxn>
              <a:cxn ang="0">
                <a:pos x="csX12999" y="csY12999"/>
              </a:cxn>
              <a:cxn ang="0">
                <a:pos x="csX13000" y="csY13000"/>
              </a:cxn>
              <a:cxn ang="0">
                <a:pos x="csX13001" y="csY13001"/>
              </a:cxn>
              <a:cxn ang="0">
                <a:pos x="csX13002" y="csY13002"/>
              </a:cxn>
              <a:cxn ang="0">
                <a:pos x="csX13003" y="csY13003"/>
              </a:cxn>
              <a:cxn ang="0">
                <a:pos x="csX13004" y="csY13004"/>
              </a:cxn>
              <a:cxn ang="0">
                <a:pos x="csX13005" y="csY13005"/>
              </a:cxn>
              <a:cxn ang="0">
                <a:pos x="csX13006" y="csY13006"/>
              </a:cxn>
              <a:cxn ang="0">
                <a:pos x="csX13007" y="csY13007"/>
              </a:cxn>
              <a:cxn ang="0">
                <a:pos x="csX13008" y="csY13008"/>
              </a:cxn>
              <a:cxn ang="0">
                <a:pos x="csX13009" y="csY13009"/>
              </a:cxn>
              <a:cxn ang="0">
                <a:pos x="csX13010" y="csY13010"/>
              </a:cxn>
              <a:cxn ang="0">
                <a:pos x="csX13011" y="csY13011"/>
              </a:cxn>
              <a:cxn ang="0">
                <a:pos x="csX13012" y="csY13012"/>
              </a:cxn>
              <a:cxn ang="0">
                <a:pos x="csX13013" y="csY13013"/>
              </a:cxn>
              <a:cxn ang="0">
                <a:pos x="csX13014" y="csY13014"/>
              </a:cxn>
              <a:cxn ang="0">
                <a:pos x="csX13015" y="csY13015"/>
              </a:cxn>
              <a:cxn ang="0">
                <a:pos x="csX13016" y="csY13016"/>
              </a:cxn>
              <a:cxn ang="0">
                <a:pos x="csX13017" y="csY13017"/>
              </a:cxn>
              <a:cxn ang="0">
                <a:pos x="csX13018" y="csY13018"/>
              </a:cxn>
              <a:cxn ang="0">
                <a:pos x="csX13019" y="csY13019"/>
              </a:cxn>
              <a:cxn ang="0">
                <a:pos x="csX13020" y="csY13020"/>
              </a:cxn>
              <a:cxn ang="0">
                <a:pos x="csX13021" y="csY13021"/>
              </a:cxn>
              <a:cxn ang="0">
                <a:pos x="csX13022" y="csY13022"/>
              </a:cxn>
              <a:cxn ang="0">
                <a:pos x="csX13023" y="csY13023"/>
              </a:cxn>
              <a:cxn ang="0">
                <a:pos x="csX13024" y="csY13024"/>
              </a:cxn>
              <a:cxn ang="0">
                <a:pos x="csX13025" y="csY13025"/>
              </a:cxn>
              <a:cxn ang="0">
                <a:pos x="csX13026" y="csY13026"/>
              </a:cxn>
              <a:cxn ang="0">
                <a:pos x="csX13027" y="csY13027"/>
              </a:cxn>
              <a:cxn ang="0">
                <a:pos x="csX13028" y="csY13028"/>
              </a:cxn>
              <a:cxn ang="0">
                <a:pos x="csX13029" y="csY13029"/>
              </a:cxn>
              <a:cxn ang="0">
                <a:pos x="csX13030" y="csY13030"/>
              </a:cxn>
              <a:cxn ang="0">
                <a:pos x="csX13031" y="csY13031"/>
              </a:cxn>
              <a:cxn ang="0">
                <a:pos x="csX13032" y="csY13032"/>
              </a:cxn>
              <a:cxn ang="0">
                <a:pos x="csX13033" y="csY13033"/>
              </a:cxn>
              <a:cxn ang="0">
                <a:pos x="csX13034" y="csY13034"/>
              </a:cxn>
              <a:cxn ang="0">
                <a:pos x="csX13035" y="csY13035"/>
              </a:cxn>
              <a:cxn ang="0">
                <a:pos x="csX13036" y="csY13036"/>
              </a:cxn>
              <a:cxn ang="0">
                <a:pos x="csX13037" y="csY13037"/>
              </a:cxn>
              <a:cxn ang="0">
                <a:pos x="csX13038" y="csY13038"/>
              </a:cxn>
              <a:cxn ang="0">
                <a:pos x="csX13039" y="csY13039"/>
              </a:cxn>
              <a:cxn ang="0">
                <a:pos x="csX13040" y="csY13040"/>
              </a:cxn>
              <a:cxn ang="0">
                <a:pos x="csX13041" y="csY13041"/>
              </a:cxn>
              <a:cxn ang="0">
                <a:pos x="csX13042" y="csY13042"/>
              </a:cxn>
              <a:cxn ang="0">
                <a:pos x="csX13043" y="csY13043"/>
              </a:cxn>
              <a:cxn ang="0">
                <a:pos x="csX13044" y="csY13044"/>
              </a:cxn>
              <a:cxn ang="0">
                <a:pos x="csX13045" y="csY13045"/>
              </a:cxn>
              <a:cxn ang="0">
                <a:pos x="csX13046" y="csY13046"/>
              </a:cxn>
              <a:cxn ang="0">
                <a:pos x="csX13047" y="csY13047"/>
              </a:cxn>
              <a:cxn ang="0">
                <a:pos x="csX13048" y="csY13048"/>
              </a:cxn>
              <a:cxn ang="0">
                <a:pos x="csX13049" y="csY13049"/>
              </a:cxn>
              <a:cxn ang="0">
                <a:pos x="csX13050" y="csY13050"/>
              </a:cxn>
              <a:cxn ang="0">
                <a:pos x="csX13051" y="csY13051"/>
              </a:cxn>
              <a:cxn ang="0">
                <a:pos x="csX13052" y="csY13052"/>
              </a:cxn>
              <a:cxn ang="0">
                <a:pos x="csX13053" y="csY13053"/>
              </a:cxn>
              <a:cxn ang="0">
                <a:pos x="csX13054" y="csY13054"/>
              </a:cxn>
              <a:cxn ang="0">
                <a:pos x="csX13055" y="csY13055"/>
              </a:cxn>
              <a:cxn ang="0">
                <a:pos x="csX13056" y="csY13056"/>
              </a:cxn>
              <a:cxn ang="0">
                <a:pos x="csX13057" y="csY13057"/>
              </a:cxn>
              <a:cxn ang="0">
                <a:pos x="csX13058" y="csY13058"/>
              </a:cxn>
              <a:cxn ang="0">
                <a:pos x="csX13059" y="csY13059"/>
              </a:cxn>
              <a:cxn ang="0">
                <a:pos x="csX13060" y="csY13060"/>
              </a:cxn>
              <a:cxn ang="0">
                <a:pos x="csX13061" y="csY13061"/>
              </a:cxn>
              <a:cxn ang="0">
                <a:pos x="csX13062" y="csY13062"/>
              </a:cxn>
              <a:cxn ang="0">
                <a:pos x="csX13063" y="csY13063"/>
              </a:cxn>
              <a:cxn ang="0">
                <a:pos x="csX13064" y="csY13064"/>
              </a:cxn>
              <a:cxn ang="0">
                <a:pos x="csX13065" y="csY13065"/>
              </a:cxn>
              <a:cxn ang="0">
                <a:pos x="csX13066" y="csY13066"/>
              </a:cxn>
              <a:cxn ang="0">
                <a:pos x="csX13067" y="csY13067"/>
              </a:cxn>
              <a:cxn ang="0">
                <a:pos x="csX13068" y="csY13068"/>
              </a:cxn>
              <a:cxn ang="0">
                <a:pos x="csX13069" y="csY13069"/>
              </a:cxn>
              <a:cxn ang="0">
                <a:pos x="csX13070" y="csY13070"/>
              </a:cxn>
              <a:cxn ang="0">
                <a:pos x="csX13071" y="csY13071"/>
              </a:cxn>
              <a:cxn ang="0">
                <a:pos x="csX13072" y="csY13072"/>
              </a:cxn>
              <a:cxn ang="0">
                <a:pos x="csX13073" y="csY13073"/>
              </a:cxn>
              <a:cxn ang="0">
                <a:pos x="csX13074" y="csY13074"/>
              </a:cxn>
              <a:cxn ang="0">
                <a:pos x="csX13075" y="csY13075"/>
              </a:cxn>
              <a:cxn ang="0">
                <a:pos x="csX13076" y="csY13076"/>
              </a:cxn>
              <a:cxn ang="0">
                <a:pos x="csX13077" y="csY13077"/>
              </a:cxn>
              <a:cxn ang="0">
                <a:pos x="csX13078" y="csY13078"/>
              </a:cxn>
              <a:cxn ang="0">
                <a:pos x="csX13079" y="csY13079"/>
              </a:cxn>
              <a:cxn ang="0">
                <a:pos x="csX13080" y="csY13080"/>
              </a:cxn>
              <a:cxn ang="0">
                <a:pos x="csX13081" y="csY13081"/>
              </a:cxn>
              <a:cxn ang="0">
                <a:pos x="csX13082" y="csY13082"/>
              </a:cxn>
              <a:cxn ang="0">
                <a:pos x="csX13083" y="csY13083"/>
              </a:cxn>
              <a:cxn ang="0">
                <a:pos x="csX13084" y="csY13084"/>
              </a:cxn>
              <a:cxn ang="0">
                <a:pos x="csX13085" y="csY13085"/>
              </a:cxn>
              <a:cxn ang="0">
                <a:pos x="csX13086" y="csY13086"/>
              </a:cxn>
              <a:cxn ang="0">
                <a:pos x="csX13087" y="csY13087"/>
              </a:cxn>
              <a:cxn ang="0">
                <a:pos x="csX13088" y="csY13088"/>
              </a:cxn>
              <a:cxn ang="0">
                <a:pos x="csX13089" y="csY13089"/>
              </a:cxn>
              <a:cxn ang="0">
                <a:pos x="csX13090" y="csY13090"/>
              </a:cxn>
              <a:cxn ang="0">
                <a:pos x="csX13091" y="csY13091"/>
              </a:cxn>
              <a:cxn ang="0">
                <a:pos x="csX13092" y="csY13092"/>
              </a:cxn>
              <a:cxn ang="0">
                <a:pos x="csX13093" y="csY13093"/>
              </a:cxn>
              <a:cxn ang="0">
                <a:pos x="csX13094" y="csY13094"/>
              </a:cxn>
              <a:cxn ang="0">
                <a:pos x="csX13095" y="csY13095"/>
              </a:cxn>
              <a:cxn ang="0">
                <a:pos x="csX13096" y="csY13096"/>
              </a:cxn>
              <a:cxn ang="0">
                <a:pos x="csX13097" y="csY13097"/>
              </a:cxn>
              <a:cxn ang="0">
                <a:pos x="csX13098" y="csY13098"/>
              </a:cxn>
              <a:cxn ang="0">
                <a:pos x="csX13099" y="csY13099"/>
              </a:cxn>
              <a:cxn ang="0">
                <a:pos x="csX13100" y="csY13100"/>
              </a:cxn>
              <a:cxn ang="0">
                <a:pos x="csX13101" y="csY13101"/>
              </a:cxn>
              <a:cxn ang="0">
                <a:pos x="csX13102" y="csY13102"/>
              </a:cxn>
              <a:cxn ang="0">
                <a:pos x="csX13103" y="csY13103"/>
              </a:cxn>
              <a:cxn ang="0">
                <a:pos x="csX13104" y="csY13104"/>
              </a:cxn>
              <a:cxn ang="0">
                <a:pos x="csX13105" y="csY13105"/>
              </a:cxn>
              <a:cxn ang="0">
                <a:pos x="csX13106" y="csY13106"/>
              </a:cxn>
              <a:cxn ang="0">
                <a:pos x="csX13107" y="csY13107"/>
              </a:cxn>
              <a:cxn ang="0">
                <a:pos x="csX13108" y="csY13108"/>
              </a:cxn>
              <a:cxn ang="0">
                <a:pos x="csX13109" y="csY13109"/>
              </a:cxn>
              <a:cxn ang="0">
                <a:pos x="csX13110" y="csY13110"/>
              </a:cxn>
              <a:cxn ang="0">
                <a:pos x="csX13111" y="csY13111"/>
              </a:cxn>
              <a:cxn ang="0">
                <a:pos x="csX13112" y="csY13112"/>
              </a:cxn>
              <a:cxn ang="0">
                <a:pos x="csX13113" y="csY13113"/>
              </a:cxn>
              <a:cxn ang="0">
                <a:pos x="csX13114" y="csY13114"/>
              </a:cxn>
              <a:cxn ang="0">
                <a:pos x="csX13115" y="csY13115"/>
              </a:cxn>
              <a:cxn ang="0">
                <a:pos x="csX13116" y="csY13116"/>
              </a:cxn>
              <a:cxn ang="0">
                <a:pos x="csX13117" y="csY13117"/>
              </a:cxn>
              <a:cxn ang="0">
                <a:pos x="csX13118" y="csY13118"/>
              </a:cxn>
              <a:cxn ang="0">
                <a:pos x="csX13119" y="csY13119"/>
              </a:cxn>
              <a:cxn ang="0">
                <a:pos x="csX13120" y="csY13120"/>
              </a:cxn>
              <a:cxn ang="0">
                <a:pos x="csX13121" y="csY13121"/>
              </a:cxn>
              <a:cxn ang="0">
                <a:pos x="csX13122" y="csY13122"/>
              </a:cxn>
              <a:cxn ang="0">
                <a:pos x="csX13123" y="csY13123"/>
              </a:cxn>
              <a:cxn ang="0">
                <a:pos x="csX13124" y="csY13124"/>
              </a:cxn>
              <a:cxn ang="0">
                <a:pos x="csX13125" y="csY13125"/>
              </a:cxn>
              <a:cxn ang="0">
                <a:pos x="csX13126" y="csY13126"/>
              </a:cxn>
              <a:cxn ang="0">
                <a:pos x="csX13127" y="csY13127"/>
              </a:cxn>
              <a:cxn ang="0">
                <a:pos x="csX13128" y="csY13128"/>
              </a:cxn>
              <a:cxn ang="0">
                <a:pos x="csX13129" y="csY13129"/>
              </a:cxn>
              <a:cxn ang="0">
                <a:pos x="csX13130" y="csY13130"/>
              </a:cxn>
              <a:cxn ang="0">
                <a:pos x="csX13131" y="csY13131"/>
              </a:cxn>
              <a:cxn ang="0">
                <a:pos x="csX13132" y="csY13132"/>
              </a:cxn>
              <a:cxn ang="0">
                <a:pos x="csX13133" y="csY13133"/>
              </a:cxn>
              <a:cxn ang="0">
                <a:pos x="csX13134" y="csY13134"/>
              </a:cxn>
              <a:cxn ang="0">
                <a:pos x="csX13135" y="csY13135"/>
              </a:cxn>
              <a:cxn ang="0">
                <a:pos x="csX13136" y="csY13136"/>
              </a:cxn>
              <a:cxn ang="0">
                <a:pos x="csX13137" y="csY13137"/>
              </a:cxn>
              <a:cxn ang="0">
                <a:pos x="csX13138" y="csY13138"/>
              </a:cxn>
              <a:cxn ang="0">
                <a:pos x="csX13139" y="csY13139"/>
              </a:cxn>
              <a:cxn ang="0">
                <a:pos x="csX13140" y="csY13140"/>
              </a:cxn>
              <a:cxn ang="0">
                <a:pos x="csX13141" y="csY13141"/>
              </a:cxn>
              <a:cxn ang="0">
                <a:pos x="csX13142" y="csY13142"/>
              </a:cxn>
              <a:cxn ang="0">
                <a:pos x="csX13143" y="csY13143"/>
              </a:cxn>
              <a:cxn ang="0">
                <a:pos x="csX13144" y="csY13144"/>
              </a:cxn>
              <a:cxn ang="0">
                <a:pos x="csX13145" y="csY13145"/>
              </a:cxn>
              <a:cxn ang="0">
                <a:pos x="csX13146" y="csY13146"/>
              </a:cxn>
              <a:cxn ang="0">
                <a:pos x="csX13147" y="csY13147"/>
              </a:cxn>
              <a:cxn ang="0">
                <a:pos x="csX13148" y="csY13148"/>
              </a:cxn>
              <a:cxn ang="0">
                <a:pos x="csX13149" y="csY13149"/>
              </a:cxn>
              <a:cxn ang="0">
                <a:pos x="csX13150" y="csY13150"/>
              </a:cxn>
              <a:cxn ang="0">
                <a:pos x="csX13151" y="csY13151"/>
              </a:cxn>
              <a:cxn ang="0">
                <a:pos x="csX13152" y="csY13152"/>
              </a:cxn>
              <a:cxn ang="0">
                <a:pos x="csX13153" y="csY13153"/>
              </a:cxn>
              <a:cxn ang="0">
                <a:pos x="csX13154" y="csY13154"/>
              </a:cxn>
              <a:cxn ang="0">
                <a:pos x="csX13155" y="csY13155"/>
              </a:cxn>
              <a:cxn ang="0">
                <a:pos x="csX13156" y="csY13156"/>
              </a:cxn>
              <a:cxn ang="0">
                <a:pos x="csX13157" y="csY13157"/>
              </a:cxn>
              <a:cxn ang="0">
                <a:pos x="csX13158" y="csY13158"/>
              </a:cxn>
              <a:cxn ang="0">
                <a:pos x="csX13159" y="csY13159"/>
              </a:cxn>
              <a:cxn ang="0">
                <a:pos x="csX13160" y="csY13160"/>
              </a:cxn>
              <a:cxn ang="0">
                <a:pos x="csX13161" y="csY13161"/>
              </a:cxn>
              <a:cxn ang="0">
                <a:pos x="csX13162" y="csY13162"/>
              </a:cxn>
              <a:cxn ang="0">
                <a:pos x="csX13163" y="csY13163"/>
              </a:cxn>
              <a:cxn ang="0">
                <a:pos x="csX13164" y="csY13164"/>
              </a:cxn>
              <a:cxn ang="0">
                <a:pos x="csX13165" y="csY13165"/>
              </a:cxn>
              <a:cxn ang="0">
                <a:pos x="csX13166" y="csY13166"/>
              </a:cxn>
              <a:cxn ang="0">
                <a:pos x="csX13167" y="csY13167"/>
              </a:cxn>
              <a:cxn ang="0">
                <a:pos x="csX13168" y="csY13168"/>
              </a:cxn>
              <a:cxn ang="0">
                <a:pos x="csX13169" y="csY13169"/>
              </a:cxn>
              <a:cxn ang="0">
                <a:pos x="csX13170" y="csY13170"/>
              </a:cxn>
              <a:cxn ang="0">
                <a:pos x="csX13171" y="csY13171"/>
              </a:cxn>
              <a:cxn ang="0">
                <a:pos x="csX13172" y="csY13172"/>
              </a:cxn>
              <a:cxn ang="0">
                <a:pos x="csX13173" y="csY13173"/>
              </a:cxn>
              <a:cxn ang="0">
                <a:pos x="csX13174" y="csY13174"/>
              </a:cxn>
              <a:cxn ang="0">
                <a:pos x="csX13175" y="csY13175"/>
              </a:cxn>
              <a:cxn ang="0">
                <a:pos x="csX13176" y="csY13176"/>
              </a:cxn>
              <a:cxn ang="0">
                <a:pos x="csX13177" y="csY13177"/>
              </a:cxn>
              <a:cxn ang="0">
                <a:pos x="csX13178" y="csY13178"/>
              </a:cxn>
              <a:cxn ang="0">
                <a:pos x="csX13179" y="csY13179"/>
              </a:cxn>
              <a:cxn ang="0">
                <a:pos x="csX13180" y="csY13180"/>
              </a:cxn>
              <a:cxn ang="0">
                <a:pos x="csX13181" y="csY13181"/>
              </a:cxn>
              <a:cxn ang="0">
                <a:pos x="csX13182" y="csY13182"/>
              </a:cxn>
              <a:cxn ang="0">
                <a:pos x="csX13183" y="csY13183"/>
              </a:cxn>
              <a:cxn ang="0">
                <a:pos x="csX13184" y="csY13184"/>
              </a:cxn>
              <a:cxn ang="0">
                <a:pos x="csX13185" y="csY13185"/>
              </a:cxn>
              <a:cxn ang="0">
                <a:pos x="csX13186" y="csY13186"/>
              </a:cxn>
              <a:cxn ang="0">
                <a:pos x="csX13187" y="csY13187"/>
              </a:cxn>
              <a:cxn ang="0">
                <a:pos x="csX13188" y="csY13188"/>
              </a:cxn>
              <a:cxn ang="0">
                <a:pos x="csX13189" y="csY13189"/>
              </a:cxn>
              <a:cxn ang="0">
                <a:pos x="csX13190" y="csY13190"/>
              </a:cxn>
              <a:cxn ang="0">
                <a:pos x="csX13191" y="csY13191"/>
              </a:cxn>
              <a:cxn ang="0">
                <a:pos x="csX13192" y="csY13192"/>
              </a:cxn>
              <a:cxn ang="0">
                <a:pos x="csX13193" y="csY13193"/>
              </a:cxn>
              <a:cxn ang="0">
                <a:pos x="csX13194" y="csY13194"/>
              </a:cxn>
              <a:cxn ang="0">
                <a:pos x="csX13195" y="csY13195"/>
              </a:cxn>
              <a:cxn ang="0">
                <a:pos x="csX13196" y="csY13196"/>
              </a:cxn>
              <a:cxn ang="0">
                <a:pos x="csX13197" y="csY13197"/>
              </a:cxn>
              <a:cxn ang="0">
                <a:pos x="csX13198" y="csY13198"/>
              </a:cxn>
              <a:cxn ang="0">
                <a:pos x="csX13199" y="csY13199"/>
              </a:cxn>
              <a:cxn ang="0">
                <a:pos x="csX13200" y="csY13200"/>
              </a:cxn>
              <a:cxn ang="0">
                <a:pos x="csX13201" y="csY13201"/>
              </a:cxn>
              <a:cxn ang="0">
                <a:pos x="csX13202" y="csY13202"/>
              </a:cxn>
              <a:cxn ang="0">
                <a:pos x="csX13203" y="csY13203"/>
              </a:cxn>
              <a:cxn ang="0">
                <a:pos x="csX13204" y="csY13204"/>
              </a:cxn>
              <a:cxn ang="0">
                <a:pos x="csX13205" y="csY13205"/>
              </a:cxn>
              <a:cxn ang="0">
                <a:pos x="csX13206" y="csY13206"/>
              </a:cxn>
              <a:cxn ang="0">
                <a:pos x="csX13207" y="csY13207"/>
              </a:cxn>
              <a:cxn ang="0">
                <a:pos x="csX13208" y="csY13208"/>
              </a:cxn>
              <a:cxn ang="0">
                <a:pos x="csX13209" y="csY13209"/>
              </a:cxn>
              <a:cxn ang="0">
                <a:pos x="csX13210" y="csY13210"/>
              </a:cxn>
              <a:cxn ang="0">
                <a:pos x="csX13211" y="csY13211"/>
              </a:cxn>
              <a:cxn ang="0">
                <a:pos x="csX13212" y="csY13212"/>
              </a:cxn>
              <a:cxn ang="0">
                <a:pos x="csX13213" y="csY13213"/>
              </a:cxn>
              <a:cxn ang="0">
                <a:pos x="csX13214" y="csY13214"/>
              </a:cxn>
              <a:cxn ang="0">
                <a:pos x="csX13215" y="csY13215"/>
              </a:cxn>
              <a:cxn ang="0">
                <a:pos x="csX13216" y="csY13216"/>
              </a:cxn>
              <a:cxn ang="0">
                <a:pos x="csX13217" y="csY13217"/>
              </a:cxn>
              <a:cxn ang="0">
                <a:pos x="csX13218" y="csY13218"/>
              </a:cxn>
              <a:cxn ang="0">
                <a:pos x="csX13219" y="csY13219"/>
              </a:cxn>
              <a:cxn ang="0">
                <a:pos x="csX13220" y="csY13220"/>
              </a:cxn>
              <a:cxn ang="0">
                <a:pos x="csX13221" y="csY13221"/>
              </a:cxn>
              <a:cxn ang="0">
                <a:pos x="csX13222" y="csY13222"/>
              </a:cxn>
              <a:cxn ang="0">
                <a:pos x="csX13223" y="csY13223"/>
              </a:cxn>
              <a:cxn ang="0">
                <a:pos x="csX13224" y="csY13224"/>
              </a:cxn>
              <a:cxn ang="0">
                <a:pos x="csX13225" y="csY13225"/>
              </a:cxn>
              <a:cxn ang="0">
                <a:pos x="csX13226" y="csY13226"/>
              </a:cxn>
              <a:cxn ang="0">
                <a:pos x="csX13227" y="csY13227"/>
              </a:cxn>
              <a:cxn ang="0">
                <a:pos x="csX13228" y="csY13228"/>
              </a:cxn>
              <a:cxn ang="0">
                <a:pos x="csX13229" y="csY13229"/>
              </a:cxn>
              <a:cxn ang="0">
                <a:pos x="csX13230" y="csY13230"/>
              </a:cxn>
              <a:cxn ang="0">
                <a:pos x="csX13231" y="csY13231"/>
              </a:cxn>
              <a:cxn ang="0">
                <a:pos x="csX13232" y="csY13232"/>
              </a:cxn>
              <a:cxn ang="0">
                <a:pos x="csX13233" y="csY13233"/>
              </a:cxn>
              <a:cxn ang="0">
                <a:pos x="csX13234" y="csY13234"/>
              </a:cxn>
              <a:cxn ang="0">
                <a:pos x="csX13235" y="csY13235"/>
              </a:cxn>
              <a:cxn ang="0">
                <a:pos x="csX13236" y="csY13236"/>
              </a:cxn>
              <a:cxn ang="0">
                <a:pos x="csX13237" y="csY13237"/>
              </a:cxn>
              <a:cxn ang="0">
                <a:pos x="csX13238" y="csY13238"/>
              </a:cxn>
              <a:cxn ang="0">
                <a:pos x="csX13239" y="csY13239"/>
              </a:cxn>
              <a:cxn ang="0">
                <a:pos x="csX13240" y="csY13240"/>
              </a:cxn>
              <a:cxn ang="0">
                <a:pos x="csX13241" y="csY13241"/>
              </a:cxn>
              <a:cxn ang="0">
                <a:pos x="csX13242" y="csY13242"/>
              </a:cxn>
              <a:cxn ang="0">
                <a:pos x="csX13243" y="csY13243"/>
              </a:cxn>
              <a:cxn ang="0">
                <a:pos x="csX13244" y="csY13244"/>
              </a:cxn>
              <a:cxn ang="0">
                <a:pos x="csX13245" y="csY13245"/>
              </a:cxn>
              <a:cxn ang="0">
                <a:pos x="csX13246" y="csY13246"/>
              </a:cxn>
              <a:cxn ang="0">
                <a:pos x="csX13247" y="csY13247"/>
              </a:cxn>
              <a:cxn ang="0">
                <a:pos x="csX13248" y="csY13248"/>
              </a:cxn>
              <a:cxn ang="0">
                <a:pos x="csX13249" y="csY13249"/>
              </a:cxn>
              <a:cxn ang="0">
                <a:pos x="csX13250" y="csY13250"/>
              </a:cxn>
              <a:cxn ang="0">
                <a:pos x="csX13251" y="csY13251"/>
              </a:cxn>
              <a:cxn ang="0">
                <a:pos x="csX13252" y="csY13252"/>
              </a:cxn>
              <a:cxn ang="0">
                <a:pos x="csX13253" y="csY13253"/>
              </a:cxn>
              <a:cxn ang="0">
                <a:pos x="csX13254" y="csY13254"/>
              </a:cxn>
              <a:cxn ang="0">
                <a:pos x="csX13255" y="csY13255"/>
              </a:cxn>
              <a:cxn ang="0">
                <a:pos x="csX13256" y="csY13256"/>
              </a:cxn>
              <a:cxn ang="0">
                <a:pos x="csX13257" y="csY13257"/>
              </a:cxn>
              <a:cxn ang="0">
                <a:pos x="csX13258" y="csY13258"/>
              </a:cxn>
              <a:cxn ang="0">
                <a:pos x="csX13259" y="csY13259"/>
              </a:cxn>
              <a:cxn ang="0">
                <a:pos x="csX13260" y="csY13260"/>
              </a:cxn>
              <a:cxn ang="0">
                <a:pos x="csX13261" y="csY13261"/>
              </a:cxn>
              <a:cxn ang="0">
                <a:pos x="csX13262" y="csY13262"/>
              </a:cxn>
              <a:cxn ang="0">
                <a:pos x="csX13263" y="csY13263"/>
              </a:cxn>
              <a:cxn ang="0">
                <a:pos x="csX13264" y="csY13264"/>
              </a:cxn>
              <a:cxn ang="0">
                <a:pos x="csX13265" y="csY13265"/>
              </a:cxn>
              <a:cxn ang="0">
                <a:pos x="csX13266" y="csY13266"/>
              </a:cxn>
              <a:cxn ang="0">
                <a:pos x="csX13267" y="csY13267"/>
              </a:cxn>
              <a:cxn ang="0">
                <a:pos x="csX13268" y="csY13268"/>
              </a:cxn>
              <a:cxn ang="0">
                <a:pos x="csX13269" y="csY13269"/>
              </a:cxn>
              <a:cxn ang="0">
                <a:pos x="csX13270" y="csY13270"/>
              </a:cxn>
              <a:cxn ang="0">
                <a:pos x="csX13271" y="csY13271"/>
              </a:cxn>
              <a:cxn ang="0">
                <a:pos x="csX13272" y="csY13272"/>
              </a:cxn>
              <a:cxn ang="0">
                <a:pos x="csX13273" y="csY13273"/>
              </a:cxn>
              <a:cxn ang="0">
                <a:pos x="csX13274" y="csY13274"/>
              </a:cxn>
              <a:cxn ang="0">
                <a:pos x="csX13275" y="csY13275"/>
              </a:cxn>
              <a:cxn ang="0">
                <a:pos x="csX13276" y="csY13276"/>
              </a:cxn>
              <a:cxn ang="0">
                <a:pos x="csX13277" y="csY13277"/>
              </a:cxn>
              <a:cxn ang="0">
                <a:pos x="csX13278" y="csY13278"/>
              </a:cxn>
              <a:cxn ang="0">
                <a:pos x="csX13279" y="csY13279"/>
              </a:cxn>
              <a:cxn ang="0">
                <a:pos x="csX13280" y="csY13280"/>
              </a:cxn>
              <a:cxn ang="0">
                <a:pos x="csX13281" y="csY13281"/>
              </a:cxn>
              <a:cxn ang="0">
                <a:pos x="csX13282" y="csY13282"/>
              </a:cxn>
              <a:cxn ang="0">
                <a:pos x="csX13283" y="csY13283"/>
              </a:cxn>
              <a:cxn ang="0">
                <a:pos x="csX13284" y="csY13284"/>
              </a:cxn>
              <a:cxn ang="0">
                <a:pos x="csX13285" y="csY13285"/>
              </a:cxn>
              <a:cxn ang="0">
                <a:pos x="csX13286" y="csY13286"/>
              </a:cxn>
              <a:cxn ang="0">
                <a:pos x="csX13287" y="csY13287"/>
              </a:cxn>
              <a:cxn ang="0">
                <a:pos x="csX13288" y="csY13288"/>
              </a:cxn>
              <a:cxn ang="0">
                <a:pos x="csX13289" y="csY13289"/>
              </a:cxn>
              <a:cxn ang="0">
                <a:pos x="csX13290" y="csY13290"/>
              </a:cxn>
              <a:cxn ang="0">
                <a:pos x="csX13291" y="csY13291"/>
              </a:cxn>
              <a:cxn ang="0">
                <a:pos x="csX13292" y="csY13292"/>
              </a:cxn>
              <a:cxn ang="0">
                <a:pos x="csX13293" y="csY13293"/>
              </a:cxn>
              <a:cxn ang="0">
                <a:pos x="csX13294" y="csY13294"/>
              </a:cxn>
              <a:cxn ang="0">
                <a:pos x="csX13295" y="csY13295"/>
              </a:cxn>
              <a:cxn ang="0">
                <a:pos x="csX13296" y="csY13296"/>
              </a:cxn>
              <a:cxn ang="0">
                <a:pos x="csX13297" y="csY13297"/>
              </a:cxn>
              <a:cxn ang="0">
                <a:pos x="csX13298" y="csY13298"/>
              </a:cxn>
              <a:cxn ang="0">
                <a:pos x="csX13299" y="csY13299"/>
              </a:cxn>
              <a:cxn ang="0">
                <a:pos x="csX13300" y="csY13300"/>
              </a:cxn>
              <a:cxn ang="0">
                <a:pos x="csX13301" y="csY13301"/>
              </a:cxn>
              <a:cxn ang="0">
                <a:pos x="csX13302" y="csY13302"/>
              </a:cxn>
              <a:cxn ang="0">
                <a:pos x="csX13303" y="csY13303"/>
              </a:cxn>
              <a:cxn ang="0">
                <a:pos x="csX13304" y="csY13304"/>
              </a:cxn>
              <a:cxn ang="0">
                <a:pos x="csX13305" y="csY13305"/>
              </a:cxn>
              <a:cxn ang="0">
                <a:pos x="csX13306" y="csY13306"/>
              </a:cxn>
              <a:cxn ang="0">
                <a:pos x="csX13307" y="csY13307"/>
              </a:cxn>
              <a:cxn ang="0">
                <a:pos x="csX13308" y="csY13308"/>
              </a:cxn>
              <a:cxn ang="0">
                <a:pos x="csX13309" y="csY13309"/>
              </a:cxn>
              <a:cxn ang="0">
                <a:pos x="csX13310" y="csY13310"/>
              </a:cxn>
              <a:cxn ang="0">
                <a:pos x="csX13311" y="csY13311"/>
              </a:cxn>
              <a:cxn ang="0">
                <a:pos x="csX13312" y="csY13312"/>
              </a:cxn>
              <a:cxn ang="0">
                <a:pos x="csX13313" y="csY13313"/>
              </a:cxn>
              <a:cxn ang="0">
                <a:pos x="csX13314" y="csY13314"/>
              </a:cxn>
              <a:cxn ang="0">
                <a:pos x="csX13315" y="csY13315"/>
              </a:cxn>
              <a:cxn ang="0">
                <a:pos x="csX13316" y="csY13316"/>
              </a:cxn>
              <a:cxn ang="0">
                <a:pos x="csX13317" y="csY13317"/>
              </a:cxn>
              <a:cxn ang="0">
                <a:pos x="csX13318" y="csY13318"/>
              </a:cxn>
              <a:cxn ang="0">
                <a:pos x="csX13319" y="csY13319"/>
              </a:cxn>
              <a:cxn ang="0">
                <a:pos x="csX13320" y="csY13320"/>
              </a:cxn>
              <a:cxn ang="0">
                <a:pos x="csX13321" y="csY13321"/>
              </a:cxn>
              <a:cxn ang="0">
                <a:pos x="csX13322" y="csY13322"/>
              </a:cxn>
              <a:cxn ang="0">
                <a:pos x="csX13323" y="csY13323"/>
              </a:cxn>
              <a:cxn ang="0">
                <a:pos x="csX13324" y="csY13324"/>
              </a:cxn>
              <a:cxn ang="0">
                <a:pos x="csX13325" y="csY13325"/>
              </a:cxn>
              <a:cxn ang="0">
                <a:pos x="csX13326" y="csY13326"/>
              </a:cxn>
              <a:cxn ang="0">
                <a:pos x="csX13327" y="csY13327"/>
              </a:cxn>
              <a:cxn ang="0">
                <a:pos x="csX13328" y="csY13328"/>
              </a:cxn>
              <a:cxn ang="0">
                <a:pos x="csX13329" y="csY13329"/>
              </a:cxn>
              <a:cxn ang="0">
                <a:pos x="csX13330" y="csY13330"/>
              </a:cxn>
              <a:cxn ang="0">
                <a:pos x="csX13331" y="csY13331"/>
              </a:cxn>
              <a:cxn ang="0">
                <a:pos x="csX13332" y="csY13332"/>
              </a:cxn>
              <a:cxn ang="0">
                <a:pos x="csX13333" y="csY13333"/>
              </a:cxn>
              <a:cxn ang="0">
                <a:pos x="csX13334" y="csY13334"/>
              </a:cxn>
              <a:cxn ang="0">
                <a:pos x="csX13335" y="csY13335"/>
              </a:cxn>
              <a:cxn ang="0">
                <a:pos x="csX13336" y="csY13336"/>
              </a:cxn>
              <a:cxn ang="0">
                <a:pos x="csX13337" y="csY13337"/>
              </a:cxn>
              <a:cxn ang="0">
                <a:pos x="csX13338" y="csY13338"/>
              </a:cxn>
              <a:cxn ang="0">
                <a:pos x="csX13339" y="csY13339"/>
              </a:cxn>
              <a:cxn ang="0">
                <a:pos x="csX13340" y="csY13340"/>
              </a:cxn>
              <a:cxn ang="0">
                <a:pos x="csX13341" y="csY13341"/>
              </a:cxn>
              <a:cxn ang="0">
                <a:pos x="csX13342" y="csY13342"/>
              </a:cxn>
              <a:cxn ang="0">
                <a:pos x="csX13343" y="csY13343"/>
              </a:cxn>
              <a:cxn ang="0">
                <a:pos x="csX13344" y="csY13344"/>
              </a:cxn>
              <a:cxn ang="0">
                <a:pos x="csX13345" y="csY13345"/>
              </a:cxn>
              <a:cxn ang="0">
                <a:pos x="csX13346" y="csY13346"/>
              </a:cxn>
              <a:cxn ang="0">
                <a:pos x="csX13347" y="csY13347"/>
              </a:cxn>
              <a:cxn ang="0">
                <a:pos x="csX13348" y="csY13348"/>
              </a:cxn>
              <a:cxn ang="0">
                <a:pos x="csX13349" y="csY13349"/>
              </a:cxn>
              <a:cxn ang="0">
                <a:pos x="csX13350" y="csY13350"/>
              </a:cxn>
              <a:cxn ang="0">
                <a:pos x="csX13351" y="csY13351"/>
              </a:cxn>
              <a:cxn ang="0">
                <a:pos x="csX13352" y="csY13352"/>
              </a:cxn>
              <a:cxn ang="0">
                <a:pos x="csX13353" y="csY13353"/>
              </a:cxn>
              <a:cxn ang="0">
                <a:pos x="csX13354" y="csY13354"/>
              </a:cxn>
              <a:cxn ang="0">
                <a:pos x="csX13355" y="csY13355"/>
              </a:cxn>
              <a:cxn ang="0">
                <a:pos x="csX13356" y="csY13356"/>
              </a:cxn>
              <a:cxn ang="0">
                <a:pos x="csX13357" y="csY13357"/>
              </a:cxn>
              <a:cxn ang="0">
                <a:pos x="csX13358" y="csY13358"/>
              </a:cxn>
              <a:cxn ang="0">
                <a:pos x="csX13359" y="csY13359"/>
              </a:cxn>
              <a:cxn ang="0">
                <a:pos x="csX13360" y="csY13360"/>
              </a:cxn>
              <a:cxn ang="0">
                <a:pos x="csX13361" y="csY13361"/>
              </a:cxn>
              <a:cxn ang="0">
                <a:pos x="csX13362" y="csY13362"/>
              </a:cxn>
              <a:cxn ang="0">
                <a:pos x="csX13363" y="csY13363"/>
              </a:cxn>
              <a:cxn ang="0">
                <a:pos x="csX13364" y="csY13364"/>
              </a:cxn>
              <a:cxn ang="0">
                <a:pos x="csX13365" y="csY13365"/>
              </a:cxn>
              <a:cxn ang="0">
                <a:pos x="csX13366" y="csY13366"/>
              </a:cxn>
              <a:cxn ang="0">
                <a:pos x="csX13367" y="csY13367"/>
              </a:cxn>
              <a:cxn ang="0">
                <a:pos x="csX13368" y="csY13368"/>
              </a:cxn>
              <a:cxn ang="0">
                <a:pos x="csX13369" y="csY13369"/>
              </a:cxn>
              <a:cxn ang="0">
                <a:pos x="csX13370" y="csY13370"/>
              </a:cxn>
              <a:cxn ang="0">
                <a:pos x="csX13371" y="csY13371"/>
              </a:cxn>
              <a:cxn ang="0">
                <a:pos x="csX13372" y="csY13372"/>
              </a:cxn>
              <a:cxn ang="0">
                <a:pos x="csX13373" y="csY13373"/>
              </a:cxn>
              <a:cxn ang="0">
                <a:pos x="csX13374" y="csY13374"/>
              </a:cxn>
              <a:cxn ang="0">
                <a:pos x="csX13375" y="csY13375"/>
              </a:cxn>
              <a:cxn ang="0">
                <a:pos x="csX13376" y="csY13376"/>
              </a:cxn>
              <a:cxn ang="0">
                <a:pos x="csX13377" y="csY13377"/>
              </a:cxn>
              <a:cxn ang="0">
                <a:pos x="csX13378" y="csY13378"/>
              </a:cxn>
              <a:cxn ang="0">
                <a:pos x="csX13379" y="csY13379"/>
              </a:cxn>
              <a:cxn ang="0">
                <a:pos x="csX13380" y="csY13380"/>
              </a:cxn>
              <a:cxn ang="0">
                <a:pos x="csX13381" y="csY13381"/>
              </a:cxn>
              <a:cxn ang="0">
                <a:pos x="csX13382" y="csY13382"/>
              </a:cxn>
              <a:cxn ang="0">
                <a:pos x="csX13383" y="csY13383"/>
              </a:cxn>
              <a:cxn ang="0">
                <a:pos x="csX13384" y="csY13384"/>
              </a:cxn>
              <a:cxn ang="0">
                <a:pos x="csX13385" y="csY13385"/>
              </a:cxn>
              <a:cxn ang="0">
                <a:pos x="csX13386" y="csY13386"/>
              </a:cxn>
              <a:cxn ang="0">
                <a:pos x="csX13387" y="csY13387"/>
              </a:cxn>
              <a:cxn ang="0">
                <a:pos x="csX13388" y="csY13388"/>
              </a:cxn>
              <a:cxn ang="0">
                <a:pos x="csX13389" y="csY13389"/>
              </a:cxn>
              <a:cxn ang="0">
                <a:pos x="csX13390" y="csY13390"/>
              </a:cxn>
              <a:cxn ang="0">
                <a:pos x="csX13391" y="csY13391"/>
              </a:cxn>
              <a:cxn ang="0">
                <a:pos x="csX13392" y="csY13392"/>
              </a:cxn>
              <a:cxn ang="0">
                <a:pos x="csX13393" y="csY13393"/>
              </a:cxn>
              <a:cxn ang="0">
                <a:pos x="csX13394" y="csY13394"/>
              </a:cxn>
              <a:cxn ang="0">
                <a:pos x="csX13395" y="csY13395"/>
              </a:cxn>
              <a:cxn ang="0">
                <a:pos x="csX13396" y="csY13396"/>
              </a:cxn>
              <a:cxn ang="0">
                <a:pos x="csX13397" y="csY13397"/>
              </a:cxn>
              <a:cxn ang="0">
                <a:pos x="csX13398" y="csY13398"/>
              </a:cxn>
              <a:cxn ang="0">
                <a:pos x="csX13399" y="csY13399"/>
              </a:cxn>
              <a:cxn ang="0">
                <a:pos x="csX13400" y="csY13400"/>
              </a:cxn>
              <a:cxn ang="0">
                <a:pos x="csX13401" y="csY13401"/>
              </a:cxn>
              <a:cxn ang="0">
                <a:pos x="csX13402" y="csY13402"/>
              </a:cxn>
              <a:cxn ang="0">
                <a:pos x="csX13403" y="csY13403"/>
              </a:cxn>
              <a:cxn ang="0">
                <a:pos x="csX13404" y="csY13404"/>
              </a:cxn>
              <a:cxn ang="0">
                <a:pos x="csX13405" y="csY13405"/>
              </a:cxn>
              <a:cxn ang="0">
                <a:pos x="csX13406" y="csY13406"/>
              </a:cxn>
              <a:cxn ang="0">
                <a:pos x="csX13407" y="csY13407"/>
              </a:cxn>
              <a:cxn ang="0">
                <a:pos x="csX13408" y="csY13408"/>
              </a:cxn>
              <a:cxn ang="0">
                <a:pos x="csX13409" y="csY13409"/>
              </a:cxn>
              <a:cxn ang="0">
                <a:pos x="csX13410" y="csY13410"/>
              </a:cxn>
              <a:cxn ang="0">
                <a:pos x="csX13411" y="csY13411"/>
              </a:cxn>
              <a:cxn ang="0">
                <a:pos x="csX13412" y="csY13412"/>
              </a:cxn>
              <a:cxn ang="0">
                <a:pos x="csX13413" y="csY13413"/>
              </a:cxn>
              <a:cxn ang="0">
                <a:pos x="csX13414" y="csY13414"/>
              </a:cxn>
              <a:cxn ang="0">
                <a:pos x="csX13415" y="csY13415"/>
              </a:cxn>
              <a:cxn ang="0">
                <a:pos x="csX13416" y="csY13416"/>
              </a:cxn>
              <a:cxn ang="0">
                <a:pos x="csX13417" y="csY13417"/>
              </a:cxn>
              <a:cxn ang="0">
                <a:pos x="csX13418" y="csY13418"/>
              </a:cxn>
              <a:cxn ang="0">
                <a:pos x="csX13419" y="csY13419"/>
              </a:cxn>
              <a:cxn ang="0">
                <a:pos x="csX13420" y="csY13420"/>
              </a:cxn>
              <a:cxn ang="0">
                <a:pos x="csX13421" y="csY13421"/>
              </a:cxn>
              <a:cxn ang="0">
                <a:pos x="csX13422" y="csY13422"/>
              </a:cxn>
              <a:cxn ang="0">
                <a:pos x="csX13423" y="csY13423"/>
              </a:cxn>
              <a:cxn ang="0">
                <a:pos x="csX13424" y="csY13424"/>
              </a:cxn>
              <a:cxn ang="0">
                <a:pos x="csX13425" y="csY13425"/>
              </a:cxn>
              <a:cxn ang="0">
                <a:pos x="csX13426" y="csY13426"/>
              </a:cxn>
              <a:cxn ang="0">
                <a:pos x="csX13427" y="csY13427"/>
              </a:cxn>
              <a:cxn ang="0">
                <a:pos x="csX13428" y="csY13428"/>
              </a:cxn>
              <a:cxn ang="0">
                <a:pos x="csX13429" y="csY13429"/>
              </a:cxn>
              <a:cxn ang="0">
                <a:pos x="csX13430" y="csY13430"/>
              </a:cxn>
              <a:cxn ang="0">
                <a:pos x="csX13431" y="csY13431"/>
              </a:cxn>
              <a:cxn ang="0">
                <a:pos x="csX13432" y="csY13432"/>
              </a:cxn>
              <a:cxn ang="0">
                <a:pos x="csX13433" y="csY13433"/>
              </a:cxn>
              <a:cxn ang="0">
                <a:pos x="csX13434" y="csY13434"/>
              </a:cxn>
              <a:cxn ang="0">
                <a:pos x="csX13435" y="csY13435"/>
              </a:cxn>
              <a:cxn ang="0">
                <a:pos x="csX13436" y="csY13436"/>
              </a:cxn>
              <a:cxn ang="0">
                <a:pos x="csX13437" y="csY13437"/>
              </a:cxn>
              <a:cxn ang="0">
                <a:pos x="csX13438" y="csY13438"/>
              </a:cxn>
              <a:cxn ang="0">
                <a:pos x="csX13439" y="csY13439"/>
              </a:cxn>
              <a:cxn ang="0">
                <a:pos x="csX13440" y="csY13440"/>
              </a:cxn>
              <a:cxn ang="0">
                <a:pos x="csX13441" y="csY13441"/>
              </a:cxn>
              <a:cxn ang="0">
                <a:pos x="csX13442" y="csY13442"/>
              </a:cxn>
              <a:cxn ang="0">
                <a:pos x="csX13443" y="csY13443"/>
              </a:cxn>
              <a:cxn ang="0">
                <a:pos x="csX13444" y="csY13444"/>
              </a:cxn>
              <a:cxn ang="0">
                <a:pos x="csX13445" y="csY13445"/>
              </a:cxn>
              <a:cxn ang="0">
                <a:pos x="csX13446" y="csY13446"/>
              </a:cxn>
              <a:cxn ang="0">
                <a:pos x="csX13447" y="csY13447"/>
              </a:cxn>
              <a:cxn ang="0">
                <a:pos x="csX13448" y="csY13448"/>
              </a:cxn>
              <a:cxn ang="0">
                <a:pos x="csX13449" y="csY13449"/>
              </a:cxn>
              <a:cxn ang="0">
                <a:pos x="csX13450" y="csY13450"/>
              </a:cxn>
              <a:cxn ang="0">
                <a:pos x="csX13451" y="csY13451"/>
              </a:cxn>
              <a:cxn ang="0">
                <a:pos x="csX13452" y="csY13452"/>
              </a:cxn>
              <a:cxn ang="0">
                <a:pos x="csX13453" y="csY13453"/>
              </a:cxn>
              <a:cxn ang="0">
                <a:pos x="csX13454" y="csY13454"/>
              </a:cxn>
              <a:cxn ang="0">
                <a:pos x="csX13455" y="csY13455"/>
              </a:cxn>
              <a:cxn ang="0">
                <a:pos x="csX13456" y="csY13456"/>
              </a:cxn>
              <a:cxn ang="0">
                <a:pos x="csX13457" y="csY13457"/>
              </a:cxn>
              <a:cxn ang="0">
                <a:pos x="csX13458" y="csY13458"/>
              </a:cxn>
              <a:cxn ang="0">
                <a:pos x="csX13459" y="csY13459"/>
              </a:cxn>
              <a:cxn ang="0">
                <a:pos x="csX13460" y="csY13460"/>
              </a:cxn>
              <a:cxn ang="0">
                <a:pos x="csX13461" y="csY13461"/>
              </a:cxn>
              <a:cxn ang="0">
                <a:pos x="csX13462" y="csY13462"/>
              </a:cxn>
              <a:cxn ang="0">
                <a:pos x="csX13463" y="csY13463"/>
              </a:cxn>
              <a:cxn ang="0">
                <a:pos x="csX13464" y="csY13464"/>
              </a:cxn>
              <a:cxn ang="0">
                <a:pos x="csX13465" y="csY13465"/>
              </a:cxn>
              <a:cxn ang="0">
                <a:pos x="csX13466" y="csY13466"/>
              </a:cxn>
              <a:cxn ang="0">
                <a:pos x="csX13467" y="csY13467"/>
              </a:cxn>
              <a:cxn ang="0">
                <a:pos x="csX13468" y="csY13468"/>
              </a:cxn>
              <a:cxn ang="0">
                <a:pos x="csX13469" y="csY13469"/>
              </a:cxn>
              <a:cxn ang="0">
                <a:pos x="csX13470" y="csY13470"/>
              </a:cxn>
              <a:cxn ang="0">
                <a:pos x="csX13471" y="csY13471"/>
              </a:cxn>
              <a:cxn ang="0">
                <a:pos x="csX13472" y="csY13472"/>
              </a:cxn>
              <a:cxn ang="0">
                <a:pos x="csX13473" y="csY13473"/>
              </a:cxn>
              <a:cxn ang="0">
                <a:pos x="csX13474" y="csY13474"/>
              </a:cxn>
              <a:cxn ang="0">
                <a:pos x="csX13475" y="csY13475"/>
              </a:cxn>
              <a:cxn ang="0">
                <a:pos x="csX13476" y="csY13476"/>
              </a:cxn>
              <a:cxn ang="0">
                <a:pos x="csX13477" y="csY13477"/>
              </a:cxn>
              <a:cxn ang="0">
                <a:pos x="csX13478" y="csY13478"/>
              </a:cxn>
              <a:cxn ang="0">
                <a:pos x="csX13479" y="csY13479"/>
              </a:cxn>
              <a:cxn ang="0">
                <a:pos x="csX13480" y="csY13480"/>
              </a:cxn>
              <a:cxn ang="0">
                <a:pos x="csX13481" y="csY13481"/>
              </a:cxn>
              <a:cxn ang="0">
                <a:pos x="csX13482" y="csY13482"/>
              </a:cxn>
              <a:cxn ang="0">
                <a:pos x="csX13483" y="csY13483"/>
              </a:cxn>
              <a:cxn ang="0">
                <a:pos x="csX13484" y="csY13484"/>
              </a:cxn>
              <a:cxn ang="0">
                <a:pos x="csX13485" y="csY13485"/>
              </a:cxn>
              <a:cxn ang="0">
                <a:pos x="csX13486" y="csY13486"/>
              </a:cxn>
              <a:cxn ang="0">
                <a:pos x="csX13487" y="csY13487"/>
              </a:cxn>
              <a:cxn ang="0">
                <a:pos x="csX13488" y="csY13488"/>
              </a:cxn>
              <a:cxn ang="0">
                <a:pos x="csX13489" y="csY13489"/>
              </a:cxn>
              <a:cxn ang="0">
                <a:pos x="csX13490" y="csY13490"/>
              </a:cxn>
              <a:cxn ang="0">
                <a:pos x="csX13491" y="csY13491"/>
              </a:cxn>
              <a:cxn ang="0">
                <a:pos x="csX13492" y="csY13492"/>
              </a:cxn>
              <a:cxn ang="0">
                <a:pos x="csX13493" y="csY13493"/>
              </a:cxn>
              <a:cxn ang="0">
                <a:pos x="csX13494" y="csY13494"/>
              </a:cxn>
              <a:cxn ang="0">
                <a:pos x="csX13495" y="csY13495"/>
              </a:cxn>
              <a:cxn ang="0">
                <a:pos x="csX13496" y="csY13496"/>
              </a:cxn>
              <a:cxn ang="0">
                <a:pos x="csX13497" y="csY13497"/>
              </a:cxn>
              <a:cxn ang="0">
                <a:pos x="csX13498" y="csY13498"/>
              </a:cxn>
              <a:cxn ang="0">
                <a:pos x="csX13499" y="csY13499"/>
              </a:cxn>
              <a:cxn ang="0">
                <a:pos x="csX13500" y="csY13500"/>
              </a:cxn>
              <a:cxn ang="0">
                <a:pos x="csX13501" y="csY13501"/>
              </a:cxn>
              <a:cxn ang="0">
                <a:pos x="csX13502" y="csY13502"/>
              </a:cxn>
              <a:cxn ang="0">
                <a:pos x="csX13503" y="csY13503"/>
              </a:cxn>
              <a:cxn ang="0">
                <a:pos x="csX13504" y="csY13504"/>
              </a:cxn>
              <a:cxn ang="0">
                <a:pos x="csX13505" y="csY13505"/>
              </a:cxn>
              <a:cxn ang="0">
                <a:pos x="csX13506" y="csY13506"/>
              </a:cxn>
              <a:cxn ang="0">
                <a:pos x="csX13507" y="csY13507"/>
              </a:cxn>
              <a:cxn ang="0">
                <a:pos x="csX13508" y="csY13508"/>
              </a:cxn>
              <a:cxn ang="0">
                <a:pos x="csX13509" y="csY13509"/>
              </a:cxn>
              <a:cxn ang="0">
                <a:pos x="csX13510" y="csY13510"/>
              </a:cxn>
              <a:cxn ang="0">
                <a:pos x="csX13511" y="csY13511"/>
              </a:cxn>
              <a:cxn ang="0">
                <a:pos x="csX13512" y="csY13512"/>
              </a:cxn>
              <a:cxn ang="0">
                <a:pos x="csX13513" y="csY13513"/>
              </a:cxn>
              <a:cxn ang="0">
                <a:pos x="csX13514" y="csY13514"/>
              </a:cxn>
              <a:cxn ang="0">
                <a:pos x="csX13515" y="csY13515"/>
              </a:cxn>
              <a:cxn ang="0">
                <a:pos x="csX13516" y="csY13516"/>
              </a:cxn>
              <a:cxn ang="0">
                <a:pos x="csX13517" y="csY13517"/>
              </a:cxn>
              <a:cxn ang="0">
                <a:pos x="csX13518" y="csY13518"/>
              </a:cxn>
              <a:cxn ang="0">
                <a:pos x="csX13519" y="csY13519"/>
              </a:cxn>
              <a:cxn ang="0">
                <a:pos x="csX13520" y="csY13520"/>
              </a:cxn>
              <a:cxn ang="0">
                <a:pos x="csX13521" y="csY13521"/>
              </a:cxn>
              <a:cxn ang="0">
                <a:pos x="csX13522" y="csY13522"/>
              </a:cxn>
              <a:cxn ang="0">
                <a:pos x="csX13523" y="csY13523"/>
              </a:cxn>
              <a:cxn ang="0">
                <a:pos x="csX13524" y="csY13524"/>
              </a:cxn>
              <a:cxn ang="0">
                <a:pos x="csX13525" y="csY13525"/>
              </a:cxn>
              <a:cxn ang="0">
                <a:pos x="csX13526" y="csY13526"/>
              </a:cxn>
              <a:cxn ang="0">
                <a:pos x="csX13527" y="csY13527"/>
              </a:cxn>
              <a:cxn ang="0">
                <a:pos x="csX13528" y="csY13528"/>
              </a:cxn>
              <a:cxn ang="0">
                <a:pos x="csX13529" y="csY13529"/>
              </a:cxn>
              <a:cxn ang="0">
                <a:pos x="csX13530" y="csY13530"/>
              </a:cxn>
              <a:cxn ang="0">
                <a:pos x="csX13531" y="csY13531"/>
              </a:cxn>
              <a:cxn ang="0">
                <a:pos x="csX13532" y="csY13532"/>
              </a:cxn>
              <a:cxn ang="0">
                <a:pos x="csX13533" y="csY13533"/>
              </a:cxn>
              <a:cxn ang="0">
                <a:pos x="csX13534" y="csY13534"/>
              </a:cxn>
              <a:cxn ang="0">
                <a:pos x="csX13535" y="csY13535"/>
              </a:cxn>
              <a:cxn ang="0">
                <a:pos x="csX13536" y="csY13536"/>
              </a:cxn>
              <a:cxn ang="0">
                <a:pos x="csX13537" y="csY13537"/>
              </a:cxn>
              <a:cxn ang="0">
                <a:pos x="csX13538" y="csY13538"/>
              </a:cxn>
              <a:cxn ang="0">
                <a:pos x="csX13539" y="csY13539"/>
              </a:cxn>
              <a:cxn ang="0">
                <a:pos x="csX13540" y="csY13540"/>
              </a:cxn>
              <a:cxn ang="0">
                <a:pos x="csX13541" y="csY13541"/>
              </a:cxn>
              <a:cxn ang="0">
                <a:pos x="csX13542" y="csY13542"/>
              </a:cxn>
              <a:cxn ang="0">
                <a:pos x="csX13543" y="csY13543"/>
              </a:cxn>
              <a:cxn ang="0">
                <a:pos x="csX13544" y="csY13544"/>
              </a:cxn>
              <a:cxn ang="0">
                <a:pos x="csX13545" y="csY13545"/>
              </a:cxn>
              <a:cxn ang="0">
                <a:pos x="csX13546" y="csY13546"/>
              </a:cxn>
              <a:cxn ang="0">
                <a:pos x="csX13547" y="csY13547"/>
              </a:cxn>
              <a:cxn ang="0">
                <a:pos x="csX13548" y="csY13548"/>
              </a:cxn>
              <a:cxn ang="0">
                <a:pos x="csX13549" y="csY13549"/>
              </a:cxn>
              <a:cxn ang="0">
                <a:pos x="csX13550" y="csY13550"/>
              </a:cxn>
              <a:cxn ang="0">
                <a:pos x="csX13551" y="csY13551"/>
              </a:cxn>
              <a:cxn ang="0">
                <a:pos x="csX13552" y="csY13552"/>
              </a:cxn>
              <a:cxn ang="0">
                <a:pos x="csX13553" y="csY13553"/>
              </a:cxn>
              <a:cxn ang="0">
                <a:pos x="csX13554" y="csY13554"/>
              </a:cxn>
              <a:cxn ang="0">
                <a:pos x="csX13555" y="csY13555"/>
              </a:cxn>
              <a:cxn ang="0">
                <a:pos x="csX13556" y="csY13556"/>
              </a:cxn>
              <a:cxn ang="0">
                <a:pos x="csX13557" y="csY13557"/>
              </a:cxn>
              <a:cxn ang="0">
                <a:pos x="csX13558" y="csY13558"/>
              </a:cxn>
              <a:cxn ang="0">
                <a:pos x="csX13559" y="csY13559"/>
              </a:cxn>
              <a:cxn ang="0">
                <a:pos x="csX13560" y="csY13560"/>
              </a:cxn>
              <a:cxn ang="0">
                <a:pos x="csX13561" y="csY13561"/>
              </a:cxn>
              <a:cxn ang="0">
                <a:pos x="csX13562" y="csY13562"/>
              </a:cxn>
              <a:cxn ang="0">
                <a:pos x="csX13563" y="csY13563"/>
              </a:cxn>
              <a:cxn ang="0">
                <a:pos x="csX13564" y="csY13564"/>
              </a:cxn>
              <a:cxn ang="0">
                <a:pos x="csX13565" y="csY13565"/>
              </a:cxn>
              <a:cxn ang="0">
                <a:pos x="csX13566" y="csY13566"/>
              </a:cxn>
              <a:cxn ang="0">
                <a:pos x="csX13567" y="csY13567"/>
              </a:cxn>
              <a:cxn ang="0">
                <a:pos x="csX13568" y="csY13568"/>
              </a:cxn>
              <a:cxn ang="0">
                <a:pos x="csX13569" y="csY13569"/>
              </a:cxn>
              <a:cxn ang="0">
                <a:pos x="csX13570" y="csY13570"/>
              </a:cxn>
              <a:cxn ang="0">
                <a:pos x="csX13571" y="csY13571"/>
              </a:cxn>
              <a:cxn ang="0">
                <a:pos x="csX13572" y="csY13572"/>
              </a:cxn>
              <a:cxn ang="0">
                <a:pos x="csX13573" y="csY13573"/>
              </a:cxn>
              <a:cxn ang="0">
                <a:pos x="csX13574" y="csY13574"/>
              </a:cxn>
              <a:cxn ang="0">
                <a:pos x="csX13575" y="csY13575"/>
              </a:cxn>
              <a:cxn ang="0">
                <a:pos x="csX13576" y="csY13576"/>
              </a:cxn>
              <a:cxn ang="0">
                <a:pos x="csX13577" y="csY13577"/>
              </a:cxn>
              <a:cxn ang="0">
                <a:pos x="csX13578" y="csY13578"/>
              </a:cxn>
              <a:cxn ang="0">
                <a:pos x="csX13579" y="csY13579"/>
              </a:cxn>
              <a:cxn ang="0">
                <a:pos x="csX13580" y="csY13580"/>
              </a:cxn>
              <a:cxn ang="0">
                <a:pos x="csX13581" y="csY13581"/>
              </a:cxn>
              <a:cxn ang="0">
                <a:pos x="csX13582" y="csY13582"/>
              </a:cxn>
              <a:cxn ang="0">
                <a:pos x="csX13583" y="csY13583"/>
              </a:cxn>
              <a:cxn ang="0">
                <a:pos x="csX13584" y="csY13584"/>
              </a:cxn>
              <a:cxn ang="0">
                <a:pos x="csX13585" y="csY13585"/>
              </a:cxn>
              <a:cxn ang="0">
                <a:pos x="csX13586" y="csY13586"/>
              </a:cxn>
              <a:cxn ang="0">
                <a:pos x="csX13587" y="csY13587"/>
              </a:cxn>
              <a:cxn ang="0">
                <a:pos x="csX13588" y="csY13588"/>
              </a:cxn>
              <a:cxn ang="0">
                <a:pos x="csX13589" y="csY13589"/>
              </a:cxn>
              <a:cxn ang="0">
                <a:pos x="csX13590" y="csY13590"/>
              </a:cxn>
              <a:cxn ang="0">
                <a:pos x="csX13591" y="csY13591"/>
              </a:cxn>
              <a:cxn ang="0">
                <a:pos x="csX13592" y="csY13592"/>
              </a:cxn>
              <a:cxn ang="0">
                <a:pos x="csX13593" y="csY13593"/>
              </a:cxn>
              <a:cxn ang="0">
                <a:pos x="csX13594" y="csY13594"/>
              </a:cxn>
              <a:cxn ang="0">
                <a:pos x="csX13595" y="csY13595"/>
              </a:cxn>
              <a:cxn ang="0">
                <a:pos x="csX13596" y="csY13596"/>
              </a:cxn>
              <a:cxn ang="0">
                <a:pos x="csX13597" y="csY13597"/>
              </a:cxn>
              <a:cxn ang="0">
                <a:pos x="csX13598" y="csY13598"/>
              </a:cxn>
              <a:cxn ang="0">
                <a:pos x="csX13599" y="csY13599"/>
              </a:cxn>
              <a:cxn ang="0">
                <a:pos x="csX13600" y="csY13600"/>
              </a:cxn>
              <a:cxn ang="0">
                <a:pos x="csX13601" y="csY13601"/>
              </a:cxn>
              <a:cxn ang="0">
                <a:pos x="csX13602" y="csY13602"/>
              </a:cxn>
              <a:cxn ang="0">
                <a:pos x="csX13603" y="csY13603"/>
              </a:cxn>
              <a:cxn ang="0">
                <a:pos x="csX13604" y="csY13604"/>
              </a:cxn>
              <a:cxn ang="0">
                <a:pos x="csX13605" y="csY13605"/>
              </a:cxn>
              <a:cxn ang="0">
                <a:pos x="csX13606" y="csY13606"/>
              </a:cxn>
              <a:cxn ang="0">
                <a:pos x="csX13607" y="csY13607"/>
              </a:cxn>
              <a:cxn ang="0">
                <a:pos x="csX13608" y="csY13608"/>
              </a:cxn>
              <a:cxn ang="0">
                <a:pos x="csX13609" y="csY13609"/>
              </a:cxn>
              <a:cxn ang="0">
                <a:pos x="csX13610" y="csY13610"/>
              </a:cxn>
              <a:cxn ang="0">
                <a:pos x="csX13611" y="csY13611"/>
              </a:cxn>
              <a:cxn ang="0">
                <a:pos x="csX13612" y="csY13612"/>
              </a:cxn>
              <a:cxn ang="0">
                <a:pos x="csX13613" y="csY13613"/>
              </a:cxn>
              <a:cxn ang="0">
                <a:pos x="csX13614" y="csY13614"/>
              </a:cxn>
              <a:cxn ang="0">
                <a:pos x="csX13615" y="csY13615"/>
              </a:cxn>
              <a:cxn ang="0">
                <a:pos x="csX13616" y="csY13616"/>
              </a:cxn>
              <a:cxn ang="0">
                <a:pos x="csX13617" y="csY13617"/>
              </a:cxn>
              <a:cxn ang="0">
                <a:pos x="csX13618" y="csY13618"/>
              </a:cxn>
              <a:cxn ang="0">
                <a:pos x="csX13619" y="csY13619"/>
              </a:cxn>
              <a:cxn ang="0">
                <a:pos x="csX13620" y="csY13620"/>
              </a:cxn>
              <a:cxn ang="0">
                <a:pos x="csX13621" y="csY13621"/>
              </a:cxn>
              <a:cxn ang="0">
                <a:pos x="csX13622" y="csY13622"/>
              </a:cxn>
              <a:cxn ang="0">
                <a:pos x="csX13623" y="csY13623"/>
              </a:cxn>
              <a:cxn ang="0">
                <a:pos x="csX13624" y="csY13624"/>
              </a:cxn>
              <a:cxn ang="0">
                <a:pos x="csX13625" y="csY13625"/>
              </a:cxn>
              <a:cxn ang="0">
                <a:pos x="csX13626" y="csY13626"/>
              </a:cxn>
              <a:cxn ang="0">
                <a:pos x="csX13627" y="csY13627"/>
              </a:cxn>
              <a:cxn ang="0">
                <a:pos x="csX13628" y="csY13628"/>
              </a:cxn>
              <a:cxn ang="0">
                <a:pos x="csX13629" y="csY13629"/>
              </a:cxn>
              <a:cxn ang="0">
                <a:pos x="csX13630" y="csY13630"/>
              </a:cxn>
              <a:cxn ang="0">
                <a:pos x="csX13631" y="csY13631"/>
              </a:cxn>
              <a:cxn ang="0">
                <a:pos x="csX13632" y="csY13632"/>
              </a:cxn>
              <a:cxn ang="0">
                <a:pos x="csX13633" y="csY13633"/>
              </a:cxn>
              <a:cxn ang="0">
                <a:pos x="csX13634" y="csY13634"/>
              </a:cxn>
              <a:cxn ang="0">
                <a:pos x="csX13635" y="csY13635"/>
              </a:cxn>
              <a:cxn ang="0">
                <a:pos x="csX13636" y="csY13636"/>
              </a:cxn>
              <a:cxn ang="0">
                <a:pos x="csX13637" y="csY13637"/>
              </a:cxn>
              <a:cxn ang="0">
                <a:pos x="csX13638" y="csY13638"/>
              </a:cxn>
              <a:cxn ang="0">
                <a:pos x="csX13639" y="csY13639"/>
              </a:cxn>
              <a:cxn ang="0">
                <a:pos x="csX13640" y="csY13640"/>
              </a:cxn>
              <a:cxn ang="0">
                <a:pos x="csX13641" y="csY13641"/>
              </a:cxn>
              <a:cxn ang="0">
                <a:pos x="csX13642" y="csY13642"/>
              </a:cxn>
              <a:cxn ang="0">
                <a:pos x="csX13643" y="csY13643"/>
              </a:cxn>
              <a:cxn ang="0">
                <a:pos x="csX13644" y="csY13644"/>
              </a:cxn>
              <a:cxn ang="0">
                <a:pos x="csX13645" y="csY13645"/>
              </a:cxn>
              <a:cxn ang="0">
                <a:pos x="csX13646" y="csY13646"/>
              </a:cxn>
              <a:cxn ang="0">
                <a:pos x="csX13647" y="csY13647"/>
              </a:cxn>
              <a:cxn ang="0">
                <a:pos x="csX13648" y="csY13648"/>
              </a:cxn>
              <a:cxn ang="0">
                <a:pos x="csX13649" y="csY13649"/>
              </a:cxn>
              <a:cxn ang="0">
                <a:pos x="csX13650" y="csY13650"/>
              </a:cxn>
              <a:cxn ang="0">
                <a:pos x="csX13651" y="csY13651"/>
              </a:cxn>
              <a:cxn ang="0">
                <a:pos x="csX13652" y="csY13652"/>
              </a:cxn>
              <a:cxn ang="0">
                <a:pos x="csX13653" y="csY13653"/>
              </a:cxn>
              <a:cxn ang="0">
                <a:pos x="csX13654" y="csY13654"/>
              </a:cxn>
              <a:cxn ang="0">
                <a:pos x="csX13655" y="csY13655"/>
              </a:cxn>
              <a:cxn ang="0">
                <a:pos x="csX13656" y="csY13656"/>
              </a:cxn>
              <a:cxn ang="0">
                <a:pos x="csX13657" y="csY13657"/>
              </a:cxn>
              <a:cxn ang="0">
                <a:pos x="csX13658" y="csY13658"/>
              </a:cxn>
              <a:cxn ang="0">
                <a:pos x="csX13659" y="csY13659"/>
              </a:cxn>
              <a:cxn ang="0">
                <a:pos x="csX13660" y="csY13660"/>
              </a:cxn>
              <a:cxn ang="0">
                <a:pos x="csX13661" y="csY13661"/>
              </a:cxn>
              <a:cxn ang="0">
                <a:pos x="csX13662" y="csY13662"/>
              </a:cxn>
              <a:cxn ang="0">
                <a:pos x="csX13663" y="csY13663"/>
              </a:cxn>
              <a:cxn ang="0">
                <a:pos x="csX13664" y="csY13664"/>
              </a:cxn>
              <a:cxn ang="0">
                <a:pos x="csX13665" y="csY13665"/>
              </a:cxn>
              <a:cxn ang="0">
                <a:pos x="csX13666" y="csY13666"/>
              </a:cxn>
              <a:cxn ang="0">
                <a:pos x="csX13667" y="csY13667"/>
              </a:cxn>
              <a:cxn ang="0">
                <a:pos x="csX13668" y="csY13668"/>
              </a:cxn>
              <a:cxn ang="0">
                <a:pos x="csX13669" y="csY13669"/>
              </a:cxn>
              <a:cxn ang="0">
                <a:pos x="csX13670" y="csY13670"/>
              </a:cxn>
              <a:cxn ang="0">
                <a:pos x="csX13671" y="csY13671"/>
              </a:cxn>
              <a:cxn ang="0">
                <a:pos x="csX13672" y="csY13672"/>
              </a:cxn>
              <a:cxn ang="0">
                <a:pos x="csX13673" y="csY13673"/>
              </a:cxn>
              <a:cxn ang="0">
                <a:pos x="csX13674" y="csY13674"/>
              </a:cxn>
              <a:cxn ang="0">
                <a:pos x="csX13675" y="csY13675"/>
              </a:cxn>
              <a:cxn ang="0">
                <a:pos x="csX13676" y="csY13676"/>
              </a:cxn>
              <a:cxn ang="0">
                <a:pos x="csX13677" y="csY13677"/>
              </a:cxn>
              <a:cxn ang="0">
                <a:pos x="csX13678" y="csY13678"/>
              </a:cxn>
              <a:cxn ang="0">
                <a:pos x="csX13679" y="csY13679"/>
              </a:cxn>
              <a:cxn ang="0">
                <a:pos x="csX13680" y="csY13680"/>
              </a:cxn>
              <a:cxn ang="0">
                <a:pos x="csX13681" y="csY13681"/>
              </a:cxn>
              <a:cxn ang="0">
                <a:pos x="csX13682" y="csY13682"/>
              </a:cxn>
              <a:cxn ang="0">
                <a:pos x="csX13683" y="csY13683"/>
              </a:cxn>
              <a:cxn ang="0">
                <a:pos x="csX13684" y="csY13684"/>
              </a:cxn>
              <a:cxn ang="0">
                <a:pos x="csX13685" y="csY13685"/>
              </a:cxn>
              <a:cxn ang="0">
                <a:pos x="csX13686" y="csY13686"/>
              </a:cxn>
              <a:cxn ang="0">
                <a:pos x="csX13687" y="csY13687"/>
              </a:cxn>
              <a:cxn ang="0">
                <a:pos x="csX13688" y="csY13688"/>
              </a:cxn>
              <a:cxn ang="0">
                <a:pos x="csX13689" y="csY13689"/>
              </a:cxn>
              <a:cxn ang="0">
                <a:pos x="csX13690" y="csY13690"/>
              </a:cxn>
              <a:cxn ang="0">
                <a:pos x="csX13691" y="csY13691"/>
              </a:cxn>
              <a:cxn ang="0">
                <a:pos x="csX13692" y="csY13692"/>
              </a:cxn>
              <a:cxn ang="0">
                <a:pos x="csX13693" y="csY13693"/>
              </a:cxn>
              <a:cxn ang="0">
                <a:pos x="csX13694" y="csY13694"/>
              </a:cxn>
              <a:cxn ang="0">
                <a:pos x="csX13695" y="csY13695"/>
              </a:cxn>
              <a:cxn ang="0">
                <a:pos x="csX13696" y="csY13696"/>
              </a:cxn>
              <a:cxn ang="0">
                <a:pos x="csX13697" y="csY13697"/>
              </a:cxn>
              <a:cxn ang="0">
                <a:pos x="csX13698" y="csY13698"/>
              </a:cxn>
              <a:cxn ang="0">
                <a:pos x="csX13699" y="csY13699"/>
              </a:cxn>
              <a:cxn ang="0">
                <a:pos x="csX13700" y="csY13700"/>
              </a:cxn>
              <a:cxn ang="0">
                <a:pos x="csX13701" y="csY13701"/>
              </a:cxn>
              <a:cxn ang="0">
                <a:pos x="csX13702" y="csY13702"/>
              </a:cxn>
              <a:cxn ang="0">
                <a:pos x="csX13703" y="csY13703"/>
              </a:cxn>
              <a:cxn ang="0">
                <a:pos x="csX13704" y="csY13704"/>
              </a:cxn>
              <a:cxn ang="0">
                <a:pos x="csX13705" y="csY13705"/>
              </a:cxn>
              <a:cxn ang="0">
                <a:pos x="csX13706" y="csY13706"/>
              </a:cxn>
              <a:cxn ang="0">
                <a:pos x="csX13707" y="csY13707"/>
              </a:cxn>
              <a:cxn ang="0">
                <a:pos x="csX13708" y="csY13708"/>
              </a:cxn>
              <a:cxn ang="0">
                <a:pos x="csX13709" y="csY13709"/>
              </a:cxn>
              <a:cxn ang="0">
                <a:pos x="csX13710" y="csY13710"/>
              </a:cxn>
              <a:cxn ang="0">
                <a:pos x="csX13711" y="csY13711"/>
              </a:cxn>
              <a:cxn ang="0">
                <a:pos x="csX13712" y="csY13712"/>
              </a:cxn>
              <a:cxn ang="0">
                <a:pos x="csX13713" y="csY13713"/>
              </a:cxn>
              <a:cxn ang="0">
                <a:pos x="csX13714" y="csY13714"/>
              </a:cxn>
              <a:cxn ang="0">
                <a:pos x="csX13715" y="csY13715"/>
              </a:cxn>
              <a:cxn ang="0">
                <a:pos x="csX13716" y="csY13716"/>
              </a:cxn>
              <a:cxn ang="0">
                <a:pos x="csX13717" y="csY13717"/>
              </a:cxn>
              <a:cxn ang="0">
                <a:pos x="csX13718" y="csY13718"/>
              </a:cxn>
              <a:cxn ang="0">
                <a:pos x="csX13719" y="csY13719"/>
              </a:cxn>
              <a:cxn ang="0">
                <a:pos x="csX13720" y="csY13720"/>
              </a:cxn>
              <a:cxn ang="0">
                <a:pos x="csX13721" y="csY13721"/>
              </a:cxn>
              <a:cxn ang="0">
                <a:pos x="csX13722" y="csY13722"/>
              </a:cxn>
              <a:cxn ang="0">
                <a:pos x="csX13723" y="csY13723"/>
              </a:cxn>
              <a:cxn ang="0">
                <a:pos x="csX13724" y="csY13724"/>
              </a:cxn>
              <a:cxn ang="0">
                <a:pos x="csX13725" y="csY13725"/>
              </a:cxn>
              <a:cxn ang="0">
                <a:pos x="csX13726" y="csY13726"/>
              </a:cxn>
              <a:cxn ang="0">
                <a:pos x="csX13727" y="csY13727"/>
              </a:cxn>
              <a:cxn ang="0">
                <a:pos x="csX13728" y="csY13728"/>
              </a:cxn>
              <a:cxn ang="0">
                <a:pos x="csX13729" y="csY13729"/>
              </a:cxn>
              <a:cxn ang="0">
                <a:pos x="csX13730" y="csY13730"/>
              </a:cxn>
              <a:cxn ang="0">
                <a:pos x="csX13731" y="csY13731"/>
              </a:cxn>
              <a:cxn ang="0">
                <a:pos x="csX13732" y="csY13732"/>
              </a:cxn>
              <a:cxn ang="0">
                <a:pos x="csX13733" y="csY13733"/>
              </a:cxn>
              <a:cxn ang="0">
                <a:pos x="csX13734" y="csY13734"/>
              </a:cxn>
              <a:cxn ang="0">
                <a:pos x="csX13735" y="csY13735"/>
              </a:cxn>
              <a:cxn ang="0">
                <a:pos x="csX13736" y="csY13736"/>
              </a:cxn>
              <a:cxn ang="0">
                <a:pos x="csX13737" y="csY13737"/>
              </a:cxn>
              <a:cxn ang="0">
                <a:pos x="csX13738" y="csY13738"/>
              </a:cxn>
              <a:cxn ang="0">
                <a:pos x="csX13739" y="csY13739"/>
              </a:cxn>
              <a:cxn ang="0">
                <a:pos x="csX13740" y="csY13740"/>
              </a:cxn>
              <a:cxn ang="0">
                <a:pos x="csX13741" y="csY13741"/>
              </a:cxn>
              <a:cxn ang="0">
                <a:pos x="csX13742" y="csY13742"/>
              </a:cxn>
              <a:cxn ang="0">
                <a:pos x="csX13743" y="csY13743"/>
              </a:cxn>
              <a:cxn ang="0">
                <a:pos x="csX13744" y="csY13744"/>
              </a:cxn>
              <a:cxn ang="0">
                <a:pos x="csX13745" y="csY13745"/>
              </a:cxn>
              <a:cxn ang="0">
                <a:pos x="csX13746" y="csY13746"/>
              </a:cxn>
              <a:cxn ang="0">
                <a:pos x="csX13747" y="csY13747"/>
              </a:cxn>
              <a:cxn ang="0">
                <a:pos x="csX13748" y="csY13748"/>
              </a:cxn>
              <a:cxn ang="0">
                <a:pos x="csX13749" y="csY13749"/>
              </a:cxn>
              <a:cxn ang="0">
                <a:pos x="csX13750" y="csY13750"/>
              </a:cxn>
              <a:cxn ang="0">
                <a:pos x="csX13751" y="csY13751"/>
              </a:cxn>
              <a:cxn ang="0">
                <a:pos x="csX13752" y="csY13752"/>
              </a:cxn>
              <a:cxn ang="0">
                <a:pos x="csX13753" y="csY13753"/>
              </a:cxn>
              <a:cxn ang="0">
                <a:pos x="csX13754" y="csY13754"/>
              </a:cxn>
              <a:cxn ang="0">
                <a:pos x="csX13755" y="csY13755"/>
              </a:cxn>
              <a:cxn ang="0">
                <a:pos x="csX13756" y="csY13756"/>
              </a:cxn>
              <a:cxn ang="0">
                <a:pos x="csX13757" y="csY13757"/>
              </a:cxn>
              <a:cxn ang="0">
                <a:pos x="csX13758" y="csY13758"/>
              </a:cxn>
              <a:cxn ang="0">
                <a:pos x="csX13759" y="csY13759"/>
              </a:cxn>
              <a:cxn ang="0">
                <a:pos x="csX13760" y="csY13760"/>
              </a:cxn>
              <a:cxn ang="0">
                <a:pos x="csX13761" y="csY13761"/>
              </a:cxn>
              <a:cxn ang="0">
                <a:pos x="csX13762" y="csY13762"/>
              </a:cxn>
              <a:cxn ang="0">
                <a:pos x="csX13763" y="csY13763"/>
              </a:cxn>
              <a:cxn ang="0">
                <a:pos x="csX13764" y="csY13764"/>
              </a:cxn>
              <a:cxn ang="0">
                <a:pos x="csX13765" y="csY13765"/>
              </a:cxn>
              <a:cxn ang="0">
                <a:pos x="csX13766" y="csY13766"/>
              </a:cxn>
              <a:cxn ang="0">
                <a:pos x="csX13767" y="csY13767"/>
              </a:cxn>
              <a:cxn ang="0">
                <a:pos x="csX13768" y="csY13768"/>
              </a:cxn>
              <a:cxn ang="0">
                <a:pos x="csX13769" y="csY13769"/>
              </a:cxn>
              <a:cxn ang="0">
                <a:pos x="csX13770" y="csY13770"/>
              </a:cxn>
              <a:cxn ang="0">
                <a:pos x="csX13771" y="csY13771"/>
              </a:cxn>
              <a:cxn ang="0">
                <a:pos x="csX13772" y="csY13772"/>
              </a:cxn>
              <a:cxn ang="0">
                <a:pos x="csX13773" y="csY13773"/>
              </a:cxn>
              <a:cxn ang="0">
                <a:pos x="csX13774" y="csY13774"/>
              </a:cxn>
              <a:cxn ang="0">
                <a:pos x="csX13775" y="csY13775"/>
              </a:cxn>
              <a:cxn ang="0">
                <a:pos x="csX13776" y="csY13776"/>
              </a:cxn>
              <a:cxn ang="0">
                <a:pos x="csX13777" y="csY13777"/>
              </a:cxn>
              <a:cxn ang="0">
                <a:pos x="csX13778" y="csY13778"/>
              </a:cxn>
              <a:cxn ang="0">
                <a:pos x="csX13779" y="csY13779"/>
              </a:cxn>
              <a:cxn ang="0">
                <a:pos x="csX13780" y="csY13780"/>
              </a:cxn>
              <a:cxn ang="0">
                <a:pos x="csX13781" y="csY13781"/>
              </a:cxn>
              <a:cxn ang="0">
                <a:pos x="csX13782" y="csY13782"/>
              </a:cxn>
              <a:cxn ang="0">
                <a:pos x="csX13783" y="csY13783"/>
              </a:cxn>
              <a:cxn ang="0">
                <a:pos x="csX13784" y="csY13784"/>
              </a:cxn>
              <a:cxn ang="0">
                <a:pos x="csX13785" y="csY13785"/>
              </a:cxn>
              <a:cxn ang="0">
                <a:pos x="csX13786" y="csY13786"/>
              </a:cxn>
              <a:cxn ang="0">
                <a:pos x="csX13787" y="csY13787"/>
              </a:cxn>
              <a:cxn ang="0">
                <a:pos x="csX13788" y="csY13788"/>
              </a:cxn>
              <a:cxn ang="0">
                <a:pos x="csX13789" y="csY13789"/>
              </a:cxn>
              <a:cxn ang="0">
                <a:pos x="csX13790" y="csY13790"/>
              </a:cxn>
              <a:cxn ang="0">
                <a:pos x="csX13791" y="csY13791"/>
              </a:cxn>
              <a:cxn ang="0">
                <a:pos x="csX13792" y="csY13792"/>
              </a:cxn>
              <a:cxn ang="0">
                <a:pos x="csX13793" y="csY13793"/>
              </a:cxn>
              <a:cxn ang="0">
                <a:pos x="csX13794" y="csY13794"/>
              </a:cxn>
              <a:cxn ang="0">
                <a:pos x="csX13795" y="csY13795"/>
              </a:cxn>
              <a:cxn ang="0">
                <a:pos x="csX13796" y="csY13796"/>
              </a:cxn>
              <a:cxn ang="0">
                <a:pos x="csX13797" y="csY13797"/>
              </a:cxn>
              <a:cxn ang="0">
                <a:pos x="csX13798" y="csY13798"/>
              </a:cxn>
              <a:cxn ang="0">
                <a:pos x="csX13799" y="csY13799"/>
              </a:cxn>
              <a:cxn ang="0">
                <a:pos x="csX13800" y="csY13800"/>
              </a:cxn>
              <a:cxn ang="0">
                <a:pos x="csX13801" y="csY13801"/>
              </a:cxn>
              <a:cxn ang="0">
                <a:pos x="csX13802" y="csY13802"/>
              </a:cxn>
              <a:cxn ang="0">
                <a:pos x="csX13803" y="csY13803"/>
              </a:cxn>
              <a:cxn ang="0">
                <a:pos x="csX13804" y="csY13804"/>
              </a:cxn>
              <a:cxn ang="0">
                <a:pos x="csX13805" y="csY13805"/>
              </a:cxn>
              <a:cxn ang="0">
                <a:pos x="csX13806" y="csY13806"/>
              </a:cxn>
              <a:cxn ang="0">
                <a:pos x="csX13807" y="csY13807"/>
              </a:cxn>
              <a:cxn ang="0">
                <a:pos x="csX13808" y="csY13808"/>
              </a:cxn>
              <a:cxn ang="0">
                <a:pos x="csX13809" y="csY13809"/>
              </a:cxn>
              <a:cxn ang="0">
                <a:pos x="csX13810" y="csY13810"/>
              </a:cxn>
              <a:cxn ang="0">
                <a:pos x="csX13811" y="csY13811"/>
              </a:cxn>
              <a:cxn ang="0">
                <a:pos x="csX13812" y="csY13812"/>
              </a:cxn>
              <a:cxn ang="0">
                <a:pos x="csX13813" y="csY13813"/>
              </a:cxn>
              <a:cxn ang="0">
                <a:pos x="csX13814" y="csY13814"/>
              </a:cxn>
              <a:cxn ang="0">
                <a:pos x="csX13815" y="csY13815"/>
              </a:cxn>
              <a:cxn ang="0">
                <a:pos x="csX13816" y="csY13816"/>
              </a:cxn>
              <a:cxn ang="0">
                <a:pos x="csX13817" y="csY13817"/>
              </a:cxn>
              <a:cxn ang="0">
                <a:pos x="csX13818" y="csY13818"/>
              </a:cxn>
              <a:cxn ang="0">
                <a:pos x="csX13819" y="csY13819"/>
              </a:cxn>
              <a:cxn ang="0">
                <a:pos x="csX13820" y="csY13820"/>
              </a:cxn>
              <a:cxn ang="0">
                <a:pos x="csX13821" y="csY13821"/>
              </a:cxn>
              <a:cxn ang="0">
                <a:pos x="csX13822" y="csY13822"/>
              </a:cxn>
              <a:cxn ang="0">
                <a:pos x="csX13823" y="csY13823"/>
              </a:cxn>
              <a:cxn ang="0">
                <a:pos x="csX13824" y="csY13824"/>
              </a:cxn>
              <a:cxn ang="0">
                <a:pos x="csX13825" y="csY13825"/>
              </a:cxn>
              <a:cxn ang="0">
                <a:pos x="csX13826" y="csY13826"/>
              </a:cxn>
              <a:cxn ang="0">
                <a:pos x="csX13827" y="csY13827"/>
              </a:cxn>
              <a:cxn ang="0">
                <a:pos x="csX13828" y="csY13828"/>
              </a:cxn>
              <a:cxn ang="0">
                <a:pos x="csX13829" y="csY13829"/>
              </a:cxn>
              <a:cxn ang="0">
                <a:pos x="csX13830" y="csY13830"/>
              </a:cxn>
              <a:cxn ang="0">
                <a:pos x="csX13831" y="csY13831"/>
              </a:cxn>
              <a:cxn ang="0">
                <a:pos x="csX13832" y="csY13832"/>
              </a:cxn>
              <a:cxn ang="0">
                <a:pos x="csX13833" y="csY13833"/>
              </a:cxn>
              <a:cxn ang="0">
                <a:pos x="csX13834" y="csY13834"/>
              </a:cxn>
              <a:cxn ang="0">
                <a:pos x="csX13835" y="csY13835"/>
              </a:cxn>
              <a:cxn ang="0">
                <a:pos x="csX13836" y="csY13836"/>
              </a:cxn>
              <a:cxn ang="0">
                <a:pos x="csX13837" y="csY13837"/>
              </a:cxn>
              <a:cxn ang="0">
                <a:pos x="csX13838" y="csY13838"/>
              </a:cxn>
              <a:cxn ang="0">
                <a:pos x="csX13839" y="csY13839"/>
              </a:cxn>
              <a:cxn ang="0">
                <a:pos x="csX13840" y="csY13840"/>
              </a:cxn>
              <a:cxn ang="0">
                <a:pos x="csX13841" y="csY13841"/>
              </a:cxn>
              <a:cxn ang="0">
                <a:pos x="csX13842" y="csY13842"/>
              </a:cxn>
              <a:cxn ang="0">
                <a:pos x="csX13843" y="csY13843"/>
              </a:cxn>
              <a:cxn ang="0">
                <a:pos x="csX13844" y="csY13844"/>
              </a:cxn>
              <a:cxn ang="0">
                <a:pos x="csX13845" y="csY13845"/>
              </a:cxn>
              <a:cxn ang="0">
                <a:pos x="csX13846" y="csY13846"/>
              </a:cxn>
              <a:cxn ang="0">
                <a:pos x="csX13847" y="csY13847"/>
              </a:cxn>
              <a:cxn ang="0">
                <a:pos x="csX13848" y="csY13848"/>
              </a:cxn>
              <a:cxn ang="0">
                <a:pos x="csX13849" y="csY13849"/>
              </a:cxn>
              <a:cxn ang="0">
                <a:pos x="csX13850" y="csY13850"/>
              </a:cxn>
              <a:cxn ang="0">
                <a:pos x="csX13851" y="csY13851"/>
              </a:cxn>
              <a:cxn ang="0">
                <a:pos x="csX13852" y="csY13852"/>
              </a:cxn>
              <a:cxn ang="0">
                <a:pos x="csX13853" y="csY13853"/>
              </a:cxn>
              <a:cxn ang="0">
                <a:pos x="csX13854" y="csY13854"/>
              </a:cxn>
              <a:cxn ang="0">
                <a:pos x="csX13855" y="csY13855"/>
              </a:cxn>
              <a:cxn ang="0">
                <a:pos x="csX13856" y="csY13856"/>
              </a:cxn>
              <a:cxn ang="0">
                <a:pos x="csX13857" y="csY13857"/>
              </a:cxn>
              <a:cxn ang="0">
                <a:pos x="csX13858" y="csY13858"/>
              </a:cxn>
              <a:cxn ang="0">
                <a:pos x="csX13859" y="csY13859"/>
              </a:cxn>
              <a:cxn ang="0">
                <a:pos x="csX13860" y="csY13860"/>
              </a:cxn>
              <a:cxn ang="0">
                <a:pos x="csX13861" y="csY13861"/>
              </a:cxn>
              <a:cxn ang="0">
                <a:pos x="csX13862" y="csY13862"/>
              </a:cxn>
              <a:cxn ang="0">
                <a:pos x="csX13863" y="csY13863"/>
              </a:cxn>
              <a:cxn ang="0">
                <a:pos x="csX13864" y="csY13864"/>
              </a:cxn>
              <a:cxn ang="0">
                <a:pos x="csX13865" y="csY13865"/>
              </a:cxn>
              <a:cxn ang="0">
                <a:pos x="csX13866" y="csY13866"/>
              </a:cxn>
              <a:cxn ang="0">
                <a:pos x="csX13867" y="csY13867"/>
              </a:cxn>
              <a:cxn ang="0">
                <a:pos x="csX13868" y="csY13868"/>
              </a:cxn>
              <a:cxn ang="0">
                <a:pos x="csX13869" y="csY13869"/>
              </a:cxn>
              <a:cxn ang="0">
                <a:pos x="csX13870" y="csY13870"/>
              </a:cxn>
              <a:cxn ang="0">
                <a:pos x="csX13871" y="csY13871"/>
              </a:cxn>
              <a:cxn ang="0">
                <a:pos x="csX13872" y="csY13872"/>
              </a:cxn>
              <a:cxn ang="0">
                <a:pos x="csX13873" y="csY13873"/>
              </a:cxn>
              <a:cxn ang="0">
                <a:pos x="csX13874" y="csY13874"/>
              </a:cxn>
              <a:cxn ang="0">
                <a:pos x="csX13875" y="csY13875"/>
              </a:cxn>
              <a:cxn ang="0">
                <a:pos x="csX13876" y="csY13876"/>
              </a:cxn>
              <a:cxn ang="0">
                <a:pos x="csX13877" y="csY13877"/>
              </a:cxn>
              <a:cxn ang="0">
                <a:pos x="csX13878" y="csY13878"/>
              </a:cxn>
              <a:cxn ang="0">
                <a:pos x="csX13879" y="csY13879"/>
              </a:cxn>
              <a:cxn ang="0">
                <a:pos x="csX13880" y="csY13880"/>
              </a:cxn>
              <a:cxn ang="0">
                <a:pos x="csX13881" y="csY13881"/>
              </a:cxn>
              <a:cxn ang="0">
                <a:pos x="csX13882" y="csY13882"/>
              </a:cxn>
              <a:cxn ang="0">
                <a:pos x="csX13883" y="csY13883"/>
              </a:cxn>
              <a:cxn ang="0">
                <a:pos x="csX13884" y="csY13884"/>
              </a:cxn>
              <a:cxn ang="0">
                <a:pos x="csX13885" y="csY13885"/>
              </a:cxn>
              <a:cxn ang="0">
                <a:pos x="csX13886" y="csY13886"/>
              </a:cxn>
              <a:cxn ang="0">
                <a:pos x="csX13887" y="csY13887"/>
              </a:cxn>
              <a:cxn ang="0">
                <a:pos x="csX13888" y="csY13888"/>
              </a:cxn>
              <a:cxn ang="0">
                <a:pos x="csX13889" y="csY13889"/>
              </a:cxn>
              <a:cxn ang="0">
                <a:pos x="csX13890" y="csY13890"/>
              </a:cxn>
              <a:cxn ang="0">
                <a:pos x="csX13891" y="csY13891"/>
              </a:cxn>
              <a:cxn ang="0">
                <a:pos x="csX13892" y="csY13892"/>
              </a:cxn>
              <a:cxn ang="0">
                <a:pos x="csX13893" y="csY13893"/>
              </a:cxn>
              <a:cxn ang="0">
                <a:pos x="csX13894" y="csY13894"/>
              </a:cxn>
              <a:cxn ang="0">
                <a:pos x="csX13895" y="csY13895"/>
              </a:cxn>
              <a:cxn ang="0">
                <a:pos x="csX13896" y="csY13896"/>
              </a:cxn>
              <a:cxn ang="0">
                <a:pos x="csX13897" y="csY13897"/>
              </a:cxn>
              <a:cxn ang="0">
                <a:pos x="csX13898" y="csY13898"/>
              </a:cxn>
              <a:cxn ang="0">
                <a:pos x="csX13899" y="csY13899"/>
              </a:cxn>
              <a:cxn ang="0">
                <a:pos x="csX13900" y="csY13900"/>
              </a:cxn>
              <a:cxn ang="0">
                <a:pos x="csX13901" y="csY13901"/>
              </a:cxn>
              <a:cxn ang="0">
                <a:pos x="csX13902" y="csY13902"/>
              </a:cxn>
              <a:cxn ang="0">
                <a:pos x="csX13903" y="csY13903"/>
              </a:cxn>
              <a:cxn ang="0">
                <a:pos x="csX13904" y="csY13904"/>
              </a:cxn>
              <a:cxn ang="0">
                <a:pos x="csX13905" y="csY13905"/>
              </a:cxn>
              <a:cxn ang="0">
                <a:pos x="csX13906" y="csY13906"/>
              </a:cxn>
              <a:cxn ang="0">
                <a:pos x="csX13907" y="csY13907"/>
              </a:cxn>
              <a:cxn ang="0">
                <a:pos x="csX13908" y="csY13908"/>
              </a:cxn>
              <a:cxn ang="0">
                <a:pos x="csX13909" y="csY13909"/>
              </a:cxn>
              <a:cxn ang="0">
                <a:pos x="csX13910" y="csY13910"/>
              </a:cxn>
              <a:cxn ang="0">
                <a:pos x="csX13911" y="csY13911"/>
              </a:cxn>
              <a:cxn ang="0">
                <a:pos x="csX13912" y="csY13912"/>
              </a:cxn>
              <a:cxn ang="0">
                <a:pos x="csX13913" y="csY13913"/>
              </a:cxn>
              <a:cxn ang="0">
                <a:pos x="csX13914" y="csY13914"/>
              </a:cxn>
              <a:cxn ang="0">
                <a:pos x="csX13915" y="csY13915"/>
              </a:cxn>
              <a:cxn ang="0">
                <a:pos x="csX13916" y="csY13916"/>
              </a:cxn>
              <a:cxn ang="0">
                <a:pos x="csX13917" y="csY13917"/>
              </a:cxn>
              <a:cxn ang="0">
                <a:pos x="csX13918" y="csY13918"/>
              </a:cxn>
              <a:cxn ang="0">
                <a:pos x="csX13919" y="csY13919"/>
              </a:cxn>
              <a:cxn ang="0">
                <a:pos x="csX13920" y="csY13920"/>
              </a:cxn>
              <a:cxn ang="0">
                <a:pos x="csX13921" y="csY13921"/>
              </a:cxn>
              <a:cxn ang="0">
                <a:pos x="csX13922" y="csY13922"/>
              </a:cxn>
              <a:cxn ang="0">
                <a:pos x="csX13923" y="csY13923"/>
              </a:cxn>
              <a:cxn ang="0">
                <a:pos x="csX13924" y="csY13924"/>
              </a:cxn>
              <a:cxn ang="0">
                <a:pos x="csX13925" y="csY13925"/>
              </a:cxn>
              <a:cxn ang="0">
                <a:pos x="csX13926" y="csY13926"/>
              </a:cxn>
              <a:cxn ang="0">
                <a:pos x="csX13927" y="csY13927"/>
              </a:cxn>
              <a:cxn ang="0">
                <a:pos x="csX13928" y="csY13928"/>
              </a:cxn>
              <a:cxn ang="0">
                <a:pos x="csX13929" y="csY13929"/>
              </a:cxn>
              <a:cxn ang="0">
                <a:pos x="csX13930" y="csY13930"/>
              </a:cxn>
              <a:cxn ang="0">
                <a:pos x="csX13931" y="csY13931"/>
              </a:cxn>
              <a:cxn ang="0">
                <a:pos x="csX13932" y="csY13932"/>
              </a:cxn>
              <a:cxn ang="0">
                <a:pos x="csX13933" y="csY13933"/>
              </a:cxn>
              <a:cxn ang="0">
                <a:pos x="csX13934" y="csY13934"/>
              </a:cxn>
              <a:cxn ang="0">
                <a:pos x="csX13935" y="csY13935"/>
              </a:cxn>
              <a:cxn ang="0">
                <a:pos x="csX13936" y="csY13936"/>
              </a:cxn>
              <a:cxn ang="0">
                <a:pos x="csX13937" y="csY13937"/>
              </a:cxn>
              <a:cxn ang="0">
                <a:pos x="csX13938" y="csY13938"/>
              </a:cxn>
              <a:cxn ang="0">
                <a:pos x="csX13939" y="csY13939"/>
              </a:cxn>
              <a:cxn ang="0">
                <a:pos x="csX13940" y="csY13940"/>
              </a:cxn>
              <a:cxn ang="0">
                <a:pos x="csX13941" y="csY13941"/>
              </a:cxn>
              <a:cxn ang="0">
                <a:pos x="csX13942" y="csY13942"/>
              </a:cxn>
              <a:cxn ang="0">
                <a:pos x="csX13943" y="csY13943"/>
              </a:cxn>
              <a:cxn ang="0">
                <a:pos x="csX13944" y="csY13944"/>
              </a:cxn>
              <a:cxn ang="0">
                <a:pos x="csX13945" y="csY13945"/>
              </a:cxn>
              <a:cxn ang="0">
                <a:pos x="csX13946" y="csY13946"/>
              </a:cxn>
              <a:cxn ang="0">
                <a:pos x="csX13947" y="csY13947"/>
              </a:cxn>
              <a:cxn ang="0">
                <a:pos x="csX13948" y="csY13948"/>
              </a:cxn>
              <a:cxn ang="0">
                <a:pos x="csX13949" y="csY13949"/>
              </a:cxn>
              <a:cxn ang="0">
                <a:pos x="csX13950" y="csY13950"/>
              </a:cxn>
              <a:cxn ang="0">
                <a:pos x="csX13951" y="csY13951"/>
              </a:cxn>
              <a:cxn ang="0">
                <a:pos x="csX13952" y="csY13952"/>
              </a:cxn>
              <a:cxn ang="0">
                <a:pos x="csX13953" y="csY13953"/>
              </a:cxn>
              <a:cxn ang="0">
                <a:pos x="csX13954" y="csY13954"/>
              </a:cxn>
              <a:cxn ang="0">
                <a:pos x="csX13955" y="csY13955"/>
              </a:cxn>
              <a:cxn ang="0">
                <a:pos x="csX13956" y="csY13956"/>
              </a:cxn>
              <a:cxn ang="0">
                <a:pos x="csX13957" y="csY13957"/>
              </a:cxn>
              <a:cxn ang="0">
                <a:pos x="csX13958" y="csY13958"/>
              </a:cxn>
              <a:cxn ang="0">
                <a:pos x="csX13959" y="csY13959"/>
              </a:cxn>
              <a:cxn ang="0">
                <a:pos x="csX13960" y="csY13960"/>
              </a:cxn>
              <a:cxn ang="0">
                <a:pos x="csX13961" y="csY13961"/>
              </a:cxn>
              <a:cxn ang="0">
                <a:pos x="csX13962" y="csY13962"/>
              </a:cxn>
              <a:cxn ang="0">
                <a:pos x="csX13963" y="csY13963"/>
              </a:cxn>
              <a:cxn ang="0">
                <a:pos x="csX13964" y="csY13964"/>
              </a:cxn>
              <a:cxn ang="0">
                <a:pos x="csX13965" y="csY13965"/>
              </a:cxn>
              <a:cxn ang="0">
                <a:pos x="csX13966" y="csY13966"/>
              </a:cxn>
              <a:cxn ang="0">
                <a:pos x="csX13967" y="csY13967"/>
              </a:cxn>
              <a:cxn ang="0">
                <a:pos x="csX13968" y="csY13968"/>
              </a:cxn>
              <a:cxn ang="0">
                <a:pos x="csX13969" y="csY13969"/>
              </a:cxn>
              <a:cxn ang="0">
                <a:pos x="csX13970" y="csY13970"/>
              </a:cxn>
              <a:cxn ang="0">
                <a:pos x="csX13971" y="csY13971"/>
              </a:cxn>
              <a:cxn ang="0">
                <a:pos x="csX13972" y="csY13972"/>
              </a:cxn>
              <a:cxn ang="0">
                <a:pos x="csX13973" y="csY13973"/>
              </a:cxn>
              <a:cxn ang="0">
                <a:pos x="csX13974" y="csY13974"/>
              </a:cxn>
              <a:cxn ang="0">
                <a:pos x="csX13975" y="csY13975"/>
              </a:cxn>
              <a:cxn ang="0">
                <a:pos x="csX13976" y="csY13976"/>
              </a:cxn>
              <a:cxn ang="0">
                <a:pos x="csX13977" y="csY13977"/>
              </a:cxn>
              <a:cxn ang="0">
                <a:pos x="csX13978" y="csY13978"/>
              </a:cxn>
              <a:cxn ang="0">
                <a:pos x="csX13979" y="csY13979"/>
              </a:cxn>
              <a:cxn ang="0">
                <a:pos x="csX13980" y="csY13980"/>
              </a:cxn>
              <a:cxn ang="0">
                <a:pos x="csX13981" y="csY13981"/>
              </a:cxn>
              <a:cxn ang="0">
                <a:pos x="csX13982" y="csY13982"/>
              </a:cxn>
              <a:cxn ang="0">
                <a:pos x="csX13983" y="csY13983"/>
              </a:cxn>
              <a:cxn ang="0">
                <a:pos x="csX13984" y="csY13984"/>
              </a:cxn>
              <a:cxn ang="0">
                <a:pos x="csX13985" y="csY13985"/>
              </a:cxn>
              <a:cxn ang="0">
                <a:pos x="csX13986" y="csY13986"/>
              </a:cxn>
              <a:cxn ang="0">
                <a:pos x="csX13987" y="csY13987"/>
              </a:cxn>
              <a:cxn ang="0">
                <a:pos x="csX13988" y="csY13988"/>
              </a:cxn>
              <a:cxn ang="0">
                <a:pos x="csX13989" y="csY13989"/>
              </a:cxn>
              <a:cxn ang="0">
                <a:pos x="csX13990" y="csY13990"/>
              </a:cxn>
              <a:cxn ang="0">
                <a:pos x="csX13991" y="csY13991"/>
              </a:cxn>
              <a:cxn ang="0">
                <a:pos x="csX13992" y="csY13992"/>
              </a:cxn>
              <a:cxn ang="0">
                <a:pos x="csX13993" y="csY13993"/>
              </a:cxn>
              <a:cxn ang="0">
                <a:pos x="csX13994" y="csY13994"/>
              </a:cxn>
              <a:cxn ang="0">
                <a:pos x="csX13995" y="csY13995"/>
              </a:cxn>
              <a:cxn ang="0">
                <a:pos x="csX13996" y="csY13996"/>
              </a:cxn>
              <a:cxn ang="0">
                <a:pos x="csX13997" y="csY13997"/>
              </a:cxn>
              <a:cxn ang="0">
                <a:pos x="csX13998" y="csY13998"/>
              </a:cxn>
              <a:cxn ang="0">
                <a:pos x="csX13999" y="csY13999"/>
              </a:cxn>
              <a:cxn ang="0">
                <a:pos x="csX14000" y="csY14000"/>
              </a:cxn>
              <a:cxn ang="0">
                <a:pos x="csX14001" y="csY14001"/>
              </a:cxn>
              <a:cxn ang="0">
                <a:pos x="csX14002" y="csY14002"/>
              </a:cxn>
              <a:cxn ang="0">
                <a:pos x="csX14003" y="csY14003"/>
              </a:cxn>
              <a:cxn ang="0">
                <a:pos x="csX14004" y="csY14004"/>
              </a:cxn>
              <a:cxn ang="0">
                <a:pos x="csX14005" y="csY14005"/>
              </a:cxn>
              <a:cxn ang="0">
                <a:pos x="csX14006" y="csY14006"/>
              </a:cxn>
              <a:cxn ang="0">
                <a:pos x="csX14007" y="csY14007"/>
              </a:cxn>
              <a:cxn ang="0">
                <a:pos x="csX14008" y="csY14008"/>
              </a:cxn>
              <a:cxn ang="0">
                <a:pos x="csX14009" y="csY14009"/>
              </a:cxn>
              <a:cxn ang="0">
                <a:pos x="csX14010" y="csY14010"/>
              </a:cxn>
              <a:cxn ang="0">
                <a:pos x="csX14011" y="csY14011"/>
              </a:cxn>
              <a:cxn ang="0">
                <a:pos x="csX14012" y="csY14012"/>
              </a:cxn>
              <a:cxn ang="0">
                <a:pos x="csX14013" y="csY14013"/>
              </a:cxn>
              <a:cxn ang="0">
                <a:pos x="csX14014" y="csY14014"/>
              </a:cxn>
              <a:cxn ang="0">
                <a:pos x="csX14015" y="csY14015"/>
              </a:cxn>
              <a:cxn ang="0">
                <a:pos x="csX14016" y="csY14016"/>
              </a:cxn>
              <a:cxn ang="0">
                <a:pos x="csX14017" y="csY14017"/>
              </a:cxn>
              <a:cxn ang="0">
                <a:pos x="csX14018" y="csY14018"/>
              </a:cxn>
              <a:cxn ang="0">
                <a:pos x="csX14019" y="csY14019"/>
              </a:cxn>
              <a:cxn ang="0">
                <a:pos x="csX14020" y="csY14020"/>
              </a:cxn>
              <a:cxn ang="0">
                <a:pos x="csX14021" y="csY14021"/>
              </a:cxn>
              <a:cxn ang="0">
                <a:pos x="csX14022" y="csY14022"/>
              </a:cxn>
              <a:cxn ang="0">
                <a:pos x="csX14023" y="csY14023"/>
              </a:cxn>
              <a:cxn ang="0">
                <a:pos x="csX14024" y="csY14024"/>
              </a:cxn>
              <a:cxn ang="0">
                <a:pos x="csX14025" y="csY14025"/>
              </a:cxn>
              <a:cxn ang="0">
                <a:pos x="csX14026" y="csY14026"/>
              </a:cxn>
            </a:cxnLst>
            <a:rect l="l" t="t" r="r" b="b"/>
            <a:pathLst>
              <a:path w="1436261" h="700513">
                <a:moveTo>
                  <a:pt x="395976" y="700193"/>
                </a:moveTo>
                <a:cubicBezTo>
                  <a:pt x="395942" y="700311"/>
                  <a:pt x="395875" y="700412"/>
                  <a:pt x="395757" y="700479"/>
                </a:cubicBezTo>
                <a:cubicBezTo>
                  <a:pt x="395706" y="700513"/>
                  <a:pt x="395656" y="700513"/>
                  <a:pt x="395588" y="700513"/>
                </a:cubicBezTo>
                <a:cubicBezTo>
                  <a:pt x="395487" y="700513"/>
                  <a:pt x="395319" y="700378"/>
                  <a:pt x="395319" y="700378"/>
                </a:cubicBezTo>
                <a:lnTo>
                  <a:pt x="395302" y="700378"/>
                </a:lnTo>
                <a:cubicBezTo>
                  <a:pt x="395521" y="700311"/>
                  <a:pt x="395740" y="700227"/>
                  <a:pt x="395976" y="700193"/>
                </a:cubicBezTo>
                <a:close/>
                <a:moveTo>
                  <a:pt x="410401" y="698172"/>
                </a:moveTo>
                <a:cubicBezTo>
                  <a:pt x="410687" y="698155"/>
                  <a:pt x="410890" y="698425"/>
                  <a:pt x="411126" y="698509"/>
                </a:cubicBezTo>
                <a:cubicBezTo>
                  <a:pt x="411547" y="698660"/>
                  <a:pt x="412001" y="698610"/>
                  <a:pt x="412439" y="698610"/>
                </a:cubicBezTo>
                <a:cubicBezTo>
                  <a:pt x="413097" y="698610"/>
                  <a:pt x="413618" y="698644"/>
                  <a:pt x="414209" y="698913"/>
                </a:cubicBezTo>
                <a:cubicBezTo>
                  <a:pt x="414344" y="698981"/>
                  <a:pt x="414967" y="699216"/>
                  <a:pt x="414882" y="699452"/>
                </a:cubicBezTo>
                <a:cubicBezTo>
                  <a:pt x="414781" y="699739"/>
                  <a:pt x="414109" y="699587"/>
                  <a:pt x="413923" y="699553"/>
                </a:cubicBezTo>
                <a:cubicBezTo>
                  <a:pt x="413298" y="699436"/>
                  <a:pt x="413148" y="699958"/>
                  <a:pt x="412541" y="700076"/>
                </a:cubicBezTo>
                <a:cubicBezTo>
                  <a:pt x="411850" y="700194"/>
                  <a:pt x="410754" y="700227"/>
                  <a:pt x="409980" y="700177"/>
                </a:cubicBezTo>
                <a:cubicBezTo>
                  <a:pt x="409828" y="699874"/>
                  <a:pt x="409474" y="699318"/>
                  <a:pt x="409828" y="699031"/>
                </a:cubicBezTo>
                <a:cubicBezTo>
                  <a:pt x="410014" y="698896"/>
                  <a:pt x="410147" y="699014"/>
                  <a:pt x="410300" y="698795"/>
                </a:cubicBezTo>
                <a:cubicBezTo>
                  <a:pt x="410418" y="698627"/>
                  <a:pt x="410401" y="698374"/>
                  <a:pt x="410401" y="698172"/>
                </a:cubicBezTo>
                <a:close/>
                <a:moveTo>
                  <a:pt x="365551" y="689140"/>
                </a:moveTo>
                <a:cubicBezTo>
                  <a:pt x="365871" y="688870"/>
                  <a:pt x="366578" y="688938"/>
                  <a:pt x="366949" y="689140"/>
                </a:cubicBezTo>
                <a:cubicBezTo>
                  <a:pt x="367405" y="689393"/>
                  <a:pt x="367724" y="689848"/>
                  <a:pt x="368229" y="690033"/>
                </a:cubicBezTo>
                <a:cubicBezTo>
                  <a:pt x="368718" y="690218"/>
                  <a:pt x="369223" y="690235"/>
                  <a:pt x="369712" y="690387"/>
                </a:cubicBezTo>
                <a:cubicBezTo>
                  <a:pt x="370167" y="690505"/>
                  <a:pt x="370588" y="690639"/>
                  <a:pt x="371009" y="690808"/>
                </a:cubicBezTo>
                <a:lnTo>
                  <a:pt x="370976" y="690825"/>
                </a:lnTo>
                <a:cubicBezTo>
                  <a:pt x="371599" y="691078"/>
                  <a:pt x="372189" y="691398"/>
                  <a:pt x="372829" y="691566"/>
                </a:cubicBezTo>
                <a:cubicBezTo>
                  <a:pt x="372897" y="691701"/>
                  <a:pt x="372930" y="691853"/>
                  <a:pt x="372897" y="692004"/>
                </a:cubicBezTo>
                <a:cubicBezTo>
                  <a:pt x="372391" y="692072"/>
                  <a:pt x="371919" y="691651"/>
                  <a:pt x="371431" y="691566"/>
                </a:cubicBezTo>
                <a:cubicBezTo>
                  <a:pt x="370976" y="691499"/>
                  <a:pt x="370622" y="691482"/>
                  <a:pt x="370201" y="691297"/>
                </a:cubicBezTo>
                <a:cubicBezTo>
                  <a:pt x="369998" y="691212"/>
                  <a:pt x="369796" y="691111"/>
                  <a:pt x="369560" y="691078"/>
                </a:cubicBezTo>
                <a:cubicBezTo>
                  <a:pt x="369105" y="691027"/>
                  <a:pt x="368768" y="691330"/>
                  <a:pt x="368330" y="691330"/>
                </a:cubicBezTo>
                <a:cubicBezTo>
                  <a:pt x="367690" y="691330"/>
                  <a:pt x="367168" y="690639"/>
                  <a:pt x="366679" y="690303"/>
                </a:cubicBezTo>
                <a:cubicBezTo>
                  <a:pt x="366360" y="690083"/>
                  <a:pt x="365735" y="689645"/>
                  <a:pt x="365551" y="689140"/>
                </a:cubicBezTo>
                <a:close/>
                <a:moveTo>
                  <a:pt x="389190" y="688297"/>
                </a:moveTo>
                <a:cubicBezTo>
                  <a:pt x="389426" y="688364"/>
                  <a:pt x="389594" y="688465"/>
                  <a:pt x="389763" y="688583"/>
                </a:cubicBezTo>
                <a:cubicBezTo>
                  <a:pt x="390150" y="688870"/>
                  <a:pt x="390403" y="689257"/>
                  <a:pt x="390875" y="689459"/>
                </a:cubicBezTo>
                <a:cubicBezTo>
                  <a:pt x="390942" y="689493"/>
                  <a:pt x="391043" y="689510"/>
                  <a:pt x="391128" y="689544"/>
                </a:cubicBezTo>
                <a:cubicBezTo>
                  <a:pt x="391414" y="689628"/>
                  <a:pt x="391768" y="689695"/>
                  <a:pt x="391970" y="689881"/>
                </a:cubicBezTo>
                <a:cubicBezTo>
                  <a:pt x="392189" y="690083"/>
                  <a:pt x="392189" y="690353"/>
                  <a:pt x="392307" y="690605"/>
                </a:cubicBezTo>
                <a:cubicBezTo>
                  <a:pt x="391937" y="690723"/>
                  <a:pt x="391835" y="690925"/>
                  <a:pt x="391869" y="691128"/>
                </a:cubicBezTo>
                <a:cubicBezTo>
                  <a:pt x="391886" y="691229"/>
                  <a:pt x="391920" y="691313"/>
                  <a:pt x="391987" y="691397"/>
                </a:cubicBezTo>
                <a:cubicBezTo>
                  <a:pt x="392071" y="691515"/>
                  <a:pt x="392189" y="691616"/>
                  <a:pt x="392324" y="691701"/>
                </a:cubicBezTo>
                <a:cubicBezTo>
                  <a:pt x="393028" y="692122"/>
                  <a:pt x="393853" y="691583"/>
                  <a:pt x="394056" y="692577"/>
                </a:cubicBezTo>
                <a:cubicBezTo>
                  <a:pt x="394494" y="692745"/>
                  <a:pt x="394612" y="693284"/>
                  <a:pt x="394898" y="693588"/>
                </a:cubicBezTo>
                <a:cubicBezTo>
                  <a:pt x="395287" y="693992"/>
                  <a:pt x="395892" y="694161"/>
                  <a:pt x="396381" y="694397"/>
                </a:cubicBezTo>
                <a:cubicBezTo>
                  <a:pt x="397174" y="694784"/>
                  <a:pt x="398000" y="695054"/>
                  <a:pt x="398775" y="695441"/>
                </a:cubicBezTo>
                <a:cubicBezTo>
                  <a:pt x="399718" y="695913"/>
                  <a:pt x="400527" y="696638"/>
                  <a:pt x="401504" y="697059"/>
                </a:cubicBezTo>
                <a:cubicBezTo>
                  <a:pt x="402684" y="697548"/>
                  <a:pt x="403812" y="698036"/>
                  <a:pt x="405076" y="698171"/>
                </a:cubicBezTo>
                <a:cubicBezTo>
                  <a:pt x="405548" y="698222"/>
                  <a:pt x="406019" y="698424"/>
                  <a:pt x="406491" y="698424"/>
                </a:cubicBezTo>
                <a:cubicBezTo>
                  <a:pt x="406829" y="698407"/>
                  <a:pt x="407131" y="698188"/>
                  <a:pt x="407468" y="698222"/>
                </a:cubicBezTo>
                <a:cubicBezTo>
                  <a:pt x="408597" y="698306"/>
                  <a:pt x="408682" y="699974"/>
                  <a:pt x="407586" y="700025"/>
                </a:cubicBezTo>
                <a:cubicBezTo>
                  <a:pt x="406761" y="700075"/>
                  <a:pt x="405885" y="699839"/>
                  <a:pt x="405126" y="700143"/>
                </a:cubicBezTo>
                <a:cubicBezTo>
                  <a:pt x="404066" y="700581"/>
                  <a:pt x="403038" y="700025"/>
                  <a:pt x="401926" y="699923"/>
                </a:cubicBezTo>
                <a:cubicBezTo>
                  <a:pt x="401353" y="699873"/>
                  <a:pt x="400780" y="699923"/>
                  <a:pt x="400207" y="699890"/>
                </a:cubicBezTo>
                <a:cubicBezTo>
                  <a:pt x="399567" y="699856"/>
                  <a:pt x="398926" y="699688"/>
                  <a:pt x="398286" y="699654"/>
                </a:cubicBezTo>
                <a:cubicBezTo>
                  <a:pt x="397747" y="699637"/>
                  <a:pt x="397225" y="699704"/>
                  <a:pt x="396685" y="699738"/>
                </a:cubicBezTo>
                <a:cubicBezTo>
                  <a:pt x="396381" y="699755"/>
                  <a:pt x="396111" y="699671"/>
                  <a:pt x="395842" y="699637"/>
                </a:cubicBezTo>
                <a:cubicBezTo>
                  <a:pt x="395791" y="699620"/>
                  <a:pt x="395724" y="699620"/>
                  <a:pt x="395673" y="699620"/>
                </a:cubicBezTo>
                <a:cubicBezTo>
                  <a:pt x="395421" y="699603"/>
                  <a:pt x="395185" y="699637"/>
                  <a:pt x="394949" y="699671"/>
                </a:cubicBezTo>
                <a:cubicBezTo>
                  <a:pt x="394696" y="699721"/>
                  <a:pt x="394443" y="699789"/>
                  <a:pt x="394157" y="699839"/>
                </a:cubicBezTo>
                <a:cubicBezTo>
                  <a:pt x="393719" y="699923"/>
                  <a:pt x="393297" y="699839"/>
                  <a:pt x="392876" y="699755"/>
                </a:cubicBezTo>
                <a:cubicBezTo>
                  <a:pt x="392493" y="699688"/>
                  <a:pt x="392021" y="699704"/>
                  <a:pt x="391667" y="699586"/>
                </a:cubicBezTo>
                <a:cubicBezTo>
                  <a:pt x="391397" y="699502"/>
                  <a:pt x="391111" y="699030"/>
                  <a:pt x="390841" y="699064"/>
                </a:cubicBezTo>
                <a:cubicBezTo>
                  <a:pt x="390740" y="699064"/>
                  <a:pt x="390622" y="699283"/>
                  <a:pt x="390538" y="699334"/>
                </a:cubicBezTo>
                <a:cubicBezTo>
                  <a:pt x="390336" y="699452"/>
                  <a:pt x="390016" y="699536"/>
                  <a:pt x="389797" y="699485"/>
                </a:cubicBezTo>
                <a:cubicBezTo>
                  <a:pt x="389561" y="699435"/>
                  <a:pt x="389476" y="699098"/>
                  <a:pt x="389325" y="699064"/>
                </a:cubicBezTo>
                <a:cubicBezTo>
                  <a:pt x="389156" y="699014"/>
                  <a:pt x="389055" y="699266"/>
                  <a:pt x="388903" y="699351"/>
                </a:cubicBezTo>
                <a:cubicBezTo>
                  <a:pt x="388735" y="699452"/>
                  <a:pt x="388398" y="699452"/>
                  <a:pt x="388213" y="699452"/>
                </a:cubicBezTo>
                <a:cubicBezTo>
                  <a:pt x="387370" y="699502"/>
                  <a:pt x="386561" y="699249"/>
                  <a:pt x="385719" y="699334"/>
                </a:cubicBezTo>
                <a:cubicBezTo>
                  <a:pt x="384961" y="699401"/>
                  <a:pt x="384556" y="699047"/>
                  <a:pt x="383933" y="698660"/>
                </a:cubicBezTo>
                <a:cubicBezTo>
                  <a:pt x="383630" y="698474"/>
                  <a:pt x="383529" y="698474"/>
                  <a:pt x="383191" y="698592"/>
                </a:cubicBezTo>
                <a:cubicBezTo>
                  <a:pt x="382771" y="698761"/>
                  <a:pt x="381457" y="698980"/>
                  <a:pt x="381372" y="698306"/>
                </a:cubicBezTo>
                <a:cubicBezTo>
                  <a:pt x="381305" y="697783"/>
                  <a:pt x="381574" y="697767"/>
                  <a:pt x="381911" y="697851"/>
                </a:cubicBezTo>
                <a:cubicBezTo>
                  <a:pt x="382299" y="697952"/>
                  <a:pt x="382417" y="697935"/>
                  <a:pt x="382753" y="697817"/>
                </a:cubicBezTo>
                <a:cubicBezTo>
                  <a:pt x="383276" y="697632"/>
                  <a:pt x="383512" y="697615"/>
                  <a:pt x="383966" y="697817"/>
                </a:cubicBezTo>
                <a:cubicBezTo>
                  <a:pt x="384539" y="698087"/>
                  <a:pt x="384438" y="697581"/>
                  <a:pt x="384961" y="697615"/>
                </a:cubicBezTo>
                <a:cubicBezTo>
                  <a:pt x="385180" y="697632"/>
                  <a:pt x="385230" y="697834"/>
                  <a:pt x="385449" y="697885"/>
                </a:cubicBezTo>
                <a:cubicBezTo>
                  <a:pt x="385584" y="697918"/>
                  <a:pt x="385702" y="697817"/>
                  <a:pt x="385837" y="697817"/>
                </a:cubicBezTo>
                <a:cubicBezTo>
                  <a:pt x="386494" y="697800"/>
                  <a:pt x="387101" y="698424"/>
                  <a:pt x="387707" y="698356"/>
                </a:cubicBezTo>
                <a:cubicBezTo>
                  <a:pt x="387775" y="697615"/>
                  <a:pt x="387151" y="697783"/>
                  <a:pt x="386679" y="697564"/>
                </a:cubicBezTo>
                <a:cubicBezTo>
                  <a:pt x="386224" y="697345"/>
                  <a:pt x="385904" y="696722"/>
                  <a:pt x="385483" y="696435"/>
                </a:cubicBezTo>
                <a:cubicBezTo>
                  <a:pt x="385163" y="696200"/>
                  <a:pt x="384759" y="695997"/>
                  <a:pt x="384472" y="695694"/>
                </a:cubicBezTo>
                <a:cubicBezTo>
                  <a:pt x="384337" y="695542"/>
                  <a:pt x="384101" y="695290"/>
                  <a:pt x="384202" y="695054"/>
                </a:cubicBezTo>
                <a:cubicBezTo>
                  <a:pt x="384286" y="694885"/>
                  <a:pt x="384523" y="694902"/>
                  <a:pt x="384556" y="694683"/>
                </a:cubicBezTo>
                <a:cubicBezTo>
                  <a:pt x="384607" y="694397"/>
                  <a:pt x="383865" y="693706"/>
                  <a:pt x="384422" y="693504"/>
                </a:cubicBezTo>
                <a:cubicBezTo>
                  <a:pt x="384893" y="693335"/>
                  <a:pt x="385517" y="694279"/>
                  <a:pt x="385635" y="694616"/>
                </a:cubicBezTo>
                <a:cubicBezTo>
                  <a:pt x="385786" y="695054"/>
                  <a:pt x="385298" y="695475"/>
                  <a:pt x="385550" y="695812"/>
                </a:cubicBezTo>
                <a:lnTo>
                  <a:pt x="386780" y="696385"/>
                </a:lnTo>
                <a:cubicBezTo>
                  <a:pt x="387117" y="696671"/>
                  <a:pt x="387252" y="697076"/>
                  <a:pt x="387640" y="697362"/>
                </a:cubicBezTo>
                <a:cubicBezTo>
                  <a:pt x="388196" y="697783"/>
                  <a:pt x="388583" y="697329"/>
                  <a:pt x="389224" y="697413"/>
                </a:cubicBezTo>
                <a:cubicBezTo>
                  <a:pt x="389594" y="697463"/>
                  <a:pt x="389813" y="697514"/>
                  <a:pt x="390235" y="697480"/>
                </a:cubicBezTo>
                <a:cubicBezTo>
                  <a:pt x="390454" y="697463"/>
                  <a:pt x="390706" y="697413"/>
                  <a:pt x="390925" y="697514"/>
                </a:cubicBezTo>
                <a:cubicBezTo>
                  <a:pt x="391145" y="697598"/>
                  <a:pt x="391279" y="697834"/>
                  <a:pt x="391482" y="697952"/>
                </a:cubicBezTo>
                <a:cubicBezTo>
                  <a:pt x="391852" y="698154"/>
                  <a:pt x="392038" y="698036"/>
                  <a:pt x="391903" y="697666"/>
                </a:cubicBezTo>
                <a:cubicBezTo>
                  <a:pt x="391751" y="697194"/>
                  <a:pt x="391364" y="697076"/>
                  <a:pt x="390909" y="696941"/>
                </a:cubicBezTo>
                <a:cubicBezTo>
                  <a:pt x="390167" y="696722"/>
                  <a:pt x="389392" y="696958"/>
                  <a:pt x="388718" y="696452"/>
                </a:cubicBezTo>
                <a:cubicBezTo>
                  <a:pt x="388465" y="696267"/>
                  <a:pt x="388364" y="695879"/>
                  <a:pt x="388112" y="695728"/>
                </a:cubicBezTo>
                <a:cubicBezTo>
                  <a:pt x="387926" y="695627"/>
                  <a:pt x="387606" y="695627"/>
                  <a:pt x="387387" y="695542"/>
                </a:cubicBezTo>
                <a:cubicBezTo>
                  <a:pt x="386831" y="695323"/>
                  <a:pt x="386224" y="694211"/>
                  <a:pt x="386865" y="693841"/>
                </a:cubicBezTo>
                <a:cubicBezTo>
                  <a:pt x="387336" y="693571"/>
                  <a:pt x="387943" y="693318"/>
                  <a:pt x="388482" y="693268"/>
                </a:cubicBezTo>
                <a:cubicBezTo>
                  <a:pt x="388802" y="693234"/>
                  <a:pt x="389881" y="693402"/>
                  <a:pt x="389881" y="692897"/>
                </a:cubicBezTo>
                <a:cubicBezTo>
                  <a:pt x="389240" y="692796"/>
                  <a:pt x="388583" y="692290"/>
                  <a:pt x="387994" y="692004"/>
                </a:cubicBezTo>
                <a:cubicBezTo>
                  <a:pt x="387775" y="691903"/>
                  <a:pt x="387454" y="691650"/>
                  <a:pt x="387202" y="691835"/>
                </a:cubicBezTo>
                <a:cubicBezTo>
                  <a:pt x="386814" y="692105"/>
                  <a:pt x="387067" y="692644"/>
                  <a:pt x="386426" y="692493"/>
                </a:cubicBezTo>
                <a:cubicBezTo>
                  <a:pt x="385972" y="692375"/>
                  <a:pt x="385769" y="692088"/>
                  <a:pt x="385348" y="692375"/>
                </a:cubicBezTo>
                <a:cubicBezTo>
                  <a:pt x="385163" y="692509"/>
                  <a:pt x="384944" y="692880"/>
                  <a:pt x="384657" y="692846"/>
                </a:cubicBezTo>
                <a:cubicBezTo>
                  <a:pt x="384404" y="692830"/>
                  <a:pt x="384236" y="692493"/>
                  <a:pt x="384135" y="692290"/>
                </a:cubicBezTo>
                <a:cubicBezTo>
                  <a:pt x="383916" y="691886"/>
                  <a:pt x="383815" y="691633"/>
                  <a:pt x="383562" y="691296"/>
                </a:cubicBezTo>
                <a:cubicBezTo>
                  <a:pt x="383410" y="691077"/>
                  <a:pt x="383225" y="690639"/>
                  <a:pt x="383410" y="690437"/>
                </a:cubicBezTo>
                <a:cubicBezTo>
                  <a:pt x="383612" y="690184"/>
                  <a:pt x="384202" y="690353"/>
                  <a:pt x="384388" y="690083"/>
                </a:cubicBezTo>
                <a:cubicBezTo>
                  <a:pt x="384708" y="689628"/>
                  <a:pt x="383073" y="689695"/>
                  <a:pt x="382855" y="689325"/>
                </a:cubicBezTo>
                <a:cubicBezTo>
                  <a:pt x="383310" y="689004"/>
                  <a:pt x="383815" y="689089"/>
                  <a:pt x="384304" y="689190"/>
                </a:cubicBezTo>
                <a:cubicBezTo>
                  <a:pt x="385095" y="689358"/>
                  <a:pt x="385449" y="689106"/>
                  <a:pt x="385786" y="688499"/>
                </a:cubicBezTo>
                <a:cubicBezTo>
                  <a:pt x="386174" y="687791"/>
                  <a:pt x="386932" y="688010"/>
                  <a:pt x="387505" y="688347"/>
                </a:cubicBezTo>
                <a:cubicBezTo>
                  <a:pt x="387673" y="688448"/>
                  <a:pt x="387892" y="688785"/>
                  <a:pt x="388044" y="688836"/>
                </a:cubicBezTo>
                <a:cubicBezTo>
                  <a:pt x="388280" y="688920"/>
                  <a:pt x="388263" y="688735"/>
                  <a:pt x="388381" y="688566"/>
                </a:cubicBezTo>
                <a:cubicBezTo>
                  <a:pt x="388651" y="688162"/>
                  <a:pt x="388769" y="688179"/>
                  <a:pt x="389190" y="688297"/>
                </a:cubicBezTo>
                <a:close/>
                <a:moveTo>
                  <a:pt x="423341" y="685652"/>
                </a:moveTo>
                <a:cubicBezTo>
                  <a:pt x="423695" y="685197"/>
                  <a:pt x="423814" y="685786"/>
                  <a:pt x="423881" y="686073"/>
                </a:cubicBezTo>
                <a:cubicBezTo>
                  <a:pt x="423931" y="686258"/>
                  <a:pt x="423983" y="686359"/>
                  <a:pt x="424099" y="686494"/>
                </a:cubicBezTo>
                <a:lnTo>
                  <a:pt x="424099" y="686477"/>
                </a:lnTo>
                <a:cubicBezTo>
                  <a:pt x="424184" y="686562"/>
                  <a:pt x="424369" y="686663"/>
                  <a:pt x="424286" y="686814"/>
                </a:cubicBezTo>
                <a:cubicBezTo>
                  <a:pt x="424167" y="687000"/>
                  <a:pt x="423511" y="686781"/>
                  <a:pt x="423393" y="686764"/>
                </a:cubicBezTo>
                <a:cubicBezTo>
                  <a:pt x="423223" y="686528"/>
                  <a:pt x="423139" y="685904"/>
                  <a:pt x="423341" y="685652"/>
                </a:cubicBezTo>
                <a:close/>
                <a:moveTo>
                  <a:pt x="429277" y="685340"/>
                </a:moveTo>
                <a:lnTo>
                  <a:pt x="429558" y="685770"/>
                </a:lnTo>
                <a:cubicBezTo>
                  <a:pt x="429457" y="685989"/>
                  <a:pt x="429103" y="685921"/>
                  <a:pt x="428969" y="686107"/>
                </a:cubicBezTo>
                <a:lnTo>
                  <a:pt x="428918" y="686073"/>
                </a:lnTo>
                <a:close/>
                <a:moveTo>
                  <a:pt x="429289" y="685315"/>
                </a:moveTo>
                <a:lnTo>
                  <a:pt x="429277" y="685340"/>
                </a:lnTo>
                <a:lnTo>
                  <a:pt x="429272" y="685332"/>
                </a:lnTo>
                <a:close/>
                <a:moveTo>
                  <a:pt x="418859" y="683899"/>
                </a:moveTo>
                <a:cubicBezTo>
                  <a:pt x="419062" y="684186"/>
                  <a:pt x="419162" y="684472"/>
                  <a:pt x="419062" y="684809"/>
                </a:cubicBezTo>
                <a:cubicBezTo>
                  <a:pt x="418961" y="685146"/>
                  <a:pt x="418690" y="685449"/>
                  <a:pt x="418304" y="685213"/>
                </a:cubicBezTo>
                <a:cubicBezTo>
                  <a:pt x="418134" y="685112"/>
                  <a:pt x="418235" y="685062"/>
                  <a:pt x="418151" y="684893"/>
                </a:cubicBezTo>
                <a:cubicBezTo>
                  <a:pt x="418084" y="684758"/>
                  <a:pt x="417932" y="684708"/>
                  <a:pt x="417848" y="684590"/>
                </a:cubicBezTo>
                <a:cubicBezTo>
                  <a:pt x="417494" y="684068"/>
                  <a:pt x="418471" y="683849"/>
                  <a:pt x="418859" y="683899"/>
                </a:cubicBezTo>
                <a:close/>
                <a:moveTo>
                  <a:pt x="419111" y="681961"/>
                </a:moveTo>
                <a:cubicBezTo>
                  <a:pt x="419433" y="682164"/>
                  <a:pt x="419870" y="682231"/>
                  <a:pt x="420240" y="682366"/>
                </a:cubicBezTo>
                <a:cubicBezTo>
                  <a:pt x="420493" y="682467"/>
                  <a:pt x="420814" y="682602"/>
                  <a:pt x="421084" y="682602"/>
                </a:cubicBezTo>
                <a:cubicBezTo>
                  <a:pt x="421320" y="682602"/>
                  <a:pt x="421505" y="682231"/>
                  <a:pt x="421825" y="682180"/>
                </a:cubicBezTo>
                <a:cubicBezTo>
                  <a:pt x="422112" y="682147"/>
                  <a:pt x="422415" y="682433"/>
                  <a:pt x="422685" y="682501"/>
                </a:cubicBezTo>
                <a:cubicBezTo>
                  <a:pt x="423021" y="682585"/>
                  <a:pt x="423207" y="682736"/>
                  <a:pt x="423207" y="682315"/>
                </a:cubicBezTo>
                <a:cubicBezTo>
                  <a:pt x="423207" y="682147"/>
                  <a:pt x="423172" y="682046"/>
                  <a:pt x="423324" y="681961"/>
                </a:cubicBezTo>
                <a:cubicBezTo>
                  <a:pt x="423662" y="681759"/>
                  <a:pt x="424286" y="682012"/>
                  <a:pt x="424520" y="682214"/>
                </a:cubicBezTo>
                <a:cubicBezTo>
                  <a:pt x="424470" y="682551"/>
                  <a:pt x="424470" y="682922"/>
                  <a:pt x="424352" y="683259"/>
                </a:cubicBezTo>
                <a:lnTo>
                  <a:pt x="424335" y="683309"/>
                </a:lnTo>
                <a:cubicBezTo>
                  <a:pt x="424167" y="683764"/>
                  <a:pt x="423915" y="683798"/>
                  <a:pt x="423595" y="684084"/>
                </a:cubicBezTo>
                <a:cubicBezTo>
                  <a:pt x="423156" y="684489"/>
                  <a:pt x="423106" y="685180"/>
                  <a:pt x="422533" y="685500"/>
                </a:cubicBezTo>
                <a:cubicBezTo>
                  <a:pt x="422179" y="685685"/>
                  <a:pt x="421825" y="685095"/>
                  <a:pt x="421792" y="685601"/>
                </a:cubicBezTo>
                <a:cubicBezTo>
                  <a:pt x="421792" y="685753"/>
                  <a:pt x="421876" y="686022"/>
                  <a:pt x="421792" y="686157"/>
                </a:cubicBezTo>
                <a:cubicBezTo>
                  <a:pt x="421657" y="686342"/>
                  <a:pt x="421438" y="686157"/>
                  <a:pt x="421236" y="686292"/>
                </a:cubicBezTo>
                <a:cubicBezTo>
                  <a:pt x="421032" y="686427"/>
                  <a:pt x="421100" y="686679"/>
                  <a:pt x="420798" y="686629"/>
                </a:cubicBezTo>
                <a:cubicBezTo>
                  <a:pt x="420577" y="686595"/>
                  <a:pt x="420359" y="686376"/>
                  <a:pt x="420139" y="686275"/>
                </a:cubicBezTo>
                <a:cubicBezTo>
                  <a:pt x="419803" y="686140"/>
                  <a:pt x="419466" y="686056"/>
                  <a:pt x="419180" y="685837"/>
                </a:cubicBezTo>
                <a:cubicBezTo>
                  <a:pt x="418927" y="685635"/>
                  <a:pt x="419011" y="685601"/>
                  <a:pt x="419247" y="685416"/>
                </a:cubicBezTo>
                <a:cubicBezTo>
                  <a:pt x="419669" y="685079"/>
                  <a:pt x="419701" y="685466"/>
                  <a:pt x="420089" y="685466"/>
                </a:cubicBezTo>
                <a:cubicBezTo>
                  <a:pt x="420493" y="685466"/>
                  <a:pt x="420577" y="684893"/>
                  <a:pt x="420882" y="684742"/>
                </a:cubicBezTo>
                <a:cubicBezTo>
                  <a:pt x="421084" y="684624"/>
                  <a:pt x="421320" y="684674"/>
                  <a:pt x="421337" y="684405"/>
                </a:cubicBezTo>
                <a:cubicBezTo>
                  <a:pt x="421354" y="684186"/>
                  <a:pt x="421202" y="684017"/>
                  <a:pt x="421000" y="684000"/>
                </a:cubicBezTo>
                <a:cubicBezTo>
                  <a:pt x="420882" y="683983"/>
                  <a:pt x="420695" y="684084"/>
                  <a:pt x="420561" y="684101"/>
                </a:cubicBezTo>
                <a:cubicBezTo>
                  <a:pt x="420326" y="684152"/>
                  <a:pt x="420107" y="684135"/>
                  <a:pt x="419870" y="684051"/>
                </a:cubicBezTo>
                <a:cubicBezTo>
                  <a:pt x="419888" y="683865"/>
                  <a:pt x="419972" y="683731"/>
                  <a:pt x="420123" y="683663"/>
                </a:cubicBezTo>
                <a:cubicBezTo>
                  <a:pt x="420208" y="683629"/>
                  <a:pt x="420798" y="683613"/>
                  <a:pt x="420611" y="683326"/>
                </a:cubicBezTo>
                <a:cubicBezTo>
                  <a:pt x="420527" y="683191"/>
                  <a:pt x="420257" y="683326"/>
                  <a:pt x="420139" y="683326"/>
                </a:cubicBezTo>
                <a:cubicBezTo>
                  <a:pt x="419820" y="683326"/>
                  <a:pt x="419937" y="683191"/>
                  <a:pt x="419786" y="682972"/>
                </a:cubicBezTo>
                <a:cubicBezTo>
                  <a:pt x="419213" y="683242"/>
                  <a:pt x="418893" y="682383"/>
                  <a:pt x="419111" y="681961"/>
                </a:cubicBezTo>
                <a:close/>
                <a:moveTo>
                  <a:pt x="425717" y="681473"/>
                </a:moveTo>
                <a:cubicBezTo>
                  <a:pt x="425919" y="681456"/>
                  <a:pt x="426138" y="681692"/>
                  <a:pt x="426323" y="681776"/>
                </a:cubicBezTo>
                <a:cubicBezTo>
                  <a:pt x="426559" y="681894"/>
                  <a:pt x="426677" y="681827"/>
                  <a:pt x="426913" y="681810"/>
                </a:cubicBezTo>
                <a:cubicBezTo>
                  <a:pt x="427115" y="681793"/>
                  <a:pt x="427537" y="681844"/>
                  <a:pt x="427722" y="681978"/>
                </a:cubicBezTo>
                <a:cubicBezTo>
                  <a:pt x="428025" y="682181"/>
                  <a:pt x="427587" y="682231"/>
                  <a:pt x="427722" y="682534"/>
                </a:cubicBezTo>
                <a:cubicBezTo>
                  <a:pt x="427789" y="682669"/>
                  <a:pt x="428059" y="682821"/>
                  <a:pt x="428177" y="682905"/>
                </a:cubicBezTo>
                <a:cubicBezTo>
                  <a:pt x="428295" y="683006"/>
                  <a:pt x="428396" y="683141"/>
                  <a:pt x="428548" y="683175"/>
                </a:cubicBezTo>
                <a:cubicBezTo>
                  <a:pt x="429104" y="683326"/>
                  <a:pt x="428868" y="682770"/>
                  <a:pt x="428817" y="682467"/>
                </a:cubicBezTo>
                <a:cubicBezTo>
                  <a:pt x="428750" y="682130"/>
                  <a:pt x="428868" y="682012"/>
                  <a:pt x="429238" y="682012"/>
                </a:cubicBezTo>
                <a:cubicBezTo>
                  <a:pt x="429592" y="681995"/>
                  <a:pt x="430317" y="682400"/>
                  <a:pt x="430351" y="682753"/>
                </a:cubicBezTo>
                <a:cubicBezTo>
                  <a:pt x="430199" y="682821"/>
                  <a:pt x="429980" y="683242"/>
                  <a:pt x="430216" y="683326"/>
                </a:cubicBezTo>
                <a:lnTo>
                  <a:pt x="430199" y="683343"/>
                </a:lnTo>
                <a:cubicBezTo>
                  <a:pt x="430317" y="683394"/>
                  <a:pt x="430435" y="683192"/>
                  <a:pt x="430620" y="683293"/>
                </a:cubicBezTo>
                <a:cubicBezTo>
                  <a:pt x="430856" y="683427"/>
                  <a:pt x="430772" y="683765"/>
                  <a:pt x="430620" y="683950"/>
                </a:cubicBezTo>
                <a:cubicBezTo>
                  <a:pt x="430367" y="684253"/>
                  <a:pt x="429997" y="684068"/>
                  <a:pt x="429693" y="684253"/>
                </a:cubicBezTo>
                <a:cubicBezTo>
                  <a:pt x="429542" y="684337"/>
                  <a:pt x="429542" y="684422"/>
                  <a:pt x="429323" y="684556"/>
                </a:cubicBezTo>
                <a:cubicBezTo>
                  <a:pt x="429188" y="684641"/>
                  <a:pt x="429019" y="684776"/>
                  <a:pt x="428868" y="684809"/>
                </a:cubicBezTo>
                <a:cubicBezTo>
                  <a:pt x="428699" y="684843"/>
                  <a:pt x="428497" y="684742"/>
                  <a:pt x="428312" y="684776"/>
                </a:cubicBezTo>
                <a:cubicBezTo>
                  <a:pt x="428059" y="684826"/>
                  <a:pt x="428126" y="684809"/>
                  <a:pt x="428177" y="684978"/>
                </a:cubicBezTo>
                <a:cubicBezTo>
                  <a:pt x="428227" y="685197"/>
                  <a:pt x="428632" y="685669"/>
                  <a:pt x="428278" y="685871"/>
                </a:cubicBezTo>
                <a:cubicBezTo>
                  <a:pt x="428076" y="685989"/>
                  <a:pt x="427587" y="685803"/>
                  <a:pt x="427368" y="685770"/>
                </a:cubicBezTo>
                <a:cubicBezTo>
                  <a:pt x="427115" y="685736"/>
                  <a:pt x="426913" y="685702"/>
                  <a:pt x="426711" y="685551"/>
                </a:cubicBezTo>
                <a:cubicBezTo>
                  <a:pt x="426644" y="685483"/>
                  <a:pt x="426425" y="685146"/>
                  <a:pt x="426290" y="685281"/>
                </a:cubicBezTo>
                <a:cubicBezTo>
                  <a:pt x="426256" y="685315"/>
                  <a:pt x="426290" y="685584"/>
                  <a:pt x="426290" y="685618"/>
                </a:cubicBezTo>
                <a:cubicBezTo>
                  <a:pt x="426340" y="685702"/>
                  <a:pt x="426526" y="685753"/>
                  <a:pt x="426576" y="685854"/>
                </a:cubicBezTo>
                <a:cubicBezTo>
                  <a:pt x="426644" y="685989"/>
                  <a:pt x="426627" y="686157"/>
                  <a:pt x="426576" y="686292"/>
                </a:cubicBezTo>
                <a:cubicBezTo>
                  <a:pt x="426425" y="686747"/>
                  <a:pt x="426189" y="686326"/>
                  <a:pt x="425885" y="686376"/>
                </a:cubicBezTo>
                <a:cubicBezTo>
                  <a:pt x="425885" y="686562"/>
                  <a:pt x="425885" y="686781"/>
                  <a:pt x="425885" y="686983"/>
                </a:cubicBezTo>
                <a:cubicBezTo>
                  <a:pt x="425767" y="686949"/>
                  <a:pt x="425735" y="686831"/>
                  <a:pt x="425649" y="686781"/>
                </a:cubicBezTo>
                <a:cubicBezTo>
                  <a:pt x="425464" y="686696"/>
                  <a:pt x="425245" y="686730"/>
                  <a:pt x="425044" y="686730"/>
                </a:cubicBezTo>
                <a:cubicBezTo>
                  <a:pt x="424504" y="686713"/>
                  <a:pt x="424757" y="686461"/>
                  <a:pt x="424589" y="686090"/>
                </a:cubicBezTo>
                <a:cubicBezTo>
                  <a:pt x="424538" y="685955"/>
                  <a:pt x="424352" y="685871"/>
                  <a:pt x="424302" y="685719"/>
                </a:cubicBezTo>
                <a:cubicBezTo>
                  <a:pt x="424251" y="685601"/>
                  <a:pt x="424302" y="685500"/>
                  <a:pt x="424302" y="685382"/>
                </a:cubicBezTo>
                <a:cubicBezTo>
                  <a:pt x="424302" y="685096"/>
                  <a:pt x="424117" y="684877"/>
                  <a:pt x="424117" y="684607"/>
                </a:cubicBezTo>
                <a:cubicBezTo>
                  <a:pt x="424134" y="683933"/>
                  <a:pt x="425531" y="684287"/>
                  <a:pt x="425633" y="683630"/>
                </a:cubicBezTo>
                <a:cubicBezTo>
                  <a:pt x="425667" y="683377"/>
                  <a:pt x="425262" y="683259"/>
                  <a:pt x="425312" y="682939"/>
                </a:cubicBezTo>
                <a:cubicBezTo>
                  <a:pt x="425347" y="682770"/>
                  <a:pt x="425498" y="682686"/>
                  <a:pt x="425649" y="682568"/>
                </a:cubicBezTo>
                <a:cubicBezTo>
                  <a:pt x="426003" y="682248"/>
                  <a:pt x="425717" y="681928"/>
                  <a:pt x="425717" y="681473"/>
                </a:cubicBezTo>
                <a:close/>
                <a:moveTo>
                  <a:pt x="421354" y="681456"/>
                </a:moveTo>
                <a:lnTo>
                  <a:pt x="421354" y="681473"/>
                </a:lnTo>
                <a:lnTo>
                  <a:pt x="421345" y="681460"/>
                </a:lnTo>
                <a:close/>
                <a:moveTo>
                  <a:pt x="421000" y="680950"/>
                </a:moveTo>
                <a:lnTo>
                  <a:pt x="421345" y="681460"/>
                </a:lnTo>
                <a:lnTo>
                  <a:pt x="420780" y="681692"/>
                </a:lnTo>
                <a:lnTo>
                  <a:pt x="420730" y="681793"/>
                </a:lnTo>
                <a:cubicBezTo>
                  <a:pt x="420679" y="681574"/>
                  <a:pt x="420410" y="681372"/>
                  <a:pt x="420444" y="681152"/>
                </a:cubicBezTo>
                <a:cubicBezTo>
                  <a:pt x="420493" y="680866"/>
                  <a:pt x="420831" y="680815"/>
                  <a:pt x="421000" y="680950"/>
                </a:cubicBezTo>
                <a:close/>
                <a:moveTo>
                  <a:pt x="349187" y="644351"/>
                </a:moveTo>
                <a:cubicBezTo>
                  <a:pt x="349490" y="644520"/>
                  <a:pt x="349457" y="644789"/>
                  <a:pt x="349575" y="645042"/>
                </a:cubicBezTo>
                <a:cubicBezTo>
                  <a:pt x="349743" y="645362"/>
                  <a:pt x="349996" y="645379"/>
                  <a:pt x="350299" y="645497"/>
                </a:cubicBezTo>
                <a:cubicBezTo>
                  <a:pt x="350518" y="645581"/>
                  <a:pt x="351074" y="645767"/>
                  <a:pt x="350923" y="646137"/>
                </a:cubicBezTo>
                <a:cubicBezTo>
                  <a:pt x="350754" y="646559"/>
                  <a:pt x="350265" y="646104"/>
                  <a:pt x="350013" y="646205"/>
                </a:cubicBezTo>
                <a:cubicBezTo>
                  <a:pt x="349692" y="646340"/>
                  <a:pt x="349996" y="646896"/>
                  <a:pt x="350164" y="647081"/>
                </a:cubicBezTo>
                <a:cubicBezTo>
                  <a:pt x="350434" y="647368"/>
                  <a:pt x="350805" y="647401"/>
                  <a:pt x="351091" y="647620"/>
                </a:cubicBezTo>
                <a:cubicBezTo>
                  <a:pt x="351361" y="647839"/>
                  <a:pt x="351580" y="648176"/>
                  <a:pt x="351630" y="648513"/>
                </a:cubicBezTo>
                <a:cubicBezTo>
                  <a:pt x="351681" y="648817"/>
                  <a:pt x="351546" y="649086"/>
                  <a:pt x="351546" y="649390"/>
                </a:cubicBezTo>
                <a:cubicBezTo>
                  <a:pt x="351546" y="649659"/>
                  <a:pt x="351748" y="649878"/>
                  <a:pt x="351748" y="650148"/>
                </a:cubicBezTo>
                <a:cubicBezTo>
                  <a:pt x="351765" y="650603"/>
                  <a:pt x="351512" y="650603"/>
                  <a:pt x="351142" y="650502"/>
                </a:cubicBezTo>
                <a:cubicBezTo>
                  <a:pt x="350518" y="650316"/>
                  <a:pt x="350114" y="649946"/>
                  <a:pt x="349760" y="649457"/>
                </a:cubicBezTo>
                <a:cubicBezTo>
                  <a:pt x="349288" y="648800"/>
                  <a:pt x="348226" y="648968"/>
                  <a:pt x="347856" y="648176"/>
                </a:cubicBezTo>
                <a:lnTo>
                  <a:pt x="347856" y="648193"/>
                </a:lnTo>
                <a:cubicBezTo>
                  <a:pt x="347637" y="647721"/>
                  <a:pt x="347721" y="647418"/>
                  <a:pt x="347249" y="647132"/>
                </a:cubicBezTo>
                <a:cubicBezTo>
                  <a:pt x="346845" y="646879"/>
                  <a:pt x="346138" y="646323"/>
                  <a:pt x="346761" y="645834"/>
                </a:cubicBezTo>
                <a:cubicBezTo>
                  <a:pt x="347367" y="645345"/>
                  <a:pt x="347704" y="645986"/>
                  <a:pt x="348226" y="646070"/>
                </a:cubicBezTo>
                <a:cubicBezTo>
                  <a:pt x="348496" y="646104"/>
                  <a:pt x="348749" y="645902"/>
                  <a:pt x="348917" y="645902"/>
                </a:cubicBezTo>
                <a:cubicBezTo>
                  <a:pt x="349204" y="645396"/>
                  <a:pt x="348462" y="644941"/>
                  <a:pt x="348462" y="644486"/>
                </a:cubicBezTo>
                <a:cubicBezTo>
                  <a:pt x="348479" y="644132"/>
                  <a:pt x="348951" y="644217"/>
                  <a:pt x="349187" y="644351"/>
                </a:cubicBezTo>
                <a:close/>
                <a:moveTo>
                  <a:pt x="347503" y="640895"/>
                </a:moveTo>
                <a:lnTo>
                  <a:pt x="347519" y="640897"/>
                </a:lnTo>
                <a:lnTo>
                  <a:pt x="347503" y="640914"/>
                </a:lnTo>
                <a:close/>
                <a:moveTo>
                  <a:pt x="343525" y="632809"/>
                </a:moveTo>
                <a:cubicBezTo>
                  <a:pt x="344064" y="633146"/>
                  <a:pt x="344536" y="633601"/>
                  <a:pt x="345210" y="633635"/>
                </a:cubicBezTo>
                <a:cubicBezTo>
                  <a:pt x="345699" y="633652"/>
                  <a:pt x="346322" y="633348"/>
                  <a:pt x="346777" y="633567"/>
                </a:cubicBezTo>
                <a:cubicBezTo>
                  <a:pt x="347064" y="633702"/>
                  <a:pt x="347064" y="633904"/>
                  <a:pt x="347064" y="634241"/>
                </a:cubicBezTo>
                <a:cubicBezTo>
                  <a:pt x="347064" y="634477"/>
                  <a:pt x="347165" y="634814"/>
                  <a:pt x="347131" y="635016"/>
                </a:cubicBezTo>
                <a:cubicBezTo>
                  <a:pt x="347030" y="635556"/>
                  <a:pt x="346187" y="635741"/>
                  <a:pt x="346727" y="636432"/>
                </a:cubicBezTo>
                <a:cubicBezTo>
                  <a:pt x="346946" y="636701"/>
                  <a:pt x="347215" y="636583"/>
                  <a:pt x="347503" y="636701"/>
                </a:cubicBezTo>
                <a:cubicBezTo>
                  <a:pt x="347957" y="636887"/>
                  <a:pt x="348041" y="637628"/>
                  <a:pt x="348159" y="638066"/>
                </a:cubicBezTo>
                <a:cubicBezTo>
                  <a:pt x="348310" y="638572"/>
                  <a:pt x="348378" y="638943"/>
                  <a:pt x="348075" y="639381"/>
                </a:cubicBezTo>
                <a:cubicBezTo>
                  <a:pt x="347940" y="639583"/>
                  <a:pt x="347603" y="639785"/>
                  <a:pt x="347503" y="639970"/>
                </a:cubicBezTo>
                <a:lnTo>
                  <a:pt x="347503" y="640895"/>
                </a:lnTo>
                <a:lnTo>
                  <a:pt x="346171" y="640712"/>
                </a:lnTo>
                <a:cubicBezTo>
                  <a:pt x="345867" y="640476"/>
                  <a:pt x="345480" y="640088"/>
                  <a:pt x="345127" y="639920"/>
                </a:cubicBezTo>
                <a:cubicBezTo>
                  <a:pt x="344772" y="639768"/>
                  <a:pt x="344418" y="639886"/>
                  <a:pt x="344216" y="639566"/>
                </a:cubicBezTo>
                <a:cubicBezTo>
                  <a:pt x="343879" y="639044"/>
                  <a:pt x="344047" y="638066"/>
                  <a:pt x="344047" y="637493"/>
                </a:cubicBezTo>
                <a:cubicBezTo>
                  <a:pt x="344047" y="636752"/>
                  <a:pt x="344030" y="636044"/>
                  <a:pt x="343913" y="635303"/>
                </a:cubicBezTo>
                <a:cubicBezTo>
                  <a:pt x="343795" y="634545"/>
                  <a:pt x="343525" y="633854"/>
                  <a:pt x="343525" y="632809"/>
                </a:cubicBezTo>
                <a:close/>
                <a:moveTo>
                  <a:pt x="1294567" y="627434"/>
                </a:moveTo>
                <a:lnTo>
                  <a:pt x="1294510" y="627456"/>
                </a:lnTo>
                <a:lnTo>
                  <a:pt x="1294500" y="627451"/>
                </a:lnTo>
                <a:close/>
                <a:moveTo>
                  <a:pt x="1280818" y="626777"/>
                </a:moveTo>
                <a:cubicBezTo>
                  <a:pt x="1281407" y="626861"/>
                  <a:pt x="1281963" y="627063"/>
                  <a:pt x="1282536" y="627148"/>
                </a:cubicBezTo>
                <a:cubicBezTo>
                  <a:pt x="1282806" y="627198"/>
                  <a:pt x="1282873" y="627299"/>
                  <a:pt x="1283075" y="627468"/>
                </a:cubicBezTo>
                <a:cubicBezTo>
                  <a:pt x="1283429" y="627754"/>
                  <a:pt x="1283632" y="627603"/>
                  <a:pt x="1284120" y="627822"/>
                </a:cubicBezTo>
                <a:cubicBezTo>
                  <a:pt x="1284541" y="628024"/>
                  <a:pt x="1284575" y="628411"/>
                  <a:pt x="1284912" y="628681"/>
                </a:cubicBezTo>
                <a:cubicBezTo>
                  <a:pt x="1285266" y="628968"/>
                  <a:pt x="1285940" y="629136"/>
                  <a:pt x="1286395" y="629136"/>
                </a:cubicBezTo>
                <a:cubicBezTo>
                  <a:pt x="1286985" y="629136"/>
                  <a:pt x="1287473" y="628850"/>
                  <a:pt x="1288013" y="628833"/>
                </a:cubicBezTo>
                <a:cubicBezTo>
                  <a:pt x="1288484" y="628799"/>
                  <a:pt x="1288468" y="629018"/>
                  <a:pt x="1288636" y="629456"/>
                </a:cubicBezTo>
                <a:cubicBezTo>
                  <a:pt x="1288838" y="628883"/>
                  <a:pt x="1289040" y="628968"/>
                  <a:pt x="1289546" y="628782"/>
                </a:cubicBezTo>
                <a:cubicBezTo>
                  <a:pt x="1290068" y="628597"/>
                  <a:pt x="1290102" y="627906"/>
                  <a:pt x="1290709" y="628041"/>
                </a:cubicBezTo>
                <a:cubicBezTo>
                  <a:pt x="1291063" y="628108"/>
                  <a:pt x="1291248" y="628294"/>
                  <a:pt x="1291619" y="628209"/>
                </a:cubicBezTo>
                <a:cubicBezTo>
                  <a:pt x="1291804" y="628176"/>
                  <a:pt x="1291972" y="628091"/>
                  <a:pt x="1292141" y="628007"/>
                </a:cubicBezTo>
                <a:cubicBezTo>
                  <a:pt x="1292512" y="627822"/>
                  <a:pt x="1292849" y="627502"/>
                  <a:pt x="1293287" y="627552"/>
                </a:cubicBezTo>
                <a:cubicBezTo>
                  <a:pt x="1293506" y="627586"/>
                  <a:pt x="1293725" y="627721"/>
                  <a:pt x="1293961" y="627670"/>
                </a:cubicBezTo>
                <a:lnTo>
                  <a:pt x="1294510" y="627456"/>
                </a:lnTo>
                <a:lnTo>
                  <a:pt x="1295410" y="627923"/>
                </a:lnTo>
                <a:cubicBezTo>
                  <a:pt x="1295663" y="628428"/>
                  <a:pt x="1295174" y="629035"/>
                  <a:pt x="1294938" y="629456"/>
                </a:cubicBezTo>
                <a:cubicBezTo>
                  <a:pt x="1294433" y="630383"/>
                  <a:pt x="1293910" y="631310"/>
                  <a:pt x="1293253" y="632152"/>
                </a:cubicBezTo>
                <a:cubicBezTo>
                  <a:pt x="1292764" y="632776"/>
                  <a:pt x="1292191" y="633382"/>
                  <a:pt x="1291838" y="634107"/>
                </a:cubicBezTo>
                <a:cubicBezTo>
                  <a:pt x="1291703" y="634343"/>
                  <a:pt x="1291703" y="634933"/>
                  <a:pt x="1291282" y="634882"/>
                </a:cubicBezTo>
                <a:cubicBezTo>
                  <a:pt x="1291231" y="634713"/>
                  <a:pt x="1291130" y="634562"/>
                  <a:pt x="1291029" y="634427"/>
                </a:cubicBezTo>
                <a:cubicBezTo>
                  <a:pt x="1290608" y="634680"/>
                  <a:pt x="1290287" y="635202"/>
                  <a:pt x="1289900" y="635522"/>
                </a:cubicBezTo>
                <a:cubicBezTo>
                  <a:pt x="1289293" y="636062"/>
                  <a:pt x="1288215" y="636500"/>
                  <a:pt x="1288080" y="637376"/>
                </a:cubicBezTo>
                <a:cubicBezTo>
                  <a:pt x="1287996" y="637915"/>
                  <a:pt x="1288131" y="638454"/>
                  <a:pt x="1287692" y="638859"/>
                </a:cubicBezTo>
                <a:cubicBezTo>
                  <a:pt x="1287473" y="639044"/>
                  <a:pt x="1287136" y="639246"/>
                  <a:pt x="1286884" y="639432"/>
                </a:cubicBezTo>
                <a:cubicBezTo>
                  <a:pt x="1286648" y="639600"/>
                  <a:pt x="1286260" y="639920"/>
                  <a:pt x="1285940" y="639853"/>
                </a:cubicBezTo>
                <a:cubicBezTo>
                  <a:pt x="1285940" y="639600"/>
                  <a:pt x="1285906" y="639263"/>
                  <a:pt x="1286041" y="639044"/>
                </a:cubicBezTo>
                <a:cubicBezTo>
                  <a:pt x="1286226" y="638758"/>
                  <a:pt x="1286732" y="638707"/>
                  <a:pt x="1286496" y="638303"/>
                </a:cubicBezTo>
                <a:cubicBezTo>
                  <a:pt x="1286092" y="637595"/>
                  <a:pt x="1285822" y="638774"/>
                  <a:pt x="1285401" y="638774"/>
                </a:cubicBezTo>
                <a:cubicBezTo>
                  <a:pt x="1285350" y="638488"/>
                  <a:pt x="1285670" y="637831"/>
                  <a:pt x="1285317" y="637612"/>
                </a:cubicBezTo>
                <a:cubicBezTo>
                  <a:pt x="1285013" y="637426"/>
                  <a:pt x="1285047" y="637780"/>
                  <a:pt x="1284996" y="637949"/>
                </a:cubicBezTo>
                <a:cubicBezTo>
                  <a:pt x="1284895" y="638303"/>
                  <a:pt x="1284727" y="638589"/>
                  <a:pt x="1284525" y="638926"/>
                </a:cubicBezTo>
                <a:cubicBezTo>
                  <a:pt x="1284137" y="639583"/>
                  <a:pt x="1283109" y="640409"/>
                  <a:pt x="1282604" y="639499"/>
                </a:cubicBezTo>
                <a:cubicBezTo>
                  <a:pt x="1282351" y="639701"/>
                  <a:pt x="1282637" y="639836"/>
                  <a:pt x="1282637" y="640038"/>
                </a:cubicBezTo>
                <a:cubicBezTo>
                  <a:pt x="1282621" y="640308"/>
                  <a:pt x="1282385" y="640443"/>
                  <a:pt x="1282199" y="640594"/>
                </a:cubicBezTo>
                <a:cubicBezTo>
                  <a:pt x="1281610" y="641083"/>
                  <a:pt x="1280801" y="641386"/>
                  <a:pt x="1280379" y="642060"/>
                </a:cubicBezTo>
                <a:cubicBezTo>
                  <a:pt x="1280228" y="641875"/>
                  <a:pt x="1280228" y="641774"/>
                  <a:pt x="1280042" y="641656"/>
                </a:cubicBezTo>
                <a:cubicBezTo>
                  <a:pt x="1279908" y="641572"/>
                  <a:pt x="1279739" y="641572"/>
                  <a:pt x="1279604" y="641504"/>
                </a:cubicBezTo>
                <a:cubicBezTo>
                  <a:pt x="1279453" y="641437"/>
                  <a:pt x="1279301" y="641235"/>
                  <a:pt x="1279149" y="641201"/>
                </a:cubicBezTo>
                <a:cubicBezTo>
                  <a:pt x="1278728" y="641117"/>
                  <a:pt x="1277953" y="641976"/>
                  <a:pt x="1277549" y="641588"/>
                </a:cubicBezTo>
                <a:cubicBezTo>
                  <a:pt x="1277498" y="641521"/>
                  <a:pt x="1277447" y="640881"/>
                  <a:pt x="1277464" y="640780"/>
                </a:cubicBezTo>
                <a:cubicBezTo>
                  <a:pt x="1277582" y="640207"/>
                  <a:pt x="1278256" y="640611"/>
                  <a:pt x="1278610" y="640358"/>
                </a:cubicBezTo>
                <a:cubicBezTo>
                  <a:pt x="1278492" y="640240"/>
                  <a:pt x="1278206" y="640038"/>
                  <a:pt x="1278020" y="639954"/>
                </a:cubicBezTo>
                <a:cubicBezTo>
                  <a:pt x="1277869" y="639887"/>
                  <a:pt x="1277633" y="639954"/>
                  <a:pt x="1277498" y="639870"/>
                </a:cubicBezTo>
                <a:cubicBezTo>
                  <a:pt x="1277330" y="639769"/>
                  <a:pt x="1277414" y="639617"/>
                  <a:pt x="1277346" y="639482"/>
                </a:cubicBezTo>
                <a:cubicBezTo>
                  <a:pt x="1277262" y="639330"/>
                  <a:pt x="1277195" y="639330"/>
                  <a:pt x="1277060" y="639196"/>
                </a:cubicBezTo>
                <a:cubicBezTo>
                  <a:pt x="1276790" y="638960"/>
                  <a:pt x="1276453" y="638690"/>
                  <a:pt x="1276521" y="638303"/>
                </a:cubicBezTo>
                <a:cubicBezTo>
                  <a:pt x="1276571" y="637949"/>
                  <a:pt x="1276908" y="637561"/>
                  <a:pt x="1277077" y="637241"/>
                </a:cubicBezTo>
                <a:cubicBezTo>
                  <a:pt x="1277380" y="636634"/>
                  <a:pt x="1277431" y="636112"/>
                  <a:pt x="1277464" y="635455"/>
                </a:cubicBezTo>
                <a:cubicBezTo>
                  <a:pt x="1277498" y="635168"/>
                  <a:pt x="1277447" y="634983"/>
                  <a:pt x="1277667" y="634815"/>
                </a:cubicBezTo>
                <a:cubicBezTo>
                  <a:pt x="1277869" y="634629"/>
                  <a:pt x="1278122" y="634646"/>
                  <a:pt x="1278273" y="634815"/>
                </a:cubicBezTo>
                <a:cubicBezTo>
                  <a:pt x="1278374" y="634933"/>
                  <a:pt x="1278425" y="636449"/>
                  <a:pt x="1278812" y="635859"/>
                </a:cubicBezTo>
                <a:cubicBezTo>
                  <a:pt x="1278880" y="635724"/>
                  <a:pt x="1278812" y="635320"/>
                  <a:pt x="1278846" y="635152"/>
                </a:cubicBezTo>
                <a:cubicBezTo>
                  <a:pt x="1278913" y="634815"/>
                  <a:pt x="1278964" y="634612"/>
                  <a:pt x="1278880" y="634242"/>
                </a:cubicBezTo>
                <a:cubicBezTo>
                  <a:pt x="1278122" y="634242"/>
                  <a:pt x="1278880" y="633467"/>
                  <a:pt x="1278930" y="633096"/>
                </a:cubicBezTo>
                <a:cubicBezTo>
                  <a:pt x="1279015" y="632523"/>
                  <a:pt x="1278694" y="632034"/>
                  <a:pt x="1278610" y="631495"/>
                </a:cubicBezTo>
                <a:cubicBezTo>
                  <a:pt x="1278509" y="630872"/>
                  <a:pt x="1278560" y="630164"/>
                  <a:pt x="1278897" y="629642"/>
                </a:cubicBezTo>
                <a:cubicBezTo>
                  <a:pt x="1279284" y="629069"/>
                  <a:pt x="1279823" y="628546"/>
                  <a:pt x="1280177" y="627957"/>
                </a:cubicBezTo>
                <a:lnTo>
                  <a:pt x="1280800" y="626810"/>
                </a:lnTo>
                <a:close/>
                <a:moveTo>
                  <a:pt x="1402224" y="625783"/>
                </a:moveTo>
                <a:cubicBezTo>
                  <a:pt x="1402089" y="626137"/>
                  <a:pt x="1401634" y="626255"/>
                  <a:pt x="1401449" y="626524"/>
                </a:cubicBezTo>
                <a:cubicBezTo>
                  <a:pt x="1401011" y="627198"/>
                  <a:pt x="1401617" y="627114"/>
                  <a:pt x="1401769" y="627637"/>
                </a:cubicBezTo>
                <a:cubicBezTo>
                  <a:pt x="1402022" y="628445"/>
                  <a:pt x="1400926" y="628681"/>
                  <a:pt x="1401129" y="629541"/>
                </a:cubicBezTo>
                <a:cubicBezTo>
                  <a:pt x="1402139" y="629591"/>
                  <a:pt x="1403841" y="628833"/>
                  <a:pt x="1404617" y="628142"/>
                </a:cubicBezTo>
                <a:lnTo>
                  <a:pt x="1404583" y="628125"/>
                </a:lnTo>
                <a:cubicBezTo>
                  <a:pt x="1405072" y="628934"/>
                  <a:pt x="1405493" y="627788"/>
                  <a:pt x="1405981" y="627704"/>
                </a:cubicBezTo>
                <a:cubicBezTo>
                  <a:pt x="1406015" y="628496"/>
                  <a:pt x="1405796" y="628395"/>
                  <a:pt x="1406470" y="629103"/>
                </a:cubicBezTo>
                <a:cubicBezTo>
                  <a:pt x="1406032" y="629490"/>
                  <a:pt x="1405729" y="630012"/>
                  <a:pt x="1405223" y="630366"/>
                </a:cubicBezTo>
                <a:cubicBezTo>
                  <a:pt x="1404667" y="630754"/>
                  <a:pt x="1403049" y="631091"/>
                  <a:pt x="1403167" y="631916"/>
                </a:cubicBezTo>
                <a:cubicBezTo>
                  <a:pt x="1404060" y="631849"/>
                  <a:pt x="1403723" y="632658"/>
                  <a:pt x="1403471" y="633029"/>
                </a:cubicBezTo>
                <a:cubicBezTo>
                  <a:pt x="1403134" y="633534"/>
                  <a:pt x="1402527" y="633955"/>
                  <a:pt x="1402055" y="634309"/>
                </a:cubicBezTo>
                <a:cubicBezTo>
                  <a:pt x="1400404" y="635489"/>
                  <a:pt x="1398601" y="636382"/>
                  <a:pt x="1396815" y="637342"/>
                </a:cubicBezTo>
                <a:cubicBezTo>
                  <a:pt x="1395602" y="637999"/>
                  <a:pt x="1394405" y="638791"/>
                  <a:pt x="1393226" y="639533"/>
                </a:cubicBezTo>
                <a:cubicBezTo>
                  <a:pt x="1392703" y="639853"/>
                  <a:pt x="1392181" y="640173"/>
                  <a:pt x="1391608" y="640358"/>
                </a:cubicBezTo>
                <a:cubicBezTo>
                  <a:pt x="1391187" y="640493"/>
                  <a:pt x="1390900" y="640358"/>
                  <a:pt x="1390445" y="640695"/>
                </a:cubicBezTo>
                <a:cubicBezTo>
                  <a:pt x="1390361" y="641622"/>
                  <a:pt x="1391153" y="641235"/>
                  <a:pt x="1391440" y="641858"/>
                </a:cubicBezTo>
                <a:cubicBezTo>
                  <a:pt x="1391743" y="642532"/>
                  <a:pt x="1391069" y="642701"/>
                  <a:pt x="1390648" y="642835"/>
                </a:cubicBezTo>
                <a:cubicBezTo>
                  <a:pt x="1390108" y="643004"/>
                  <a:pt x="1389451" y="643156"/>
                  <a:pt x="1388929" y="642970"/>
                </a:cubicBezTo>
                <a:cubicBezTo>
                  <a:pt x="1388525" y="642835"/>
                  <a:pt x="1388558" y="642734"/>
                  <a:pt x="1388154" y="642768"/>
                </a:cubicBezTo>
                <a:cubicBezTo>
                  <a:pt x="1387850" y="642802"/>
                  <a:pt x="1387665" y="642970"/>
                  <a:pt x="1387362" y="642953"/>
                </a:cubicBezTo>
                <a:cubicBezTo>
                  <a:pt x="1387210" y="642937"/>
                  <a:pt x="1387025" y="642717"/>
                  <a:pt x="1386755" y="642717"/>
                </a:cubicBezTo>
                <a:cubicBezTo>
                  <a:pt x="1386098" y="642701"/>
                  <a:pt x="1386098" y="643189"/>
                  <a:pt x="1385542" y="643425"/>
                </a:cubicBezTo>
                <a:cubicBezTo>
                  <a:pt x="1385020" y="643644"/>
                  <a:pt x="1384666" y="643442"/>
                  <a:pt x="1384127" y="643779"/>
                </a:cubicBezTo>
                <a:cubicBezTo>
                  <a:pt x="1383722" y="644032"/>
                  <a:pt x="1383436" y="644436"/>
                  <a:pt x="1383014" y="644638"/>
                </a:cubicBezTo>
                <a:cubicBezTo>
                  <a:pt x="1382509" y="644874"/>
                  <a:pt x="1381852" y="644841"/>
                  <a:pt x="1381313" y="644942"/>
                </a:cubicBezTo>
                <a:cubicBezTo>
                  <a:pt x="1381565" y="645515"/>
                  <a:pt x="1380386" y="646795"/>
                  <a:pt x="1379981" y="647115"/>
                </a:cubicBezTo>
                <a:cubicBezTo>
                  <a:pt x="1379240" y="647722"/>
                  <a:pt x="1378381" y="647722"/>
                  <a:pt x="1377757" y="648463"/>
                </a:cubicBezTo>
                <a:cubicBezTo>
                  <a:pt x="1377151" y="649188"/>
                  <a:pt x="1376864" y="650115"/>
                  <a:pt x="1376140" y="650755"/>
                </a:cubicBezTo>
                <a:cubicBezTo>
                  <a:pt x="1375499" y="651328"/>
                  <a:pt x="1373545" y="651833"/>
                  <a:pt x="1373342" y="652760"/>
                </a:cubicBezTo>
                <a:cubicBezTo>
                  <a:pt x="1373309" y="652929"/>
                  <a:pt x="1373460" y="653165"/>
                  <a:pt x="1373460" y="653249"/>
                </a:cubicBezTo>
                <a:cubicBezTo>
                  <a:pt x="1373359" y="654125"/>
                  <a:pt x="1373005" y="654597"/>
                  <a:pt x="1371994" y="654681"/>
                </a:cubicBezTo>
                <a:cubicBezTo>
                  <a:pt x="1371354" y="654749"/>
                  <a:pt x="1370865" y="654412"/>
                  <a:pt x="1370259" y="654412"/>
                </a:cubicBezTo>
                <a:cubicBezTo>
                  <a:pt x="1369534" y="654412"/>
                  <a:pt x="1368658" y="654917"/>
                  <a:pt x="1368102" y="655372"/>
                </a:cubicBezTo>
                <a:cubicBezTo>
                  <a:pt x="1367630" y="655760"/>
                  <a:pt x="1367344" y="656248"/>
                  <a:pt x="1366855" y="656636"/>
                </a:cubicBezTo>
                <a:cubicBezTo>
                  <a:pt x="1365372" y="657782"/>
                  <a:pt x="1364884" y="657697"/>
                  <a:pt x="1363283" y="657664"/>
                </a:cubicBezTo>
                <a:cubicBezTo>
                  <a:pt x="1362221" y="657647"/>
                  <a:pt x="1360738" y="657984"/>
                  <a:pt x="1359761" y="657782"/>
                </a:cubicBezTo>
                <a:cubicBezTo>
                  <a:pt x="1359761" y="657428"/>
                  <a:pt x="1359812" y="657040"/>
                  <a:pt x="1359609" y="656737"/>
                </a:cubicBezTo>
                <a:cubicBezTo>
                  <a:pt x="1359121" y="656029"/>
                  <a:pt x="1358750" y="656619"/>
                  <a:pt x="1358127" y="656838"/>
                </a:cubicBezTo>
                <a:cubicBezTo>
                  <a:pt x="1358160" y="656198"/>
                  <a:pt x="1357722" y="655692"/>
                  <a:pt x="1357132" y="655928"/>
                </a:cubicBezTo>
                <a:cubicBezTo>
                  <a:pt x="1356711" y="656080"/>
                  <a:pt x="1356661" y="656349"/>
                  <a:pt x="1356223" y="656333"/>
                </a:cubicBezTo>
                <a:cubicBezTo>
                  <a:pt x="1355970" y="656333"/>
                  <a:pt x="1355650" y="656130"/>
                  <a:pt x="1355329" y="656130"/>
                </a:cubicBezTo>
                <a:cubicBezTo>
                  <a:pt x="1354841" y="656113"/>
                  <a:pt x="1354268" y="656198"/>
                  <a:pt x="1354436" y="655338"/>
                </a:cubicBezTo>
                <a:cubicBezTo>
                  <a:pt x="1354554" y="654816"/>
                  <a:pt x="1355228" y="654698"/>
                  <a:pt x="1355043" y="654024"/>
                </a:cubicBezTo>
                <a:cubicBezTo>
                  <a:pt x="1354116" y="654007"/>
                  <a:pt x="1354032" y="653299"/>
                  <a:pt x="1354908" y="653047"/>
                </a:cubicBezTo>
                <a:cubicBezTo>
                  <a:pt x="1355498" y="652861"/>
                  <a:pt x="1356340" y="653333"/>
                  <a:pt x="1356829" y="652845"/>
                </a:cubicBezTo>
                <a:cubicBezTo>
                  <a:pt x="1356998" y="652659"/>
                  <a:pt x="1356880" y="652474"/>
                  <a:pt x="1356998" y="652305"/>
                </a:cubicBezTo>
                <a:cubicBezTo>
                  <a:pt x="1357132" y="652103"/>
                  <a:pt x="1357318" y="651884"/>
                  <a:pt x="1357419" y="651699"/>
                </a:cubicBezTo>
                <a:cubicBezTo>
                  <a:pt x="1357520" y="651497"/>
                  <a:pt x="1357352" y="651294"/>
                  <a:pt x="1357520" y="651092"/>
                </a:cubicBezTo>
                <a:cubicBezTo>
                  <a:pt x="1357874" y="650654"/>
                  <a:pt x="1359205" y="650772"/>
                  <a:pt x="1359677" y="650991"/>
                </a:cubicBezTo>
                <a:cubicBezTo>
                  <a:pt x="1359104" y="650384"/>
                  <a:pt x="1360081" y="649896"/>
                  <a:pt x="1360654" y="649946"/>
                </a:cubicBezTo>
                <a:cubicBezTo>
                  <a:pt x="1360688" y="649677"/>
                  <a:pt x="1360621" y="649424"/>
                  <a:pt x="1360519" y="649188"/>
                </a:cubicBezTo>
                <a:cubicBezTo>
                  <a:pt x="1361429" y="648548"/>
                  <a:pt x="1362322" y="648598"/>
                  <a:pt x="1363199" y="647958"/>
                </a:cubicBezTo>
                <a:cubicBezTo>
                  <a:pt x="1363856" y="647469"/>
                  <a:pt x="1365119" y="646206"/>
                  <a:pt x="1365659" y="647469"/>
                </a:cubicBezTo>
                <a:cubicBezTo>
                  <a:pt x="1366114" y="646273"/>
                  <a:pt x="1366265" y="646155"/>
                  <a:pt x="1367394" y="645481"/>
                </a:cubicBezTo>
                <a:cubicBezTo>
                  <a:pt x="1368186" y="645009"/>
                  <a:pt x="1368995" y="644217"/>
                  <a:pt x="1369888" y="643914"/>
                </a:cubicBezTo>
                <a:cubicBezTo>
                  <a:pt x="1370461" y="643729"/>
                  <a:pt x="1371118" y="643779"/>
                  <a:pt x="1371708" y="643661"/>
                </a:cubicBezTo>
                <a:cubicBezTo>
                  <a:pt x="1372247" y="643543"/>
                  <a:pt x="1373679" y="642212"/>
                  <a:pt x="1373679" y="643257"/>
                </a:cubicBezTo>
                <a:cubicBezTo>
                  <a:pt x="1375685" y="642498"/>
                  <a:pt x="1377892" y="641605"/>
                  <a:pt x="1379712" y="640308"/>
                </a:cubicBezTo>
                <a:cubicBezTo>
                  <a:pt x="1380268" y="639904"/>
                  <a:pt x="1380891" y="639347"/>
                  <a:pt x="1381599" y="639246"/>
                </a:cubicBezTo>
                <a:cubicBezTo>
                  <a:pt x="1382273" y="639145"/>
                  <a:pt x="1382256" y="639398"/>
                  <a:pt x="1382947" y="638977"/>
                </a:cubicBezTo>
                <a:cubicBezTo>
                  <a:pt x="1383975" y="638353"/>
                  <a:pt x="1384716" y="637696"/>
                  <a:pt x="1385576" y="636854"/>
                </a:cubicBezTo>
                <a:cubicBezTo>
                  <a:pt x="1385727" y="637477"/>
                  <a:pt x="1385795" y="638589"/>
                  <a:pt x="1386469" y="637696"/>
                </a:cubicBezTo>
                <a:cubicBezTo>
                  <a:pt x="1386772" y="637309"/>
                  <a:pt x="1386755" y="636972"/>
                  <a:pt x="1387126" y="636635"/>
                </a:cubicBezTo>
                <a:cubicBezTo>
                  <a:pt x="1387345" y="636432"/>
                  <a:pt x="1387598" y="636264"/>
                  <a:pt x="1387800" y="636062"/>
                </a:cubicBezTo>
                <a:cubicBezTo>
                  <a:pt x="1388643" y="635236"/>
                  <a:pt x="1389586" y="634343"/>
                  <a:pt x="1390294" y="633366"/>
                </a:cubicBezTo>
                <a:cubicBezTo>
                  <a:pt x="1390664" y="632843"/>
                  <a:pt x="1390715" y="632018"/>
                  <a:pt x="1391355" y="631916"/>
                </a:cubicBezTo>
                <a:cubicBezTo>
                  <a:pt x="1391642" y="631866"/>
                  <a:pt x="1391895" y="632085"/>
                  <a:pt x="1392164" y="631984"/>
                </a:cubicBezTo>
                <a:cubicBezTo>
                  <a:pt x="1392198" y="631984"/>
                  <a:pt x="1392282" y="631765"/>
                  <a:pt x="1392333" y="631748"/>
                </a:cubicBezTo>
                <a:cubicBezTo>
                  <a:pt x="1392703" y="631546"/>
                  <a:pt x="1393057" y="631242"/>
                  <a:pt x="1393445" y="631040"/>
                </a:cubicBezTo>
                <a:cubicBezTo>
                  <a:pt x="1395433" y="630063"/>
                  <a:pt x="1397270" y="629069"/>
                  <a:pt x="1398702" y="627451"/>
                </a:cubicBezTo>
                <a:cubicBezTo>
                  <a:pt x="1399090" y="627030"/>
                  <a:pt x="1399511" y="626575"/>
                  <a:pt x="1400101" y="626322"/>
                </a:cubicBezTo>
                <a:cubicBezTo>
                  <a:pt x="1400775" y="626019"/>
                  <a:pt x="1401584" y="626120"/>
                  <a:pt x="1402224" y="625783"/>
                </a:cubicBezTo>
                <a:close/>
                <a:moveTo>
                  <a:pt x="1297819" y="624754"/>
                </a:moveTo>
                <a:cubicBezTo>
                  <a:pt x="1297937" y="624855"/>
                  <a:pt x="1297988" y="624990"/>
                  <a:pt x="1298156" y="625074"/>
                </a:cubicBezTo>
                <a:cubicBezTo>
                  <a:pt x="1298291" y="625142"/>
                  <a:pt x="1298477" y="625125"/>
                  <a:pt x="1298628" y="625209"/>
                </a:cubicBezTo>
                <a:lnTo>
                  <a:pt x="1298645" y="625209"/>
                </a:lnTo>
                <a:cubicBezTo>
                  <a:pt x="1298915" y="625344"/>
                  <a:pt x="1299117" y="625681"/>
                  <a:pt x="1298763" y="625900"/>
                </a:cubicBezTo>
                <a:cubicBezTo>
                  <a:pt x="1298527" y="626052"/>
                  <a:pt x="1298173" y="625917"/>
                  <a:pt x="1297921" y="625917"/>
                </a:cubicBezTo>
                <a:cubicBezTo>
                  <a:pt x="1297583" y="625934"/>
                  <a:pt x="1297499" y="626069"/>
                  <a:pt x="1297162" y="625967"/>
                </a:cubicBezTo>
                <a:cubicBezTo>
                  <a:pt x="1296775" y="625833"/>
                  <a:pt x="1296522" y="625765"/>
                  <a:pt x="1296101" y="625967"/>
                </a:cubicBezTo>
                <a:cubicBezTo>
                  <a:pt x="1295831" y="626102"/>
                  <a:pt x="1295612" y="626321"/>
                  <a:pt x="1295427" y="625951"/>
                </a:cubicBezTo>
                <a:cubicBezTo>
                  <a:pt x="1295393" y="625951"/>
                  <a:pt x="1295359" y="625951"/>
                  <a:pt x="1295326" y="625951"/>
                </a:cubicBezTo>
                <a:cubicBezTo>
                  <a:pt x="1295039" y="625041"/>
                  <a:pt x="1295848" y="625226"/>
                  <a:pt x="1296421" y="625024"/>
                </a:cubicBezTo>
                <a:cubicBezTo>
                  <a:pt x="1296926" y="624839"/>
                  <a:pt x="1297314" y="624333"/>
                  <a:pt x="1297819" y="624754"/>
                </a:cubicBezTo>
                <a:close/>
                <a:moveTo>
                  <a:pt x="1297448" y="622042"/>
                </a:moveTo>
                <a:cubicBezTo>
                  <a:pt x="1297667" y="622328"/>
                  <a:pt x="1297566" y="622783"/>
                  <a:pt x="1297802" y="623019"/>
                </a:cubicBezTo>
                <a:cubicBezTo>
                  <a:pt x="1297954" y="623171"/>
                  <a:pt x="1298257" y="623120"/>
                  <a:pt x="1298274" y="623424"/>
                </a:cubicBezTo>
                <a:cubicBezTo>
                  <a:pt x="1298274" y="623592"/>
                  <a:pt x="1298089" y="623660"/>
                  <a:pt x="1297971" y="623727"/>
                </a:cubicBezTo>
                <a:cubicBezTo>
                  <a:pt x="1297954" y="624115"/>
                  <a:pt x="1297988" y="624182"/>
                  <a:pt x="1297600" y="624300"/>
                </a:cubicBezTo>
                <a:lnTo>
                  <a:pt x="1297600" y="624317"/>
                </a:lnTo>
                <a:cubicBezTo>
                  <a:pt x="1297381" y="624384"/>
                  <a:pt x="1297010" y="624401"/>
                  <a:pt x="1296589" y="624485"/>
                </a:cubicBezTo>
                <a:cubicBezTo>
                  <a:pt x="1296404" y="624367"/>
                  <a:pt x="1296522" y="623896"/>
                  <a:pt x="1296420" y="623676"/>
                </a:cubicBezTo>
                <a:cubicBezTo>
                  <a:pt x="1296302" y="623390"/>
                  <a:pt x="1296050" y="623356"/>
                  <a:pt x="1296185" y="622969"/>
                </a:cubicBezTo>
                <a:cubicBezTo>
                  <a:pt x="1296336" y="622480"/>
                  <a:pt x="1297010" y="622211"/>
                  <a:pt x="1297448" y="622042"/>
                </a:cubicBezTo>
                <a:close/>
                <a:moveTo>
                  <a:pt x="390371" y="618924"/>
                </a:moveTo>
                <a:cubicBezTo>
                  <a:pt x="390843" y="618688"/>
                  <a:pt x="390994" y="619110"/>
                  <a:pt x="391382" y="619261"/>
                </a:cubicBezTo>
                <a:cubicBezTo>
                  <a:pt x="391786" y="619413"/>
                  <a:pt x="392056" y="619463"/>
                  <a:pt x="392157" y="619986"/>
                </a:cubicBezTo>
                <a:cubicBezTo>
                  <a:pt x="392258" y="620576"/>
                  <a:pt x="391854" y="620778"/>
                  <a:pt x="391365" y="620474"/>
                </a:cubicBezTo>
                <a:cubicBezTo>
                  <a:pt x="391011" y="620255"/>
                  <a:pt x="390843" y="619868"/>
                  <a:pt x="390489" y="619632"/>
                </a:cubicBezTo>
                <a:cubicBezTo>
                  <a:pt x="390371" y="619548"/>
                  <a:pt x="390051" y="619447"/>
                  <a:pt x="390017" y="619278"/>
                </a:cubicBezTo>
                <a:cubicBezTo>
                  <a:pt x="389949" y="618924"/>
                  <a:pt x="390337" y="619025"/>
                  <a:pt x="390371" y="618924"/>
                </a:cubicBezTo>
                <a:close/>
                <a:moveTo>
                  <a:pt x="1262956" y="599968"/>
                </a:moveTo>
                <a:cubicBezTo>
                  <a:pt x="1263428" y="600120"/>
                  <a:pt x="1263883" y="600406"/>
                  <a:pt x="1263849" y="600962"/>
                </a:cubicBezTo>
                <a:cubicBezTo>
                  <a:pt x="1264236" y="600962"/>
                  <a:pt x="1264338" y="600659"/>
                  <a:pt x="1264742" y="600794"/>
                </a:cubicBezTo>
                <a:cubicBezTo>
                  <a:pt x="1265045" y="600895"/>
                  <a:pt x="1265466" y="601181"/>
                  <a:pt x="1265736" y="601350"/>
                </a:cubicBezTo>
                <a:lnTo>
                  <a:pt x="1265770" y="601367"/>
                </a:lnTo>
                <a:cubicBezTo>
                  <a:pt x="1265905" y="601451"/>
                  <a:pt x="1266090" y="601501"/>
                  <a:pt x="1266039" y="601720"/>
                </a:cubicBezTo>
                <a:cubicBezTo>
                  <a:pt x="1265938" y="602142"/>
                  <a:pt x="1265281" y="601805"/>
                  <a:pt x="1265096" y="601754"/>
                </a:cubicBezTo>
                <a:cubicBezTo>
                  <a:pt x="1264708" y="601636"/>
                  <a:pt x="1264422" y="601720"/>
                  <a:pt x="1264051" y="601788"/>
                </a:cubicBezTo>
                <a:cubicBezTo>
                  <a:pt x="1263613" y="601872"/>
                  <a:pt x="1263259" y="601636"/>
                  <a:pt x="1263006" y="602074"/>
                </a:cubicBezTo>
                <a:cubicBezTo>
                  <a:pt x="1262703" y="602580"/>
                  <a:pt x="1262821" y="602917"/>
                  <a:pt x="1262113" y="602849"/>
                </a:cubicBezTo>
                <a:cubicBezTo>
                  <a:pt x="1261641" y="602799"/>
                  <a:pt x="1261692" y="602462"/>
                  <a:pt x="1261288" y="602293"/>
                </a:cubicBezTo>
                <a:cubicBezTo>
                  <a:pt x="1260580" y="602007"/>
                  <a:pt x="1260277" y="602563"/>
                  <a:pt x="1259687" y="602866"/>
                </a:cubicBezTo>
                <a:cubicBezTo>
                  <a:pt x="1259367" y="603018"/>
                  <a:pt x="1259384" y="602900"/>
                  <a:pt x="1259131" y="602748"/>
                </a:cubicBezTo>
                <a:cubicBezTo>
                  <a:pt x="1258962" y="602664"/>
                  <a:pt x="1258777" y="602597"/>
                  <a:pt x="1258592" y="602512"/>
                </a:cubicBezTo>
                <a:cubicBezTo>
                  <a:pt x="1258238" y="602361"/>
                  <a:pt x="1257867" y="601990"/>
                  <a:pt x="1257749" y="601602"/>
                </a:cubicBezTo>
                <a:cubicBezTo>
                  <a:pt x="1257833" y="601282"/>
                  <a:pt x="1258153" y="600794"/>
                  <a:pt x="1258423" y="600642"/>
                </a:cubicBezTo>
                <a:cubicBezTo>
                  <a:pt x="1259013" y="600288"/>
                  <a:pt x="1259721" y="600676"/>
                  <a:pt x="1260327" y="600440"/>
                </a:cubicBezTo>
                <a:cubicBezTo>
                  <a:pt x="1261153" y="600120"/>
                  <a:pt x="1262063" y="599681"/>
                  <a:pt x="1262956" y="599968"/>
                </a:cubicBezTo>
                <a:close/>
                <a:moveTo>
                  <a:pt x="1422258" y="593447"/>
                </a:moveTo>
                <a:cubicBezTo>
                  <a:pt x="1422157" y="594188"/>
                  <a:pt x="1422578" y="595654"/>
                  <a:pt x="1422612" y="596413"/>
                </a:cubicBezTo>
                <a:cubicBezTo>
                  <a:pt x="1422797" y="596295"/>
                  <a:pt x="1423050" y="596109"/>
                  <a:pt x="1423320" y="596143"/>
                </a:cubicBezTo>
                <a:cubicBezTo>
                  <a:pt x="1423724" y="596194"/>
                  <a:pt x="1423505" y="596413"/>
                  <a:pt x="1423758" y="596564"/>
                </a:cubicBezTo>
                <a:cubicBezTo>
                  <a:pt x="1424112" y="596783"/>
                  <a:pt x="1424937" y="596767"/>
                  <a:pt x="1425089" y="597238"/>
                </a:cubicBezTo>
                <a:cubicBezTo>
                  <a:pt x="1425190" y="597558"/>
                  <a:pt x="1424803" y="597997"/>
                  <a:pt x="1424803" y="598334"/>
                </a:cubicBezTo>
                <a:cubicBezTo>
                  <a:pt x="1425595" y="597474"/>
                  <a:pt x="1425797" y="598856"/>
                  <a:pt x="1425696" y="599294"/>
                </a:cubicBezTo>
                <a:cubicBezTo>
                  <a:pt x="1425696" y="599311"/>
                  <a:pt x="1425510" y="599395"/>
                  <a:pt x="1425477" y="599513"/>
                </a:cubicBezTo>
                <a:cubicBezTo>
                  <a:pt x="1425443" y="599631"/>
                  <a:pt x="1425510" y="599783"/>
                  <a:pt x="1425477" y="599901"/>
                </a:cubicBezTo>
                <a:cubicBezTo>
                  <a:pt x="1425359" y="600356"/>
                  <a:pt x="1425595" y="600777"/>
                  <a:pt x="1424937" y="600945"/>
                </a:cubicBezTo>
                <a:cubicBezTo>
                  <a:pt x="1423809" y="600322"/>
                  <a:pt x="1424600" y="603709"/>
                  <a:pt x="1424398" y="604063"/>
                </a:cubicBezTo>
                <a:cubicBezTo>
                  <a:pt x="1424162" y="604501"/>
                  <a:pt x="1421972" y="606017"/>
                  <a:pt x="1423606" y="606270"/>
                </a:cubicBezTo>
                <a:cubicBezTo>
                  <a:pt x="1423606" y="607062"/>
                  <a:pt x="1424061" y="606927"/>
                  <a:pt x="1424482" y="607315"/>
                </a:cubicBezTo>
                <a:cubicBezTo>
                  <a:pt x="1424904" y="607702"/>
                  <a:pt x="1424685" y="607584"/>
                  <a:pt x="1424651" y="608208"/>
                </a:cubicBezTo>
                <a:cubicBezTo>
                  <a:pt x="1424634" y="608612"/>
                  <a:pt x="1424550" y="608882"/>
                  <a:pt x="1424988" y="608882"/>
                </a:cubicBezTo>
                <a:cubicBezTo>
                  <a:pt x="1425898" y="608916"/>
                  <a:pt x="1426235" y="606354"/>
                  <a:pt x="1426302" y="605781"/>
                </a:cubicBezTo>
                <a:cubicBezTo>
                  <a:pt x="1426403" y="604838"/>
                  <a:pt x="1426538" y="604417"/>
                  <a:pt x="1427398" y="605006"/>
                </a:cubicBezTo>
                <a:cubicBezTo>
                  <a:pt x="1427364" y="605495"/>
                  <a:pt x="1427094" y="605866"/>
                  <a:pt x="1427195" y="606337"/>
                </a:cubicBezTo>
                <a:cubicBezTo>
                  <a:pt x="1427313" y="606809"/>
                  <a:pt x="1427718" y="606944"/>
                  <a:pt x="1427532" y="607500"/>
                </a:cubicBezTo>
                <a:cubicBezTo>
                  <a:pt x="1427431" y="607837"/>
                  <a:pt x="1427077" y="608191"/>
                  <a:pt x="1426926" y="608528"/>
                </a:cubicBezTo>
                <a:cubicBezTo>
                  <a:pt x="1426740" y="608949"/>
                  <a:pt x="1426724" y="609404"/>
                  <a:pt x="1426589" y="609842"/>
                </a:cubicBezTo>
                <a:cubicBezTo>
                  <a:pt x="1426454" y="610314"/>
                  <a:pt x="1426235" y="610584"/>
                  <a:pt x="1426319" y="611140"/>
                </a:cubicBezTo>
                <a:cubicBezTo>
                  <a:pt x="1426774" y="611140"/>
                  <a:pt x="1427212" y="611005"/>
                  <a:pt x="1427650" y="611258"/>
                </a:cubicBezTo>
                <a:cubicBezTo>
                  <a:pt x="1428510" y="611763"/>
                  <a:pt x="1428779" y="612420"/>
                  <a:pt x="1429858" y="612606"/>
                </a:cubicBezTo>
                <a:cubicBezTo>
                  <a:pt x="1431324" y="612842"/>
                  <a:pt x="1432149" y="612319"/>
                  <a:pt x="1433278" y="611510"/>
                </a:cubicBezTo>
                <a:lnTo>
                  <a:pt x="1433312" y="611561"/>
                </a:lnTo>
                <a:cubicBezTo>
                  <a:pt x="1434104" y="611005"/>
                  <a:pt x="1435351" y="610095"/>
                  <a:pt x="1436261" y="610887"/>
                </a:cubicBezTo>
                <a:cubicBezTo>
                  <a:pt x="1436075" y="612100"/>
                  <a:pt x="1435738" y="612909"/>
                  <a:pt x="1434845" y="613853"/>
                </a:cubicBezTo>
                <a:cubicBezTo>
                  <a:pt x="1433868" y="614897"/>
                  <a:pt x="1432318" y="616212"/>
                  <a:pt x="1430919" y="616582"/>
                </a:cubicBezTo>
                <a:cubicBezTo>
                  <a:pt x="1429605" y="616919"/>
                  <a:pt x="1429538" y="617273"/>
                  <a:pt x="1429167" y="618520"/>
                </a:cubicBezTo>
                <a:cubicBezTo>
                  <a:pt x="1429032" y="618975"/>
                  <a:pt x="1428864" y="619396"/>
                  <a:pt x="1428392" y="619599"/>
                </a:cubicBezTo>
                <a:cubicBezTo>
                  <a:pt x="1427516" y="619986"/>
                  <a:pt x="1427684" y="619295"/>
                  <a:pt x="1427280" y="618756"/>
                </a:cubicBezTo>
                <a:cubicBezTo>
                  <a:pt x="1425932" y="619127"/>
                  <a:pt x="1422915" y="619396"/>
                  <a:pt x="1423202" y="621435"/>
                </a:cubicBezTo>
                <a:cubicBezTo>
                  <a:pt x="1423303" y="622160"/>
                  <a:pt x="1423640" y="622564"/>
                  <a:pt x="1423101" y="623289"/>
                </a:cubicBezTo>
                <a:cubicBezTo>
                  <a:pt x="1422528" y="624064"/>
                  <a:pt x="1421315" y="624654"/>
                  <a:pt x="1420506" y="625142"/>
                </a:cubicBezTo>
                <a:cubicBezTo>
                  <a:pt x="1418551" y="626322"/>
                  <a:pt x="1416108" y="627148"/>
                  <a:pt x="1413968" y="627956"/>
                </a:cubicBezTo>
                <a:cubicBezTo>
                  <a:pt x="1412687" y="628428"/>
                  <a:pt x="1411659" y="629068"/>
                  <a:pt x="1410581" y="629877"/>
                </a:cubicBezTo>
                <a:cubicBezTo>
                  <a:pt x="1409941" y="630349"/>
                  <a:pt x="1409334" y="631512"/>
                  <a:pt x="1408441" y="631411"/>
                </a:cubicBezTo>
                <a:cubicBezTo>
                  <a:pt x="1408441" y="631276"/>
                  <a:pt x="1408357" y="631141"/>
                  <a:pt x="1408357" y="631006"/>
                </a:cubicBezTo>
                <a:cubicBezTo>
                  <a:pt x="1408138" y="630989"/>
                  <a:pt x="1407919" y="630905"/>
                  <a:pt x="1407700" y="630855"/>
                </a:cubicBezTo>
                <a:cubicBezTo>
                  <a:pt x="1407885" y="630467"/>
                  <a:pt x="1408205" y="630164"/>
                  <a:pt x="1408222" y="629726"/>
                </a:cubicBezTo>
                <a:cubicBezTo>
                  <a:pt x="1408020" y="629675"/>
                  <a:pt x="1407767" y="629675"/>
                  <a:pt x="1407548" y="629675"/>
                </a:cubicBezTo>
                <a:cubicBezTo>
                  <a:pt x="1407413" y="629186"/>
                  <a:pt x="1407700" y="629085"/>
                  <a:pt x="1408053" y="628866"/>
                </a:cubicBezTo>
                <a:cubicBezTo>
                  <a:pt x="1409199" y="628108"/>
                  <a:pt x="1410564" y="627737"/>
                  <a:pt x="1411676" y="626912"/>
                </a:cubicBezTo>
                <a:cubicBezTo>
                  <a:pt x="1412350" y="626389"/>
                  <a:pt x="1413277" y="625614"/>
                  <a:pt x="1413513" y="624755"/>
                </a:cubicBezTo>
                <a:cubicBezTo>
                  <a:pt x="1413698" y="624013"/>
                  <a:pt x="1413344" y="623879"/>
                  <a:pt x="1412991" y="623373"/>
                </a:cubicBezTo>
                <a:cubicBezTo>
                  <a:pt x="1412502" y="622665"/>
                  <a:pt x="1412906" y="622042"/>
                  <a:pt x="1412114" y="621503"/>
                </a:cubicBezTo>
                <a:cubicBezTo>
                  <a:pt x="1411541" y="621115"/>
                  <a:pt x="1410547" y="620711"/>
                  <a:pt x="1410985" y="619767"/>
                </a:cubicBezTo>
                <a:cubicBezTo>
                  <a:pt x="1411306" y="619076"/>
                  <a:pt x="1412283" y="619262"/>
                  <a:pt x="1412889" y="619059"/>
                </a:cubicBezTo>
                <a:cubicBezTo>
                  <a:pt x="1414440" y="618554"/>
                  <a:pt x="1416091" y="616936"/>
                  <a:pt x="1417254" y="615875"/>
                </a:cubicBezTo>
                <a:cubicBezTo>
                  <a:pt x="1418298" y="614914"/>
                  <a:pt x="1419646" y="613617"/>
                  <a:pt x="1420354" y="612353"/>
                </a:cubicBezTo>
                <a:cubicBezTo>
                  <a:pt x="1420708" y="611713"/>
                  <a:pt x="1420978" y="611308"/>
                  <a:pt x="1420944" y="610567"/>
                </a:cubicBezTo>
                <a:cubicBezTo>
                  <a:pt x="1420910" y="609775"/>
                  <a:pt x="1420792" y="608831"/>
                  <a:pt x="1421500" y="608242"/>
                </a:cubicBezTo>
                <a:cubicBezTo>
                  <a:pt x="1422427" y="609185"/>
                  <a:pt x="1423488" y="607702"/>
                  <a:pt x="1422376" y="607382"/>
                </a:cubicBezTo>
                <a:cubicBezTo>
                  <a:pt x="1422107" y="607298"/>
                  <a:pt x="1421719" y="607669"/>
                  <a:pt x="1421382" y="607416"/>
                </a:cubicBezTo>
                <a:cubicBezTo>
                  <a:pt x="1421096" y="607214"/>
                  <a:pt x="1421180" y="607062"/>
                  <a:pt x="1421163" y="606725"/>
                </a:cubicBezTo>
                <a:cubicBezTo>
                  <a:pt x="1421129" y="606135"/>
                  <a:pt x="1421298" y="605428"/>
                  <a:pt x="1421534" y="604905"/>
                </a:cubicBezTo>
                <a:cubicBezTo>
                  <a:pt x="1421584" y="604871"/>
                  <a:pt x="1421652" y="604888"/>
                  <a:pt x="1421702" y="604905"/>
                </a:cubicBezTo>
                <a:cubicBezTo>
                  <a:pt x="1421820" y="605192"/>
                  <a:pt x="1422090" y="605293"/>
                  <a:pt x="1422393" y="605225"/>
                </a:cubicBezTo>
                <a:cubicBezTo>
                  <a:pt x="1422326" y="604737"/>
                  <a:pt x="1422343" y="604568"/>
                  <a:pt x="1422528" y="604214"/>
                </a:cubicBezTo>
                <a:cubicBezTo>
                  <a:pt x="1422713" y="603860"/>
                  <a:pt x="1423168" y="603962"/>
                  <a:pt x="1422882" y="603372"/>
                </a:cubicBezTo>
                <a:cubicBezTo>
                  <a:pt x="1422848" y="603304"/>
                  <a:pt x="1422494" y="603372"/>
                  <a:pt x="1422410" y="603220"/>
                </a:cubicBezTo>
                <a:cubicBezTo>
                  <a:pt x="1422343" y="603068"/>
                  <a:pt x="1422444" y="602816"/>
                  <a:pt x="1422410" y="602664"/>
                </a:cubicBezTo>
                <a:cubicBezTo>
                  <a:pt x="1422326" y="602344"/>
                  <a:pt x="1422359" y="601720"/>
                  <a:pt x="1421871" y="601940"/>
                </a:cubicBezTo>
                <a:cubicBezTo>
                  <a:pt x="1421888" y="602698"/>
                  <a:pt x="1421803" y="603709"/>
                  <a:pt x="1421112" y="604113"/>
                </a:cubicBezTo>
                <a:cubicBezTo>
                  <a:pt x="1420725" y="602732"/>
                  <a:pt x="1421298" y="601350"/>
                  <a:pt x="1421382" y="599934"/>
                </a:cubicBezTo>
                <a:cubicBezTo>
                  <a:pt x="1421584" y="599749"/>
                  <a:pt x="1421888" y="599378"/>
                  <a:pt x="1421989" y="599041"/>
                </a:cubicBezTo>
                <a:cubicBezTo>
                  <a:pt x="1421466" y="599041"/>
                  <a:pt x="1420961" y="598502"/>
                  <a:pt x="1420876" y="598030"/>
                </a:cubicBezTo>
                <a:cubicBezTo>
                  <a:pt x="1420759" y="597289"/>
                  <a:pt x="1421163" y="597508"/>
                  <a:pt x="1421449" y="596969"/>
                </a:cubicBezTo>
                <a:cubicBezTo>
                  <a:pt x="1421669" y="596564"/>
                  <a:pt x="1421584" y="595705"/>
                  <a:pt x="1421567" y="595250"/>
                </a:cubicBezTo>
                <a:cubicBezTo>
                  <a:pt x="1421551" y="594896"/>
                  <a:pt x="1421534" y="594761"/>
                  <a:pt x="1421416" y="594475"/>
                </a:cubicBezTo>
                <a:cubicBezTo>
                  <a:pt x="1421298" y="594205"/>
                  <a:pt x="1421011" y="594188"/>
                  <a:pt x="1421096" y="593801"/>
                </a:cubicBezTo>
                <a:cubicBezTo>
                  <a:pt x="1421483" y="593616"/>
                  <a:pt x="1421888" y="593632"/>
                  <a:pt x="1422258" y="593447"/>
                </a:cubicBezTo>
                <a:close/>
                <a:moveTo>
                  <a:pt x="399499" y="586640"/>
                </a:moveTo>
                <a:cubicBezTo>
                  <a:pt x="399482" y="586656"/>
                  <a:pt x="399449" y="586673"/>
                  <a:pt x="399415" y="586673"/>
                </a:cubicBezTo>
                <a:cubicBezTo>
                  <a:pt x="399364" y="586673"/>
                  <a:pt x="399314" y="586690"/>
                  <a:pt x="399263" y="586707"/>
                </a:cubicBezTo>
                <a:cubicBezTo>
                  <a:pt x="399314" y="586707"/>
                  <a:pt x="399415" y="586690"/>
                  <a:pt x="399415" y="586690"/>
                </a:cubicBezTo>
                <a:cubicBezTo>
                  <a:pt x="399449" y="586673"/>
                  <a:pt x="399482" y="586656"/>
                  <a:pt x="399499" y="586640"/>
                </a:cubicBezTo>
                <a:close/>
                <a:moveTo>
                  <a:pt x="346391" y="556090"/>
                </a:moveTo>
                <a:lnTo>
                  <a:pt x="344151" y="557859"/>
                </a:lnTo>
                <a:lnTo>
                  <a:pt x="346391" y="556107"/>
                </a:lnTo>
                <a:close/>
                <a:moveTo>
                  <a:pt x="799860" y="547749"/>
                </a:moveTo>
                <a:cubicBezTo>
                  <a:pt x="799826" y="547749"/>
                  <a:pt x="799742" y="547766"/>
                  <a:pt x="799742" y="547766"/>
                </a:cubicBezTo>
                <a:lnTo>
                  <a:pt x="798512" y="548153"/>
                </a:lnTo>
                <a:lnTo>
                  <a:pt x="799742" y="547782"/>
                </a:lnTo>
                <a:cubicBezTo>
                  <a:pt x="799776" y="547766"/>
                  <a:pt x="799826" y="547749"/>
                  <a:pt x="799860" y="547749"/>
                </a:cubicBezTo>
                <a:close/>
                <a:moveTo>
                  <a:pt x="1169404" y="546687"/>
                </a:moveTo>
                <a:lnTo>
                  <a:pt x="1169408" y="546703"/>
                </a:lnTo>
                <a:lnTo>
                  <a:pt x="1169404" y="546704"/>
                </a:lnTo>
                <a:close/>
                <a:moveTo>
                  <a:pt x="1170111" y="546468"/>
                </a:moveTo>
                <a:cubicBezTo>
                  <a:pt x="1170347" y="546940"/>
                  <a:pt x="1170229" y="547479"/>
                  <a:pt x="1170415" y="547968"/>
                </a:cubicBezTo>
                <a:cubicBezTo>
                  <a:pt x="1170600" y="548474"/>
                  <a:pt x="1170819" y="549063"/>
                  <a:pt x="1170566" y="549535"/>
                </a:cubicBezTo>
                <a:cubicBezTo>
                  <a:pt x="1169977" y="549569"/>
                  <a:pt x="1169892" y="548726"/>
                  <a:pt x="1169791" y="548288"/>
                </a:cubicBezTo>
                <a:lnTo>
                  <a:pt x="1169408" y="546703"/>
                </a:lnTo>
                <a:close/>
                <a:moveTo>
                  <a:pt x="774854" y="542070"/>
                </a:moveTo>
                <a:cubicBezTo>
                  <a:pt x="774719" y="542087"/>
                  <a:pt x="774618" y="542121"/>
                  <a:pt x="774517" y="542154"/>
                </a:cubicBezTo>
                <a:cubicBezTo>
                  <a:pt x="774483" y="542171"/>
                  <a:pt x="774433" y="542205"/>
                  <a:pt x="774399" y="542239"/>
                </a:cubicBezTo>
                <a:cubicBezTo>
                  <a:pt x="774433" y="542205"/>
                  <a:pt x="774517" y="542171"/>
                  <a:pt x="774517" y="542171"/>
                </a:cubicBezTo>
                <a:cubicBezTo>
                  <a:pt x="774618" y="542121"/>
                  <a:pt x="774719" y="542104"/>
                  <a:pt x="774854" y="542070"/>
                </a:cubicBezTo>
                <a:close/>
                <a:moveTo>
                  <a:pt x="782521" y="535313"/>
                </a:moveTo>
                <a:cubicBezTo>
                  <a:pt x="782336" y="535431"/>
                  <a:pt x="782117" y="535549"/>
                  <a:pt x="781881" y="535650"/>
                </a:cubicBezTo>
                <a:cubicBezTo>
                  <a:pt x="781712" y="535718"/>
                  <a:pt x="781561" y="535836"/>
                  <a:pt x="781409" y="535987"/>
                </a:cubicBezTo>
                <a:cubicBezTo>
                  <a:pt x="781561" y="535852"/>
                  <a:pt x="781712" y="535734"/>
                  <a:pt x="781881" y="535667"/>
                </a:cubicBezTo>
                <a:cubicBezTo>
                  <a:pt x="782117" y="535566"/>
                  <a:pt x="782336" y="535448"/>
                  <a:pt x="782521" y="535313"/>
                </a:cubicBezTo>
                <a:close/>
                <a:moveTo>
                  <a:pt x="363950" y="528793"/>
                </a:moveTo>
                <a:cubicBezTo>
                  <a:pt x="363915" y="528894"/>
                  <a:pt x="363866" y="529079"/>
                  <a:pt x="363781" y="529298"/>
                </a:cubicBezTo>
                <a:cubicBezTo>
                  <a:pt x="363866" y="529079"/>
                  <a:pt x="363933" y="528894"/>
                  <a:pt x="363967" y="528793"/>
                </a:cubicBezTo>
                <a:close/>
                <a:moveTo>
                  <a:pt x="778797" y="506162"/>
                </a:moveTo>
                <a:lnTo>
                  <a:pt x="780027" y="506466"/>
                </a:lnTo>
                <a:lnTo>
                  <a:pt x="780027" y="506449"/>
                </a:lnTo>
                <a:close/>
                <a:moveTo>
                  <a:pt x="772276" y="505758"/>
                </a:moveTo>
                <a:lnTo>
                  <a:pt x="771366" y="506129"/>
                </a:lnTo>
                <a:lnTo>
                  <a:pt x="772276" y="505775"/>
                </a:lnTo>
                <a:close/>
                <a:moveTo>
                  <a:pt x="738693" y="493457"/>
                </a:moveTo>
                <a:cubicBezTo>
                  <a:pt x="738677" y="493474"/>
                  <a:pt x="738609" y="493508"/>
                  <a:pt x="738609" y="493508"/>
                </a:cubicBezTo>
                <a:cubicBezTo>
                  <a:pt x="738710" y="493541"/>
                  <a:pt x="738811" y="493575"/>
                  <a:pt x="738912" y="493609"/>
                </a:cubicBezTo>
                <a:cubicBezTo>
                  <a:pt x="738828" y="493558"/>
                  <a:pt x="738778" y="493508"/>
                  <a:pt x="738693" y="493457"/>
                </a:cubicBezTo>
                <a:close/>
                <a:moveTo>
                  <a:pt x="360597" y="477484"/>
                </a:moveTo>
                <a:cubicBezTo>
                  <a:pt x="360496" y="477433"/>
                  <a:pt x="360310" y="477399"/>
                  <a:pt x="360058" y="477517"/>
                </a:cubicBezTo>
                <a:cubicBezTo>
                  <a:pt x="360310" y="477416"/>
                  <a:pt x="360496" y="477450"/>
                  <a:pt x="360597" y="477500"/>
                </a:cubicBezTo>
                <a:cubicBezTo>
                  <a:pt x="360614" y="477500"/>
                  <a:pt x="360614" y="477517"/>
                  <a:pt x="360630" y="477517"/>
                </a:cubicBezTo>
                <a:cubicBezTo>
                  <a:pt x="360630" y="477517"/>
                  <a:pt x="360614" y="477484"/>
                  <a:pt x="360597" y="477484"/>
                </a:cubicBezTo>
                <a:close/>
                <a:moveTo>
                  <a:pt x="884937" y="475141"/>
                </a:moveTo>
                <a:cubicBezTo>
                  <a:pt x="886436" y="477264"/>
                  <a:pt x="888189" y="480095"/>
                  <a:pt x="887987" y="482606"/>
                </a:cubicBezTo>
                <a:lnTo>
                  <a:pt x="887987" y="482589"/>
                </a:lnTo>
                <a:cubicBezTo>
                  <a:pt x="887717" y="485993"/>
                  <a:pt x="887683" y="487913"/>
                  <a:pt x="888627" y="490997"/>
                </a:cubicBezTo>
                <a:cubicBezTo>
                  <a:pt x="889082" y="492497"/>
                  <a:pt x="889267" y="494974"/>
                  <a:pt x="887313" y="495547"/>
                </a:cubicBezTo>
                <a:cubicBezTo>
                  <a:pt x="887228" y="494586"/>
                  <a:pt x="886015" y="494249"/>
                  <a:pt x="885847" y="493103"/>
                </a:cubicBezTo>
                <a:cubicBezTo>
                  <a:pt x="884313" y="493457"/>
                  <a:pt x="885695" y="498394"/>
                  <a:pt x="885729" y="499591"/>
                </a:cubicBezTo>
                <a:cubicBezTo>
                  <a:pt x="885762" y="501023"/>
                  <a:pt x="884920" y="501596"/>
                  <a:pt x="884515" y="502759"/>
                </a:cubicBezTo>
                <a:cubicBezTo>
                  <a:pt x="884044" y="504107"/>
                  <a:pt x="884364" y="505792"/>
                  <a:pt x="883959" y="507224"/>
                </a:cubicBezTo>
                <a:cubicBezTo>
                  <a:pt x="883252" y="509735"/>
                  <a:pt x="882359" y="512161"/>
                  <a:pt x="881786" y="514739"/>
                </a:cubicBezTo>
                <a:cubicBezTo>
                  <a:pt x="881314" y="516812"/>
                  <a:pt x="881078" y="518749"/>
                  <a:pt x="880236" y="520704"/>
                </a:cubicBezTo>
                <a:cubicBezTo>
                  <a:pt x="878567" y="524546"/>
                  <a:pt x="875770" y="527748"/>
                  <a:pt x="874035" y="531556"/>
                </a:cubicBezTo>
                <a:cubicBezTo>
                  <a:pt x="872434" y="535061"/>
                  <a:pt x="871962" y="538886"/>
                  <a:pt x="871777" y="542694"/>
                </a:cubicBezTo>
                <a:cubicBezTo>
                  <a:pt x="870783" y="543823"/>
                  <a:pt x="871187" y="545963"/>
                  <a:pt x="868946" y="546064"/>
                </a:cubicBezTo>
                <a:cubicBezTo>
                  <a:pt x="867193" y="546131"/>
                  <a:pt x="867210" y="545407"/>
                  <a:pt x="865508" y="546468"/>
                </a:cubicBezTo>
                <a:cubicBezTo>
                  <a:pt x="862964" y="548069"/>
                  <a:pt x="860100" y="548861"/>
                  <a:pt x="859510" y="544716"/>
                </a:cubicBezTo>
                <a:cubicBezTo>
                  <a:pt x="858111" y="544766"/>
                  <a:pt x="856898" y="543823"/>
                  <a:pt x="856477" y="542542"/>
                </a:cubicBezTo>
                <a:cubicBezTo>
                  <a:pt x="856207" y="541733"/>
                  <a:pt x="856376" y="540806"/>
                  <a:pt x="856157" y="539981"/>
                </a:cubicBezTo>
                <a:cubicBezTo>
                  <a:pt x="856072" y="539677"/>
                  <a:pt x="855685" y="539189"/>
                  <a:pt x="855685" y="538886"/>
                </a:cubicBezTo>
                <a:cubicBezTo>
                  <a:pt x="855702" y="538077"/>
                  <a:pt x="856173" y="537942"/>
                  <a:pt x="856494" y="537234"/>
                </a:cubicBezTo>
                <a:cubicBezTo>
                  <a:pt x="857134" y="535819"/>
                  <a:pt x="856561" y="535650"/>
                  <a:pt x="855516" y="534589"/>
                </a:cubicBezTo>
                <a:cubicBezTo>
                  <a:pt x="854589" y="533662"/>
                  <a:pt x="853191" y="532584"/>
                  <a:pt x="853612" y="531050"/>
                </a:cubicBezTo>
                <a:cubicBezTo>
                  <a:pt x="853966" y="529820"/>
                  <a:pt x="855449" y="529989"/>
                  <a:pt x="855921" y="529163"/>
                </a:cubicBezTo>
                <a:cubicBezTo>
                  <a:pt x="856291" y="528506"/>
                  <a:pt x="855466" y="526602"/>
                  <a:pt x="855685" y="525591"/>
                </a:cubicBezTo>
                <a:cubicBezTo>
                  <a:pt x="856274" y="522911"/>
                  <a:pt x="859004" y="521311"/>
                  <a:pt x="859392" y="518581"/>
                </a:cubicBezTo>
                <a:cubicBezTo>
                  <a:pt x="859611" y="517031"/>
                  <a:pt x="859425" y="515481"/>
                  <a:pt x="859645" y="513913"/>
                </a:cubicBezTo>
                <a:cubicBezTo>
                  <a:pt x="859864" y="512262"/>
                  <a:pt x="859661" y="510257"/>
                  <a:pt x="859122" y="508774"/>
                </a:cubicBezTo>
                <a:cubicBezTo>
                  <a:pt x="858617" y="507359"/>
                  <a:pt x="857235" y="506011"/>
                  <a:pt x="858246" y="504410"/>
                </a:cubicBezTo>
                <a:cubicBezTo>
                  <a:pt x="858785" y="503584"/>
                  <a:pt x="859982" y="503466"/>
                  <a:pt x="860369" y="502388"/>
                </a:cubicBezTo>
                <a:cubicBezTo>
                  <a:pt x="860774" y="501259"/>
                  <a:pt x="860217" y="499405"/>
                  <a:pt x="860217" y="498175"/>
                </a:cubicBezTo>
                <a:cubicBezTo>
                  <a:pt x="860891" y="497973"/>
                  <a:pt x="861599" y="498091"/>
                  <a:pt x="862273" y="497889"/>
                </a:cubicBezTo>
                <a:cubicBezTo>
                  <a:pt x="862694" y="497400"/>
                  <a:pt x="863082" y="496692"/>
                  <a:pt x="863672" y="496271"/>
                </a:cubicBezTo>
                <a:cubicBezTo>
                  <a:pt x="864834" y="496760"/>
                  <a:pt x="866267" y="494620"/>
                  <a:pt x="866958" y="495934"/>
                </a:cubicBezTo>
                <a:cubicBezTo>
                  <a:pt x="868575" y="493862"/>
                  <a:pt x="868946" y="496861"/>
                  <a:pt x="870799" y="495732"/>
                </a:cubicBezTo>
                <a:cubicBezTo>
                  <a:pt x="870243" y="494620"/>
                  <a:pt x="870496" y="493845"/>
                  <a:pt x="871642" y="493373"/>
                </a:cubicBezTo>
                <a:cubicBezTo>
                  <a:pt x="871726" y="493676"/>
                  <a:pt x="871962" y="493777"/>
                  <a:pt x="871962" y="494165"/>
                </a:cubicBezTo>
                <a:cubicBezTo>
                  <a:pt x="872939" y="493878"/>
                  <a:pt x="872282" y="492059"/>
                  <a:pt x="873260" y="491418"/>
                </a:cubicBezTo>
                <a:cubicBezTo>
                  <a:pt x="874052" y="490896"/>
                  <a:pt x="875652" y="491755"/>
                  <a:pt x="876090" y="490593"/>
                </a:cubicBezTo>
                <a:cubicBezTo>
                  <a:pt x="876343" y="489902"/>
                  <a:pt x="875383" y="489261"/>
                  <a:pt x="875939" y="488318"/>
                </a:cubicBezTo>
                <a:cubicBezTo>
                  <a:pt x="876495" y="487374"/>
                  <a:pt x="877540" y="486936"/>
                  <a:pt x="877876" y="485790"/>
                </a:cubicBezTo>
                <a:cubicBezTo>
                  <a:pt x="878197" y="484678"/>
                  <a:pt x="877994" y="484476"/>
                  <a:pt x="878955" y="483869"/>
                </a:cubicBezTo>
                <a:cubicBezTo>
                  <a:pt x="879578" y="483465"/>
                  <a:pt x="880775" y="483583"/>
                  <a:pt x="881466" y="483179"/>
                </a:cubicBezTo>
                <a:cubicBezTo>
                  <a:pt x="882106" y="482808"/>
                  <a:pt x="882443" y="481679"/>
                  <a:pt x="882578" y="480904"/>
                </a:cubicBezTo>
                <a:cubicBezTo>
                  <a:pt x="882679" y="480314"/>
                  <a:pt x="882628" y="479573"/>
                  <a:pt x="882443" y="479033"/>
                </a:cubicBezTo>
                <a:cubicBezTo>
                  <a:pt x="882291" y="478595"/>
                  <a:pt x="881819" y="478309"/>
                  <a:pt x="881718" y="478039"/>
                </a:cubicBezTo>
                <a:cubicBezTo>
                  <a:pt x="881196" y="476573"/>
                  <a:pt x="881651" y="477011"/>
                  <a:pt x="882595" y="476523"/>
                </a:cubicBezTo>
                <a:cubicBezTo>
                  <a:pt x="883252" y="476186"/>
                  <a:pt x="884027" y="475495"/>
                  <a:pt x="884768" y="475394"/>
                </a:cubicBezTo>
                <a:cubicBezTo>
                  <a:pt x="884768" y="475208"/>
                  <a:pt x="884836" y="475208"/>
                  <a:pt x="884937" y="475141"/>
                </a:cubicBezTo>
                <a:close/>
                <a:moveTo>
                  <a:pt x="1265955" y="470170"/>
                </a:moveTo>
                <a:cubicBezTo>
                  <a:pt x="1265922" y="470911"/>
                  <a:pt x="1266562" y="470810"/>
                  <a:pt x="1266747" y="471316"/>
                </a:cubicBezTo>
                <a:cubicBezTo>
                  <a:pt x="1267017" y="472024"/>
                  <a:pt x="1266579" y="472512"/>
                  <a:pt x="1265938" y="472462"/>
                </a:cubicBezTo>
                <a:cubicBezTo>
                  <a:pt x="1265888" y="473607"/>
                  <a:pt x="1264422" y="475478"/>
                  <a:pt x="1263225" y="474669"/>
                </a:cubicBezTo>
                <a:lnTo>
                  <a:pt x="1263209" y="474669"/>
                </a:lnTo>
                <a:cubicBezTo>
                  <a:pt x="1261776" y="473709"/>
                  <a:pt x="1262096" y="472040"/>
                  <a:pt x="1262046" y="470574"/>
                </a:cubicBezTo>
                <a:cubicBezTo>
                  <a:pt x="1262214" y="470558"/>
                  <a:pt x="1262501" y="470339"/>
                  <a:pt x="1262889" y="470625"/>
                </a:cubicBezTo>
                <a:cubicBezTo>
                  <a:pt x="1263242" y="470878"/>
                  <a:pt x="1263276" y="471366"/>
                  <a:pt x="1263680" y="471585"/>
                </a:cubicBezTo>
                <a:cubicBezTo>
                  <a:pt x="1265079" y="472344"/>
                  <a:pt x="1264927" y="470322"/>
                  <a:pt x="1265955" y="470170"/>
                </a:cubicBezTo>
                <a:close/>
                <a:moveTo>
                  <a:pt x="1318124" y="468300"/>
                </a:moveTo>
                <a:cubicBezTo>
                  <a:pt x="1318410" y="468165"/>
                  <a:pt x="1318815" y="468317"/>
                  <a:pt x="1318882" y="468586"/>
                </a:cubicBezTo>
                <a:cubicBezTo>
                  <a:pt x="1318663" y="468806"/>
                  <a:pt x="1318579" y="469109"/>
                  <a:pt x="1318545" y="469429"/>
                </a:cubicBezTo>
                <a:cubicBezTo>
                  <a:pt x="1318444" y="470255"/>
                  <a:pt x="1319017" y="470373"/>
                  <a:pt x="1319219" y="471080"/>
                </a:cubicBezTo>
                <a:cubicBezTo>
                  <a:pt x="1319455" y="471940"/>
                  <a:pt x="1318933" y="472765"/>
                  <a:pt x="1319034" y="473625"/>
                </a:cubicBezTo>
                <a:cubicBezTo>
                  <a:pt x="1319084" y="473962"/>
                  <a:pt x="1319135" y="474265"/>
                  <a:pt x="1319421" y="474518"/>
                </a:cubicBezTo>
                <a:cubicBezTo>
                  <a:pt x="1319640" y="474720"/>
                  <a:pt x="1320483" y="474754"/>
                  <a:pt x="1320500" y="475074"/>
                </a:cubicBezTo>
                <a:cubicBezTo>
                  <a:pt x="1320533" y="475613"/>
                  <a:pt x="1319152" y="475512"/>
                  <a:pt x="1319522" y="476590"/>
                </a:cubicBezTo>
                <a:cubicBezTo>
                  <a:pt x="1319742" y="477197"/>
                  <a:pt x="1320550" y="477028"/>
                  <a:pt x="1321039" y="477618"/>
                </a:cubicBezTo>
                <a:cubicBezTo>
                  <a:pt x="1321427" y="478056"/>
                  <a:pt x="1321292" y="478326"/>
                  <a:pt x="1321325" y="478966"/>
                </a:cubicBezTo>
                <a:cubicBezTo>
                  <a:pt x="1321342" y="479573"/>
                  <a:pt x="1321511" y="480112"/>
                  <a:pt x="1321511" y="480736"/>
                </a:cubicBezTo>
                <a:cubicBezTo>
                  <a:pt x="1321528" y="481410"/>
                  <a:pt x="1321359" y="482084"/>
                  <a:pt x="1321393" y="482774"/>
                </a:cubicBezTo>
                <a:cubicBezTo>
                  <a:pt x="1321427" y="483583"/>
                  <a:pt x="1321713" y="484106"/>
                  <a:pt x="1321949" y="484847"/>
                </a:cubicBezTo>
                <a:cubicBezTo>
                  <a:pt x="1322235" y="485807"/>
                  <a:pt x="1321881" y="487476"/>
                  <a:pt x="1322909" y="487964"/>
                </a:cubicBezTo>
                <a:cubicBezTo>
                  <a:pt x="1323668" y="488318"/>
                  <a:pt x="1323449" y="487779"/>
                  <a:pt x="1323937" y="487375"/>
                </a:cubicBezTo>
                <a:cubicBezTo>
                  <a:pt x="1324308" y="487088"/>
                  <a:pt x="1325184" y="486970"/>
                  <a:pt x="1325386" y="487375"/>
                </a:cubicBezTo>
                <a:cubicBezTo>
                  <a:pt x="1325555" y="487712"/>
                  <a:pt x="1325285" y="488032"/>
                  <a:pt x="1325572" y="488369"/>
                </a:cubicBezTo>
                <a:cubicBezTo>
                  <a:pt x="1325791" y="488621"/>
                  <a:pt x="1326381" y="488672"/>
                  <a:pt x="1326718" y="488773"/>
                </a:cubicBezTo>
                <a:cubicBezTo>
                  <a:pt x="1327543" y="489026"/>
                  <a:pt x="1327880" y="488958"/>
                  <a:pt x="1327948" y="489852"/>
                </a:cubicBezTo>
                <a:cubicBezTo>
                  <a:pt x="1328015" y="490542"/>
                  <a:pt x="1328352" y="491082"/>
                  <a:pt x="1328436" y="491739"/>
                </a:cubicBezTo>
                <a:cubicBezTo>
                  <a:pt x="1328504" y="492362"/>
                  <a:pt x="1328268" y="492767"/>
                  <a:pt x="1328049" y="493272"/>
                </a:cubicBezTo>
                <a:cubicBezTo>
                  <a:pt x="1327830" y="493811"/>
                  <a:pt x="1327644" y="494401"/>
                  <a:pt x="1327745" y="495008"/>
                </a:cubicBezTo>
                <a:cubicBezTo>
                  <a:pt x="1327847" y="495631"/>
                  <a:pt x="1328184" y="496103"/>
                  <a:pt x="1328099" y="496794"/>
                </a:cubicBezTo>
                <a:cubicBezTo>
                  <a:pt x="1328049" y="497198"/>
                  <a:pt x="1327863" y="497586"/>
                  <a:pt x="1327678" y="497973"/>
                </a:cubicBezTo>
                <a:cubicBezTo>
                  <a:pt x="1327779" y="498074"/>
                  <a:pt x="1327863" y="498192"/>
                  <a:pt x="1327931" y="498361"/>
                </a:cubicBezTo>
                <a:cubicBezTo>
                  <a:pt x="1328082" y="498799"/>
                  <a:pt x="1328032" y="499372"/>
                  <a:pt x="1328285" y="499844"/>
                </a:cubicBezTo>
                <a:cubicBezTo>
                  <a:pt x="1328554" y="500332"/>
                  <a:pt x="1329532" y="500602"/>
                  <a:pt x="1329633" y="501006"/>
                </a:cubicBezTo>
                <a:cubicBezTo>
                  <a:pt x="1329717" y="501360"/>
                  <a:pt x="1329144" y="501849"/>
                  <a:pt x="1329026" y="502118"/>
                </a:cubicBezTo>
                <a:cubicBezTo>
                  <a:pt x="1328638" y="502995"/>
                  <a:pt x="1329144" y="503584"/>
                  <a:pt x="1329211" y="504444"/>
                </a:cubicBezTo>
                <a:cubicBezTo>
                  <a:pt x="1329312" y="505724"/>
                  <a:pt x="1328251" y="506786"/>
                  <a:pt x="1328453" y="508016"/>
                </a:cubicBezTo>
                <a:cubicBezTo>
                  <a:pt x="1328571" y="508741"/>
                  <a:pt x="1329077" y="508943"/>
                  <a:pt x="1329329" y="509533"/>
                </a:cubicBezTo>
                <a:cubicBezTo>
                  <a:pt x="1329532" y="509988"/>
                  <a:pt x="1329312" y="510577"/>
                  <a:pt x="1329532" y="511066"/>
                </a:cubicBezTo>
                <a:cubicBezTo>
                  <a:pt x="1329835" y="511791"/>
                  <a:pt x="1330475" y="512380"/>
                  <a:pt x="1331031" y="512903"/>
                </a:cubicBezTo>
                <a:cubicBezTo>
                  <a:pt x="1331638" y="513476"/>
                  <a:pt x="1332228" y="513863"/>
                  <a:pt x="1333070" y="514049"/>
                </a:cubicBezTo>
                <a:cubicBezTo>
                  <a:pt x="1333896" y="514234"/>
                  <a:pt x="1334738" y="514268"/>
                  <a:pt x="1335244" y="515093"/>
                </a:cubicBezTo>
                <a:cubicBezTo>
                  <a:pt x="1335800" y="516020"/>
                  <a:pt x="1336575" y="517334"/>
                  <a:pt x="1337889" y="517317"/>
                </a:cubicBezTo>
                <a:cubicBezTo>
                  <a:pt x="1338243" y="517756"/>
                  <a:pt x="1340147" y="520216"/>
                  <a:pt x="1338344" y="520216"/>
                </a:cubicBezTo>
                <a:cubicBezTo>
                  <a:pt x="1338294" y="520620"/>
                  <a:pt x="1338243" y="521193"/>
                  <a:pt x="1338310" y="521597"/>
                </a:cubicBezTo>
                <a:cubicBezTo>
                  <a:pt x="1338546" y="522962"/>
                  <a:pt x="1340231" y="523198"/>
                  <a:pt x="1340535" y="524411"/>
                </a:cubicBezTo>
                <a:cubicBezTo>
                  <a:pt x="1340754" y="525288"/>
                  <a:pt x="1340231" y="529837"/>
                  <a:pt x="1341209" y="529921"/>
                </a:cubicBezTo>
                <a:cubicBezTo>
                  <a:pt x="1341259" y="529753"/>
                  <a:pt x="1341428" y="529635"/>
                  <a:pt x="1341495" y="529500"/>
                </a:cubicBezTo>
                <a:cubicBezTo>
                  <a:pt x="1341849" y="529736"/>
                  <a:pt x="1341798" y="530292"/>
                  <a:pt x="1342321" y="530275"/>
                </a:cubicBezTo>
                <a:cubicBezTo>
                  <a:pt x="1342287" y="529804"/>
                  <a:pt x="1342152" y="529298"/>
                  <a:pt x="1342203" y="528826"/>
                </a:cubicBezTo>
                <a:cubicBezTo>
                  <a:pt x="1342591" y="528809"/>
                  <a:pt x="1343045" y="528843"/>
                  <a:pt x="1343298" y="529096"/>
                </a:cubicBezTo>
                <a:cubicBezTo>
                  <a:pt x="1343585" y="529399"/>
                  <a:pt x="1343450" y="529955"/>
                  <a:pt x="1343854" y="530208"/>
                </a:cubicBezTo>
                <a:cubicBezTo>
                  <a:pt x="1344495" y="530612"/>
                  <a:pt x="1344798" y="529483"/>
                  <a:pt x="1345640" y="529601"/>
                </a:cubicBezTo>
                <a:cubicBezTo>
                  <a:pt x="1345725" y="531438"/>
                  <a:pt x="1344191" y="533258"/>
                  <a:pt x="1344815" y="535111"/>
                </a:cubicBezTo>
                <a:cubicBezTo>
                  <a:pt x="1345000" y="535651"/>
                  <a:pt x="1345489" y="536021"/>
                  <a:pt x="1345708" y="536510"/>
                </a:cubicBezTo>
                <a:cubicBezTo>
                  <a:pt x="1345927" y="537032"/>
                  <a:pt x="1346095" y="537504"/>
                  <a:pt x="1346466" y="538010"/>
                </a:cubicBezTo>
                <a:cubicBezTo>
                  <a:pt x="1346854" y="538532"/>
                  <a:pt x="1347089" y="538734"/>
                  <a:pt x="1347730" y="538953"/>
                </a:cubicBezTo>
                <a:cubicBezTo>
                  <a:pt x="1348336" y="539155"/>
                  <a:pt x="1348791" y="539240"/>
                  <a:pt x="1349128" y="539796"/>
                </a:cubicBezTo>
                <a:cubicBezTo>
                  <a:pt x="1349398" y="540217"/>
                  <a:pt x="1349415" y="540773"/>
                  <a:pt x="1349583" y="541211"/>
                </a:cubicBezTo>
                <a:cubicBezTo>
                  <a:pt x="1349786" y="541733"/>
                  <a:pt x="1350123" y="542205"/>
                  <a:pt x="1350358" y="542694"/>
                </a:cubicBezTo>
                <a:cubicBezTo>
                  <a:pt x="1350460" y="542947"/>
                  <a:pt x="1350476" y="543199"/>
                  <a:pt x="1350460" y="543486"/>
                </a:cubicBezTo>
                <a:cubicBezTo>
                  <a:pt x="1350830" y="543638"/>
                  <a:pt x="1351117" y="543840"/>
                  <a:pt x="1351252" y="544126"/>
                </a:cubicBezTo>
                <a:cubicBezTo>
                  <a:pt x="1351504" y="544716"/>
                  <a:pt x="1351049" y="546131"/>
                  <a:pt x="1351033" y="546772"/>
                </a:cubicBezTo>
                <a:lnTo>
                  <a:pt x="1350999" y="546738"/>
                </a:lnTo>
                <a:cubicBezTo>
                  <a:pt x="1350965" y="547951"/>
                  <a:pt x="1351319" y="548153"/>
                  <a:pt x="1351740" y="549249"/>
                </a:cubicBezTo>
                <a:cubicBezTo>
                  <a:pt x="1352128" y="550260"/>
                  <a:pt x="1351673" y="550984"/>
                  <a:pt x="1351353" y="551962"/>
                </a:cubicBezTo>
                <a:cubicBezTo>
                  <a:pt x="1350460" y="554776"/>
                  <a:pt x="1350021" y="557590"/>
                  <a:pt x="1349853" y="560522"/>
                </a:cubicBezTo>
                <a:cubicBezTo>
                  <a:pt x="1349752" y="562375"/>
                  <a:pt x="1349128" y="564043"/>
                  <a:pt x="1348134" y="565610"/>
                </a:cubicBezTo>
                <a:cubicBezTo>
                  <a:pt x="1346972" y="567430"/>
                  <a:pt x="1345691" y="569149"/>
                  <a:pt x="1344562" y="570986"/>
                </a:cubicBezTo>
                <a:cubicBezTo>
                  <a:pt x="1343618" y="572536"/>
                  <a:pt x="1342489" y="574541"/>
                  <a:pt x="1341007" y="575603"/>
                </a:cubicBezTo>
                <a:cubicBezTo>
                  <a:pt x="1340501" y="575973"/>
                  <a:pt x="1340198" y="576007"/>
                  <a:pt x="1339810" y="576496"/>
                </a:cubicBezTo>
                <a:cubicBezTo>
                  <a:pt x="1338782" y="577793"/>
                  <a:pt x="1338799" y="579663"/>
                  <a:pt x="1337620" y="580877"/>
                </a:cubicBezTo>
                <a:cubicBezTo>
                  <a:pt x="1336524" y="582022"/>
                  <a:pt x="1335429" y="583286"/>
                  <a:pt x="1334165" y="584213"/>
                </a:cubicBezTo>
                <a:cubicBezTo>
                  <a:pt x="1333491" y="584702"/>
                  <a:pt x="1332935" y="585359"/>
                  <a:pt x="1332295" y="585898"/>
                </a:cubicBezTo>
                <a:cubicBezTo>
                  <a:pt x="1331756" y="586353"/>
                  <a:pt x="1330981" y="586353"/>
                  <a:pt x="1330492" y="586724"/>
                </a:cubicBezTo>
                <a:cubicBezTo>
                  <a:pt x="1329683" y="587330"/>
                  <a:pt x="1328588" y="588645"/>
                  <a:pt x="1328251" y="589622"/>
                </a:cubicBezTo>
                <a:cubicBezTo>
                  <a:pt x="1327998" y="590330"/>
                  <a:pt x="1328133" y="590464"/>
                  <a:pt x="1327526" y="590936"/>
                </a:cubicBezTo>
                <a:cubicBezTo>
                  <a:pt x="1327021" y="591324"/>
                  <a:pt x="1326650" y="591425"/>
                  <a:pt x="1326195" y="592065"/>
                </a:cubicBezTo>
                <a:cubicBezTo>
                  <a:pt x="1325521" y="593026"/>
                  <a:pt x="1324915" y="594054"/>
                  <a:pt x="1324038" y="594812"/>
                </a:cubicBezTo>
                <a:cubicBezTo>
                  <a:pt x="1323449" y="595317"/>
                  <a:pt x="1323162" y="595604"/>
                  <a:pt x="1322825" y="596312"/>
                </a:cubicBezTo>
                <a:cubicBezTo>
                  <a:pt x="1322572" y="596851"/>
                  <a:pt x="1322640" y="597053"/>
                  <a:pt x="1322101" y="597339"/>
                </a:cubicBezTo>
                <a:cubicBezTo>
                  <a:pt x="1321662" y="597592"/>
                  <a:pt x="1321258" y="597440"/>
                  <a:pt x="1320854" y="597794"/>
                </a:cubicBezTo>
                <a:cubicBezTo>
                  <a:pt x="1320432" y="598148"/>
                  <a:pt x="1320095" y="598603"/>
                  <a:pt x="1319775" y="598991"/>
                </a:cubicBezTo>
                <a:cubicBezTo>
                  <a:pt x="1318764" y="600271"/>
                  <a:pt x="1317467" y="601485"/>
                  <a:pt x="1316338" y="602782"/>
                </a:cubicBezTo>
                <a:cubicBezTo>
                  <a:pt x="1316473" y="602849"/>
                  <a:pt x="1316591" y="602934"/>
                  <a:pt x="1316709" y="603001"/>
                </a:cubicBezTo>
                <a:cubicBezTo>
                  <a:pt x="1317130" y="603288"/>
                  <a:pt x="1317298" y="603523"/>
                  <a:pt x="1317079" y="603995"/>
                </a:cubicBezTo>
                <a:cubicBezTo>
                  <a:pt x="1316877" y="604400"/>
                  <a:pt x="1316439" y="604770"/>
                  <a:pt x="1316119" y="605090"/>
                </a:cubicBezTo>
                <a:cubicBezTo>
                  <a:pt x="1315731" y="605478"/>
                  <a:pt x="1315411" y="605882"/>
                  <a:pt x="1315091" y="606354"/>
                </a:cubicBezTo>
                <a:cubicBezTo>
                  <a:pt x="1314451" y="607264"/>
                  <a:pt x="1313894" y="608241"/>
                  <a:pt x="1313237" y="609135"/>
                </a:cubicBezTo>
                <a:cubicBezTo>
                  <a:pt x="1312732" y="609825"/>
                  <a:pt x="1312344" y="610196"/>
                  <a:pt x="1311620" y="610550"/>
                </a:cubicBezTo>
                <a:cubicBezTo>
                  <a:pt x="1311148" y="610786"/>
                  <a:pt x="1310693" y="611224"/>
                  <a:pt x="1310272" y="611544"/>
                </a:cubicBezTo>
                <a:cubicBezTo>
                  <a:pt x="1309463" y="612151"/>
                  <a:pt x="1308671" y="612168"/>
                  <a:pt x="1307677" y="612201"/>
                </a:cubicBezTo>
                <a:cubicBezTo>
                  <a:pt x="1305335" y="612286"/>
                  <a:pt x="1302723" y="612690"/>
                  <a:pt x="1300701" y="613954"/>
                </a:cubicBezTo>
                <a:cubicBezTo>
                  <a:pt x="1299504" y="614712"/>
                  <a:pt x="1298375" y="615487"/>
                  <a:pt x="1297044" y="615993"/>
                </a:cubicBezTo>
                <a:cubicBezTo>
                  <a:pt x="1296336" y="616262"/>
                  <a:pt x="1295545" y="616616"/>
                  <a:pt x="1294803" y="616751"/>
                </a:cubicBezTo>
                <a:cubicBezTo>
                  <a:pt x="1294550" y="616801"/>
                  <a:pt x="1294314" y="616768"/>
                  <a:pt x="1294095" y="616633"/>
                </a:cubicBezTo>
                <a:cubicBezTo>
                  <a:pt x="1293977" y="616549"/>
                  <a:pt x="1293910" y="616397"/>
                  <a:pt x="1293775" y="616363"/>
                </a:cubicBezTo>
                <a:cubicBezTo>
                  <a:pt x="1293405" y="616262"/>
                  <a:pt x="1293287" y="616582"/>
                  <a:pt x="1293287" y="616869"/>
                </a:cubicBezTo>
                <a:cubicBezTo>
                  <a:pt x="1293287" y="617341"/>
                  <a:pt x="1293472" y="617206"/>
                  <a:pt x="1293725" y="617475"/>
                </a:cubicBezTo>
                <a:cubicBezTo>
                  <a:pt x="1293910" y="617661"/>
                  <a:pt x="1293843" y="618015"/>
                  <a:pt x="1293843" y="618284"/>
                </a:cubicBezTo>
                <a:cubicBezTo>
                  <a:pt x="1293826" y="618402"/>
                  <a:pt x="1293860" y="618604"/>
                  <a:pt x="1293809" y="618722"/>
                </a:cubicBezTo>
                <a:cubicBezTo>
                  <a:pt x="1293624" y="619177"/>
                  <a:pt x="1292848" y="619144"/>
                  <a:pt x="1292393" y="619177"/>
                </a:cubicBezTo>
                <a:cubicBezTo>
                  <a:pt x="1292158" y="618823"/>
                  <a:pt x="1292343" y="618099"/>
                  <a:pt x="1292208" y="617661"/>
                </a:cubicBezTo>
                <a:cubicBezTo>
                  <a:pt x="1291939" y="617745"/>
                  <a:pt x="1291821" y="618031"/>
                  <a:pt x="1291433" y="617964"/>
                </a:cubicBezTo>
                <a:cubicBezTo>
                  <a:pt x="1291383" y="617543"/>
                  <a:pt x="1291500" y="617189"/>
                  <a:pt x="1291383" y="616734"/>
                </a:cubicBezTo>
                <a:cubicBezTo>
                  <a:pt x="1291045" y="616616"/>
                  <a:pt x="1290287" y="617054"/>
                  <a:pt x="1290102" y="616700"/>
                </a:cubicBezTo>
                <a:cubicBezTo>
                  <a:pt x="1290018" y="616566"/>
                  <a:pt x="1290203" y="616178"/>
                  <a:pt x="1290270" y="616077"/>
                </a:cubicBezTo>
                <a:cubicBezTo>
                  <a:pt x="1290439" y="615824"/>
                  <a:pt x="1290473" y="615908"/>
                  <a:pt x="1290439" y="615622"/>
                </a:cubicBezTo>
                <a:cubicBezTo>
                  <a:pt x="1290422" y="615268"/>
                  <a:pt x="1290254" y="615268"/>
                  <a:pt x="1290473" y="615015"/>
                </a:cubicBezTo>
                <a:cubicBezTo>
                  <a:pt x="1290607" y="614864"/>
                  <a:pt x="1290843" y="614779"/>
                  <a:pt x="1290978" y="614628"/>
                </a:cubicBezTo>
                <a:cubicBezTo>
                  <a:pt x="1291045" y="614560"/>
                  <a:pt x="1291096" y="614493"/>
                  <a:pt x="1291147" y="614409"/>
                </a:cubicBezTo>
                <a:cubicBezTo>
                  <a:pt x="1291062" y="614409"/>
                  <a:pt x="1291012" y="614409"/>
                  <a:pt x="1290928" y="614409"/>
                </a:cubicBezTo>
                <a:cubicBezTo>
                  <a:pt x="1290523" y="614426"/>
                  <a:pt x="1289883" y="614426"/>
                  <a:pt x="1289546" y="614611"/>
                </a:cubicBezTo>
                <a:cubicBezTo>
                  <a:pt x="1289108" y="614880"/>
                  <a:pt x="1288670" y="616212"/>
                  <a:pt x="1288181" y="616178"/>
                </a:cubicBezTo>
                <a:cubicBezTo>
                  <a:pt x="1287001" y="616077"/>
                  <a:pt x="1288720" y="614628"/>
                  <a:pt x="1288956" y="614493"/>
                </a:cubicBezTo>
                <a:cubicBezTo>
                  <a:pt x="1289445" y="614206"/>
                  <a:pt x="1290489" y="613735"/>
                  <a:pt x="1289563" y="612993"/>
                </a:cubicBezTo>
                <a:cubicBezTo>
                  <a:pt x="1289259" y="612741"/>
                  <a:pt x="1289158" y="612892"/>
                  <a:pt x="1288771" y="612892"/>
                </a:cubicBezTo>
                <a:cubicBezTo>
                  <a:pt x="1288130" y="612892"/>
                  <a:pt x="1286344" y="612505"/>
                  <a:pt x="1286378" y="613415"/>
                </a:cubicBezTo>
                <a:cubicBezTo>
                  <a:pt x="1286395" y="613954"/>
                  <a:pt x="1287018" y="613920"/>
                  <a:pt x="1286951" y="614510"/>
                </a:cubicBezTo>
                <a:cubicBezTo>
                  <a:pt x="1286900" y="615049"/>
                  <a:pt x="1285940" y="615285"/>
                  <a:pt x="1285468" y="615437"/>
                </a:cubicBezTo>
                <a:cubicBezTo>
                  <a:pt x="1284524" y="615757"/>
                  <a:pt x="1283800" y="615875"/>
                  <a:pt x="1282991" y="616481"/>
                </a:cubicBezTo>
                <a:cubicBezTo>
                  <a:pt x="1282502" y="616852"/>
                  <a:pt x="1282165" y="617206"/>
                  <a:pt x="1281542" y="617307"/>
                </a:cubicBezTo>
                <a:cubicBezTo>
                  <a:pt x="1279773" y="617577"/>
                  <a:pt x="1279874" y="615774"/>
                  <a:pt x="1278526" y="615487"/>
                </a:cubicBezTo>
                <a:cubicBezTo>
                  <a:pt x="1278104" y="615403"/>
                  <a:pt x="1277751" y="615740"/>
                  <a:pt x="1277313" y="615588"/>
                </a:cubicBezTo>
                <a:cubicBezTo>
                  <a:pt x="1276891" y="615453"/>
                  <a:pt x="1276689" y="615015"/>
                  <a:pt x="1276268" y="614880"/>
                </a:cubicBezTo>
                <a:cubicBezTo>
                  <a:pt x="1275931" y="614779"/>
                  <a:pt x="1275712" y="614847"/>
                  <a:pt x="1275392" y="614948"/>
                </a:cubicBezTo>
                <a:cubicBezTo>
                  <a:pt x="1274920" y="615100"/>
                  <a:pt x="1274987" y="615251"/>
                  <a:pt x="1274684" y="615453"/>
                </a:cubicBezTo>
                <a:cubicBezTo>
                  <a:pt x="1274532" y="615538"/>
                  <a:pt x="1274650" y="615723"/>
                  <a:pt x="1274448" y="615807"/>
                </a:cubicBezTo>
                <a:cubicBezTo>
                  <a:pt x="1274279" y="615892"/>
                  <a:pt x="1273488" y="615571"/>
                  <a:pt x="1273353" y="615453"/>
                </a:cubicBezTo>
                <a:cubicBezTo>
                  <a:pt x="1272999" y="615167"/>
                  <a:pt x="1273134" y="615167"/>
                  <a:pt x="1272965" y="614813"/>
                </a:cubicBezTo>
                <a:cubicBezTo>
                  <a:pt x="1272746" y="614324"/>
                  <a:pt x="1272696" y="613752"/>
                  <a:pt x="1272241" y="613398"/>
                </a:cubicBezTo>
                <a:cubicBezTo>
                  <a:pt x="1271331" y="612690"/>
                  <a:pt x="1269713" y="612960"/>
                  <a:pt x="1269494" y="611477"/>
                </a:cubicBezTo>
                <a:cubicBezTo>
                  <a:pt x="1269393" y="610870"/>
                  <a:pt x="1269561" y="610280"/>
                  <a:pt x="1269393" y="609691"/>
                </a:cubicBezTo>
                <a:cubicBezTo>
                  <a:pt x="1269174" y="608932"/>
                  <a:pt x="1268601" y="608292"/>
                  <a:pt x="1269073" y="607601"/>
                </a:cubicBezTo>
                <a:cubicBezTo>
                  <a:pt x="1269595" y="606860"/>
                  <a:pt x="1270235" y="606186"/>
                  <a:pt x="1270707" y="605377"/>
                </a:cubicBezTo>
                <a:cubicBezTo>
                  <a:pt x="1271230" y="604467"/>
                  <a:pt x="1270909" y="602731"/>
                  <a:pt x="1270337" y="601940"/>
                </a:cubicBezTo>
                <a:cubicBezTo>
                  <a:pt x="1270101" y="601619"/>
                  <a:pt x="1269022" y="600861"/>
                  <a:pt x="1269764" y="600288"/>
                </a:cubicBezTo>
                <a:cubicBezTo>
                  <a:pt x="1269932" y="600153"/>
                  <a:pt x="1270320" y="600322"/>
                  <a:pt x="1270454" y="600389"/>
                </a:cubicBezTo>
                <a:cubicBezTo>
                  <a:pt x="1270488" y="600120"/>
                  <a:pt x="1270623" y="599985"/>
                  <a:pt x="1270792" y="599850"/>
                </a:cubicBezTo>
                <a:cubicBezTo>
                  <a:pt x="1271230" y="600827"/>
                  <a:pt x="1272375" y="599075"/>
                  <a:pt x="1271061" y="598856"/>
                </a:cubicBezTo>
                <a:cubicBezTo>
                  <a:pt x="1270320" y="598738"/>
                  <a:pt x="1269865" y="599496"/>
                  <a:pt x="1269241" y="599631"/>
                </a:cubicBezTo>
                <a:cubicBezTo>
                  <a:pt x="1269005" y="599682"/>
                  <a:pt x="1268719" y="599597"/>
                  <a:pt x="1268483" y="599631"/>
                </a:cubicBezTo>
                <a:cubicBezTo>
                  <a:pt x="1267506" y="599749"/>
                  <a:pt x="1266899" y="600339"/>
                  <a:pt x="1265787" y="600035"/>
                </a:cubicBezTo>
                <a:cubicBezTo>
                  <a:pt x="1266191" y="599075"/>
                  <a:pt x="1267219" y="598317"/>
                  <a:pt x="1267775" y="597390"/>
                </a:cubicBezTo>
                <a:cubicBezTo>
                  <a:pt x="1268095" y="596868"/>
                  <a:pt x="1268197" y="596446"/>
                  <a:pt x="1268247" y="595890"/>
                </a:cubicBezTo>
                <a:cubicBezTo>
                  <a:pt x="1268348" y="594879"/>
                  <a:pt x="1268719" y="593430"/>
                  <a:pt x="1268399" y="592436"/>
                </a:cubicBezTo>
                <a:cubicBezTo>
                  <a:pt x="1267708" y="593093"/>
                  <a:pt x="1266966" y="594155"/>
                  <a:pt x="1266545" y="595014"/>
                </a:cubicBezTo>
                <a:cubicBezTo>
                  <a:pt x="1266090" y="595941"/>
                  <a:pt x="1266191" y="597205"/>
                  <a:pt x="1265534" y="598030"/>
                </a:cubicBezTo>
                <a:cubicBezTo>
                  <a:pt x="1264961" y="598772"/>
                  <a:pt x="1264254" y="598334"/>
                  <a:pt x="1263462" y="598216"/>
                </a:cubicBezTo>
                <a:cubicBezTo>
                  <a:pt x="1262552" y="598098"/>
                  <a:pt x="1261743" y="598755"/>
                  <a:pt x="1260850" y="598451"/>
                </a:cubicBezTo>
                <a:cubicBezTo>
                  <a:pt x="1260833" y="598131"/>
                  <a:pt x="1261473" y="596901"/>
                  <a:pt x="1261844" y="596665"/>
                </a:cubicBezTo>
                <a:cubicBezTo>
                  <a:pt x="1262265" y="596396"/>
                  <a:pt x="1262737" y="596716"/>
                  <a:pt x="1263243" y="596665"/>
                </a:cubicBezTo>
                <a:cubicBezTo>
                  <a:pt x="1263580" y="595671"/>
                  <a:pt x="1263917" y="594441"/>
                  <a:pt x="1264557" y="593666"/>
                </a:cubicBezTo>
                <a:cubicBezTo>
                  <a:pt x="1265922" y="591998"/>
                  <a:pt x="1268314" y="591678"/>
                  <a:pt x="1269022" y="589453"/>
                </a:cubicBezTo>
                <a:cubicBezTo>
                  <a:pt x="1269224" y="588813"/>
                  <a:pt x="1269073" y="587920"/>
                  <a:pt x="1269460" y="587330"/>
                </a:cubicBezTo>
                <a:cubicBezTo>
                  <a:pt x="1269730" y="586909"/>
                  <a:pt x="1270067" y="587061"/>
                  <a:pt x="1270438" y="586825"/>
                </a:cubicBezTo>
                <a:cubicBezTo>
                  <a:pt x="1270876" y="586538"/>
                  <a:pt x="1270808" y="586521"/>
                  <a:pt x="1270909" y="586067"/>
                </a:cubicBezTo>
                <a:cubicBezTo>
                  <a:pt x="1270977" y="585662"/>
                  <a:pt x="1271196" y="584550"/>
                  <a:pt x="1271044" y="584213"/>
                </a:cubicBezTo>
                <a:cubicBezTo>
                  <a:pt x="1270556" y="584921"/>
                  <a:pt x="1269376" y="585140"/>
                  <a:pt x="1268769" y="585831"/>
                </a:cubicBezTo>
                <a:cubicBezTo>
                  <a:pt x="1267977" y="586724"/>
                  <a:pt x="1268079" y="588055"/>
                  <a:pt x="1267186" y="588897"/>
                </a:cubicBezTo>
                <a:cubicBezTo>
                  <a:pt x="1265720" y="590296"/>
                  <a:pt x="1263647" y="590903"/>
                  <a:pt x="1261962" y="591947"/>
                </a:cubicBezTo>
                <a:cubicBezTo>
                  <a:pt x="1261035" y="592537"/>
                  <a:pt x="1260159" y="593295"/>
                  <a:pt x="1259199" y="593851"/>
                </a:cubicBezTo>
                <a:cubicBezTo>
                  <a:pt x="1258440" y="594289"/>
                  <a:pt x="1258187" y="594256"/>
                  <a:pt x="1258137" y="595149"/>
                </a:cubicBezTo>
                <a:cubicBezTo>
                  <a:pt x="1258103" y="595536"/>
                  <a:pt x="1258305" y="596379"/>
                  <a:pt x="1258103" y="596716"/>
                </a:cubicBezTo>
                <a:cubicBezTo>
                  <a:pt x="1257935" y="597002"/>
                  <a:pt x="1257985" y="596868"/>
                  <a:pt x="1257716" y="597002"/>
                </a:cubicBezTo>
                <a:cubicBezTo>
                  <a:pt x="1257497" y="597103"/>
                  <a:pt x="1255980" y="597626"/>
                  <a:pt x="1255862" y="597558"/>
                </a:cubicBezTo>
                <a:cubicBezTo>
                  <a:pt x="1255475" y="597306"/>
                  <a:pt x="1255812" y="596244"/>
                  <a:pt x="1255576" y="595806"/>
                </a:cubicBezTo>
                <a:cubicBezTo>
                  <a:pt x="1255256" y="595233"/>
                  <a:pt x="1254514" y="595418"/>
                  <a:pt x="1254245" y="594829"/>
                </a:cubicBezTo>
                <a:cubicBezTo>
                  <a:pt x="1254042" y="594391"/>
                  <a:pt x="1254346" y="593801"/>
                  <a:pt x="1254750" y="593750"/>
                </a:cubicBezTo>
                <a:cubicBezTo>
                  <a:pt x="1255340" y="593649"/>
                  <a:pt x="1255576" y="594475"/>
                  <a:pt x="1256098" y="594155"/>
                </a:cubicBezTo>
                <a:cubicBezTo>
                  <a:pt x="1256637" y="593818"/>
                  <a:pt x="1256182" y="592638"/>
                  <a:pt x="1256048" y="592166"/>
                </a:cubicBezTo>
                <a:cubicBezTo>
                  <a:pt x="1255795" y="591324"/>
                  <a:pt x="1255525" y="590566"/>
                  <a:pt x="1255711" y="589723"/>
                </a:cubicBezTo>
                <a:cubicBezTo>
                  <a:pt x="1255778" y="589352"/>
                  <a:pt x="1255913" y="589133"/>
                  <a:pt x="1255913" y="588729"/>
                </a:cubicBezTo>
                <a:cubicBezTo>
                  <a:pt x="1255913" y="587971"/>
                  <a:pt x="1255761" y="587600"/>
                  <a:pt x="1255036" y="587532"/>
                </a:cubicBezTo>
                <a:cubicBezTo>
                  <a:pt x="1254278" y="587465"/>
                  <a:pt x="1254127" y="587802"/>
                  <a:pt x="1253773" y="587212"/>
                </a:cubicBezTo>
                <a:cubicBezTo>
                  <a:pt x="1253537" y="586842"/>
                  <a:pt x="1253368" y="585780"/>
                  <a:pt x="1253621" y="585376"/>
                </a:cubicBezTo>
                <a:cubicBezTo>
                  <a:pt x="1253823" y="585056"/>
                  <a:pt x="1254177" y="585190"/>
                  <a:pt x="1254396" y="584820"/>
                </a:cubicBezTo>
                <a:cubicBezTo>
                  <a:pt x="1254480" y="584668"/>
                  <a:pt x="1254312" y="584365"/>
                  <a:pt x="1254396" y="584196"/>
                </a:cubicBezTo>
                <a:cubicBezTo>
                  <a:pt x="1254464" y="584061"/>
                  <a:pt x="1254699" y="583960"/>
                  <a:pt x="1254801" y="583842"/>
                </a:cubicBezTo>
                <a:cubicBezTo>
                  <a:pt x="1255289" y="583303"/>
                  <a:pt x="1255559" y="582966"/>
                  <a:pt x="1254514" y="582427"/>
                </a:cubicBezTo>
                <a:cubicBezTo>
                  <a:pt x="1253419" y="581871"/>
                  <a:pt x="1252239" y="582562"/>
                  <a:pt x="1251144" y="581652"/>
                </a:cubicBezTo>
                <a:cubicBezTo>
                  <a:pt x="1250268" y="580927"/>
                  <a:pt x="1249897" y="580506"/>
                  <a:pt x="1248701" y="580860"/>
                </a:cubicBezTo>
                <a:cubicBezTo>
                  <a:pt x="1248212" y="581011"/>
                  <a:pt x="1247757" y="581348"/>
                  <a:pt x="1247235" y="581113"/>
                </a:cubicBezTo>
                <a:cubicBezTo>
                  <a:pt x="1246830" y="580927"/>
                  <a:pt x="1246763" y="580573"/>
                  <a:pt x="1246493" y="580203"/>
                </a:cubicBezTo>
                <a:cubicBezTo>
                  <a:pt x="1245921" y="579411"/>
                  <a:pt x="1244606" y="578080"/>
                  <a:pt x="1243595" y="578181"/>
                </a:cubicBezTo>
                <a:cubicBezTo>
                  <a:pt x="1242989" y="578248"/>
                  <a:pt x="1242719" y="578636"/>
                  <a:pt x="1242247" y="578905"/>
                </a:cubicBezTo>
                <a:cubicBezTo>
                  <a:pt x="1241725" y="579208"/>
                  <a:pt x="1240899" y="579293"/>
                  <a:pt x="1240292" y="579293"/>
                </a:cubicBezTo>
                <a:cubicBezTo>
                  <a:pt x="1238911" y="579310"/>
                  <a:pt x="1237563" y="578754"/>
                  <a:pt x="1236164" y="578905"/>
                </a:cubicBezTo>
                <a:cubicBezTo>
                  <a:pt x="1235322" y="578989"/>
                  <a:pt x="1234445" y="579326"/>
                  <a:pt x="1233704" y="579630"/>
                </a:cubicBezTo>
                <a:cubicBezTo>
                  <a:pt x="1232204" y="580236"/>
                  <a:pt x="1230604" y="580877"/>
                  <a:pt x="1228969" y="580944"/>
                </a:cubicBezTo>
                <a:cubicBezTo>
                  <a:pt x="1228211" y="580978"/>
                  <a:pt x="1227537" y="581231"/>
                  <a:pt x="1226829" y="581315"/>
                </a:cubicBezTo>
                <a:cubicBezTo>
                  <a:pt x="1226627" y="581635"/>
                  <a:pt x="1226155" y="581736"/>
                  <a:pt x="1225447" y="581837"/>
                </a:cubicBezTo>
                <a:cubicBezTo>
                  <a:pt x="1223560" y="582124"/>
                  <a:pt x="1220746" y="581837"/>
                  <a:pt x="1219112" y="582899"/>
                </a:cubicBezTo>
                <a:cubicBezTo>
                  <a:pt x="1216449" y="584634"/>
                  <a:pt x="1213383" y="585291"/>
                  <a:pt x="1210383" y="586252"/>
                </a:cubicBezTo>
                <a:cubicBezTo>
                  <a:pt x="1209254" y="586606"/>
                  <a:pt x="1208041" y="586858"/>
                  <a:pt x="1207215" y="587768"/>
                </a:cubicBezTo>
                <a:cubicBezTo>
                  <a:pt x="1206676" y="588341"/>
                  <a:pt x="1206221" y="589032"/>
                  <a:pt x="1205749" y="589656"/>
                </a:cubicBezTo>
                <a:cubicBezTo>
                  <a:pt x="1205497" y="589976"/>
                  <a:pt x="1205311" y="590599"/>
                  <a:pt x="1205008" y="590818"/>
                </a:cubicBezTo>
                <a:cubicBezTo>
                  <a:pt x="1204806" y="590953"/>
                  <a:pt x="1204637" y="590869"/>
                  <a:pt x="1204469" y="590953"/>
                </a:cubicBezTo>
                <a:cubicBezTo>
                  <a:pt x="1204300" y="591037"/>
                  <a:pt x="1203828" y="591341"/>
                  <a:pt x="1203694" y="591374"/>
                </a:cubicBezTo>
                <a:cubicBezTo>
                  <a:pt x="1203138" y="591509"/>
                  <a:pt x="1203205" y="591105"/>
                  <a:pt x="1202666" y="590852"/>
                </a:cubicBezTo>
                <a:cubicBezTo>
                  <a:pt x="1202329" y="590700"/>
                  <a:pt x="1201604" y="590785"/>
                  <a:pt x="1201250" y="590818"/>
                </a:cubicBezTo>
                <a:cubicBezTo>
                  <a:pt x="1200475" y="590886"/>
                  <a:pt x="1198689" y="591930"/>
                  <a:pt x="1198285" y="590970"/>
                </a:cubicBezTo>
                <a:cubicBezTo>
                  <a:pt x="1197948" y="591088"/>
                  <a:pt x="1197425" y="591391"/>
                  <a:pt x="1197055" y="591206"/>
                </a:cubicBezTo>
                <a:cubicBezTo>
                  <a:pt x="1196684" y="591004"/>
                  <a:pt x="1196701" y="590414"/>
                  <a:pt x="1196313" y="590279"/>
                </a:cubicBezTo>
                <a:cubicBezTo>
                  <a:pt x="1196061" y="590195"/>
                  <a:pt x="1195336" y="590498"/>
                  <a:pt x="1195117" y="590566"/>
                </a:cubicBezTo>
                <a:cubicBezTo>
                  <a:pt x="1194258" y="590835"/>
                  <a:pt x="1193466" y="591021"/>
                  <a:pt x="1192572" y="591071"/>
                </a:cubicBezTo>
                <a:cubicBezTo>
                  <a:pt x="1191612" y="591138"/>
                  <a:pt x="1190753" y="591206"/>
                  <a:pt x="1189826" y="591492"/>
                </a:cubicBezTo>
                <a:cubicBezTo>
                  <a:pt x="1188478" y="591914"/>
                  <a:pt x="1187787" y="593160"/>
                  <a:pt x="1186523" y="593632"/>
                </a:cubicBezTo>
                <a:cubicBezTo>
                  <a:pt x="1185866" y="593885"/>
                  <a:pt x="1185428" y="593986"/>
                  <a:pt x="1184838" y="594323"/>
                </a:cubicBezTo>
                <a:cubicBezTo>
                  <a:pt x="1183979" y="594829"/>
                  <a:pt x="1182985" y="595115"/>
                  <a:pt x="1182125" y="595587"/>
                </a:cubicBezTo>
                <a:cubicBezTo>
                  <a:pt x="1181317" y="596025"/>
                  <a:pt x="1180255" y="596665"/>
                  <a:pt x="1179311" y="596598"/>
                </a:cubicBezTo>
                <a:cubicBezTo>
                  <a:pt x="1178789" y="596564"/>
                  <a:pt x="1178334" y="596143"/>
                  <a:pt x="1177812" y="596143"/>
                </a:cubicBezTo>
                <a:cubicBezTo>
                  <a:pt x="1176902" y="596126"/>
                  <a:pt x="1176009" y="597002"/>
                  <a:pt x="1175234" y="597390"/>
                </a:cubicBezTo>
                <a:cubicBezTo>
                  <a:pt x="1173919" y="598047"/>
                  <a:pt x="1172908" y="597508"/>
                  <a:pt x="1171712" y="596918"/>
                </a:cubicBezTo>
                <a:cubicBezTo>
                  <a:pt x="1171055" y="596598"/>
                  <a:pt x="1170347" y="596497"/>
                  <a:pt x="1169757" y="596076"/>
                </a:cubicBezTo>
                <a:cubicBezTo>
                  <a:pt x="1168797" y="595385"/>
                  <a:pt x="1168965" y="595250"/>
                  <a:pt x="1167803" y="595536"/>
                </a:cubicBezTo>
                <a:cubicBezTo>
                  <a:pt x="1167499" y="595014"/>
                  <a:pt x="1167331" y="594509"/>
                  <a:pt x="1166960" y="594020"/>
                </a:cubicBezTo>
                <a:cubicBezTo>
                  <a:pt x="1166353" y="593245"/>
                  <a:pt x="1166252" y="593565"/>
                  <a:pt x="1165393" y="593363"/>
                </a:cubicBezTo>
                <a:cubicBezTo>
                  <a:pt x="1166151" y="592217"/>
                  <a:pt x="1166050" y="590633"/>
                  <a:pt x="1167129" y="589689"/>
                </a:cubicBezTo>
                <a:cubicBezTo>
                  <a:pt x="1167449" y="589403"/>
                  <a:pt x="1167954" y="588914"/>
                  <a:pt x="1168325" y="589150"/>
                </a:cubicBezTo>
                <a:cubicBezTo>
                  <a:pt x="1168662" y="589369"/>
                  <a:pt x="1168426" y="590414"/>
                  <a:pt x="1169117" y="590414"/>
                </a:cubicBezTo>
                <a:cubicBezTo>
                  <a:pt x="1169606" y="590414"/>
                  <a:pt x="1170751" y="588156"/>
                  <a:pt x="1171055" y="587398"/>
                </a:cubicBezTo>
                <a:cubicBezTo>
                  <a:pt x="1171240" y="586926"/>
                  <a:pt x="1171223" y="586521"/>
                  <a:pt x="1171291" y="586050"/>
                </a:cubicBezTo>
                <a:cubicBezTo>
                  <a:pt x="1171358" y="585595"/>
                  <a:pt x="1171661" y="583606"/>
                  <a:pt x="1172437" y="584601"/>
                </a:cubicBezTo>
                <a:cubicBezTo>
                  <a:pt x="1172875" y="584213"/>
                  <a:pt x="1173178" y="583084"/>
                  <a:pt x="1173464" y="582528"/>
                </a:cubicBezTo>
                <a:cubicBezTo>
                  <a:pt x="1173768" y="581938"/>
                  <a:pt x="1173953" y="581365"/>
                  <a:pt x="1173970" y="580708"/>
                </a:cubicBezTo>
                <a:cubicBezTo>
                  <a:pt x="1173970" y="580085"/>
                  <a:pt x="1173734" y="579562"/>
                  <a:pt x="1173683" y="578956"/>
                </a:cubicBezTo>
                <a:cubicBezTo>
                  <a:pt x="1173633" y="578366"/>
                  <a:pt x="1173683" y="577759"/>
                  <a:pt x="1173683" y="577170"/>
                </a:cubicBezTo>
                <a:cubicBezTo>
                  <a:pt x="1173683" y="576108"/>
                  <a:pt x="1173161" y="575333"/>
                  <a:pt x="1172790" y="574406"/>
                </a:cubicBezTo>
                <a:cubicBezTo>
                  <a:pt x="1172302" y="573227"/>
                  <a:pt x="1172099" y="571879"/>
                  <a:pt x="1172504" y="570665"/>
                </a:cubicBezTo>
                <a:cubicBezTo>
                  <a:pt x="1172858" y="569604"/>
                  <a:pt x="1173835" y="568744"/>
                  <a:pt x="1174020" y="567565"/>
                </a:cubicBezTo>
                <a:cubicBezTo>
                  <a:pt x="1174172" y="566706"/>
                  <a:pt x="1173869" y="565863"/>
                  <a:pt x="1173431" y="565139"/>
                </a:cubicBezTo>
                <a:cubicBezTo>
                  <a:pt x="1172959" y="564363"/>
                  <a:pt x="1173262" y="564128"/>
                  <a:pt x="1173262" y="563268"/>
                </a:cubicBezTo>
                <a:cubicBezTo>
                  <a:pt x="1173262" y="562308"/>
                  <a:pt x="1172706" y="561836"/>
                  <a:pt x="1172184" y="561111"/>
                </a:cubicBezTo>
                <a:cubicBezTo>
                  <a:pt x="1171392" y="560033"/>
                  <a:pt x="1171543" y="559679"/>
                  <a:pt x="1172032" y="558550"/>
                </a:cubicBezTo>
                <a:cubicBezTo>
                  <a:pt x="1172150" y="558297"/>
                  <a:pt x="1172268" y="558011"/>
                  <a:pt x="1172386" y="557741"/>
                </a:cubicBezTo>
                <a:cubicBezTo>
                  <a:pt x="1172386" y="557556"/>
                  <a:pt x="1172386" y="557354"/>
                  <a:pt x="1172352" y="557168"/>
                </a:cubicBezTo>
                <a:cubicBezTo>
                  <a:pt x="1172251" y="556646"/>
                  <a:pt x="1172099" y="556157"/>
                  <a:pt x="1171864" y="555702"/>
                </a:cubicBezTo>
                <a:cubicBezTo>
                  <a:pt x="1171307" y="554624"/>
                  <a:pt x="1170937" y="553529"/>
                  <a:pt x="1170431" y="552433"/>
                </a:cubicBezTo>
                <a:cubicBezTo>
                  <a:pt x="1170145" y="551827"/>
                  <a:pt x="1169387" y="550715"/>
                  <a:pt x="1170010" y="550091"/>
                </a:cubicBezTo>
                <a:cubicBezTo>
                  <a:pt x="1170280" y="550614"/>
                  <a:pt x="1170735" y="550209"/>
                  <a:pt x="1171173" y="550209"/>
                </a:cubicBezTo>
                <a:cubicBezTo>
                  <a:pt x="1171189" y="550681"/>
                  <a:pt x="1171122" y="551119"/>
                  <a:pt x="1171527" y="551490"/>
                </a:cubicBezTo>
                <a:cubicBezTo>
                  <a:pt x="1171931" y="551844"/>
                  <a:pt x="1172386" y="551877"/>
                  <a:pt x="1172538" y="551288"/>
                </a:cubicBezTo>
                <a:cubicBezTo>
                  <a:pt x="1172672" y="550799"/>
                  <a:pt x="1172099" y="550041"/>
                  <a:pt x="1171897" y="549569"/>
                </a:cubicBezTo>
                <a:cubicBezTo>
                  <a:pt x="1171527" y="548760"/>
                  <a:pt x="1171173" y="548035"/>
                  <a:pt x="1171257" y="547092"/>
                </a:cubicBezTo>
                <a:cubicBezTo>
                  <a:pt x="1171830" y="547041"/>
                  <a:pt x="1172453" y="546940"/>
                  <a:pt x="1173026" y="547092"/>
                </a:cubicBezTo>
                <a:cubicBezTo>
                  <a:pt x="1173127" y="547665"/>
                  <a:pt x="1173262" y="548221"/>
                  <a:pt x="1173127" y="548794"/>
                </a:cubicBezTo>
                <a:cubicBezTo>
                  <a:pt x="1173009" y="549249"/>
                  <a:pt x="1172655" y="549417"/>
                  <a:pt x="1173043" y="549923"/>
                </a:cubicBezTo>
                <a:cubicBezTo>
                  <a:pt x="1173262" y="549737"/>
                  <a:pt x="1173532" y="549619"/>
                  <a:pt x="1173801" y="549737"/>
                </a:cubicBezTo>
                <a:cubicBezTo>
                  <a:pt x="1173785" y="550058"/>
                  <a:pt x="1173902" y="551237"/>
                  <a:pt x="1174475" y="550967"/>
                </a:cubicBezTo>
                <a:cubicBezTo>
                  <a:pt x="1174846" y="550799"/>
                  <a:pt x="1174391" y="549215"/>
                  <a:pt x="1174357" y="548979"/>
                </a:cubicBezTo>
                <a:cubicBezTo>
                  <a:pt x="1174155" y="547345"/>
                  <a:pt x="1174155" y="546081"/>
                  <a:pt x="1173565" y="544514"/>
                </a:cubicBezTo>
                <a:cubicBezTo>
                  <a:pt x="1172824" y="542542"/>
                  <a:pt x="1172251" y="540621"/>
                  <a:pt x="1172891" y="538532"/>
                </a:cubicBezTo>
                <a:cubicBezTo>
                  <a:pt x="1173330" y="537066"/>
                  <a:pt x="1174374" y="535836"/>
                  <a:pt x="1174644" y="534336"/>
                </a:cubicBezTo>
                <a:cubicBezTo>
                  <a:pt x="1174897" y="532921"/>
                  <a:pt x="1174880" y="531893"/>
                  <a:pt x="1175655" y="530579"/>
                </a:cubicBezTo>
                <a:cubicBezTo>
                  <a:pt x="1176413" y="529247"/>
                  <a:pt x="1176801" y="526164"/>
                  <a:pt x="1178924" y="526484"/>
                </a:cubicBezTo>
                <a:cubicBezTo>
                  <a:pt x="1178755" y="527394"/>
                  <a:pt x="1178098" y="528001"/>
                  <a:pt x="1178250" y="528961"/>
                </a:cubicBezTo>
                <a:cubicBezTo>
                  <a:pt x="1178351" y="529652"/>
                  <a:pt x="1178604" y="530478"/>
                  <a:pt x="1179396" y="530124"/>
                </a:cubicBezTo>
                <a:cubicBezTo>
                  <a:pt x="1180491" y="529635"/>
                  <a:pt x="1181081" y="527765"/>
                  <a:pt x="1181923" y="526939"/>
                </a:cubicBezTo>
                <a:cubicBezTo>
                  <a:pt x="1182985" y="525928"/>
                  <a:pt x="1184198" y="525372"/>
                  <a:pt x="1185512" y="524816"/>
                </a:cubicBezTo>
                <a:cubicBezTo>
                  <a:pt x="1186726" y="524293"/>
                  <a:pt x="1187753" y="523670"/>
                  <a:pt x="1188478" y="522575"/>
                </a:cubicBezTo>
                <a:cubicBezTo>
                  <a:pt x="1189051" y="521715"/>
                  <a:pt x="1189455" y="521412"/>
                  <a:pt x="1190416" y="521008"/>
                </a:cubicBezTo>
                <a:cubicBezTo>
                  <a:pt x="1191831" y="520418"/>
                  <a:pt x="1193011" y="521142"/>
                  <a:pt x="1194510" y="520805"/>
                </a:cubicBezTo>
                <a:cubicBezTo>
                  <a:pt x="1196280" y="520418"/>
                  <a:pt x="1197813" y="519559"/>
                  <a:pt x="1199447" y="518868"/>
                </a:cubicBezTo>
                <a:cubicBezTo>
                  <a:pt x="1199801" y="518733"/>
                  <a:pt x="1199987" y="518632"/>
                  <a:pt x="1200341" y="518548"/>
                </a:cubicBezTo>
                <a:cubicBezTo>
                  <a:pt x="1201065" y="518362"/>
                  <a:pt x="1201554" y="518194"/>
                  <a:pt x="1202110" y="517705"/>
                </a:cubicBezTo>
                <a:cubicBezTo>
                  <a:pt x="1202632" y="517250"/>
                  <a:pt x="1203087" y="516778"/>
                  <a:pt x="1203862" y="516812"/>
                </a:cubicBezTo>
                <a:cubicBezTo>
                  <a:pt x="1204570" y="516846"/>
                  <a:pt x="1205193" y="517166"/>
                  <a:pt x="1205968" y="517082"/>
                </a:cubicBezTo>
                <a:cubicBezTo>
                  <a:pt x="1208934" y="516761"/>
                  <a:pt x="1211276" y="515397"/>
                  <a:pt x="1213568" y="513644"/>
                </a:cubicBezTo>
                <a:cubicBezTo>
                  <a:pt x="1214427" y="512970"/>
                  <a:pt x="1215017" y="512128"/>
                  <a:pt x="1215388" y="511083"/>
                </a:cubicBezTo>
                <a:cubicBezTo>
                  <a:pt x="1215573" y="510544"/>
                  <a:pt x="1215927" y="510089"/>
                  <a:pt x="1216399" y="509802"/>
                </a:cubicBezTo>
                <a:cubicBezTo>
                  <a:pt x="1216416" y="509499"/>
                  <a:pt x="1216483" y="509212"/>
                  <a:pt x="1216601" y="509010"/>
                </a:cubicBezTo>
                <a:cubicBezTo>
                  <a:pt x="1217191" y="507999"/>
                  <a:pt x="1218825" y="508421"/>
                  <a:pt x="1218926" y="507089"/>
                </a:cubicBezTo>
                <a:cubicBezTo>
                  <a:pt x="1218960" y="506719"/>
                  <a:pt x="1218792" y="506348"/>
                  <a:pt x="1218876" y="505960"/>
                </a:cubicBezTo>
                <a:cubicBezTo>
                  <a:pt x="1219027" y="505253"/>
                  <a:pt x="1219280" y="505185"/>
                  <a:pt x="1219129" y="504444"/>
                </a:cubicBezTo>
                <a:cubicBezTo>
                  <a:pt x="1218909" y="503433"/>
                  <a:pt x="1218707" y="503231"/>
                  <a:pt x="1219499" y="502725"/>
                </a:cubicBezTo>
                <a:cubicBezTo>
                  <a:pt x="1220156" y="502321"/>
                  <a:pt x="1220578" y="502001"/>
                  <a:pt x="1221033" y="501360"/>
                </a:cubicBezTo>
                <a:cubicBezTo>
                  <a:pt x="1221673" y="500433"/>
                  <a:pt x="1222094" y="499035"/>
                  <a:pt x="1223425" y="498883"/>
                </a:cubicBezTo>
                <a:cubicBezTo>
                  <a:pt x="1223510" y="499085"/>
                  <a:pt x="1223459" y="499490"/>
                  <a:pt x="1223577" y="499658"/>
                </a:cubicBezTo>
                <a:cubicBezTo>
                  <a:pt x="1223745" y="499911"/>
                  <a:pt x="1223998" y="499844"/>
                  <a:pt x="1224184" y="500012"/>
                </a:cubicBezTo>
                <a:cubicBezTo>
                  <a:pt x="1224875" y="500636"/>
                  <a:pt x="1224554" y="501798"/>
                  <a:pt x="1224740" y="502691"/>
                </a:cubicBezTo>
                <a:cubicBezTo>
                  <a:pt x="1224858" y="503247"/>
                  <a:pt x="1225818" y="505152"/>
                  <a:pt x="1226054" y="503686"/>
                </a:cubicBezTo>
                <a:cubicBezTo>
                  <a:pt x="1226138" y="503163"/>
                  <a:pt x="1225919" y="502658"/>
                  <a:pt x="1226054" y="502118"/>
                </a:cubicBezTo>
                <a:cubicBezTo>
                  <a:pt x="1226728" y="502338"/>
                  <a:pt x="1227503" y="502523"/>
                  <a:pt x="1227099" y="501613"/>
                </a:cubicBezTo>
                <a:cubicBezTo>
                  <a:pt x="1226930" y="501259"/>
                  <a:pt x="1226745" y="501259"/>
                  <a:pt x="1226509" y="500973"/>
                </a:cubicBezTo>
                <a:cubicBezTo>
                  <a:pt x="1226138" y="500518"/>
                  <a:pt x="1226088" y="500080"/>
                  <a:pt x="1226071" y="499507"/>
                </a:cubicBezTo>
                <a:cubicBezTo>
                  <a:pt x="1226037" y="498968"/>
                  <a:pt x="1226037" y="498310"/>
                  <a:pt x="1226509" y="497973"/>
                </a:cubicBezTo>
                <a:cubicBezTo>
                  <a:pt x="1226913" y="497687"/>
                  <a:pt x="1227250" y="497822"/>
                  <a:pt x="1227351" y="498074"/>
                </a:cubicBezTo>
                <a:cubicBezTo>
                  <a:pt x="1227705" y="497535"/>
                  <a:pt x="1228295" y="497535"/>
                  <a:pt x="1229087" y="497906"/>
                </a:cubicBezTo>
                <a:cubicBezTo>
                  <a:pt x="1229542" y="498108"/>
                  <a:pt x="1230671" y="499085"/>
                  <a:pt x="1231193" y="498732"/>
                </a:cubicBezTo>
                <a:cubicBezTo>
                  <a:pt x="1231699" y="498395"/>
                  <a:pt x="1231042" y="498074"/>
                  <a:pt x="1230637" y="497906"/>
                </a:cubicBezTo>
                <a:cubicBezTo>
                  <a:pt x="1230722" y="497485"/>
                  <a:pt x="1230705" y="497080"/>
                  <a:pt x="1230722" y="496659"/>
                </a:cubicBezTo>
                <a:cubicBezTo>
                  <a:pt x="1231160" y="496440"/>
                  <a:pt x="1231783" y="496440"/>
                  <a:pt x="1231884" y="495934"/>
                </a:cubicBezTo>
                <a:cubicBezTo>
                  <a:pt x="1232053" y="495075"/>
                  <a:pt x="1231581" y="495547"/>
                  <a:pt x="1231261" y="495581"/>
                </a:cubicBezTo>
                <a:cubicBezTo>
                  <a:pt x="1230671" y="495665"/>
                  <a:pt x="1230637" y="495800"/>
                  <a:pt x="1230570" y="495058"/>
                </a:cubicBezTo>
                <a:cubicBezTo>
                  <a:pt x="1230536" y="494637"/>
                  <a:pt x="1230502" y="493997"/>
                  <a:pt x="1230654" y="493626"/>
                </a:cubicBezTo>
                <a:cubicBezTo>
                  <a:pt x="1231244" y="493862"/>
                  <a:pt x="1231530" y="493761"/>
                  <a:pt x="1231749" y="493306"/>
                </a:cubicBezTo>
                <a:cubicBezTo>
                  <a:pt x="1231918" y="492952"/>
                  <a:pt x="1231682" y="492362"/>
                  <a:pt x="1232407" y="492446"/>
                </a:cubicBezTo>
                <a:cubicBezTo>
                  <a:pt x="1232845" y="492497"/>
                  <a:pt x="1232996" y="493120"/>
                  <a:pt x="1233300" y="493390"/>
                </a:cubicBezTo>
                <a:cubicBezTo>
                  <a:pt x="1233974" y="493963"/>
                  <a:pt x="1234328" y="493373"/>
                  <a:pt x="1234226" y="492446"/>
                </a:cubicBezTo>
                <a:cubicBezTo>
                  <a:pt x="1233856" y="492446"/>
                  <a:pt x="1233451" y="492497"/>
                  <a:pt x="1233114" y="492312"/>
                </a:cubicBezTo>
                <a:cubicBezTo>
                  <a:pt x="1233418" y="491823"/>
                  <a:pt x="1232996" y="490306"/>
                  <a:pt x="1234058" y="490964"/>
                </a:cubicBezTo>
                <a:cubicBezTo>
                  <a:pt x="1234429" y="491183"/>
                  <a:pt x="1234479" y="491739"/>
                  <a:pt x="1234934" y="491907"/>
                </a:cubicBezTo>
                <a:cubicBezTo>
                  <a:pt x="1235271" y="492025"/>
                  <a:pt x="1235861" y="492042"/>
                  <a:pt x="1235810" y="491553"/>
                </a:cubicBezTo>
                <a:cubicBezTo>
                  <a:pt x="1235338" y="491402"/>
                  <a:pt x="1235052" y="490542"/>
                  <a:pt x="1234934" y="490104"/>
                </a:cubicBezTo>
                <a:cubicBezTo>
                  <a:pt x="1234715" y="489312"/>
                  <a:pt x="1234867" y="488992"/>
                  <a:pt x="1235608" y="488790"/>
                </a:cubicBezTo>
                <a:cubicBezTo>
                  <a:pt x="1236451" y="488554"/>
                  <a:pt x="1236299" y="488537"/>
                  <a:pt x="1236771" y="487863"/>
                </a:cubicBezTo>
                <a:cubicBezTo>
                  <a:pt x="1237040" y="487476"/>
                  <a:pt x="1237681" y="487054"/>
                  <a:pt x="1238085" y="486802"/>
                </a:cubicBezTo>
                <a:cubicBezTo>
                  <a:pt x="1237950" y="487223"/>
                  <a:pt x="1237529" y="487796"/>
                  <a:pt x="1237664" y="488217"/>
                </a:cubicBezTo>
                <a:cubicBezTo>
                  <a:pt x="1238186" y="487897"/>
                  <a:pt x="1238624" y="488150"/>
                  <a:pt x="1238658" y="488756"/>
                </a:cubicBezTo>
                <a:cubicBezTo>
                  <a:pt x="1238894" y="488723"/>
                  <a:pt x="1239130" y="488706"/>
                  <a:pt x="1239383" y="488706"/>
                </a:cubicBezTo>
                <a:cubicBezTo>
                  <a:pt x="1239349" y="488133"/>
                  <a:pt x="1239180" y="487172"/>
                  <a:pt x="1239551" y="486633"/>
                </a:cubicBezTo>
                <a:cubicBezTo>
                  <a:pt x="1239854" y="486212"/>
                  <a:pt x="1240545" y="486094"/>
                  <a:pt x="1241084" y="486212"/>
                </a:cubicBezTo>
                <a:cubicBezTo>
                  <a:pt x="1241337" y="486279"/>
                  <a:pt x="1241590" y="486532"/>
                  <a:pt x="1241826" y="486532"/>
                </a:cubicBezTo>
                <a:cubicBezTo>
                  <a:pt x="1242719" y="486515"/>
                  <a:pt x="1242348" y="485184"/>
                  <a:pt x="1242432" y="484544"/>
                </a:cubicBezTo>
                <a:cubicBezTo>
                  <a:pt x="1243258" y="484038"/>
                  <a:pt x="1244842" y="484308"/>
                  <a:pt x="1245415" y="485150"/>
                </a:cubicBezTo>
                <a:cubicBezTo>
                  <a:pt x="1245668" y="485521"/>
                  <a:pt x="1245668" y="486027"/>
                  <a:pt x="1245769" y="486448"/>
                </a:cubicBezTo>
                <a:cubicBezTo>
                  <a:pt x="1245836" y="486785"/>
                  <a:pt x="1245870" y="487273"/>
                  <a:pt x="1246089" y="487543"/>
                </a:cubicBezTo>
                <a:cubicBezTo>
                  <a:pt x="1246561" y="488150"/>
                  <a:pt x="1247673" y="488099"/>
                  <a:pt x="1248060" y="488824"/>
                </a:cubicBezTo>
                <a:cubicBezTo>
                  <a:pt x="1248987" y="490559"/>
                  <a:pt x="1246931" y="492261"/>
                  <a:pt x="1248077" y="493896"/>
                </a:cubicBezTo>
                <a:cubicBezTo>
                  <a:pt x="1248684" y="493238"/>
                  <a:pt x="1248886" y="492396"/>
                  <a:pt x="1249392" y="491688"/>
                </a:cubicBezTo>
                <a:cubicBezTo>
                  <a:pt x="1249948" y="490896"/>
                  <a:pt x="1250318" y="491031"/>
                  <a:pt x="1251060" y="490795"/>
                </a:cubicBezTo>
                <a:cubicBezTo>
                  <a:pt x="1251548" y="490643"/>
                  <a:pt x="1251953" y="490222"/>
                  <a:pt x="1252576" y="490526"/>
                </a:cubicBezTo>
                <a:cubicBezTo>
                  <a:pt x="1253048" y="490761"/>
                  <a:pt x="1253200" y="491907"/>
                  <a:pt x="1253486" y="492531"/>
                </a:cubicBezTo>
                <a:cubicBezTo>
                  <a:pt x="1253419" y="491503"/>
                  <a:pt x="1253688" y="490863"/>
                  <a:pt x="1254615" y="490205"/>
                </a:cubicBezTo>
                <a:cubicBezTo>
                  <a:pt x="1254447" y="491132"/>
                  <a:pt x="1254497" y="492750"/>
                  <a:pt x="1255626" y="491890"/>
                </a:cubicBezTo>
                <a:cubicBezTo>
                  <a:pt x="1256469" y="491267"/>
                  <a:pt x="1256351" y="490003"/>
                  <a:pt x="1255828" y="489110"/>
                </a:cubicBezTo>
                <a:cubicBezTo>
                  <a:pt x="1255559" y="488655"/>
                  <a:pt x="1254885" y="488386"/>
                  <a:pt x="1255070" y="487779"/>
                </a:cubicBezTo>
                <a:cubicBezTo>
                  <a:pt x="1255171" y="487459"/>
                  <a:pt x="1255491" y="487594"/>
                  <a:pt x="1255458" y="487223"/>
                </a:cubicBezTo>
                <a:cubicBezTo>
                  <a:pt x="1255424" y="487021"/>
                  <a:pt x="1255121" y="486936"/>
                  <a:pt x="1255053" y="486785"/>
                </a:cubicBezTo>
                <a:cubicBezTo>
                  <a:pt x="1254851" y="486330"/>
                  <a:pt x="1255138" y="485639"/>
                  <a:pt x="1255306" y="485184"/>
                </a:cubicBezTo>
                <a:cubicBezTo>
                  <a:pt x="1256132" y="484982"/>
                  <a:pt x="1257615" y="484796"/>
                  <a:pt x="1257935" y="483903"/>
                </a:cubicBezTo>
                <a:cubicBezTo>
                  <a:pt x="1258086" y="483533"/>
                  <a:pt x="1257935" y="483044"/>
                  <a:pt x="1258036" y="482656"/>
                </a:cubicBezTo>
                <a:cubicBezTo>
                  <a:pt x="1258171" y="482117"/>
                  <a:pt x="1258609" y="481460"/>
                  <a:pt x="1258996" y="481039"/>
                </a:cubicBezTo>
                <a:cubicBezTo>
                  <a:pt x="1259333" y="480668"/>
                  <a:pt x="1260024" y="480415"/>
                  <a:pt x="1260260" y="479977"/>
                </a:cubicBezTo>
                <a:cubicBezTo>
                  <a:pt x="1260530" y="479438"/>
                  <a:pt x="1260041" y="478781"/>
                  <a:pt x="1260580" y="478326"/>
                </a:cubicBezTo>
                <a:cubicBezTo>
                  <a:pt x="1261322" y="477702"/>
                  <a:pt x="1262097" y="478882"/>
                  <a:pt x="1262518" y="477787"/>
                </a:cubicBezTo>
                <a:cubicBezTo>
                  <a:pt x="1262670" y="477382"/>
                  <a:pt x="1262535" y="477163"/>
                  <a:pt x="1262872" y="476826"/>
                </a:cubicBezTo>
                <a:cubicBezTo>
                  <a:pt x="1263209" y="476489"/>
                  <a:pt x="1264136" y="476001"/>
                  <a:pt x="1264591" y="476051"/>
                </a:cubicBezTo>
                <a:cubicBezTo>
                  <a:pt x="1265029" y="476085"/>
                  <a:pt x="1265180" y="476405"/>
                  <a:pt x="1265585" y="476405"/>
                </a:cubicBezTo>
                <a:cubicBezTo>
                  <a:pt x="1265736" y="476388"/>
                  <a:pt x="1265922" y="476237"/>
                  <a:pt x="1266090" y="476169"/>
                </a:cubicBezTo>
                <a:cubicBezTo>
                  <a:pt x="1266646" y="475967"/>
                  <a:pt x="1267051" y="475866"/>
                  <a:pt x="1267758" y="475984"/>
                </a:cubicBezTo>
                <a:cubicBezTo>
                  <a:pt x="1268331" y="476068"/>
                  <a:pt x="1268955" y="476826"/>
                  <a:pt x="1269477" y="476708"/>
                </a:cubicBezTo>
                <a:cubicBezTo>
                  <a:pt x="1269561" y="476691"/>
                  <a:pt x="1269915" y="476237"/>
                  <a:pt x="1270067" y="476152"/>
                </a:cubicBezTo>
                <a:cubicBezTo>
                  <a:pt x="1270353" y="475984"/>
                  <a:pt x="1270674" y="476051"/>
                  <a:pt x="1270943" y="475849"/>
                </a:cubicBezTo>
                <a:cubicBezTo>
                  <a:pt x="1271196" y="475647"/>
                  <a:pt x="1271128" y="475478"/>
                  <a:pt x="1271280" y="475175"/>
                </a:cubicBezTo>
                <a:cubicBezTo>
                  <a:pt x="1271533" y="474653"/>
                  <a:pt x="1271904" y="474467"/>
                  <a:pt x="1271819" y="473827"/>
                </a:cubicBezTo>
                <a:cubicBezTo>
                  <a:pt x="1271651" y="472344"/>
                  <a:pt x="1270488" y="473069"/>
                  <a:pt x="1269443" y="473136"/>
                </a:cubicBezTo>
                <a:cubicBezTo>
                  <a:pt x="1269342" y="472479"/>
                  <a:pt x="1269157" y="472176"/>
                  <a:pt x="1268635" y="471822"/>
                </a:cubicBezTo>
                <a:cubicBezTo>
                  <a:pt x="1268348" y="471620"/>
                  <a:pt x="1267556" y="471114"/>
                  <a:pt x="1268197" y="470693"/>
                </a:cubicBezTo>
                <a:cubicBezTo>
                  <a:pt x="1268416" y="470541"/>
                  <a:pt x="1268668" y="470743"/>
                  <a:pt x="1268887" y="470794"/>
                </a:cubicBezTo>
                <a:cubicBezTo>
                  <a:pt x="1269342" y="470878"/>
                  <a:pt x="1269258" y="470912"/>
                  <a:pt x="1269595" y="470811"/>
                </a:cubicBezTo>
                <a:cubicBezTo>
                  <a:pt x="1269747" y="470760"/>
                  <a:pt x="1269831" y="470541"/>
                  <a:pt x="1270050" y="470491"/>
                </a:cubicBezTo>
                <a:cubicBezTo>
                  <a:pt x="1270303" y="470423"/>
                  <a:pt x="1270657" y="470558"/>
                  <a:pt x="1270876" y="470659"/>
                </a:cubicBezTo>
                <a:cubicBezTo>
                  <a:pt x="1271668" y="471030"/>
                  <a:pt x="1271550" y="472024"/>
                  <a:pt x="1272257" y="472344"/>
                </a:cubicBezTo>
                <a:cubicBezTo>
                  <a:pt x="1272628" y="472513"/>
                  <a:pt x="1273218" y="472260"/>
                  <a:pt x="1273538" y="472479"/>
                </a:cubicBezTo>
                <a:cubicBezTo>
                  <a:pt x="1273825" y="472664"/>
                  <a:pt x="1273825" y="473355"/>
                  <a:pt x="1274162" y="473557"/>
                </a:cubicBezTo>
                <a:cubicBezTo>
                  <a:pt x="1274751" y="473911"/>
                  <a:pt x="1275459" y="473153"/>
                  <a:pt x="1276082" y="473321"/>
                </a:cubicBezTo>
                <a:cubicBezTo>
                  <a:pt x="1276436" y="473422"/>
                  <a:pt x="1276740" y="473827"/>
                  <a:pt x="1277060" y="474046"/>
                </a:cubicBezTo>
                <a:cubicBezTo>
                  <a:pt x="1277464" y="474332"/>
                  <a:pt x="1277902" y="474383"/>
                  <a:pt x="1278307" y="474602"/>
                </a:cubicBezTo>
                <a:cubicBezTo>
                  <a:pt x="1278627" y="474771"/>
                  <a:pt x="1278846" y="475158"/>
                  <a:pt x="1279166" y="475310"/>
                </a:cubicBezTo>
                <a:cubicBezTo>
                  <a:pt x="1279975" y="475680"/>
                  <a:pt x="1280565" y="474669"/>
                  <a:pt x="1281407" y="474888"/>
                </a:cubicBezTo>
                <a:cubicBezTo>
                  <a:pt x="1281727" y="474973"/>
                  <a:pt x="1281946" y="475310"/>
                  <a:pt x="1282216" y="475445"/>
                </a:cubicBezTo>
                <a:cubicBezTo>
                  <a:pt x="1282553" y="475613"/>
                  <a:pt x="1283058" y="475832"/>
                  <a:pt x="1283463" y="475866"/>
                </a:cubicBezTo>
                <a:cubicBezTo>
                  <a:pt x="1284946" y="475967"/>
                  <a:pt x="1285536" y="474080"/>
                  <a:pt x="1287069" y="474147"/>
                </a:cubicBezTo>
                <a:cubicBezTo>
                  <a:pt x="1287103" y="474417"/>
                  <a:pt x="1287153" y="474636"/>
                  <a:pt x="1287069" y="474888"/>
                </a:cubicBezTo>
                <a:cubicBezTo>
                  <a:pt x="1286597" y="474872"/>
                  <a:pt x="1285872" y="475343"/>
                  <a:pt x="1285990" y="475933"/>
                </a:cubicBezTo>
                <a:cubicBezTo>
                  <a:pt x="1286142" y="476776"/>
                  <a:pt x="1287001" y="475984"/>
                  <a:pt x="1287423" y="475984"/>
                </a:cubicBezTo>
                <a:cubicBezTo>
                  <a:pt x="1287389" y="476422"/>
                  <a:pt x="1287608" y="477315"/>
                  <a:pt x="1288046" y="477585"/>
                </a:cubicBezTo>
                <a:cubicBezTo>
                  <a:pt x="1289108" y="478208"/>
                  <a:pt x="1288349" y="476590"/>
                  <a:pt x="1288299" y="476186"/>
                </a:cubicBezTo>
                <a:cubicBezTo>
                  <a:pt x="1288198" y="475377"/>
                  <a:pt x="1288636" y="474653"/>
                  <a:pt x="1289495" y="475225"/>
                </a:cubicBezTo>
                <a:cubicBezTo>
                  <a:pt x="1289883" y="475495"/>
                  <a:pt x="1289799" y="475765"/>
                  <a:pt x="1290068" y="476152"/>
                </a:cubicBezTo>
                <a:cubicBezTo>
                  <a:pt x="1290591" y="475967"/>
                  <a:pt x="1291197" y="476102"/>
                  <a:pt x="1291180" y="476742"/>
                </a:cubicBezTo>
                <a:cubicBezTo>
                  <a:pt x="1291147" y="477433"/>
                  <a:pt x="1290254" y="478259"/>
                  <a:pt x="1289782" y="478596"/>
                </a:cubicBezTo>
                <a:cubicBezTo>
                  <a:pt x="1289563" y="478764"/>
                  <a:pt x="1289428" y="478865"/>
                  <a:pt x="1289344" y="479000"/>
                </a:cubicBezTo>
                <a:cubicBezTo>
                  <a:pt x="1289360" y="479034"/>
                  <a:pt x="1289411" y="479084"/>
                  <a:pt x="1289411" y="479135"/>
                </a:cubicBezTo>
                <a:cubicBezTo>
                  <a:pt x="1289495" y="479556"/>
                  <a:pt x="1289209" y="480399"/>
                  <a:pt x="1289074" y="480803"/>
                </a:cubicBezTo>
                <a:cubicBezTo>
                  <a:pt x="1288922" y="481292"/>
                  <a:pt x="1288838" y="481578"/>
                  <a:pt x="1288198" y="481713"/>
                </a:cubicBezTo>
                <a:cubicBezTo>
                  <a:pt x="1287979" y="481342"/>
                  <a:pt x="1287187" y="481056"/>
                  <a:pt x="1286799" y="481174"/>
                </a:cubicBezTo>
                <a:cubicBezTo>
                  <a:pt x="1286024" y="481443"/>
                  <a:pt x="1286378" y="482606"/>
                  <a:pt x="1286226" y="483263"/>
                </a:cubicBezTo>
                <a:cubicBezTo>
                  <a:pt x="1286024" y="484190"/>
                  <a:pt x="1285367" y="484224"/>
                  <a:pt x="1285131" y="484965"/>
                </a:cubicBezTo>
                <a:cubicBezTo>
                  <a:pt x="1284727" y="486212"/>
                  <a:pt x="1284541" y="486987"/>
                  <a:pt x="1283665" y="488015"/>
                </a:cubicBezTo>
                <a:cubicBezTo>
                  <a:pt x="1283092" y="488672"/>
                  <a:pt x="1282047" y="489498"/>
                  <a:pt x="1282738" y="490306"/>
                </a:cubicBezTo>
                <a:cubicBezTo>
                  <a:pt x="1283126" y="490728"/>
                  <a:pt x="1283834" y="490879"/>
                  <a:pt x="1284238" y="491317"/>
                </a:cubicBezTo>
                <a:cubicBezTo>
                  <a:pt x="1284626" y="491739"/>
                  <a:pt x="1284777" y="492345"/>
                  <a:pt x="1285165" y="492767"/>
                </a:cubicBezTo>
                <a:cubicBezTo>
                  <a:pt x="1285653" y="493289"/>
                  <a:pt x="1286176" y="493238"/>
                  <a:pt x="1286597" y="493912"/>
                </a:cubicBezTo>
                <a:cubicBezTo>
                  <a:pt x="1286934" y="494469"/>
                  <a:pt x="1286968" y="494907"/>
                  <a:pt x="1287726" y="494974"/>
                </a:cubicBezTo>
                <a:cubicBezTo>
                  <a:pt x="1287642" y="495193"/>
                  <a:pt x="1287726" y="495412"/>
                  <a:pt x="1287760" y="495614"/>
                </a:cubicBezTo>
                <a:cubicBezTo>
                  <a:pt x="1288451" y="495311"/>
                  <a:pt x="1289647" y="495901"/>
                  <a:pt x="1290186" y="496288"/>
                </a:cubicBezTo>
                <a:cubicBezTo>
                  <a:pt x="1290641" y="496608"/>
                  <a:pt x="1290877" y="497063"/>
                  <a:pt x="1291298" y="497400"/>
                </a:cubicBezTo>
                <a:cubicBezTo>
                  <a:pt x="1291955" y="497940"/>
                  <a:pt x="1292528" y="498176"/>
                  <a:pt x="1293051" y="498850"/>
                </a:cubicBezTo>
                <a:cubicBezTo>
                  <a:pt x="1293893" y="499945"/>
                  <a:pt x="1295208" y="500130"/>
                  <a:pt x="1296438" y="500737"/>
                </a:cubicBezTo>
                <a:cubicBezTo>
                  <a:pt x="1297684" y="501360"/>
                  <a:pt x="1296640" y="501950"/>
                  <a:pt x="1297297" y="502776"/>
                </a:cubicBezTo>
                <a:cubicBezTo>
                  <a:pt x="1297651" y="503231"/>
                  <a:pt x="1298611" y="503231"/>
                  <a:pt x="1299049" y="503702"/>
                </a:cubicBezTo>
                <a:cubicBezTo>
                  <a:pt x="1299353" y="504023"/>
                  <a:pt x="1299386" y="504461"/>
                  <a:pt x="1299639" y="504815"/>
                </a:cubicBezTo>
                <a:cubicBezTo>
                  <a:pt x="1299909" y="505202"/>
                  <a:pt x="1300802" y="506483"/>
                  <a:pt x="1301206" y="506651"/>
                </a:cubicBezTo>
                <a:cubicBezTo>
                  <a:pt x="1302352" y="507106"/>
                  <a:pt x="1304020" y="504595"/>
                  <a:pt x="1304930" y="503972"/>
                </a:cubicBezTo>
                <a:cubicBezTo>
                  <a:pt x="1306228" y="503079"/>
                  <a:pt x="1306868" y="501866"/>
                  <a:pt x="1307626" y="500467"/>
                </a:cubicBezTo>
                <a:cubicBezTo>
                  <a:pt x="1308233" y="499321"/>
                  <a:pt x="1308806" y="498445"/>
                  <a:pt x="1309008" y="497165"/>
                </a:cubicBezTo>
                <a:cubicBezTo>
                  <a:pt x="1309143" y="496339"/>
                  <a:pt x="1309395" y="495631"/>
                  <a:pt x="1309817" y="494907"/>
                </a:cubicBezTo>
                <a:cubicBezTo>
                  <a:pt x="1310423" y="493862"/>
                  <a:pt x="1310777" y="493137"/>
                  <a:pt x="1310811" y="491907"/>
                </a:cubicBezTo>
                <a:cubicBezTo>
                  <a:pt x="1310828" y="491250"/>
                  <a:pt x="1311080" y="490745"/>
                  <a:pt x="1311114" y="490104"/>
                </a:cubicBezTo>
                <a:cubicBezTo>
                  <a:pt x="1311165" y="489043"/>
                  <a:pt x="1311418" y="488200"/>
                  <a:pt x="1311552" y="487155"/>
                </a:cubicBezTo>
                <a:cubicBezTo>
                  <a:pt x="1311687" y="486161"/>
                  <a:pt x="1310996" y="485605"/>
                  <a:pt x="1311080" y="484611"/>
                </a:cubicBezTo>
                <a:cubicBezTo>
                  <a:pt x="1311165" y="483600"/>
                  <a:pt x="1311990" y="482859"/>
                  <a:pt x="1312344" y="481949"/>
                </a:cubicBezTo>
                <a:cubicBezTo>
                  <a:pt x="1312563" y="481393"/>
                  <a:pt x="1312327" y="479960"/>
                  <a:pt x="1312648" y="479556"/>
                </a:cubicBezTo>
                <a:cubicBezTo>
                  <a:pt x="1313052" y="479050"/>
                  <a:pt x="1313996" y="480062"/>
                  <a:pt x="1313979" y="479050"/>
                </a:cubicBezTo>
                <a:cubicBezTo>
                  <a:pt x="1313945" y="478326"/>
                  <a:pt x="1313052" y="478410"/>
                  <a:pt x="1313220" y="477551"/>
                </a:cubicBezTo>
                <a:cubicBezTo>
                  <a:pt x="1313305" y="477130"/>
                  <a:pt x="1314501" y="474248"/>
                  <a:pt x="1315074" y="475310"/>
                </a:cubicBezTo>
                <a:cubicBezTo>
                  <a:pt x="1315057" y="474467"/>
                  <a:pt x="1315259" y="473911"/>
                  <a:pt x="1315681" y="473203"/>
                </a:cubicBezTo>
                <a:cubicBezTo>
                  <a:pt x="1316287" y="472226"/>
                  <a:pt x="1316169" y="471316"/>
                  <a:pt x="1316473" y="470204"/>
                </a:cubicBezTo>
                <a:cubicBezTo>
                  <a:pt x="1316776" y="469159"/>
                  <a:pt x="1317214" y="469631"/>
                  <a:pt x="1317770" y="469025"/>
                </a:cubicBezTo>
                <a:cubicBezTo>
                  <a:pt x="1317972" y="468789"/>
                  <a:pt x="1317854" y="468435"/>
                  <a:pt x="1318124" y="468300"/>
                </a:cubicBezTo>
                <a:close/>
                <a:moveTo>
                  <a:pt x="1229626" y="466952"/>
                </a:moveTo>
                <a:lnTo>
                  <a:pt x="1229609" y="466986"/>
                </a:lnTo>
                <a:cubicBezTo>
                  <a:pt x="1229879" y="467003"/>
                  <a:pt x="1229660" y="467424"/>
                  <a:pt x="1229626" y="467626"/>
                </a:cubicBezTo>
                <a:cubicBezTo>
                  <a:pt x="1229592" y="467912"/>
                  <a:pt x="1229845" y="468098"/>
                  <a:pt x="1229626" y="468317"/>
                </a:cubicBezTo>
                <a:cubicBezTo>
                  <a:pt x="1229323" y="468603"/>
                  <a:pt x="1228834" y="468637"/>
                  <a:pt x="1228581" y="468957"/>
                </a:cubicBezTo>
                <a:cubicBezTo>
                  <a:pt x="1228362" y="469227"/>
                  <a:pt x="1228329" y="469496"/>
                  <a:pt x="1227941" y="469530"/>
                </a:cubicBezTo>
                <a:cubicBezTo>
                  <a:pt x="1227537" y="469564"/>
                  <a:pt x="1226829" y="469496"/>
                  <a:pt x="1226542" y="469294"/>
                </a:cubicBezTo>
                <a:cubicBezTo>
                  <a:pt x="1226526" y="469075"/>
                  <a:pt x="1226542" y="468772"/>
                  <a:pt x="1226677" y="468620"/>
                </a:cubicBezTo>
                <a:cubicBezTo>
                  <a:pt x="1226829" y="468469"/>
                  <a:pt x="1227132" y="468367"/>
                  <a:pt x="1227301" y="468250"/>
                </a:cubicBezTo>
                <a:cubicBezTo>
                  <a:pt x="1227520" y="468098"/>
                  <a:pt x="1227722" y="467997"/>
                  <a:pt x="1227874" y="467761"/>
                </a:cubicBezTo>
                <a:cubicBezTo>
                  <a:pt x="1228008" y="467542"/>
                  <a:pt x="1228177" y="467238"/>
                  <a:pt x="1228413" y="467154"/>
                </a:cubicBezTo>
                <a:cubicBezTo>
                  <a:pt x="1228716" y="467070"/>
                  <a:pt x="1228986" y="467255"/>
                  <a:pt x="1229272" y="467154"/>
                </a:cubicBezTo>
                <a:cubicBezTo>
                  <a:pt x="1229373" y="467121"/>
                  <a:pt x="1229525" y="466952"/>
                  <a:pt x="1229626" y="466952"/>
                </a:cubicBezTo>
                <a:close/>
                <a:moveTo>
                  <a:pt x="1229947" y="465082"/>
                </a:moveTo>
                <a:cubicBezTo>
                  <a:pt x="1230115" y="465014"/>
                  <a:pt x="1230199" y="464981"/>
                  <a:pt x="1230216" y="465216"/>
                </a:cubicBezTo>
                <a:cubicBezTo>
                  <a:pt x="1230216" y="465334"/>
                  <a:pt x="1230250" y="465638"/>
                  <a:pt x="1230132" y="465722"/>
                </a:cubicBezTo>
                <a:lnTo>
                  <a:pt x="1230149" y="465722"/>
                </a:lnTo>
                <a:cubicBezTo>
                  <a:pt x="1230048" y="465789"/>
                  <a:pt x="1229862" y="465756"/>
                  <a:pt x="1229778" y="465840"/>
                </a:cubicBezTo>
                <a:cubicBezTo>
                  <a:pt x="1229660" y="465975"/>
                  <a:pt x="1229862" y="466076"/>
                  <a:pt x="1229862" y="466211"/>
                </a:cubicBezTo>
                <a:cubicBezTo>
                  <a:pt x="1229862" y="466413"/>
                  <a:pt x="1229492" y="466430"/>
                  <a:pt x="1229357" y="466413"/>
                </a:cubicBezTo>
                <a:cubicBezTo>
                  <a:pt x="1229289" y="466413"/>
                  <a:pt x="1229188" y="466345"/>
                  <a:pt x="1229138" y="466329"/>
                </a:cubicBezTo>
                <a:cubicBezTo>
                  <a:pt x="1229121" y="466042"/>
                  <a:pt x="1229070" y="465756"/>
                  <a:pt x="1229222" y="465520"/>
                </a:cubicBezTo>
                <a:cubicBezTo>
                  <a:pt x="1229391" y="465233"/>
                  <a:pt x="1229660" y="465200"/>
                  <a:pt x="1229947" y="465082"/>
                </a:cubicBezTo>
                <a:close/>
                <a:moveTo>
                  <a:pt x="326628" y="462386"/>
                </a:moveTo>
                <a:cubicBezTo>
                  <a:pt x="326577" y="462419"/>
                  <a:pt x="326543" y="462470"/>
                  <a:pt x="326510" y="462470"/>
                </a:cubicBezTo>
                <a:cubicBezTo>
                  <a:pt x="326543" y="462453"/>
                  <a:pt x="326628" y="462403"/>
                  <a:pt x="326628" y="462403"/>
                </a:cubicBezTo>
                <a:close/>
                <a:moveTo>
                  <a:pt x="350150" y="462200"/>
                </a:moveTo>
                <a:cubicBezTo>
                  <a:pt x="350082" y="462251"/>
                  <a:pt x="349998" y="462369"/>
                  <a:pt x="349998" y="462369"/>
                </a:cubicBezTo>
                <a:lnTo>
                  <a:pt x="350015" y="462369"/>
                </a:lnTo>
                <a:cubicBezTo>
                  <a:pt x="350049" y="462318"/>
                  <a:pt x="350099" y="462251"/>
                  <a:pt x="350150" y="462200"/>
                </a:cubicBezTo>
                <a:close/>
                <a:moveTo>
                  <a:pt x="1213939" y="460785"/>
                </a:moveTo>
                <a:cubicBezTo>
                  <a:pt x="1214175" y="460819"/>
                  <a:pt x="1214175" y="461072"/>
                  <a:pt x="1214327" y="461240"/>
                </a:cubicBezTo>
                <a:cubicBezTo>
                  <a:pt x="1214394" y="461324"/>
                  <a:pt x="1214495" y="461358"/>
                  <a:pt x="1214613" y="461409"/>
                </a:cubicBezTo>
                <a:cubicBezTo>
                  <a:pt x="1214866" y="461510"/>
                  <a:pt x="1215338" y="461577"/>
                  <a:pt x="1215506" y="461779"/>
                </a:cubicBezTo>
                <a:cubicBezTo>
                  <a:pt x="1215691" y="461998"/>
                  <a:pt x="1215573" y="462251"/>
                  <a:pt x="1215607" y="462487"/>
                </a:cubicBezTo>
                <a:cubicBezTo>
                  <a:pt x="1215624" y="462757"/>
                  <a:pt x="1215826" y="462639"/>
                  <a:pt x="1216028" y="462639"/>
                </a:cubicBezTo>
                <a:cubicBezTo>
                  <a:pt x="1216349" y="462639"/>
                  <a:pt x="1216534" y="463026"/>
                  <a:pt x="1216635" y="463279"/>
                </a:cubicBezTo>
                <a:cubicBezTo>
                  <a:pt x="1216753" y="463565"/>
                  <a:pt x="1216770" y="463666"/>
                  <a:pt x="1217056" y="463818"/>
                </a:cubicBezTo>
                <a:cubicBezTo>
                  <a:pt x="1217410" y="464020"/>
                  <a:pt x="1217747" y="464340"/>
                  <a:pt x="1217899" y="464728"/>
                </a:cubicBezTo>
                <a:cubicBezTo>
                  <a:pt x="1218101" y="465267"/>
                  <a:pt x="1216955" y="465335"/>
                  <a:pt x="1216635" y="465503"/>
                </a:cubicBezTo>
                <a:cubicBezTo>
                  <a:pt x="1216399" y="465621"/>
                  <a:pt x="1216248" y="466194"/>
                  <a:pt x="1215961" y="466194"/>
                </a:cubicBezTo>
                <a:cubicBezTo>
                  <a:pt x="1215843" y="466194"/>
                  <a:pt x="1215742" y="466009"/>
                  <a:pt x="1215658" y="465924"/>
                </a:cubicBezTo>
                <a:cubicBezTo>
                  <a:pt x="1215455" y="465722"/>
                  <a:pt x="1215253" y="465722"/>
                  <a:pt x="1214984" y="465722"/>
                </a:cubicBezTo>
                <a:cubicBezTo>
                  <a:pt x="1214832" y="465739"/>
                  <a:pt x="1214664" y="465806"/>
                  <a:pt x="1214512" y="465739"/>
                </a:cubicBezTo>
                <a:cubicBezTo>
                  <a:pt x="1214327" y="465655"/>
                  <a:pt x="1214242" y="465419"/>
                  <a:pt x="1214141" y="465267"/>
                </a:cubicBezTo>
                <a:cubicBezTo>
                  <a:pt x="1213956" y="465014"/>
                  <a:pt x="1213686" y="464812"/>
                  <a:pt x="1213467" y="464576"/>
                </a:cubicBezTo>
                <a:cubicBezTo>
                  <a:pt x="1213231" y="464307"/>
                  <a:pt x="1212979" y="464037"/>
                  <a:pt x="1212709" y="463818"/>
                </a:cubicBezTo>
                <a:cubicBezTo>
                  <a:pt x="1212220" y="463397"/>
                  <a:pt x="1211546" y="463346"/>
                  <a:pt x="1210923" y="463346"/>
                </a:cubicBezTo>
                <a:lnTo>
                  <a:pt x="1210940" y="463363"/>
                </a:lnTo>
                <a:cubicBezTo>
                  <a:pt x="1210181" y="463363"/>
                  <a:pt x="1209322" y="462824"/>
                  <a:pt x="1209322" y="462049"/>
                </a:cubicBezTo>
                <a:cubicBezTo>
                  <a:pt x="1209204" y="461813"/>
                  <a:pt x="1209592" y="461510"/>
                  <a:pt x="1209760" y="461425"/>
                </a:cubicBezTo>
                <a:cubicBezTo>
                  <a:pt x="1210047" y="461274"/>
                  <a:pt x="1210434" y="461223"/>
                  <a:pt x="1210771" y="461173"/>
                </a:cubicBezTo>
                <a:cubicBezTo>
                  <a:pt x="1211192" y="461122"/>
                  <a:pt x="1211664" y="461139"/>
                  <a:pt x="1212102" y="461206"/>
                </a:cubicBezTo>
                <a:cubicBezTo>
                  <a:pt x="1212473" y="461257"/>
                  <a:pt x="1212827" y="461341"/>
                  <a:pt x="1213164" y="461105"/>
                </a:cubicBezTo>
                <a:cubicBezTo>
                  <a:pt x="1213383" y="460954"/>
                  <a:pt x="1213652" y="460768"/>
                  <a:pt x="1213939" y="460785"/>
                </a:cubicBezTo>
                <a:close/>
                <a:moveTo>
                  <a:pt x="1193685" y="457415"/>
                </a:moveTo>
                <a:cubicBezTo>
                  <a:pt x="1193887" y="457330"/>
                  <a:pt x="1193972" y="457431"/>
                  <a:pt x="1194056" y="457650"/>
                </a:cubicBezTo>
                <a:cubicBezTo>
                  <a:pt x="1194157" y="457920"/>
                  <a:pt x="1194005" y="458156"/>
                  <a:pt x="1194005" y="458442"/>
                </a:cubicBezTo>
                <a:cubicBezTo>
                  <a:pt x="1193736" y="458493"/>
                  <a:pt x="1193517" y="458173"/>
                  <a:pt x="1193247" y="458156"/>
                </a:cubicBezTo>
                <a:cubicBezTo>
                  <a:pt x="1193247" y="457785"/>
                  <a:pt x="1193331" y="457566"/>
                  <a:pt x="1193685" y="457415"/>
                </a:cubicBezTo>
                <a:close/>
                <a:moveTo>
                  <a:pt x="1229306" y="456404"/>
                </a:moveTo>
                <a:cubicBezTo>
                  <a:pt x="1229356" y="456589"/>
                  <a:pt x="1229339" y="456623"/>
                  <a:pt x="1229154" y="456690"/>
                </a:cubicBezTo>
                <a:cubicBezTo>
                  <a:pt x="1228969" y="456741"/>
                  <a:pt x="1228885" y="456808"/>
                  <a:pt x="1228800" y="456994"/>
                </a:cubicBezTo>
                <a:cubicBezTo>
                  <a:pt x="1228767" y="457095"/>
                  <a:pt x="1228750" y="457297"/>
                  <a:pt x="1228666" y="457348"/>
                </a:cubicBezTo>
                <a:cubicBezTo>
                  <a:pt x="1228564" y="457415"/>
                  <a:pt x="1228227" y="457364"/>
                  <a:pt x="1228008" y="457381"/>
                </a:cubicBezTo>
                <a:lnTo>
                  <a:pt x="1227991" y="457364"/>
                </a:lnTo>
                <a:cubicBezTo>
                  <a:pt x="1227874" y="457061"/>
                  <a:pt x="1228143" y="456690"/>
                  <a:pt x="1228413" y="456556"/>
                </a:cubicBezTo>
                <a:cubicBezTo>
                  <a:pt x="1228699" y="456404"/>
                  <a:pt x="1229019" y="456505"/>
                  <a:pt x="1229306" y="456404"/>
                </a:cubicBezTo>
                <a:close/>
                <a:moveTo>
                  <a:pt x="1212034" y="455781"/>
                </a:moveTo>
                <a:lnTo>
                  <a:pt x="1212051" y="455781"/>
                </a:lnTo>
                <a:cubicBezTo>
                  <a:pt x="1212489" y="455747"/>
                  <a:pt x="1212422" y="456202"/>
                  <a:pt x="1212472" y="456505"/>
                </a:cubicBezTo>
                <a:cubicBezTo>
                  <a:pt x="1212489" y="456640"/>
                  <a:pt x="1212590" y="456741"/>
                  <a:pt x="1212590" y="456859"/>
                </a:cubicBezTo>
                <a:cubicBezTo>
                  <a:pt x="1212607" y="457078"/>
                  <a:pt x="1212422" y="457028"/>
                  <a:pt x="1212304" y="457146"/>
                </a:cubicBezTo>
                <a:cubicBezTo>
                  <a:pt x="1212152" y="457280"/>
                  <a:pt x="1212237" y="458190"/>
                  <a:pt x="1211849" y="457921"/>
                </a:cubicBezTo>
                <a:cubicBezTo>
                  <a:pt x="1211697" y="457803"/>
                  <a:pt x="1211428" y="457280"/>
                  <a:pt x="1211445" y="457213"/>
                </a:cubicBezTo>
                <a:cubicBezTo>
                  <a:pt x="1211461" y="457011"/>
                  <a:pt x="1211327" y="456825"/>
                  <a:pt x="1211343" y="456623"/>
                </a:cubicBezTo>
                <a:cubicBezTo>
                  <a:pt x="1211360" y="456404"/>
                  <a:pt x="1211563" y="456387"/>
                  <a:pt x="1211714" y="456253"/>
                </a:cubicBezTo>
                <a:cubicBezTo>
                  <a:pt x="1211782" y="456050"/>
                  <a:pt x="1211748" y="455798"/>
                  <a:pt x="1212034" y="455781"/>
                </a:cubicBezTo>
                <a:close/>
                <a:moveTo>
                  <a:pt x="1194594" y="455662"/>
                </a:moveTo>
                <a:lnTo>
                  <a:pt x="1194611" y="455696"/>
                </a:lnTo>
                <a:lnTo>
                  <a:pt x="1194592" y="455665"/>
                </a:lnTo>
                <a:close/>
                <a:moveTo>
                  <a:pt x="1247066" y="455629"/>
                </a:moveTo>
                <a:cubicBezTo>
                  <a:pt x="1247336" y="455595"/>
                  <a:pt x="1247353" y="455629"/>
                  <a:pt x="1247471" y="455814"/>
                </a:cubicBezTo>
                <a:cubicBezTo>
                  <a:pt x="1247639" y="456067"/>
                  <a:pt x="1247622" y="456084"/>
                  <a:pt x="1247943" y="456084"/>
                </a:cubicBezTo>
                <a:cubicBezTo>
                  <a:pt x="1248499" y="456117"/>
                  <a:pt x="1248381" y="456690"/>
                  <a:pt x="1247976" y="456943"/>
                </a:cubicBezTo>
                <a:cubicBezTo>
                  <a:pt x="1247471" y="457246"/>
                  <a:pt x="1246847" y="457398"/>
                  <a:pt x="1246325" y="457684"/>
                </a:cubicBezTo>
                <a:cubicBezTo>
                  <a:pt x="1245904" y="457886"/>
                  <a:pt x="1245449" y="458038"/>
                  <a:pt x="1245011" y="458207"/>
                </a:cubicBezTo>
                <a:cubicBezTo>
                  <a:pt x="1244438" y="458443"/>
                  <a:pt x="1243865" y="458678"/>
                  <a:pt x="1243342" y="459049"/>
                </a:cubicBezTo>
                <a:cubicBezTo>
                  <a:pt x="1243039" y="459268"/>
                  <a:pt x="1242820" y="459538"/>
                  <a:pt x="1242500" y="459740"/>
                </a:cubicBezTo>
                <a:cubicBezTo>
                  <a:pt x="1242180" y="459942"/>
                  <a:pt x="1241742" y="460195"/>
                  <a:pt x="1241337" y="460246"/>
                </a:cubicBezTo>
                <a:cubicBezTo>
                  <a:pt x="1241186" y="460246"/>
                  <a:pt x="1241051" y="460229"/>
                  <a:pt x="1240899" y="460246"/>
                </a:cubicBezTo>
                <a:cubicBezTo>
                  <a:pt x="1240646" y="460279"/>
                  <a:pt x="1240410" y="460414"/>
                  <a:pt x="1240175" y="460498"/>
                </a:cubicBezTo>
                <a:cubicBezTo>
                  <a:pt x="1239585" y="460717"/>
                  <a:pt x="1239046" y="460903"/>
                  <a:pt x="1238490" y="461206"/>
                </a:cubicBezTo>
                <a:cubicBezTo>
                  <a:pt x="1237917" y="461509"/>
                  <a:pt x="1237259" y="461762"/>
                  <a:pt x="1237158" y="462453"/>
                </a:cubicBezTo>
                <a:cubicBezTo>
                  <a:pt x="1237108" y="462807"/>
                  <a:pt x="1237158" y="463076"/>
                  <a:pt x="1236805" y="463279"/>
                </a:cubicBezTo>
                <a:cubicBezTo>
                  <a:pt x="1236400" y="463514"/>
                  <a:pt x="1235810" y="463464"/>
                  <a:pt x="1235507" y="463868"/>
                </a:cubicBezTo>
                <a:cubicBezTo>
                  <a:pt x="1235254" y="464205"/>
                  <a:pt x="1235305" y="464677"/>
                  <a:pt x="1235052" y="465014"/>
                </a:cubicBezTo>
                <a:cubicBezTo>
                  <a:pt x="1234783" y="465368"/>
                  <a:pt x="1234193" y="465486"/>
                  <a:pt x="1233805" y="465621"/>
                </a:cubicBezTo>
                <a:cubicBezTo>
                  <a:pt x="1233266" y="465806"/>
                  <a:pt x="1232710" y="465975"/>
                  <a:pt x="1232154" y="466160"/>
                </a:cubicBezTo>
                <a:cubicBezTo>
                  <a:pt x="1231716" y="466295"/>
                  <a:pt x="1231328" y="466480"/>
                  <a:pt x="1230873" y="466345"/>
                </a:cubicBezTo>
                <a:lnTo>
                  <a:pt x="1230856" y="466362"/>
                </a:lnTo>
                <a:cubicBezTo>
                  <a:pt x="1230469" y="466244"/>
                  <a:pt x="1230519" y="465991"/>
                  <a:pt x="1230738" y="465688"/>
                </a:cubicBezTo>
                <a:cubicBezTo>
                  <a:pt x="1230890" y="465486"/>
                  <a:pt x="1231126" y="465267"/>
                  <a:pt x="1231227" y="465082"/>
                </a:cubicBezTo>
                <a:cubicBezTo>
                  <a:pt x="1231160" y="464711"/>
                  <a:pt x="1230486" y="464829"/>
                  <a:pt x="1230283" y="464559"/>
                </a:cubicBezTo>
                <a:cubicBezTo>
                  <a:pt x="1230132" y="464340"/>
                  <a:pt x="1230300" y="463851"/>
                  <a:pt x="1230452" y="463666"/>
                </a:cubicBezTo>
                <a:cubicBezTo>
                  <a:pt x="1230671" y="463397"/>
                  <a:pt x="1230958" y="463279"/>
                  <a:pt x="1231109" y="462942"/>
                </a:cubicBezTo>
                <a:cubicBezTo>
                  <a:pt x="1231261" y="462605"/>
                  <a:pt x="1231295" y="462284"/>
                  <a:pt x="1231530" y="461964"/>
                </a:cubicBezTo>
                <a:cubicBezTo>
                  <a:pt x="1232086" y="461206"/>
                  <a:pt x="1233030" y="460869"/>
                  <a:pt x="1233839" y="460498"/>
                </a:cubicBezTo>
                <a:cubicBezTo>
                  <a:pt x="1234783" y="460077"/>
                  <a:pt x="1235692" y="459555"/>
                  <a:pt x="1236653" y="459201"/>
                </a:cubicBezTo>
                <a:cubicBezTo>
                  <a:pt x="1237310" y="458965"/>
                  <a:pt x="1237950" y="458611"/>
                  <a:pt x="1238355" y="458038"/>
                </a:cubicBezTo>
                <a:cubicBezTo>
                  <a:pt x="1238692" y="457566"/>
                  <a:pt x="1238860" y="457212"/>
                  <a:pt x="1239416" y="456993"/>
                </a:cubicBezTo>
                <a:cubicBezTo>
                  <a:pt x="1240124" y="456707"/>
                  <a:pt x="1240967" y="456437"/>
                  <a:pt x="1241725" y="456370"/>
                </a:cubicBezTo>
                <a:cubicBezTo>
                  <a:pt x="1242264" y="456336"/>
                  <a:pt x="1242820" y="456370"/>
                  <a:pt x="1243359" y="456370"/>
                </a:cubicBezTo>
                <a:cubicBezTo>
                  <a:pt x="1244067" y="456370"/>
                  <a:pt x="1244724" y="456522"/>
                  <a:pt x="1245381" y="456235"/>
                </a:cubicBezTo>
                <a:cubicBezTo>
                  <a:pt x="1245937" y="455999"/>
                  <a:pt x="1246477" y="455713"/>
                  <a:pt x="1247066" y="455629"/>
                </a:cubicBezTo>
                <a:close/>
                <a:moveTo>
                  <a:pt x="1301895" y="455091"/>
                </a:moveTo>
                <a:lnTo>
                  <a:pt x="1302285" y="455578"/>
                </a:lnTo>
                <a:cubicBezTo>
                  <a:pt x="1302453" y="455696"/>
                  <a:pt x="1302639" y="455696"/>
                  <a:pt x="1302740" y="455898"/>
                </a:cubicBezTo>
                <a:cubicBezTo>
                  <a:pt x="1303043" y="456471"/>
                  <a:pt x="1302335" y="456471"/>
                  <a:pt x="1301931" y="456454"/>
                </a:cubicBezTo>
                <a:cubicBezTo>
                  <a:pt x="1301375" y="456420"/>
                  <a:pt x="1301021" y="456134"/>
                  <a:pt x="1300381" y="456285"/>
                </a:cubicBezTo>
                <a:cubicBezTo>
                  <a:pt x="1300195" y="455982"/>
                  <a:pt x="1300903" y="455763"/>
                  <a:pt x="1301055" y="455595"/>
                </a:cubicBezTo>
                <a:close/>
                <a:moveTo>
                  <a:pt x="1301880" y="455072"/>
                </a:moveTo>
                <a:lnTo>
                  <a:pt x="1301897" y="455089"/>
                </a:lnTo>
                <a:lnTo>
                  <a:pt x="1301895" y="455091"/>
                </a:lnTo>
                <a:close/>
                <a:moveTo>
                  <a:pt x="1229644" y="455006"/>
                </a:moveTo>
                <a:cubicBezTo>
                  <a:pt x="1229795" y="454955"/>
                  <a:pt x="1229863" y="454989"/>
                  <a:pt x="1229880" y="455157"/>
                </a:cubicBezTo>
                <a:cubicBezTo>
                  <a:pt x="1229896" y="455309"/>
                  <a:pt x="1229846" y="455376"/>
                  <a:pt x="1230014" y="455444"/>
                </a:cubicBezTo>
                <a:cubicBezTo>
                  <a:pt x="1230149" y="455511"/>
                  <a:pt x="1230200" y="455545"/>
                  <a:pt x="1230149" y="455730"/>
                </a:cubicBezTo>
                <a:cubicBezTo>
                  <a:pt x="1230115" y="455831"/>
                  <a:pt x="1229947" y="456101"/>
                  <a:pt x="1229947" y="456101"/>
                </a:cubicBezTo>
                <a:lnTo>
                  <a:pt x="1229947" y="456084"/>
                </a:lnTo>
                <a:cubicBezTo>
                  <a:pt x="1229778" y="456320"/>
                  <a:pt x="1229189" y="456101"/>
                  <a:pt x="1228970" y="455983"/>
                </a:cubicBezTo>
                <a:cubicBezTo>
                  <a:pt x="1228970" y="455764"/>
                  <a:pt x="1228919" y="455427"/>
                  <a:pt x="1229020" y="455208"/>
                </a:cubicBezTo>
                <a:cubicBezTo>
                  <a:pt x="1229071" y="455107"/>
                  <a:pt x="1229155" y="455056"/>
                  <a:pt x="1229273" y="455056"/>
                </a:cubicBezTo>
                <a:cubicBezTo>
                  <a:pt x="1229408" y="455039"/>
                  <a:pt x="1229526" y="455039"/>
                  <a:pt x="1229644" y="455006"/>
                </a:cubicBezTo>
                <a:close/>
                <a:moveTo>
                  <a:pt x="1234530" y="454904"/>
                </a:moveTo>
                <a:cubicBezTo>
                  <a:pt x="1234648" y="454972"/>
                  <a:pt x="1234749" y="455191"/>
                  <a:pt x="1234699" y="455326"/>
                </a:cubicBezTo>
                <a:cubicBezTo>
                  <a:pt x="1234648" y="455460"/>
                  <a:pt x="1234480" y="455477"/>
                  <a:pt x="1234412" y="455595"/>
                </a:cubicBezTo>
                <a:cubicBezTo>
                  <a:pt x="1234378" y="455679"/>
                  <a:pt x="1234345" y="455797"/>
                  <a:pt x="1234345" y="455882"/>
                </a:cubicBezTo>
                <a:cubicBezTo>
                  <a:pt x="1234328" y="456033"/>
                  <a:pt x="1234328" y="456202"/>
                  <a:pt x="1234277" y="456353"/>
                </a:cubicBezTo>
                <a:cubicBezTo>
                  <a:pt x="1234210" y="456556"/>
                  <a:pt x="1234025" y="456707"/>
                  <a:pt x="1233856" y="456808"/>
                </a:cubicBezTo>
                <a:cubicBezTo>
                  <a:pt x="1233620" y="456943"/>
                  <a:pt x="1233587" y="456943"/>
                  <a:pt x="1233485" y="456707"/>
                </a:cubicBezTo>
                <a:cubicBezTo>
                  <a:pt x="1233452" y="456640"/>
                  <a:pt x="1233435" y="456522"/>
                  <a:pt x="1233384" y="456471"/>
                </a:cubicBezTo>
                <a:cubicBezTo>
                  <a:pt x="1233182" y="456286"/>
                  <a:pt x="1232929" y="456522"/>
                  <a:pt x="1232744" y="456471"/>
                </a:cubicBezTo>
                <a:cubicBezTo>
                  <a:pt x="1232744" y="456455"/>
                  <a:pt x="1232744" y="456421"/>
                  <a:pt x="1232744" y="456421"/>
                </a:cubicBezTo>
                <a:cubicBezTo>
                  <a:pt x="1232761" y="456016"/>
                  <a:pt x="1232879" y="455477"/>
                  <a:pt x="1233401" y="455511"/>
                </a:cubicBezTo>
                <a:cubicBezTo>
                  <a:pt x="1233536" y="455511"/>
                  <a:pt x="1233603" y="455646"/>
                  <a:pt x="1233721" y="455511"/>
                </a:cubicBezTo>
                <a:lnTo>
                  <a:pt x="1233738" y="455477"/>
                </a:lnTo>
                <a:cubicBezTo>
                  <a:pt x="1233839" y="455359"/>
                  <a:pt x="1233856" y="455140"/>
                  <a:pt x="1233974" y="455022"/>
                </a:cubicBezTo>
                <a:cubicBezTo>
                  <a:pt x="1234075" y="454938"/>
                  <a:pt x="1234395" y="454854"/>
                  <a:pt x="1234530" y="454904"/>
                </a:cubicBezTo>
                <a:close/>
                <a:moveTo>
                  <a:pt x="1198420" y="454888"/>
                </a:moveTo>
                <a:cubicBezTo>
                  <a:pt x="1198555" y="454921"/>
                  <a:pt x="1198706" y="455208"/>
                  <a:pt x="1198841" y="455292"/>
                </a:cubicBezTo>
                <a:cubicBezTo>
                  <a:pt x="1198858" y="455309"/>
                  <a:pt x="1198909" y="455309"/>
                  <a:pt x="1198925" y="455326"/>
                </a:cubicBezTo>
                <a:cubicBezTo>
                  <a:pt x="1198993" y="455376"/>
                  <a:pt x="1199060" y="455410"/>
                  <a:pt x="1199128" y="455461"/>
                </a:cubicBezTo>
                <a:cubicBezTo>
                  <a:pt x="1199262" y="455578"/>
                  <a:pt x="1199347" y="455764"/>
                  <a:pt x="1199347" y="455949"/>
                </a:cubicBezTo>
                <a:cubicBezTo>
                  <a:pt x="1199380" y="456236"/>
                  <a:pt x="1199077" y="456539"/>
                  <a:pt x="1198942" y="456775"/>
                </a:cubicBezTo>
                <a:lnTo>
                  <a:pt x="1198959" y="456775"/>
                </a:lnTo>
                <a:cubicBezTo>
                  <a:pt x="1198774" y="457112"/>
                  <a:pt x="1198538" y="457550"/>
                  <a:pt x="1198470" y="457938"/>
                </a:cubicBezTo>
                <a:cubicBezTo>
                  <a:pt x="1198454" y="458055"/>
                  <a:pt x="1198437" y="458207"/>
                  <a:pt x="1198437" y="458325"/>
                </a:cubicBezTo>
                <a:cubicBezTo>
                  <a:pt x="1198437" y="458426"/>
                  <a:pt x="1198487" y="458544"/>
                  <a:pt x="1198538" y="458612"/>
                </a:cubicBezTo>
                <a:cubicBezTo>
                  <a:pt x="1198555" y="458645"/>
                  <a:pt x="1198673" y="458696"/>
                  <a:pt x="1198673" y="458713"/>
                </a:cubicBezTo>
                <a:cubicBezTo>
                  <a:pt x="1198774" y="458999"/>
                  <a:pt x="1198015" y="458949"/>
                  <a:pt x="1197881" y="458949"/>
                </a:cubicBezTo>
                <a:cubicBezTo>
                  <a:pt x="1197577" y="458949"/>
                  <a:pt x="1197308" y="458915"/>
                  <a:pt x="1197004" y="458881"/>
                </a:cubicBezTo>
                <a:lnTo>
                  <a:pt x="1196145" y="458746"/>
                </a:lnTo>
                <a:cubicBezTo>
                  <a:pt x="1195673" y="458612"/>
                  <a:pt x="1195286" y="458510"/>
                  <a:pt x="1195016" y="458173"/>
                </a:cubicBezTo>
                <a:cubicBezTo>
                  <a:pt x="1194848" y="457988"/>
                  <a:pt x="1195016" y="457617"/>
                  <a:pt x="1195303" y="457702"/>
                </a:cubicBezTo>
                <a:cubicBezTo>
                  <a:pt x="1195505" y="457769"/>
                  <a:pt x="1195993" y="458072"/>
                  <a:pt x="1196179" y="457769"/>
                </a:cubicBezTo>
                <a:cubicBezTo>
                  <a:pt x="1196364" y="457466"/>
                  <a:pt x="1196061" y="456943"/>
                  <a:pt x="1196111" y="456606"/>
                </a:cubicBezTo>
                <a:cubicBezTo>
                  <a:pt x="1196162" y="456370"/>
                  <a:pt x="1196280" y="456067"/>
                  <a:pt x="1196398" y="455865"/>
                </a:cubicBezTo>
                <a:cubicBezTo>
                  <a:pt x="1196516" y="455663"/>
                  <a:pt x="1196785" y="455646"/>
                  <a:pt x="1196988" y="455511"/>
                </a:cubicBezTo>
                <a:cubicBezTo>
                  <a:pt x="1197240" y="455326"/>
                  <a:pt x="1197493" y="455191"/>
                  <a:pt x="1197796" y="455090"/>
                </a:cubicBezTo>
                <a:cubicBezTo>
                  <a:pt x="1197982" y="455022"/>
                  <a:pt x="1198251" y="454837"/>
                  <a:pt x="1198420" y="454888"/>
                </a:cubicBezTo>
                <a:close/>
                <a:moveTo>
                  <a:pt x="1232137" y="454769"/>
                </a:moveTo>
                <a:cubicBezTo>
                  <a:pt x="1232373" y="454719"/>
                  <a:pt x="1232542" y="454887"/>
                  <a:pt x="1232761" y="454988"/>
                </a:cubicBezTo>
                <a:cubicBezTo>
                  <a:pt x="1232845" y="455022"/>
                  <a:pt x="1232946" y="455039"/>
                  <a:pt x="1233030" y="455073"/>
                </a:cubicBezTo>
                <a:cubicBezTo>
                  <a:pt x="1233131" y="455426"/>
                  <a:pt x="1232609" y="455325"/>
                  <a:pt x="1232457" y="455511"/>
                </a:cubicBezTo>
                <a:cubicBezTo>
                  <a:pt x="1232339" y="455662"/>
                  <a:pt x="1232373" y="455881"/>
                  <a:pt x="1232205" y="455999"/>
                </a:cubicBezTo>
                <a:cubicBezTo>
                  <a:pt x="1232036" y="456117"/>
                  <a:pt x="1231817" y="456117"/>
                  <a:pt x="1231615" y="456117"/>
                </a:cubicBezTo>
                <a:cubicBezTo>
                  <a:pt x="1231311" y="456117"/>
                  <a:pt x="1231480" y="456488"/>
                  <a:pt x="1231446" y="456724"/>
                </a:cubicBezTo>
                <a:cubicBezTo>
                  <a:pt x="1231413" y="456859"/>
                  <a:pt x="1231345" y="456977"/>
                  <a:pt x="1231278" y="457078"/>
                </a:cubicBezTo>
                <a:lnTo>
                  <a:pt x="1231278" y="457061"/>
                </a:lnTo>
                <a:cubicBezTo>
                  <a:pt x="1231042" y="457448"/>
                  <a:pt x="1230688" y="457111"/>
                  <a:pt x="1230368" y="457061"/>
                </a:cubicBezTo>
                <a:cubicBezTo>
                  <a:pt x="1230250" y="457044"/>
                  <a:pt x="1230182" y="457128"/>
                  <a:pt x="1230081" y="457128"/>
                </a:cubicBezTo>
                <a:cubicBezTo>
                  <a:pt x="1229980" y="457145"/>
                  <a:pt x="1229862" y="457095"/>
                  <a:pt x="1229778" y="457061"/>
                </a:cubicBezTo>
                <a:cubicBezTo>
                  <a:pt x="1229694" y="457027"/>
                  <a:pt x="1229475" y="456960"/>
                  <a:pt x="1229509" y="456859"/>
                </a:cubicBezTo>
                <a:cubicBezTo>
                  <a:pt x="1229525" y="456774"/>
                  <a:pt x="1229795" y="456640"/>
                  <a:pt x="1229879" y="456589"/>
                </a:cubicBezTo>
                <a:cubicBezTo>
                  <a:pt x="1230098" y="456471"/>
                  <a:pt x="1230317" y="456319"/>
                  <a:pt x="1230486" y="456117"/>
                </a:cubicBezTo>
                <a:cubicBezTo>
                  <a:pt x="1230553" y="456050"/>
                  <a:pt x="1230722" y="455865"/>
                  <a:pt x="1230671" y="455747"/>
                </a:cubicBezTo>
                <a:cubicBezTo>
                  <a:pt x="1230637" y="455662"/>
                  <a:pt x="1230587" y="455696"/>
                  <a:pt x="1230536" y="455645"/>
                </a:cubicBezTo>
                <a:cubicBezTo>
                  <a:pt x="1230452" y="455595"/>
                  <a:pt x="1230418" y="455494"/>
                  <a:pt x="1230368" y="455410"/>
                </a:cubicBezTo>
                <a:cubicBezTo>
                  <a:pt x="1230284" y="455224"/>
                  <a:pt x="1230250" y="455157"/>
                  <a:pt x="1230452" y="455073"/>
                </a:cubicBezTo>
                <a:cubicBezTo>
                  <a:pt x="1230604" y="455022"/>
                  <a:pt x="1230739" y="455022"/>
                  <a:pt x="1230890" y="454971"/>
                </a:cubicBezTo>
                <a:cubicBezTo>
                  <a:pt x="1231092" y="454921"/>
                  <a:pt x="1231126" y="454904"/>
                  <a:pt x="1231210" y="455106"/>
                </a:cubicBezTo>
                <a:cubicBezTo>
                  <a:pt x="1231278" y="455275"/>
                  <a:pt x="1231413" y="455325"/>
                  <a:pt x="1231598" y="455224"/>
                </a:cubicBezTo>
                <a:cubicBezTo>
                  <a:pt x="1231817" y="455123"/>
                  <a:pt x="1231834" y="454837"/>
                  <a:pt x="1232137" y="454769"/>
                </a:cubicBezTo>
                <a:close/>
                <a:moveTo>
                  <a:pt x="1241034" y="454500"/>
                </a:moveTo>
                <a:cubicBezTo>
                  <a:pt x="1241169" y="454550"/>
                  <a:pt x="1241169" y="454786"/>
                  <a:pt x="1241135" y="454887"/>
                </a:cubicBezTo>
                <a:cubicBezTo>
                  <a:pt x="1241102" y="455022"/>
                  <a:pt x="1240984" y="455123"/>
                  <a:pt x="1240933" y="455275"/>
                </a:cubicBezTo>
                <a:cubicBezTo>
                  <a:pt x="1240883" y="455443"/>
                  <a:pt x="1240916" y="455629"/>
                  <a:pt x="1240866" y="455780"/>
                </a:cubicBezTo>
                <a:cubicBezTo>
                  <a:pt x="1240781" y="456016"/>
                  <a:pt x="1240040" y="455966"/>
                  <a:pt x="1240107" y="455629"/>
                </a:cubicBezTo>
                <a:cubicBezTo>
                  <a:pt x="1239973" y="455426"/>
                  <a:pt x="1239888" y="455174"/>
                  <a:pt x="1240057" y="454938"/>
                </a:cubicBezTo>
                <a:cubicBezTo>
                  <a:pt x="1240225" y="454736"/>
                  <a:pt x="1240529" y="454752"/>
                  <a:pt x="1240731" y="454618"/>
                </a:cubicBezTo>
                <a:cubicBezTo>
                  <a:pt x="1240815" y="454567"/>
                  <a:pt x="1240950" y="454466"/>
                  <a:pt x="1241034" y="454500"/>
                </a:cubicBezTo>
                <a:close/>
                <a:moveTo>
                  <a:pt x="1192892" y="454483"/>
                </a:moveTo>
                <a:cubicBezTo>
                  <a:pt x="1193449" y="454651"/>
                  <a:pt x="1193904" y="454887"/>
                  <a:pt x="1194342" y="455258"/>
                </a:cubicBezTo>
                <a:lnTo>
                  <a:pt x="1194592" y="455665"/>
                </a:lnTo>
                <a:lnTo>
                  <a:pt x="1194190" y="456286"/>
                </a:lnTo>
                <a:cubicBezTo>
                  <a:pt x="1193786" y="456673"/>
                  <a:pt x="1193162" y="456926"/>
                  <a:pt x="1192876" y="457431"/>
                </a:cubicBezTo>
                <a:cubicBezTo>
                  <a:pt x="1192673" y="457785"/>
                  <a:pt x="1192640" y="458223"/>
                  <a:pt x="1192252" y="458442"/>
                </a:cubicBezTo>
                <a:cubicBezTo>
                  <a:pt x="1192033" y="458577"/>
                  <a:pt x="1191713" y="458577"/>
                  <a:pt x="1191477" y="458493"/>
                </a:cubicBezTo>
                <a:cubicBezTo>
                  <a:pt x="1191494" y="458122"/>
                  <a:pt x="1191983" y="457836"/>
                  <a:pt x="1191696" y="457448"/>
                </a:cubicBezTo>
                <a:cubicBezTo>
                  <a:pt x="1191578" y="457280"/>
                  <a:pt x="1191427" y="457061"/>
                  <a:pt x="1191258" y="456909"/>
                </a:cubicBezTo>
                <a:cubicBezTo>
                  <a:pt x="1191140" y="456808"/>
                  <a:pt x="1191005" y="456774"/>
                  <a:pt x="1191039" y="456606"/>
                </a:cubicBezTo>
                <a:cubicBezTo>
                  <a:pt x="1190803" y="456639"/>
                  <a:pt x="1190567" y="456471"/>
                  <a:pt x="1190365" y="456370"/>
                </a:cubicBezTo>
                <a:cubicBezTo>
                  <a:pt x="1190095" y="456252"/>
                  <a:pt x="1189792" y="456168"/>
                  <a:pt x="1189489" y="456066"/>
                </a:cubicBezTo>
                <a:cubicBezTo>
                  <a:pt x="1189202" y="455982"/>
                  <a:pt x="1189084" y="455713"/>
                  <a:pt x="1189068" y="455426"/>
                </a:cubicBezTo>
                <a:cubicBezTo>
                  <a:pt x="1189051" y="455241"/>
                  <a:pt x="1188983" y="454786"/>
                  <a:pt x="1189135" y="454685"/>
                </a:cubicBezTo>
                <a:cubicBezTo>
                  <a:pt x="1189303" y="454584"/>
                  <a:pt x="1189624" y="454853"/>
                  <a:pt x="1189792" y="454904"/>
                </a:cubicBezTo>
                <a:cubicBezTo>
                  <a:pt x="1189977" y="454954"/>
                  <a:pt x="1190196" y="454937"/>
                  <a:pt x="1190382" y="454937"/>
                </a:cubicBezTo>
                <a:cubicBezTo>
                  <a:pt x="1190719" y="454937"/>
                  <a:pt x="1191022" y="455005"/>
                  <a:pt x="1191224" y="454752"/>
                </a:cubicBezTo>
                <a:cubicBezTo>
                  <a:pt x="1191662" y="454213"/>
                  <a:pt x="1192286" y="454297"/>
                  <a:pt x="1192892" y="454483"/>
                </a:cubicBezTo>
                <a:close/>
                <a:moveTo>
                  <a:pt x="1205514" y="454449"/>
                </a:moveTo>
                <a:cubicBezTo>
                  <a:pt x="1206053" y="454466"/>
                  <a:pt x="1206171" y="454769"/>
                  <a:pt x="1206323" y="455190"/>
                </a:cubicBezTo>
                <a:cubicBezTo>
                  <a:pt x="1206373" y="455376"/>
                  <a:pt x="1206542" y="455662"/>
                  <a:pt x="1206795" y="455595"/>
                </a:cubicBezTo>
                <a:cubicBezTo>
                  <a:pt x="1206913" y="455561"/>
                  <a:pt x="1206896" y="455511"/>
                  <a:pt x="1206963" y="455426"/>
                </a:cubicBezTo>
                <a:cubicBezTo>
                  <a:pt x="1207283" y="455056"/>
                  <a:pt x="1207907" y="455072"/>
                  <a:pt x="1208261" y="455393"/>
                </a:cubicBezTo>
                <a:cubicBezTo>
                  <a:pt x="1208395" y="455511"/>
                  <a:pt x="1208480" y="456083"/>
                  <a:pt x="1208648" y="456117"/>
                </a:cubicBezTo>
                <a:cubicBezTo>
                  <a:pt x="1208783" y="456151"/>
                  <a:pt x="1208732" y="456067"/>
                  <a:pt x="1208783" y="455966"/>
                </a:cubicBezTo>
                <a:cubicBezTo>
                  <a:pt x="1208850" y="455831"/>
                  <a:pt x="1208985" y="455763"/>
                  <a:pt x="1209069" y="455628"/>
                </a:cubicBezTo>
                <a:cubicBezTo>
                  <a:pt x="1209204" y="455409"/>
                  <a:pt x="1209221" y="455258"/>
                  <a:pt x="1209508" y="455157"/>
                </a:cubicBezTo>
                <a:cubicBezTo>
                  <a:pt x="1209878" y="455039"/>
                  <a:pt x="1209777" y="455527"/>
                  <a:pt x="1209962" y="455713"/>
                </a:cubicBezTo>
                <a:cubicBezTo>
                  <a:pt x="1210165" y="455915"/>
                  <a:pt x="1210451" y="456016"/>
                  <a:pt x="1210367" y="456404"/>
                </a:cubicBezTo>
                <a:cubicBezTo>
                  <a:pt x="1210283" y="456791"/>
                  <a:pt x="1210215" y="456993"/>
                  <a:pt x="1210367" y="457347"/>
                </a:cubicBezTo>
                <a:cubicBezTo>
                  <a:pt x="1210485" y="457617"/>
                  <a:pt x="1210620" y="457769"/>
                  <a:pt x="1210316" y="457886"/>
                </a:cubicBezTo>
                <a:cubicBezTo>
                  <a:pt x="1210114" y="457971"/>
                  <a:pt x="1209878" y="458038"/>
                  <a:pt x="1209659" y="458038"/>
                </a:cubicBezTo>
                <a:cubicBezTo>
                  <a:pt x="1209457" y="458038"/>
                  <a:pt x="1209406" y="457971"/>
                  <a:pt x="1209288" y="457836"/>
                </a:cubicBezTo>
                <a:lnTo>
                  <a:pt x="1209288" y="457886"/>
                </a:lnTo>
                <a:cubicBezTo>
                  <a:pt x="1209120" y="457701"/>
                  <a:pt x="1208800" y="457634"/>
                  <a:pt x="1208867" y="457988"/>
                </a:cubicBezTo>
                <a:cubicBezTo>
                  <a:pt x="1208901" y="458240"/>
                  <a:pt x="1209238" y="458223"/>
                  <a:pt x="1209238" y="458426"/>
                </a:cubicBezTo>
                <a:cubicBezTo>
                  <a:pt x="1209255" y="458628"/>
                  <a:pt x="1208901" y="458611"/>
                  <a:pt x="1208766" y="458611"/>
                </a:cubicBezTo>
                <a:cubicBezTo>
                  <a:pt x="1208463" y="458594"/>
                  <a:pt x="1208143" y="458375"/>
                  <a:pt x="1207839" y="458392"/>
                </a:cubicBezTo>
                <a:cubicBezTo>
                  <a:pt x="1207570" y="458392"/>
                  <a:pt x="1207266" y="458577"/>
                  <a:pt x="1207030" y="458392"/>
                </a:cubicBezTo>
                <a:cubicBezTo>
                  <a:pt x="1207064" y="458122"/>
                  <a:pt x="1207030" y="457465"/>
                  <a:pt x="1206677" y="457870"/>
                </a:cubicBezTo>
                <a:cubicBezTo>
                  <a:pt x="1206407" y="458156"/>
                  <a:pt x="1206306" y="458443"/>
                  <a:pt x="1205902" y="458544"/>
                </a:cubicBezTo>
                <a:cubicBezTo>
                  <a:pt x="1205699" y="458594"/>
                  <a:pt x="1205531" y="458695"/>
                  <a:pt x="1205345" y="458763"/>
                </a:cubicBezTo>
                <a:cubicBezTo>
                  <a:pt x="1205177" y="458830"/>
                  <a:pt x="1204992" y="458864"/>
                  <a:pt x="1204806" y="458830"/>
                </a:cubicBezTo>
                <a:cubicBezTo>
                  <a:pt x="1204739" y="458813"/>
                  <a:pt x="1204688" y="458763"/>
                  <a:pt x="1204621" y="458763"/>
                </a:cubicBezTo>
                <a:cubicBezTo>
                  <a:pt x="1204267" y="458729"/>
                  <a:pt x="1203947" y="459015"/>
                  <a:pt x="1203660" y="459167"/>
                </a:cubicBezTo>
                <a:cubicBezTo>
                  <a:pt x="1203290" y="459369"/>
                  <a:pt x="1202902" y="459605"/>
                  <a:pt x="1202464" y="459504"/>
                </a:cubicBezTo>
                <a:cubicBezTo>
                  <a:pt x="1202211" y="459454"/>
                  <a:pt x="1202043" y="459352"/>
                  <a:pt x="1201790" y="459420"/>
                </a:cubicBezTo>
                <a:cubicBezTo>
                  <a:pt x="1201622" y="459470"/>
                  <a:pt x="1201402" y="459706"/>
                  <a:pt x="1201234" y="459706"/>
                </a:cubicBezTo>
                <a:cubicBezTo>
                  <a:pt x="1200931" y="459706"/>
                  <a:pt x="1200627" y="459538"/>
                  <a:pt x="1200307" y="459588"/>
                </a:cubicBezTo>
                <a:cubicBezTo>
                  <a:pt x="1200071" y="459639"/>
                  <a:pt x="1199903" y="459706"/>
                  <a:pt x="1199667" y="459571"/>
                </a:cubicBezTo>
                <a:cubicBezTo>
                  <a:pt x="1199549" y="459504"/>
                  <a:pt x="1199414" y="459369"/>
                  <a:pt x="1199330" y="459251"/>
                </a:cubicBezTo>
                <a:cubicBezTo>
                  <a:pt x="1198909" y="458746"/>
                  <a:pt x="1199583" y="458341"/>
                  <a:pt x="1199347" y="457819"/>
                </a:cubicBezTo>
                <a:cubicBezTo>
                  <a:pt x="1199263" y="457617"/>
                  <a:pt x="1199195" y="457566"/>
                  <a:pt x="1199263" y="457347"/>
                </a:cubicBezTo>
                <a:cubicBezTo>
                  <a:pt x="1199296" y="457212"/>
                  <a:pt x="1199381" y="456859"/>
                  <a:pt x="1199465" y="456774"/>
                </a:cubicBezTo>
                <a:cubicBezTo>
                  <a:pt x="1199633" y="456589"/>
                  <a:pt x="1200054" y="456606"/>
                  <a:pt x="1200274" y="456522"/>
                </a:cubicBezTo>
                <a:cubicBezTo>
                  <a:pt x="1200526" y="456420"/>
                  <a:pt x="1200846" y="456252"/>
                  <a:pt x="1201032" y="456050"/>
                </a:cubicBezTo>
                <a:cubicBezTo>
                  <a:pt x="1201183" y="455864"/>
                  <a:pt x="1201268" y="455780"/>
                  <a:pt x="1201537" y="455780"/>
                </a:cubicBezTo>
                <a:cubicBezTo>
                  <a:pt x="1201807" y="455780"/>
                  <a:pt x="1202009" y="455898"/>
                  <a:pt x="1202211" y="456050"/>
                </a:cubicBezTo>
                <a:cubicBezTo>
                  <a:pt x="1202312" y="456117"/>
                  <a:pt x="1202380" y="456185"/>
                  <a:pt x="1202498" y="456218"/>
                </a:cubicBezTo>
                <a:cubicBezTo>
                  <a:pt x="1202700" y="456269"/>
                  <a:pt x="1202919" y="456185"/>
                  <a:pt x="1203121" y="456218"/>
                </a:cubicBezTo>
                <a:cubicBezTo>
                  <a:pt x="1203408" y="456252"/>
                  <a:pt x="1203307" y="456286"/>
                  <a:pt x="1203374" y="456505"/>
                </a:cubicBezTo>
                <a:cubicBezTo>
                  <a:pt x="1203425" y="456656"/>
                  <a:pt x="1203593" y="456774"/>
                  <a:pt x="1203694" y="456909"/>
                </a:cubicBezTo>
                <a:cubicBezTo>
                  <a:pt x="1203846" y="457111"/>
                  <a:pt x="1203913" y="457364"/>
                  <a:pt x="1204031" y="457583"/>
                </a:cubicBezTo>
                <a:cubicBezTo>
                  <a:pt x="1204301" y="457499"/>
                  <a:pt x="1204334" y="457583"/>
                  <a:pt x="1204520" y="457718"/>
                </a:cubicBezTo>
                <a:cubicBezTo>
                  <a:pt x="1204688" y="457836"/>
                  <a:pt x="1204890" y="457836"/>
                  <a:pt x="1205093" y="457769"/>
                </a:cubicBezTo>
                <a:cubicBezTo>
                  <a:pt x="1205244" y="457718"/>
                  <a:pt x="1205362" y="457566"/>
                  <a:pt x="1205531" y="457566"/>
                </a:cubicBezTo>
                <a:cubicBezTo>
                  <a:pt x="1205632" y="457549"/>
                  <a:pt x="1205699" y="457583"/>
                  <a:pt x="1205800" y="457549"/>
                </a:cubicBezTo>
                <a:cubicBezTo>
                  <a:pt x="1205868" y="457533"/>
                  <a:pt x="1205918" y="457499"/>
                  <a:pt x="1205986" y="457465"/>
                </a:cubicBezTo>
                <a:cubicBezTo>
                  <a:pt x="1206188" y="457364"/>
                  <a:pt x="1206340" y="457347"/>
                  <a:pt x="1206323" y="457061"/>
                </a:cubicBezTo>
                <a:cubicBezTo>
                  <a:pt x="1206407" y="456892"/>
                  <a:pt x="1206289" y="456741"/>
                  <a:pt x="1206070" y="456656"/>
                </a:cubicBezTo>
                <a:cubicBezTo>
                  <a:pt x="1205598" y="456454"/>
                  <a:pt x="1205143" y="456353"/>
                  <a:pt x="1204874" y="455848"/>
                </a:cubicBezTo>
                <a:cubicBezTo>
                  <a:pt x="1204823" y="455780"/>
                  <a:pt x="1204840" y="455696"/>
                  <a:pt x="1204806" y="455628"/>
                </a:cubicBezTo>
                <a:cubicBezTo>
                  <a:pt x="1204722" y="455477"/>
                  <a:pt x="1204554" y="455376"/>
                  <a:pt x="1204469" y="455224"/>
                </a:cubicBezTo>
                <a:cubicBezTo>
                  <a:pt x="1204385" y="455056"/>
                  <a:pt x="1204334" y="454870"/>
                  <a:pt x="1204469" y="454719"/>
                </a:cubicBezTo>
                <a:cubicBezTo>
                  <a:pt x="1204621" y="454550"/>
                  <a:pt x="1205295" y="454449"/>
                  <a:pt x="1205514" y="454449"/>
                </a:cubicBezTo>
                <a:close/>
                <a:moveTo>
                  <a:pt x="1235811" y="454415"/>
                </a:moveTo>
                <a:cubicBezTo>
                  <a:pt x="1235861" y="454533"/>
                  <a:pt x="1235878" y="454651"/>
                  <a:pt x="1235912" y="454769"/>
                </a:cubicBezTo>
                <a:cubicBezTo>
                  <a:pt x="1236265" y="454819"/>
                  <a:pt x="1236619" y="454718"/>
                  <a:pt x="1236973" y="454735"/>
                </a:cubicBezTo>
                <a:cubicBezTo>
                  <a:pt x="1237192" y="454769"/>
                  <a:pt x="1237394" y="454836"/>
                  <a:pt x="1237614" y="454887"/>
                </a:cubicBezTo>
                <a:cubicBezTo>
                  <a:pt x="1237782" y="454921"/>
                  <a:pt x="1237967" y="454954"/>
                  <a:pt x="1238136" y="454954"/>
                </a:cubicBezTo>
                <a:cubicBezTo>
                  <a:pt x="1238254" y="454971"/>
                  <a:pt x="1238439" y="454937"/>
                  <a:pt x="1238540" y="454971"/>
                </a:cubicBezTo>
                <a:cubicBezTo>
                  <a:pt x="1238810" y="455072"/>
                  <a:pt x="1238692" y="455780"/>
                  <a:pt x="1238490" y="455915"/>
                </a:cubicBezTo>
                <a:cubicBezTo>
                  <a:pt x="1238355" y="455999"/>
                  <a:pt x="1238085" y="456016"/>
                  <a:pt x="1237917" y="456066"/>
                </a:cubicBezTo>
                <a:cubicBezTo>
                  <a:pt x="1237664" y="456134"/>
                  <a:pt x="1237411" y="456167"/>
                  <a:pt x="1237159" y="456184"/>
                </a:cubicBezTo>
                <a:cubicBezTo>
                  <a:pt x="1236720" y="456235"/>
                  <a:pt x="1236299" y="456285"/>
                  <a:pt x="1235861" y="456285"/>
                </a:cubicBezTo>
                <a:cubicBezTo>
                  <a:pt x="1235726" y="456285"/>
                  <a:pt x="1235625" y="456319"/>
                  <a:pt x="1235490" y="456353"/>
                </a:cubicBezTo>
                <a:cubicBezTo>
                  <a:pt x="1235423" y="456370"/>
                  <a:pt x="1235339" y="456420"/>
                  <a:pt x="1235288" y="456420"/>
                </a:cubicBezTo>
                <a:cubicBezTo>
                  <a:pt x="1235170" y="456420"/>
                  <a:pt x="1235052" y="456302"/>
                  <a:pt x="1234917" y="456269"/>
                </a:cubicBezTo>
                <a:cubicBezTo>
                  <a:pt x="1234749" y="455898"/>
                  <a:pt x="1235136" y="455713"/>
                  <a:pt x="1235136" y="455359"/>
                </a:cubicBezTo>
                <a:cubicBezTo>
                  <a:pt x="1235120" y="455156"/>
                  <a:pt x="1235086" y="455005"/>
                  <a:pt x="1235170" y="454819"/>
                </a:cubicBezTo>
                <a:cubicBezTo>
                  <a:pt x="1235271" y="454634"/>
                  <a:pt x="1235608" y="454415"/>
                  <a:pt x="1235811" y="454415"/>
                </a:cubicBezTo>
                <a:close/>
                <a:moveTo>
                  <a:pt x="1227992" y="454398"/>
                </a:moveTo>
                <a:cubicBezTo>
                  <a:pt x="1228363" y="454331"/>
                  <a:pt x="1228430" y="454820"/>
                  <a:pt x="1228497" y="455106"/>
                </a:cubicBezTo>
                <a:cubicBezTo>
                  <a:pt x="1228531" y="455241"/>
                  <a:pt x="1228599" y="455392"/>
                  <a:pt x="1228615" y="455527"/>
                </a:cubicBezTo>
                <a:cubicBezTo>
                  <a:pt x="1228683" y="455898"/>
                  <a:pt x="1228312" y="456134"/>
                  <a:pt x="1228009" y="456269"/>
                </a:cubicBezTo>
                <a:cubicBezTo>
                  <a:pt x="1227891" y="456336"/>
                  <a:pt x="1227857" y="456353"/>
                  <a:pt x="1227807" y="456420"/>
                </a:cubicBezTo>
                <a:cubicBezTo>
                  <a:pt x="1227773" y="456471"/>
                  <a:pt x="1227790" y="456538"/>
                  <a:pt x="1227756" y="456589"/>
                </a:cubicBezTo>
                <a:cubicBezTo>
                  <a:pt x="1227739" y="456606"/>
                  <a:pt x="1227638" y="456639"/>
                  <a:pt x="1227604" y="456639"/>
                </a:cubicBezTo>
                <a:cubicBezTo>
                  <a:pt x="1227621" y="456774"/>
                  <a:pt x="1227722" y="456842"/>
                  <a:pt x="1227706" y="456976"/>
                </a:cubicBezTo>
                <a:cubicBezTo>
                  <a:pt x="1227638" y="457313"/>
                  <a:pt x="1227116" y="457398"/>
                  <a:pt x="1226880" y="457482"/>
                </a:cubicBezTo>
                <a:cubicBezTo>
                  <a:pt x="1226273" y="457718"/>
                  <a:pt x="1225650" y="457853"/>
                  <a:pt x="1224993" y="457954"/>
                </a:cubicBezTo>
                <a:cubicBezTo>
                  <a:pt x="1224807" y="457987"/>
                  <a:pt x="1224605" y="458004"/>
                  <a:pt x="1224437" y="457987"/>
                </a:cubicBezTo>
                <a:cubicBezTo>
                  <a:pt x="1224268" y="457987"/>
                  <a:pt x="1224133" y="457937"/>
                  <a:pt x="1223948" y="457987"/>
                </a:cubicBezTo>
                <a:cubicBezTo>
                  <a:pt x="1223392" y="458139"/>
                  <a:pt x="1222987" y="458611"/>
                  <a:pt x="1222415" y="458729"/>
                </a:cubicBezTo>
                <a:cubicBezTo>
                  <a:pt x="1222145" y="458779"/>
                  <a:pt x="1222145" y="458661"/>
                  <a:pt x="1221976" y="458442"/>
                </a:cubicBezTo>
                <a:cubicBezTo>
                  <a:pt x="1221808" y="458206"/>
                  <a:pt x="1221521" y="458223"/>
                  <a:pt x="1221235" y="458257"/>
                </a:cubicBezTo>
                <a:cubicBezTo>
                  <a:pt x="1221033" y="458274"/>
                  <a:pt x="1221100" y="458308"/>
                  <a:pt x="1220999" y="458476"/>
                </a:cubicBezTo>
                <a:cubicBezTo>
                  <a:pt x="1220881" y="458712"/>
                  <a:pt x="1220578" y="458796"/>
                  <a:pt x="1220325" y="458830"/>
                </a:cubicBezTo>
                <a:cubicBezTo>
                  <a:pt x="1220072" y="458864"/>
                  <a:pt x="1219853" y="458712"/>
                  <a:pt x="1219601" y="458712"/>
                </a:cubicBezTo>
                <a:cubicBezTo>
                  <a:pt x="1219331" y="458712"/>
                  <a:pt x="1219061" y="458914"/>
                  <a:pt x="1218792" y="458880"/>
                </a:cubicBezTo>
                <a:lnTo>
                  <a:pt x="1218707" y="458897"/>
                </a:lnTo>
                <a:cubicBezTo>
                  <a:pt x="1218421" y="458847"/>
                  <a:pt x="1218236" y="458543"/>
                  <a:pt x="1217966" y="458459"/>
                </a:cubicBezTo>
                <a:cubicBezTo>
                  <a:pt x="1217629" y="458375"/>
                  <a:pt x="1217208" y="458291"/>
                  <a:pt x="1216854" y="458257"/>
                </a:cubicBezTo>
                <a:cubicBezTo>
                  <a:pt x="1216517" y="458223"/>
                  <a:pt x="1216230" y="458341"/>
                  <a:pt x="1215893" y="458308"/>
                </a:cubicBezTo>
                <a:cubicBezTo>
                  <a:pt x="1215641" y="458291"/>
                  <a:pt x="1215422" y="458156"/>
                  <a:pt x="1215152" y="458173"/>
                </a:cubicBezTo>
                <a:cubicBezTo>
                  <a:pt x="1214866" y="458190"/>
                  <a:pt x="1214765" y="458291"/>
                  <a:pt x="1214478" y="458375"/>
                </a:cubicBezTo>
                <a:cubicBezTo>
                  <a:pt x="1214310" y="458425"/>
                  <a:pt x="1213956" y="458611"/>
                  <a:pt x="1213787" y="458712"/>
                </a:cubicBezTo>
                <a:lnTo>
                  <a:pt x="1213602" y="458341"/>
                </a:lnTo>
                <a:cubicBezTo>
                  <a:pt x="1213518" y="458223"/>
                  <a:pt x="1213383" y="458173"/>
                  <a:pt x="1213282" y="458072"/>
                </a:cubicBezTo>
                <a:cubicBezTo>
                  <a:pt x="1213096" y="457886"/>
                  <a:pt x="1212978" y="457499"/>
                  <a:pt x="1213096" y="457246"/>
                </a:cubicBezTo>
                <a:cubicBezTo>
                  <a:pt x="1213147" y="457111"/>
                  <a:pt x="1213248" y="457077"/>
                  <a:pt x="1213332" y="456993"/>
                </a:cubicBezTo>
                <a:cubicBezTo>
                  <a:pt x="1213416" y="456909"/>
                  <a:pt x="1213467" y="456774"/>
                  <a:pt x="1213501" y="456656"/>
                </a:cubicBezTo>
                <a:cubicBezTo>
                  <a:pt x="1213568" y="456403"/>
                  <a:pt x="1213518" y="455999"/>
                  <a:pt x="1213871" y="455965"/>
                </a:cubicBezTo>
                <a:cubicBezTo>
                  <a:pt x="1214090" y="455949"/>
                  <a:pt x="1213939" y="456168"/>
                  <a:pt x="1214090" y="456269"/>
                </a:cubicBezTo>
                <a:cubicBezTo>
                  <a:pt x="1214208" y="456319"/>
                  <a:pt x="1214529" y="456083"/>
                  <a:pt x="1214630" y="456050"/>
                </a:cubicBezTo>
                <a:cubicBezTo>
                  <a:pt x="1215068" y="455847"/>
                  <a:pt x="1215405" y="455494"/>
                  <a:pt x="1215877" y="455359"/>
                </a:cubicBezTo>
                <a:cubicBezTo>
                  <a:pt x="1216180" y="455275"/>
                  <a:pt x="1216500" y="455241"/>
                  <a:pt x="1216803" y="455207"/>
                </a:cubicBezTo>
                <a:cubicBezTo>
                  <a:pt x="1216888" y="455207"/>
                  <a:pt x="1216989" y="455190"/>
                  <a:pt x="1217073" y="455207"/>
                </a:cubicBezTo>
                <a:cubicBezTo>
                  <a:pt x="1217123" y="455224"/>
                  <a:pt x="1217157" y="455291"/>
                  <a:pt x="1217208" y="455291"/>
                </a:cubicBezTo>
                <a:cubicBezTo>
                  <a:pt x="1217359" y="455308"/>
                  <a:pt x="1217427" y="455173"/>
                  <a:pt x="1217562" y="455173"/>
                </a:cubicBezTo>
                <a:cubicBezTo>
                  <a:pt x="1217696" y="455173"/>
                  <a:pt x="1217764" y="455275"/>
                  <a:pt x="1217882" y="455342"/>
                </a:cubicBezTo>
                <a:cubicBezTo>
                  <a:pt x="1218084" y="455460"/>
                  <a:pt x="1218370" y="455578"/>
                  <a:pt x="1218606" y="455628"/>
                </a:cubicBezTo>
                <a:cubicBezTo>
                  <a:pt x="1218775" y="455662"/>
                  <a:pt x="1218910" y="455612"/>
                  <a:pt x="1219061" y="455679"/>
                </a:cubicBezTo>
                <a:cubicBezTo>
                  <a:pt x="1219230" y="455746"/>
                  <a:pt x="1219415" y="455831"/>
                  <a:pt x="1219567" y="455915"/>
                </a:cubicBezTo>
                <a:cubicBezTo>
                  <a:pt x="1219971" y="456134"/>
                  <a:pt x="1220477" y="456134"/>
                  <a:pt x="1220763" y="456505"/>
                </a:cubicBezTo>
                <a:cubicBezTo>
                  <a:pt x="1221201" y="457077"/>
                  <a:pt x="1221960" y="457179"/>
                  <a:pt x="1222566" y="456791"/>
                </a:cubicBezTo>
                <a:cubicBezTo>
                  <a:pt x="1222853" y="456606"/>
                  <a:pt x="1223375" y="456387"/>
                  <a:pt x="1223712" y="456488"/>
                </a:cubicBezTo>
                <a:cubicBezTo>
                  <a:pt x="1223914" y="456538"/>
                  <a:pt x="1224066" y="456639"/>
                  <a:pt x="1224268" y="456673"/>
                </a:cubicBezTo>
                <a:cubicBezTo>
                  <a:pt x="1224521" y="456707"/>
                  <a:pt x="1224689" y="456892"/>
                  <a:pt x="1224925" y="456976"/>
                </a:cubicBezTo>
                <a:cubicBezTo>
                  <a:pt x="1225161" y="457061"/>
                  <a:pt x="1225549" y="457229"/>
                  <a:pt x="1225768" y="457061"/>
                </a:cubicBezTo>
                <a:cubicBezTo>
                  <a:pt x="1225936" y="456926"/>
                  <a:pt x="1226172" y="456791"/>
                  <a:pt x="1226273" y="456623"/>
                </a:cubicBezTo>
                <a:cubicBezTo>
                  <a:pt x="1226391" y="456437"/>
                  <a:pt x="1226391" y="456269"/>
                  <a:pt x="1226593" y="456151"/>
                </a:cubicBezTo>
                <a:cubicBezTo>
                  <a:pt x="1226880" y="455982"/>
                  <a:pt x="1227234" y="455898"/>
                  <a:pt x="1227537" y="455780"/>
                </a:cubicBezTo>
                <a:cubicBezTo>
                  <a:pt x="1227672" y="455729"/>
                  <a:pt x="1228312" y="455510"/>
                  <a:pt x="1228160" y="455190"/>
                </a:cubicBezTo>
                <a:cubicBezTo>
                  <a:pt x="1228110" y="455072"/>
                  <a:pt x="1227790" y="455055"/>
                  <a:pt x="1227689" y="454904"/>
                </a:cubicBezTo>
                <a:cubicBezTo>
                  <a:pt x="1227537" y="454651"/>
                  <a:pt x="1227756" y="454449"/>
                  <a:pt x="1227992" y="454398"/>
                </a:cubicBezTo>
                <a:close/>
                <a:moveTo>
                  <a:pt x="1265821" y="454348"/>
                </a:moveTo>
                <a:cubicBezTo>
                  <a:pt x="1266006" y="454180"/>
                  <a:pt x="1266141" y="454213"/>
                  <a:pt x="1266343" y="454348"/>
                </a:cubicBezTo>
                <a:cubicBezTo>
                  <a:pt x="1266613" y="454517"/>
                  <a:pt x="1266731" y="454584"/>
                  <a:pt x="1267051" y="454635"/>
                </a:cubicBezTo>
                <a:lnTo>
                  <a:pt x="1267068" y="454651"/>
                </a:lnTo>
                <a:cubicBezTo>
                  <a:pt x="1267320" y="454685"/>
                  <a:pt x="1267489" y="454938"/>
                  <a:pt x="1267169" y="455123"/>
                </a:cubicBezTo>
                <a:cubicBezTo>
                  <a:pt x="1266983" y="455224"/>
                  <a:pt x="1266697" y="455140"/>
                  <a:pt x="1266478" y="455241"/>
                </a:cubicBezTo>
                <a:cubicBezTo>
                  <a:pt x="1266309" y="455325"/>
                  <a:pt x="1266191" y="455443"/>
                  <a:pt x="1266006" y="455477"/>
                </a:cubicBezTo>
                <a:cubicBezTo>
                  <a:pt x="1265669" y="455544"/>
                  <a:pt x="1265602" y="455426"/>
                  <a:pt x="1265399" y="455747"/>
                </a:cubicBezTo>
                <a:cubicBezTo>
                  <a:pt x="1265298" y="455898"/>
                  <a:pt x="1265096" y="456218"/>
                  <a:pt x="1264860" y="456016"/>
                </a:cubicBezTo>
                <a:cubicBezTo>
                  <a:pt x="1264810" y="455646"/>
                  <a:pt x="1265029" y="454972"/>
                  <a:pt x="1265349" y="454803"/>
                </a:cubicBezTo>
                <a:cubicBezTo>
                  <a:pt x="1265450" y="454752"/>
                  <a:pt x="1265534" y="454752"/>
                  <a:pt x="1265619" y="454668"/>
                </a:cubicBezTo>
                <a:cubicBezTo>
                  <a:pt x="1265720" y="454584"/>
                  <a:pt x="1265737" y="454432"/>
                  <a:pt x="1265821" y="454348"/>
                </a:cubicBezTo>
                <a:close/>
                <a:moveTo>
                  <a:pt x="1245583" y="451568"/>
                </a:moveTo>
                <a:cubicBezTo>
                  <a:pt x="1245735" y="451568"/>
                  <a:pt x="1246022" y="451619"/>
                  <a:pt x="1246140" y="451720"/>
                </a:cubicBezTo>
                <a:cubicBezTo>
                  <a:pt x="1246291" y="451838"/>
                  <a:pt x="1246291" y="452040"/>
                  <a:pt x="1246493" y="452124"/>
                </a:cubicBezTo>
                <a:cubicBezTo>
                  <a:pt x="1246696" y="452208"/>
                  <a:pt x="1246813" y="452225"/>
                  <a:pt x="1246628" y="452427"/>
                </a:cubicBezTo>
                <a:cubicBezTo>
                  <a:pt x="1246561" y="452495"/>
                  <a:pt x="1246544" y="452579"/>
                  <a:pt x="1246443" y="452579"/>
                </a:cubicBezTo>
                <a:cubicBezTo>
                  <a:pt x="1246392" y="452579"/>
                  <a:pt x="1246342" y="452562"/>
                  <a:pt x="1246291" y="452562"/>
                </a:cubicBezTo>
                <a:cubicBezTo>
                  <a:pt x="1246224" y="452562"/>
                  <a:pt x="1246173" y="452596"/>
                  <a:pt x="1246106" y="452630"/>
                </a:cubicBezTo>
                <a:cubicBezTo>
                  <a:pt x="1245853" y="452748"/>
                  <a:pt x="1245685" y="452967"/>
                  <a:pt x="1245516" y="453186"/>
                </a:cubicBezTo>
                <a:cubicBezTo>
                  <a:pt x="1245398" y="453337"/>
                  <a:pt x="1245314" y="453489"/>
                  <a:pt x="1245246" y="453657"/>
                </a:cubicBezTo>
                <a:cubicBezTo>
                  <a:pt x="1245230" y="453725"/>
                  <a:pt x="1245196" y="453809"/>
                  <a:pt x="1245145" y="453876"/>
                </a:cubicBezTo>
                <a:cubicBezTo>
                  <a:pt x="1245061" y="453944"/>
                  <a:pt x="1244994" y="453978"/>
                  <a:pt x="1244876" y="453944"/>
                </a:cubicBezTo>
                <a:cubicBezTo>
                  <a:pt x="1244741" y="453910"/>
                  <a:pt x="1244623" y="453792"/>
                  <a:pt x="1244522" y="453708"/>
                </a:cubicBezTo>
                <a:cubicBezTo>
                  <a:pt x="1244404" y="453607"/>
                  <a:pt x="1244320" y="453573"/>
                  <a:pt x="1244151" y="453573"/>
                </a:cubicBezTo>
                <a:cubicBezTo>
                  <a:pt x="1243915" y="453573"/>
                  <a:pt x="1243713" y="453438"/>
                  <a:pt x="1243477" y="453438"/>
                </a:cubicBezTo>
                <a:cubicBezTo>
                  <a:pt x="1243241" y="453438"/>
                  <a:pt x="1243005" y="453523"/>
                  <a:pt x="1242786" y="453590"/>
                </a:cubicBezTo>
                <a:cubicBezTo>
                  <a:pt x="1242601" y="453641"/>
                  <a:pt x="1242432" y="453691"/>
                  <a:pt x="1242247" y="453742"/>
                </a:cubicBezTo>
                <a:cubicBezTo>
                  <a:pt x="1242163" y="453759"/>
                  <a:pt x="1242062" y="453792"/>
                  <a:pt x="1241994" y="453843"/>
                </a:cubicBezTo>
                <a:cubicBezTo>
                  <a:pt x="1241876" y="453927"/>
                  <a:pt x="1241809" y="454129"/>
                  <a:pt x="1241657" y="454163"/>
                </a:cubicBezTo>
                <a:cubicBezTo>
                  <a:pt x="1241455" y="454197"/>
                  <a:pt x="1241354" y="454045"/>
                  <a:pt x="1241354" y="453961"/>
                </a:cubicBezTo>
                <a:cubicBezTo>
                  <a:pt x="1241354" y="453826"/>
                  <a:pt x="1241455" y="453607"/>
                  <a:pt x="1241506" y="453472"/>
                </a:cubicBezTo>
                <a:cubicBezTo>
                  <a:pt x="1241590" y="453270"/>
                  <a:pt x="1241708" y="453085"/>
                  <a:pt x="1241809" y="452899"/>
                </a:cubicBezTo>
                <a:cubicBezTo>
                  <a:pt x="1241859" y="452781"/>
                  <a:pt x="1241944" y="452680"/>
                  <a:pt x="1242011" y="452562"/>
                </a:cubicBezTo>
                <a:cubicBezTo>
                  <a:pt x="1242112" y="452377"/>
                  <a:pt x="1242163" y="452191"/>
                  <a:pt x="1242264" y="452023"/>
                </a:cubicBezTo>
                <a:cubicBezTo>
                  <a:pt x="1242331" y="451888"/>
                  <a:pt x="1242449" y="451770"/>
                  <a:pt x="1242601" y="451770"/>
                </a:cubicBezTo>
                <a:lnTo>
                  <a:pt x="1242584" y="451787"/>
                </a:lnTo>
                <a:cubicBezTo>
                  <a:pt x="1242854" y="451804"/>
                  <a:pt x="1242871" y="452074"/>
                  <a:pt x="1243005" y="452208"/>
                </a:cubicBezTo>
                <a:cubicBezTo>
                  <a:pt x="1243157" y="452343"/>
                  <a:pt x="1243443" y="452309"/>
                  <a:pt x="1243629" y="452343"/>
                </a:cubicBezTo>
                <a:cubicBezTo>
                  <a:pt x="1243814" y="452377"/>
                  <a:pt x="1244033" y="452478"/>
                  <a:pt x="1244235" y="452444"/>
                </a:cubicBezTo>
                <a:cubicBezTo>
                  <a:pt x="1244471" y="452411"/>
                  <a:pt x="1244724" y="452242"/>
                  <a:pt x="1244825" y="452040"/>
                </a:cubicBezTo>
                <a:cubicBezTo>
                  <a:pt x="1244876" y="451939"/>
                  <a:pt x="1244893" y="451838"/>
                  <a:pt x="1244943" y="451753"/>
                </a:cubicBezTo>
                <a:cubicBezTo>
                  <a:pt x="1245078" y="451568"/>
                  <a:pt x="1245381" y="451568"/>
                  <a:pt x="1245583" y="451568"/>
                </a:cubicBezTo>
                <a:close/>
                <a:moveTo>
                  <a:pt x="841936" y="451281"/>
                </a:moveTo>
                <a:cubicBezTo>
                  <a:pt x="842155" y="451382"/>
                  <a:pt x="842155" y="452022"/>
                  <a:pt x="842104" y="452241"/>
                </a:cubicBezTo>
                <a:cubicBezTo>
                  <a:pt x="842020" y="452646"/>
                  <a:pt x="841750" y="453033"/>
                  <a:pt x="841565" y="453387"/>
                </a:cubicBezTo>
                <a:lnTo>
                  <a:pt x="841548" y="453404"/>
                </a:lnTo>
                <a:lnTo>
                  <a:pt x="840369" y="454469"/>
                </a:lnTo>
                <a:lnTo>
                  <a:pt x="840385" y="454533"/>
                </a:lnTo>
                <a:lnTo>
                  <a:pt x="840368" y="454533"/>
                </a:lnTo>
                <a:lnTo>
                  <a:pt x="840368" y="454469"/>
                </a:lnTo>
                <a:lnTo>
                  <a:pt x="840335" y="454499"/>
                </a:lnTo>
                <a:cubicBezTo>
                  <a:pt x="840335" y="454449"/>
                  <a:pt x="840335" y="454449"/>
                  <a:pt x="840335" y="454483"/>
                </a:cubicBezTo>
                <a:cubicBezTo>
                  <a:pt x="840150" y="453960"/>
                  <a:pt x="839728" y="453387"/>
                  <a:pt x="840402" y="453017"/>
                </a:cubicBezTo>
                <a:cubicBezTo>
                  <a:pt x="840807" y="452798"/>
                  <a:pt x="841110" y="452663"/>
                  <a:pt x="841363" y="452241"/>
                </a:cubicBezTo>
                <a:cubicBezTo>
                  <a:pt x="841565" y="451921"/>
                  <a:pt x="841666" y="451584"/>
                  <a:pt x="841936" y="451281"/>
                </a:cubicBezTo>
                <a:close/>
                <a:moveTo>
                  <a:pt x="1301408" y="450658"/>
                </a:moveTo>
                <a:cubicBezTo>
                  <a:pt x="1302301" y="450759"/>
                  <a:pt x="1302942" y="451281"/>
                  <a:pt x="1302992" y="452208"/>
                </a:cubicBezTo>
                <a:cubicBezTo>
                  <a:pt x="1303043" y="453017"/>
                  <a:pt x="1302588" y="453455"/>
                  <a:pt x="1302032" y="453927"/>
                </a:cubicBezTo>
                <a:cubicBezTo>
                  <a:pt x="1301695" y="454213"/>
                  <a:pt x="1301762" y="454618"/>
                  <a:pt x="1301307" y="454871"/>
                </a:cubicBezTo>
                <a:cubicBezTo>
                  <a:pt x="1300970" y="455039"/>
                  <a:pt x="1300583" y="455073"/>
                  <a:pt x="1300262" y="455241"/>
                </a:cubicBezTo>
                <a:cubicBezTo>
                  <a:pt x="1299925" y="455427"/>
                  <a:pt x="1299892" y="455831"/>
                  <a:pt x="1299538" y="455983"/>
                </a:cubicBezTo>
                <a:cubicBezTo>
                  <a:pt x="1299218" y="456117"/>
                  <a:pt x="1298662" y="456202"/>
                  <a:pt x="1298325" y="456117"/>
                </a:cubicBezTo>
                <a:cubicBezTo>
                  <a:pt x="1297920" y="456033"/>
                  <a:pt x="1297600" y="455713"/>
                  <a:pt x="1297162" y="455814"/>
                </a:cubicBezTo>
                <a:cubicBezTo>
                  <a:pt x="1296808" y="455898"/>
                  <a:pt x="1296505" y="456235"/>
                  <a:pt x="1296100" y="456202"/>
                </a:cubicBezTo>
                <a:cubicBezTo>
                  <a:pt x="1296083" y="455713"/>
                  <a:pt x="1296117" y="455157"/>
                  <a:pt x="1296505" y="454837"/>
                </a:cubicBezTo>
                <a:cubicBezTo>
                  <a:pt x="1296859" y="454550"/>
                  <a:pt x="1297229" y="454331"/>
                  <a:pt x="1297499" y="453927"/>
                </a:cubicBezTo>
                <a:cubicBezTo>
                  <a:pt x="1297785" y="453489"/>
                  <a:pt x="1297802" y="452950"/>
                  <a:pt x="1298173" y="452579"/>
                </a:cubicBezTo>
                <a:cubicBezTo>
                  <a:pt x="1298527" y="452225"/>
                  <a:pt x="1298813" y="451922"/>
                  <a:pt x="1299133" y="451517"/>
                </a:cubicBezTo>
                <a:cubicBezTo>
                  <a:pt x="1299420" y="451147"/>
                  <a:pt x="1299791" y="451180"/>
                  <a:pt x="1300161" y="450978"/>
                </a:cubicBezTo>
                <a:cubicBezTo>
                  <a:pt x="1300616" y="450742"/>
                  <a:pt x="1300869" y="450675"/>
                  <a:pt x="1301408" y="450675"/>
                </a:cubicBezTo>
                <a:close/>
                <a:moveTo>
                  <a:pt x="1269410" y="449040"/>
                </a:moveTo>
                <a:cubicBezTo>
                  <a:pt x="1269629" y="449074"/>
                  <a:pt x="1269899" y="449260"/>
                  <a:pt x="1269797" y="449529"/>
                </a:cubicBezTo>
                <a:lnTo>
                  <a:pt x="1269764" y="449546"/>
                </a:lnTo>
                <a:cubicBezTo>
                  <a:pt x="1269679" y="449782"/>
                  <a:pt x="1269427" y="449715"/>
                  <a:pt x="1269494" y="450052"/>
                </a:cubicBezTo>
                <a:cubicBezTo>
                  <a:pt x="1269511" y="450203"/>
                  <a:pt x="1269663" y="450338"/>
                  <a:pt x="1269663" y="450490"/>
                </a:cubicBezTo>
                <a:cubicBezTo>
                  <a:pt x="1269663" y="450624"/>
                  <a:pt x="1269595" y="450641"/>
                  <a:pt x="1269528" y="450759"/>
                </a:cubicBezTo>
                <a:cubicBezTo>
                  <a:pt x="1269292" y="451147"/>
                  <a:pt x="1269376" y="451400"/>
                  <a:pt x="1269258" y="451787"/>
                </a:cubicBezTo>
                <a:cubicBezTo>
                  <a:pt x="1269174" y="452090"/>
                  <a:pt x="1268803" y="452495"/>
                  <a:pt x="1268551" y="452680"/>
                </a:cubicBezTo>
                <a:cubicBezTo>
                  <a:pt x="1268348" y="452849"/>
                  <a:pt x="1268045" y="452882"/>
                  <a:pt x="1267876" y="453051"/>
                </a:cubicBezTo>
                <a:cubicBezTo>
                  <a:pt x="1267691" y="453236"/>
                  <a:pt x="1267759" y="453556"/>
                  <a:pt x="1267590" y="453742"/>
                </a:cubicBezTo>
                <a:cubicBezTo>
                  <a:pt x="1267405" y="453961"/>
                  <a:pt x="1266899" y="453978"/>
                  <a:pt x="1266613" y="454062"/>
                </a:cubicBezTo>
                <a:cubicBezTo>
                  <a:pt x="1266613" y="453927"/>
                  <a:pt x="1266630" y="453691"/>
                  <a:pt x="1266579" y="453556"/>
                </a:cubicBezTo>
                <a:cubicBezTo>
                  <a:pt x="1266528" y="453371"/>
                  <a:pt x="1266343" y="453337"/>
                  <a:pt x="1266394" y="453101"/>
                </a:cubicBezTo>
                <a:cubicBezTo>
                  <a:pt x="1266427" y="452916"/>
                  <a:pt x="1266613" y="452899"/>
                  <a:pt x="1266697" y="452748"/>
                </a:cubicBezTo>
                <a:cubicBezTo>
                  <a:pt x="1266798" y="452579"/>
                  <a:pt x="1266680" y="452360"/>
                  <a:pt x="1266731" y="452191"/>
                </a:cubicBezTo>
                <a:cubicBezTo>
                  <a:pt x="1266815" y="451922"/>
                  <a:pt x="1266849" y="452090"/>
                  <a:pt x="1267068" y="451972"/>
                </a:cubicBezTo>
                <a:cubicBezTo>
                  <a:pt x="1267253" y="451871"/>
                  <a:pt x="1267270" y="451652"/>
                  <a:pt x="1267320" y="451484"/>
                </a:cubicBezTo>
                <a:cubicBezTo>
                  <a:pt x="1267388" y="451231"/>
                  <a:pt x="1267455" y="450995"/>
                  <a:pt x="1267691" y="450860"/>
                </a:cubicBezTo>
                <a:cubicBezTo>
                  <a:pt x="1267860" y="450776"/>
                  <a:pt x="1268079" y="450793"/>
                  <a:pt x="1268247" y="450692"/>
                </a:cubicBezTo>
                <a:cubicBezTo>
                  <a:pt x="1268517" y="450506"/>
                  <a:pt x="1268584" y="450018"/>
                  <a:pt x="1268736" y="449748"/>
                </a:cubicBezTo>
                <a:cubicBezTo>
                  <a:pt x="1268921" y="449445"/>
                  <a:pt x="1268921" y="448973"/>
                  <a:pt x="1269410" y="449040"/>
                </a:cubicBezTo>
                <a:close/>
                <a:moveTo>
                  <a:pt x="1181990" y="447944"/>
                </a:moveTo>
                <a:cubicBezTo>
                  <a:pt x="1182142" y="447928"/>
                  <a:pt x="1182277" y="447944"/>
                  <a:pt x="1182412" y="447944"/>
                </a:cubicBezTo>
                <a:cubicBezTo>
                  <a:pt x="1182765" y="447961"/>
                  <a:pt x="1183119" y="447995"/>
                  <a:pt x="1183490" y="447995"/>
                </a:cubicBezTo>
                <a:cubicBezTo>
                  <a:pt x="1183894" y="447995"/>
                  <a:pt x="1184282" y="447944"/>
                  <a:pt x="1184686" y="447995"/>
                </a:cubicBezTo>
                <a:cubicBezTo>
                  <a:pt x="1185158" y="448062"/>
                  <a:pt x="1185613" y="448147"/>
                  <a:pt x="1186085" y="448197"/>
                </a:cubicBezTo>
                <a:lnTo>
                  <a:pt x="1186102" y="448197"/>
                </a:lnTo>
                <a:cubicBezTo>
                  <a:pt x="1186371" y="448231"/>
                  <a:pt x="1186675" y="448164"/>
                  <a:pt x="1186944" y="448231"/>
                </a:cubicBezTo>
                <a:cubicBezTo>
                  <a:pt x="1187163" y="448298"/>
                  <a:pt x="1187248" y="448517"/>
                  <a:pt x="1187450" y="448585"/>
                </a:cubicBezTo>
                <a:cubicBezTo>
                  <a:pt x="1187349" y="448753"/>
                  <a:pt x="1187197" y="448821"/>
                  <a:pt x="1187012" y="448871"/>
                </a:cubicBezTo>
                <a:cubicBezTo>
                  <a:pt x="1186759" y="448939"/>
                  <a:pt x="1186776" y="448989"/>
                  <a:pt x="1186691" y="449242"/>
                </a:cubicBezTo>
                <a:cubicBezTo>
                  <a:pt x="1186557" y="449630"/>
                  <a:pt x="1185950" y="449208"/>
                  <a:pt x="1185630" y="449276"/>
                </a:cubicBezTo>
                <a:cubicBezTo>
                  <a:pt x="1185377" y="449326"/>
                  <a:pt x="1185141" y="449461"/>
                  <a:pt x="1184956" y="449630"/>
                </a:cubicBezTo>
                <a:cubicBezTo>
                  <a:pt x="1184636" y="449899"/>
                  <a:pt x="1184299" y="449832"/>
                  <a:pt x="1183894" y="449832"/>
                </a:cubicBezTo>
                <a:cubicBezTo>
                  <a:pt x="1183692" y="449832"/>
                  <a:pt x="1183591" y="449815"/>
                  <a:pt x="1183423" y="449731"/>
                </a:cubicBezTo>
                <a:cubicBezTo>
                  <a:pt x="1183338" y="449680"/>
                  <a:pt x="1183288" y="449646"/>
                  <a:pt x="1183187" y="449646"/>
                </a:cubicBezTo>
                <a:cubicBezTo>
                  <a:pt x="1183035" y="449630"/>
                  <a:pt x="1182900" y="449697"/>
                  <a:pt x="1182765" y="449714"/>
                </a:cubicBezTo>
                <a:cubicBezTo>
                  <a:pt x="1182496" y="449764"/>
                  <a:pt x="1182277" y="449663"/>
                  <a:pt x="1182024" y="449579"/>
                </a:cubicBezTo>
                <a:cubicBezTo>
                  <a:pt x="1181839" y="449512"/>
                  <a:pt x="1180760" y="449259"/>
                  <a:pt x="1180979" y="448956"/>
                </a:cubicBezTo>
                <a:cubicBezTo>
                  <a:pt x="1181030" y="448484"/>
                  <a:pt x="1181552" y="448046"/>
                  <a:pt x="1181990" y="447944"/>
                </a:cubicBezTo>
                <a:close/>
                <a:moveTo>
                  <a:pt x="1146993" y="445417"/>
                </a:moveTo>
                <a:cubicBezTo>
                  <a:pt x="1147228" y="445468"/>
                  <a:pt x="1147313" y="445619"/>
                  <a:pt x="1147380" y="445821"/>
                </a:cubicBezTo>
                <a:cubicBezTo>
                  <a:pt x="1147464" y="446091"/>
                  <a:pt x="1147296" y="446175"/>
                  <a:pt x="1147111" y="446310"/>
                </a:cubicBezTo>
                <a:cubicBezTo>
                  <a:pt x="1146959" y="446411"/>
                  <a:pt x="1146942" y="446563"/>
                  <a:pt x="1146773" y="446681"/>
                </a:cubicBezTo>
                <a:cubicBezTo>
                  <a:pt x="1146538" y="446698"/>
                  <a:pt x="1146285" y="446630"/>
                  <a:pt x="1146150" y="446428"/>
                </a:cubicBezTo>
                <a:cubicBezTo>
                  <a:pt x="1146066" y="446276"/>
                  <a:pt x="1145998" y="446125"/>
                  <a:pt x="1145998" y="445939"/>
                </a:cubicBezTo>
                <a:cubicBezTo>
                  <a:pt x="1145998" y="445838"/>
                  <a:pt x="1145965" y="445687"/>
                  <a:pt x="1146032" y="445602"/>
                </a:cubicBezTo>
                <a:cubicBezTo>
                  <a:pt x="1146251" y="445653"/>
                  <a:pt x="1146352" y="445821"/>
                  <a:pt x="1146605" y="445653"/>
                </a:cubicBezTo>
                <a:cubicBezTo>
                  <a:pt x="1146740" y="445552"/>
                  <a:pt x="1146807" y="445400"/>
                  <a:pt x="1146993" y="445434"/>
                </a:cubicBezTo>
                <a:close/>
                <a:moveTo>
                  <a:pt x="1281205" y="444356"/>
                </a:moveTo>
                <a:cubicBezTo>
                  <a:pt x="1281795" y="444322"/>
                  <a:pt x="1281997" y="445266"/>
                  <a:pt x="1282250" y="445670"/>
                </a:cubicBezTo>
                <a:cubicBezTo>
                  <a:pt x="1282401" y="445923"/>
                  <a:pt x="1282654" y="445940"/>
                  <a:pt x="1282704" y="446243"/>
                </a:cubicBezTo>
                <a:cubicBezTo>
                  <a:pt x="1282755" y="446546"/>
                  <a:pt x="1282654" y="446715"/>
                  <a:pt x="1282452" y="446867"/>
                </a:cubicBezTo>
                <a:cubicBezTo>
                  <a:pt x="1282132" y="447102"/>
                  <a:pt x="1282014" y="447473"/>
                  <a:pt x="1281879" y="447827"/>
                </a:cubicBezTo>
                <a:cubicBezTo>
                  <a:pt x="1281795" y="448046"/>
                  <a:pt x="1281542" y="448686"/>
                  <a:pt x="1281222" y="448619"/>
                </a:cubicBezTo>
                <a:cubicBezTo>
                  <a:pt x="1281171" y="448602"/>
                  <a:pt x="1281036" y="448366"/>
                  <a:pt x="1280986" y="448316"/>
                </a:cubicBezTo>
                <a:cubicBezTo>
                  <a:pt x="1280834" y="448181"/>
                  <a:pt x="1280699" y="448097"/>
                  <a:pt x="1280666" y="447894"/>
                </a:cubicBezTo>
                <a:cubicBezTo>
                  <a:pt x="1280615" y="447608"/>
                  <a:pt x="1280699" y="447237"/>
                  <a:pt x="1280750" y="446951"/>
                </a:cubicBezTo>
                <a:cubicBezTo>
                  <a:pt x="1280800" y="446664"/>
                  <a:pt x="1280918" y="446412"/>
                  <a:pt x="1280969" y="446108"/>
                </a:cubicBezTo>
                <a:lnTo>
                  <a:pt x="1280986" y="446091"/>
                </a:lnTo>
                <a:cubicBezTo>
                  <a:pt x="1281036" y="445704"/>
                  <a:pt x="1281036" y="445805"/>
                  <a:pt x="1281390" y="445704"/>
                </a:cubicBezTo>
                <a:cubicBezTo>
                  <a:pt x="1281390" y="445502"/>
                  <a:pt x="1281053" y="445434"/>
                  <a:pt x="1281003" y="445182"/>
                </a:cubicBezTo>
                <a:cubicBezTo>
                  <a:pt x="1280952" y="444861"/>
                  <a:pt x="1281188" y="444642"/>
                  <a:pt x="1281205" y="444356"/>
                </a:cubicBezTo>
                <a:close/>
                <a:moveTo>
                  <a:pt x="1155132" y="442840"/>
                </a:moveTo>
                <a:cubicBezTo>
                  <a:pt x="1155469" y="442907"/>
                  <a:pt x="1155924" y="443025"/>
                  <a:pt x="1156193" y="443261"/>
                </a:cubicBezTo>
                <a:cubicBezTo>
                  <a:pt x="1156480" y="443514"/>
                  <a:pt x="1156446" y="443766"/>
                  <a:pt x="1156817" y="443901"/>
                </a:cubicBezTo>
                <a:cubicBezTo>
                  <a:pt x="1157305" y="444070"/>
                  <a:pt x="1157693" y="444103"/>
                  <a:pt x="1158148" y="444474"/>
                </a:cubicBezTo>
                <a:cubicBezTo>
                  <a:pt x="1158519" y="444777"/>
                  <a:pt x="1158637" y="445030"/>
                  <a:pt x="1159092" y="445098"/>
                </a:cubicBezTo>
                <a:cubicBezTo>
                  <a:pt x="1159749" y="445199"/>
                  <a:pt x="1159985" y="445064"/>
                  <a:pt x="1160608" y="445451"/>
                </a:cubicBezTo>
                <a:cubicBezTo>
                  <a:pt x="1161248" y="445856"/>
                  <a:pt x="1161417" y="446648"/>
                  <a:pt x="1161636" y="447372"/>
                </a:cubicBezTo>
                <a:cubicBezTo>
                  <a:pt x="1162580" y="447541"/>
                  <a:pt x="1163355" y="448131"/>
                  <a:pt x="1164315" y="447844"/>
                </a:cubicBezTo>
                <a:cubicBezTo>
                  <a:pt x="1164686" y="447743"/>
                  <a:pt x="1164905" y="447608"/>
                  <a:pt x="1165326" y="447709"/>
                </a:cubicBezTo>
                <a:cubicBezTo>
                  <a:pt x="1165613" y="447777"/>
                  <a:pt x="1165781" y="447996"/>
                  <a:pt x="1166034" y="448063"/>
                </a:cubicBezTo>
                <a:cubicBezTo>
                  <a:pt x="1166590" y="448215"/>
                  <a:pt x="1167213" y="447794"/>
                  <a:pt x="1167871" y="447861"/>
                </a:cubicBezTo>
                <a:cubicBezTo>
                  <a:pt x="1168477" y="447928"/>
                  <a:pt x="1169252" y="448468"/>
                  <a:pt x="1169977" y="448670"/>
                </a:cubicBezTo>
                <a:cubicBezTo>
                  <a:pt x="1171527" y="448282"/>
                  <a:pt x="1170836" y="446934"/>
                  <a:pt x="1171409" y="445890"/>
                </a:cubicBezTo>
                <a:cubicBezTo>
                  <a:pt x="1172218" y="444390"/>
                  <a:pt x="1173381" y="446732"/>
                  <a:pt x="1174105" y="446749"/>
                </a:cubicBezTo>
                <a:cubicBezTo>
                  <a:pt x="1174510" y="446749"/>
                  <a:pt x="1174847" y="446462"/>
                  <a:pt x="1175285" y="446580"/>
                </a:cubicBezTo>
                <a:cubicBezTo>
                  <a:pt x="1175554" y="446665"/>
                  <a:pt x="1175790" y="447002"/>
                  <a:pt x="1176077" y="447069"/>
                </a:cubicBezTo>
                <a:cubicBezTo>
                  <a:pt x="1176447" y="447153"/>
                  <a:pt x="1176852" y="447002"/>
                  <a:pt x="1177256" y="447136"/>
                </a:cubicBezTo>
                <a:cubicBezTo>
                  <a:pt x="1177677" y="447288"/>
                  <a:pt x="1177661" y="447659"/>
                  <a:pt x="1178014" y="447861"/>
                </a:cubicBezTo>
                <a:cubicBezTo>
                  <a:pt x="1178587" y="448198"/>
                  <a:pt x="1179447" y="447743"/>
                  <a:pt x="1179801" y="448468"/>
                </a:cubicBezTo>
                <a:cubicBezTo>
                  <a:pt x="1180070" y="449024"/>
                  <a:pt x="1179817" y="449158"/>
                  <a:pt x="1180475" y="449445"/>
                </a:cubicBezTo>
                <a:cubicBezTo>
                  <a:pt x="1181216" y="449765"/>
                  <a:pt x="1180946" y="449967"/>
                  <a:pt x="1181047" y="450827"/>
                </a:cubicBezTo>
                <a:cubicBezTo>
                  <a:pt x="1181216" y="452293"/>
                  <a:pt x="1182985" y="452630"/>
                  <a:pt x="1184266" y="452394"/>
                </a:cubicBezTo>
                <a:cubicBezTo>
                  <a:pt x="1184990" y="452259"/>
                  <a:pt x="1185445" y="451821"/>
                  <a:pt x="1186221" y="451821"/>
                </a:cubicBezTo>
                <a:cubicBezTo>
                  <a:pt x="1186894" y="451821"/>
                  <a:pt x="1187484" y="452057"/>
                  <a:pt x="1188091" y="452343"/>
                </a:cubicBezTo>
                <a:cubicBezTo>
                  <a:pt x="1188917" y="452748"/>
                  <a:pt x="1189102" y="452983"/>
                  <a:pt x="1188917" y="453809"/>
                </a:cubicBezTo>
                <a:cubicBezTo>
                  <a:pt x="1188799" y="454332"/>
                  <a:pt x="1188596" y="454753"/>
                  <a:pt x="1188596" y="455292"/>
                </a:cubicBezTo>
                <a:cubicBezTo>
                  <a:pt x="1188596" y="455730"/>
                  <a:pt x="1188613" y="456286"/>
                  <a:pt x="1188799" y="456674"/>
                </a:cubicBezTo>
                <a:cubicBezTo>
                  <a:pt x="1188984" y="457028"/>
                  <a:pt x="1189523" y="457381"/>
                  <a:pt x="1189388" y="457836"/>
                </a:cubicBezTo>
                <a:cubicBezTo>
                  <a:pt x="1189102" y="457820"/>
                  <a:pt x="1188832" y="457836"/>
                  <a:pt x="1188563" y="457718"/>
                </a:cubicBezTo>
                <a:cubicBezTo>
                  <a:pt x="1188276" y="457600"/>
                  <a:pt x="1188091" y="457196"/>
                  <a:pt x="1187821" y="457146"/>
                </a:cubicBezTo>
                <a:cubicBezTo>
                  <a:pt x="1187619" y="457112"/>
                  <a:pt x="1187248" y="457331"/>
                  <a:pt x="1186979" y="457297"/>
                </a:cubicBezTo>
                <a:cubicBezTo>
                  <a:pt x="1186221" y="457230"/>
                  <a:pt x="1185479" y="456792"/>
                  <a:pt x="1184889" y="456387"/>
                </a:cubicBezTo>
                <a:cubicBezTo>
                  <a:pt x="1184468" y="456101"/>
                  <a:pt x="1184013" y="455899"/>
                  <a:pt x="1183508" y="455747"/>
                </a:cubicBezTo>
                <a:cubicBezTo>
                  <a:pt x="1182648" y="455494"/>
                  <a:pt x="1182379" y="455848"/>
                  <a:pt x="1181637" y="456135"/>
                </a:cubicBezTo>
                <a:cubicBezTo>
                  <a:pt x="1179834" y="456825"/>
                  <a:pt x="1177425" y="456303"/>
                  <a:pt x="1175689" y="455814"/>
                </a:cubicBezTo>
                <a:cubicBezTo>
                  <a:pt x="1174105" y="455376"/>
                  <a:pt x="1172555" y="455343"/>
                  <a:pt x="1171106" y="454500"/>
                </a:cubicBezTo>
                <a:cubicBezTo>
                  <a:pt x="1170128" y="453944"/>
                  <a:pt x="1169488" y="453590"/>
                  <a:pt x="1168342" y="453540"/>
                </a:cubicBezTo>
                <a:lnTo>
                  <a:pt x="1168275" y="453523"/>
                </a:lnTo>
                <a:cubicBezTo>
                  <a:pt x="1167534" y="453489"/>
                  <a:pt x="1166792" y="453472"/>
                  <a:pt x="1166051" y="453388"/>
                </a:cubicBezTo>
                <a:cubicBezTo>
                  <a:pt x="1165174" y="453287"/>
                  <a:pt x="1164467" y="452950"/>
                  <a:pt x="1163624" y="452731"/>
                </a:cubicBezTo>
                <a:cubicBezTo>
                  <a:pt x="1162647" y="452478"/>
                  <a:pt x="1161838" y="452647"/>
                  <a:pt x="1160962" y="453017"/>
                </a:cubicBezTo>
                <a:cubicBezTo>
                  <a:pt x="1160675" y="453135"/>
                  <a:pt x="1160355" y="453270"/>
                  <a:pt x="1160035" y="453236"/>
                </a:cubicBezTo>
                <a:cubicBezTo>
                  <a:pt x="1159547" y="453169"/>
                  <a:pt x="1159344" y="452748"/>
                  <a:pt x="1158940" y="452495"/>
                </a:cubicBezTo>
                <a:cubicBezTo>
                  <a:pt x="1158502" y="452225"/>
                  <a:pt x="1157979" y="452293"/>
                  <a:pt x="1157440" y="452158"/>
                </a:cubicBezTo>
                <a:cubicBezTo>
                  <a:pt x="1156008" y="451821"/>
                  <a:pt x="1154593" y="451518"/>
                  <a:pt x="1153194" y="451063"/>
                </a:cubicBezTo>
                <a:cubicBezTo>
                  <a:pt x="1152739" y="450911"/>
                  <a:pt x="1151290" y="450793"/>
                  <a:pt x="1151239" y="450203"/>
                </a:cubicBezTo>
                <a:cubicBezTo>
                  <a:pt x="1151206" y="449799"/>
                  <a:pt x="1151779" y="449664"/>
                  <a:pt x="1151846" y="449378"/>
                </a:cubicBezTo>
                <a:cubicBezTo>
                  <a:pt x="1152048" y="448535"/>
                  <a:pt x="1149942" y="448282"/>
                  <a:pt x="1149436" y="448181"/>
                </a:cubicBezTo>
                <a:cubicBezTo>
                  <a:pt x="1148981" y="448097"/>
                  <a:pt x="1148594" y="448013"/>
                  <a:pt x="1148156" y="448030"/>
                </a:cubicBezTo>
                <a:cubicBezTo>
                  <a:pt x="1147819" y="448030"/>
                  <a:pt x="1147566" y="448114"/>
                  <a:pt x="1147212" y="448030"/>
                </a:cubicBezTo>
                <a:cubicBezTo>
                  <a:pt x="1146976" y="447945"/>
                  <a:pt x="1146841" y="447878"/>
                  <a:pt x="1146622" y="447878"/>
                </a:cubicBezTo>
                <a:cubicBezTo>
                  <a:pt x="1146285" y="447878"/>
                  <a:pt x="1146117" y="448131"/>
                  <a:pt x="1145864" y="447827"/>
                </a:cubicBezTo>
                <a:cubicBezTo>
                  <a:pt x="1145544" y="447457"/>
                  <a:pt x="1145830" y="447052"/>
                  <a:pt x="1146252" y="447052"/>
                </a:cubicBezTo>
                <a:cubicBezTo>
                  <a:pt x="1146606" y="447069"/>
                  <a:pt x="1146656" y="447271"/>
                  <a:pt x="1147077" y="447204"/>
                </a:cubicBezTo>
                <a:cubicBezTo>
                  <a:pt x="1147515" y="447120"/>
                  <a:pt x="1147751" y="446884"/>
                  <a:pt x="1147836" y="446479"/>
                </a:cubicBezTo>
                <a:cubicBezTo>
                  <a:pt x="1147937" y="446024"/>
                  <a:pt x="1147734" y="445569"/>
                  <a:pt x="1148206" y="445283"/>
                </a:cubicBezTo>
                <a:cubicBezTo>
                  <a:pt x="1148695" y="444996"/>
                  <a:pt x="1149386" y="445098"/>
                  <a:pt x="1149689" y="444424"/>
                </a:cubicBezTo>
                <a:cubicBezTo>
                  <a:pt x="1149908" y="443969"/>
                  <a:pt x="1149790" y="443261"/>
                  <a:pt x="1150279" y="442974"/>
                </a:cubicBezTo>
                <a:cubicBezTo>
                  <a:pt x="1150700" y="442739"/>
                  <a:pt x="1151307" y="442974"/>
                  <a:pt x="1151576" y="443311"/>
                </a:cubicBezTo>
                <a:cubicBezTo>
                  <a:pt x="1152014" y="443244"/>
                  <a:pt x="1152469" y="443244"/>
                  <a:pt x="1152891" y="443413"/>
                </a:cubicBezTo>
                <a:cubicBezTo>
                  <a:pt x="1153076" y="443480"/>
                  <a:pt x="1153396" y="443800"/>
                  <a:pt x="1153548" y="443834"/>
                </a:cubicBezTo>
                <a:cubicBezTo>
                  <a:pt x="1153986" y="443901"/>
                  <a:pt x="1154256" y="443379"/>
                  <a:pt x="1154458" y="443092"/>
                </a:cubicBezTo>
                <a:cubicBezTo>
                  <a:pt x="1154727" y="442739"/>
                  <a:pt x="1154609" y="442722"/>
                  <a:pt x="1155132" y="442840"/>
                </a:cubicBezTo>
                <a:close/>
                <a:moveTo>
                  <a:pt x="1283480" y="440160"/>
                </a:moveTo>
                <a:cubicBezTo>
                  <a:pt x="1283615" y="440430"/>
                  <a:pt x="1283834" y="440413"/>
                  <a:pt x="1283901" y="440598"/>
                </a:cubicBezTo>
                <a:cubicBezTo>
                  <a:pt x="1283952" y="440767"/>
                  <a:pt x="1283851" y="440986"/>
                  <a:pt x="1283918" y="441171"/>
                </a:cubicBezTo>
                <a:cubicBezTo>
                  <a:pt x="1283985" y="441373"/>
                  <a:pt x="1284070" y="441407"/>
                  <a:pt x="1284103" y="441626"/>
                </a:cubicBezTo>
                <a:cubicBezTo>
                  <a:pt x="1284137" y="441879"/>
                  <a:pt x="1284221" y="442148"/>
                  <a:pt x="1284238" y="442401"/>
                </a:cubicBezTo>
                <a:cubicBezTo>
                  <a:pt x="1284255" y="442637"/>
                  <a:pt x="1284204" y="442603"/>
                  <a:pt x="1284070" y="442755"/>
                </a:cubicBezTo>
                <a:cubicBezTo>
                  <a:pt x="1283918" y="442940"/>
                  <a:pt x="1283952" y="442923"/>
                  <a:pt x="1284002" y="443142"/>
                </a:cubicBezTo>
                <a:cubicBezTo>
                  <a:pt x="1284053" y="443345"/>
                  <a:pt x="1284002" y="443395"/>
                  <a:pt x="1283952" y="443597"/>
                </a:cubicBezTo>
                <a:cubicBezTo>
                  <a:pt x="1283901" y="443850"/>
                  <a:pt x="1283918" y="444086"/>
                  <a:pt x="1283952" y="444339"/>
                </a:cubicBezTo>
                <a:cubicBezTo>
                  <a:pt x="1283985" y="444592"/>
                  <a:pt x="1284070" y="445047"/>
                  <a:pt x="1283817" y="445215"/>
                </a:cubicBezTo>
                <a:cubicBezTo>
                  <a:pt x="1283699" y="445299"/>
                  <a:pt x="1283615" y="445232"/>
                  <a:pt x="1283497" y="445282"/>
                </a:cubicBezTo>
                <a:cubicBezTo>
                  <a:pt x="1283379" y="445333"/>
                  <a:pt x="1283278" y="445468"/>
                  <a:pt x="1283176" y="445485"/>
                </a:cubicBezTo>
                <a:cubicBezTo>
                  <a:pt x="1282705" y="445603"/>
                  <a:pt x="1282502" y="444996"/>
                  <a:pt x="1282317" y="444693"/>
                </a:cubicBezTo>
                <a:cubicBezTo>
                  <a:pt x="1282081" y="444288"/>
                  <a:pt x="1281424" y="444170"/>
                  <a:pt x="1281390" y="443631"/>
                </a:cubicBezTo>
                <a:cubicBezTo>
                  <a:pt x="1281340" y="442974"/>
                  <a:pt x="1281879" y="443614"/>
                  <a:pt x="1282149" y="443480"/>
                </a:cubicBezTo>
                <a:lnTo>
                  <a:pt x="1282165" y="443463"/>
                </a:lnTo>
                <a:cubicBezTo>
                  <a:pt x="1282267" y="443412"/>
                  <a:pt x="1282317" y="443176"/>
                  <a:pt x="1282368" y="443075"/>
                </a:cubicBezTo>
                <a:cubicBezTo>
                  <a:pt x="1282469" y="442890"/>
                  <a:pt x="1282519" y="442822"/>
                  <a:pt x="1282469" y="442570"/>
                </a:cubicBezTo>
                <a:cubicBezTo>
                  <a:pt x="1282418" y="442300"/>
                  <a:pt x="1282368" y="442351"/>
                  <a:pt x="1282149" y="442249"/>
                </a:cubicBezTo>
                <a:cubicBezTo>
                  <a:pt x="1281896" y="442148"/>
                  <a:pt x="1281828" y="442014"/>
                  <a:pt x="1281795" y="441710"/>
                </a:cubicBezTo>
                <a:cubicBezTo>
                  <a:pt x="1282048" y="441693"/>
                  <a:pt x="1282233" y="441879"/>
                  <a:pt x="1282418" y="441643"/>
                </a:cubicBezTo>
                <a:cubicBezTo>
                  <a:pt x="1282486" y="441542"/>
                  <a:pt x="1282486" y="441390"/>
                  <a:pt x="1282553" y="441289"/>
                </a:cubicBezTo>
                <a:cubicBezTo>
                  <a:pt x="1282620" y="441205"/>
                  <a:pt x="1282705" y="441171"/>
                  <a:pt x="1282789" y="441104"/>
                </a:cubicBezTo>
                <a:cubicBezTo>
                  <a:pt x="1283126" y="440885"/>
                  <a:pt x="1282991" y="440160"/>
                  <a:pt x="1283480" y="440160"/>
                </a:cubicBezTo>
                <a:close/>
                <a:moveTo>
                  <a:pt x="1223998" y="439065"/>
                </a:moveTo>
                <a:lnTo>
                  <a:pt x="1224000" y="439080"/>
                </a:lnTo>
                <a:lnTo>
                  <a:pt x="1223998" y="439082"/>
                </a:lnTo>
                <a:close/>
                <a:moveTo>
                  <a:pt x="1224740" y="438357"/>
                </a:moveTo>
                <a:cubicBezTo>
                  <a:pt x="1224790" y="438458"/>
                  <a:pt x="1224757" y="438475"/>
                  <a:pt x="1224875" y="438542"/>
                </a:cubicBezTo>
                <a:cubicBezTo>
                  <a:pt x="1224976" y="438610"/>
                  <a:pt x="1225110" y="438593"/>
                  <a:pt x="1225144" y="438728"/>
                </a:cubicBezTo>
                <a:cubicBezTo>
                  <a:pt x="1225195" y="438812"/>
                  <a:pt x="1225144" y="438913"/>
                  <a:pt x="1225144" y="438997"/>
                </a:cubicBezTo>
                <a:cubicBezTo>
                  <a:pt x="1225144" y="439115"/>
                  <a:pt x="1225178" y="439250"/>
                  <a:pt x="1225212" y="439368"/>
                </a:cubicBezTo>
                <a:cubicBezTo>
                  <a:pt x="1225262" y="439621"/>
                  <a:pt x="1225363" y="439958"/>
                  <a:pt x="1225296" y="440211"/>
                </a:cubicBezTo>
                <a:cubicBezTo>
                  <a:pt x="1225245" y="440362"/>
                  <a:pt x="1224841" y="440733"/>
                  <a:pt x="1224689" y="440733"/>
                </a:cubicBezTo>
                <a:cubicBezTo>
                  <a:pt x="1224571" y="440497"/>
                  <a:pt x="1224487" y="440244"/>
                  <a:pt x="1224369" y="440008"/>
                </a:cubicBezTo>
                <a:cubicBezTo>
                  <a:pt x="1224268" y="439789"/>
                  <a:pt x="1224116" y="439587"/>
                  <a:pt x="1224032" y="439351"/>
                </a:cubicBezTo>
                <a:lnTo>
                  <a:pt x="1224000" y="439080"/>
                </a:lnTo>
                <a:lnTo>
                  <a:pt x="1224167" y="438930"/>
                </a:lnTo>
                <a:cubicBezTo>
                  <a:pt x="1224268" y="438761"/>
                  <a:pt x="1224116" y="438627"/>
                  <a:pt x="1224268" y="438509"/>
                </a:cubicBezTo>
                <a:cubicBezTo>
                  <a:pt x="1224352" y="438441"/>
                  <a:pt x="1224622" y="438357"/>
                  <a:pt x="1224740" y="438357"/>
                </a:cubicBezTo>
                <a:close/>
                <a:moveTo>
                  <a:pt x="1228531" y="435897"/>
                </a:moveTo>
                <a:cubicBezTo>
                  <a:pt x="1228447" y="436318"/>
                  <a:pt x="1228615" y="436487"/>
                  <a:pt x="1228615" y="436740"/>
                </a:cubicBezTo>
                <a:cubicBezTo>
                  <a:pt x="1228598" y="436959"/>
                  <a:pt x="1228497" y="437144"/>
                  <a:pt x="1228413" y="437346"/>
                </a:cubicBezTo>
                <a:cubicBezTo>
                  <a:pt x="1228278" y="437616"/>
                  <a:pt x="1228177" y="437919"/>
                  <a:pt x="1227992" y="438155"/>
                </a:cubicBezTo>
                <a:cubicBezTo>
                  <a:pt x="1227874" y="438340"/>
                  <a:pt x="1227773" y="438408"/>
                  <a:pt x="1227773" y="438627"/>
                </a:cubicBezTo>
                <a:cubicBezTo>
                  <a:pt x="1227756" y="439115"/>
                  <a:pt x="1227806" y="439587"/>
                  <a:pt x="1227402" y="439941"/>
                </a:cubicBezTo>
                <a:cubicBezTo>
                  <a:pt x="1227233" y="440076"/>
                  <a:pt x="1227115" y="440110"/>
                  <a:pt x="1226913" y="440110"/>
                </a:cubicBezTo>
                <a:cubicBezTo>
                  <a:pt x="1226778" y="440110"/>
                  <a:pt x="1226728" y="440160"/>
                  <a:pt x="1226610" y="440160"/>
                </a:cubicBezTo>
                <a:cubicBezTo>
                  <a:pt x="1226172" y="440211"/>
                  <a:pt x="1226206" y="439402"/>
                  <a:pt x="1226222" y="439115"/>
                </a:cubicBezTo>
                <a:cubicBezTo>
                  <a:pt x="1226239" y="438930"/>
                  <a:pt x="1226290" y="438846"/>
                  <a:pt x="1226458" y="438745"/>
                </a:cubicBezTo>
                <a:lnTo>
                  <a:pt x="1226492" y="438778"/>
                </a:lnTo>
                <a:cubicBezTo>
                  <a:pt x="1226627" y="438694"/>
                  <a:pt x="1226846" y="438677"/>
                  <a:pt x="1226930" y="438543"/>
                </a:cubicBezTo>
                <a:cubicBezTo>
                  <a:pt x="1227132" y="438239"/>
                  <a:pt x="1226661" y="437835"/>
                  <a:pt x="1226627" y="437548"/>
                </a:cubicBezTo>
                <a:cubicBezTo>
                  <a:pt x="1226593" y="437144"/>
                  <a:pt x="1226711" y="436756"/>
                  <a:pt x="1227099" y="436622"/>
                </a:cubicBezTo>
                <a:cubicBezTo>
                  <a:pt x="1227402" y="436504"/>
                  <a:pt x="1227587" y="436453"/>
                  <a:pt x="1227823" y="436251"/>
                </a:cubicBezTo>
                <a:cubicBezTo>
                  <a:pt x="1228009" y="436082"/>
                  <a:pt x="1228278" y="435931"/>
                  <a:pt x="1228531" y="435897"/>
                </a:cubicBezTo>
                <a:close/>
                <a:moveTo>
                  <a:pt x="1229643" y="434988"/>
                </a:moveTo>
                <a:cubicBezTo>
                  <a:pt x="1229812" y="434836"/>
                  <a:pt x="1230165" y="434768"/>
                  <a:pt x="1230250" y="435004"/>
                </a:cubicBezTo>
                <a:cubicBezTo>
                  <a:pt x="1230300" y="435105"/>
                  <a:pt x="1230267" y="435223"/>
                  <a:pt x="1230300" y="435325"/>
                </a:cubicBezTo>
                <a:cubicBezTo>
                  <a:pt x="1230334" y="435409"/>
                  <a:pt x="1230435" y="435476"/>
                  <a:pt x="1230469" y="435560"/>
                </a:cubicBezTo>
                <a:cubicBezTo>
                  <a:pt x="1230620" y="435864"/>
                  <a:pt x="1230789" y="436319"/>
                  <a:pt x="1230823" y="436673"/>
                </a:cubicBezTo>
                <a:cubicBezTo>
                  <a:pt x="1230856" y="437010"/>
                  <a:pt x="1230738" y="437128"/>
                  <a:pt x="1230435" y="436959"/>
                </a:cubicBezTo>
                <a:cubicBezTo>
                  <a:pt x="1230351" y="436908"/>
                  <a:pt x="1230283" y="436858"/>
                  <a:pt x="1230165" y="436875"/>
                </a:cubicBezTo>
                <a:lnTo>
                  <a:pt x="1230132" y="436892"/>
                </a:lnTo>
                <a:cubicBezTo>
                  <a:pt x="1229862" y="436942"/>
                  <a:pt x="1229946" y="437330"/>
                  <a:pt x="1229946" y="437582"/>
                </a:cubicBezTo>
                <a:cubicBezTo>
                  <a:pt x="1229946" y="437970"/>
                  <a:pt x="1229677" y="438004"/>
                  <a:pt x="1229525" y="438307"/>
                </a:cubicBezTo>
                <a:cubicBezTo>
                  <a:pt x="1229424" y="438509"/>
                  <a:pt x="1229390" y="438981"/>
                  <a:pt x="1229626" y="439032"/>
                </a:cubicBezTo>
                <a:cubicBezTo>
                  <a:pt x="1229795" y="439065"/>
                  <a:pt x="1229913" y="438914"/>
                  <a:pt x="1230064" y="439015"/>
                </a:cubicBezTo>
                <a:cubicBezTo>
                  <a:pt x="1230199" y="439099"/>
                  <a:pt x="1230351" y="439470"/>
                  <a:pt x="1230351" y="439621"/>
                </a:cubicBezTo>
                <a:cubicBezTo>
                  <a:pt x="1230385" y="440093"/>
                  <a:pt x="1230014" y="439992"/>
                  <a:pt x="1229711" y="440127"/>
                </a:cubicBezTo>
                <a:cubicBezTo>
                  <a:pt x="1229559" y="440194"/>
                  <a:pt x="1229475" y="440295"/>
                  <a:pt x="1229407" y="440447"/>
                </a:cubicBezTo>
                <a:cubicBezTo>
                  <a:pt x="1229323" y="440632"/>
                  <a:pt x="1229272" y="440835"/>
                  <a:pt x="1229171" y="441020"/>
                </a:cubicBezTo>
                <a:cubicBezTo>
                  <a:pt x="1229104" y="441121"/>
                  <a:pt x="1229138" y="441239"/>
                  <a:pt x="1229104" y="441340"/>
                </a:cubicBezTo>
                <a:cubicBezTo>
                  <a:pt x="1229037" y="441509"/>
                  <a:pt x="1228683" y="441660"/>
                  <a:pt x="1228514" y="441728"/>
                </a:cubicBezTo>
                <a:cubicBezTo>
                  <a:pt x="1228312" y="441795"/>
                  <a:pt x="1228228" y="441728"/>
                  <a:pt x="1227823" y="441728"/>
                </a:cubicBezTo>
                <a:cubicBezTo>
                  <a:pt x="1227587" y="441323"/>
                  <a:pt x="1227689" y="440801"/>
                  <a:pt x="1227908" y="440430"/>
                </a:cubicBezTo>
                <a:cubicBezTo>
                  <a:pt x="1228009" y="440245"/>
                  <a:pt x="1228076" y="439992"/>
                  <a:pt x="1228144" y="439790"/>
                </a:cubicBezTo>
                <a:cubicBezTo>
                  <a:pt x="1228211" y="439571"/>
                  <a:pt x="1228211" y="439335"/>
                  <a:pt x="1228261" y="439099"/>
                </a:cubicBezTo>
                <a:cubicBezTo>
                  <a:pt x="1228329" y="438863"/>
                  <a:pt x="1228480" y="438796"/>
                  <a:pt x="1228615" y="438610"/>
                </a:cubicBezTo>
                <a:cubicBezTo>
                  <a:pt x="1228767" y="438425"/>
                  <a:pt x="1228817" y="438139"/>
                  <a:pt x="1228868" y="437919"/>
                </a:cubicBezTo>
                <a:cubicBezTo>
                  <a:pt x="1229053" y="437111"/>
                  <a:pt x="1229390" y="436302"/>
                  <a:pt x="1229475" y="435476"/>
                </a:cubicBezTo>
                <a:cubicBezTo>
                  <a:pt x="1229475" y="435308"/>
                  <a:pt x="1229492" y="435122"/>
                  <a:pt x="1229643" y="434988"/>
                </a:cubicBezTo>
                <a:close/>
                <a:moveTo>
                  <a:pt x="1363435" y="433774"/>
                </a:moveTo>
                <a:cubicBezTo>
                  <a:pt x="1363671" y="433589"/>
                  <a:pt x="1364024" y="433656"/>
                  <a:pt x="1364227" y="433808"/>
                </a:cubicBezTo>
                <a:cubicBezTo>
                  <a:pt x="1364429" y="433960"/>
                  <a:pt x="1364513" y="434145"/>
                  <a:pt x="1364783" y="434145"/>
                </a:cubicBezTo>
                <a:cubicBezTo>
                  <a:pt x="1365035" y="434145"/>
                  <a:pt x="1365170" y="433993"/>
                  <a:pt x="1365406" y="433943"/>
                </a:cubicBezTo>
                <a:cubicBezTo>
                  <a:pt x="1365709" y="433875"/>
                  <a:pt x="1365895" y="434061"/>
                  <a:pt x="1366148" y="434196"/>
                </a:cubicBezTo>
                <a:cubicBezTo>
                  <a:pt x="1366451" y="434347"/>
                  <a:pt x="1366788" y="434448"/>
                  <a:pt x="1367108" y="434482"/>
                </a:cubicBezTo>
                <a:cubicBezTo>
                  <a:pt x="1367192" y="434752"/>
                  <a:pt x="1367074" y="435021"/>
                  <a:pt x="1367007" y="435291"/>
                </a:cubicBezTo>
                <a:cubicBezTo>
                  <a:pt x="1366906" y="435695"/>
                  <a:pt x="1367007" y="435965"/>
                  <a:pt x="1367125" y="436352"/>
                </a:cubicBezTo>
                <a:cubicBezTo>
                  <a:pt x="1367310" y="436976"/>
                  <a:pt x="1367260" y="437229"/>
                  <a:pt x="1366704" y="437616"/>
                </a:cubicBezTo>
                <a:cubicBezTo>
                  <a:pt x="1366485" y="437768"/>
                  <a:pt x="1366299" y="437903"/>
                  <a:pt x="1366030" y="437903"/>
                </a:cubicBezTo>
                <a:cubicBezTo>
                  <a:pt x="1365608" y="437936"/>
                  <a:pt x="1365389" y="437970"/>
                  <a:pt x="1365069" y="438341"/>
                </a:cubicBezTo>
                <a:cubicBezTo>
                  <a:pt x="1365238" y="438930"/>
                  <a:pt x="1365895" y="439453"/>
                  <a:pt x="1365541" y="440093"/>
                </a:cubicBezTo>
                <a:cubicBezTo>
                  <a:pt x="1365187" y="440733"/>
                  <a:pt x="1364193" y="441037"/>
                  <a:pt x="1363519" y="441222"/>
                </a:cubicBezTo>
                <a:cubicBezTo>
                  <a:pt x="1363384" y="441256"/>
                  <a:pt x="1363232" y="441306"/>
                  <a:pt x="1363098" y="441256"/>
                </a:cubicBezTo>
                <a:cubicBezTo>
                  <a:pt x="1363013" y="441222"/>
                  <a:pt x="1362997" y="441121"/>
                  <a:pt x="1362912" y="441087"/>
                </a:cubicBezTo>
                <a:cubicBezTo>
                  <a:pt x="1362525" y="440969"/>
                  <a:pt x="1361851" y="441525"/>
                  <a:pt x="1361733" y="441829"/>
                </a:cubicBezTo>
                <a:cubicBezTo>
                  <a:pt x="1361615" y="442098"/>
                  <a:pt x="1361699" y="442418"/>
                  <a:pt x="1361531" y="442688"/>
                </a:cubicBezTo>
                <a:cubicBezTo>
                  <a:pt x="1361295" y="443076"/>
                  <a:pt x="1360840" y="443244"/>
                  <a:pt x="1360435" y="443396"/>
                </a:cubicBezTo>
                <a:cubicBezTo>
                  <a:pt x="1359829" y="443632"/>
                  <a:pt x="1359205" y="443851"/>
                  <a:pt x="1358615" y="444087"/>
                </a:cubicBezTo>
                <a:cubicBezTo>
                  <a:pt x="1358295" y="444205"/>
                  <a:pt x="1358009" y="444289"/>
                  <a:pt x="1357773" y="444525"/>
                </a:cubicBezTo>
                <a:cubicBezTo>
                  <a:pt x="1357503" y="444811"/>
                  <a:pt x="1357318" y="444946"/>
                  <a:pt x="1356880" y="444980"/>
                </a:cubicBezTo>
                <a:cubicBezTo>
                  <a:pt x="1356442" y="444997"/>
                  <a:pt x="1356004" y="444895"/>
                  <a:pt x="1355566" y="444912"/>
                </a:cubicBezTo>
                <a:cubicBezTo>
                  <a:pt x="1355347" y="444929"/>
                  <a:pt x="1355161" y="444946"/>
                  <a:pt x="1354976" y="444946"/>
                </a:cubicBezTo>
                <a:cubicBezTo>
                  <a:pt x="1354453" y="445081"/>
                  <a:pt x="1353442" y="444626"/>
                  <a:pt x="1353223" y="444289"/>
                </a:cubicBezTo>
                <a:cubicBezTo>
                  <a:pt x="1353156" y="444171"/>
                  <a:pt x="1353122" y="443952"/>
                  <a:pt x="1353004" y="443868"/>
                </a:cubicBezTo>
                <a:cubicBezTo>
                  <a:pt x="1352853" y="443783"/>
                  <a:pt x="1352499" y="443783"/>
                  <a:pt x="1352330" y="443783"/>
                </a:cubicBezTo>
                <a:cubicBezTo>
                  <a:pt x="1351875" y="443766"/>
                  <a:pt x="1351741" y="444171"/>
                  <a:pt x="1351336" y="444171"/>
                </a:cubicBezTo>
                <a:cubicBezTo>
                  <a:pt x="1350831" y="444188"/>
                  <a:pt x="1350612" y="443531"/>
                  <a:pt x="1350308" y="443244"/>
                </a:cubicBezTo>
                <a:cubicBezTo>
                  <a:pt x="1349887" y="442823"/>
                  <a:pt x="1349213" y="442823"/>
                  <a:pt x="1348708" y="442587"/>
                </a:cubicBezTo>
                <a:cubicBezTo>
                  <a:pt x="1348488" y="442486"/>
                  <a:pt x="1348236" y="442402"/>
                  <a:pt x="1348067" y="442216"/>
                </a:cubicBezTo>
                <a:cubicBezTo>
                  <a:pt x="1347781" y="441913"/>
                  <a:pt x="1347612" y="441441"/>
                  <a:pt x="1347578" y="441037"/>
                </a:cubicBezTo>
                <a:cubicBezTo>
                  <a:pt x="1347545" y="440851"/>
                  <a:pt x="1347511" y="440464"/>
                  <a:pt x="1347680" y="440312"/>
                </a:cubicBezTo>
                <a:cubicBezTo>
                  <a:pt x="1347899" y="440144"/>
                  <a:pt x="1348050" y="440329"/>
                  <a:pt x="1348219" y="440430"/>
                </a:cubicBezTo>
                <a:cubicBezTo>
                  <a:pt x="1348657" y="440683"/>
                  <a:pt x="1349095" y="440363"/>
                  <a:pt x="1349550" y="440396"/>
                </a:cubicBezTo>
                <a:cubicBezTo>
                  <a:pt x="1349769" y="440396"/>
                  <a:pt x="1349887" y="440481"/>
                  <a:pt x="1350072" y="440565"/>
                </a:cubicBezTo>
                <a:cubicBezTo>
                  <a:pt x="1350393" y="440733"/>
                  <a:pt x="1350628" y="440649"/>
                  <a:pt x="1350965" y="440548"/>
                </a:cubicBezTo>
                <a:cubicBezTo>
                  <a:pt x="1351134" y="440514"/>
                  <a:pt x="1351404" y="440447"/>
                  <a:pt x="1351589" y="440514"/>
                </a:cubicBezTo>
                <a:cubicBezTo>
                  <a:pt x="1351825" y="440582"/>
                  <a:pt x="1351859" y="440801"/>
                  <a:pt x="1352010" y="440969"/>
                </a:cubicBezTo>
                <a:cubicBezTo>
                  <a:pt x="1352532" y="441525"/>
                  <a:pt x="1353021" y="441054"/>
                  <a:pt x="1353527" y="440851"/>
                </a:cubicBezTo>
                <a:cubicBezTo>
                  <a:pt x="1354015" y="440666"/>
                  <a:pt x="1354740" y="441070"/>
                  <a:pt x="1355026" y="440498"/>
                </a:cubicBezTo>
                <a:cubicBezTo>
                  <a:pt x="1355414" y="439739"/>
                  <a:pt x="1354976" y="438374"/>
                  <a:pt x="1356138" y="438122"/>
                </a:cubicBezTo>
                <a:cubicBezTo>
                  <a:pt x="1356273" y="438088"/>
                  <a:pt x="1356593" y="438071"/>
                  <a:pt x="1356627" y="438256"/>
                </a:cubicBezTo>
                <a:cubicBezTo>
                  <a:pt x="1356678" y="438492"/>
                  <a:pt x="1356509" y="438391"/>
                  <a:pt x="1356408" y="438526"/>
                </a:cubicBezTo>
                <a:cubicBezTo>
                  <a:pt x="1356189" y="438829"/>
                  <a:pt x="1356341" y="439301"/>
                  <a:pt x="1356206" y="439638"/>
                </a:cubicBezTo>
                <a:cubicBezTo>
                  <a:pt x="1356088" y="439857"/>
                  <a:pt x="1355919" y="440110"/>
                  <a:pt x="1356088" y="440380"/>
                </a:cubicBezTo>
                <a:cubicBezTo>
                  <a:pt x="1356223" y="440565"/>
                  <a:pt x="1356526" y="440599"/>
                  <a:pt x="1356728" y="440615"/>
                </a:cubicBezTo>
                <a:cubicBezTo>
                  <a:pt x="1356880" y="440632"/>
                  <a:pt x="1357284" y="440717"/>
                  <a:pt x="1357419" y="440666"/>
                </a:cubicBezTo>
                <a:cubicBezTo>
                  <a:pt x="1357520" y="440615"/>
                  <a:pt x="1357554" y="440447"/>
                  <a:pt x="1357638" y="440380"/>
                </a:cubicBezTo>
                <a:lnTo>
                  <a:pt x="1357672" y="440380"/>
                </a:lnTo>
                <a:cubicBezTo>
                  <a:pt x="1358009" y="440093"/>
                  <a:pt x="1358363" y="440531"/>
                  <a:pt x="1358733" y="440599"/>
                </a:cubicBezTo>
                <a:cubicBezTo>
                  <a:pt x="1359121" y="440666"/>
                  <a:pt x="1359542" y="440464"/>
                  <a:pt x="1359896" y="440346"/>
                </a:cubicBezTo>
                <a:cubicBezTo>
                  <a:pt x="1360722" y="440093"/>
                  <a:pt x="1360418" y="439554"/>
                  <a:pt x="1360621" y="438863"/>
                </a:cubicBezTo>
                <a:cubicBezTo>
                  <a:pt x="1360856" y="438071"/>
                  <a:pt x="1361632" y="437835"/>
                  <a:pt x="1362373" y="437616"/>
                </a:cubicBezTo>
                <a:cubicBezTo>
                  <a:pt x="1362676" y="437549"/>
                  <a:pt x="1362929" y="437582"/>
                  <a:pt x="1363216" y="437549"/>
                </a:cubicBezTo>
                <a:cubicBezTo>
                  <a:pt x="1363283" y="437532"/>
                  <a:pt x="1363334" y="437582"/>
                  <a:pt x="1363401" y="437549"/>
                </a:cubicBezTo>
                <a:cubicBezTo>
                  <a:pt x="1363569" y="437448"/>
                  <a:pt x="1363569" y="437043"/>
                  <a:pt x="1363569" y="436875"/>
                </a:cubicBezTo>
                <a:cubicBezTo>
                  <a:pt x="1363603" y="436538"/>
                  <a:pt x="1363586" y="436437"/>
                  <a:pt x="1363468" y="436150"/>
                </a:cubicBezTo>
                <a:cubicBezTo>
                  <a:pt x="1363249" y="435678"/>
                  <a:pt x="1363232" y="435190"/>
                  <a:pt x="1363249" y="434684"/>
                </a:cubicBezTo>
                <a:cubicBezTo>
                  <a:pt x="1363266" y="434431"/>
                  <a:pt x="1363199" y="433960"/>
                  <a:pt x="1363435" y="433774"/>
                </a:cubicBezTo>
                <a:close/>
                <a:moveTo>
                  <a:pt x="1230013" y="432443"/>
                </a:moveTo>
                <a:cubicBezTo>
                  <a:pt x="1230233" y="432628"/>
                  <a:pt x="1230890" y="432561"/>
                  <a:pt x="1231075" y="432847"/>
                </a:cubicBezTo>
                <a:cubicBezTo>
                  <a:pt x="1231328" y="433235"/>
                  <a:pt x="1230906" y="433471"/>
                  <a:pt x="1230738" y="433724"/>
                </a:cubicBezTo>
                <a:cubicBezTo>
                  <a:pt x="1230637" y="433858"/>
                  <a:pt x="1230603" y="434010"/>
                  <a:pt x="1230452" y="434077"/>
                </a:cubicBezTo>
                <a:cubicBezTo>
                  <a:pt x="1230283" y="434145"/>
                  <a:pt x="1230165" y="434145"/>
                  <a:pt x="1230098" y="434010"/>
                </a:cubicBezTo>
                <a:cubicBezTo>
                  <a:pt x="1230030" y="433875"/>
                  <a:pt x="1229997" y="433690"/>
                  <a:pt x="1229946" y="433538"/>
                </a:cubicBezTo>
                <a:cubicBezTo>
                  <a:pt x="1229896" y="433403"/>
                  <a:pt x="1229794" y="433218"/>
                  <a:pt x="1229778" y="433083"/>
                </a:cubicBezTo>
                <a:cubicBezTo>
                  <a:pt x="1229727" y="432847"/>
                  <a:pt x="1229912" y="432628"/>
                  <a:pt x="1230013" y="432443"/>
                </a:cubicBezTo>
                <a:close/>
                <a:moveTo>
                  <a:pt x="1198908" y="429848"/>
                </a:moveTo>
                <a:cubicBezTo>
                  <a:pt x="1199009" y="430471"/>
                  <a:pt x="1199178" y="431381"/>
                  <a:pt x="1198874" y="431887"/>
                </a:cubicBezTo>
                <a:cubicBezTo>
                  <a:pt x="1198689" y="432173"/>
                  <a:pt x="1198318" y="432072"/>
                  <a:pt x="1198116" y="432241"/>
                </a:cubicBezTo>
                <a:cubicBezTo>
                  <a:pt x="1197914" y="432392"/>
                  <a:pt x="1197897" y="432763"/>
                  <a:pt x="1197813" y="432965"/>
                </a:cubicBezTo>
                <a:cubicBezTo>
                  <a:pt x="1197695" y="433218"/>
                  <a:pt x="1197493" y="433555"/>
                  <a:pt x="1197206" y="433218"/>
                </a:cubicBezTo>
                <a:cubicBezTo>
                  <a:pt x="1197038" y="433016"/>
                  <a:pt x="1197240" y="432595"/>
                  <a:pt x="1197274" y="432342"/>
                </a:cubicBezTo>
                <a:cubicBezTo>
                  <a:pt x="1197341" y="431853"/>
                  <a:pt x="1197206" y="430893"/>
                  <a:pt x="1197594" y="430539"/>
                </a:cubicBezTo>
                <a:lnTo>
                  <a:pt x="1197594" y="430522"/>
                </a:lnTo>
                <a:cubicBezTo>
                  <a:pt x="1197762" y="430370"/>
                  <a:pt x="1198150" y="430387"/>
                  <a:pt x="1198369" y="430269"/>
                </a:cubicBezTo>
                <a:cubicBezTo>
                  <a:pt x="1198571" y="430151"/>
                  <a:pt x="1198723" y="429932"/>
                  <a:pt x="1198908" y="429848"/>
                </a:cubicBezTo>
                <a:close/>
                <a:moveTo>
                  <a:pt x="446998" y="427705"/>
                </a:moveTo>
                <a:lnTo>
                  <a:pt x="446998" y="427724"/>
                </a:lnTo>
                <a:lnTo>
                  <a:pt x="446982" y="427724"/>
                </a:lnTo>
                <a:close/>
                <a:moveTo>
                  <a:pt x="1247319" y="427674"/>
                </a:moveTo>
                <a:cubicBezTo>
                  <a:pt x="1247740" y="427708"/>
                  <a:pt x="1248178" y="427843"/>
                  <a:pt x="1248499" y="428146"/>
                </a:cubicBezTo>
                <a:cubicBezTo>
                  <a:pt x="1248768" y="428415"/>
                  <a:pt x="1248718" y="428769"/>
                  <a:pt x="1248903" y="429089"/>
                </a:cubicBezTo>
                <a:cubicBezTo>
                  <a:pt x="1249088" y="429376"/>
                  <a:pt x="1249291" y="429207"/>
                  <a:pt x="1249560" y="429325"/>
                </a:cubicBezTo>
                <a:cubicBezTo>
                  <a:pt x="1249762" y="429426"/>
                  <a:pt x="1249779" y="429696"/>
                  <a:pt x="1249847" y="429915"/>
                </a:cubicBezTo>
                <a:cubicBezTo>
                  <a:pt x="1249981" y="430370"/>
                  <a:pt x="1250083" y="430808"/>
                  <a:pt x="1249644" y="431095"/>
                </a:cubicBezTo>
                <a:lnTo>
                  <a:pt x="1249611" y="431044"/>
                </a:lnTo>
                <a:cubicBezTo>
                  <a:pt x="1249375" y="431196"/>
                  <a:pt x="1249206" y="431246"/>
                  <a:pt x="1248920" y="431263"/>
                </a:cubicBezTo>
                <a:cubicBezTo>
                  <a:pt x="1248667" y="431280"/>
                  <a:pt x="1248364" y="431331"/>
                  <a:pt x="1248178" y="431499"/>
                </a:cubicBezTo>
                <a:cubicBezTo>
                  <a:pt x="1248027" y="431634"/>
                  <a:pt x="1248044" y="431870"/>
                  <a:pt x="1247858" y="431988"/>
                </a:cubicBezTo>
                <a:cubicBezTo>
                  <a:pt x="1247353" y="432358"/>
                  <a:pt x="1246679" y="431735"/>
                  <a:pt x="1246224" y="431533"/>
                </a:cubicBezTo>
                <a:cubicBezTo>
                  <a:pt x="1245971" y="431432"/>
                  <a:pt x="1245634" y="431482"/>
                  <a:pt x="1245415" y="431331"/>
                </a:cubicBezTo>
                <a:cubicBezTo>
                  <a:pt x="1245196" y="431196"/>
                  <a:pt x="1245129" y="430909"/>
                  <a:pt x="1244977" y="430707"/>
                </a:cubicBezTo>
                <a:cubicBezTo>
                  <a:pt x="1244758" y="430404"/>
                  <a:pt x="1244286" y="430269"/>
                  <a:pt x="1244118" y="429915"/>
                </a:cubicBezTo>
                <a:cubicBezTo>
                  <a:pt x="1244017" y="429679"/>
                  <a:pt x="1243966" y="429325"/>
                  <a:pt x="1243899" y="429073"/>
                </a:cubicBezTo>
                <a:cubicBezTo>
                  <a:pt x="1243848" y="428786"/>
                  <a:pt x="1243781" y="428399"/>
                  <a:pt x="1243899" y="428112"/>
                </a:cubicBezTo>
                <a:cubicBezTo>
                  <a:pt x="1244101" y="427691"/>
                  <a:pt x="1244606" y="428028"/>
                  <a:pt x="1244910" y="428163"/>
                </a:cubicBezTo>
                <a:cubicBezTo>
                  <a:pt x="1244893" y="428112"/>
                  <a:pt x="1244876" y="428112"/>
                  <a:pt x="1244842" y="428112"/>
                </a:cubicBezTo>
                <a:cubicBezTo>
                  <a:pt x="1245095" y="427994"/>
                  <a:pt x="1245449" y="427961"/>
                  <a:pt x="1245718" y="427910"/>
                </a:cubicBezTo>
                <a:cubicBezTo>
                  <a:pt x="1246241" y="427826"/>
                  <a:pt x="1246780" y="427640"/>
                  <a:pt x="1247319" y="427674"/>
                </a:cubicBezTo>
                <a:close/>
                <a:moveTo>
                  <a:pt x="281154" y="426540"/>
                </a:moveTo>
                <a:lnTo>
                  <a:pt x="281146" y="426562"/>
                </a:lnTo>
                <a:lnTo>
                  <a:pt x="281146" y="426545"/>
                </a:lnTo>
                <a:close/>
                <a:moveTo>
                  <a:pt x="1258188" y="426191"/>
                </a:moveTo>
                <a:cubicBezTo>
                  <a:pt x="1258272" y="426360"/>
                  <a:pt x="1258272" y="426646"/>
                  <a:pt x="1258424" y="426781"/>
                </a:cubicBezTo>
                <a:cubicBezTo>
                  <a:pt x="1258609" y="426932"/>
                  <a:pt x="1258845" y="426781"/>
                  <a:pt x="1259030" y="426697"/>
                </a:cubicBezTo>
                <a:cubicBezTo>
                  <a:pt x="1259637" y="426410"/>
                  <a:pt x="1260395" y="426258"/>
                  <a:pt x="1261069" y="426360"/>
                </a:cubicBezTo>
                <a:cubicBezTo>
                  <a:pt x="1261507" y="426410"/>
                  <a:pt x="1261844" y="426831"/>
                  <a:pt x="1262282" y="426949"/>
                </a:cubicBezTo>
                <a:cubicBezTo>
                  <a:pt x="1262451" y="427000"/>
                  <a:pt x="1262653" y="427000"/>
                  <a:pt x="1262822" y="427050"/>
                </a:cubicBezTo>
                <a:cubicBezTo>
                  <a:pt x="1262990" y="427101"/>
                  <a:pt x="1263108" y="427185"/>
                  <a:pt x="1263293" y="427168"/>
                </a:cubicBezTo>
                <a:cubicBezTo>
                  <a:pt x="1263496" y="427135"/>
                  <a:pt x="1263647" y="426983"/>
                  <a:pt x="1263866" y="427017"/>
                </a:cubicBezTo>
                <a:cubicBezTo>
                  <a:pt x="1264068" y="427050"/>
                  <a:pt x="1264203" y="427185"/>
                  <a:pt x="1264372" y="427303"/>
                </a:cubicBezTo>
                <a:cubicBezTo>
                  <a:pt x="1264574" y="427455"/>
                  <a:pt x="1264743" y="427590"/>
                  <a:pt x="1264894" y="427775"/>
                </a:cubicBezTo>
                <a:cubicBezTo>
                  <a:pt x="1264995" y="427876"/>
                  <a:pt x="1265080" y="428011"/>
                  <a:pt x="1265181" y="428112"/>
                </a:cubicBezTo>
                <a:cubicBezTo>
                  <a:pt x="1265282" y="428230"/>
                  <a:pt x="1265501" y="428297"/>
                  <a:pt x="1265585" y="428398"/>
                </a:cubicBezTo>
                <a:cubicBezTo>
                  <a:pt x="1265703" y="428550"/>
                  <a:pt x="1265636" y="428719"/>
                  <a:pt x="1265636" y="428904"/>
                </a:cubicBezTo>
                <a:cubicBezTo>
                  <a:pt x="1265585" y="429460"/>
                  <a:pt x="1265619" y="429578"/>
                  <a:pt x="1266124" y="429864"/>
                </a:cubicBezTo>
                <a:cubicBezTo>
                  <a:pt x="1266242" y="429915"/>
                  <a:pt x="1266529" y="429949"/>
                  <a:pt x="1266596" y="429999"/>
                </a:cubicBezTo>
                <a:cubicBezTo>
                  <a:pt x="1266781" y="430151"/>
                  <a:pt x="1266748" y="430555"/>
                  <a:pt x="1266748" y="430757"/>
                </a:cubicBezTo>
                <a:cubicBezTo>
                  <a:pt x="1266765" y="430993"/>
                  <a:pt x="1266815" y="431836"/>
                  <a:pt x="1266512" y="431903"/>
                </a:cubicBezTo>
                <a:cubicBezTo>
                  <a:pt x="1266310" y="431937"/>
                  <a:pt x="1265821" y="431499"/>
                  <a:pt x="1265602" y="431431"/>
                </a:cubicBezTo>
                <a:cubicBezTo>
                  <a:pt x="1265147" y="431280"/>
                  <a:pt x="1264709" y="431162"/>
                  <a:pt x="1264271" y="430993"/>
                </a:cubicBezTo>
                <a:cubicBezTo>
                  <a:pt x="1263462" y="430707"/>
                  <a:pt x="1263024" y="429999"/>
                  <a:pt x="1262400" y="429443"/>
                </a:cubicBezTo>
                <a:cubicBezTo>
                  <a:pt x="1262198" y="429258"/>
                  <a:pt x="1261794" y="429056"/>
                  <a:pt x="1261507" y="429056"/>
                </a:cubicBezTo>
                <a:cubicBezTo>
                  <a:pt x="1261356" y="429056"/>
                  <a:pt x="1260901" y="429207"/>
                  <a:pt x="1260816" y="429325"/>
                </a:cubicBezTo>
                <a:cubicBezTo>
                  <a:pt x="1260715" y="429460"/>
                  <a:pt x="1260799" y="429645"/>
                  <a:pt x="1260749" y="429780"/>
                </a:cubicBezTo>
                <a:cubicBezTo>
                  <a:pt x="1260614" y="430134"/>
                  <a:pt x="1260244" y="429965"/>
                  <a:pt x="1259974" y="429864"/>
                </a:cubicBezTo>
                <a:cubicBezTo>
                  <a:pt x="1259536" y="429713"/>
                  <a:pt x="1259114" y="429527"/>
                  <a:pt x="1258676" y="429359"/>
                </a:cubicBezTo>
                <a:cubicBezTo>
                  <a:pt x="1258424" y="429275"/>
                  <a:pt x="1258053" y="429241"/>
                  <a:pt x="1257918" y="429039"/>
                </a:cubicBezTo>
                <a:cubicBezTo>
                  <a:pt x="1257834" y="428938"/>
                  <a:pt x="1257918" y="428853"/>
                  <a:pt x="1257783" y="428786"/>
                </a:cubicBezTo>
                <a:cubicBezTo>
                  <a:pt x="1257682" y="428735"/>
                  <a:pt x="1257514" y="428803"/>
                  <a:pt x="1257413" y="428837"/>
                </a:cubicBezTo>
                <a:cubicBezTo>
                  <a:pt x="1257160" y="428938"/>
                  <a:pt x="1256924" y="429089"/>
                  <a:pt x="1256755" y="429291"/>
                </a:cubicBezTo>
                <a:cubicBezTo>
                  <a:pt x="1256267" y="429915"/>
                  <a:pt x="1255660" y="429915"/>
                  <a:pt x="1254969" y="429511"/>
                </a:cubicBezTo>
                <a:cubicBezTo>
                  <a:pt x="1254548" y="429275"/>
                  <a:pt x="1254599" y="429106"/>
                  <a:pt x="1254363" y="428786"/>
                </a:cubicBezTo>
                <a:cubicBezTo>
                  <a:pt x="1254093" y="428415"/>
                  <a:pt x="1253621" y="428483"/>
                  <a:pt x="1253487" y="428921"/>
                </a:cubicBezTo>
                <a:lnTo>
                  <a:pt x="1253470" y="428887"/>
                </a:lnTo>
                <a:cubicBezTo>
                  <a:pt x="1253402" y="429089"/>
                  <a:pt x="1253436" y="429308"/>
                  <a:pt x="1253369" y="429511"/>
                </a:cubicBezTo>
                <a:cubicBezTo>
                  <a:pt x="1253301" y="429730"/>
                  <a:pt x="1253183" y="429898"/>
                  <a:pt x="1253099" y="430083"/>
                </a:cubicBezTo>
                <a:cubicBezTo>
                  <a:pt x="1253082" y="429662"/>
                  <a:pt x="1252964" y="429207"/>
                  <a:pt x="1252627" y="428938"/>
                </a:cubicBezTo>
                <a:cubicBezTo>
                  <a:pt x="1252476" y="428820"/>
                  <a:pt x="1252307" y="428786"/>
                  <a:pt x="1252307" y="428584"/>
                </a:cubicBezTo>
                <a:lnTo>
                  <a:pt x="1253605" y="427387"/>
                </a:lnTo>
                <a:cubicBezTo>
                  <a:pt x="1253824" y="427050"/>
                  <a:pt x="1254177" y="426764"/>
                  <a:pt x="1254582" y="426663"/>
                </a:cubicBezTo>
                <a:cubicBezTo>
                  <a:pt x="1255121" y="426545"/>
                  <a:pt x="1255711" y="426629"/>
                  <a:pt x="1256250" y="426545"/>
                </a:cubicBezTo>
                <a:cubicBezTo>
                  <a:pt x="1256520" y="426494"/>
                  <a:pt x="1256755" y="426427"/>
                  <a:pt x="1257008" y="426360"/>
                </a:cubicBezTo>
                <a:cubicBezTo>
                  <a:pt x="1257210" y="426309"/>
                  <a:pt x="1257429" y="426225"/>
                  <a:pt x="1257649" y="426225"/>
                </a:cubicBezTo>
                <a:cubicBezTo>
                  <a:pt x="1257834" y="426208"/>
                  <a:pt x="1258019" y="426258"/>
                  <a:pt x="1258188" y="426191"/>
                </a:cubicBezTo>
                <a:close/>
                <a:moveTo>
                  <a:pt x="447201" y="425719"/>
                </a:moveTo>
                <a:cubicBezTo>
                  <a:pt x="447352" y="425854"/>
                  <a:pt x="447487" y="425736"/>
                  <a:pt x="447571" y="425938"/>
                </a:cubicBezTo>
                <a:cubicBezTo>
                  <a:pt x="447639" y="426090"/>
                  <a:pt x="447588" y="426241"/>
                  <a:pt x="447588" y="426393"/>
                </a:cubicBezTo>
                <a:cubicBezTo>
                  <a:pt x="447538" y="426764"/>
                  <a:pt x="447369" y="427067"/>
                  <a:pt x="447251" y="427404"/>
                </a:cubicBezTo>
                <a:lnTo>
                  <a:pt x="446998" y="427705"/>
                </a:lnTo>
                <a:lnTo>
                  <a:pt x="446998" y="427286"/>
                </a:lnTo>
                <a:cubicBezTo>
                  <a:pt x="446998" y="426899"/>
                  <a:pt x="446712" y="425871"/>
                  <a:pt x="447201" y="425719"/>
                </a:cubicBezTo>
                <a:close/>
                <a:moveTo>
                  <a:pt x="1154306" y="425298"/>
                </a:moveTo>
                <a:lnTo>
                  <a:pt x="1154323" y="425332"/>
                </a:lnTo>
                <a:lnTo>
                  <a:pt x="1154289" y="425315"/>
                </a:lnTo>
                <a:close/>
                <a:moveTo>
                  <a:pt x="1159630" y="425096"/>
                </a:moveTo>
                <a:cubicBezTo>
                  <a:pt x="1159849" y="425130"/>
                  <a:pt x="1160203" y="425062"/>
                  <a:pt x="1160372" y="425197"/>
                </a:cubicBezTo>
                <a:cubicBezTo>
                  <a:pt x="1160473" y="425281"/>
                  <a:pt x="1160490" y="425416"/>
                  <a:pt x="1160540" y="425534"/>
                </a:cubicBezTo>
                <a:cubicBezTo>
                  <a:pt x="1160675" y="425804"/>
                  <a:pt x="1160894" y="425820"/>
                  <a:pt x="1161147" y="425955"/>
                </a:cubicBezTo>
                <a:cubicBezTo>
                  <a:pt x="1161383" y="426090"/>
                  <a:pt x="1161332" y="426343"/>
                  <a:pt x="1161332" y="426596"/>
                </a:cubicBezTo>
                <a:cubicBezTo>
                  <a:pt x="1161332" y="426865"/>
                  <a:pt x="1161130" y="426983"/>
                  <a:pt x="1160995" y="427202"/>
                </a:cubicBezTo>
                <a:cubicBezTo>
                  <a:pt x="1160759" y="427607"/>
                  <a:pt x="1160961" y="428095"/>
                  <a:pt x="1160776" y="428517"/>
                </a:cubicBezTo>
                <a:cubicBezTo>
                  <a:pt x="1160692" y="428702"/>
                  <a:pt x="1160557" y="428769"/>
                  <a:pt x="1160372" y="428820"/>
                </a:cubicBezTo>
                <a:cubicBezTo>
                  <a:pt x="1160287" y="428837"/>
                  <a:pt x="1160051" y="428955"/>
                  <a:pt x="1159950" y="428904"/>
                </a:cubicBezTo>
                <a:cubicBezTo>
                  <a:pt x="1159630" y="428769"/>
                  <a:pt x="1159832" y="428196"/>
                  <a:pt x="1159681" y="427994"/>
                </a:cubicBezTo>
                <a:cubicBezTo>
                  <a:pt x="1159613" y="427876"/>
                  <a:pt x="1159377" y="427876"/>
                  <a:pt x="1159260" y="427876"/>
                </a:cubicBezTo>
                <a:cubicBezTo>
                  <a:pt x="1159125" y="427876"/>
                  <a:pt x="1159125" y="427826"/>
                  <a:pt x="1159057" y="427977"/>
                </a:cubicBezTo>
                <a:cubicBezTo>
                  <a:pt x="1158990" y="428112"/>
                  <a:pt x="1159057" y="428247"/>
                  <a:pt x="1158973" y="428365"/>
                </a:cubicBezTo>
                <a:cubicBezTo>
                  <a:pt x="1158889" y="428500"/>
                  <a:pt x="1158737" y="428533"/>
                  <a:pt x="1158585" y="428533"/>
                </a:cubicBezTo>
                <a:cubicBezTo>
                  <a:pt x="1158366" y="428550"/>
                  <a:pt x="1158198" y="428533"/>
                  <a:pt x="1157996" y="428651"/>
                </a:cubicBezTo>
                <a:lnTo>
                  <a:pt x="1157979" y="428685"/>
                </a:lnTo>
                <a:cubicBezTo>
                  <a:pt x="1157895" y="428382"/>
                  <a:pt x="1157844" y="428112"/>
                  <a:pt x="1157895" y="427775"/>
                </a:cubicBezTo>
                <a:cubicBezTo>
                  <a:pt x="1157911" y="427623"/>
                  <a:pt x="1157945" y="427455"/>
                  <a:pt x="1157945" y="427303"/>
                </a:cubicBezTo>
                <a:cubicBezTo>
                  <a:pt x="1157928" y="427101"/>
                  <a:pt x="1157827" y="427000"/>
                  <a:pt x="1157709" y="426848"/>
                </a:cubicBezTo>
                <a:cubicBezTo>
                  <a:pt x="1157541" y="426596"/>
                  <a:pt x="1157676" y="426343"/>
                  <a:pt x="1157794" y="426124"/>
                </a:cubicBezTo>
                <a:cubicBezTo>
                  <a:pt x="1157962" y="425804"/>
                  <a:pt x="1158046" y="425450"/>
                  <a:pt x="1158198" y="425113"/>
                </a:cubicBezTo>
                <a:cubicBezTo>
                  <a:pt x="1158468" y="424489"/>
                  <a:pt x="1159142" y="425012"/>
                  <a:pt x="1159630" y="425096"/>
                </a:cubicBezTo>
                <a:close/>
                <a:moveTo>
                  <a:pt x="1360149" y="425045"/>
                </a:moveTo>
                <a:cubicBezTo>
                  <a:pt x="1360284" y="425433"/>
                  <a:pt x="1360570" y="425567"/>
                  <a:pt x="1360722" y="425652"/>
                </a:cubicBezTo>
                <a:cubicBezTo>
                  <a:pt x="1360991" y="425803"/>
                  <a:pt x="1361278" y="425888"/>
                  <a:pt x="1361514" y="426107"/>
                </a:cubicBezTo>
                <a:cubicBezTo>
                  <a:pt x="1361783" y="426359"/>
                  <a:pt x="1361901" y="426713"/>
                  <a:pt x="1362272" y="426831"/>
                </a:cubicBezTo>
                <a:cubicBezTo>
                  <a:pt x="1362491" y="426899"/>
                  <a:pt x="1362727" y="426882"/>
                  <a:pt x="1362946" y="426966"/>
                </a:cubicBezTo>
                <a:cubicBezTo>
                  <a:pt x="1363367" y="427134"/>
                  <a:pt x="1363738" y="427404"/>
                  <a:pt x="1364041" y="427724"/>
                </a:cubicBezTo>
                <a:cubicBezTo>
                  <a:pt x="1364328" y="428011"/>
                  <a:pt x="1364597" y="428331"/>
                  <a:pt x="1364968" y="428482"/>
                </a:cubicBezTo>
                <a:cubicBezTo>
                  <a:pt x="1365305" y="428617"/>
                  <a:pt x="1365625" y="428702"/>
                  <a:pt x="1365878" y="428971"/>
                </a:cubicBezTo>
                <a:cubicBezTo>
                  <a:pt x="1366147" y="429241"/>
                  <a:pt x="1366282" y="429645"/>
                  <a:pt x="1366518" y="429932"/>
                </a:cubicBezTo>
                <a:cubicBezTo>
                  <a:pt x="1366737" y="430201"/>
                  <a:pt x="1367024" y="430403"/>
                  <a:pt x="1367310" y="430606"/>
                </a:cubicBezTo>
                <a:cubicBezTo>
                  <a:pt x="1367950" y="431077"/>
                  <a:pt x="1368692" y="431499"/>
                  <a:pt x="1369231" y="432105"/>
                </a:cubicBezTo>
                <a:cubicBezTo>
                  <a:pt x="1369568" y="432493"/>
                  <a:pt x="1369838" y="433032"/>
                  <a:pt x="1370040" y="433504"/>
                </a:cubicBezTo>
                <a:cubicBezTo>
                  <a:pt x="1370208" y="433875"/>
                  <a:pt x="1370512" y="434212"/>
                  <a:pt x="1370478" y="434633"/>
                </a:cubicBezTo>
                <a:cubicBezTo>
                  <a:pt x="1370461" y="434953"/>
                  <a:pt x="1370394" y="434970"/>
                  <a:pt x="1370141" y="435088"/>
                </a:cubicBezTo>
                <a:cubicBezTo>
                  <a:pt x="1369905" y="435206"/>
                  <a:pt x="1369888" y="435340"/>
                  <a:pt x="1369804" y="435576"/>
                </a:cubicBezTo>
                <a:cubicBezTo>
                  <a:pt x="1369703" y="435846"/>
                  <a:pt x="1369602" y="436132"/>
                  <a:pt x="1369501" y="436419"/>
                </a:cubicBezTo>
                <a:cubicBezTo>
                  <a:pt x="1369433" y="436571"/>
                  <a:pt x="1369400" y="436874"/>
                  <a:pt x="1369282" y="436975"/>
                </a:cubicBezTo>
                <a:cubicBezTo>
                  <a:pt x="1369164" y="437076"/>
                  <a:pt x="1368776" y="437093"/>
                  <a:pt x="1368658" y="437009"/>
                </a:cubicBezTo>
                <a:cubicBezTo>
                  <a:pt x="1368271" y="436722"/>
                  <a:pt x="1368237" y="435661"/>
                  <a:pt x="1368321" y="435307"/>
                </a:cubicBezTo>
                <a:cubicBezTo>
                  <a:pt x="1368473" y="434565"/>
                  <a:pt x="1368507" y="433740"/>
                  <a:pt x="1368153" y="433032"/>
                </a:cubicBezTo>
                <a:cubicBezTo>
                  <a:pt x="1367833" y="432392"/>
                  <a:pt x="1367327" y="431853"/>
                  <a:pt x="1366855" y="431313"/>
                </a:cubicBezTo>
                <a:cubicBezTo>
                  <a:pt x="1366687" y="431128"/>
                  <a:pt x="1366501" y="430993"/>
                  <a:pt x="1366316" y="430841"/>
                </a:cubicBezTo>
                <a:cubicBezTo>
                  <a:pt x="1366114" y="430673"/>
                  <a:pt x="1366030" y="430387"/>
                  <a:pt x="1365827" y="430235"/>
                </a:cubicBezTo>
                <a:cubicBezTo>
                  <a:pt x="1365659" y="430117"/>
                  <a:pt x="1365490" y="430117"/>
                  <a:pt x="1365288" y="430117"/>
                </a:cubicBezTo>
                <a:cubicBezTo>
                  <a:pt x="1364985" y="430083"/>
                  <a:pt x="1364766" y="429982"/>
                  <a:pt x="1364564" y="429729"/>
                </a:cubicBezTo>
                <a:cubicBezTo>
                  <a:pt x="1364378" y="429510"/>
                  <a:pt x="1364277" y="429173"/>
                  <a:pt x="1364058" y="428988"/>
                </a:cubicBezTo>
                <a:cubicBezTo>
                  <a:pt x="1363906" y="428853"/>
                  <a:pt x="1363654" y="428803"/>
                  <a:pt x="1363519" y="428651"/>
                </a:cubicBezTo>
                <a:cubicBezTo>
                  <a:pt x="1363418" y="428533"/>
                  <a:pt x="1363435" y="428415"/>
                  <a:pt x="1363350" y="428297"/>
                </a:cubicBezTo>
                <a:cubicBezTo>
                  <a:pt x="1363283" y="428162"/>
                  <a:pt x="1363098" y="428095"/>
                  <a:pt x="1362963" y="428011"/>
                </a:cubicBezTo>
                <a:cubicBezTo>
                  <a:pt x="1362592" y="427792"/>
                  <a:pt x="1362221" y="427539"/>
                  <a:pt x="1361868" y="427303"/>
                </a:cubicBezTo>
                <a:cubicBezTo>
                  <a:pt x="1361514" y="427050"/>
                  <a:pt x="1361295" y="426713"/>
                  <a:pt x="1360856" y="426612"/>
                </a:cubicBezTo>
                <a:lnTo>
                  <a:pt x="1360823" y="426612"/>
                </a:lnTo>
                <a:cubicBezTo>
                  <a:pt x="1360503" y="426528"/>
                  <a:pt x="1360081" y="426562"/>
                  <a:pt x="1359795" y="426359"/>
                </a:cubicBezTo>
                <a:cubicBezTo>
                  <a:pt x="1359677" y="426275"/>
                  <a:pt x="1359508" y="426073"/>
                  <a:pt x="1359593" y="425904"/>
                </a:cubicBezTo>
                <a:cubicBezTo>
                  <a:pt x="1359660" y="425786"/>
                  <a:pt x="1359862" y="425786"/>
                  <a:pt x="1359947" y="425702"/>
                </a:cubicBezTo>
                <a:cubicBezTo>
                  <a:pt x="1360115" y="425567"/>
                  <a:pt x="1359980" y="425112"/>
                  <a:pt x="1360149" y="425045"/>
                </a:cubicBezTo>
                <a:close/>
                <a:moveTo>
                  <a:pt x="1122408" y="424843"/>
                </a:moveTo>
                <a:cubicBezTo>
                  <a:pt x="1122458" y="424405"/>
                  <a:pt x="1123234" y="424961"/>
                  <a:pt x="1123385" y="425197"/>
                </a:cubicBezTo>
                <a:cubicBezTo>
                  <a:pt x="1123554" y="425467"/>
                  <a:pt x="1123453" y="426023"/>
                  <a:pt x="1123891" y="425922"/>
                </a:cubicBezTo>
                <a:cubicBezTo>
                  <a:pt x="1123840" y="426292"/>
                  <a:pt x="1124110" y="426815"/>
                  <a:pt x="1124362" y="427068"/>
                </a:cubicBezTo>
                <a:lnTo>
                  <a:pt x="1124346" y="427051"/>
                </a:lnTo>
                <a:cubicBezTo>
                  <a:pt x="1124632" y="427320"/>
                  <a:pt x="1124935" y="427506"/>
                  <a:pt x="1124632" y="427910"/>
                </a:cubicBezTo>
                <a:cubicBezTo>
                  <a:pt x="1124531" y="428079"/>
                  <a:pt x="1124430" y="427927"/>
                  <a:pt x="1124396" y="428180"/>
                </a:cubicBezTo>
                <a:cubicBezTo>
                  <a:pt x="1124379" y="428314"/>
                  <a:pt x="1124480" y="428432"/>
                  <a:pt x="1124497" y="428567"/>
                </a:cubicBezTo>
                <a:cubicBezTo>
                  <a:pt x="1124531" y="428769"/>
                  <a:pt x="1124531" y="429595"/>
                  <a:pt x="1124160" y="429460"/>
                </a:cubicBezTo>
                <a:cubicBezTo>
                  <a:pt x="1123975" y="429393"/>
                  <a:pt x="1123924" y="428769"/>
                  <a:pt x="1123840" y="428618"/>
                </a:cubicBezTo>
                <a:cubicBezTo>
                  <a:pt x="1123655" y="428298"/>
                  <a:pt x="1123486" y="428163"/>
                  <a:pt x="1123436" y="427775"/>
                </a:cubicBezTo>
                <a:cubicBezTo>
                  <a:pt x="1123385" y="427438"/>
                  <a:pt x="1123385" y="427135"/>
                  <a:pt x="1123234" y="426832"/>
                </a:cubicBezTo>
                <a:cubicBezTo>
                  <a:pt x="1123132" y="426680"/>
                  <a:pt x="1123132" y="426562"/>
                  <a:pt x="1122913" y="426528"/>
                </a:cubicBezTo>
                <a:cubicBezTo>
                  <a:pt x="1122812" y="426511"/>
                  <a:pt x="1122745" y="426663"/>
                  <a:pt x="1122610" y="426629"/>
                </a:cubicBezTo>
                <a:cubicBezTo>
                  <a:pt x="1122273" y="426528"/>
                  <a:pt x="1122509" y="426073"/>
                  <a:pt x="1122509" y="425837"/>
                </a:cubicBezTo>
                <a:cubicBezTo>
                  <a:pt x="1122509" y="425500"/>
                  <a:pt x="1122290" y="425197"/>
                  <a:pt x="1122408" y="424843"/>
                </a:cubicBezTo>
                <a:close/>
                <a:moveTo>
                  <a:pt x="281585" y="424776"/>
                </a:moveTo>
                <a:cubicBezTo>
                  <a:pt x="281804" y="424692"/>
                  <a:pt x="281955" y="424944"/>
                  <a:pt x="282039" y="425079"/>
                </a:cubicBezTo>
                <a:cubicBezTo>
                  <a:pt x="282174" y="425281"/>
                  <a:pt x="282208" y="425450"/>
                  <a:pt x="282107" y="425669"/>
                </a:cubicBezTo>
                <a:cubicBezTo>
                  <a:pt x="282023" y="425837"/>
                  <a:pt x="281888" y="426006"/>
                  <a:pt x="281787" y="426174"/>
                </a:cubicBezTo>
                <a:lnTo>
                  <a:pt x="281154" y="426540"/>
                </a:lnTo>
                <a:lnTo>
                  <a:pt x="281365" y="425972"/>
                </a:lnTo>
                <a:cubicBezTo>
                  <a:pt x="281517" y="425736"/>
                  <a:pt x="281517" y="425517"/>
                  <a:pt x="281517" y="425231"/>
                </a:cubicBezTo>
                <a:cubicBezTo>
                  <a:pt x="281416" y="425130"/>
                  <a:pt x="281365" y="424860"/>
                  <a:pt x="281585" y="424776"/>
                </a:cubicBezTo>
                <a:close/>
                <a:moveTo>
                  <a:pt x="1357958" y="424135"/>
                </a:moveTo>
                <a:cubicBezTo>
                  <a:pt x="1358144" y="424186"/>
                  <a:pt x="1358312" y="424489"/>
                  <a:pt x="1358464" y="424624"/>
                </a:cubicBezTo>
                <a:cubicBezTo>
                  <a:pt x="1358683" y="424826"/>
                  <a:pt x="1358851" y="424978"/>
                  <a:pt x="1358885" y="425281"/>
                </a:cubicBezTo>
                <a:cubicBezTo>
                  <a:pt x="1358919" y="425467"/>
                  <a:pt x="1358969" y="425972"/>
                  <a:pt x="1358885" y="426141"/>
                </a:cubicBezTo>
                <a:cubicBezTo>
                  <a:pt x="1358700" y="426494"/>
                  <a:pt x="1358262" y="426090"/>
                  <a:pt x="1357992" y="426073"/>
                </a:cubicBezTo>
                <a:cubicBezTo>
                  <a:pt x="1357689" y="426073"/>
                  <a:pt x="1357470" y="426292"/>
                  <a:pt x="1357183" y="426073"/>
                </a:cubicBezTo>
                <a:cubicBezTo>
                  <a:pt x="1356813" y="425787"/>
                  <a:pt x="1356728" y="425264"/>
                  <a:pt x="1356358" y="425012"/>
                </a:cubicBezTo>
                <a:cubicBezTo>
                  <a:pt x="1356189" y="424910"/>
                  <a:pt x="1355650" y="424843"/>
                  <a:pt x="1355650" y="424641"/>
                </a:cubicBezTo>
                <a:cubicBezTo>
                  <a:pt x="1356139" y="424354"/>
                  <a:pt x="1356661" y="424119"/>
                  <a:pt x="1357234" y="424152"/>
                </a:cubicBezTo>
                <a:cubicBezTo>
                  <a:pt x="1357436" y="424169"/>
                  <a:pt x="1357773" y="424085"/>
                  <a:pt x="1357958" y="424135"/>
                </a:cubicBezTo>
                <a:close/>
                <a:moveTo>
                  <a:pt x="1121128" y="422215"/>
                </a:moveTo>
                <a:cubicBezTo>
                  <a:pt x="1121178" y="422181"/>
                  <a:pt x="1121296" y="422367"/>
                  <a:pt x="1121482" y="422535"/>
                </a:cubicBezTo>
                <a:lnTo>
                  <a:pt x="1121482" y="422552"/>
                </a:lnTo>
                <a:cubicBezTo>
                  <a:pt x="1121667" y="422720"/>
                  <a:pt x="1121937" y="422737"/>
                  <a:pt x="1122122" y="422906"/>
                </a:cubicBezTo>
                <a:cubicBezTo>
                  <a:pt x="1122442" y="423175"/>
                  <a:pt x="1122375" y="424288"/>
                  <a:pt x="1121852" y="424288"/>
                </a:cubicBezTo>
                <a:cubicBezTo>
                  <a:pt x="1121498" y="424288"/>
                  <a:pt x="1121077" y="423967"/>
                  <a:pt x="1120774" y="423816"/>
                </a:cubicBezTo>
                <a:cubicBezTo>
                  <a:pt x="1120538" y="423681"/>
                  <a:pt x="1120420" y="423614"/>
                  <a:pt x="1120369" y="423411"/>
                </a:cubicBezTo>
                <a:cubicBezTo>
                  <a:pt x="1120336" y="423293"/>
                  <a:pt x="1120403" y="422973"/>
                  <a:pt x="1120403" y="422838"/>
                </a:cubicBezTo>
                <a:cubicBezTo>
                  <a:pt x="1120437" y="422417"/>
                  <a:pt x="1120690" y="422215"/>
                  <a:pt x="1121128" y="422215"/>
                </a:cubicBezTo>
                <a:close/>
                <a:moveTo>
                  <a:pt x="1243932" y="420951"/>
                </a:moveTo>
                <a:cubicBezTo>
                  <a:pt x="1244067" y="420951"/>
                  <a:pt x="1244218" y="420917"/>
                  <a:pt x="1244353" y="420951"/>
                </a:cubicBezTo>
                <a:cubicBezTo>
                  <a:pt x="1244454" y="420985"/>
                  <a:pt x="1244539" y="421069"/>
                  <a:pt x="1244657" y="421103"/>
                </a:cubicBezTo>
                <a:cubicBezTo>
                  <a:pt x="1244791" y="421119"/>
                  <a:pt x="1244926" y="421119"/>
                  <a:pt x="1245061" y="421119"/>
                </a:cubicBezTo>
                <a:cubicBezTo>
                  <a:pt x="1245229" y="421119"/>
                  <a:pt x="1245583" y="421052"/>
                  <a:pt x="1245701" y="421221"/>
                </a:cubicBezTo>
                <a:cubicBezTo>
                  <a:pt x="1245920" y="421574"/>
                  <a:pt x="1245499" y="421625"/>
                  <a:pt x="1245263" y="421659"/>
                </a:cubicBezTo>
                <a:cubicBezTo>
                  <a:pt x="1244825" y="421726"/>
                  <a:pt x="1244387" y="421709"/>
                  <a:pt x="1243949" y="421726"/>
                </a:cubicBezTo>
                <a:cubicBezTo>
                  <a:pt x="1243662" y="421743"/>
                  <a:pt x="1243325" y="421709"/>
                  <a:pt x="1243039" y="421760"/>
                </a:cubicBezTo>
                <a:cubicBezTo>
                  <a:pt x="1242887" y="421777"/>
                  <a:pt x="1242769" y="421844"/>
                  <a:pt x="1242635" y="421911"/>
                </a:cubicBezTo>
                <a:cubicBezTo>
                  <a:pt x="1242298" y="422063"/>
                  <a:pt x="1241741" y="422097"/>
                  <a:pt x="1241691" y="421861"/>
                </a:cubicBezTo>
                <a:cubicBezTo>
                  <a:pt x="1241607" y="421777"/>
                  <a:pt x="1241539" y="421591"/>
                  <a:pt x="1241472" y="421456"/>
                </a:cubicBezTo>
                <a:cubicBezTo>
                  <a:pt x="1241388" y="421254"/>
                  <a:pt x="1241472" y="421119"/>
                  <a:pt x="1241708" y="421052"/>
                </a:cubicBezTo>
                <a:cubicBezTo>
                  <a:pt x="1241960" y="420985"/>
                  <a:pt x="1242247" y="421136"/>
                  <a:pt x="1242517" y="421119"/>
                </a:cubicBezTo>
                <a:cubicBezTo>
                  <a:pt x="1242988" y="421103"/>
                  <a:pt x="1243460" y="420985"/>
                  <a:pt x="1243932" y="420951"/>
                </a:cubicBezTo>
                <a:close/>
                <a:moveTo>
                  <a:pt x="1264489" y="420327"/>
                </a:moveTo>
                <a:cubicBezTo>
                  <a:pt x="1264759" y="420243"/>
                  <a:pt x="1264978" y="420192"/>
                  <a:pt x="1264978" y="420546"/>
                </a:cubicBezTo>
                <a:cubicBezTo>
                  <a:pt x="1264978" y="420647"/>
                  <a:pt x="1264894" y="420782"/>
                  <a:pt x="1264894" y="420866"/>
                </a:cubicBezTo>
                <a:cubicBezTo>
                  <a:pt x="1264911" y="421001"/>
                  <a:pt x="1264995" y="421052"/>
                  <a:pt x="1265029" y="421153"/>
                </a:cubicBezTo>
                <a:cubicBezTo>
                  <a:pt x="1265096" y="421338"/>
                  <a:pt x="1265046" y="421389"/>
                  <a:pt x="1264961" y="421540"/>
                </a:cubicBezTo>
                <a:cubicBezTo>
                  <a:pt x="1264843" y="421743"/>
                  <a:pt x="1264860" y="421625"/>
                  <a:pt x="1264877" y="421877"/>
                </a:cubicBezTo>
                <a:cubicBezTo>
                  <a:pt x="1264894" y="422029"/>
                  <a:pt x="1264978" y="422012"/>
                  <a:pt x="1264827" y="422113"/>
                </a:cubicBezTo>
                <a:cubicBezTo>
                  <a:pt x="1264641" y="422214"/>
                  <a:pt x="1264405" y="422080"/>
                  <a:pt x="1264203" y="422214"/>
                </a:cubicBezTo>
                <a:cubicBezTo>
                  <a:pt x="1264136" y="422518"/>
                  <a:pt x="1264102" y="422703"/>
                  <a:pt x="1263731" y="422686"/>
                </a:cubicBezTo>
                <a:cubicBezTo>
                  <a:pt x="1263714" y="422636"/>
                  <a:pt x="1263664" y="422568"/>
                  <a:pt x="1263596" y="422787"/>
                </a:cubicBezTo>
                <a:cubicBezTo>
                  <a:pt x="1263580" y="421760"/>
                  <a:pt x="1262737" y="422366"/>
                  <a:pt x="1262097" y="422265"/>
                </a:cubicBezTo>
                <a:cubicBezTo>
                  <a:pt x="1262063" y="422113"/>
                  <a:pt x="1262131" y="421793"/>
                  <a:pt x="1262029" y="421675"/>
                </a:cubicBezTo>
                <a:cubicBezTo>
                  <a:pt x="1261878" y="421507"/>
                  <a:pt x="1261490" y="421625"/>
                  <a:pt x="1261440" y="421372"/>
                </a:cubicBezTo>
                <a:cubicBezTo>
                  <a:pt x="1261339" y="420917"/>
                  <a:pt x="1262636" y="420799"/>
                  <a:pt x="1262906" y="420732"/>
                </a:cubicBezTo>
                <a:cubicBezTo>
                  <a:pt x="1263108" y="420681"/>
                  <a:pt x="1263344" y="420715"/>
                  <a:pt x="1263563" y="420681"/>
                </a:cubicBezTo>
                <a:cubicBezTo>
                  <a:pt x="1263900" y="420631"/>
                  <a:pt x="1264169" y="420445"/>
                  <a:pt x="1264489" y="420344"/>
                </a:cubicBezTo>
                <a:close/>
                <a:moveTo>
                  <a:pt x="1237277" y="420007"/>
                </a:moveTo>
                <a:cubicBezTo>
                  <a:pt x="1237546" y="419990"/>
                  <a:pt x="1237782" y="420091"/>
                  <a:pt x="1238052" y="420142"/>
                </a:cubicBezTo>
                <a:cubicBezTo>
                  <a:pt x="1238389" y="420209"/>
                  <a:pt x="1238726" y="420243"/>
                  <a:pt x="1239063" y="420344"/>
                </a:cubicBezTo>
                <a:cubicBezTo>
                  <a:pt x="1239231" y="420394"/>
                  <a:pt x="1239417" y="420496"/>
                  <a:pt x="1239585" y="420496"/>
                </a:cubicBezTo>
                <a:cubicBezTo>
                  <a:pt x="1239855" y="420512"/>
                  <a:pt x="1240108" y="420192"/>
                  <a:pt x="1240377" y="420293"/>
                </a:cubicBezTo>
                <a:cubicBezTo>
                  <a:pt x="1240512" y="420344"/>
                  <a:pt x="1240563" y="420496"/>
                  <a:pt x="1240613" y="420613"/>
                </a:cubicBezTo>
                <a:cubicBezTo>
                  <a:pt x="1240697" y="420799"/>
                  <a:pt x="1240714" y="420782"/>
                  <a:pt x="1240933" y="420849"/>
                </a:cubicBezTo>
                <a:lnTo>
                  <a:pt x="1240916" y="420866"/>
                </a:lnTo>
                <a:cubicBezTo>
                  <a:pt x="1241355" y="420984"/>
                  <a:pt x="1241119" y="421523"/>
                  <a:pt x="1240748" y="421591"/>
                </a:cubicBezTo>
                <a:cubicBezTo>
                  <a:pt x="1240512" y="421625"/>
                  <a:pt x="1240327" y="421490"/>
                  <a:pt x="1240108" y="421625"/>
                </a:cubicBezTo>
                <a:cubicBezTo>
                  <a:pt x="1239939" y="421726"/>
                  <a:pt x="1239855" y="421911"/>
                  <a:pt x="1239636" y="421962"/>
                </a:cubicBezTo>
                <a:cubicBezTo>
                  <a:pt x="1239265" y="422046"/>
                  <a:pt x="1239147" y="421709"/>
                  <a:pt x="1238844" y="421641"/>
                </a:cubicBezTo>
                <a:cubicBezTo>
                  <a:pt x="1238625" y="421591"/>
                  <a:pt x="1238440" y="421877"/>
                  <a:pt x="1238237" y="421978"/>
                </a:cubicBezTo>
                <a:cubicBezTo>
                  <a:pt x="1237934" y="422130"/>
                  <a:pt x="1237159" y="422484"/>
                  <a:pt x="1236906" y="422181"/>
                </a:cubicBezTo>
                <a:cubicBezTo>
                  <a:pt x="1236721" y="422046"/>
                  <a:pt x="1236670" y="421759"/>
                  <a:pt x="1236569" y="421574"/>
                </a:cubicBezTo>
                <a:cubicBezTo>
                  <a:pt x="1236535" y="421490"/>
                  <a:pt x="1236502" y="421422"/>
                  <a:pt x="1236451" y="421355"/>
                </a:cubicBezTo>
                <a:cubicBezTo>
                  <a:pt x="1236401" y="421304"/>
                  <a:pt x="1236266" y="421186"/>
                  <a:pt x="1236266" y="421119"/>
                </a:cubicBezTo>
                <a:cubicBezTo>
                  <a:pt x="1236249" y="420984"/>
                  <a:pt x="1236502" y="420681"/>
                  <a:pt x="1236569" y="420563"/>
                </a:cubicBezTo>
                <a:cubicBezTo>
                  <a:pt x="1236755" y="420260"/>
                  <a:pt x="1236889" y="420024"/>
                  <a:pt x="1237277" y="420007"/>
                </a:cubicBezTo>
                <a:close/>
                <a:moveTo>
                  <a:pt x="1288519" y="419687"/>
                </a:moveTo>
                <a:cubicBezTo>
                  <a:pt x="1288990" y="420226"/>
                  <a:pt x="1290001" y="420159"/>
                  <a:pt x="1290625" y="420310"/>
                </a:cubicBezTo>
                <a:cubicBezTo>
                  <a:pt x="1290743" y="420344"/>
                  <a:pt x="1290827" y="420445"/>
                  <a:pt x="1290962" y="420445"/>
                </a:cubicBezTo>
                <a:cubicBezTo>
                  <a:pt x="1291114" y="420445"/>
                  <a:pt x="1291164" y="420344"/>
                  <a:pt x="1291299" y="420294"/>
                </a:cubicBezTo>
                <a:cubicBezTo>
                  <a:pt x="1291636" y="420176"/>
                  <a:pt x="1291973" y="420327"/>
                  <a:pt x="1292242" y="420513"/>
                </a:cubicBezTo>
                <a:cubicBezTo>
                  <a:pt x="1292529" y="420698"/>
                  <a:pt x="1292799" y="420614"/>
                  <a:pt x="1293136" y="420580"/>
                </a:cubicBezTo>
                <a:cubicBezTo>
                  <a:pt x="1293489" y="420546"/>
                  <a:pt x="1293843" y="420546"/>
                  <a:pt x="1294197" y="420580"/>
                </a:cubicBezTo>
                <a:cubicBezTo>
                  <a:pt x="1294450" y="420614"/>
                  <a:pt x="1294804" y="420732"/>
                  <a:pt x="1294989" y="420934"/>
                </a:cubicBezTo>
                <a:cubicBezTo>
                  <a:pt x="1295309" y="421271"/>
                  <a:pt x="1294669" y="421321"/>
                  <a:pt x="1294416" y="421423"/>
                </a:cubicBezTo>
                <a:cubicBezTo>
                  <a:pt x="1294079" y="421557"/>
                  <a:pt x="1293742" y="421760"/>
                  <a:pt x="1293371" y="421810"/>
                </a:cubicBezTo>
                <a:cubicBezTo>
                  <a:pt x="1292849" y="421861"/>
                  <a:pt x="1292209" y="421423"/>
                  <a:pt x="1291905" y="422012"/>
                </a:cubicBezTo>
                <a:cubicBezTo>
                  <a:pt x="1291535" y="421945"/>
                  <a:pt x="1291400" y="421574"/>
                  <a:pt x="1291114" y="421423"/>
                </a:cubicBezTo>
                <a:cubicBezTo>
                  <a:pt x="1290827" y="421271"/>
                  <a:pt x="1290322" y="421439"/>
                  <a:pt x="1290237" y="420984"/>
                </a:cubicBezTo>
                <a:cubicBezTo>
                  <a:pt x="1290001" y="421001"/>
                  <a:pt x="1289782" y="420883"/>
                  <a:pt x="1289563" y="420833"/>
                </a:cubicBezTo>
                <a:cubicBezTo>
                  <a:pt x="1289311" y="420765"/>
                  <a:pt x="1288957" y="420816"/>
                  <a:pt x="1288738" y="420681"/>
                </a:cubicBezTo>
                <a:lnTo>
                  <a:pt x="1288721" y="420647"/>
                </a:lnTo>
                <a:cubicBezTo>
                  <a:pt x="1288367" y="420412"/>
                  <a:pt x="1288350" y="420024"/>
                  <a:pt x="1288519" y="419687"/>
                </a:cubicBezTo>
                <a:close/>
                <a:moveTo>
                  <a:pt x="1150211" y="419266"/>
                </a:moveTo>
                <a:cubicBezTo>
                  <a:pt x="1150868" y="419569"/>
                  <a:pt x="1150936" y="419991"/>
                  <a:pt x="1151087" y="420597"/>
                </a:cubicBezTo>
                <a:cubicBezTo>
                  <a:pt x="1151222" y="421052"/>
                  <a:pt x="1151424" y="421204"/>
                  <a:pt x="1151643" y="421591"/>
                </a:cubicBezTo>
                <a:cubicBezTo>
                  <a:pt x="1151846" y="421928"/>
                  <a:pt x="1151744" y="422451"/>
                  <a:pt x="1151744" y="422855"/>
                </a:cubicBezTo>
                <a:cubicBezTo>
                  <a:pt x="1151761" y="423563"/>
                  <a:pt x="1151896" y="424439"/>
                  <a:pt x="1152587" y="424725"/>
                </a:cubicBezTo>
                <a:cubicBezTo>
                  <a:pt x="1152974" y="424877"/>
                  <a:pt x="1153278" y="424961"/>
                  <a:pt x="1153682" y="425012"/>
                </a:cubicBezTo>
                <a:lnTo>
                  <a:pt x="1154289" y="425315"/>
                </a:lnTo>
                <a:lnTo>
                  <a:pt x="1153800" y="425804"/>
                </a:lnTo>
                <a:cubicBezTo>
                  <a:pt x="1153480" y="426023"/>
                  <a:pt x="1153379" y="426191"/>
                  <a:pt x="1153531" y="426545"/>
                </a:cubicBezTo>
                <a:cubicBezTo>
                  <a:pt x="1153817" y="427202"/>
                  <a:pt x="1154289" y="427422"/>
                  <a:pt x="1153986" y="428331"/>
                </a:cubicBezTo>
                <a:cubicBezTo>
                  <a:pt x="1153497" y="427978"/>
                  <a:pt x="1152840" y="427573"/>
                  <a:pt x="1152284" y="427320"/>
                </a:cubicBezTo>
                <a:cubicBezTo>
                  <a:pt x="1151660" y="427034"/>
                  <a:pt x="1150700" y="427152"/>
                  <a:pt x="1150430" y="426394"/>
                </a:cubicBezTo>
                <a:cubicBezTo>
                  <a:pt x="1150245" y="425905"/>
                  <a:pt x="1150615" y="425416"/>
                  <a:pt x="1150380" y="424995"/>
                </a:cubicBezTo>
                <a:cubicBezTo>
                  <a:pt x="1150161" y="424608"/>
                  <a:pt x="1149958" y="424456"/>
                  <a:pt x="1149908" y="423984"/>
                </a:cubicBezTo>
                <a:cubicBezTo>
                  <a:pt x="1149874" y="423613"/>
                  <a:pt x="1149739" y="423462"/>
                  <a:pt x="1149520" y="423125"/>
                </a:cubicBezTo>
                <a:cubicBezTo>
                  <a:pt x="1149318" y="422805"/>
                  <a:pt x="1149369" y="422855"/>
                  <a:pt x="1148930" y="422855"/>
                </a:cubicBezTo>
                <a:cubicBezTo>
                  <a:pt x="1148779" y="422855"/>
                  <a:pt x="1148627" y="422889"/>
                  <a:pt x="1148492" y="422889"/>
                </a:cubicBezTo>
                <a:cubicBezTo>
                  <a:pt x="1148273" y="422906"/>
                  <a:pt x="1148020" y="423091"/>
                  <a:pt x="1147835" y="423091"/>
                </a:cubicBezTo>
                <a:cubicBezTo>
                  <a:pt x="1147515" y="423074"/>
                  <a:pt x="1147582" y="422670"/>
                  <a:pt x="1147347" y="422602"/>
                </a:cubicBezTo>
                <a:cubicBezTo>
                  <a:pt x="1147195" y="422569"/>
                  <a:pt x="1146790" y="422821"/>
                  <a:pt x="1146622" y="422838"/>
                </a:cubicBezTo>
                <a:cubicBezTo>
                  <a:pt x="1146622" y="422602"/>
                  <a:pt x="1146555" y="422299"/>
                  <a:pt x="1146622" y="422114"/>
                </a:cubicBezTo>
                <a:cubicBezTo>
                  <a:pt x="1146672" y="421945"/>
                  <a:pt x="1146875" y="421760"/>
                  <a:pt x="1146993" y="421642"/>
                </a:cubicBezTo>
                <a:cubicBezTo>
                  <a:pt x="1147313" y="421305"/>
                  <a:pt x="1147801" y="421423"/>
                  <a:pt x="1147801" y="420917"/>
                </a:cubicBezTo>
                <a:cubicBezTo>
                  <a:pt x="1147801" y="420446"/>
                  <a:pt x="1147717" y="420142"/>
                  <a:pt x="1148105" y="419788"/>
                </a:cubicBezTo>
                <a:cubicBezTo>
                  <a:pt x="1148846" y="419081"/>
                  <a:pt x="1149470" y="420092"/>
                  <a:pt x="1149453" y="420884"/>
                </a:cubicBezTo>
                <a:cubicBezTo>
                  <a:pt x="1149790" y="420513"/>
                  <a:pt x="1149267" y="419906"/>
                  <a:pt x="1149251" y="419620"/>
                </a:cubicBezTo>
                <a:cubicBezTo>
                  <a:pt x="1149200" y="419013"/>
                  <a:pt x="1149807" y="419097"/>
                  <a:pt x="1150211" y="419266"/>
                </a:cubicBezTo>
                <a:close/>
                <a:moveTo>
                  <a:pt x="1251868" y="418827"/>
                </a:moveTo>
                <a:cubicBezTo>
                  <a:pt x="1252222" y="418558"/>
                  <a:pt x="1252643" y="418659"/>
                  <a:pt x="1253065" y="418827"/>
                </a:cubicBezTo>
                <a:cubicBezTo>
                  <a:pt x="1253637" y="419046"/>
                  <a:pt x="1254227" y="419282"/>
                  <a:pt x="1254682" y="419720"/>
                </a:cubicBezTo>
                <a:cubicBezTo>
                  <a:pt x="1254918" y="419940"/>
                  <a:pt x="1255053" y="420074"/>
                  <a:pt x="1254682" y="420243"/>
                </a:cubicBezTo>
                <a:cubicBezTo>
                  <a:pt x="1254362" y="420395"/>
                  <a:pt x="1254328" y="420327"/>
                  <a:pt x="1254295" y="420732"/>
                </a:cubicBezTo>
                <a:cubicBezTo>
                  <a:pt x="1254076" y="420833"/>
                  <a:pt x="1253755" y="420849"/>
                  <a:pt x="1253520" y="420765"/>
                </a:cubicBezTo>
                <a:cubicBezTo>
                  <a:pt x="1253233" y="420681"/>
                  <a:pt x="1253031" y="420462"/>
                  <a:pt x="1252728" y="420546"/>
                </a:cubicBezTo>
                <a:cubicBezTo>
                  <a:pt x="1252610" y="420580"/>
                  <a:pt x="1252509" y="420681"/>
                  <a:pt x="1252391" y="420715"/>
                </a:cubicBezTo>
                <a:lnTo>
                  <a:pt x="1252391" y="420748"/>
                </a:lnTo>
                <a:cubicBezTo>
                  <a:pt x="1252121" y="420833"/>
                  <a:pt x="1251767" y="420833"/>
                  <a:pt x="1251464" y="420816"/>
                </a:cubicBezTo>
                <a:cubicBezTo>
                  <a:pt x="1251211" y="420799"/>
                  <a:pt x="1250790" y="420732"/>
                  <a:pt x="1250604" y="420580"/>
                </a:cubicBezTo>
                <a:cubicBezTo>
                  <a:pt x="1250571" y="420243"/>
                  <a:pt x="1250891" y="419720"/>
                  <a:pt x="1251009" y="419451"/>
                </a:cubicBezTo>
                <a:cubicBezTo>
                  <a:pt x="1251177" y="419046"/>
                  <a:pt x="1251531" y="419063"/>
                  <a:pt x="1251868" y="418827"/>
                </a:cubicBezTo>
                <a:close/>
                <a:moveTo>
                  <a:pt x="1230014" y="417732"/>
                </a:moveTo>
                <a:cubicBezTo>
                  <a:pt x="1230183" y="417783"/>
                  <a:pt x="1230267" y="417867"/>
                  <a:pt x="1230452" y="417850"/>
                </a:cubicBezTo>
                <a:cubicBezTo>
                  <a:pt x="1230604" y="417833"/>
                  <a:pt x="1230755" y="417766"/>
                  <a:pt x="1230890" y="417732"/>
                </a:cubicBezTo>
                <a:cubicBezTo>
                  <a:pt x="1231278" y="417648"/>
                  <a:pt x="1231429" y="417850"/>
                  <a:pt x="1231311" y="418187"/>
                </a:cubicBezTo>
                <a:cubicBezTo>
                  <a:pt x="1231278" y="418305"/>
                  <a:pt x="1231227" y="418423"/>
                  <a:pt x="1231311" y="418558"/>
                </a:cubicBezTo>
                <a:cubicBezTo>
                  <a:pt x="1231463" y="418777"/>
                  <a:pt x="1231497" y="418457"/>
                  <a:pt x="1231564" y="418322"/>
                </a:cubicBezTo>
                <a:cubicBezTo>
                  <a:pt x="1231750" y="417934"/>
                  <a:pt x="1232255" y="418288"/>
                  <a:pt x="1232575" y="418254"/>
                </a:cubicBezTo>
                <a:cubicBezTo>
                  <a:pt x="1232794" y="418221"/>
                  <a:pt x="1232811" y="418305"/>
                  <a:pt x="1232845" y="418558"/>
                </a:cubicBezTo>
                <a:cubicBezTo>
                  <a:pt x="1232895" y="418878"/>
                  <a:pt x="1232727" y="418945"/>
                  <a:pt x="1232542" y="419164"/>
                </a:cubicBezTo>
                <a:cubicBezTo>
                  <a:pt x="1232441" y="419299"/>
                  <a:pt x="1232424" y="419518"/>
                  <a:pt x="1232306" y="419619"/>
                </a:cubicBezTo>
                <a:cubicBezTo>
                  <a:pt x="1232070" y="419822"/>
                  <a:pt x="1232019" y="419535"/>
                  <a:pt x="1231868" y="419434"/>
                </a:cubicBezTo>
                <a:cubicBezTo>
                  <a:pt x="1231531" y="419232"/>
                  <a:pt x="1231547" y="419737"/>
                  <a:pt x="1231531" y="419923"/>
                </a:cubicBezTo>
                <a:lnTo>
                  <a:pt x="1231514" y="419939"/>
                </a:lnTo>
                <a:cubicBezTo>
                  <a:pt x="1231463" y="420293"/>
                  <a:pt x="1231227" y="420226"/>
                  <a:pt x="1230958" y="420344"/>
                </a:cubicBezTo>
                <a:cubicBezTo>
                  <a:pt x="1230688" y="420024"/>
                  <a:pt x="1231008" y="419754"/>
                  <a:pt x="1231076" y="419451"/>
                </a:cubicBezTo>
                <a:cubicBezTo>
                  <a:pt x="1231109" y="419299"/>
                  <a:pt x="1231042" y="419249"/>
                  <a:pt x="1230991" y="419131"/>
                </a:cubicBezTo>
                <a:cubicBezTo>
                  <a:pt x="1230924" y="418996"/>
                  <a:pt x="1230890" y="418861"/>
                  <a:pt x="1230873" y="418709"/>
                </a:cubicBezTo>
                <a:cubicBezTo>
                  <a:pt x="1230452" y="418912"/>
                  <a:pt x="1230503" y="419518"/>
                  <a:pt x="1230166" y="419805"/>
                </a:cubicBezTo>
                <a:cubicBezTo>
                  <a:pt x="1230014" y="419956"/>
                  <a:pt x="1229812" y="420024"/>
                  <a:pt x="1229643" y="420007"/>
                </a:cubicBezTo>
                <a:cubicBezTo>
                  <a:pt x="1229610" y="420007"/>
                  <a:pt x="1229593" y="420007"/>
                  <a:pt x="1229559" y="420007"/>
                </a:cubicBezTo>
                <a:cubicBezTo>
                  <a:pt x="1229542" y="419704"/>
                  <a:pt x="1229458" y="419434"/>
                  <a:pt x="1229458" y="419131"/>
                </a:cubicBezTo>
                <a:cubicBezTo>
                  <a:pt x="1229458" y="418861"/>
                  <a:pt x="1229424" y="418575"/>
                  <a:pt x="1229458" y="418322"/>
                </a:cubicBezTo>
                <a:cubicBezTo>
                  <a:pt x="1229509" y="418086"/>
                  <a:pt x="1229744" y="417665"/>
                  <a:pt x="1230014" y="417732"/>
                </a:cubicBezTo>
                <a:close/>
                <a:moveTo>
                  <a:pt x="798512" y="417715"/>
                </a:moveTo>
                <a:lnTo>
                  <a:pt x="799590" y="418895"/>
                </a:lnTo>
                <a:cubicBezTo>
                  <a:pt x="799607" y="418912"/>
                  <a:pt x="799624" y="418928"/>
                  <a:pt x="799624" y="418945"/>
                </a:cubicBezTo>
                <a:cubicBezTo>
                  <a:pt x="799624" y="418928"/>
                  <a:pt x="799607" y="418895"/>
                  <a:pt x="799607" y="418895"/>
                </a:cubicBezTo>
                <a:close/>
                <a:moveTo>
                  <a:pt x="1166236" y="417210"/>
                </a:moveTo>
                <a:cubicBezTo>
                  <a:pt x="1166371" y="417024"/>
                  <a:pt x="1166809" y="417176"/>
                  <a:pt x="1166977" y="417244"/>
                </a:cubicBezTo>
                <a:cubicBezTo>
                  <a:pt x="1167213" y="417345"/>
                  <a:pt x="1167500" y="417361"/>
                  <a:pt x="1167719" y="417479"/>
                </a:cubicBezTo>
                <a:lnTo>
                  <a:pt x="1167719" y="417463"/>
                </a:lnTo>
                <a:cubicBezTo>
                  <a:pt x="1168123" y="417665"/>
                  <a:pt x="1168511" y="418137"/>
                  <a:pt x="1168410" y="418625"/>
                </a:cubicBezTo>
                <a:cubicBezTo>
                  <a:pt x="1168359" y="418895"/>
                  <a:pt x="1168056" y="419063"/>
                  <a:pt x="1167904" y="419266"/>
                </a:cubicBezTo>
                <a:cubicBezTo>
                  <a:pt x="1167786" y="419417"/>
                  <a:pt x="1167786" y="419771"/>
                  <a:pt x="1167668" y="419838"/>
                </a:cubicBezTo>
                <a:cubicBezTo>
                  <a:pt x="1167449" y="419956"/>
                  <a:pt x="1167062" y="419586"/>
                  <a:pt x="1166961" y="419434"/>
                </a:cubicBezTo>
                <a:cubicBezTo>
                  <a:pt x="1166792" y="419164"/>
                  <a:pt x="1166725" y="418844"/>
                  <a:pt x="1166624" y="418541"/>
                </a:cubicBezTo>
                <a:cubicBezTo>
                  <a:pt x="1166556" y="418356"/>
                  <a:pt x="1166455" y="418204"/>
                  <a:pt x="1166286" y="418069"/>
                </a:cubicBezTo>
                <a:cubicBezTo>
                  <a:pt x="1166185" y="417985"/>
                  <a:pt x="1166000" y="417934"/>
                  <a:pt x="1165949" y="417800"/>
                </a:cubicBezTo>
                <a:cubicBezTo>
                  <a:pt x="1165848" y="417564"/>
                  <a:pt x="1166034" y="417210"/>
                  <a:pt x="1166236" y="417210"/>
                </a:cubicBezTo>
                <a:close/>
                <a:moveTo>
                  <a:pt x="1285957" y="416350"/>
                </a:moveTo>
                <a:cubicBezTo>
                  <a:pt x="1285990" y="416536"/>
                  <a:pt x="1286058" y="416772"/>
                  <a:pt x="1286209" y="416890"/>
                </a:cubicBezTo>
                <a:cubicBezTo>
                  <a:pt x="1286327" y="416991"/>
                  <a:pt x="1286530" y="416974"/>
                  <a:pt x="1286614" y="417126"/>
                </a:cubicBezTo>
                <a:cubicBezTo>
                  <a:pt x="1286900" y="417597"/>
                  <a:pt x="1285923" y="417513"/>
                  <a:pt x="1286058" y="417749"/>
                </a:cubicBezTo>
                <a:cubicBezTo>
                  <a:pt x="1285974" y="417648"/>
                  <a:pt x="1285856" y="417564"/>
                  <a:pt x="1285788" y="417463"/>
                </a:cubicBezTo>
                <a:cubicBezTo>
                  <a:pt x="1285687" y="417446"/>
                  <a:pt x="1285418" y="417378"/>
                  <a:pt x="1285350" y="417311"/>
                </a:cubicBezTo>
                <a:cubicBezTo>
                  <a:pt x="1285215" y="417176"/>
                  <a:pt x="1285300" y="417008"/>
                  <a:pt x="1285316" y="416839"/>
                </a:cubicBezTo>
                <a:cubicBezTo>
                  <a:pt x="1285367" y="416452"/>
                  <a:pt x="1285502" y="416283"/>
                  <a:pt x="1285957" y="416350"/>
                </a:cubicBezTo>
                <a:close/>
                <a:moveTo>
                  <a:pt x="1267438" y="416317"/>
                </a:moveTo>
                <a:lnTo>
                  <a:pt x="1267438" y="416334"/>
                </a:lnTo>
                <a:cubicBezTo>
                  <a:pt x="1267792" y="416283"/>
                  <a:pt x="1268163" y="417160"/>
                  <a:pt x="1268163" y="417395"/>
                </a:cubicBezTo>
                <a:cubicBezTo>
                  <a:pt x="1268163" y="417699"/>
                  <a:pt x="1267944" y="418440"/>
                  <a:pt x="1267691" y="418609"/>
                </a:cubicBezTo>
                <a:cubicBezTo>
                  <a:pt x="1267455" y="418676"/>
                  <a:pt x="1267050" y="418811"/>
                  <a:pt x="1266882" y="418609"/>
                </a:cubicBezTo>
                <a:cubicBezTo>
                  <a:pt x="1266730" y="418406"/>
                  <a:pt x="1266932" y="418053"/>
                  <a:pt x="1266730" y="417834"/>
                </a:cubicBezTo>
                <a:cubicBezTo>
                  <a:pt x="1266494" y="417581"/>
                  <a:pt x="1266124" y="417614"/>
                  <a:pt x="1266006" y="417176"/>
                </a:cubicBezTo>
                <a:cubicBezTo>
                  <a:pt x="1265905" y="416789"/>
                  <a:pt x="1266174" y="416873"/>
                  <a:pt x="1266444" y="416789"/>
                </a:cubicBezTo>
                <a:cubicBezTo>
                  <a:pt x="1266629" y="416738"/>
                  <a:pt x="1266781" y="416603"/>
                  <a:pt x="1266949" y="416553"/>
                </a:cubicBezTo>
                <a:cubicBezTo>
                  <a:pt x="1267050" y="416519"/>
                  <a:pt x="1267152" y="416553"/>
                  <a:pt x="1267253" y="416502"/>
                </a:cubicBezTo>
                <a:cubicBezTo>
                  <a:pt x="1267354" y="416452"/>
                  <a:pt x="1267303" y="416334"/>
                  <a:pt x="1267438" y="416317"/>
                </a:cubicBezTo>
                <a:close/>
                <a:moveTo>
                  <a:pt x="1117808" y="416199"/>
                </a:moveTo>
                <a:cubicBezTo>
                  <a:pt x="1118077" y="416216"/>
                  <a:pt x="1117959" y="416604"/>
                  <a:pt x="1118027" y="416907"/>
                </a:cubicBezTo>
                <a:cubicBezTo>
                  <a:pt x="1118128" y="417244"/>
                  <a:pt x="1118246" y="417649"/>
                  <a:pt x="1118398" y="417969"/>
                </a:cubicBezTo>
                <a:cubicBezTo>
                  <a:pt x="1118482" y="418137"/>
                  <a:pt x="1118600" y="418238"/>
                  <a:pt x="1118701" y="418424"/>
                </a:cubicBezTo>
                <a:cubicBezTo>
                  <a:pt x="1118903" y="418794"/>
                  <a:pt x="1118667" y="418643"/>
                  <a:pt x="1118583" y="418929"/>
                </a:cubicBezTo>
                <a:lnTo>
                  <a:pt x="1118600" y="418895"/>
                </a:lnTo>
                <a:cubicBezTo>
                  <a:pt x="1118482" y="419350"/>
                  <a:pt x="1119240" y="419822"/>
                  <a:pt x="1119358" y="420277"/>
                </a:cubicBezTo>
                <a:cubicBezTo>
                  <a:pt x="1119543" y="420951"/>
                  <a:pt x="1118751" y="421490"/>
                  <a:pt x="1118246" y="421002"/>
                </a:cubicBezTo>
                <a:cubicBezTo>
                  <a:pt x="1117791" y="420580"/>
                  <a:pt x="1117100" y="420243"/>
                  <a:pt x="1116932" y="419637"/>
                </a:cubicBezTo>
                <a:cubicBezTo>
                  <a:pt x="1116831" y="419266"/>
                  <a:pt x="1116544" y="418373"/>
                  <a:pt x="1115988" y="418626"/>
                </a:cubicBezTo>
                <a:cubicBezTo>
                  <a:pt x="1116190" y="418373"/>
                  <a:pt x="1116072" y="417851"/>
                  <a:pt x="1116173" y="417547"/>
                </a:cubicBezTo>
                <a:cubicBezTo>
                  <a:pt x="1116224" y="417362"/>
                  <a:pt x="1116359" y="417345"/>
                  <a:pt x="1116443" y="417210"/>
                </a:cubicBezTo>
                <a:cubicBezTo>
                  <a:pt x="1116544" y="417042"/>
                  <a:pt x="1116578" y="416755"/>
                  <a:pt x="1116578" y="416553"/>
                </a:cubicBezTo>
                <a:cubicBezTo>
                  <a:pt x="1116932" y="416469"/>
                  <a:pt x="1117454" y="416149"/>
                  <a:pt x="1117808" y="416199"/>
                </a:cubicBezTo>
                <a:close/>
                <a:moveTo>
                  <a:pt x="1266781" y="415491"/>
                </a:moveTo>
                <a:cubicBezTo>
                  <a:pt x="1267034" y="415609"/>
                  <a:pt x="1267253" y="415811"/>
                  <a:pt x="1267506" y="415912"/>
                </a:cubicBezTo>
                <a:cubicBezTo>
                  <a:pt x="1267135" y="416114"/>
                  <a:pt x="1266713" y="416350"/>
                  <a:pt x="1266326" y="416451"/>
                </a:cubicBezTo>
                <a:cubicBezTo>
                  <a:pt x="1265837" y="416586"/>
                  <a:pt x="1265349" y="416485"/>
                  <a:pt x="1264860" y="416586"/>
                </a:cubicBezTo>
                <a:cubicBezTo>
                  <a:pt x="1264910" y="416384"/>
                  <a:pt x="1264944" y="416199"/>
                  <a:pt x="1265113" y="416047"/>
                </a:cubicBezTo>
                <a:cubicBezTo>
                  <a:pt x="1265298" y="415862"/>
                  <a:pt x="1265349" y="415963"/>
                  <a:pt x="1265585" y="415979"/>
                </a:cubicBezTo>
                <a:cubicBezTo>
                  <a:pt x="1265888" y="416013"/>
                  <a:pt x="1266259" y="415676"/>
                  <a:pt x="1266511" y="415828"/>
                </a:cubicBezTo>
                <a:cubicBezTo>
                  <a:pt x="1266562" y="415541"/>
                  <a:pt x="1266427" y="415305"/>
                  <a:pt x="1266781" y="415491"/>
                </a:cubicBezTo>
                <a:close/>
                <a:moveTo>
                  <a:pt x="1287878" y="414750"/>
                </a:moveTo>
                <a:cubicBezTo>
                  <a:pt x="1288232" y="415104"/>
                  <a:pt x="1288400" y="414952"/>
                  <a:pt x="1288889" y="414952"/>
                </a:cubicBezTo>
                <a:cubicBezTo>
                  <a:pt x="1289142" y="414952"/>
                  <a:pt x="1289192" y="415020"/>
                  <a:pt x="1289395" y="415171"/>
                </a:cubicBezTo>
                <a:cubicBezTo>
                  <a:pt x="1289647" y="415357"/>
                  <a:pt x="1289597" y="415340"/>
                  <a:pt x="1289866" y="415323"/>
                </a:cubicBezTo>
                <a:cubicBezTo>
                  <a:pt x="1290052" y="415323"/>
                  <a:pt x="1290220" y="415222"/>
                  <a:pt x="1290422" y="415323"/>
                </a:cubicBezTo>
                <a:cubicBezTo>
                  <a:pt x="1290675" y="415458"/>
                  <a:pt x="1290945" y="415828"/>
                  <a:pt x="1291181" y="416047"/>
                </a:cubicBezTo>
                <a:cubicBezTo>
                  <a:pt x="1291501" y="416334"/>
                  <a:pt x="1291804" y="416671"/>
                  <a:pt x="1292141" y="416924"/>
                </a:cubicBezTo>
                <a:cubicBezTo>
                  <a:pt x="1292377" y="417109"/>
                  <a:pt x="1292697" y="417429"/>
                  <a:pt x="1292967" y="417513"/>
                </a:cubicBezTo>
                <a:cubicBezTo>
                  <a:pt x="1292748" y="417429"/>
                  <a:pt x="1292815" y="417699"/>
                  <a:pt x="1292596" y="417834"/>
                </a:cubicBezTo>
                <a:cubicBezTo>
                  <a:pt x="1292428" y="417952"/>
                  <a:pt x="1292108" y="417901"/>
                  <a:pt x="1291905" y="417952"/>
                </a:cubicBezTo>
                <a:cubicBezTo>
                  <a:pt x="1291484" y="418053"/>
                  <a:pt x="1291282" y="418019"/>
                  <a:pt x="1290911" y="417699"/>
                </a:cubicBezTo>
                <a:cubicBezTo>
                  <a:pt x="1290658" y="417817"/>
                  <a:pt x="1290507" y="417968"/>
                  <a:pt x="1290288" y="417834"/>
                </a:cubicBezTo>
                <a:cubicBezTo>
                  <a:pt x="1290102" y="417733"/>
                  <a:pt x="1289934" y="417311"/>
                  <a:pt x="1289900" y="417109"/>
                </a:cubicBezTo>
                <a:cubicBezTo>
                  <a:pt x="1289833" y="416721"/>
                  <a:pt x="1289934" y="416098"/>
                  <a:pt x="1289395" y="416081"/>
                </a:cubicBezTo>
                <a:cubicBezTo>
                  <a:pt x="1289192" y="416064"/>
                  <a:pt x="1289091" y="416250"/>
                  <a:pt x="1288889" y="416132"/>
                </a:cubicBezTo>
                <a:cubicBezTo>
                  <a:pt x="1288704" y="416014"/>
                  <a:pt x="1288754" y="415710"/>
                  <a:pt x="1288569" y="415609"/>
                </a:cubicBezTo>
                <a:cubicBezTo>
                  <a:pt x="1288367" y="415491"/>
                  <a:pt x="1288215" y="415677"/>
                  <a:pt x="1288030" y="415475"/>
                </a:cubicBezTo>
                <a:cubicBezTo>
                  <a:pt x="1287895" y="415306"/>
                  <a:pt x="1287844" y="414952"/>
                  <a:pt x="1287878" y="414750"/>
                </a:cubicBezTo>
                <a:close/>
                <a:moveTo>
                  <a:pt x="415691" y="414531"/>
                </a:moveTo>
                <a:cubicBezTo>
                  <a:pt x="416651" y="414328"/>
                  <a:pt x="417073" y="415828"/>
                  <a:pt x="416585" y="416468"/>
                </a:cubicBezTo>
                <a:cubicBezTo>
                  <a:pt x="416231" y="416923"/>
                  <a:pt x="415506" y="417142"/>
                  <a:pt x="415067" y="417581"/>
                </a:cubicBezTo>
                <a:cubicBezTo>
                  <a:pt x="414798" y="417850"/>
                  <a:pt x="414580" y="418187"/>
                  <a:pt x="414327" y="418457"/>
                </a:cubicBezTo>
                <a:cubicBezTo>
                  <a:pt x="414006" y="418558"/>
                  <a:pt x="413686" y="418861"/>
                  <a:pt x="413349" y="419030"/>
                </a:cubicBezTo>
                <a:cubicBezTo>
                  <a:pt x="413012" y="419232"/>
                  <a:pt x="412658" y="419333"/>
                  <a:pt x="412271" y="419468"/>
                </a:cubicBezTo>
                <a:cubicBezTo>
                  <a:pt x="411934" y="419586"/>
                  <a:pt x="410991" y="419872"/>
                  <a:pt x="410873" y="419350"/>
                </a:cubicBezTo>
                <a:cubicBezTo>
                  <a:pt x="410821" y="419080"/>
                  <a:pt x="411293" y="418693"/>
                  <a:pt x="411463" y="418524"/>
                </a:cubicBezTo>
                <a:cubicBezTo>
                  <a:pt x="411749" y="418238"/>
                  <a:pt x="412086" y="417968"/>
                  <a:pt x="412422" y="417783"/>
                </a:cubicBezTo>
                <a:cubicBezTo>
                  <a:pt x="412777" y="417581"/>
                  <a:pt x="413046" y="417631"/>
                  <a:pt x="413416" y="417496"/>
                </a:cubicBezTo>
                <a:cubicBezTo>
                  <a:pt x="414462" y="417109"/>
                  <a:pt x="415303" y="415542"/>
                  <a:pt x="415691" y="414531"/>
                </a:cubicBezTo>
                <a:close/>
                <a:moveTo>
                  <a:pt x="1225886" y="413655"/>
                </a:moveTo>
                <a:cubicBezTo>
                  <a:pt x="1225953" y="413756"/>
                  <a:pt x="1226021" y="414093"/>
                  <a:pt x="1225970" y="414194"/>
                </a:cubicBezTo>
                <a:cubicBezTo>
                  <a:pt x="1225886" y="414329"/>
                  <a:pt x="1225616" y="414362"/>
                  <a:pt x="1225482" y="414413"/>
                </a:cubicBezTo>
                <a:cubicBezTo>
                  <a:pt x="1225027" y="414581"/>
                  <a:pt x="1224605" y="414598"/>
                  <a:pt x="1223965" y="414598"/>
                </a:cubicBezTo>
                <a:cubicBezTo>
                  <a:pt x="1223965" y="414312"/>
                  <a:pt x="1224083" y="413874"/>
                  <a:pt x="1224353" y="413722"/>
                </a:cubicBezTo>
                <a:lnTo>
                  <a:pt x="1225066" y="413788"/>
                </a:lnTo>
                <a:lnTo>
                  <a:pt x="1225060" y="413789"/>
                </a:lnTo>
                <a:lnTo>
                  <a:pt x="1225077" y="413789"/>
                </a:lnTo>
                <a:lnTo>
                  <a:pt x="1225066" y="413788"/>
                </a:lnTo>
                <a:close/>
                <a:moveTo>
                  <a:pt x="1142746" y="413520"/>
                </a:moveTo>
                <a:cubicBezTo>
                  <a:pt x="1142881" y="413503"/>
                  <a:pt x="1142982" y="413655"/>
                  <a:pt x="1143134" y="413655"/>
                </a:cubicBezTo>
                <a:cubicBezTo>
                  <a:pt x="1143252" y="413655"/>
                  <a:pt x="1143353" y="413520"/>
                  <a:pt x="1143471" y="413520"/>
                </a:cubicBezTo>
                <a:cubicBezTo>
                  <a:pt x="1143808" y="413486"/>
                  <a:pt x="1144162" y="413739"/>
                  <a:pt x="1144297" y="414026"/>
                </a:cubicBezTo>
                <a:lnTo>
                  <a:pt x="1144297" y="414042"/>
                </a:lnTo>
                <a:cubicBezTo>
                  <a:pt x="1144448" y="414379"/>
                  <a:pt x="1143943" y="414582"/>
                  <a:pt x="1143909" y="414952"/>
                </a:cubicBezTo>
                <a:cubicBezTo>
                  <a:pt x="1143892" y="415104"/>
                  <a:pt x="1143993" y="415357"/>
                  <a:pt x="1143825" y="415441"/>
                </a:cubicBezTo>
                <a:cubicBezTo>
                  <a:pt x="1143555" y="415576"/>
                  <a:pt x="1143521" y="415121"/>
                  <a:pt x="1143437" y="414969"/>
                </a:cubicBezTo>
                <a:cubicBezTo>
                  <a:pt x="1143235" y="415020"/>
                  <a:pt x="1143269" y="415374"/>
                  <a:pt x="1143016" y="415323"/>
                </a:cubicBezTo>
                <a:cubicBezTo>
                  <a:pt x="1142915" y="415289"/>
                  <a:pt x="1142730" y="415037"/>
                  <a:pt x="1142679" y="414969"/>
                </a:cubicBezTo>
                <a:cubicBezTo>
                  <a:pt x="1142460" y="414700"/>
                  <a:pt x="1142477" y="414447"/>
                  <a:pt x="1142409" y="414396"/>
                </a:cubicBezTo>
                <a:cubicBezTo>
                  <a:pt x="1142393" y="414211"/>
                  <a:pt x="1142527" y="413571"/>
                  <a:pt x="1142746" y="413520"/>
                </a:cubicBezTo>
                <a:close/>
                <a:moveTo>
                  <a:pt x="1274347" y="413470"/>
                </a:moveTo>
                <a:cubicBezTo>
                  <a:pt x="1274987" y="413436"/>
                  <a:pt x="1275492" y="413453"/>
                  <a:pt x="1276099" y="413723"/>
                </a:cubicBezTo>
                <a:cubicBezTo>
                  <a:pt x="1276453" y="413874"/>
                  <a:pt x="1276773" y="414110"/>
                  <a:pt x="1277110" y="414262"/>
                </a:cubicBezTo>
                <a:cubicBezTo>
                  <a:pt x="1277514" y="414447"/>
                  <a:pt x="1277868" y="414734"/>
                  <a:pt x="1278239" y="414969"/>
                </a:cubicBezTo>
                <a:cubicBezTo>
                  <a:pt x="1278525" y="415155"/>
                  <a:pt x="1278862" y="415526"/>
                  <a:pt x="1279233" y="415492"/>
                </a:cubicBezTo>
                <a:cubicBezTo>
                  <a:pt x="1279317" y="415492"/>
                  <a:pt x="1279402" y="415492"/>
                  <a:pt x="1279486" y="415492"/>
                </a:cubicBezTo>
                <a:cubicBezTo>
                  <a:pt x="1279890" y="415458"/>
                  <a:pt x="1280261" y="415475"/>
                  <a:pt x="1280665" y="415542"/>
                </a:cubicBezTo>
                <a:cubicBezTo>
                  <a:pt x="1281053" y="415593"/>
                  <a:pt x="1281592" y="415408"/>
                  <a:pt x="1281895" y="415694"/>
                </a:cubicBezTo>
                <a:cubicBezTo>
                  <a:pt x="1282013" y="415795"/>
                  <a:pt x="1282131" y="415964"/>
                  <a:pt x="1282131" y="416115"/>
                </a:cubicBezTo>
                <a:cubicBezTo>
                  <a:pt x="1282131" y="416301"/>
                  <a:pt x="1282030" y="416368"/>
                  <a:pt x="1282064" y="416587"/>
                </a:cubicBezTo>
                <a:cubicBezTo>
                  <a:pt x="1282131" y="416991"/>
                  <a:pt x="1282485" y="417211"/>
                  <a:pt x="1282586" y="417598"/>
                </a:cubicBezTo>
                <a:cubicBezTo>
                  <a:pt x="1282637" y="417834"/>
                  <a:pt x="1282586" y="418053"/>
                  <a:pt x="1282536" y="418289"/>
                </a:cubicBezTo>
                <a:cubicBezTo>
                  <a:pt x="1282468" y="418592"/>
                  <a:pt x="1282586" y="418727"/>
                  <a:pt x="1282738" y="418997"/>
                </a:cubicBezTo>
                <a:cubicBezTo>
                  <a:pt x="1282991" y="419435"/>
                  <a:pt x="1282519" y="419738"/>
                  <a:pt x="1282401" y="420193"/>
                </a:cubicBezTo>
                <a:cubicBezTo>
                  <a:pt x="1282300" y="420597"/>
                  <a:pt x="1282283" y="421002"/>
                  <a:pt x="1282249" y="421406"/>
                </a:cubicBezTo>
                <a:cubicBezTo>
                  <a:pt x="1282216" y="421794"/>
                  <a:pt x="1282047" y="422131"/>
                  <a:pt x="1281997" y="422518"/>
                </a:cubicBezTo>
                <a:cubicBezTo>
                  <a:pt x="1281929" y="423074"/>
                  <a:pt x="1282300" y="423529"/>
                  <a:pt x="1282569" y="423984"/>
                </a:cubicBezTo>
                <a:cubicBezTo>
                  <a:pt x="1282856" y="424490"/>
                  <a:pt x="1282923" y="425096"/>
                  <a:pt x="1283142" y="425636"/>
                </a:cubicBezTo>
                <a:cubicBezTo>
                  <a:pt x="1283176" y="425754"/>
                  <a:pt x="1283496" y="426546"/>
                  <a:pt x="1283648" y="426562"/>
                </a:cubicBezTo>
                <a:cubicBezTo>
                  <a:pt x="1283985" y="426613"/>
                  <a:pt x="1283884" y="425922"/>
                  <a:pt x="1283833" y="425737"/>
                </a:cubicBezTo>
                <a:cubicBezTo>
                  <a:pt x="1283766" y="425484"/>
                  <a:pt x="1283547" y="425164"/>
                  <a:pt x="1283715" y="424877"/>
                </a:cubicBezTo>
                <a:cubicBezTo>
                  <a:pt x="1283884" y="424608"/>
                  <a:pt x="1284288" y="424591"/>
                  <a:pt x="1284440" y="424877"/>
                </a:cubicBezTo>
                <a:cubicBezTo>
                  <a:pt x="1284642" y="425265"/>
                  <a:pt x="1284642" y="425636"/>
                  <a:pt x="1284642" y="426057"/>
                </a:cubicBezTo>
                <a:cubicBezTo>
                  <a:pt x="1284642" y="426293"/>
                  <a:pt x="1284558" y="426748"/>
                  <a:pt x="1284709" y="426933"/>
                </a:cubicBezTo>
                <a:cubicBezTo>
                  <a:pt x="1284794" y="427034"/>
                  <a:pt x="1284861" y="427034"/>
                  <a:pt x="1285013" y="427034"/>
                </a:cubicBezTo>
                <a:cubicBezTo>
                  <a:pt x="1285063" y="427034"/>
                  <a:pt x="1285148" y="426967"/>
                  <a:pt x="1285164" y="426967"/>
                </a:cubicBezTo>
                <a:cubicBezTo>
                  <a:pt x="1285367" y="427034"/>
                  <a:pt x="1285434" y="427422"/>
                  <a:pt x="1285468" y="427624"/>
                </a:cubicBezTo>
                <a:cubicBezTo>
                  <a:pt x="1285552" y="428130"/>
                  <a:pt x="1285720" y="428517"/>
                  <a:pt x="1285906" y="429006"/>
                </a:cubicBezTo>
                <a:cubicBezTo>
                  <a:pt x="1285940" y="429039"/>
                  <a:pt x="1285940" y="429073"/>
                  <a:pt x="1285940" y="429090"/>
                </a:cubicBezTo>
                <a:cubicBezTo>
                  <a:pt x="1286479" y="429275"/>
                  <a:pt x="1287001" y="429646"/>
                  <a:pt x="1287591" y="429595"/>
                </a:cubicBezTo>
                <a:cubicBezTo>
                  <a:pt x="1288416" y="429528"/>
                  <a:pt x="1289006" y="428669"/>
                  <a:pt x="1289495" y="428062"/>
                </a:cubicBezTo>
                <a:cubicBezTo>
                  <a:pt x="1289680" y="427826"/>
                  <a:pt x="1289899" y="427708"/>
                  <a:pt x="1290118" y="427506"/>
                </a:cubicBezTo>
                <a:cubicBezTo>
                  <a:pt x="1290354" y="427304"/>
                  <a:pt x="1290388" y="427034"/>
                  <a:pt x="1290523" y="426748"/>
                </a:cubicBezTo>
                <a:cubicBezTo>
                  <a:pt x="1290624" y="426529"/>
                  <a:pt x="1290759" y="426428"/>
                  <a:pt x="1290944" y="426293"/>
                </a:cubicBezTo>
                <a:cubicBezTo>
                  <a:pt x="1291180" y="426091"/>
                  <a:pt x="1291483" y="425669"/>
                  <a:pt x="1291787" y="425535"/>
                </a:cubicBezTo>
                <a:cubicBezTo>
                  <a:pt x="1291888" y="425332"/>
                  <a:pt x="1292056" y="425147"/>
                  <a:pt x="1292174" y="424945"/>
                </a:cubicBezTo>
                <a:cubicBezTo>
                  <a:pt x="1292326" y="424658"/>
                  <a:pt x="1292494" y="424389"/>
                  <a:pt x="1292595" y="424102"/>
                </a:cubicBezTo>
                <a:cubicBezTo>
                  <a:pt x="1292747" y="423681"/>
                  <a:pt x="1292747" y="423664"/>
                  <a:pt x="1293219" y="423563"/>
                </a:cubicBezTo>
                <a:cubicBezTo>
                  <a:pt x="1293606" y="423479"/>
                  <a:pt x="1293960" y="423411"/>
                  <a:pt x="1294331" y="423293"/>
                </a:cubicBezTo>
                <a:cubicBezTo>
                  <a:pt x="1294735" y="423176"/>
                  <a:pt x="1295157" y="423192"/>
                  <a:pt x="1295561" y="423091"/>
                </a:cubicBezTo>
                <a:cubicBezTo>
                  <a:pt x="1296336" y="422889"/>
                  <a:pt x="1295915" y="422417"/>
                  <a:pt x="1295848" y="421844"/>
                </a:cubicBezTo>
                <a:cubicBezTo>
                  <a:pt x="1295713" y="420850"/>
                  <a:pt x="1296774" y="420783"/>
                  <a:pt x="1297364" y="420260"/>
                </a:cubicBezTo>
                <a:cubicBezTo>
                  <a:pt x="1297617" y="420025"/>
                  <a:pt x="1297718" y="419839"/>
                  <a:pt x="1298089" y="419671"/>
                </a:cubicBezTo>
                <a:cubicBezTo>
                  <a:pt x="1298442" y="419502"/>
                  <a:pt x="1298847" y="419418"/>
                  <a:pt x="1299218" y="419283"/>
                </a:cubicBezTo>
                <a:cubicBezTo>
                  <a:pt x="1299639" y="419131"/>
                  <a:pt x="1300532" y="418778"/>
                  <a:pt x="1300886" y="419131"/>
                </a:cubicBezTo>
                <a:cubicBezTo>
                  <a:pt x="1301105" y="419351"/>
                  <a:pt x="1301054" y="419789"/>
                  <a:pt x="1301324" y="419991"/>
                </a:cubicBezTo>
                <a:cubicBezTo>
                  <a:pt x="1301509" y="420142"/>
                  <a:pt x="1301694" y="420126"/>
                  <a:pt x="1301930" y="420142"/>
                </a:cubicBezTo>
                <a:cubicBezTo>
                  <a:pt x="1302925" y="420244"/>
                  <a:pt x="1303683" y="420968"/>
                  <a:pt x="1304610" y="421238"/>
                </a:cubicBezTo>
                <a:cubicBezTo>
                  <a:pt x="1305183" y="421406"/>
                  <a:pt x="1305183" y="421743"/>
                  <a:pt x="1305604" y="422114"/>
                </a:cubicBezTo>
                <a:cubicBezTo>
                  <a:pt x="1306379" y="422788"/>
                  <a:pt x="1307558" y="422771"/>
                  <a:pt x="1308451" y="423192"/>
                </a:cubicBezTo>
                <a:cubicBezTo>
                  <a:pt x="1309008" y="423462"/>
                  <a:pt x="1309614" y="423967"/>
                  <a:pt x="1310288" y="423917"/>
                </a:cubicBezTo>
                <a:cubicBezTo>
                  <a:pt x="1310423" y="423900"/>
                  <a:pt x="1310541" y="423816"/>
                  <a:pt x="1310726" y="423850"/>
                </a:cubicBezTo>
                <a:cubicBezTo>
                  <a:pt x="1310962" y="423900"/>
                  <a:pt x="1311350" y="424119"/>
                  <a:pt x="1311552" y="424254"/>
                </a:cubicBezTo>
                <a:cubicBezTo>
                  <a:pt x="1311704" y="424355"/>
                  <a:pt x="1311771" y="424625"/>
                  <a:pt x="1311956" y="424675"/>
                </a:cubicBezTo>
                <a:cubicBezTo>
                  <a:pt x="1312175" y="424726"/>
                  <a:pt x="1312310" y="424507"/>
                  <a:pt x="1312479" y="424473"/>
                </a:cubicBezTo>
                <a:cubicBezTo>
                  <a:pt x="1312748" y="424406"/>
                  <a:pt x="1312883" y="424507"/>
                  <a:pt x="1313102" y="424675"/>
                </a:cubicBezTo>
                <a:cubicBezTo>
                  <a:pt x="1313321" y="424861"/>
                  <a:pt x="1313439" y="425029"/>
                  <a:pt x="1313692" y="425113"/>
                </a:cubicBezTo>
                <a:cubicBezTo>
                  <a:pt x="1313709" y="425113"/>
                  <a:pt x="1313726" y="425113"/>
                  <a:pt x="1313726" y="425113"/>
                </a:cubicBezTo>
                <a:cubicBezTo>
                  <a:pt x="1313978" y="425198"/>
                  <a:pt x="1314265" y="425214"/>
                  <a:pt x="1314551" y="425248"/>
                </a:cubicBezTo>
                <a:cubicBezTo>
                  <a:pt x="1314652" y="425265"/>
                  <a:pt x="1314753" y="425282"/>
                  <a:pt x="1314855" y="425299"/>
                </a:cubicBezTo>
                <a:cubicBezTo>
                  <a:pt x="1314888" y="425383"/>
                  <a:pt x="1314905" y="425467"/>
                  <a:pt x="1314922" y="425535"/>
                </a:cubicBezTo>
                <a:cubicBezTo>
                  <a:pt x="1315579" y="425703"/>
                  <a:pt x="1316219" y="426091"/>
                  <a:pt x="1316776" y="426461"/>
                </a:cubicBezTo>
                <a:cubicBezTo>
                  <a:pt x="1317736" y="427118"/>
                  <a:pt x="1318932" y="427540"/>
                  <a:pt x="1319994" y="427877"/>
                </a:cubicBezTo>
                <a:cubicBezTo>
                  <a:pt x="1320634" y="428079"/>
                  <a:pt x="1321224" y="428045"/>
                  <a:pt x="1321831" y="428399"/>
                </a:cubicBezTo>
                <a:cubicBezTo>
                  <a:pt x="1322606" y="428854"/>
                  <a:pt x="1323297" y="429393"/>
                  <a:pt x="1324190" y="429545"/>
                </a:cubicBezTo>
                <a:cubicBezTo>
                  <a:pt x="1324695" y="429646"/>
                  <a:pt x="1325386" y="429444"/>
                  <a:pt x="1325824" y="429663"/>
                </a:cubicBezTo>
                <a:cubicBezTo>
                  <a:pt x="1326195" y="429848"/>
                  <a:pt x="1326296" y="430387"/>
                  <a:pt x="1326633" y="430640"/>
                </a:cubicBezTo>
                <a:cubicBezTo>
                  <a:pt x="1326886" y="430842"/>
                  <a:pt x="1327307" y="430910"/>
                  <a:pt x="1327610" y="431061"/>
                </a:cubicBezTo>
                <a:cubicBezTo>
                  <a:pt x="1328267" y="431398"/>
                  <a:pt x="1328621" y="432056"/>
                  <a:pt x="1329430" y="431904"/>
                </a:cubicBezTo>
                <a:cubicBezTo>
                  <a:pt x="1330289" y="431735"/>
                  <a:pt x="1330525" y="431820"/>
                  <a:pt x="1331368" y="432342"/>
                </a:cubicBezTo>
                <a:cubicBezTo>
                  <a:pt x="1331924" y="432696"/>
                  <a:pt x="1332328" y="432999"/>
                  <a:pt x="1332682" y="433538"/>
                </a:cubicBezTo>
                <a:cubicBezTo>
                  <a:pt x="1332851" y="433774"/>
                  <a:pt x="1332901" y="434027"/>
                  <a:pt x="1333137" y="434212"/>
                </a:cubicBezTo>
                <a:cubicBezTo>
                  <a:pt x="1333440" y="434465"/>
                  <a:pt x="1333879" y="434499"/>
                  <a:pt x="1334199" y="434735"/>
                </a:cubicBezTo>
                <a:cubicBezTo>
                  <a:pt x="1334856" y="435223"/>
                  <a:pt x="1335311" y="435999"/>
                  <a:pt x="1335648" y="436740"/>
                </a:cubicBezTo>
                <a:cubicBezTo>
                  <a:pt x="1336238" y="438071"/>
                  <a:pt x="1336962" y="439318"/>
                  <a:pt x="1337181" y="440733"/>
                </a:cubicBezTo>
                <a:cubicBezTo>
                  <a:pt x="1337417" y="442199"/>
                  <a:pt x="1339052" y="441896"/>
                  <a:pt x="1340147" y="442149"/>
                </a:cubicBezTo>
                <a:cubicBezTo>
                  <a:pt x="1340787" y="442284"/>
                  <a:pt x="1341360" y="442890"/>
                  <a:pt x="1342068" y="442857"/>
                </a:cubicBezTo>
                <a:cubicBezTo>
                  <a:pt x="1342573" y="442840"/>
                  <a:pt x="1342573" y="442486"/>
                  <a:pt x="1343079" y="442924"/>
                </a:cubicBezTo>
                <a:cubicBezTo>
                  <a:pt x="1343348" y="443143"/>
                  <a:pt x="1343466" y="443531"/>
                  <a:pt x="1343702" y="443783"/>
                </a:cubicBezTo>
                <a:cubicBezTo>
                  <a:pt x="1343921" y="444002"/>
                  <a:pt x="1344241" y="444120"/>
                  <a:pt x="1344460" y="444339"/>
                </a:cubicBezTo>
                <a:cubicBezTo>
                  <a:pt x="1344882" y="444761"/>
                  <a:pt x="1345337" y="445805"/>
                  <a:pt x="1344831" y="446277"/>
                </a:cubicBezTo>
                <a:cubicBezTo>
                  <a:pt x="1344528" y="446547"/>
                  <a:pt x="1343955" y="446581"/>
                  <a:pt x="1343584" y="446732"/>
                </a:cubicBezTo>
                <a:cubicBezTo>
                  <a:pt x="1343214" y="446884"/>
                  <a:pt x="1342893" y="447103"/>
                  <a:pt x="1342540" y="447271"/>
                </a:cubicBezTo>
                <a:cubicBezTo>
                  <a:pt x="1342034" y="447524"/>
                  <a:pt x="1341192" y="447676"/>
                  <a:pt x="1340922" y="448164"/>
                </a:cubicBezTo>
                <a:cubicBezTo>
                  <a:pt x="1340905" y="448198"/>
                  <a:pt x="1340905" y="448367"/>
                  <a:pt x="1340905" y="448400"/>
                </a:cubicBezTo>
                <a:cubicBezTo>
                  <a:pt x="1340821" y="449074"/>
                  <a:pt x="1341663" y="450675"/>
                  <a:pt x="1342152" y="451147"/>
                </a:cubicBezTo>
                <a:cubicBezTo>
                  <a:pt x="1342455" y="451433"/>
                  <a:pt x="1342792" y="451400"/>
                  <a:pt x="1343112" y="451585"/>
                </a:cubicBezTo>
                <a:cubicBezTo>
                  <a:pt x="1343820" y="451989"/>
                  <a:pt x="1343652" y="452866"/>
                  <a:pt x="1344006" y="453506"/>
                </a:cubicBezTo>
                <a:cubicBezTo>
                  <a:pt x="1344359" y="454129"/>
                  <a:pt x="1345033" y="453961"/>
                  <a:pt x="1345488" y="454399"/>
                </a:cubicBezTo>
                <a:cubicBezTo>
                  <a:pt x="1345825" y="454719"/>
                  <a:pt x="1345926" y="455376"/>
                  <a:pt x="1346129" y="455781"/>
                </a:cubicBezTo>
                <a:cubicBezTo>
                  <a:pt x="1346078" y="455798"/>
                  <a:pt x="1346044" y="455831"/>
                  <a:pt x="1345994" y="455831"/>
                </a:cubicBezTo>
                <a:cubicBezTo>
                  <a:pt x="1345994" y="455865"/>
                  <a:pt x="1345994" y="455899"/>
                  <a:pt x="1345994" y="455932"/>
                </a:cubicBezTo>
                <a:cubicBezTo>
                  <a:pt x="1345977" y="456286"/>
                  <a:pt x="1345943" y="456606"/>
                  <a:pt x="1346044" y="456943"/>
                </a:cubicBezTo>
                <a:cubicBezTo>
                  <a:pt x="1346381" y="457112"/>
                  <a:pt x="1346651" y="457247"/>
                  <a:pt x="1346803" y="457567"/>
                </a:cubicBezTo>
                <a:cubicBezTo>
                  <a:pt x="1346887" y="457719"/>
                  <a:pt x="1346921" y="457904"/>
                  <a:pt x="1346988" y="458056"/>
                </a:cubicBezTo>
                <a:cubicBezTo>
                  <a:pt x="1347106" y="458291"/>
                  <a:pt x="1347274" y="458511"/>
                  <a:pt x="1347392" y="458746"/>
                </a:cubicBezTo>
                <a:cubicBezTo>
                  <a:pt x="1347510" y="458982"/>
                  <a:pt x="1347662" y="459488"/>
                  <a:pt x="1347847" y="459656"/>
                </a:cubicBezTo>
                <a:cubicBezTo>
                  <a:pt x="1348100" y="459859"/>
                  <a:pt x="1348740" y="459690"/>
                  <a:pt x="1349044" y="459572"/>
                </a:cubicBezTo>
                <a:cubicBezTo>
                  <a:pt x="1349381" y="459437"/>
                  <a:pt x="1349768" y="459151"/>
                  <a:pt x="1350139" y="459269"/>
                </a:cubicBezTo>
                <a:cubicBezTo>
                  <a:pt x="1350341" y="459336"/>
                  <a:pt x="1350796" y="459909"/>
                  <a:pt x="1350830" y="460111"/>
                </a:cubicBezTo>
                <a:cubicBezTo>
                  <a:pt x="1350897" y="460516"/>
                  <a:pt x="1350459" y="460583"/>
                  <a:pt x="1350223" y="460752"/>
                </a:cubicBezTo>
                <a:cubicBezTo>
                  <a:pt x="1350038" y="460886"/>
                  <a:pt x="1350089" y="460785"/>
                  <a:pt x="1350089" y="460987"/>
                </a:cubicBezTo>
                <a:cubicBezTo>
                  <a:pt x="1350089" y="461190"/>
                  <a:pt x="1350257" y="461577"/>
                  <a:pt x="1350358" y="461746"/>
                </a:cubicBezTo>
                <a:cubicBezTo>
                  <a:pt x="1350560" y="462083"/>
                  <a:pt x="1351049" y="462133"/>
                  <a:pt x="1351369" y="462285"/>
                </a:cubicBezTo>
                <a:cubicBezTo>
                  <a:pt x="1351824" y="462504"/>
                  <a:pt x="1352228" y="462588"/>
                  <a:pt x="1352717" y="462588"/>
                </a:cubicBezTo>
                <a:cubicBezTo>
                  <a:pt x="1353020" y="462588"/>
                  <a:pt x="1353627" y="462723"/>
                  <a:pt x="1353779" y="463010"/>
                </a:cubicBezTo>
                <a:cubicBezTo>
                  <a:pt x="1353863" y="463178"/>
                  <a:pt x="1353762" y="463498"/>
                  <a:pt x="1353593" y="463599"/>
                </a:cubicBezTo>
                <a:cubicBezTo>
                  <a:pt x="1353492" y="463650"/>
                  <a:pt x="1353341" y="463633"/>
                  <a:pt x="1353240" y="463650"/>
                </a:cubicBezTo>
                <a:cubicBezTo>
                  <a:pt x="1353054" y="463700"/>
                  <a:pt x="1352734" y="463734"/>
                  <a:pt x="1352734" y="463970"/>
                </a:cubicBezTo>
                <a:cubicBezTo>
                  <a:pt x="1352717" y="464122"/>
                  <a:pt x="1353020" y="464560"/>
                  <a:pt x="1353122" y="464678"/>
                </a:cubicBezTo>
                <a:cubicBezTo>
                  <a:pt x="1353290" y="464846"/>
                  <a:pt x="1353475" y="464880"/>
                  <a:pt x="1353694" y="464947"/>
                </a:cubicBezTo>
                <a:cubicBezTo>
                  <a:pt x="1354031" y="465065"/>
                  <a:pt x="1354402" y="465183"/>
                  <a:pt x="1354705" y="465352"/>
                </a:cubicBezTo>
                <a:cubicBezTo>
                  <a:pt x="1355059" y="465554"/>
                  <a:pt x="1355295" y="465739"/>
                  <a:pt x="1355733" y="465739"/>
                </a:cubicBezTo>
                <a:cubicBezTo>
                  <a:pt x="1356104" y="465756"/>
                  <a:pt x="1356374" y="465739"/>
                  <a:pt x="1356711" y="465655"/>
                </a:cubicBezTo>
                <a:cubicBezTo>
                  <a:pt x="1356845" y="465638"/>
                  <a:pt x="1357031" y="465554"/>
                  <a:pt x="1357132" y="465638"/>
                </a:cubicBezTo>
                <a:cubicBezTo>
                  <a:pt x="1357368" y="465824"/>
                  <a:pt x="1357149" y="465958"/>
                  <a:pt x="1357014" y="466076"/>
                </a:cubicBezTo>
                <a:cubicBezTo>
                  <a:pt x="1356778" y="466279"/>
                  <a:pt x="1356525" y="466464"/>
                  <a:pt x="1356188" y="466464"/>
                </a:cubicBezTo>
                <a:cubicBezTo>
                  <a:pt x="1355919" y="466464"/>
                  <a:pt x="1355700" y="466279"/>
                  <a:pt x="1355447" y="466279"/>
                </a:cubicBezTo>
                <a:cubicBezTo>
                  <a:pt x="1355379" y="466464"/>
                  <a:pt x="1355582" y="466548"/>
                  <a:pt x="1355716" y="466632"/>
                </a:cubicBezTo>
                <a:cubicBezTo>
                  <a:pt x="1355919" y="466750"/>
                  <a:pt x="1356070" y="466801"/>
                  <a:pt x="1356121" y="467070"/>
                </a:cubicBezTo>
                <a:lnTo>
                  <a:pt x="1356020" y="466986"/>
                </a:lnTo>
                <a:cubicBezTo>
                  <a:pt x="1356138" y="467677"/>
                  <a:pt x="1355312" y="467475"/>
                  <a:pt x="1354908" y="467441"/>
                </a:cubicBezTo>
                <a:cubicBezTo>
                  <a:pt x="1354250" y="467391"/>
                  <a:pt x="1353610" y="467643"/>
                  <a:pt x="1353088" y="467121"/>
                </a:cubicBezTo>
                <a:cubicBezTo>
                  <a:pt x="1352751" y="466767"/>
                  <a:pt x="1352515" y="466312"/>
                  <a:pt x="1351993" y="466194"/>
                </a:cubicBezTo>
                <a:cubicBezTo>
                  <a:pt x="1351824" y="466161"/>
                  <a:pt x="1351622" y="466211"/>
                  <a:pt x="1351453" y="466194"/>
                </a:cubicBezTo>
                <a:cubicBezTo>
                  <a:pt x="1351150" y="466177"/>
                  <a:pt x="1350864" y="466093"/>
                  <a:pt x="1350560" y="466093"/>
                </a:cubicBezTo>
                <a:cubicBezTo>
                  <a:pt x="1350358" y="466076"/>
                  <a:pt x="1350156" y="466093"/>
                  <a:pt x="1349954" y="466093"/>
                </a:cubicBezTo>
                <a:cubicBezTo>
                  <a:pt x="1349583" y="466076"/>
                  <a:pt x="1349179" y="465925"/>
                  <a:pt x="1348825" y="465807"/>
                </a:cubicBezTo>
                <a:cubicBezTo>
                  <a:pt x="1348572" y="465722"/>
                  <a:pt x="1348286" y="465689"/>
                  <a:pt x="1348050" y="465571"/>
                </a:cubicBezTo>
                <a:cubicBezTo>
                  <a:pt x="1347662" y="465402"/>
                  <a:pt x="1347359" y="465234"/>
                  <a:pt x="1346938" y="465217"/>
                </a:cubicBezTo>
                <a:cubicBezTo>
                  <a:pt x="1346601" y="465200"/>
                  <a:pt x="1346331" y="465402"/>
                  <a:pt x="1346011" y="465402"/>
                </a:cubicBezTo>
                <a:cubicBezTo>
                  <a:pt x="1345741" y="465402"/>
                  <a:pt x="1345438" y="465234"/>
                  <a:pt x="1345253" y="465065"/>
                </a:cubicBezTo>
                <a:cubicBezTo>
                  <a:pt x="1345135" y="464947"/>
                  <a:pt x="1345151" y="464813"/>
                  <a:pt x="1344966" y="464880"/>
                </a:cubicBezTo>
                <a:cubicBezTo>
                  <a:pt x="1344747" y="464947"/>
                  <a:pt x="1344781" y="465251"/>
                  <a:pt x="1344494" y="465301"/>
                </a:cubicBezTo>
                <a:cubicBezTo>
                  <a:pt x="1344241" y="465335"/>
                  <a:pt x="1343955" y="465166"/>
                  <a:pt x="1343719" y="465116"/>
                </a:cubicBezTo>
                <a:cubicBezTo>
                  <a:pt x="1343534" y="465082"/>
                  <a:pt x="1343365" y="465082"/>
                  <a:pt x="1343197" y="465015"/>
                </a:cubicBezTo>
                <a:cubicBezTo>
                  <a:pt x="1342792" y="464846"/>
                  <a:pt x="1342472" y="464442"/>
                  <a:pt x="1342371" y="464021"/>
                </a:cubicBezTo>
                <a:cubicBezTo>
                  <a:pt x="1342354" y="463919"/>
                  <a:pt x="1342337" y="463717"/>
                  <a:pt x="1342287" y="463633"/>
                </a:cubicBezTo>
                <a:cubicBezTo>
                  <a:pt x="1342203" y="463515"/>
                  <a:pt x="1341916" y="463448"/>
                  <a:pt x="1341798" y="463330"/>
                </a:cubicBezTo>
                <a:cubicBezTo>
                  <a:pt x="1341697" y="463229"/>
                  <a:pt x="1341630" y="463128"/>
                  <a:pt x="1341562" y="463010"/>
                </a:cubicBezTo>
                <a:cubicBezTo>
                  <a:pt x="1341444" y="462790"/>
                  <a:pt x="1341427" y="462571"/>
                  <a:pt x="1341310" y="462369"/>
                </a:cubicBezTo>
                <a:cubicBezTo>
                  <a:pt x="1341023" y="461830"/>
                  <a:pt x="1340450" y="461560"/>
                  <a:pt x="1339978" y="461240"/>
                </a:cubicBezTo>
                <a:cubicBezTo>
                  <a:pt x="1339439" y="460870"/>
                  <a:pt x="1339540" y="460617"/>
                  <a:pt x="1339540" y="460010"/>
                </a:cubicBezTo>
                <a:cubicBezTo>
                  <a:pt x="1339540" y="459875"/>
                  <a:pt x="1339523" y="459774"/>
                  <a:pt x="1339523" y="459656"/>
                </a:cubicBezTo>
                <a:cubicBezTo>
                  <a:pt x="1338950" y="459690"/>
                  <a:pt x="1338378" y="459134"/>
                  <a:pt x="1337788" y="458494"/>
                </a:cubicBezTo>
                <a:cubicBezTo>
                  <a:pt x="1337181" y="457837"/>
                  <a:pt x="1337383" y="457045"/>
                  <a:pt x="1337080" y="456219"/>
                </a:cubicBezTo>
                <a:cubicBezTo>
                  <a:pt x="1336794" y="455427"/>
                  <a:pt x="1336103" y="455343"/>
                  <a:pt x="1335429" y="454905"/>
                </a:cubicBezTo>
                <a:cubicBezTo>
                  <a:pt x="1334940" y="454584"/>
                  <a:pt x="1334654" y="454113"/>
                  <a:pt x="1334131" y="453860"/>
                </a:cubicBezTo>
                <a:cubicBezTo>
                  <a:pt x="1333676" y="453641"/>
                  <a:pt x="1333221" y="453658"/>
                  <a:pt x="1332750" y="453523"/>
                </a:cubicBezTo>
                <a:cubicBezTo>
                  <a:pt x="1332244" y="453371"/>
                  <a:pt x="1331941" y="453017"/>
                  <a:pt x="1331536" y="452748"/>
                </a:cubicBezTo>
                <a:cubicBezTo>
                  <a:pt x="1331199" y="452546"/>
                  <a:pt x="1330913" y="452411"/>
                  <a:pt x="1330660" y="452124"/>
                </a:cubicBezTo>
                <a:cubicBezTo>
                  <a:pt x="1330357" y="451770"/>
                  <a:pt x="1330424" y="451568"/>
                  <a:pt x="1329801" y="451703"/>
                </a:cubicBezTo>
                <a:cubicBezTo>
                  <a:pt x="1329379" y="451787"/>
                  <a:pt x="1328925" y="452091"/>
                  <a:pt x="1328503" y="452259"/>
                </a:cubicBezTo>
                <a:cubicBezTo>
                  <a:pt x="1327644" y="452613"/>
                  <a:pt x="1327408" y="452579"/>
                  <a:pt x="1326599" y="452124"/>
                </a:cubicBezTo>
                <a:cubicBezTo>
                  <a:pt x="1326094" y="451838"/>
                  <a:pt x="1325841" y="451905"/>
                  <a:pt x="1325437" y="452040"/>
                </a:cubicBezTo>
                <a:cubicBezTo>
                  <a:pt x="1325555" y="452596"/>
                  <a:pt x="1326127" y="453000"/>
                  <a:pt x="1326026" y="453607"/>
                </a:cubicBezTo>
                <a:cubicBezTo>
                  <a:pt x="1325706" y="453607"/>
                  <a:pt x="1325807" y="453961"/>
                  <a:pt x="1325706" y="454163"/>
                </a:cubicBezTo>
                <a:cubicBezTo>
                  <a:pt x="1325184" y="454096"/>
                  <a:pt x="1324661" y="453135"/>
                  <a:pt x="1324089" y="453304"/>
                </a:cubicBezTo>
                <a:cubicBezTo>
                  <a:pt x="1323886" y="454012"/>
                  <a:pt x="1324779" y="454062"/>
                  <a:pt x="1324729" y="454635"/>
                </a:cubicBezTo>
                <a:cubicBezTo>
                  <a:pt x="1324678" y="455225"/>
                  <a:pt x="1324055" y="455056"/>
                  <a:pt x="1323650" y="455090"/>
                </a:cubicBezTo>
                <a:cubicBezTo>
                  <a:pt x="1322926" y="455157"/>
                  <a:pt x="1322302" y="455410"/>
                  <a:pt x="1321544" y="455410"/>
                </a:cubicBezTo>
                <a:cubicBezTo>
                  <a:pt x="1321207" y="455410"/>
                  <a:pt x="1321207" y="455393"/>
                  <a:pt x="1320954" y="455174"/>
                </a:cubicBezTo>
                <a:cubicBezTo>
                  <a:pt x="1320685" y="454955"/>
                  <a:pt x="1320769" y="454921"/>
                  <a:pt x="1320398" y="455039"/>
                </a:cubicBezTo>
                <a:cubicBezTo>
                  <a:pt x="1320162" y="455124"/>
                  <a:pt x="1319977" y="455208"/>
                  <a:pt x="1319741" y="455242"/>
                </a:cubicBezTo>
                <a:cubicBezTo>
                  <a:pt x="1319573" y="455258"/>
                  <a:pt x="1319337" y="455191"/>
                  <a:pt x="1319202" y="455292"/>
                </a:cubicBezTo>
                <a:cubicBezTo>
                  <a:pt x="1318730" y="455629"/>
                  <a:pt x="1319472" y="455899"/>
                  <a:pt x="1319775" y="455899"/>
                </a:cubicBezTo>
                <a:cubicBezTo>
                  <a:pt x="1320044" y="455899"/>
                  <a:pt x="1320213" y="455747"/>
                  <a:pt x="1320499" y="455798"/>
                </a:cubicBezTo>
                <a:cubicBezTo>
                  <a:pt x="1320668" y="455831"/>
                  <a:pt x="1320971" y="455848"/>
                  <a:pt x="1321140" y="455899"/>
                </a:cubicBezTo>
                <a:cubicBezTo>
                  <a:pt x="1321898" y="456135"/>
                  <a:pt x="1322437" y="457061"/>
                  <a:pt x="1323077" y="457500"/>
                </a:cubicBezTo>
                <a:cubicBezTo>
                  <a:pt x="1323583" y="457853"/>
                  <a:pt x="1324055" y="458409"/>
                  <a:pt x="1323431" y="458965"/>
                </a:cubicBezTo>
                <a:cubicBezTo>
                  <a:pt x="1323195" y="459185"/>
                  <a:pt x="1322892" y="459286"/>
                  <a:pt x="1322589" y="459420"/>
                </a:cubicBezTo>
                <a:cubicBezTo>
                  <a:pt x="1321999" y="459673"/>
                  <a:pt x="1321426" y="460010"/>
                  <a:pt x="1320836" y="460263"/>
                </a:cubicBezTo>
                <a:cubicBezTo>
                  <a:pt x="1320348" y="460482"/>
                  <a:pt x="1319522" y="461139"/>
                  <a:pt x="1319017" y="460870"/>
                </a:cubicBezTo>
                <a:cubicBezTo>
                  <a:pt x="1318696" y="460701"/>
                  <a:pt x="1318511" y="460381"/>
                  <a:pt x="1318124" y="460263"/>
                </a:cubicBezTo>
                <a:cubicBezTo>
                  <a:pt x="1317753" y="460145"/>
                  <a:pt x="1317399" y="460330"/>
                  <a:pt x="1317028" y="460330"/>
                </a:cubicBezTo>
                <a:cubicBezTo>
                  <a:pt x="1316388" y="460364"/>
                  <a:pt x="1315731" y="460128"/>
                  <a:pt x="1315074" y="460128"/>
                </a:cubicBezTo>
                <a:cubicBezTo>
                  <a:pt x="1314770" y="460128"/>
                  <a:pt x="1314383" y="459993"/>
                  <a:pt x="1314096" y="460094"/>
                </a:cubicBezTo>
                <a:cubicBezTo>
                  <a:pt x="1313726" y="460246"/>
                  <a:pt x="1313439" y="460802"/>
                  <a:pt x="1312967" y="460448"/>
                </a:cubicBezTo>
                <a:cubicBezTo>
                  <a:pt x="1312782" y="460313"/>
                  <a:pt x="1312765" y="459909"/>
                  <a:pt x="1312529" y="459808"/>
                </a:cubicBezTo>
                <a:cubicBezTo>
                  <a:pt x="1312512" y="459808"/>
                  <a:pt x="1312479" y="459808"/>
                  <a:pt x="1312462" y="459808"/>
                </a:cubicBezTo>
                <a:cubicBezTo>
                  <a:pt x="1312327" y="459791"/>
                  <a:pt x="1312192" y="459892"/>
                  <a:pt x="1312074" y="459892"/>
                </a:cubicBezTo>
                <a:cubicBezTo>
                  <a:pt x="1311889" y="459875"/>
                  <a:pt x="1311754" y="459808"/>
                  <a:pt x="1311636" y="459724"/>
                </a:cubicBezTo>
                <a:cubicBezTo>
                  <a:pt x="1311181" y="459404"/>
                  <a:pt x="1311097" y="458730"/>
                  <a:pt x="1310794" y="458308"/>
                </a:cubicBezTo>
                <a:cubicBezTo>
                  <a:pt x="1310693" y="458174"/>
                  <a:pt x="1310541" y="458106"/>
                  <a:pt x="1310423" y="458005"/>
                </a:cubicBezTo>
                <a:cubicBezTo>
                  <a:pt x="1310103" y="457702"/>
                  <a:pt x="1309867" y="457331"/>
                  <a:pt x="1309547" y="457045"/>
                </a:cubicBezTo>
                <a:cubicBezTo>
                  <a:pt x="1309159" y="456691"/>
                  <a:pt x="1308839" y="456354"/>
                  <a:pt x="1308519" y="455966"/>
                </a:cubicBezTo>
                <a:cubicBezTo>
                  <a:pt x="1308334" y="455730"/>
                  <a:pt x="1307963" y="455528"/>
                  <a:pt x="1307963" y="455242"/>
                </a:cubicBezTo>
                <a:cubicBezTo>
                  <a:pt x="1307963" y="455090"/>
                  <a:pt x="1308114" y="454770"/>
                  <a:pt x="1308182" y="454652"/>
                </a:cubicBezTo>
                <a:cubicBezTo>
                  <a:pt x="1308418" y="454231"/>
                  <a:pt x="1308873" y="454096"/>
                  <a:pt x="1308822" y="453506"/>
                </a:cubicBezTo>
                <a:cubicBezTo>
                  <a:pt x="1308569" y="453708"/>
                  <a:pt x="1308266" y="453826"/>
                  <a:pt x="1307946" y="453978"/>
                </a:cubicBezTo>
                <a:cubicBezTo>
                  <a:pt x="1307306" y="454315"/>
                  <a:pt x="1307053" y="455258"/>
                  <a:pt x="1306177" y="455023"/>
                </a:cubicBezTo>
                <a:cubicBezTo>
                  <a:pt x="1305890" y="454938"/>
                  <a:pt x="1305638" y="454702"/>
                  <a:pt x="1305334" y="454702"/>
                </a:cubicBezTo>
                <a:cubicBezTo>
                  <a:pt x="1305132" y="454686"/>
                  <a:pt x="1304947" y="454871"/>
                  <a:pt x="1304744" y="454871"/>
                </a:cubicBezTo>
                <a:cubicBezTo>
                  <a:pt x="1304290" y="454820"/>
                  <a:pt x="1304441" y="454231"/>
                  <a:pt x="1304441" y="453877"/>
                </a:cubicBezTo>
                <a:cubicBezTo>
                  <a:pt x="1304222" y="454214"/>
                  <a:pt x="1304172" y="454382"/>
                  <a:pt x="1303818" y="454584"/>
                </a:cubicBezTo>
                <a:cubicBezTo>
                  <a:pt x="1303615" y="454702"/>
                  <a:pt x="1303666" y="454568"/>
                  <a:pt x="1303481" y="454854"/>
                </a:cubicBezTo>
                <a:cubicBezTo>
                  <a:pt x="1303380" y="454989"/>
                  <a:pt x="1303245" y="455477"/>
                  <a:pt x="1302975" y="455309"/>
                </a:cubicBezTo>
                <a:cubicBezTo>
                  <a:pt x="1302722" y="455157"/>
                  <a:pt x="1302823" y="454450"/>
                  <a:pt x="1302874" y="454264"/>
                </a:cubicBezTo>
                <a:cubicBezTo>
                  <a:pt x="1302941" y="454045"/>
                  <a:pt x="1303110" y="453843"/>
                  <a:pt x="1303211" y="453624"/>
                </a:cubicBezTo>
                <a:cubicBezTo>
                  <a:pt x="1303447" y="453085"/>
                  <a:pt x="1303599" y="452259"/>
                  <a:pt x="1303481" y="451669"/>
                </a:cubicBezTo>
                <a:cubicBezTo>
                  <a:pt x="1303396" y="451197"/>
                  <a:pt x="1302284" y="450304"/>
                  <a:pt x="1302503" y="449917"/>
                </a:cubicBezTo>
                <a:cubicBezTo>
                  <a:pt x="1302790" y="449395"/>
                  <a:pt x="1303497" y="450254"/>
                  <a:pt x="1303936" y="449849"/>
                </a:cubicBezTo>
                <a:cubicBezTo>
                  <a:pt x="1303245" y="449192"/>
                  <a:pt x="1301425" y="449361"/>
                  <a:pt x="1301425" y="448030"/>
                </a:cubicBezTo>
                <a:cubicBezTo>
                  <a:pt x="1301711" y="448013"/>
                  <a:pt x="1301981" y="448030"/>
                  <a:pt x="1302251" y="447979"/>
                </a:cubicBezTo>
                <a:cubicBezTo>
                  <a:pt x="1302352" y="447945"/>
                  <a:pt x="1302706" y="447878"/>
                  <a:pt x="1302739" y="447794"/>
                </a:cubicBezTo>
                <a:cubicBezTo>
                  <a:pt x="1302773" y="447710"/>
                  <a:pt x="1302621" y="447558"/>
                  <a:pt x="1302604" y="447490"/>
                </a:cubicBezTo>
                <a:cubicBezTo>
                  <a:pt x="1302470" y="446968"/>
                  <a:pt x="1302335" y="446783"/>
                  <a:pt x="1301998" y="446328"/>
                </a:cubicBezTo>
                <a:cubicBezTo>
                  <a:pt x="1301711" y="445957"/>
                  <a:pt x="1301627" y="445502"/>
                  <a:pt x="1301442" y="445064"/>
                </a:cubicBezTo>
                <a:cubicBezTo>
                  <a:pt x="1301290" y="444676"/>
                  <a:pt x="1300970" y="444272"/>
                  <a:pt x="1300886" y="443851"/>
                </a:cubicBezTo>
                <a:cubicBezTo>
                  <a:pt x="1300835" y="443649"/>
                  <a:pt x="1300852" y="443210"/>
                  <a:pt x="1300936" y="442907"/>
                </a:cubicBezTo>
                <a:cubicBezTo>
                  <a:pt x="1300919" y="442823"/>
                  <a:pt x="1300919" y="442705"/>
                  <a:pt x="1300886" y="442638"/>
                </a:cubicBezTo>
                <a:cubicBezTo>
                  <a:pt x="1300818" y="442486"/>
                  <a:pt x="1300650" y="442452"/>
                  <a:pt x="1300650" y="442267"/>
                </a:cubicBezTo>
                <a:cubicBezTo>
                  <a:pt x="1300650" y="441980"/>
                  <a:pt x="1300970" y="441947"/>
                  <a:pt x="1300835" y="441576"/>
                </a:cubicBezTo>
                <a:cubicBezTo>
                  <a:pt x="1300633" y="441761"/>
                  <a:pt x="1300397" y="441964"/>
                  <a:pt x="1300127" y="442014"/>
                </a:cubicBezTo>
                <a:cubicBezTo>
                  <a:pt x="1299959" y="441525"/>
                  <a:pt x="1300195" y="440851"/>
                  <a:pt x="1299723" y="440464"/>
                </a:cubicBezTo>
                <a:cubicBezTo>
                  <a:pt x="1299554" y="440346"/>
                  <a:pt x="1299352" y="440346"/>
                  <a:pt x="1299184" y="440211"/>
                </a:cubicBezTo>
                <a:cubicBezTo>
                  <a:pt x="1299015" y="440076"/>
                  <a:pt x="1298914" y="439874"/>
                  <a:pt x="1298763" y="439722"/>
                </a:cubicBezTo>
                <a:cubicBezTo>
                  <a:pt x="1298358" y="439335"/>
                  <a:pt x="1297886" y="439032"/>
                  <a:pt x="1297398" y="438762"/>
                </a:cubicBezTo>
                <a:cubicBezTo>
                  <a:pt x="1297078" y="438577"/>
                  <a:pt x="1296825" y="438543"/>
                  <a:pt x="1296555" y="438273"/>
                </a:cubicBezTo>
                <a:cubicBezTo>
                  <a:pt x="1296269" y="438004"/>
                  <a:pt x="1296151" y="437920"/>
                  <a:pt x="1295746" y="437869"/>
                </a:cubicBezTo>
                <a:cubicBezTo>
                  <a:pt x="1295443" y="437818"/>
                  <a:pt x="1295123" y="437835"/>
                  <a:pt x="1294820" y="437734"/>
                </a:cubicBezTo>
                <a:cubicBezTo>
                  <a:pt x="1294297" y="437549"/>
                  <a:pt x="1293792" y="437313"/>
                  <a:pt x="1293269" y="437161"/>
                </a:cubicBezTo>
                <a:cubicBezTo>
                  <a:pt x="1292191" y="436841"/>
                  <a:pt x="1291129" y="436723"/>
                  <a:pt x="1290236" y="436015"/>
                </a:cubicBezTo>
                <a:cubicBezTo>
                  <a:pt x="1289798" y="435662"/>
                  <a:pt x="1289428" y="435274"/>
                  <a:pt x="1288821" y="435341"/>
                </a:cubicBezTo>
                <a:cubicBezTo>
                  <a:pt x="1288416" y="435392"/>
                  <a:pt x="1288029" y="435645"/>
                  <a:pt x="1287625" y="435645"/>
                </a:cubicBezTo>
                <a:cubicBezTo>
                  <a:pt x="1286681" y="435678"/>
                  <a:pt x="1285940" y="434701"/>
                  <a:pt x="1285148" y="434330"/>
                </a:cubicBezTo>
                <a:cubicBezTo>
                  <a:pt x="1284794" y="434179"/>
                  <a:pt x="1284676" y="434044"/>
                  <a:pt x="1284659" y="433690"/>
                </a:cubicBezTo>
                <a:cubicBezTo>
                  <a:pt x="1284642" y="433505"/>
                  <a:pt x="1284490" y="433100"/>
                  <a:pt x="1284575" y="432949"/>
                </a:cubicBezTo>
                <a:cubicBezTo>
                  <a:pt x="1284642" y="432814"/>
                  <a:pt x="1285535" y="432629"/>
                  <a:pt x="1285232" y="432376"/>
                </a:cubicBezTo>
                <a:cubicBezTo>
                  <a:pt x="1285013" y="432190"/>
                  <a:pt x="1284322" y="432696"/>
                  <a:pt x="1284086" y="432696"/>
                </a:cubicBezTo>
                <a:cubicBezTo>
                  <a:pt x="1283749" y="432730"/>
                  <a:pt x="1283378" y="432595"/>
                  <a:pt x="1283159" y="432342"/>
                </a:cubicBezTo>
                <a:cubicBezTo>
                  <a:pt x="1283142" y="432342"/>
                  <a:pt x="1283142" y="432342"/>
                  <a:pt x="1283142" y="432342"/>
                </a:cubicBezTo>
                <a:cubicBezTo>
                  <a:pt x="1283058" y="432325"/>
                  <a:pt x="1282940" y="432241"/>
                  <a:pt x="1282856" y="432275"/>
                </a:cubicBezTo>
                <a:cubicBezTo>
                  <a:pt x="1282772" y="432308"/>
                  <a:pt x="1282738" y="432443"/>
                  <a:pt x="1282637" y="432460"/>
                </a:cubicBezTo>
                <a:cubicBezTo>
                  <a:pt x="1282452" y="432511"/>
                  <a:pt x="1282216" y="432291"/>
                  <a:pt x="1282114" y="432157"/>
                </a:cubicBezTo>
                <a:cubicBezTo>
                  <a:pt x="1282030" y="432039"/>
                  <a:pt x="1282013" y="431786"/>
                  <a:pt x="1281912" y="431702"/>
                </a:cubicBezTo>
                <a:cubicBezTo>
                  <a:pt x="1281710" y="431533"/>
                  <a:pt x="1281626" y="431752"/>
                  <a:pt x="1281424" y="431786"/>
                </a:cubicBezTo>
                <a:cubicBezTo>
                  <a:pt x="1281238" y="431820"/>
                  <a:pt x="1281154" y="431769"/>
                  <a:pt x="1281002" y="431634"/>
                </a:cubicBezTo>
                <a:cubicBezTo>
                  <a:pt x="1280699" y="431365"/>
                  <a:pt x="1280497" y="430927"/>
                  <a:pt x="1280227" y="430606"/>
                </a:cubicBezTo>
                <a:cubicBezTo>
                  <a:pt x="1279907" y="430202"/>
                  <a:pt x="1279823" y="429713"/>
                  <a:pt x="1279991" y="429225"/>
                </a:cubicBezTo>
                <a:cubicBezTo>
                  <a:pt x="1280109" y="428871"/>
                  <a:pt x="1280379" y="428517"/>
                  <a:pt x="1280446" y="428163"/>
                </a:cubicBezTo>
                <a:cubicBezTo>
                  <a:pt x="1280446" y="428113"/>
                  <a:pt x="1280446" y="428062"/>
                  <a:pt x="1280446" y="428012"/>
                </a:cubicBezTo>
                <a:cubicBezTo>
                  <a:pt x="1280429" y="428012"/>
                  <a:pt x="1280413" y="428012"/>
                  <a:pt x="1280413" y="428012"/>
                </a:cubicBezTo>
                <a:cubicBezTo>
                  <a:pt x="1279924" y="427978"/>
                  <a:pt x="1279840" y="428315"/>
                  <a:pt x="1279671" y="428686"/>
                </a:cubicBezTo>
                <a:cubicBezTo>
                  <a:pt x="1279570" y="428921"/>
                  <a:pt x="1279385" y="429090"/>
                  <a:pt x="1279351" y="429343"/>
                </a:cubicBezTo>
                <a:cubicBezTo>
                  <a:pt x="1279301" y="429646"/>
                  <a:pt x="1279368" y="429730"/>
                  <a:pt x="1279216" y="429966"/>
                </a:cubicBezTo>
                <a:cubicBezTo>
                  <a:pt x="1278947" y="430404"/>
                  <a:pt x="1278812" y="430977"/>
                  <a:pt x="1278407" y="431264"/>
                </a:cubicBezTo>
                <a:cubicBezTo>
                  <a:pt x="1277801" y="431668"/>
                  <a:pt x="1278576" y="432881"/>
                  <a:pt x="1277666" y="433168"/>
                </a:cubicBezTo>
                <a:cubicBezTo>
                  <a:pt x="1277582" y="433201"/>
                  <a:pt x="1277464" y="433185"/>
                  <a:pt x="1277363" y="433218"/>
                </a:cubicBezTo>
                <a:cubicBezTo>
                  <a:pt x="1277211" y="433303"/>
                  <a:pt x="1277093" y="433471"/>
                  <a:pt x="1276908" y="433522"/>
                </a:cubicBezTo>
                <a:cubicBezTo>
                  <a:pt x="1276369" y="433673"/>
                  <a:pt x="1276116" y="433370"/>
                  <a:pt x="1275897" y="432949"/>
                </a:cubicBezTo>
                <a:cubicBezTo>
                  <a:pt x="1275678" y="432544"/>
                  <a:pt x="1275442" y="432157"/>
                  <a:pt x="1275391" y="431702"/>
                </a:cubicBezTo>
                <a:cubicBezTo>
                  <a:pt x="1275341" y="431230"/>
                  <a:pt x="1275711" y="430927"/>
                  <a:pt x="1275829" y="430489"/>
                </a:cubicBezTo>
                <a:cubicBezTo>
                  <a:pt x="1275998" y="429831"/>
                  <a:pt x="1275543" y="429208"/>
                  <a:pt x="1275155" y="428736"/>
                </a:cubicBezTo>
                <a:cubicBezTo>
                  <a:pt x="1274650" y="428146"/>
                  <a:pt x="1273993" y="427439"/>
                  <a:pt x="1273201" y="427236"/>
                </a:cubicBezTo>
                <a:cubicBezTo>
                  <a:pt x="1272897" y="427152"/>
                  <a:pt x="1272426" y="427253"/>
                  <a:pt x="1272190" y="427001"/>
                </a:cubicBezTo>
                <a:cubicBezTo>
                  <a:pt x="1272055" y="426849"/>
                  <a:pt x="1271718" y="426327"/>
                  <a:pt x="1271752" y="426124"/>
                </a:cubicBezTo>
                <a:cubicBezTo>
                  <a:pt x="1272577" y="425905"/>
                  <a:pt x="1273605" y="425467"/>
                  <a:pt x="1274465" y="425787"/>
                </a:cubicBezTo>
                <a:cubicBezTo>
                  <a:pt x="1275105" y="426040"/>
                  <a:pt x="1275880" y="426343"/>
                  <a:pt x="1276352" y="425653"/>
                </a:cubicBezTo>
                <a:cubicBezTo>
                  <a:pt x="1276571" y="425316"/>
                  <a:pt x="1276655" y="424894"/>
                  <a:pt x="1276925" y="424608"/>
                </a:cubicBezTo>
                <a:cubicBezTo>
                  <a:pt x="1277161" y="424355"/>
                  <a:pt x="1277413" y="424473"/>
                  <a:pt x="1277733" y="424574"/>
                </a:cubicBezTo>
                <a:cubicBezTo>
                  <a:pt x="1277969" y="424658"/>
                  <a:pt x="1278222" y="424776"/>
                  <a:pt x="1278458" y="424861"/>
                </a:cubicBezTo>
                <a:cubicBezTo>
                  <a:pt x="1278711" y="424962"/>
                  <a:pt x="1278930" y="424928"/>
                  <a:pt x="1279183" y="424962"/>
                </a:cubicBezTo>
                <a:cubicBezTo>
                  <a:pt x="1279452" y="425012"/>
                  <a:pt x="1279486" y="425181"/>
                  <a:pt x="1279671" y="425332"/>
                </a:cubicBezTo>
                <a:cubicBezTo>
                  <a:pt x="1279705" y="425349"/>
                  <a:pt x="1279739" y="425383"/>
                  <a:pt x="1279772" y="425417"/>
                </a:cubicBezTo>
                <a:cubicBezTo>
                  <a:pt x="1279907" y="425231"/>
                  <a:pt x="1280092" y="425147"/>
                  <a:pt x="1280194" y="424945"/>
                </a:cubicBezTo>
                <a:cubicBezTo>
                  <a:pt x="1280278" y="424776"/>
                  <a:pt x="1280261" y="424490"/>
                  <a:pt x="1280396" y="424355"/>
                </a:cubicBezTo>
                <a:cubicBezTo>
                  <a:pt x="1280547" y="424220"/>
                  <a:pt x="1280783" y="424271"/>
                  <a:pt x="1280952" y="424136"/>
                </a:cubicBezTo>
                <a:cubicBezTo>
                  <a:pt x="1280851" y="423765"/>
                  <a:pt x="1280379" y="423698"/>
                  <a:pt x="1280766" y="423327"/>
                </a:cubicBezTo>
                <a:cubicBezTo>
                  <a:pt x="1280935" y="423176"/>
                  <a:pt x="1281019" y="423041"/>
                  <a:pt x="1281053" y="422889"/>
                </a:cubicBezTo>
                <a:cubicBezTo>
                  <a:pt x="1280884" y="422889"/>
                  <a:pt x="1280716" y="422923"/>
                  <a:pt x="1280547" y="422973"/>
                </a:cubicBezTo>
                <a:cubicBezTo>
                  <a:pt x="1279789" y="423176"/>
                  <a:pt x="1279183" y="423563"/>
                  <a:pt x="1278374" y="423546"/>
                </a:cubicBezTo>
                <a:cubicBezTo>
                  <a:pt x="1277902" y="423546"/>
                  <a:pt x="1277464" y="423546"/>
                  <a:pt x="1277009" y="423546"/>
                </a:cubicBezTo>
                <a:cubicBezTo>
                  <a:pt x="1276739" y="423546"/>
                  <a:pt x="1276503" y="423614"/>
                  <a:pt x="1276234" y="423546"/>
                </a:cubicBezTo>
                <a:cubicBezTo>
                  <a:pt x="1276082" y="423496"/>
                  <a:pt x="1275914" y="423411"/>
                  <a:pt x="1275745" y="423395"/>
                </a:cubicBezTo>
                <a:cubicBezTo>
                  <a:pt x="1275442" y="423361"/>
                  <a:pt x="1274936" y="423243"/>
                  <a:pt x="1274650" y="423361"/>
                </a:cubicBezTo>
                <a:cubicBezTo>
                  <a:pt x="1274245" y="423513"/>
                  <a:pt x="1274195" y="423715"/>
                  <a:pt x="1273672" y="423479"/>
                </a:cubicBezTo>
                <a:cubicBezTo>
                  <a:pt x="1273285" y="423310"/>
                  <a:pt x="1272813" y="423159"/>
                  <a:pt x="1272662" y="422737"/>
                </a:cubicBezTo>
                <a:cubicBezTo>
                  <a:pt x="1272560" y="422468"/>
                  <a:pt x="1272560" y="422164"/>
                  <a:pt x="1272426" y="421878"/>
                </a:cubicBezTo>
                <a:cubicBezTo>
                  <a:pt x="1272308" y="421625"/>
                  <a:pt x="1272021" y="421423"/>
                  <a:pt x="1271937" y="421170"/>
                </a:cubicBezTo>
                <a:cubicBezTo>
                  <a:pt x="1271903" y="421019"/>
                  <a:pt x="1271937" y="420951"/>
                  <a:pt x="1271937" y="420800"/>
                </a:cubicBezTo>
                <a:cubicBezTo>
                  <a:pt x="1271937" y="420648"/>
                  <a:pt x="1271987" y="420227"/>
                  <a:pt x="1271903" y="420092"/>
                </a:cubicBezTo>
                <a:cubicBezTo>
                  <a:pt x="1271869" y="420041"/>
                  <a:pt x="1271701" y="420008"/>
                  <a:pt x="1271634" y="419974"/>
                </a:cubicBezTo>
                <a:cubicBezTo>
                  <a:pt x="1271415" y="419873"/>
                  <a:pt x="1271263" y="419822"/>
                  <a:pt x="1271010" y="419822"/>
                </a:cubicBezTo>
                <a:cubicBezTo>
                  <a:pt x="1270707" y="419822"/>
                  <a:pt x="1270437" y="419755"/>
                  <a:pt x="1270201" y="419570"/>
                </a:cubicBezTo>
                <a:cubicBezTo>
                  <a:pt x="1270117" y="419502"/>
                  <a:pt x="1270067" y="419384"/>
                  <a:pt x="1269965" y="419334"/>
                </a:cubicBezTo>
                <a:cubicBezTo>
                  <a:pt x="1269746" y="419233"/>
                  <a:pt x="1269393" y="419249"/>
                  <a:pt x="1269173" y="419199"/>
                </a:cubicBezTo>
                <a:cubicBezTo>
                  <a:pt x="1268836" y="419081"/>
                  <a:pt x="1269056" y="419182"/>
                  <a:pt x="1268836" y="419384"/>
                </a:cubicBezTo>
                <a:cubicBezTo>
                  <a:pt x="1268617" y="419603"/>
                  <a:pt x="1267876" y="419654"/>
                  <a:pt x="1267775" y="419300"/>
                </a:cubicBezTo>
                <a:cubicBezTo>
                  <a:pt x="1267657" y="418912"/>
                  <a:pt x="1268230" y="418744"/>
                  <a:pt x="1268365" y="418441"/>
                </a:cubicBezTo>
                <a:cubicBezTo>
                  <a:pt x="1268550" y="418036"/>
                  <a:pt x="1268280" y="417564"/>
                  <a:pt x="1268567" y="417194"/>
                </a:cubicBezTo>
                <a:cubicBezTo>
                  <a:pt x="1268719" y="416991"/>
                  <a:pt x="1268971" y="416806"/>
                  <a:pt x="1269056" y="416570"/>
                </a:cubicBezTo>
                <a:cubicBezTo>
                  <a:pt x="1269123" y="416402"/>
                  <a:pt x="1269056" y="416183"/>
                  <a:pt x="1269123" y="416014"/>
                </a:cubicBezTo>
                <a:cubicBezTo>
                  <a:pt x="1269308" y="415542"/>
                  <a:pt x="1270302" y="415576"/>
                  <a:pt x="1270774" y="415509"/>
                </a:cubicBezTo>
                <a:cubicBezTo>
                  <a:pt x="1271212" y="415441"/>
                  <a:pt x="1271229" y="415121"/>
                  <a:pt x="1271634" y="414969"/>
                </a:cubicBezTo>
                <a:cubicBezTo>
                  <a:pt x="1271836" y="414902"/>
                  <a:pt x="1272055" y="414885"/>
                  <a:pt x="1272207" y="414734"/>
                </a:cubicBezTo>
                <a:cubicBezTo>
                  <a:pt x="1272341" y="414599"/>
                  <a:pt x="1272341" y="414430"/>
                  <a:pt x="1272426" y="414295"/>
                </a:cubicBezTo>
                <a:cubicBezTo>
                  <a:pt x="1272594" y="414060"/>
                  <a:pt x="1273049" y="413942"/>
                  <a:pt x="1273335" y="413824"/>
                </a:cubicBezTo>
                <a:cubicBezTo>
                  <a:pt x="1273689" y="413672"/>
                  <a:pt x="1273942" y="413487"/>
                  <a:pt x="1274347" y="413470"/>
                </a:cubicBezTo>
                <a:close/>
                <a:moveTo>
                  <a:pt x="420326" y="412407"/>
                </a:moveTo>
                <a:cubicBezTo>
                  <a:pt x="421100" y="412272"/>
                  <a:pt x="421320" y="412407"/>
                  <a:pt x="422044" y="412609"/>
                </a:cubicBezTo>
                <a:cubicBezTo>
                  <a:pt x="422634" y="412778"/>
                  <a:pt x="423392" y="412862"/>
                  <a:pt x="423998" y="412761"/>
                </a:cubicBezTo>
                <a:cubicBezTo>
                  <a:pt x="424656" y="412677"/>
                  <a:pt x="425229" y="412390"/>
                  <a:pt x="425936" y="412407"/>
                </a:cubicBezTo>
                <a:cubicBezTo>
                  <a:pt x="426643" y="412441"/>
                  <a:pt x="427250" y="412643"/>
                  <a:pt x="427772" y="413064"/>
                </a:cubicBezTo>
                <a:cubicBezTo>
                  <a:pt x="428092" y="413334"/>
                  <a:pt x="428413" y="413738"/>
                  <a:pt x="428868" y="413705"/>
                </a:cubicBezTo>
                <a:cubicBezTo>
                  <a:pt x="429104" y="414480"/>
                  <a:pt x="428278" y="415508"/>
                  <a:pt x="428008" y="416232"/>
                </a:cubicBezTo>
                <a:cubicBezTo>
                  <a:pt x="427907" y="416536"/>
                  <a:pt x="427840" y="416856"/>
                  <a:pt x="427705" y="417176"/>
                </a:cubicBezTo>
                <a:cubicBezTo>
                  <a:pt x="427503" y="417614"/>
                  <a:pt x="426980" y="417816"/>
                  <a:pt x="426744" y="418204"/>
                </a:cubicBezTo>
                <a:cubicBezTo>
                  <a:pt x="426374" y="418827"/>
                  <a:pt x="426812" y="419265"/>
                  <a:pt x="425885" y="419181"/>
                </a:cubicBezTo>
                <a:cubicBezTo>
                  <a:pt x="425548" y="419147"/>
                  <a:pt x="425280" y="419046"/>
                  <a:pt x="424993" y="419350"/>
                </a:cubicBezTo>
                <a:cubicBezTo>
                  <a:pt x="424774" y="419569"/>
                  <a:pt x="424790" y="419838"/>
                  <a:pt x="424622" y="420091"/>
                </a:cubicBezTo>
                <a:cubicBezTo>
                  <a:pt x="424403" y="419754"/>
                  <a:pt x="424134" y="419687"/>
                  <a:pt x="423746" y="419703"/>
                </a:cubicBezTo>
                <a:cubicBezTo>
                  <a:pt x="423071" y="419754"/>
                  <a:pt x="423308" y="420024"/>
                  <a:pt x="422987" y="420462"/>
                </a:cubicBezTo>
                <a:cubicBezTo>
                  <a:pt x="422751" y="420816"/>
                  <a:pt x="422583" y="420799"/>
                  <a:pt x="422129" y="420849"/>
                </a:cubicBezTo>
                <a:cubicBezTo>
                  <a:pt x="421572" y="420900"/>
                  <a:pt x="421067" y="421136"/>
                  <a:pt x="420527" y="421203"/>
                </a:cubicBezTo>
                <a:cubicBezTo>
                  <a:pt x="419668" y="421321"/>
                  <a:pt x="418624" y="421035"/>
                  <a:pt x="418405" y="420091"/>
                </a:cubicBezTo>
                <a:cubicBezTo>
                  <a:pt x="418252" y="419451"/>
                  <a:pt x="418910" y="418945"/>
                  <a:pt x="418944" y="418878"/>
                </a:cubicBezTo>
                <a:cubicBezTo>
                  <a:pt x="418910" y="417850"/>
                  <a:pt x="418522" y="417159"/>
                  <a:pt x="418218" y="416215"/>
                </a:cubicBezTo>
                <a:cubicBezTo>
                  <a:pt x="417865" y="415070"/>
                  <a:pt x="417746" y="413840"/>
                  <a:pt x="418808" y="412980"/>
                </a:cubicBezTo>
                <a:cubicBezTo>
                  <a:pt x="419331" y="412559"/>
                  <a:pt x="419701" y="412525"/>
                  <a:pt x="420326" y="412407"/>
                </a:cubicBezTo>
                <a:close/>
                <a:moveTo>
                  <a:pt x="423703" y="412104"/>
                </a:moveTo>
                <a:lnTo>
                  <a:pt x="423713" y="412105"/>
                </a:lnTo>
                <a:lnTo>
                  <a:pt x="423695" y="412105"/>
                </a:lnTo>
                <a:close/>
                <a:moveTo>
                  <a:pt x="418370" y="411885"/>
                </a:moveTo>
                <a:cubicBezTo>
                  <a:pt x="418388" y="412222"/>
                  <a:pt x="418454" y="412593"/>
                  <a:pt x="418235" y="412829"/>
                </a:cubicBezTo>
                <a:cubicBezTo>
                  <a:pt x="418117" y="412963"/>
                  <a:pt x="417730" y="413048"/>
                  <a:pt x="417561" y="413182"/>
                </a:cubicBezTo>
                <a:cubicBezTo>
                  <a:pt x="417309" y="413402"/>
                  <a:pt x="416838" y="413924"/>
                  <a:pt x="416567" y="413435"/>
                </a:cubicBezTo>
                <a:cubicBezTo>
                  <a:pt x="416080" y="412323"/>
                  <a:pt x="417680" y="412070"/>
                  <a:pt x="418370" y="411885"/>
                </a:cubicBezTo>
                <a:close/>
                <a:moveTo>
                  <a:pt x="1266798" y="411717"/>
                </a:moveTo>
                <a:cubicBezTo>
                  <a:pt x="1267202" y="411650"/>
                  <a:pt x="1267590" y="411683"/>
                  <a:pt x="1267960" y="411869"/>
                </a:cubicBezTo>
                <a:cubicBezTo>
                  <a:pt x="1268179" y="411970"/>
                  <a:pt x="1268348" y="412138"/>
                  <a:pt x="1268533" y="412273"/>
                </a:cubicBezTo>
                <a:cubicBezTo>
                  <a:pt x="1268719" y="412408"/>
                  <a:pt x="1268955" y="412357"/>
                  <a:pt x="1269106" y="412458"/>
                </a:cubicBezTo>
                <a:lnTo>
                  <a:pt x="1269089" y="412492"/>
                </a:lnTo>
                <a:cubicBezTo>
                  <a:pt x="1269325" y="412677"/>
                  <a:pt x="1269089" y="413065"/>
                  <a:pt x="1269089" y="413267"/>
                </a:cubicBezTo>
                <a:cubicBezTo>
                  <a:pt x="1269106" y="413621"/>
                  <a:pt x="1269258" y="413840"/>
                  <a:pt x="1268803" y="413773"/>
                </a:cubicBezTo>
                <a:cubicBezTo>
                  <a:pt x="1268550" y="413739"/>
                  <a:pt x="1268382" y="413571"/>
                  <a:pt x="1268146" y="413486"/>
                </a:cubicBezTo>
                <a:cubicBezTo>
                  <a:pt x="1267741" y="413351"/>
                  <a:pt x="1267590" y="413705"/>
                  <a:pt x="1267286" y="413250"/>
                </a:cubicBezTo>
                <a:cubicBezTo>
                  <a:pt x="1267101" y="412964"/>
                  <a:pt x="1266629" y="412324"/>
                  <a:pt x="1266225" y="412408"/>
                </a:cubicBezTo>
                <a:cubicBezTo>
                  <a:pt x="1266107" y="412745"/>
                  <a:pt x="1266612" y="412964"/>
                  <a:pt x="1266730" y="413267"/>
                </a:cubicBezTo>
                <a:cubicBezTo>
                  <a:pt x="1266916" y="413705"/>
                  <a:pt x="1266815" y="413554"/>
                  <a:pt x="1267185" y="413705"/>
                </a:cubicBezTo>
                <a:cubicBezTo>
                  <a:pt x="1267303" y="413756"/>
                  <a:pt x="1267388" y="413722"/>
                  <a:pt x="1267388" y="413958"/>
                </a:cubicBezTo>
                <a:cubicBezTo>
                  <a:pt x="1267404" y="414464"/>
                  <a:pt x="1266848" y="414245"/>
                  <a:pt x="1266545" y="414143"/>
                </a:cubicBezTo>
                <a:cubicBezTo>
                  <a:pt x="1266158" y="414009"/>
                  <a:pt x="1266208" y="413773"/>
                  <a:pt x="1266158" y="413419"/>
                </a:cubicBezTo>
                <a:cubicBezTo>
                  <a:pt x="1265922" y="413351"/>
                  <a:pt x="1265854" y="413587"/>
                  <a:pt x="1265703" y="413604"/>
                </a:cubicBezTo>
                <a:cubicBezTo>
                  <a:pt x="1265483" y="413621"/>
                  <a:pt x="1265433" y="413368"/>
                  <a:pt x="1265281" y="413234"/>
                </a:cubicBezTo>
                <a:cubicBezTo>
                  <a:pt x="1265045" y="413014"/>
                  <a:pt x="1264843" y="413082"/>
                  <a:pt x="1264557" y="413065"/>
                </a:cubicBezTo>
                <a:cubicBezTo>
                  <a:pt x="1264321" y="413048"/>
                  <a:pt x="1264388" y="412998"/>
                  <a:pt x="1264068" y="412762"/>
                </a:cubicBezTo>
                <a:cubicBezTo>
                  <a:pt x="1264270" y="412745"/>
                  <a:pt x="1264237" y="412223"/>
                  <a:pt x="1264338" y="412071"/>
                </a:cubicBezTo>
                <a:cubicBezTo>
                  <a:pt x="1264557" y="411717"/>
                  <a:pt x="1264826" y="412105"/>
                  <a:pt x="1265130" y="412037"/>
                </a:cubicBezTo>
                <a:cubicBezTo>
                  <a:pt x="1265231" y="412003"/>
                  <a:pt x="1265332" y="411852"/>
                  <a:pt x="1265433" y="411852"/>
                </a:cubicBezTo>
                <a:cubicBezTo>
                  <a:pt x="1265568" y="411835"/>
                  <a:pt x="1265719" y="411902"/>
                  <a:pt x="1265871" y="411902"/>
                </a:cubicBezTo>
                <a:cubicBezTo>
                  <a:pt x="1266174" y="411869"/>
                  <a:pt x="1266478" y="411768"/>
                  <a:pt x="1266798" y="411717"/>
                </a:cubicBezTo>
                <a:close/>
                <a:moveTo>
                  <a:pt x="1143824" y="411633"/>
                </a:moveTo>
                <a:cubicBezTo>
                  <a:pt x="1144161" y="411599"/>
                  <a:pt x="1144364" y="411869"/>
                  <a:pt x="1144616" y="412054"/>
                </a:cubicBezTo>
                <a:cubicBezTo>
                  <a:pt x="1144869" y="412223"/>
                  <a:pt x="1145004" y="412307"/>
                  <a:pt x="1145122" y="412593"/>
                </a:cubicBezTo>
                <a:cubicBezTo>
                  <a:pt x="1145324" y="412577"/>
                  <a:pt x="1145358" y="412391"/>
                  <a:pt x="1145560" y="412475"/>
                </a:cubicBezTo>
                <a:cubicBezTo>
                  <a:pt x="1145695" y="412526"/>
                  <a:pt x="1145863" y="412812"/>
                  <a:pt x="1145981" y="412914"/>
                </a:cubicBezTo>
                <a:cubicBezTo>
                  <a:pt x="1146082" y="412998"/>
                  <a:pt x="1146234" y="413065"/>
                  <a:pt x="1146284" y="413183"/>
                </a:cubicBezTo>
                <a:cubicBezTo>
                  <a:pt x="1146436" y="413503"/>
                  <a:pt x="1145981" y="413486"/>
                  <a:pt x="1145779" y="413368"/>
                </a:cubicBezTo>
                <a:lnTo>
                  <a:pt x="1145779" y="413385"/>
                </a:lnTo>
                <a:cubicBezTo>
                  <a:pt x="1145442" y="413200"/>
                  <a:pt x="1145290" y="412762"/>
                  <a:pt x="1144852" y="412981"/>
                </a:cubicBezTo>
                <a:cubicBezTo>
                  <a:pt x="1144515" y="413133"/>
                  <a:pt x="1144330" y="413352"/>
                  <a:pt x="1143942" y="413284"/>
                </a:cubicBezTo>
                <a:cubicBezTo>
                  <a:pt x="1143555" y="413217"/>
                  <a:pt x="1143184" y="413082"/>
                  <a:pt x="1143184" y="412846"/>
                </a:cubicBezTo>
                <a:cubicBezTo>
                  <a:pt x="1143184" y="412341"/>
                  <a:pt x="1143235" y="411717"/>
                  <a:pt x="1143824" y="411633"/>
                </a:cubicBezTo>
                <a:close/>
                <a:moveTo>
                  <a:pt x="423258" y="411178"/>
                </a:moveTo>
                <a:cubicBezTo>
                  <a:pt x="423629" y="411127"/>
                  <a:pt x="424134" y="411229"/>
                  <a:pt x="424522" y="411245"/>
                </a:cubicBezTo>
                <a:cubicBezTo>
                  <a:pt x="424555" y="411498"/>
                  <a:pt x="424622" y="411768"/>
                  <a:pt x="424404" y="411970"/>
                </a:cubicBezTo>
                <a:lnTo>
                  <a:pt x="423703" y="412104"/>
                </a:lnTo>
                <a:lnTo>
                  <a:pt x="422566" y="411936"/>
                </a:lnTo>
                <a:cubicBezTo>
                  <a:pt x="422702" y="411650"/>
                  <a:pt x="422903" y="411229"/>
                  <a:pt x="423258" y="411178"/>
                </a:cubicBezTo>
                <a:close/>
                <a:moveTo>
                  <a:pt x="422279" y="409880"/>
                </a:moveTo>
                <a:cubicBezTo>
                  <a:pt x="423005" y="409813"/>
                  <a:pt x="423207" y="410318"/>
                  <a:pt x="422769" y="410841"/>
                </a:cubicBezTo>
                <a:cubicBezTo>
                  <a:pt x="422363" y="411329"/>
                  <a:pt x="422179" y="411818"/>
                  <a:pt x="421505" y="411750"/>
                </a:cubicBezTo>
                <a:cubicBezTo>
                  <a:pt x="420915" y="411683"/>
                  <a:pt x="420105" y="411616"/>
                  <a:pt x="419685" y="411481"/>
                </a:cubicBezTo>
                <a:cubicBezTo>
                  <a:pt x="419685" y="411178"/>
                  <a:pt x="419719" y="410908"/>
                  <a:pt x="419820" y="410621"/>
                </a:cubicBezTo>
                <a:lnTo>
                  <a:pt x="419803" y="410605"/>
                </a:lnTo>
                <a:cubicBezTo>
                  <a:pt x="419955" y="410200"/>
                  <a:pt x="420088" y="410167"/>
                  <a:pt x="420543" y="410217"/>
                </a:cubicBezTo>
                <a:cubicBezTo>
                  <a:pt x="420880" y="410251"/>
                  <a:pt x="421084" y="410318"/>
                  <a:pt x="421387" y="410183"/>
                </a:cubicBezTo>
                <a:cubicBezTo>
                  <a:pt x="421724" y="410032"/>
                  <a:pt x="421943" y="409914"/>
                  <a:pt x="422279" y="409880"/>
                </a:cubicBezTo>
                <a:close/>
                <a:moveTo>
                  <a:pt x="419701" y="408768"/>
                </a:moveTo>
                <a:cubicBezTo>
                  <a:pt x="419970" y="409004"/>
                  <a:pt x="419398" y="410486"/>
                  <a:pt x="419213" y="410587"/>
                </a:cubicBezTo>
                <a:cubicBezTo>
                  <a:pt x="419180" y="410857"/>
                  <a:pt x="419111" y="411278"/>
                  <a:pt x="419213" y="411514"/>
                </a:cubicBezTo>
                <a:cubicBezTo>
                  <a:pt x="418741" y="411076"/>
                  <a:pt x="418489" y="411009"/>
                  <a:pt x="418758" y="410537"/>
                </a:cubicBezTo>
                <a:cubicBezTo>
                  <a:pt x="418960" y="410183"/>
                  <a:pt x="419011" y="409964"/>
                  <a:pt x="419062" y="409543"/>
                </a:cubicBezTo>
                <a:lnTo>
                  <a:pt x="419077" y="409543"/>
                </a:lnTo>
                <a:cubicBezTo>
                  <a:pt x="419095" y="409341"/>
                  <a:pt x="419313" y="408447"/>
                  <a:pt x="419701" y="408768"/>
                </a:cubicBezTo>
                <a:close/>
                <a:moveTo>
                  <a:pt x="421185" y="408060"/>
                </a:moveTo>
                <a:cubicBezTo>
                  <a:pt x="421404" y="407538"/>
                  <a:pt x="421539" y="407622"/>
                  <a:pt x="421725" y="408178"/>
                </a:cubicBezTo>
                <a:cubicBezTo>
                  <a:pt x="421826" y="408515"/>
                  <a:pt x="421944" y="409004"/>
                  <a:pt x="421657" y="409273"/>
                </a:cubicBezTo>
                <a:cubicBezTo>
                  <a:pt x="421354" y="409543"/>
                  <a:pt x="420815" y="409492"/>
                  <a:pt x="420578" y="409812"/>
                </a:cubicBezTo>
                <a:lnTo>
                  <a:pt x="420578" y="409829"/>
                </a:lnTo>
                <a:cubicBezTo>
                  <a:pt x="420478" y="409846"/>
                  <a:pt x="420478" y="409829"/>
                  <a:pt x="420309" y="409796"/>
                </a:cubicBezTo>
                <a:cubicBezTo>
                  <a:pt x="420309" y="409492"/>
                  <a:pt x="420224" y="408936"/>
                  <a:pt x="420410" y="408717"/>
                </a:cubicBezTo>
                <a:cubicBezTo>
                  <a:pt x="420646" y="408414"/>
                  <a:pt x="421033" y="408448"/>
                  <a:pt x="421185" y="408060"/>
                </a:cubicBezTo>
                <a:close/>
                <a:moveTo>
                  <a:pt x="1144041" y="407213"/>
                </a:moveTo>
                <a:lnTo>
                  <a:pt x="1144044" y="407217"/>
                </a:lnTo>
                <a:lnTo>
                  <a:pt x="1144027" y="407251"/>
                </a:lnTo>
                <a:close/>
                <a:moveTo>
                  <a:pt x="1141370" y="405459"/>
                </a:moveTo>
                <a:lnTo>
                  <a:pt x="1141752" y="406274"/>
                </a:lnTo>
                <a:cubicBezTo>
                  <a:pt x="1141853" y="406342"/>
                  <a:pt x="1142089" y="406274"/>
                  <a:pt x="1142123" y="406409"/>
                </a:cubicBezTo>
                <a:cubicBezTo>
                  <a:pt x="1142174" y="406561"/>
                  <a:pt x="1141921" y="406611"/>
                  <a:pt x="1141820" y="406645"/>
                </a:cubicBezTo>
                <a:cubicBezTo>
                  <a:pt x="1141415" y="406763"/>
                  <a:pt x="1141415" y="406544"/>
                  <a:pt x="1141129" y="406527"/>
                </a:cubicBezTo>
                <a:cubicBezTo>
                  <a:pt x="1140977" y="406544"/>
                  <a:pt x="1140876" y="406055"/>
                  <a:pt x="1140876" y="405904"/>
                </a:cubicBezTo>
                <a:close/>
                <a:moveTo>
                  <a:pt x="1141365" y="405449"/>
                </a:moveTo>
                <a:lnTo>
                  <a:pt x="1141381" y="405449"/>
                </a:lnTo>
                <a:lnTo>
                  <a:pt x="1141370" y="405459"/>
                </a:lnTo>
                <a:close/>
                <a:moveTo>
                  <a:pt x="1143673" y="405128"/>
                </a:moveTo>
                <a:cubicBezTo>
                  <a:pt x="1144027" y="404959"/>
                  <a:pt x="1144213" y="404993"/>
                  <a:pt x="1144364" y="405330"/>
                </a:cubicBezTo>
                <a:cubicBezTo>
                  <a:pt x="1144482" y="405566"/>
                  <a:pt x="1144735" y="405836"/>
                  <a:pt x="1144651" y="406139"/>
                </a:cubicBezTo>
                <a:cubicBezTo>
                  <a:pt x="1144600" y="406375"/>
                  <a:pt x="1144364" y="406476"/>
                  <a:pt x="1144246" y="406661"/>
                </a:cubicBezTo>
                <a:lnTo>
                  <a:pt x="1144041" y="407213"/>
                </a:lnTo>
                <a:lnTo>
                  <a:pt x="1143370" y="406274"/>
                </a:lnTo>
                <a:cubicBezTo>
                  <a:pt x="1143370" y="406274"/>
                  <a:pt x="1143370" y="405987"/>
                  <a:pt x="1143370" y="405987"/>
                </a:cubicBezTo>
                <a:cubicBezTo>
                  <a:pt x="1143235" y="405701"/>
                  <a:pt x="1142645" y="405970"/>
                  <a:pt x="1142460" y="405970"/>
                </a:cubicBezTo>
                <a:cubicBezTo>
                  <a:pt x="1142258" y="405954"/>
                  <a:pt x="1142207" y="405869"/>
                  <a:pt x="1142140" y="405735"/>
                </a:cubicBezTo>
                <a:cubicBezTo>
                  <a:pt x="1142258" y="405516"/>
                  <a:pt x="1142544" y="405364"/>
                  <a:pt x="1142780" y="405280"/>
                </a:cubicBezTo>
                <a:cubicBezTo>
                  <a:pt x="1142983" y="405229"/>
                  <a:pt x="1143050" y="405280"/>
                  <a:pt x="1143235" y="405280"/>
                </a:cubicBezTo>
                <a:cubicBezTo>
                  <a:pt x="1143421" y="405280"/>
                  <a:pt x="1143522" y="405195"/>
                  <a:pt x="1143673" y="405128"/>
                </a:cubicBezTo>
                <a:close/>
                <a:moveTo>
                  <a:pt x="1183911" y="404792"/>
                </a:moveTo>
                <a:cubicBezTo>
                  <a:pt x="1184383" y="405162"/>
                  <a:pt x="1185445" y="405634"/>
                  <a:pt x="1186422" y="405870"/>
                </a:cubicBezTo>
                <a:cubicBezTo>
                  <a:pt x="1186422" y="405870"/>
                  <a:pt x="1186473" y="405887"/>
                  <a:pt x="1186624" y="405887"/>
                </a:cubicBezTo>
                <a:cubicBezTo>
                  <a:pt x="1186557" y="405870"/>
                  <a:pt x="1186489" y="405853"/>
                  <a:pt x="1186422" y="405853"/>
                </a:cubicBezTo>
                <a:cubicBezTo>
                  <a:pt x="1185445" y="405634"/>
                  <a:pt x="1184383" y="405162"/>
                  <a:pt x="1183911" y="404792"/>
                </a:cubicBezTo>
                <a:close/>
                <a:moveTo>
                  <a:pt x="1170128" y="404421"/>
                </a:moveTo>
                <a:cubicBezTo>
                  <a:pt x="1170263" y="404623"/>
                  <a:pt x="1170397" y="404825"/>
                  <a:pt x="1170566" y="405028"/>
                </a:cubicBezTo>
                <a:lnTo>
                  <a:pt x="1170566" y="405011"/>
                </a:lnTo>
                <a:cubicBezTo>
                  <a:pt x="1170414" y="404825"/>
                  <a:pt x="1170279" y="404623"/>
                  <a:pt x="1170128" y="404421"/>
                </a:cubicBezTo>
                <a:close/>
                <a:moveTo>
                  <a:pt x="1110428" y="403444"/>
                </a:moveTo>
                <a:cubicBezTo>
                  <a:pt x="1110697" y="403376"/>
                  <a:pt x="1111102" y="403848"/>
                  <a:pt x="1111287" y="404016"/>
                </a:cubicBezTo>
                <a:cubicBezTo>
                  <a:pt x="1111557" y="404269"/>
                  <a:pt x="1111574" y="404606"/>
                  <a:pt x="1111776" y="404910"/>
                </a:cubicBezTo>
                <a:lnTo>
                  <a:pt x="1111793" y="404910"/>
                </a:lnTo>
                <a:cubicBezTo>
                  <a:pt x="1112029" y="405280"/>
                  <a:pt x="1112416" y="405162"/>
                  <a:pt x="1112686" y="405499"/>
                </a:cubicBezTo>
                <a:cubicBezTo>
                  <a:pt x="1113023" y="405904"/>
                  <a:pt x="1113040" y="406679"/>
                  <a:pt x="1113023" y="407167"/>
                </a:cubicBezTo>
                <a:cubicBezTo>
                  <a:pt x="1112989" y="407774"/>
                  <a:pt x="1112635" y="408246"/>
                  <a:pt x="1112635" y="408852"/>
                </a:cubicBezTo>
                <a:cubicBezTo>
                  <a:pt x="1112433" y="408869"/>
                  <a:pt x="1112298" y="408667"/>
                  <a:pt x="1112130" y="408566"/>
                </a:cubicBezTo>
                <a:cubicBezTo>
                  <a:pt x="1111826" y="408381"/>
                  <a:pt x="1111759" y="408431"/>
                  <a:pt x="1111742" y="408044"/>
                </a:cubicBezTo>
                <a:cubicBezTo>
                  <a:pt x="1111725" y="407538"/>
                  <a:pt x="1111776" y="407336"/>
                  <a:pt x="1111355" y="407033"/>
                </a:cubicBezTo>
                <a:cubicBezTo>
                  <a:pt x="1111035" y="406814"/>
                  <a:pt x="1110664" y="406797"/>
                  <a:pt x="1110495" y="406426"/>
                </a:cubicBezTo>
                <a:cubicBezTo>
                  <a:pt x="1110394" y="406224"/>
                  <a:pt x="1110411" y="406005"/>
                  <a:pt x="1110344" y="405803"/>
                </a:cubicBezTo>
                <a:cubicBezTo>
                  <a:pt x="1110226" y="405449"/>
                  <a:pt x="1109922" y="405314"/>
                  <a:pt x="1109703" y="405027"/>
                </a:cubicBezTo>
                <a:cubicBezTo>
                  <a:pt x="1109568" y="404859"/>
                  <a:pt x="1109552" y="404690"/>
                  <a:pt x="1109451" y="404522"/>
                </a:cubicBezTo>
                <a:cubicBezTo>
                  <a:pt x="1109349" y="404353"/>
                  <a:pt x="1109181" y="404219"/>
                  <a:pt x="1108945" y="404219"/>
                </a:cubicBezTo>
                <a:cubicBezTo>
                  <a:pt x="1109164" y="404016"/>
                  <a:pt x="1109585" y="404185"/>
                  <a:pt x="1109855" y="404050"/>
                </a:cubicBezTo>
                <a:cubicBezTo>
                  <a:pt x="1110074" y="403932"/>
                  <a:pt x="1110226" y="403562"/>
                  <a:pt x="1110428" y="403444"/>
                </a:cubicBezTo>
                <a:close/>
                <a:moveTo>
                  <a:pt x="1239753" y="402365"/>
                </a:moveTo>
                <a:cubicBezTo>
                  <a:pt x="1240040" y="402280"/>
                  <a:pt x="1240613" y="402213"/>
                  <a:pt x="1240865" y="402398"/>
                </a:cubicBezTo>
                <a:cubicBezTo>
                  <a:pt x="1241405" y="402836"/>
                  <a:pt x="1240747" y="404050"/>
                  <a:pt x="1240528" y="404555"/>
                </a:cubicBezTo>
                <a:cubicBezTo>
                  <a:pt x="1240225" y="405297"/>
                  <a:pt x="1239854" y="406055"/>
                  <a:pt x="1239248" y="406611"/>
                </a:cubicBezTo>
                <a:cubicBezTo>
                  <a:pt x="1238591" y="407218"/>
                  <a:pt x="1237799" y="407555"/>
                  <a:pt x="1237226" y="408245"/>
                </a:cubicBezTo>
                <a:lnTo>
                  <a:pt x="1237293" y="408279"/>
                </a:lnTo>
                <a:cubicBezTo>
                  <a:pt x="1236922" y="408717"/>
                  <a:pt x="1236872" y="408919"/>
                  <a:pt x="1236333" y="409155"/>
                </a:cubicBezTo>
                <a:cubicBezTo>
                  <a:pt x="1235692" y="409442"/>
                  <a:pt x="1234917" y="409678"/>
                  <a:pt x="1234226" y="409745"/>
                </a:cubicBezTo>
                <a:cubicBezTo>
                  <a:pt x="1233839" y="409779"/>
                  <a:pt x="1233434" y="409745"/>
                  <a:pt x="1233030" y="409745"/>
                </a:cubicBezTo>
                <a:cubicBezTo>
                  <a:pt x="1232659" y="409745"/>
                  <a:pt x="1232255" y="409897"/>
                  <a:pt x="1231901" y="409846"/>
                </a:cubicBezTo>
                <a:cubicBezTo>
                  <a:pt x="1231278" y="409762"/>
                  <a:pt x="1230957" y="409189"/>
                  <a:pt x="1230486" y="408936"/>
                </a:cubicBezTo>
                <a:cubicBezTo>
                  <a:pt x="1229542" y="408414"/>
                  <a:pt x="1228059" y="408785"/>
                  <a:pt x="1226998" y="408936"/>
                </a:cubicBezTo>
                <a:cubicBezTo>
                  <a:pt x="1226071" y="409071"/>
                  <a:pt x="1225313" y="409374"/>
                  <a:pt x="1224436" y="408987"/>
                </a:cubicBezTo>
                <a:cubicBezTo>
                  <a:pt x="1223577" y="408616"/>
                  <a:pt x="1222903" y="409273"/>
                  <a:pt x="1221976" y="409307"/>
                </a:cubicBezTo>
                <a:cubicBezTo>
                  <a:pt x="1221673" y="409324"/>
                  <a:pt x="1221100" y="409290"/>
                  <a:pt x="1220814" y="409206"/>
                </a:cubicBezTo>
                <a:cubicBezTo>
                  <a:pt x="1220409" y="409088"/>
                  <a:pt x="1220392" y="408734"/>
                  <a:pt x="1220022" y="408582"/>
                </a:cubicBezTo>
                <a:cubicBezTo>
                  <a:pt x="1219449" y="408330"/>
                  <a:pt x="1218606" y="408818"/>
                  <a:pt x="1218202" y="409172"/>
                </a:cubicBezTo>
                <a:cubicBezTo>
                  <a:pt x="1217764" y="409560"/>
                  <a:pt x="1217106" y="410251"/>
                  <a:pt x="1216887" y="410790"/>
                </a:cubicBezTo>
                <a:cubicBezTo>
                  <a:pt x="1216685" y="411312"/>
                  <a:pt x="1216786" y="412003"/>
                  <a:pt x="1216786" y="412576"/>
                </a:cubicBezTo>
                <a:cubicBezTo>
                  <a:pt x="1216786" y="413216"/>
                  <a:pt x="1216685" y="413924"/>
                  <a:pt x="1216786" y="414564"/>
                </a:cubicBezTo>
                <a:cubicBezTo>
                  <a:pt x="1216871" y="415070"/>
                  <a:pt x="1217241" y="416283"/>
                  <a:pt x="1217663" y="416553"/>
                </a:cubicBezTo>
                <a:cubicBezTo>
                  <a:pt x="1217764" y="417058"/>
                  <a:pt x="1218758" y="417008"/>
                  <a:pt x="1219162" y="417766"/>
                </a:cubicBezTo>
                <a:cubicBezTo>
                  <a:pt x="1219685" y="418709"/>
                  <a:pt x="1219331" y="419417"/>
                  <a:pt x="1220679" y="419080"/>
                </a:cubicBezTo>
                <a:cubicBezTo>
                  <a:pt x="1222128" y="418726"/>
                  <a:pt x="1221707" y="416805"/>
                  <a:pt x="1222836" y="416216"/>
                </a:cubicBezTo>
                <a:cubicBezTo>
                  <a:pt x="1223257" y="415997"/>
                  <a:pt x="1224403" y="416232"/>
                  <a:pt x="1224622" y="416671"/>
                </a:cubicBezTo>
                <a:cubicBezTo>
                  <a:pt x="1225296" y="416553"/>
                  <a:pt x="1225650" y="416283"/>
                  <a:pt x="1226105" y="415862"/>
                </a:cubicBezTo>
                <a:cubicBezTo>
                  <a:pt x="1226340" y="415643"/>
                  <a:pt x="1226458" y="415491"/>
                  <a:pt x="1226795" y="415390"/>
                </a:cubicBezTo>
                <a:cubicBezTo>
                  <a:pt x="1227486" y="415188"/>
                  <a:pt x="1228025" y="415575"/>
                  <a:pt x="1228699" y="415508"/>
                </a:cubicBezTo>
                <a:cubicBezTo>
                  <a:pt x="1230098" y="415356"/>
                  <a:pt x="1229643" y="413688"/>
                  <a:pt x="1231294" y="414716"/>
                </a:cubicBezTo>
                <a:cubicBezTo>
                  <a:pt x="1231766" y="415002"/>
                  <a:pt x="1232811" y="415474"/>
                  <a:pt x="1232828" y="416064"/>
                </a:cubicBezTo>
                <a:cubicBezTo>
                  <a:pt x="1232845" y="416788"/>
                  <a:pt x="1232086" y="417024"/>
                  <a:pt x="1231547" y="416873"/>
                </a:cubicBezTo>
                <a:cubicBezTo>
                  <a:pt x="1231109" y="416738"/>
                  <a:pt x="1230721" y="416435"/>
                  <a:pt x="1230250" y="416435"/>
                </a:cubicBezTo>
                <a:cubicBezTo>
                  <a:pt x="1229306" y="416435"/>
                  <a:pt x="1228885" y="417311"/>
                  <a:pt x="1228464" y="418002"/>
                </a:cubicBezTo>
                <a:cubicBezTo>
                  <a:pt x="1227587" y="419417"/>
                  <a:pt x="1226307" y="420361"/>
                  <a:pt x="1224706" y="420833"/>
                </a:cubicBezTo>
                <a:cubicBezTo>
                  <a:pt x="1224133" y="421018"/>
                  <a:pt x="1223830" y="421068"/>
                  <a:pt x="1223240" y="421018"/>
                </a:cubicBezTo>
                <a:cubicBezTo>
                  <a:pt x="1222566" y="420967"/>
                  <a:pt x="1221757" y="421321"/>
                  <a:pt x="1222465" y="422012"/>
                </a:cubicBezTo>
                <a:cubicBezTo>
                  <a:pt x="1222785" y="422332"/>
                  <a:pt x="1223392" y="422484"/>
                  <a:pt x="1223762" y="422804"/>
                </a:cubicBezTo>
                <a:cubicBezTo>
                  <a:pt x="1224099" y="423107"/>
                  <a:pt x="1224420" y="423461"/>
                  <a:pt x="1224689" y="423832"/>
                </a:cubicBezTo>
                <a:cubicBezTo>
                  <a:pt x="1225178" y="424540"/>
                  <a:pt x="1225414" y="425584"/>
                  <a:pt x="1226037" y="426174"/>
                </a:cubicBezTo>
                <a:cubicBezTo>
                  <a:pt x="1226560" y="426680"/>
                  <a:pt x="1227419" y="426882"/>
                  <a:pt x="1227335" y="427792"/>
                </a:cubicBezTo>
                <a:cubicBezTo>
                  <a:pt x="1227267" y="428601"/>
                  <a:pt x="1226576" y="428904"/>
                  <a:pt x="1226795" y="429831"/>
                </a:cubicBezTo>
                <a:cubicBezTo>
                  <a:pt x="1226863" y="430083"/>
                  <a:pt x="1227031" y="430302"/>
                  <a:pt x="1227065" y="430538"/>
                </a:cubicBezTo>
                <a:cubicBezTo>
                  <a:pt x="1227099" y="430724"/>
                  <a:pt x="1227014" y="430926"/>
                  <a:pt x="1227014" y="431111"/>
                </a:cubicBezTo>
                <a:cubicBezTo>
                  <a:pt x="1227065" y="431617"/>
                  <a:pt x="1227419" y="432308"/>
                  <a:pt x="1227823" y="432628"/>
                </a:cubicBezTo>
                <a:cubicBezTo>
                  <a:pt x="1228514" y="433167"/>
                  <a:pt x="1229862" y="433217"/>
                  <a:pt x="1229171" y="434397"/>
                </a:cubicBezTo>
                <a:cubicBezTo>
                  <a:pt x="1228649" y="435273"/>
                  <a:pt x="1228177" y="435004"/>
                  <a:pt x="1227335" y="434970"/>
                </a:cubicBezTo>
                <a:cubicBezTo>
                  <a:pt x="1226644" y="434953"/>
                  <a:pt x="1226307" y="435105"/>
                  <a:pt x="1226105" y="435745"/>
                </a:cubicBezTo>
                <a:cubicBezTo>
                  <a:pt x="1225700" y="436958"/>
                  <a:pt x="1224790" y="437262"/>
                  <a:pt x="1223627" y="437565"/>
                </a:cubicBezTo>
                <a:cubicBezTo>
                  <a:pt x="1221420" y="438155"/>
                  <a:pt x="1224723" y="434094"/>
                  <a:pt x="1223762" y="433201"/>
                </a:cubicBezTo>
                <a:cubicBezTo>
                  <a:pt x="1223206" y="432695"/>
                  <a:pt x="1222246" y="432830"/>
                  <a:pt x="1221690" y="432223"/>
                </a:cubicBezTo>
                <a:cubicBezTo>
                  <a:pt x="1221353" y="431869"/>
                  <a:pt x="1221285" y="431347"/>
                  <a:pt x="1221049" y="430926"/>
                </a:cubicBezTo>
                <a:cubicBezTo>
                  <a:pt x="1220662" y="430286"/>
                  <a:pt x="1219617" y="429915"/>
                  <a:pt x="1219600" y="429123"/>
                </a:cubicBezTo>
                <a:cubicBezTo>
                  <a:pt x="1219567" y="428196"/>
                  <a:pt x="1220628" y="427438"/>
                  <a:pt x="1220493" y="426461"/>
                </a:cubicBezTo>
                <a:cubicBezTo>
                  <a:pt x="1220426" y="425938"/>
                  <a:pt x="1220241" y="425450"/>
                  <a:pt x="1219701" y="425450"/>
                </a:cubicBezTo>
                <a:cubicBezTo>
                  <a:pt x="1218775" y="425466"/>
                  <a:pt x="1216921" y="426073"/>
                  <a:pt x="1216736" y="427135"/>
                </a:cubicBezTo>
                <a:cubicBezTo>
                  <a:pt x="1216601" y="427859"/>
                  <a:pt x="1217359" y="428297"/>
                  <a:pt x="1217545" y="429005"/>
                </a:cubicBezTo>
                <a:cubicBezTo>
                  <a:pt x="1217730" y="429696"/>
                  <a:pt x="1217865" y="430606"/>
                  <a:pt x="1217797" y="431330"/>
                </a:cubicBezTo>
                <a:cubicBezTo>
                  <a:pt x="1217730" y="431920"/>
                  <a:pt x="1217376" y="432409"/>
                  <a:pt x="1217326" y="433032"/>
                </a:cubicBezTo>
                <a:cubicBezTo>
                  <a:pt x="1217241" y="434026"/>
                  <a:pt x="1218067" y="435088"/>
                  <a:pt x="1217696" y="436048"/>
                </a:cubicBezTo>
                <a:cubicBezTo>
                  <a:pt x="1217477" y="436604"/>
                  <a:pt x="1216921" y="436874"/>
                  <a:pt x="1216803" y="437548"/>
                </a:cubicBezTo>
                <a:cubicBezTo>
                  <a:pt x="1216652" y="438306"/>
                  <a:pt x="1216887" y="438610"/>
                  <a:pt x="1217342" y="439115"/>
                </a:cubicBezTo>
                <a:cubicBezTo>
                  <a:pt x="1217747" y="439570"/>
                  <a:pt x="1218118" y="440648"/>
                  <a:pt x="1217393" y="441002"/>
                </a:cubicBezTo>
                <a:cubicBezTo>
                  <a:pt x="1217005" y="441188"/>
                  <a:pt x="1216348" y="440969"/>
                  <a:pt x="1215910" y="441053"/>
                </a:cubicBezTo>
                <a:cubicBezTo>
                  <a:pt x="1215152" y="441188"/>
                  <a:pt x="1214343" y="441188"/>
                  <a:pt x="1213517" y="441120"/>
                </a:cubicBezTo>
                <a:cubicBezTo>
                  <a:pt x="1213568" y="440733"/>
                  <a:pt x="1213416" y="440295"/>
                  <a:pt x="1213450" y="439873"/>
                </a:cubicBezTo>
                <a:cubicBezTo>
                  <a:pt x="1213484" y="439317"/>
                  <a:pt x="1213602" y="438778"/>
                  <a:pt x="1213686" y="438222"/>
                </a:cubicBezTo>
                <a:cubicBezTo>
                  <a:pt x="1213770" y="437666"/>
                  <a:pt x="1213804" y="437093"/>
                  <a:pt x="1213888" y="436537"/>
                </a:cubicBezTo>
                <a:cubicBezTo>
                  <a:pt x="1214023" y="435728"/>
                  <a:pt x="1214495" y="435071"/>
                  <a:pt x="1214478" y="434229"/>
                </a:cubicBezTo>
                <a:cubicBezTo>
                  <a:pt x="1214461" y="433302"/>
                  <a:pt x="1213821" y="432409"/>
                  <a:pt x="1213618" y="431482"/>
                </a:cubicBezTo>
                <a:cubicBezTo>
                  <a:pt x="1213517" y="430976"/>
                  <a:pt x="1213349" y="430134"/>
                  <a:pt x="1212692" y="430050"/>
                </a:cubicBezTo>
                <a:cubicBezTo>
                  <a:pt x="1212287" y="429999"/>
                  <a:pt x="1211832" y="430505"/>
                  <a:pt x="1211411" y="430521"/>
                </a:cubicBezTo>
                <a:cubicBezTo>
                  <a:pt x="1211361" y="430033"/>
                  <a:pt x="1210771" y="430184"/>
                  <a:pt x="1210484" y="429915"/>
                </a:cubicBezTo>
                <a:cubicBezTo>
                  <a:pt x="1210164" y="429612"/>
                  <a:pt x="1210333" y="429460"/>
                  <a:pt x="1210366" y="429022"/>
                </a:cubicBezTo>
                <a:cubicBezTo>
                  <a:pt x="1210434" y="428230"/>
                  <a:pt x="1210333" y="427421"/>
                  <a:pt x="1210434" y="426629"/>
                </a:cubicBezTo>
                <a:cubicBezTo>
                  <a:pt x="1210518" y="425972"/>
                  <a:pt x="1210990" y="425820"/>
                  <a:pt x="1211158" y="425214"/>
                </a:cubicBezTo>
                <a:cubicBezTo>
                  <a:pt x="1211344" y="424590"/>
                  <a:pt x="1211226" y="424270"/>
                  <a:pt x="1211782" y="423764"/>
                </a:cubicBezTo>
                <a:cubicBezTo>
                  <a:pt x="1212523" y="423090"/>
                  <a:pt x="1213062" y="422551"/>
                  <a:pt x="1212877" y="421456"/>
                </a:cubicBezTo>
                <a:cubicBezTo>
                  <a:pt x="1212759" y="420816"/>
                  <a:pt x="1212439" y="420209"/>
                  <a:pt x="1212658" y="419552"/>
                </a:cubicBezTo>
                <a:cubicBezTo>
                  <a:pt x="1212810" y="419114"/>
                  <a:pt x="1213147" y="418777"/>
                  <a:pt x="1213298" y="418339"/>
                </a:cubicBezTo>
                <a:cubicBezTo>
                  <a:pt x="1213602" y="417462"/>
                  <a:pt x="1213349" y="415744"/>
                  <a:pt x="1214596" y="415474"/>
                </a:cubicBezTo>
                <a:cubicBezTo>
                  <a:pt x="1215135" y="415373"/>
                  <a:pt x="1215303" y="415659"/>
                  <a:pt x="1215607" y="416030"/>
                </a:cubicBezTo>
                <a:cubicBezTo>
                  <a:pt x="1215438" y="415609"/>
                  <a:pt x="1215506" y="415002"/>
                  <a:pt x="1215371" y="414531"/>
                </a:cubicBezTo>
                <a:cubicBezTo>
                  <a:pt x="1215135" y="413739"/>
                  <a:pt x="1214933" y="412913"/>
                  <a:pt x="1214512" y="412188"/>
                </a:cubicBezTo>
                <a:cubicBezTo>
                  <a:pt x="1214815" y="411868"/>
                  <a:pt x="1215758" y="411952"/>
                  <a:pt x="1215556" y="411346"/>
                </a:cubicBezTo>
                <a:cubicBezTo>
                  <a:pt x="1215388" y="411262"/>
                  <a:pt x="1215287" y="411076"/>
                  <a:pt x="1215202" y="410891"/>
                </a:cubicBezTo>
                <a:cubicBezTo>
                  <a:pt x="1215455" y="410537"/>
                  <a:pt x="1215876" y="410166"/>
                  <a:pt x="1216011" y="409745"/>
                </a:cubicBezTo>
                <a:cubicBezTo>
                  <a:pt x="1216180" y="409223"/>
                  <a:pt x="1215809" y="408903"/>
                  <a:pt x="1215860" y="408498"/>
                </a:cubicBezTo>
                <a:cubicBezTo>
                  <a:pt x="1215927" y="407942"/>
                  <a:pt x="1216854" y="407723"/>
                  <a:pt x="1217022" y="407201"/>
                </a:cubicBezTo>
                <a:cubicBezTo>
                  <a:pt x="1217157" y="406763"/>
                  <a:pt x="1216988" y="406459"/>
                  <a:pt x="1217561" y="406207"/>
                </a:cubicBezTo>
                <a:cubicBezTo>
                  <a:pt x="1217898" y="406864"/>
                  <a:pt x="1218084" y="407689"/>
                  <a:pt x="1218775" y="406830"/>
                </a:cubicBezTo>
                <a:cubicBezTo>
                  <a:pt x="1219246" y="406223"/>
                  <a:pt x="1219331" y="405246"/>
                  <a:pt x="1219836" y="404724"/>
                </a:cubicBezTo>
                <a:cubicBezTo>
                  <a:pt x="1220241" y="404286"/>
                  <a:pt x="1220982" y="404538"/>
                  <a:pt x="1221538" y="404538"/>
                </a:cubicBezTo>
                <a:cubicBezTo>
                  <a:pt x="1222296" y="404555"/>
                  <a:pt x="1223055" y="404892"/>
                  <a:pt x="1223510" y="405482"/>
                </a:cubicBezTo>
                <a:cubicBezTo>
                  <a:pt x="1223931" y="406004"/>
                  <a:pt x="1223931" y="406173"/>
                  <a:pt x="1224655" y="406089"/>
                </a:cubicBezTo>
                <a:cubicBezTo>
                  <a:pt x="1225548" y="405987"/>
                  <a:pt x="1226273" y="406156"/>
                  <a:pt x="1227166" y="406324"/>
                </a:cubicBezTo>
                <a:cubicBezTo>
                  <a:pt x="1227773" y="406426"/>
                  <a:pt x="1228245" y="406847"/>
                  <a:pt x="1228801" y="406948"/>
                </a:cubicBezTo>
                <a:cubicBezTo>
                  <a:pt x="1229171" y="407032"/>
                  <a:pt x="1229188" y="406881"/>
                  <a:pt x="1229559" y="406729"/>
                </a:cubicBezTo>
                <a:cubicBezTo>
                  <a:pt x="1230384" y="406375"/>
                  <a:pt x="1231530" y="406931"/>
                  <a:pt x="1232356" y="407150"/>
                </a:cubicBezTo>
                <a:cubicBezTo>
                  <a:pt x="1233552" y="407470"/>
                  <a:pt x="1234277" y="407319"/>
                  <a:pt x="1235372" y="406678"/>
                </a:cubicBezTo>
                <a:cubicBezTo>
                  <a:pt x="1235996" y="406324"/>
                  <a:pt x="1235928" y="405987"/>
                  <a:pt x="1236333" y="405532"/>
                </a:cubicBezTo>
                <a:cubicBezTo>
                  <a:pt x="1236619" y="405212"/>
                  <a:pt x="1237057" y="405381"/>
                  <a:pt x="1237243" y="405010"/>
                </a:cubicBezTo>
                <a:cubicBezTo>
                  <a:pt x="1237344" y="404825"/>
                  <a:pt x="1237192" y="404572"/>
                  <a:pt x="1237276" y="404404"/>
                </a:cubicBezTo>
                <a:cubicBezTo>
                  <a:pt x="1237478" y="404016"/>
                  <a:pt x="1238001" y="404151"/>
                  <a:pt x="1238203" y="404033"/>
                </a:cubicBezTo>
                <a:cubicBezTo>
                  <a:pt x="1238523" y="403847"/>
                  <a:pt x="1238725" y="403510"/>
                  <a:pt x="1238911" y="403207"/>
                </a:cubicBezTo>
                <a:cubicBezTo>
                  <a:pt x="1239163" y="402786"/>
                  <a:pt x="1239265" y="402516"/>
                  <a:pt x="1239753" y="402365"/>
                </a:cubicBezTo>
                <a:close/>
                <a:moveTo>
                  <a:pt x="356014" y="400950"/>
                </a:moveTo>
                <a:lnTo>
                  <a:pt x="355727" y="401152"/>
                </a:lnTo>
                <a:cubicBezTo>
                  <a:pt x="355575" y="401270"/>
                  <a:pt x="355441" y="401371"/>
                  <a:pt x="355306" y="401472"/>
                </a:cubicBezTo>
                <a:cubicBezTo>
                  <a:pt x="355441" y="401388"/>
                  <a:pt x="355575" y="401287"/>
                  <a:pt x="355727" y="401169"/>
                </a:cubicBezTo>
                <a:close/>
                <a:moveTo>
                  <a:pt x="1255963" y="400781"/>
                </a:moveTo>
                <a:lnTo>
                  <a:pt x="1255946" y="400797"/>
                </a:lnTo>
                <a:lnTo>
                  <a:pt x="1255953" y="400785"/>
                </a:lnTo>
                <a:close/>
                <a:moveTo>
                  <a:pt x="420123" y="400208"/>
                </a:moveTo>
                <a:lnTo>
                  <a:pt x="420139" y="400225"/>
                </a:lnTo>
                <a:lnTo>
                  <a:pt x="420123" y="400219"/>
                </a:lnTo>
                <a:close/>
                <a:moveTo>
                  <a:pt x="1253655" y="399854"/>
                </a:moveTo>
                <a:cubicBezTo>
                  <a:pt x="1253722" y="399955"/>
                  <a:pt x="1253806" y="399871"/>
                  <a:pt x="1253857" y="400158"/>
                </a:cubicBezTo>
                <a:cubicBezTo>
                  <a:pt x="1253908" y="400343"/>
                  <a:pt x="1253891" y="400646"/>
                  <a:pt x="1253806" y="400832"/>
                </a:cubicBezTo>
                <a:cubicBezTo>
                  <a:pt x="1253705" y="401017"/>
                  <a:pt x="1253537" y="401051"/>
                  <a:pt x="1253402" y="401186"/>
                </a:cubicBezTo>
                <a:cubicBezTo>
                  <a:pt x="1252964" y="401607"/>
                  <a:pt x="1253436" y="402129"/>
                  <a:pt x="1253739" y="402449"/>
                </a:cubicBezTo>
                <a:cubicBezTo>
                  <a:pt x="1254025" y="402736"/>
                  <a:pt x="1253924" y="403208"/>
                  <a:pt x="1253924" y="403578"/>
                </a:cubicBezTo>
                <a:cubicBezTo>
                  <a:pt x="1253924" y="404387"/>
                  <a:pt x="1253368" y="405583"/>
                  <a:pt x="1252576" y="405870"/>
                </a:cubicBezTo>
                <a:cubicBezTo>
                  <a:pt x="1252256" y="405988"/>
                  <a:pt x="1251869" y="405954"/>
                  <a:pt x="1251852" y="406409"/>
                </a:cubicBezTo>
                <a:cubicBezTo>
                  <a:pt x="1251852" y="406696"/>
                  <a:pt x="1252020" y="407033"/>
                  <a:pt x="1252307" y="407083"/>
                </a:cubicBezTo>
                <a:cubicBezTo>
                  <a:pt x="1252795" y="407167"/>
                  <a:pt x="1253469" y="406982"/>
                  <a:pt x="1253587" y="406477"/>
                </a:cubicBezTo>
                <a:cubicBezTo>
                  <a:pt x="1253672" y="406072"/>
                  <a:pt x="1253486" y="405769"/>
                  <a:pt x="1253958" y="405634"/>
                </a:cubicBezTo>
                <a:cubicBezTo>
                  <a:pt x="1254346" y="405516"/>
                  <a:pt x="1254480" y="405550"/>
                  <a:pt x="1254396" y="405128"/>
                </a:cubicBezTo>
                <a:cubicBezTo>
                  <a:pt x="1254346" y="404909"/>
                  <a:pt x="1254228" y="404589"/>
                  <a:pt x="1254329" y="404353"/>
                </a:cubicBezTo>
                <a:lnTo>
                  <a:pt x="1254346" y="404303"/>
                </a:lnTo>
                <a:cubicBezTo>
                  <a:pt x="1254464" y="404016"/>
                  <a:pt x="1255036" y="403764"/>
                  <a:pt x="1255289" y="403545"/>
                </a:cubicBezTo>
                <a:cubicBezTo>
                  <a:pt x="1255727" y="403174"/>
                  <a:pt x="1256182" y="402837"/>
                  <a:pt x="1256772" y="402803"/>
                </a:cubicBezTo>
                <a:cubicBezTo>
                  <a:pt x="1256924" y="402803"/>
                  <a:pt x="1257311" y="402803"/>
                  <a:pt x="1257328" y="402989"/>
                </a:cubicBezTo>
                <a:cubicBezTo>
                  <a:pt x="1257345" y="403056"/>
                  <a:pt x="1257176" y="403275"/>
                  <a:pt x="1257143" y="403326"/>
                </a:cubicBezTo>
                <a:cubicBezTo>
                  <a:pt x="1256941" y="403696"/>
                  <a:pt x="1256941" y="403983"/>
                  <a:pt x="1257109" y="404370"/>
                </a:cubicBezTo>
                <a:cubicBezTo>
                  <a:pt x="1257345" y="404943"/>
                  <a:pt x="1257379" y="405432"/>
                  <a:pt x="1257008" y="405954"/>
                </a:cubicBezTo>
                <a:cubicBezTo>
                  <a:pt x="1256738" y="406342"/>
                  <a:pt x="1256283" y="406578"/>
                  <a:pt x="1255828" y="406645"/>
                </a:cubicBezTo>
                <a:cubicBezTo>
                  <a:pt x="1255609" y="406662"/>
                  <a:pt x="1255373" y="406729"/>
                  <a:pt x="1255188" y="406864"/>
                </a:cubicBezTo>
                <a:cubicBezTo>
                  <a:pt x="1254885" y="407117"/>
                  <a:pt x="1255070" y="407572"/>
                  <a:pt x="1255323" y="407825"/>
                </a:cubicBezTo>
                <a:cubicBezTo>
                  <a:pt x="1255593" y="408094"/>
                  <a:pt x="1256064" y="408145"/>
                  <a:pt x="1256368" y="408414"/>
                </a:cubicBezTo>
                <a:cubicBezTo>
                  <a:pt x="1256772" y="408802"/>
                  <a:pt x="1256401" y="409644"/>
                  <a:pt x="1257227" y="409510"/>
                </a:cubicBezTo>
                <a:cubicBezTo>
                  <a:pt x="1257480" y="409695"/>
                  <a:pt x="1257716" y="409931"/>
                  <a:pt x="1257918" y="410184"/>
                </a:cubicBezTo>
                <a:cubicBezTo>
                  <a:pt x="1257480" y="410318"/>
                  <a:pt x="1257075" y="410217"/>
                  <a:pt x="1256671" y="410015"/>
                </a:cubicBezTo>
                <a:cubicBezTo>
                  <a:pt x="1256418" y="409880"/>
                  <a:pt x="1256165" y="409678"/>
                  <a:pt x="1255896" y="409594"/>
                </a:cubicBezTo>
                <a:cubicBezTo>
                  <a:pt x="1255694" y="409526"/>
                  <a:pt x="1255441" y="409526"/>
                  <a:pt x="1255222" y="409510"/>
                </a:cubicBezTo>
                <a:cubicBezTo>
                  <a:pt x="1254851" y="409459"/>
                  <a:pt x="1254632" y="409274"/>
                  <a:pt x="1254295" y="409156"/>
                </a:cubicBezTo>
                <a:cubicBezTo>
                  <a:pt x="1254143" y="409088"/>
                  <a:pt x="1253840" y="409021"/>
                  <a:pt x="1253705" y="409156"/>
                </a:cubicBezTo>
                <a:cubicBezTo>
                  <a:pt x="1253672" y="409189"/>
                  <a:pt x="1253672" y="409408"/>
                  <a:pt x="1253672" y="409459"/>
                </a:cubicBezTo>
                <a:cubicBezTo>
                  <a:pt x="1253554" y="410419"/>
                  <a:pt x="1252947" y="411161"/>
                  <a:pt x="1253368" y="412155"/>
                </a:cubicBezTo>
                <a:cubicBezTo>
                  <a:pt x="1253486" y="412425"/>
                  <a:pt x="1253587" y="412677"/>
                  <a:pt x="1253638" y="412981"/>
                </a:cubicBezTo>
                <a:cubicBezTo>
                  <a:pt x="1253705" y="413436"/>
                  <a:pt x="1253688" y="413874"/>
                  <a:pt x="1253891" y="414295"/>
                </a:cubicBezTo>
                <a:cubicBezTo>
                  <a:pt x="1254076" y="414666"/>
                  <a:pt x="1254447" y="414969"/>
                  <a:pt x="1254784" y="415205"/>
                </a:cubicBezTo>
                <a:cubicBezTo>
                  <a:pt x="1255053" y="415424"/>
                  <a:pt x="1255458" y="415593"/>
                  <a:pt x="1255542" y="415963"/>
                </a:cubicBezTo>
                <a:cubicBezTo>
                  <a:pt x="1255559" y="416115"/>
                  <a:pt x="1255593" y="416502"/>
                  <a:pt x="1255424" y="416570"/>
                </a:cubicBezTo>
                <a:cubicBezTo>
                  <a:pt x="1255289" y="416637"/>
                  <a:pt x="1255036" y="416435"/>
                  <a:pt x="1254919" y="416418"/>
                </a:cubicBezTo>
                <a:cubicBezTo>
                  <a:pt x="1254699" y="416384"/>
                  <a:pt x="1254480" y="416469"/>
                  <a:pt x="1254278" y="416334"/>
                </a:cubicBezTo>
                <a:cubicBezTo>
                  <a:pt x="1254110" y="416216"/>
                  <a:pt x="1253992" y="415946"/>
                  <a:pt x="1253908" y="415778"/>
                </a:cubicBezTo>
                <a:cubicBezTo>
                  <a:pt x="1253672" y="415306"/>
                  <a:pt x="1253503" y="414817"/>
                  <a:pt x="1253284" y="414346"/>
                </a:cubicBezTo>
                <a:cubicBezTo>
                  <a:pt x="1253065" y="413924"/>
                  <a:pt x="1252711" y="413604"/>
                  <a:pt x="1252492" y="413166"/>
                </a:cubicBezTo>
                <a:cubicBezTo>
                  <a:pt x="1252223" y="412677"/>
                  <a:pt x="1252425" y="412088"/>
                  <a:pt x="1252408" y="411548"/>
                </a:cubicBezTo>
                <a:cubicBezTo>
                  <a:pt x="1252391" y="411026"/>
                  <a:pt x="1252307" y="410571"/>
                  <a:pt x="1252054" y="410133"/>
                </a:cubicBezTo>
                <a:cubicBezTo>
                  <a:pt x="1251784" y="409678"/>
                  <a:pt x="1251633" y="409240"/>
                  <a:pt x="1251633" y="408701"/>
                </a:cubicBezTo>
                <a:cubicBezTo>
                  <a:pt x="1251633" y="408246"/>
                  <a:pt x="1251835" y="407841"/>
                  <a:pt x="1251768" y="407386"/>
                </a:cubicBezTo>
                <a:cubicBezTo>
                  <a:pt x="1251700" y="407033"/>
                  <a:pt x="1251447" y="406662"/>
                  <a:pt x="1251279" y="406325"/>
                </a:cubicBezTo>
                <a:cubicBezTo>
                  <a:pt x="1251077" y="405904"/>
                  <a:pt x="1250925" y="405449"/>
                  <a:pt x="1250925" y="404960"/>
                </a:cubicBezTo>
                <a:cubicBezTo>
                  <a:pt x="1250925" y="404674"/>
                  <a:pt x="1251043" y="404454"/>
                  <a:pt x="1251195" y="404235"/>
                </a:cubicBezTo>
                <a:cubicBezTo>
                  <a:pt x="1251380" y="403966"/>
                  <a:pt x="1251363" y="403797"/>
                  <a:pt x="1251380" y="403460"/>
                </a:cubicBezTo>
                <a:cubicBezTo>
                  <a:pt x="1251430" y="402685"/>
                  <a:pt x="1251666" y="401927"/>
                  <a:pt x="1252054" y="401253"/>
                </a:cubicBezTo>
                <a:cubicBezTo>
                  <a:pt x="1252340" y="400747"/>
                  <a:pt x="1252947" y="399787"/>
                  <a:pt x="1253655" y="399854"/>
                </a:cubicBezTo>
                <a:close/>
                <a:moveTo>
                  <a:pt x="1256216" y="397697"/>
                </a:moveTo>
                <a:cubicBezTo>
                  <a:pt x="1256536" y="397731"/>
                  <a:pt x="1256603" y="398203"/>
                  <a:pt x="1256704" y="398455"/>
                </a:cubicBezTo>
                <a:cubicBezTo>
                  <a:pt x="1256957" y="399079"/>
                  <a:pt x="1256654" y="399264"/>
                  <a:pt x="1256519" y="399820"/>
                </a:cubicBezTo>
                <a:lnTo>
                  <a:pt x="1255953" y="400785"/>
                </a:lnTo>
                <a:lnTo>
                  <a:pt x="1254750" y="401219"/>
                </a:lnTo>
                <a:cubicBezTo>
                  <a:pt x="1254750" y="400797"/>
                  <a:pt x="1254649" y="400393"/>
                  <a:pt x="1254649" y="399972"/>
                </a:cubicBezTo>
                <a:cubicBezTo>
                  <a:pt x="1254649" y="399719"/>
                  <a:pt x="1254598" y="399365"/>
                  <a:pt x="1254699" y="399129"/>
                </a:cubicBezTo>
                <a:cubicBezTo>
                  <a:pt x="1254750" y="398944"/>
                  <a:pt x="1254935" y="398742"/>
                  <a:pt x="1255053" y="398590"/>
                </a:cubicBezTo>
                <a:cubicBezTo>
                  <a:pt x="1255171" y="398422"/>
                  <a:pt x="1255272" y="398203"/>
                  <a:pt x="1255424" y="398068"/>
                </a:cubicBezTo>
                <a:cubicBezTo>
                  <a:pt x="1255643" y="397882"/>
                  <a:pt x="1255963" y="397798"/>
                  <a:pt x="1256216" y="397697"/>
                </a:cubicBezTo>
                <a:close/>
                <a:moveTo>
                  <a:pt x="1102980" y="396097"/>
                </a:moveTo>
                <a:cubicBezTo>
                  <a:pt x="1103233" y="395928"/>
                  <a:pt x="1103721" y="396417"/>
                  <a:pt x="1103957" y="396569"/>
                </a:cubicBezTo>
                <a:cubicBezTo>
                  <a:pt x="1104311" y="396788"/>
                  <a:pt x="1104412" y="397192"/>
                  <a:pt x="1104732" y="397394"/>
                </a:cubicBezTo>
                <a:lnTo>
                  <a:pt x="1104716" y="397394"/>
                </a:lnTo>
                <a:cubicBezTo>
                  <a:pt x="1105086" y="397613"/>
                  <a:pt x="1105322" y="397714"/>
                  <a:pt x="1105575" y="398119"/>
                </a:cubicBezTo>
                <a:cubicBezTo>
                  <a:pt x="1105811" y="398473"/>
                  <a:pt x="1106030" y="398843"/>
                  <a:pt x="1105996" y="399282"/>
                </a:cubicBezTo>
                <a:cubicBezTo>
                  <a:pt x="1105777" y="399282"/>
                  <a:pt x="1105625" y="399012"/>
                  <a:pt x="1105491" y="398843"/>
                </a:cubicBezTo>
                <a:cubicBezTo>
                  <a:pt x="1105271" y="398574"/>
                  <a:pt x="1105103" y="398372"/>
                  <a:pt x="1104800" y="398186"/>
                </a:cubicBezTo>
                <a:cubicBezTo>
                  <a:pt x="1104631" y="398068"/>
                  <a:pt x="1103856" y="397647"/>
                  <a:pt x="1103721" y="397900"/>
                </a:cubicBezTo>
                <a:cubicBezTo>
                  <a:pt x="1103030" y="398035"/>
                  <a:pt x="1102255" y="396990"/>
                  <a:pt x="1102525" y="396636"/>
                </a:cubicBezTo>
                <a:cubicBezTo>
                  <a:pt x="1102626" y="396400"/>
                  <a:pt x="1103030" y="396400"/>
                  <a:pt x="1102980" y="396097"/>
                </a:cubicBezTo>
                <a:close/>
                <a:moveTo>
                  <a:pt x="1204756" y="392979"/>
                </a:moveTo>
                <a:cubicBezTo>
                  <a:pt x="1204840" y="393013"/>
                  <a:pt x="1204857" y="393097"/>
                  <a:pt x="1204924" y="393148"/>
                </a:cubicBezTo>
                <a:cubicBezTo>
                  <a:pt x="1205042" y="393232"/>
                  <a:pt x="1205210" y="393266"/>
                  <a:pt x="1205328" y="393333"/>
                </a:cubicBezTo>
                <a:cubicBezTo>
                  <a:pt x="1205497" y="393417"/>
                  <a:pt x="1205581" y="393518"/>
                  <a:pt x="1205632" y="393721"/>
                </a:cubicBezTo>
                <a:cubicBezTo>
                  <a:pt x="1205665" y="393906"/>
                  <a:pt x="1205665" y="394125"/>
                  <a:pt x="1205632" y="394310"/>
                </a:cubicBezTo>
                <a:cubicBezTo>
                  <a:pt x="1205581" y="394496"/>
                  <a:pt x="1205446" y="394715"/>
                  <a:pt x="1205396" y="394833"/>
                </a:cubicBezTo>
                <a:cubicBezTo>
                  <a:pt x="1205194" y="394951"/>
                  <a:pt x="1204604" y="394563"/>
                  <a:pt x="1204486" y="394378"/>
                </a:cubicBezTo>
                <a:lnTo>
                  <a:pt x="1204520" y="394378"/>
                </a:lnTo>
                <a:cubicBezTo>
                  <a:pt x="1204419" y="394209"/>
                  <a:pt x="1204537" y="394074"/>
                  <a:pt x="1204520" y="393906"/>
                </a:cubicBezTo>
                <a:cubicBezTo>
                  <a:pt x="1204503" y="393754"/>
                  <a:pt x="1204368" y="393653"/>
                  <a:pt x="1204301" y="393518"/>
                </a:cubicBezTo>
                <a:cubicBezTo>
                  <a:pt x="1204233" y="393384"/>
                  <a:pt x="1204115" y="393198"/>
                  <a:pt x="1204233" y="393063"/>
                </a:cubicBezTo>
                <a:cubicBezTo>
                  <a:pt x="1204317" y="392962"/>
                  <a:pt x="1204638" y="392929"/>
                  <a:pt x="1204756" y="392979"/>
                </a:cubicBezTo>
                <a:close/>
                <a:moveTo>
                  <a:pt x="386041" y="384773"/>
                </a:moveTo>
                <a:cubicBezTo>
                  <a:pt x="386024" y="384790"/>
                  <a:pt x="386007" y="384807"/>
                  <a:pt x="386007" y="384807"/>
                </a:cubicBezTo>
                <a:cubicBezTo>
                  <a:pt x="386024" y="384773"/>
                  <a:pt x="386108" y="384773"/>
                  <a:pt x="386108" y="384773"/>
                </a:cubicBezTo>
                <a:close/>
                <a:moveTo>
                  <a:pt x="372780" y="383021"/>
                </a:moveTo>
                <a:cubicBezTo>
                  <a:pt x="372712" y="383055"/>
                  <a:pt x="372662" y="383088"/>
                  <a:pt x="372628" y="383156"/>
                </a:cubicBezTo>
                <a:cubicBezTo>
                  <a:pt x="372611" y="383173"/>
                  <a:pt x="372577" y="383189"/>
                  <a:pt x="372527" y="383223"/>
                </a:cubicBezTo>
                <a:cubicBezTo>
                  <a:pt x="372577" y="383206"/>
                  <a:pt x="372628" y="383173"/>
                  <a:pt x="372628" y="383173"/>
                </a:cubicBezTo>
                <a:cubicBezTo>
                  <a:pt x="372662" y="383105"/>
                  <a:pt x="372712" y="383055"/>
                  <a:pt x="372780" y="383021"/>
                </a:cubicBezTo>
                <a:close/>
                <a:moveTo>
                  <a:pt x="1099475" y="380814"/>
                </a:moveTo>
                <a:cubicBezTo>
                  <a:pt x="1100553" y="380224"/>
                  <a:pt x="1100857" y="381083"/>
                  <a:pt x="1101564" y="381774"/>
                </a:cubicBezTo>
                <a:cubicBezTo>
                  <a:pt x="1102137" y="382330"/>
                  <a:pt x="1102323" y="382330"/>
                  <a:pt x="1103030" y="382465"/>
                </a:cubicBezTo>
                <a:cubicBezTo>
                  <a:pt x="1103789" y="382600"/>
                  <a:pt x="1104395" y="383139"/>
                  <a:pt x="1105187" y="383223"/>
                </a:cubicBezTo>
                <a:cubicBezTo>
                  <a:pt x="1105979" y="383324"/>
                  <a:pt x="1106569" y="383442"/>
                  <a:pt x="1107361" y="383678"/>
                </a:cubicBezTo>
                <a:cubicBezTo>
                  <a:pt x="1109147" y="384201"/>
                  <a:pt x="1111000" y="383510"/>
                  <a:pt x="1112281" y="385228"/>
                </a:cubicBezTo>
                <a:cubicBezTo>
                  <a:pt x="1112854" y="386004"/>
                  <a:pt x="1113461" y="386779"/>
                  <a:pt x="1113932" y="387638"/>
                </a:cubicBezTo>
                <a:cubicBezTo>
                  <a:pt x="1114286" y="388312"/>
                  <a:pt x="1114067" y="388750"/>
                  <a:pt x="1114269" y="389407"/>
                </a:cubicBezTo>
                <a:cubicBezTo>
                  <a:pt x="1114404" y="389829"/>
                  <a:pt x="1115078" y="390317"/>
                  <a:pt x="1115398" y="390621"/>
                </a:cubicBezTo>
                <a:cubicBezTo>
                  <a:pt x="1116072" y="391278"/>
                  <a:pt x="1116628" y="391345"/>
                  <a:pt x="1117420" y="391716"/>
                </a:cubicBezTo>
                <a:cubicBezTo>
                  <a:pt x="1118415" y="392171"/>
                  <a:pt x="1119662" y="393098"/>
                  <a:pt x="1120504" y="393822"/>
                </a:cubicBezTo>
                <a:cubicBezTo>
                  <a:pt x="1121650" y="394816"/>
                  <a:pt x="1122189" y="396232"/>
                  <a:pt x="1123015" y="397495"/>
                </a:cubicBezTo>
                <a:cubicBezTo>
                  <a:pt x="1123706" y="398540"/>
                  <a:pt x="1124936" y="399130"/>
                  <a:pt x="1125660" y="400158"/>
                </a:cubicBezTo>
                <a:cubicBezTo>
                  <a:pt x="1126048" y="400680"/>
                  <a:pt x="1126115" y="401523"/>
                  <a:pt x="1126755" y="400613"/>
                </a:cubicBezTo>
                <a:cubicBezTo>
                  <a:pt x="1127194" y="399989"/>
                  <a:pt x="1126958" y="398439"/>
                  <a:pt x="1127767" y="399787"/>
                </a:cubicBezTo>
                <a:cubicBezTo>
                  <a:pt x="1128137" y="400394"/>
                  <a:pt x="1128457" y="401236"/>
                  <a:pt x="1128895" y="401775"/>
                </a:cubicBezTo>
                <a:cubicBezTo>
                  <a:pt x="1129115" y="402079"/>
                  <a:pt x="1129452" y="402197"/>
                  <a:pt x="1129687" y="402466"/>
                </a:cubicBezTo>
                <a:cubicBezTo>
                  <a:pt x="1130024" y="402854"/>
                  <a:pt x="1130075" y="403275"/>
                  <a:pt x="1130580" y="403309"/>
                </a:cubicBezTo>
                <a:cubicBezTo>
                  <a:pt x="1130749" y="403326"/>
                  <a:pt x="1131019" y="403022"/>
                  <a:pt x="1131339" y="403090"/>
                </a:cubicBezTo>
                <a:cubicBezTo>
                  <a:pt x="1131760" y="403191"/>
                  <a:pt x="1132181" y="403646"/>
                  <a:pt x="1132400" y="403966"/>
                </a:cubicBezTo>
                <a:cubicBezTo>
                  <a:pt x="1132872" y="404640"/>
                  <a:pt x="1132737" y="405634"/>
                  <a:pt x="1133209" y="406325"/>
                </a:cubicBezTo>
                <a:cubicBezTo>
                  <a:pt x="1133580" y="406864"/>
                  <a:pt x="1134355" y="407302"/>
                  <a:pt x="1134945" y="407555"/>
                </a:cubicBezTo>
                <a:cubicBezTo>
                  <a:pt x="1135315" y="407724"/>
                  <a:pt x="1135720" y="407606"/>
                  <a:pt x="1136040" y="407757"/>
                </a:cubicBezTo>
                <a:cubicBezTo>
                  <a:pt x="1136562" y="407976"/>
                  <a:pt x="1136866" y="408853"/>
                  <a:pt x="1137085" y="409341"/>
                </a:cubicBezTo>
                <a:cubicBezTo>
                  <a:pt x="1136613" y="409611"/>
                  <a:pt x="1135804" y="409998"/>
                  <a:pt x="1135619" y="410521"/>
                </a:cubicBezTo>
                <a:cubicBezTo>
                  <a:pt x="1137523" y="410639"/>
                  <a:pt x="1138045" y="407993"/>
                  <a:pt x="1139781" y="409695"/>
                </a:cubicBezTo>
                <a:cubicBezTo>
                  <a:pt x="1140253" y="410167"/>
                  <a:pt x="1141331" y="411060"/>
                  <a:pt x="1140505" y="411582"/>
                </a:cubicBezTo>
                <a:cubicBezTo>
                  <a:pt x="1140118" y="411818"/>
                  <a:pt x="1139494" y="411549"/>
                  <a:pt x="1139275" y="412105"/>
                </a:cubicBezTo>
                <a:cubicBezTo>
                  <a:pt x="1139124" y="412509"/>
                  <a:pt x="1139595" y="412930"/>
                  <a:pt x="1139595" y="413352"/>
                </a:cubicBezTo>
                <a:cubicBezTo>
                  <a:pt x="1139612" y="413975"/>
                  <a:pt x="1139022" y="414295"/>
                  <a:pt x="1139309" y="414969"/>
                </a:cubicBezTo>
                <a:cubicBezTo>
                  <a:pt x="1139494" y="415407"/>
                  <a:pt x="1140657" y="416250"/>
                  <a:pt x="1141162" y="416536"/>
                </a:cubicBezTo>
                <a:cubicBezTo>
                  <a:pt x="1141938" y="416974"/>
                  <a:pt x="1142308" y="416233"/>
                  <a:pt x="1142965" y="416536"/>
                </a:cubicBezTo>
                <a:cubicBezTo>
                  <a:pt x="1143707" y="416873"/>
                  <a:pt x="1143808" y="418643"/>
                  <a:pt x="1143774" y="419300"/>
                </a:cubicBezTo>
                <a:cubicBezTo>
                  <a:pt x="1143757" y="419788"/>
                  <a:pt x="1143521" y="420328"/>
                  <a:pt x="1143707" y="420816"/>
                </a:cubicBezTo>
                <a:cubicBezTo>
                  <a:pt x="1144010" y="421625"/>
                  <a:pt x="1145021" y="421726"/>
                  <a:pt x="1145308" y="422484"/>
                </a:cubicBezTo>
                <a:cubicBezTo>
                  <a:pt x="1145510" y="423074"/>
                  <a:pt x="1144971" y="423765"/>
                  <a:pt x="1144853" y="424271"/>
                </a:cubicBezTo>
                <a:cubicBezTo>
                  <a:pt x="1144853" y="424287"/>
                  <a:pt x="1144853" y="424304"/>
                  <a:pt x="1144853" y="424304"/>
                </a:cubicBezTo>
                <a:cubicBezTo>
                  <a:pt x="1145038" y="424271"/>
                  <a:pt x="1145223" y="424220"/>
                  <a:pt x="1145442" y="424119"/>
                </a:cubicBezTo>
                <a:cubicBezTo>
                  <a:pt x="1145931" y="423900"/>
                  <a:pt x="1146470" y="423563"/>
                  <a:pt x="1147009" y="423613"/>
                </a:cubicBezTo>
                <a:cubicBezTo>
                  <a:pt x="1148391" y="423748"/>
                  <a:pt x="1148779" y="424961"/>
                  <a:pt x="1149284" y="426023"/>
                </a:cubicBezTo>
                <a:cubicBezTo>
                  <a:pt x="1149672" y="426832"/>
                  <a:pt x="1150447" y="427876"/>
                  <a:pt x="1150447" y="428770"/>
                </a:cubicBezTo>
                <a:cubicBezTo>
                  <a:pt x="1150447" y="429292"/>
                  <a:pt x="1150177" y="429376"/>
                  <a:pt x="1149941" y="429764"/>
                </a:cubicBezTo>
                <a:cubicBezTo>
                  <a:pt x="1149672" y="430219"/>
                  <a:pt x="1149823" y="430623"/>
                  <a:pt x="1149891" y="431129"/>
                </a:cubicBezTo>
                <a:cubicBezTo>
                  <a:pt x="1149941" y="431482"/>
                  <a:pt x="1149992" y="431988"/>
                  <a:pt x="1149807" y="432325"/>
                </a:cubicBezTo>
                <a:cubicBezTo>
                  <a:pt x="1149739" y="432477"/>
                  <a:pt x="1149486" y="432561"/>
                  <a:pt x="1149419" y="432712"/>
                </a:cubicBezTo>
                <a:cubicBezTo>
                  <a:pt x="1149217" y="433218"/>
                  <a:pt x="1149419" y="434195"/>
                  <a:pt x="1149419" y="434718"/>
                </a:cubicBezTo>
                <a:cubicBezTo>
                  <a:pt x="1149419" y="435543"/>
                  <a:pt x="1149335" y="436352"/>
                  <a:pt x="1149251" y="437178"/>
                </a:cubicBezTo>
                <a:cubicBezTo>
                  <a:pt x="1149166" y="438020"/>
                  <a:pt x="1149453" y="442924"/>
                  <a:pt x="1148189" y="442267"/>
                </a:cubicBezTo>
                <a:cubicBezTo>
                  <a:pt x="1148172" y="442250"/>
                  <a:pt x="1148155" y="442098"/>
                  <a:pt x="1148105" y="442064"/>
                </a:cubicBezTo>
                <a:cubicBezTo>
                  <a:pt x="1147801" y="441812"/>
                  <a:pt x="1147431" y="441441"/>
                  <a:pt x="1147043" y="441306"/>
                </a:cubicBezTo>
                <a:cubicBezTo>
                  <a:pt x="1146824" y="441222"/>
                  <a:pt x="1146622" y="441121"/>
                  <a:pt x="1146386" y="441239"/>
                </a:cubicBezTo>
                <a:lnTo>
                  <a:pt x="1146352" y="441256"/>
                </a:lnTo>
                <a:cubicBezTo>
                  <a:pt x="1145965" y="441458"/>
                  <a:pt x="1146133" y="441896"/>
                  <a:pt x="1145678" y="441963"/>
                </a:cubicBezTo>
                <a:cubicBezTo>
                  <a:pt x="1145510" y="441997"/>
                  <a:pt x="1144634" y="441828"/>
                  <a:pt x="1144516" y="441761"/>
                </a:cubicBezTo>
                <a:cubicBezTo>
                  <a:pt x="1144111" y="441508"/>
                  <a:pt x="1144111" y="441003"/>
                  <a:pt x="1143673" y="440801"/>
                </a:cubicBezTo>
                <a:cubicBezTo>
                  <a:pt x="1143858" y="441306"/>
                  <a:pt x="1143623" y="442098"/>
                  <a:pt x="1143538" y="442604"/>
                </a:cubicBezTo>
                <a:cubicBezTo>
                  <a:pt x="1142999" y="442081"/>
                  <a:pt x="1142864" y="441424"/>
                  <a:pt x="1142426" y="440885"/>
                </a:cubicBezTo>
                <a:cubicBezTo>
                  <a:pt x="1142224" y="440632"/>
                  <a:pt x="1142005" y="440615"/>
                  <a:pt x="1141685" y="440480"/>
                </a:cubicBezTo>
                <a:cubicBezTo>
                  <a:pt x="1140708" y="440042"/>
                  <a:pt x="1139798" y="439486"/>
                  <a:pt x="1139174" y="438627"/>
                </a:cubicBezTo>
                <a:cubicBezTo>
                  <a:pt x="1137978" y="436976"/>
                  <a:pt x="1136832" y="435274"/>
                  <a:pt x="1135029" y="434313"/>
                </a:cubicBezTo>
                <a:cubicBezTo>
                  <a:pt x="1133428" y="433454"/>
                  <a:pt x="1133293" y="431921"/>
                  <a:pt x="1132485" y="430438"/>
                </a:cubicBezTo>
                <a:cubicBezTo>
                  <a:pt x="1131861" y="429309"/>
                  <a:pt x="1130783" y="429713"/>
                  <a:pt x="1129991" y="428753"/>
                </a:cubicBezTo>
                <a:cubicBezTo>
                  <a:pt x="1129418" y="428045"/>
                  <a:pt x="1129013" y="427219"/>
                  <a:pt x="1128373" y="426596"/>
                </a:cubicBezTo>
                <a:cubicBezTo>
                  <a:pt x="1128103" y="426326"/>
                  <a:pt x="1128036" y="426124"/>
                  <a:pt x="1127868" y="425686"/>
                </a:cubicBezTo>
                <a:cubicBezTo>
                  <a:pt x="1127632" y="425079"/>
                  <a:pt x="1127227" y="424591"/>
                  <a:pt x="1126907" y="424035"/>
                </a:cubicBezTo>
                <a:cubicBezTo>
                  <a:pt x="1126418" y="423209"/>
                  <a:pt x="1126604" y="422687"/>
                  <a:pt x="1126486" y="421777"/>
                </a:cubicBezTo>
                <a:cubicBezTo>
                  <a:pt x="1126402" y="421120"/>
                  <a:pt x="1125964" y="420496"/>
                  <a:pt x="1125643" y="419923"/>
                </a:cubicBezTo>
                <a:cubicBezTo>
                  <a:pt x="1125256" y="419232"/>
                  <a:pt x="1125020" y="418491"/>
                  <a:pt x="1124784" y="417699"/>
                </a:cubicBezTo>
                <a:cubicBezTo>
                  <a:pt x="1124582" y="416974"/>
                  <a:pt x="1124076" y="416115"/>
                  <a:pt x="1124026" y="415357"/>
                </a:cubicBezTo>
                <a:cubicBezTo>
                  <a:pt x="1123807" y="414902"/>
                  <a:pt x="1123588" y="414464"/>
                  <a:pt x="1123284" y="414076"/>
                </a:cubicBezTo>
                <a:cubicBezTo>
                  <a:pt x="1122762" y="413368"/>
                  <a:pt x="1121919" y="412913"/>
                  <a:pt x="1121465" y="412138"/>
                </a:cubicBezTo>
                <a:cubicBezTo>
                  <a:pt x="1121229" y="411768"/>
                  <a:pt x="1121127" y="411330"/>
                  <a:pt x="1120875" y="411195"/>
                </a:cubicBezTo>
                <a:cubicBezTo>
                  <a:pt x="1121010" y="410656"/>
                  <a:pt x="1119594" y="409678"/>
                  <a:pt x="1119156" y="409308"/>
                </a:cubicBezTo>
                <a:cubicBezTo>
                  <a:pt x="1118431" y="408667"/>
                  <a:pt x="1118280" y="408044"/>
                  <a:pt x="1118196" y="407050"/>
                </a:cubicBezTo>
                <a:cubicBezTo>
                  <a:pt x="1117960" y="404303"/>
                  <a:pt x="1116662" y="401674"/>
                  <a:pt x="1114084" y="400276"/>
                </a:cubicBezTo>
                <a:cubicBezTo>
                  <a:pt x="1113242" y="399821"/>
                  <a:pt x="1112062" y="399551"/>
                  <a:pt x="1111388" y="398793"/>
                </a:cubicBezTo>
                <a:cubicBezTo>
                  <a:pt x="1110748" y="398068"/>
                  <a:pt x="1111270" y="396939"/>
                  <a:pt x="1110748" y="396198"/>
                </a:cubicBezTo>
                <a:cubicBezTo>
                  <a:pt x="1110377" y="395676"/>
                  <a:pt x="1109703" y="395524"/>
                  <a:pt x="1109332" y="394951"/>
                </a:cubicBezTo>
                <a:cubicBezTo>
                  <a:pt x="1108978" y="394395"/>
                  <a:pt x="1108742" y="393721"/>
                  <a:pt x="1108641" y="393081"/>
                </a:cubicBezTo>
                <a:cubicBezTo>
                  <a:pt x="1108540" y="392390"/>
                  <a:pt x="1108608" y="392036"/>
                  <a:pt x="1107934" y="391665"/>
                </a:cubicBezTo>
                <a:cubicBezTo>
                  <a:pt x="1107142" y="391244"/>
                  <a:pt x="1106164" y="391295"/>
                  <a:pt x="1105406" y="390890"/>
                </a:cubicBezTo>
                <a:cubicBezTo>
                  <a:pt x="1103974" y="390115"/>
                  <a:pt x="1103468" y="388683"/>
                  <a:pt x="1102929" y="387284"/>
                </a:cubicBezTo>
                <a:cubicBezTo>
                  <a:pt x="1102390" y="385869"/>
                  <a:pt x="1101312" y="385549"/>
                  <a:pt x="1100132" y="384807"/>
                </a:cubicBezTo>
                <a:cubicBezTo>
                  <a:pt x="1099542" y="384420"/>
                  <a:pt x="1098784" y="383577"/>
                  <a:pt x="1098936" y="382802"/>
                </a:cubicBezTo>
                <a:cubicBezTo>
                  <a:pt x="1099003" y="382448"/>
                  <a:pt x="1099239" y="382516"/>
                  <a:pt x="1099357" y="382246"/>
                </a:cubicBezTo>
                <a:cubicBezTo>
                  <a:pt x="1099559" y="381808"/>
                  <a:pt x="1099509" y="381302"/>
                  <a:pt x="1099475" y="380814"/>
                </a:cubicBezTo>
                <a:close/>
                <a:moveTo>
                  <a:pt x="1202127" y="374613"/>
                </a:moveTo>
                <a:cubicBezTo>
                  <a:pt x="1202565" y="374428"/>
                  <a:pt x="1202834" y="374984"/>
                  <a:pt x="1202902" y="375321"/>
                </a:cubicBezTo>
                <a:cubicBezTo>
                  <a:pt x="1202986" y="375691"/>
                  <a:pt x="1202750" y="376113"/>
                  <a:pt x="1202834" y="376450"/>
                </a:cubicBezTo>
                <a:cubicBezTo>
                  <a:pt x="1203222" y="376517"/>
                  <a:pt x="1203913" y="376803"/>
                  <a:pt x="1204199" y="377090"/>
                </a:cubicBezTo>
                <a:cubicBezTo>
                  <a:pt x="1204401" y="377292"/>
                  <a:pt x="1204334" y="377393"/>
                  <a:pt x="1204334" y="377629"/>
                </a:cubicBezTo>
                <a:cubicBezTo>
                  <a:pt x="1204351" y="377831"/>
                  <a:pt x="1204384" y="378000"/>
                  <a:pt x="1204452" y="378219"/>
                </a:cubicBezTo>
                <a:cubicBezTo>
                  <a:pt x="1204502" y="378371"/>
                  <a:pt x="1204587" y="378657"/>
                  <a:pt x="1204502" y="378809"/>
                </a:cubicBezTo>
                <a:cubicBezTo>
                  <a:pt x="1204401" y="378977"/>
                  <a:pt x="1204132" y="378943"/>
                  <a:pt x="1204064" y="379146"/>
                </a:cubicBezTo>
                <a:cubicBezTo>
                  <a:pt x="1203997" y="379331"/>
                  <a:pt x="1204182" y="379483"/>
                  <a:pt x="1204233" y="379634"/>
                </a:cubicBezTo>
                <a:cubicBezTo>
                  <a:pt x="1204384" y="380056"/>
                  <a:pt x="1204148" y="379988"/>
                  <a:pt x="1203929" y="380325"/>
                </a:cubicBezTo>
                <a:cubicBezTo>
                  <a:pt x="1204384" y="380510"/>
                  <a:pt x="1205075" y="380325"/>
                  <a:pt x="1205463" y="380056"/>
                </a:cubicBezTo>
                <a:cubicBezTo>
                  <a:pt x="1205749" y="379870"/>
                  <a:pt x="1206019" y="379719"/>
                  <a:pt x="1206356" y="379988"/>
                </a:cubicBezTo>
                <a:cubicBezTo>
                  <a:pt x="1206592" y="380173"/>
                  <a:pt x="1206710" y="380544"/>
                  <a:pt x="1206524" y="380746"/>
                </a:cubicBezTo>
                <a:cubicBezTo>
                  <a:pt x="1206373" y="380932"/>
                  <a:pt x="1206137" y="380881"/>
                  <a:pt x="1206019" y="381168"/>
                </a:cubicBezTo>
                <a:cubicBezTo>
                  <a:pt x="1205985" y="381302"/>
                  <a:pt x="1205968" y="381471"/>
                  <a:pt x="1205985" y="381606"/>
                </a:cubicBezTo>
                <a:cubicBezTo>
                  <a:pt x="1206508" y="381690"/>
                  <a:pt x="1206524" y="381168"/>
                  <a:pt x="1206895" y="381033"/>
                </a:cubicBezTo>
                <a:cubicBezTo>
                  <a:pt x="1207097" y="380965"/>
                  <a:pt x="1207384" y="381117"/>
                  <a:pt x="1207586" y="381168"/>
                </a:cubicBezTo>
                <a:cubicBezTo>
                  <a:pt x="1207704" y="381201"/>
                  <a:pt x="1207805" y="381151"/>
                  <a:pt x="1207906" y="381201"/>
                </a:cubicBezTo>
                <a:cubicBezTo>
                  <a:pt x="1208243" y="381336"/>
                  <a:pt x="1208496" y="381724"/>
                  <a:pt x="1208850" y="381875"/>
                </a:cubicBezTo>
                <a:cubicBezTo>
                  <a:pt x="1209119" y="381976"/>
                  <a:pt x="1209439" y="381976"/>
                  <a:pt x="1209659" y="382196"/>
                </a:cubicBezTo>
                <a:cubicBezTo>
                  <a:pt x="1209894" y="382415"/>
                  <a:pt x="1209979" y="382785"/>
                  <a:pt x="1210231" y="383004"/>
                </a:cubicBezTo>
                <a:cubicBezTo>
                  <a:pt x="1210636" y="383358"/>
                  <a:pt x="1211023" y="383156"/>
                  <a:pt x="1211462" y="383240"/>
                </a:cubicBezTo>
                <a:cubicBezTo>
                  <a:pt x="1211782" y="383308"/>
                  <a:pt x="1211933" y="383577"/>
                  <a:pt x="1212018" y="383914"/>
                </a:cubicBezTo>
                <a:cubicBezTo>
                  <a:pt x="1212203" y="384588"/>
                  <a:pt x="1211681" y="384689"/>
                  <a:pt x="1211108" y="384723"/>
                </a:cubicBezTo>
                <a:cubicBezTo>
                  <a:pt x="1210501" y="384757"/>
                  <a:pt x="1206137" y="384689"/>
                  <a:pt x="1206912" y="385987"/>
                </a:cubicBezTo>
                <a:cubicBezTo>
                  <a:pt x="1207401" y="386796"/>
                  <a:pt x="1208900" y="386577"/>
                  <a:pt x="1208867" y="387824"/>
                </a:cubicBezTo>
                <a:cubicBezTo>
                  <a:pt x="1208850" y="389155"/>
                  <a:pt x="1206204" y="388750"/>
                  <a:pt x="1205480" y="388548"/>
                </a:cubicBezTo>
                <a:cubicBezTo>
                  <a:pt x="1204823" y="388363"/>
                  <a:pt x="1204031" y="388211"/>
                  <a:pt x="1204351" y="389054"/>
                </a:cubicBezTo>
                <a:cubicBezTo>
                  <a:pt x="1204418" y="389205"/>
                  <a:pt x="1204418" y="389289"/>
                  <a:pt x="1204418" y="389407"/>
                </a:cubicBezTo>
                <a:cubicBezTo>
                  <a:pt x="1204418" y="389492"/>
                  <a:pt x="1204418" y="389559"/>
                  <a:pt x="1204418" y="389677"/>
                </a:cubicBezTo>
                <a:cubicBezTo>
                  <a:pt x="1204418" y="389744"/>
                  <a:pt x="1204384" y="389812"/>
                  <a:pt x="1204418" y="389913"/>
                </a:cubicBezTo>
                <a:cubicBezTo>
                  <a:pt x="1204519" y="390233"/>
                  <a:pt x="1204940" y="390300"/>
                  <a:pt x="1205092" y="390553"/>
                </a:cubicBezTo>
                <a:cubicBezTo>
                  <a:pt x="1205126" y="390587"/>
                  <a:pt x="1205126" y="390637"/>
                  <a:pt x="1205126" y="390671"/>
                </a:cubicBezTo>
                <a:cubicBezTo>
                  <a:pt x="1205227" y="390958"/>
                  <a:pt x="1205109" y="391261"/>
                  <a:pt x="1205160" y="391547"/>
                </a:cubicBezTo>
                <a:cubicBezTo>
                  <a:pt x="1205227" y="391868"/>
                  <a:pt x="1205513" y="392103"/>
                  <a:pt x="1205463" y="392474"/>
                </a:cubicBezTo>
                <a:cubicBezTo>
                  <a:pt x="1204435" y="392777"/>
                  <a:pt x="1203643" y="391446"/>
                  <a:pt x="1202784" y="392542"/>
                </a:cubicBezTo>
                <a:cubicBezTo>
                  <a:pt x="1202851" y="392592"/>
                  <a:pt x="1202885" y="392710"/>
                  <a:pt x="1202952" y="392761"/>
                </a:cubicBezTo>
                <a:cubicBezTo>
                  <a:pt x="1202295" y="392845"/>
                  <a:pt x="1203137" y="393839"/>
                  <a:pt x="1203340" y="394024"/>
                </a:cubicBezTo>
                <a:cubicBezTo>
                  <a:pt x="1203744" y="394361"/>
                  <a:pt x="1204115" y="394463"/>
                  <a:pt x="1203795" y="395052"/>
                </a:cubicBezTo>
                <a:cubicBezTo>
                  <a:pt x="1204064" y="395204"/>
                  <a:pt x="1204418" y="395221"/>
                  <a:pt x="1204587" y="395541"/>
                </a:cubicBezTo>
                <a:cubicBezTo>
                  <a:pt x="1204671" y="395709"/>
                  <a:pt x="1204620" y="395861"/>
                  <a:pt x="1204603" y="396013"/>
                </a:cubicBezTo>
                <a:cubicBezTo>
                  <a:pt x="1204738" y="396046"/>
                  <a:pt x="1204856" y="396097"/>
                  <a:pt x="1204957" y="396164"/>
                </a:cubicBezTo>
                <a:cubicBezTo>
                  <a:pt x="1205210" y="396333"/>
                  <a:pt x="1205261" y="396636"/>
                  <a:pt x="1205379" y="396889"/>
                </a:cubicBezTo>
                <a:cubicBezTo>
                  <a:pt x="1206019" y="396906"/>
                  <a:pt x="1206305" y="397731"/>
                  <a:pt x="1206642" y="398186"/>
                </a:cubicBezTo>
                <a:cubicBezTo>
                  <a:pt x="1206845" y="398456"/>
                  <a:pt x="1207097" y="398759"/>
                  <a:pt x="1207148" y="399096"/>
                </a:cubicBezTo>
                <a:cubicBezTo>
                  <a:pt x="1207198" y="399383"/>
                  <a:pt x="1207047" y="399669"/>
                  <a:pt x="1207047" y="399939"/>
                </a:cubicBezTo>
                <a:cubicBezTo>
                  <a:pt x="1207047" y="400107"/>
                  <a:pt x="1207114" y="400259"/>
                  <a:pt x="1207114" y="400411"/>
                </a:cubicBezTo>
                <a:cubicBezTo>
                  <a:pt x="1206861" y="400478"/>
                  <a:pt x="1206575" y="400529"/>
                  <a:pt x="1206339" y="400613"/>
                </a:cubicBezTo>
                <a:cubicBezTo>
                  <a:pt x="1206036" y="400714"/>
                  <a:pt x="1206053" y="400849"/>
                  <a:pt x="1205884" y="401085"/>
                </a:cubicBezTo>
                <a:cubicBezTo>
                  <a:pt x="1205817" y="401186"/>
                  <a:pt x="1205817" y="401219"/>
                  <a:pt x="1205732" y="401287"/>
                </a:cubicBezTo>
                <a:cubicBezTo>
                  <a:pt x="1205614" y="401388"/>
                  <a:pt x="1205513" y="401203"/>
                  <a:pt x="1205446" y="401455"/>
                </a:cubicBezTo>
                <a:cubicBezTo>
                  <a:pt x="1205362" y="401826"/>
                  <a:pt x="1205901" y="401877"/>
                  <a:pt x="1206120" y="401944"/>
                </a:cubicBezTo>
                <a:cubicBezTo>
                  <a:pt x="1206946" y="402247"/>
                  <a:pt x="1207299" y="403039"/>
                  <a:pt x="1207788" y="403730"/>
                </a:cubicBezTo>
                <a:cubicBezTo>
                  <a:pt x="1208058" y="404118"/>
                  <a:pt x="1208445" y="404522"/>
                  <a:pt x="1208833" y="404809"/>
                </a:cubicBezTo>
                <a:cubicBezTo>
                  <a:pt x="1209204" y="405078"/>
                  <a:pt x="1209659" y="405112"/>
                  <a:pt x="1210080" y="405247"/>
                </a:cubicBezTo>
                <a:cubicBezTo>
                  <a:pt x="1210366" y="405348"/>
                  <a:pt x="1210653" y="405550"/>
                  <a:pt x="1210905" y="405718"/>
                </a:cubicBezTo>
                <a:cubicBezTo>
                  <a:pt x="1211226" y="405921"/>
                  <a:pt x="1211613" y="406258"/>
                  <a:pt x="1211478" y="406713"/>
                </a:cubicBezTo>
                <a:cubicBezTo>
                  <a:pt x="1211360" y="407134"/>
                  <a:pt x="1210619" y="406965"/>
                  <a:pt x="1210265" y="406965"/>
                </a:cubicBezTo>
                <a:cubicBezTo>
                  <a:pt x="1209372" y="406965"/>
                  <a:pt x="1208395" y="407100"/>
                  <a:pt x="1207535" y="406847"/>
                </a:cubicBezTo>
                <a:cubicBezTo>
                  <a:pt x="1207182" y="406730"/>
                  <a:pt x="1207030" y="406477"/>
                  <a:pt x="1206743" y="406308"/>
                </a:cubicBezTo>
                <a:cubicBezTo>
                  <a:pt x="1206339" y="406072"/>
                  <a:pt x="1206086" y="406477"/>
                  <a:pt x="1206171" y="406898"/>
                </a:cubicBezTo>
                <a:cubicBezTo>
                  <a:pt x="1206255" y="407353"/>
                  <a:pt x="1206322" y="407505"/>
                  <a:pt x="1205968" y="407909"/>
                </a:cubicBezTo>
                <a:cubicBezTo>
                  <a:pt x="1205648" y="408263"/>
                  <a:pt x="1205480" y="408549"/>
                  <a:pt x="1205345" y="409021"/>
                </a:cubicBezTo>
                <a:cubicBezTo>
                  <a:pt x="1205176" y="409611"/>
                  <a:pt x="1204873" y="410150"/>
                  <a:pt x="1204671" y="410723"/>
                </a:cubicBezTo>
                <a:cubicBezTo>
                  <a:pt x="1204418" y="411464"/>
                  <a:pt x="1204502" y="412256"/>
                  <a:pt x="1204553" y="413015"/>
                </a:cubicBezTo>
                <a:cubicBezTo>
                  <a:pt x="1204587" y="413604"/>
                  <a:pt x="1204587" y="414211"/>
                  <a:pt x="1204620" y="414784"/>
                </a:cubicBezTo>
                <a:cubicBezTo>
                  <a:pt x="1204654" y="415205"/>
                  <a:pt x="1204620" y="415626"/>
                  <a:pt x="1204334" y="415963"/>
                </a:cubicBezTo>
                <a:cubicBezTo>
                  <a:pt x="1204081" y="416267"/>
                  <a:pt x="1203643" y="416385"/>
                  <a:pt x="1203340" y="416654"/>
                </a:cubicBezTo>
                <a:cubicBezTo>
                  <a:pt x="1203154" y="416823"/>
                  <a:pt x="1202969" y="417042"/>
                  <a:pt x="1202868" y="417278"/>
                </a:cubicBezTo>
                <a:cubicBezTo>
                  <a:pt x="1202767" y="417480"/>
                  <a:pt x="1202817" y="417581"/>
                  <a:pt x="1202615" y="417682"/>
                </a:cubicBezTo>
                <a:cubicBezTo>
                  <a:pt x="1202329" y="417817"/>
                  <a:pt x="1201604" y="417817"/>
                  <a:pt x="1201351" y="417632"/>
                </a:cubicBezTo>
                <a:cubicBezTo>
                  <a:pt x="1201284" y="417598"/>
                  <a:pt x="1201233" y="417531"/>
                  <a:pt x="1201166" y="417463"/>
                </a:cubicBezTo>
                <a:cubicBezTo>
                  <a:pt x="1201149" y="417480"/>
                  <a:pt x="1201149" y="417514"/>
                  <a:pt x="1201149" y="417547"/>
                </a:cubicBezTo>
                <a:cubicBezTo>
                  <a:pt x="1201082" y="418002"/>
                  <a:pt x="1201385" y="418407"/>
                  <a:pt x="1201217" y="418879"/>
                </a:cubicBezTo>
                <a:cubicBezTo>
                  <a:pt x="1200896" y="419788"/>
                  <a:pt x="1200054" y="420260"/>
                  <a:pt x="1199161" y="420227"/>
                </a:cubicBezTo>
                <a:cubicBezTo>
                  <a:pt x="1199060" y="420378"/>
                  <a:pt x="1199009" y="420564"/>
                  <a:pt x="1199009" y="420715"/>
                </a:cubicBezTo>
                <a:cubicBezTo>
                  <a:pt x="1199262" y="420850"/>
                  <a:pt x="1199464" y="421153"/>
                  <a:pt x="1199616" y="421423"/>
                </a:cubicBezTo>
                <a:cubicBezTo>
                  <a:pt x="1199296" y="421928"/>
                  <a:pt x="1198874" y="422333"/>
                  <a:pt x="1199296" y="422821"/>
                </a:cubicBezTo>
                <a:cubicBezTo>
                  <a:pt x="1199548" y="423142"/>
                  <a:pt x="1200526" y="424405"/>
                  <a:pt x="1199734" y="424608"/>
                </a:cubicBezTo>
                <a:cubicBezTo>
                  <a:pt x="1199582" y="424304"/>
                  <a:pt x="1199633" y="424153"/>
                  <a:pt x="1199228" y="424220"/>
                </a:cubicBezTo>
                <a:cubicBezTo>
                  <a:pt x="1198470" y="424355"/>
                  <a:pt x="1199144" y="424810"/>
                  <a:pt x="1199397" y="425147"/>
                </a:cubicBezTo>
                <a:cubicBezTo>
                  <a:pt x="1198841" y="425349"/>
                  <a:pt x="1198756" y="425518"/>
                  <a:pt x="1198756" y="426090"/>
                </a:cubicBezTo>
                <a:cubicBezTo>
                  <a:pt x="1198756" y="426444"/>
                  <a:pt x="1198891" y="426950"/>
                  <a:pt x="1198554" y="427152"/>
                </a:cubicBezTo>
                <a:cubicBezTo>
                  <a:pt x="1198504" y="427203"/>
                  <a:pt x="1198285" y="427152"/>
                  <a:pt x="1198217" y="427152"/>
                </a:cubicBezTo>
                <a:cubicBezTo>
                  <a:pt x="1198015" y="427186"/>
                  <a:pt x="1197796" y="427287"/>
                  <a:pt x="1197678" y="427472"/>
                </a:cubicBezTo>
                <a:cubicBezTo>
                  <a:pt x="1197560" y="427641"/>
                  <a:pt x="1197509" y="428062"/>
                  <a:pt x="1197611" y="428247"/>
                </a:cubicBezTo>
                <a:cubicBezTo>
                  <a:pt x="1197880" y="428702"/>
                  <a:pt x="1198773" y="428466"/>
                  <a:pt x="1198588" y="429191"/>
                </a:cubicBezTo>
                <a:cubicBezTo>
                  <a:pt x="1198470" y="429646"/>
                  <a:pt x="1197897" y="429831"/>
                  <a:pt x="1197543" y="430067"/>
                </a:cubicBezTo>
                <a:cubicBezTo>
                  <a:pt x="1197088" y="430387"/>
                  <a:pt x="1196920" y="430724"/>
                  <a:pt x="1196718" y="431196"/>
                </a:cubicBezTo>
                <a:cubicBezTo>
                  <a:pt x="1196549" y="431550"/>
                  <a:pt x="1196347" y="431887"/>
                  <a:pt x="1196111" y="432207"/>
                </a:cubicBezTo>
                <a:lnTo>
                  <a:pt x="1196212" y="432173"/>
                </a:lnTo>
                <a:cubicBezTo>
                  <a:pt x="1195875" y="432628"/>
                  <a:pt x="1195336" y="432679"/>
                  <a:pt x="1194797" y="432831"/>
                </a:cubicBezTo>
                <a:cubicBezTo>
                  <a:pt x="1194224" y="432999"/>
                  <a:pt x="1194173" y="433218"/>
                  <a:pt x="1193701" y="433538"/>
                </a:cubicBezTo>
                <a:cubicBezTo>
                  <a:pt x="1193112" y="433926"/>
                  <a:pt x="1191949" y="434179"/>
                  <a:pt x="1191258" y="433926"/>
                </a:cubicBezTo>
                <a:cubicBezTo>
                  <a:pt x="1191106" y="433100"/>
                  <a:pt x="1191022" y="432275"/>
                  <a:pt x="1190870" y="431432"/>
                </a:cubicBezTo>
                <a:cubicBezTo>
                  <a:pt x="1190769" y="430943"/>
                  <a:pt x="1191056" y="429663"/>
                  <a:pt x="1190298" y="429511"/>
                </a:cubicBezTo>
                <a:cubicBezTo>
                  <a:pt x="1190196" y="429696"/>
                  <a:pt x="1190045" y="430472"/>
                  <a:pt x="1189640" y="430050"/>
                </a:cubicBezTo>
                <a:cubicBezTo>
                  <a:pt x="1189489" y="429882"/>
                  <a:pt x="1189573" y="429393"/>
                  <a:pt x="1189539" y="429174"/>
                </a:cubicBezTo>
                <a:cubicBezTo>
                  <a:pt x="1189354" y="429309"/>
                  <a:pt x="1189034" y="429511"/>
                  <a:pt x="1188781" y="429410"/>
                </a:cubicBezTo>
                <a:cubicBezTo>
                  <a:pt x="1188663" y="429376"/>
                  <a:pt x="1188731" y="429208"/>
                  <a:pt x="1188613" y="429174"/>
                </a:cubicBezTo>
                <a:cubicBezTo>
                  <a:pt x="1188478" y="429140"/>
                  <a:pt x="1188259" y="429275"/>
                  <a:pt x="1188174" y="429343"/>
                </a:cubicBezTo>
                <a:cubicBezTo>
                  <a:pt x="1187787" y="429663"/>
                  <a:pt x="1187854" y="430252"/>
                  <a:pt x="1187231" y="430033"/>
                </a:cubicBezTo>
                <a:cubicBezTo>
                  <a:pt x="1187012" y="429949"/>
                  <a:pt x="1186843" y="429882"/>
                  <a:pt x="1186624" y="429848"/>
                </a:cubicBezTo>
                <a:cubicBezTo>
                  <a:pt x="1186489" y="429831"/>
                  <a:pt x="1186220" y="429899"/>
                  <a:pt x="1186119" y="429764"/>
                </a:cubicBezTo>
                <a:cubicBezTo>
                  <a:pt x="1185917" y="429511"/>
                  <a:pt x="1186321" y="428938"/>
                  <a:pt x="1185933" y="428736"/>
                </a:cubicBezTo>
                <a:cubicBezTo>
                  <a:pt x="1185731" y="428635"/>
                  <a:pt x="1185428" y="428786"/>
                  <a:pt x="1185276" y="428871"/>
                </a:cubicBezTo>
                <a:cubicBezTo>
                  <a:pt x="1184922" y="429073"/>
                  <a:pt x="1184703" y="429309"/>
                  <a:pt x="1184366" y="428955"/>
                </a:cubicBezTo>
                <a:cubicBezTo>
                  <a:pt x="1184012" y="428584"/>
                  <a:pt x="1183979" y="427927"/>
                  <a:pt x="1183557" y="427624"/>
                </a:cubicBezTo>
                <a:cubicBezTo>
                  <a:pt x="1183473" y="428011"/>
                  <a:pt x="1183760" y="428433"/>
                  <a:pt x="1183675" y="428854"/>
                </a:cubicBezTo>
                <a:cubicBezTo>
                  <a:pt x="1183608" y="429157"/>
                  <a:pt x="1183507" y="429241"/>
                  <a:pt x="1183237" y="429376"/>
                </a:cubicBezTo>
                <a:cubicBezTo>
                  <a:pt x="1182850" y="429578"/>
                  <a:pt x="1182378" y="429696"/>
                  <a:pt x="1181957" y="429848"/>
                </a:cubicBezTo>
                <a:cubicBezTo>
                  <a:pt x="1181704" y="429932"/>
                  <a:pt x="1181300" y="430067"/>
                  <a:pt x="1181030" y="430067"/>
                </a:cubicBezTo>
                <a:cubicBezTo>
                  <a:pt x="1180406" y="430084"/>
                  <a:pt x="1180204" y="429343"/>
                  <a:pt x="1179631" y="429865"/>
                </a:cubicBezTo>
                <a:cubicBezTo>
                  <a:pt x="1179294" y="430168"/>
                  <a:pt x="1179109" y="430589"/>
                  <a:pt x="1178688" y="430792"/>
                </a:cubicBezTo>
                <a:cubicBezTo>
                  <a:pt x="1178098" y="431078"/>
                  <a:pt x="1177845" y="430825"/>
                  <a:pt x="1177795" y="430286"/>
                </a:cubicBezTo>
                <a:cubicBezTo>
                  <a:pt x="1177710" y="429511"/>
                  <a:pt x="1177879" y="428567"/>
                  <a:pt x="1177525" y="427860"/>
                </a:cubicBezTo>
                <a:cubicBezTo>
                  <a:pt x="1177390" y="427590"/>
                  <a:pt x="1177171" y="427068"/>
                  <a:pt x="1176952" y="426866"/>
                </a:cubicBezTo>
                <a:cubicBezTo>
                  <a:pt x="1176447" y="426411"/>
                  <a:pt x="1176598" y="427085"/>
                  <a:pt x="1176379" y="427354"/>
                </a:cubicBezTo>
                <a:cubicBezTo>
                  <a:pt x="1176228" y="427540"/>
                  <a:pt x="1175621" y="427742"/>
                  <a:pt x="1175385" y="427759"/>
                </a:cubicBezTo>
                <a:cubicBezTo>
                  <a:pt x="1175166" y="427775"/>
                  <a:pt x="1174998" y="427691"/>
                  <a:pt x="1174778" y="427658"/>
                </a:cubicBezTo>
                <a:cubicBezTo>
                  <a:pt x="1174391" y="427590"/>
                  <a:pt x="1174206" y="427725"/>
                  <a:pt x="1173869" y="427843"/>
                </a:cubicBezTo>
                <a:cubicBezTo>
                  <a:pt x="1173329" y="428011"/>
                  <a:pt x="1173414" y="427877"/>
                  <a:pt x="1173296" y="427422"/>
                </a:cubicBezTo>
                <a:cubicBezTo>
                  <a:pt x="1173060" y="426512"/>
                  <a:pt x="1172436" y="427809"/>
                  <a:pt x="1171880" y="427388"/>
                </a:cubicBezTo>
                <a:cubicBezTo>
                  <a:pt x="1171644" y="427203"/>
                  <a:pt x="1171796" y="426663"/>
                  <a:pt x="1171510" y="426495"/>
                </a:cubicBezTo>
                <a:cubicBezTo>
                  <a:pt x="1171156" y="426293"/>
                  <a:pt x="1170903" y="426815"/>
                  <a:pt x="1170718" y="427017"/>
                </a:cubicBezTo>
                <a:cubicBezTo>
                  <a:pt x="1170195" y="427590"/>
                  <a:pt x="1169437" y="427270"/>
                  <a:pt x="1169302" y="426529"/>
                </a:cubicBezTo>
                <a:cubicBezTo>
                  <a:pt x="1169218" y="426057"/>
                  <a:pt x="1169471" y="425467"/>
                  <a:pt x="1169622" y="425046"/>
                </a:cubicBezTo>
                <a:cubicBezTo>
                  <a:pt x="1169824" y="424456"/>
                  <a:pt x="1170027" y="423900"/>
                  <a:pt x="1170060" y="423260"/>
                </a:cubicBezTo>
                <a:cubicBezTo>
                  <a:pt x="1170094" y="422754"/>
                  <a:pt x="1170010" y="422265"/>
                  <a:pt x="1169858" y="421794"/>
                </a:cubicBezTo>
                <a:cubicBezTo>
                  <a:pt x="1169572" y="421709"/>
                  <a:pt x="1169319" y="421591"/>
                  <a:pt x="1169151" y="421457"/>
                </a:cubicBezTo>
                <a:cubicBezTo>
                  <a:pt x="1168814" y="421136"/>
                  <a:pt x="1169049" y="420479"/>
                  <a:pt x="1169184" y="420075"/>
                </a:cubicBezTo>
                <a:cubicBezTo>
                  <a:pt x="1169555" y="418929"/>
                  <a:pt x="1169167" y="418087"/>
                  <a:pt x="1168426" y="417194"/>
                </a:cubicBezTo>
                <a:cubicBezTo>
                  <a:pt x="1168224" y="416974"/>
                  <a:pt x="1167988" y="416755"/>
                  <a:pt x="1167718" y="416621"/>
                </a:cubicBezTo>
                <a:cubicBezTo>
                  <a:pt x="1167179" y="416351"/>
                  <a:pt x="1166488" y="416486"/>
                  <a:pt x="1166084" y="415947"/>
                </a:cubicBezTo>
                <a:cubicBezTo>
                  <a:pt x="1165629" y="415357"/>
                  <a:pt x="1166960" y="415087"/>
                  <a:pt x="1166016" y="414548"/>
                </a:cubicBezTo>
                <a:cubicBezTo>
                  <a:pt x="1165764" y="414396"/>
                  <a:pt x="1165578" y="414481"/>
                  <a:pt x="1165460" y="414211"/>
                </a:cubicBezTo>
                <a:cubicBezTo>
                  <a:pt x="1165410" y="414110"/>
                  <a:pt x="1165427" y="413857"/>
                  <a:pt x="1165427" y="413739"/>
                </a:cubicBezTo>
                <a:cubicBezTo>
                  <a:pt x="1165359" y="413352"/>
                  <a:pt x="1165191" y="412711"/>
                  <a:pt x="1165427" y="412341"/>
                </a:cubicBezTo>
                <a:cubicBezTo>
                  <a:pt x="1165629" y="412020"/>
                  <a:pt x="1166067" y="412004"/>
                  <a:pt x="1166000" y="411549"/>
                </a:cubicBezTo>
                <a:cubicBezTo>
                  <a:pt x="1165848" y="410656"/>
                  <a:pt x="1164550" y="410689"/>
                  <a:pt x="1164331" y="409982"/>
                </a:cubicBezTo>
                <a:cubicBezTo>
                  <a:pt x="1164180" y="409442"/>
                  <a:pt x="1164281" y="408634"/>
                  <a:pt x="1164264" y="408078"/>
                </a:cubicBezTo>
                <a:cubicBezTo>
                  <a:pt x="1164230" y="407471"/>
                  <a:pt x="1164197" y="406780"/>
                  <a:pt x="1164264" y="406157"/>
                </a:cubicBezTo>
                <a:cubicBezTo>
                  <a:pt x="1164365" y="405365"/>
                  <a:pt x="1165342" y="405533"/>
                  <a:pt x="1165292" y="404724"/>
                </a:cubicBezTo>
                <a:cubicBezTo>
                  <a:pt x="1165022" y="404724"/>
                  <a:pt x="1164736" y="404809"/>
                  <a:pt x="1164466" y="404792"/>
                </a:cubicBezTo>
                <a:cubicBezTo>
                  <a:pt x="1164534" y="404354"/>
                  <a:pt x="1164938" y="403966"/>
                  <a:pt x="1165174" y="403612"/>
                </a:cubicBezTo>
                <a:cubicBezTo>
                  <a:pt x="1165477" y="403140"/>
                  <a:pt x="1165528" y="402888"/>
                  <a:pt x="1165595" y="402365"/>
                </a:cubicBezTo>
                <a:cubicBezTo>
                  <a:pt x="1165612" y="402247"/>
                  <a:pt x="1165629" y="402146"/>
                  <a:pt x="1165663" y="402028"/>
                </a:cubicBezTo>
                <a:cubicBezTo>
                  <a:pt x="1165780" y="401472"/>
                  <a:pt x="1165949" y="401455"/>
                  <a:pt x="1166556" y="401304"/>
                </a:cubicBezTo>
                <a:cubicBezTo>
                  <a:pt x="1166893" y="401219"/>
                  <a:pt x="1167128" y="401169"/>
                  <a:pt x="1167331" y="401186"/>
                </a:cubicBezTo>
                <a:cubicBezTo>
                  <a:pt x="1167550" y="401203"/>
                  <a:pt x="1167718" y="401304"/>
                  <a:pt x="1167920" y="401540"/>
                </a:cubicBezTo>
                <a:cubicBezTo>
                  <a:pt x="1168021" y="401658"/>
                  <a:pt x="1168156" y="401809"/>
                  <a:pt x="1168291" y="401961"/>
                </a:cubicBezTo>
                <a:cubicBezTo>
                  <a:pt x="1168578" y="402298"/>
                  <a:pt x="1168898" y="402635"/>
                  <a:pt x="1169235" y="402753"/>
                </a:cubicBezTo>
                <a:cubicBezTo>
                  <a:pt x="1169538" y="402854"/>
                  <a:pt x="1169976" y="402702"/>
                  <a:pt x="1170279" y="402652"/>
                </a:cubicBezTo>
                <a:cubicBezTo>
                  <a:pt x="1170684" y="402584"/>
                  <a:pt x="1171055" y="402551"/>
                  <a:pt x="1171459" y="402652"/>
                </a:cubicBezTo>
                <a:cubicBezTo>
                  <a:pt x="1172403" y="402871"/>
                  <a:pt x="1173296" y="403444"/>
                  <a:pt x="1174105" y="403949"/>
                </a:cubicBezTo>
                <a:cubicBezTo>
                  <a:pt x="1174543" y="404236"/>
                  <a:pt x="1174981" y="404370"/>
                  <a:pt x="1174711" y="403747"/>
                </a:cubicBezTo>
                <a:cubicBezTo>
                  <a:pt x="1174391" y="402989"/>
                  <a:pt x="1174627" y="401910"/>
                  <a:pt x="1175048" y="401236"/>
                </a:cubicBezTo>
                <a:cubicBezTo>
                  <a:pt x="1175318" y="400798"/>
                  <a:pt x="1175284" y="400512"/>
                  <a:pt x="1175115" y="400107"/>
                </a:cubicBezTo>
                <a:cubicBezTo>
                  <a:pt x="1174981" y="399770"/>
                  <a:pt x="1174998" y="399349"/>
                  <a:pt x="1175065" y="398962"/>
                </a:cubicBezTo>
                <a:cubicBezTo>
                  <a:pt x="1175436" y="398911"/>
                  <a:pt x="1175638" y="399197"/>
                  <a:pt x="1175975" y="399197"/>
                </a:cubicBezTo>
                <a:cubicBezTo>
                  <a:pt x="1176110" y="399197"/>
                  <a:pt x="1176244" y="399147"/>
                  <a:pt x="1176379" y="399063"/>
                </a:cubicBezTo>
                <a:cubicBezTo>
                  <a:pt x="1176160" y="398894"/>
                  <a:pt x="1176110" y="398692"/>
                  <a:pt x="1176110" y="398237"/>
                </a:cubicBezTo>
                <a:cubicBezTo>
                  <a:pt x="1176110" y="397799"/>
                  <a:pt x="1176110" y="397411"/>
                  <a:pt x="1176430" y="397091"/>
                </a:cubicBezTo>
                <a:cubicBezTo>
                  <a:pt x="1176851" y="396670"/>
                  <a:pt x="1177626" y="396518"/>
                  <a:pt x="1178199" y="396333"/>
                </a:cubicBezTo>
                <a:cubicBezTo>
                  <a:pt x="1179716" y="395861"/>
                  <a:pt x="1181300" y="395558"/>
                  <a:pt x="1182765" y="394917"/>
                </a:cubicBezTo>
                <a:cubicBezTo>
                  <a:pt x="1183271" y="394698"/>
                  <a:pt x="1183760" y="394260"/>
                  <a:pt x="1184046" y="393772"/>
                </a:cubicBezTo>
                <a:cubicBezTo>
                  <a:pt x="1184484" y="393013"/>
                  <a:pt x="1184956" y="392238"/>
                  <a:pt x="1185411" y="391480"/>
                </a:cubicBezTo>
                <a:cubicBezTo>
                  <a:pt x="1185849" y="390739"/>
                  <a:pt x="1186321" y="389980"/>
                  <a:pt x="1186810" y="389289"/>
                </a:cubicBezTo>
                <a:cubicBezTo>
                  <a:pt x="1186978" y="389054"/>
                  <a:pt x="1187214" y="388902"/>
                  <a:pt x="1187467" y="388801"/>
                </a:cubicBezTo>
                <a:cubicBezTo>
                  <a:pt x="1187383" y="388481"/>
                  <a:pt x="1187298" y="388144"/>
                  <a:pt x="1187298" y="387840"/>
                </a:cubicBezTo>
                <a:cubicBezTo>
                  <a:pt x="1187315" y="387638"/>
                  <a:pt x="1187197" y="387621"/>
                  <a:pt x="1187399" y="387520"/>
                </a:cubicBezTo>
                <a:cubicBezTo>
                  <a:pt x="1187416" y="387520"/>
                  <a:pt x="1187416" y="387520"/>
                  <a:pt x="1187416" y="387520"/>
                </a:cubicBezTo>
                <a:cubicBezTo>
                  <a:pt x="1187635" y="387402"/>
                  <a:pt x="1188056" y="387689"/>
                  <a:pt x="1188292" y="387689"/>
                </a:cubicBezTo>
                <a:cubicBezTo>
                  <a:pt x="1188478" y="387689"/>
                  <a:pt x="1188629" y="387638"/>
                  <a:pt x="1188798" y="387537"/>
                </a:cubicBezTo>
                <a:cubicBezTo>
                  <a:pt x="1189202" y="387301"/>
                  <a:pt x="1189556" y="386829"/>
                  <a:pt x="1189859" y="386543"/>
                </a:cubicBezTo>
                <a:cubicBezTo>
                  <a:pt x="1190314" y="386105"/>
                  <a:pt x="1190719" y="385515"/>
                  <a:pt x="1191275" y="385229"/>
                </a:cubicBezTo>
                <a:cubicBezTo>
                  <a:pt x="1191764" y="384976"/>
                  <a:pt x="1192269" y="385043"/>
                  <a:pt x="1192791" y="384959"/>
                </a:cubicBezTo>
                <a:cubicBezTo>
                  <a:pt x="1192859" y="384959"/>
                  <a:pt x="1192926" y="384942"/>
                  <a:pt x="1192977" y="384942"/>
                </a:cubicBezTo>
                <a:cubicBezTo>
                  <a:pt x="1193061" y="385094"/>
                  <a:pt x="1193078" y="385279"/>
                  <a:pt x="1193061" y="385448"/>
                </a:cubicBezTo>
                <a:cubicBezTo>
                  <a:pt x="1193246" y="385464"/>
                  <a:pt x="1193465" y="385481"/>
                  <a:pt x="1193668" y="385481"/>
                </a:cubicBezTo>
                <a:cubicBezTo>
                  <a:pt x="1194038" y="385481"/>
                  <a:pt x="1194409" y="385431"/>
                  <a:pt x="1194628" y="385144"/>
                </a:cubicBezTo>
                <a:cubicBezTo>
                  <a:pt x="1194746" y="384993"/>
                  <a:pt x="1194864" y="384757"/>
                  <a:pt x="1194864" y="384555"/>
                </a:cubicBezTo>
                <a:cubicBezTo>
                  <a:pt x="1194881" y="384201"/>
                  <a:pt x="1194679" y="384150"/>
                  <a:pt x="1194409" y="383965"/>
                </a:cubicBezTo>
                <a:cubicBezTo>
                  <a:pt x="1194022" y="383695"/>
                  <a:pt x="1193870" y="383442"/>
                  <a:pt x="1193988" y="382987"/>
                </a:cubicBezTo>
                <a:cubicBezTo>
                  <a:pt x="1194055" y="382718"/>
                  <a:pt x="1194274" y="382330"/>
                  <a:pt x="1194527" y="382179"/>
                </a:cubicBezTo>
                <a:cubicBezTo>
                  <a:pt x="1194712" y="382078"/>
                  <a:pt x="1195016" y="382027"/>
                  <a:pt x="1195218" y="382128"/>
                </a:cubicBezTo>
                <a:cubicBezTo>
                  <a:pt x="1195420" y="382212"/>
                  <a:pt x="1195403" y="382431"/>
                  <a:pt x="1195605" y="382431"/>
                </a:cubicBezTo>
                <a:cubicBezTo>
                  <a:pt x="1196043" y="382415"/>
                  <a:pt x="1196397" y="381437"/>
                  <a:pt x="1196515" y="381067"/>
                </a:cubicBezTo>
                <a:cubicBezTo>
                  <a:pt x="1196751" y="380342"/>
                  <a:pt x="1197173" y="379702"/>
                  <a:pt x="1197509" y="379011"/>
                </a:cubicBezTo>
                <a:cubicBezTo>
                  <a:pt x="1197611" y="378792"/>
                  <a:pt x="1197644" y="378573"/>
                  <a:pt x="1197729" y="378354"/>
                </a:cubicBezTo>
                <a:cubicBezTo>
                  <a:pt x="1197880" y="377966"/>
                  <a:pt x="1198184" y="377612"/>
                  <a:pt x="1198419" y="377275"/>
                </a:cubicBezTo>
                <a:cubicBezTo>
                  <a:pt x="1198841" y="376652"/>
                  <a:pt x="1199110" y="375910"/>
                  <a:pt x="1199548" y="375304"/>
                </a:cubicBezTo>
                <a:cubicBezTo>
                  <a:pt x="1200088" y="374579"/>
                  <a:pt x="1200492" y="374697"/>
                  <a:pt x="1200458" y="375624"/>
                </a:cubicBezTo>
                <a:cubicBezTo>
                  <a:pt x="1200441" y="376011"/>
                  <a:pt x="1200256" y="376348"/>
                  <a:pt x="1200239" y="376837"/>
                </a:cubicBezTo>
                <a:cubicBezTo>
                  <a:pt x="1200610" y="376483"/>
                  <a:pt x="1201166" y="376332"/>
                  <a:pt x="1201452" y="375910"/>
                </a:cubicBezTo>
                <a:cubicBezTo>
                  <a:pt x="1201688" y="375557"/>
                  <a:pt x="1201705" y="374798"/>
                  <a:pt x="1202127" y="374613"/>
                </a:cubicBezTo>
                <a:close/>
                <a:moveTo>
                  <a:pt x="274087" y="370703"/>
                </a:moveTo>
                <a:cubicBezTo>
                  <a:pt x="274222" y="370838"/>
                  <a:pt x="274474" y="370956"/>
                  <a:pt x="274576" y="371124"/>
                </a:cubicBezTo>
                <a:cubicBezTo>
                  <a:pt x="274643" y="371259"/>
                  <a:pt x="274677" y="371310"/>
                  <a:pt x="274627" y="371478"/>
                </a:cubicBezTo>
                <a:cubicBezTo>
                  <a:pt x="274593" y="371596"/>
                  <a:pt x="274509" y="371630"/>
                  <a:pt x="274474" y="371731"/>
                </a:cubicBezTo>
                <a:cubicBezTo>
                  <a:pt x="274306" y="372287"/>
                  <a:pt x="274964" y="372304"/>
                  <a:pt x="275166" y="372742"/>
                </a:cubicBezTo>
                <a:cubicBezTo>
                  <a:pt x="275586" y="373635"/>
                  <a:pt x="274357" y="372961"/>
                  <a:pt x="274054" y="372860"/>
                </a:cubicBezTo>
                <a:cubicBezTo>
                  <a:pt x="273733" y="372742"/>
                  <a:pt x="273767" y="372742"/>
                  <a:pt x="273767" y="372439"/>
                </a:cubicBezTo>
                <a:cubicBezTo>
                  <a:pt x="273767" y="372236"/>
                  <a:pt x="273682" y="372051"/>
                  <a:pt x="273666" y="371866"/>
                </a:cubicBezTo>
                <a:cubicBezTo>
                  <a:pt x="273649" y="371529"/>
                  <a:pt x="273835" y="370922"/>
                  <a:pt x="274087" y="370703"/>
                </a:cubicBezTo>
                <a:close/>
                <a:moveTo>
                  <a:pt x="812026" y="367619"/>
                </a:moveTo>
                <a:lnTo>
                  <a:pt x="810661" y="367855"/>
                </a:lnTo>
                <a:lnTo>
                  <a:pt x="810661" y="367872"/>
                </a:lnTo>
                <a:close/>
                <a:moveTo>
                  <a:pt x="859021" y="362076"/>
                </a:moveTo>
                <a:lnTo>
                  <a:pt x="861936" y="364081"/>
                </a:lnTo>
                <a:lnTo>
                  <a:pt x="866301" y="365378"/>
                </a:lnTo>
                <a:lnTo>
                  <a:pt x="861936" y="364064"/>
                </a:lnTo>
                <a:close/>
                <a:moveTo>
                  <a:pt x="1238574" y="359751"/>
                </a:moveTo>
                <a:cubicBezTo>
                  <a:pt x="1239467" y="360105"/>
                  <a:pt x="1239939" y="360088"/>
                  <a:pt x="1240377" y="360846"/>
                </a:cubicBezTo>
                <a:cubicBezTo>
                  <a:pt x="1240612" y="361268"/>
                  <a:pt x="1240747" y="361605"/>
                  <a:pt x="1241219" y="361773"/>
                </a:cubicBezTo>
                <a:cubicBezTo>
                  <a:pt x="1241573" y="361925"/>
                  <a:pt x="1242078" y="361857"/>
                  <a:pt x="1242348" y="362194"/>
                </a:cubicBezTo>
                <a:cubicBezTo>
                  <a:pt x="1242635" y="362548"/>
                  <a:pt x="1242365" y="362902"/>
                  <a:pt x="1242533" y="363290"/>
                </a:cubicBezTo>
                <a:cubicBezTo>
                  <a:pt x="1242753" y="363795"/>
                  <a:pt x="1243443" y="363542"/>
                  <a:pt x="1243662" y="363930"/>
                </a:cubicBezTo>
                <a:cubicBezTo>
                  <a:pt x="1243983" y="364486"/>
                  <a:pt x="1243325" y="365109"/>
                  <a:pt x="1243140" y="365531"/>
                </a:cubicBezTo>
                <a:cubicBezTo>
                  <a:pt x="1242500" y="367064"/>
                  <a:pt x="1244606" y="366272"/>
                  <a:pt x="1245196" y="367233"/>
                </a:cubicBezTo>
                <a:lnTo>
                  <a:pt x="1245145" y="367283"/>
                </a:lnTo>
                <a:cubicBezTo>
                  <a:pt x="1245415" y="367721"/>
                  <a:pt x="1245095" y="368345"/>
                  <a:pt x="1245095" y="368816"/>
                </a:cubicBezTo>
                <a:cubicBezTo>
                  <a:pt x="1245078" y="369204"/>
                  <a:pt x="1245145" y="369575"/>
                  <a:pt x="1245347" y="369912"/>
                </a:cubicBezTo>
                <a:cubicBezTo>
                  <a:pt x="1245516" y="370148"/>
                  <a:pt x="1245786" y="370282"/>
                  <a:pt x="1245904" y="370518"/>
                </a:cubicBezTo>
                <a:cubicBezTo>
                  <a:pt x="1246224" y="371175"/>
                  <a:pt x="1245870" y="371732"/>
                  <a:pt x="1245550" y="372271"/>
                </a:cubicBezTo>
                <a:cubicBezTo>
                  <a:pt x="1245128" y="372962"/>
                  <a:pt x="1245280" y="373551"/>
                  <a:pt x="1245196" y="374310"/>
                </a:cubicBezTo>
                <a:cubicBezTo>
                  <a:pt x="1245044" y="375590"/>
                  <a:pt x="1244808" y="374562"/>
                  <a:pt x="1244218" y="374714"/>
                </a:cubicBezTo>
                <a:cubicBezTo>
                  <a:pt x="1243865" y="374815"/>
                  <a:pt x="1243949" y="375220"/>
                  <a:pt x="1244016" y="375489"/>
                </a:cubicBezTo>
                <a:cubicBezTo>
                  <a:pt x="1244185" y="376011"/>
                  <a:pt x="1244336" y="376113"/>
                  <a:pt x="1244336" y="376686"/>
                </a:cubicBezTo>
                <a:cubicBezTo>
                  <a:pt x="1244320" y="377073"/>
                  <a:pt x="1244033" y="379011"/>
                  <a:pt x="1243578" y="377899"/>
                </a:cubicBezTo>
                <a:cubicBezTo>
                  <a:pt x="1243292" y="377225"/>
                  <a:pt x="1243443" y="376332"/>
                  <a:pt x="1243157" y="375607"/>
                </a:cubicBezTo>
                <a:cubicBezTo>
                  <a:pt x="1242921" y="375000"/>
                  <a:pt x="1242786" y="374310"/>
                  <a:pt x="1242533" y="373720"/>
                </a:cubicBezTo>
                <a:cubicBezTo>
                  <a:pt x="1242348" y="373299"/>
                  <a:pt x="1242011" y="372894"/>
                  <a:pt x="1241741" y="373433"/>
                </a:cubicBezTo>
                <a:cubicBezTo>
                  <a:pt x="1241624" y="373686"/>
                  <a:pt x="1241657" y="374192"/>
                  <a:pt x="1241556" y="374495"/>
                </a:cubicBezTo>
                <a:cubicBezTo>
                  <a:pt x="1241455" y="374765"/>
                  <a:pt x="1241303" y="374849"/>
                  <a:pt x="1241320" y="375186"/>
                </a:cubicBezTo>
                <a:cubicBezTo>
                  <a:pt x="1241219" y="374984"/>
                  <a:pt x="1241169" y="374647"/>
                  <a:pt x="1240933" y="374630"/>
                </a:cubicBezTo>
                <a:cubicBezTo>
                  <a:pt x="1240680" y="375439"/>
                  <a:pt x="1239989" y="375658"/>
                  <a:pt x="1240377" y="376635"/>
                </a:cubicBezTo>
                <a:cubicBezTo>
                  <a:pt x="1240511" y="377023"/>
                  <a:pt x="1240680" y="377124"/>
                  <a:pt x="1240933" y="377376"/>
                </a:cubicBezTo>
                <a:cubicBezTo>
                  <a:pt x="1241405" y="377865"/>
                  <a:pt x="1241691" y="378354"/>
                  <a:pt x="1241876" y="378994"/>
                </a:cubicBezTo>
                <a:cubicBezTo>
                  <a:pt x="1242062" y="379617"/>
                  <a:pt x="1242163" y="380241"/>
                  <a:pt x="1242163" y="380881"/>
                </a:cubicBezTo>
                <a:cubicBezTo>
                  <a:pt x="1242163" y="381168"/>
                  <a:pt x="1242247" y="381656"/>
                  <a:pt x="1242095" y="381892"/>
                </a:cubicBezTo>
                <a:cubicBezTo>
                  <a:pt x="1241859" y="382263"/>
                  <a:pt x="1241017" y="382196"/>
                  <a:pt x="1240663" y="382094"/>
                </a:cubicBezTo>
                <a:cubicBezTo>
                  <a:pt x="1239484" y="381741"/>
                  <a:pt x="1240629" y="379617"/>
                  <a:pt x="1238843" y="379500"/>
                </a:cubicBezTo>
                <a:cubicBezTo>
                  <a:pt x="1238742" y="380746"/>
                  <a:pt x="1238590" y="381808"/>
                  <a:pt x="1237040" y="381151"/>
                </a:cubicBezTo>
                <a:cubicBezTo>
                  <a:pt x="1235591" y="380527"/>
                  <a:pt x="1233990" y="378472"/>
                  <a:pt x="1233502" y="377107"/>
                </a:cubicBezTo>
                <a:cubicBezTo>
                  <a:pt x="1233064" y="375894"/>
                  <a:pt x="1233030" y="375051"/>
                  <a:pt x="1233704" y="373956"/>
                </a:cubicBezTo>
                <a:cubicBezTo>
                  <a:pt x="1233906" y="373619"/>
                  <a:pt x="1234260" y="372995"/>
                  <a:pt x="1233973" y="372591"/>
                </a:cubicBezTo>
                <a:cubicBezTo>
                  <a:pt x="1233906" y="372473"/>
                  <a:pt x="1233653" y="372406"/>
                  <a:pt x="1233535" y="372321"/>
                </a:cubicBezTo>
                <a:cubicBezTo>
                  <a:pt x="1233232" y="372069"/>
                  <a:pt x="1233148" y="371883"/>
                  <a:pt x="1232979" y="371563"/>
                </a:cubicBezTo>
                <a:cubicBezTo>
                  <a:pt x="1232642" y="370940"/>
                  <a:pt x="1232491" y="370687"/>
                  <a:pt x="1231766" y="370535"/>
                </a:cubicBezTo>
                <a:cubicBezTo>
                  <a:pt x="1230671" y="370316"/>
                  <a:pt x="1230957" y="371024"/>
                  <a:pt x="1230789" y="371816"/>
                </a:cubicBezTo>
                <a:cubicBezTo>
                  <a:pt x="1230688" y="372288"/>
                  <a:pt x="1230587" y="372439"/>
                  <a:pt x="1230098" y="372439"/>
                </a:cubicBezTo>
                <a:cubicBezTo>
                  <a:pt x="1229609" y="372422"/>
                  <a:pt x="1229643" y="372338"/>
                  <a:pt x="1229441" y="371917"/>
                </a:cubicBezTo>
                <a:cubicBezTo>
                  <a:pt x="1229289" y="371597"/>
                  <a:pt x="1229306" y="371462"/>
                  <a:pt x="1228969" y="371293"/>
                </a:cubicBezTo>
                <a:cubicBezTo>
                  <a:pt x="1228649" y="371125"/>
                  <a:pt x="1228716" y="371277"/>
                  <a:pt x="1228396" y="371243"/>
                </a:cubicBezTo>
                <a:cubicBezTo>
                  <a:pt x="1227992" y="371209"/>
                  <a:pt x="1228076" y="371293"/>
                  <a:pt x="1227806" y="370956"/>
                </a:cubicBezTo>
                <a:cubicBezTo>
                  <a:pt x="1227520" y="370586"/>
                  <a:pt x="1227604" y="370333"/>
                  <a:pt x="1227031" y="370282"/>
                </a:cubicBezTo>
                <a:cubicBezTo>
                  <a:pt x="1226054" y="370198"/>
                  <a:pt x="1225936" y="371125"/>
                  <a:pt x="1225649" y="371900"/>
                </a:cubicBezTo>
                <a:cubicBezTo>
                  <a:pt x="1225245" y="373012"/>
                  <a:pt x="1224756" y="374091"/>
                  <a:pt x="1224301" y="375186"/>
                </a:cubicBezTo>
                <a:cubicBezTo>
                  <a:pt x="1223695" y="374815"/>
                  <a:pt x="1223173" y="374461"/>
                  <a:pt x="1223240" y="373754"/>
                </a:cubicBezTo>
                <a:cubicBezTo>
                  <a:pt x="1223290" y="373080"/>
                  <a:pt x="1223627" y="372625"/>
                  <a:pt x="1223931" y="372052"/>
                </a:cubicBezTo>
                <a:cubicBezTo>
                  <a:pt x="1224335" y="371293"/>
                  <a:pt x="1224588" y="370468"/>
                  <a:pt x="1225026" y="369726"/>
                </a:cubicBezTo>
                <a:cubicBezTo>
                  <a:pt x="1225228" y="369389"/>
                  <a:pt x="1225363" y="368918"/>
                  <a:pt x="1225767" y="368800"/>
                </a:cubicBezTo>
                <a:cubicBezTo>
                  <a:pt x="1226071" y="368715"/>
                  <a:pt x="1226441" y="368934"/>
                  <a:pt x="1226762" y="368901"/>
                </a:cubicBezTo>
                <a:cubicBezTo>
                  <a:pt x="1227385" y="368816"/>
                  <a:pt x="1227874" y="368581"/>
                  <a:pt x="1228009" y="368008"/>
                </a:cubicBezTo>
                <a:cubicBezTo>
                  <a:pt x="1228110" y="367620"/>
                  <a:pt x="1228042" y="367098"/>
                  <a:pt x="1228480" y="366862"/>
                </a:cubicBezTo>
                <a:cubicBezTo>
                  <a:pt x="1228918" y="366626"/>
                  <a:pt x="1229255" y="366912"/>
                  <a:pt x="1229626" y="366525"/>
                </a:cubicBezTo>
                <a:cubicBezTo>
                  <a:pt x="1229963" y="366171"/>
                  <a:pt x="1230047" y="365480"/>
                  <a:pt x="1230587" y="365699"/>
                </a:cubicBezTo>
                <a:cubicBezTo>
                  <a:pt x="1230620" y="365716"/>
                  <a:pt x="1230822" y="365952"/>
                  <a:pt x="1230890" y="366002"/>
                </a:cubicBezTo>
                <a:cubicBezTo>
                  <a:pt x="1231075" y="366120"/>
                  <a:pt x="1231294" y="366137"/>
                  <a:pt x="1231497" y="366238"/>
                </a:cubicBezTo>
                <a:cubicBezTo>
                  <a:pt x="1231951" y="366457"/>
                  <a:pt x="1232558" y="366896"/>
                  <a:pt x="1232457" y="367468"/>
                </a:cubicBezTo>
                <a:cubicBezTo>
                  <a:pt x="1232339" y="368058"/>
                  <a:pt x="1231918" y="368345"/>
                  <a:pt x="1232204" y="369035"/>
                </a:cubicBezTo>
                <a:cubicBezTo>
                  <a:pt x="1232895" y="368513"/>
                  <a:pt x="1233771" y="368564"/>
                  <a:pt x="1234125" y="367671"/>
                </a:cubicBezTo>
                <a:cubicBezTo>
                  <a:pt x="1234226" y="367367"/>
                  <a:pt x="1234311" y="366761"/>
                  <a:pt x="1234614" y="366558"/>
                </a:cubicBezTo>
                <a:cubicBezTo>
                  <a:pt x="1235035" y="366272"/>
                  <a:pt x="1235102" y="366609"/>
                  <a:pt x="1235406" y="366794"/>
                </a:cubicBezTo>
                <a:cubicBezTo>
                  <a:pt x="1235793" y="367013"/>
                  <a:pt x="1235793" y="367030"/>
                  <a:pt x="1236046" y="366558"/>
                </a:cubicBezTo>
                <a:cubicBezTo>
                  <a:pt x="1236282" y="366137"/>
                  <a:pt x="1236333" y="365632"/>
                  <a:pt x="1236434" y="365160"/>
                </a:cubicBezTo>
                <a:cubicBezTo>
                  <a:pt x="1236484" y="364907"/>
                  <a:pt x="1236484" y="364419"/>
                  <a:pt x="1236754" y="364317"/>
                </a:cubicBezTo>
                <a:cubicBezTo>
                  <a:pt x="1237007" y="364216"/>
                  <a:pt x="1237226" y="364553"/>
                  <a:pt x="1237462" y="364570"/>
                </a:cubicBezTo>
                <a:cubicBezTo>
                  <a:pt x="1237495" y="363862"/>
                  <a:pt x="1237697" y="363980"/>
                  <a:pt x="1238220" y="364065"/>
                </a:cubicBezTo>
                <a:cubicBezTo>
                  <a:pt x="1238843" y="364183"/>
                  <a:pt x="1239029" y="363829"/>
                  <a:pt x="1238927" y="363205"/>
                </a:cubicBezTo>
                <a:cubicBezTo>
                  <a:pt x="1238793" y="362413"/>
                  <a:pt x="1237714" y="360374"/>
                  <a:pt x="1238574" y="359751"/>
                </a:cubicBezTo>
                <a:close/>
                <a:moveTo>
                  <a:pt x="1028249" y="359313"/>
                </a:moveTo>
                <a:cubicBezTo>
                  <a:pt x="1029058" y="359532"/>
                  <a:pt x="1029917" y="359751"/>
                  <a:pt x="1030406" y="360560"/>
                </a:cubicBezTo>
                <a:cubicBezTo>
                  <a:pt x="1030692" y="361015"/>
                  <a:pt x="1030793" y="361520"/>
                  <a:pt x="1031114" y="361975"/>
                </a:cubicBezTo>
                <a:cubicBezTo>
                  <a:pt x="1031670" y="362767"/>
                  <a:pt x="1032967" y="363391"/>
                  <a:pt x="1033287" y="364284"/>
                </a:cubicBezTo>
                <a:cubicBezTo>
                  <a:pt x="1033388" y="364570"/>
                  <a:pt x="1033270" y="364958"/>
                  <a:pt x="1033254" y="365261"/>
                </a:cubicBezTo>
                <a:cubicBezTo>
                  <a:pt x="1033203" y="365952"/>
                  <a:pt x="1033338" y="366643"/>
                  <a:pt x="1033506" y="367317"/>
                </a:cubicBezTo>
                <a:cubicBezTo>
                  <a:pt x="1033692" y="368058"/>
                  <a:pt x="1034062" y="368581"/>
                  <a:pt x="1034500" y="369187"/>
                </a:cubicBezTo>
                <a:cubicBezTo>
                  <a:pt x="1035006" y="369895"/>
                  <a:pt x="1035410" y="370670"/>
                  <a:pt x="1035832" y="371445"/>
                </a:cubicBezTo>
                <a:lnTo>
                  <a:pt x="1035865" y="371479"/>
                </a:lnTo>
                <a:cubicBezTo>
                  <a:pt x="1036236" y="372153"/>
                  <a:pt x="1036674" y="372776"/>
                  <a:pt x="1037129" y="373400"/>
                </a:cubicBezTo>
                <a:cubicBezTo>
                  <a:pt x="1037769" y="374259"/>
                  <a:pt x="1037921" y="375287"/>
                  <a:pt x="1037584" y="376349"/>
                </a:cubicBezTo>
                <a:cubicBezTo>
                  <a:pt x="1037281" y="377309"/>
                  <a:pt x="1035832" y="377933"/>
                  <a:pt x="1035006" y="378202"/>
                </a:cubicBezTo>
                <a:cubicBezTo>
                  <a:pt x="1033945" y="378556"/>
                  <a:pt x="1033068" y="378674"/>
                  <a:pt x="1032142" y="379365"/>
                </a:cubicBezTo>
                <a:cubicBezTo>
                  <a:pt x="1031467" y="379870"/>
                  <a:pt x="1030945" y="380123"/>
                  <a:pt x="1030103" y="379887"/>
                </a:cubicBezTo>
                <a:cubicBezTo>
                  <a:pt x="1029530" y="379736"/>
                  <a:pt x="1028906" y="379500"/>
                  <a:pt x="1028721" y="378910"/>
                </a:cubicBezTo>
                <a:cubicBezTo>
                  <a:pt x="1028384" y="377831"/>
                  <a:pt x="1028771" y="376652"/>
                  <a:pt x="1028232" y="375573"/>
                </a:cubicBezTo>
                <a:cubicBezTo>
                  <a:pt x="1027541" y="374192"/>
                  <a:pt x="1026598" y="373046"/>
                  <a:pt x="1026598" y="371428"/>
                </a:cubicBezTo>
                <a:cubicBezTo>
                  <a:pt x="1026615" y="370350"/>
                  <a:pt x="1026160" y="368564"/>
                  <a:pt x="1027002" y="367721"/>
                </a:cubicBezTo>
                <a:cubicBezTo>
                  <a:pt x="1027120" y="367940"/>
                  <a:pt x="1027255" y="368143"/>
                  <a:pt x="1027423" y="368328"/>
                </a:cubicBezTo>
                <a:cubicBezTo>
                  <a:pt x="1028434" y="367148"/>
                  <a:pt x="1026766" y="365682"/>
                  <a:pt x="1027626" y="364638"/>
                </a:cubicBezTo>
                <a:cubicBezTo>
                  <a:pt x="1027996" y="364183"/>
                  <a:pt x="1028468" y="364014"/>
                  <a:pt x="1028552" y="363340"/>
                </a:cubicBezTo>
                <a:cubicBezTo>
                  <a:pt x="1028637" y="362633"/>
                  <a:pt x="1028165" y="361975"/>
                  <a:pt x="1028199" y="361234"/>
                </a:cubicBezTo>
                <a:cubicBezTo>
                  <a:pt x="1028451" y="361234"/>
                  <a:pt x="1028974" y="361638"/>
                  <a:pt x="1029193" y="361470"/>
                </a:cubicBezTo>
                <a:cubicBezTo>
                  <a:pt x="1029496" y="361234"/>
                  <a:pt x="1029108" y="360981"/>
                  <a:pt x="1028957" y="360846"/>
                </a:cubicBezTo>
                <a:cubicBezTo>
                  <a:pt x="1028384" y="360391"/>
                  <a:pt x="1027642" y="360105"/>
                  <a:pt x="1028249" y="359313"/>
                </a:cubicBezTo>
                <a:close/>
                <a:moveTo>
                  <a:pt x="319888" y="358605"/>
                </a:moveTo>
                <a:cubicBezTo>
                  <a:pt x="319888" y="358605"/>
                  <a:pt x="319888" y="358622"/>
                  <a:pt x="319871" y="358622"/>
                </a:cubicBezTo>
                <a:cubicBezTo>
                  <a:pt x="319888" y="358639"/>
                  <a:pt x="319888" y="358672"/>
                  <a:pt x="319888" y="358672"/>
                </a:cubicBezTo>
                <a:close/>
                <a:moveTo>
                  <a:pt x="1233031" y="357442"/>
                </a:moveTo>
                <a:cubicBezTo>
                  <a:pt x="1233334" y="357240"/>
                  <a:pt x="1233570" y="357527"/>
                  <a:pt x="1233772" y="357712"/>
                </a:cubicBezTo>
                <a:cubicBezTo>
                  <a:pt x="1234126" y="358032"/>
                  <a:pt x="1234665" y="358319"/>
                  <a:pt x="1234901" y="358740"/>
                </a:cubicBezTo>
                <a:cubicBezTo>
                  <a:pt x="1235036" y="358993"/>
                  <a:pt x="1235070" y="359296"/>
                  <a:pt x="1235187" y="359565"/>
                </a:cubicBezTo>
                <a:cubicBezTo>
                  <a:pt x="1235289" y="359768"/>
                  <a:pt x="1235491" y="359953"/>
                  <a:pt x="1235407" y="360206"/>
                </a:cubicBezTo>
                <a:cubicBezTo>
                  <a:pt x="1235238" y="360644"/>
                  <a:pt x="1234817" y="360273"/>
                  <a:pt x="1234513" y="360307"/>
                </a:cubicBezTo>
                <a:cubicBezTo>
                  <a:pt x="1234058" y="360357"/>
                  <a:pt x="1234210" y="360913"/>
                  <a:pt x="1233890" y="361133"/>
                </a:cubicBezTo>
                <a:cubicBezTo>
                  <a:pt x="1233604" y="361335"/>
                  <a:pt x="1232710" y="361031"/>
                  <a:pt x="1232508" y="360930"/>
                </a:cubicBezTo>
                <a:cubicBezTo>
                  <a:pt x="1232373" y="360863"/>
                  <a:pt x="1232239" y="360779"/>
                  <a:pt x="1232154" y="360661"/>
                </a:cubicBezTo>
                <a:cubicBezTo>
                  <a:pt x="1231969" y="360442"/>
                  <a:pt x="1231851" y="360138"/>
                  <a:pt x="1231632" y="360105"/>
                </a:cubicBezTo>
                <a:cubicBezTo>
                  <a:pt x="1231632" y="359279"/>
                  <a:pt x="1231817" y="358453"/>
                  <a:pt x="1232660" y="358167"/>
                </a:cubicBezTo>
                <a:cubicBezTo>
                  <a:pt x="1232660" y="358015"/>
                  <a:pt x="1232896" y="357527"/>
                  <a:pt x="1233031" y="357442"/>
                </a:cubicBezTo>
                <a:close/>
                <a:moveTo>
                  <a:pt x="372561" y="354156"/>
                </a:moveTo>
                <a:cubicBezTo>
                  <a:pt x="372139" y="354611"/>
                  <a:pt x="371903" y="354999"/>
                  <a:pt x="372021" y="355471"/>
                </a:cubicBezTo>
                <a:cubicBezTo>
                  <a:pt x="372139" y="355909"/>
                  <a:pt x="372476" y="356195"/>
                  <a:pt x="372476" y="356633"/>
                </a:cubicBezTo>
                <a:cubicBezTo>
                  <a:pt x="372476" y="357038"/>
                  <a:pt x="372038" y="357762"/>
                  <a:pt x="371735" y="358049"/>
                </a:cubicBezTo>
                <a:cubicBezTo>
                  <a:pt x="371078" y="358672"/>
                  <a:pt x="370758" y="358335"/>
                  <a:pt x="370050" y="358301"/>
                </a:cubicBezTo>
                <a:cubicBezTo>
                  <a:pt x="369426" y="358285"/>
                  <a:pt x="367792" y="359144"/>
                  <a:pt x="367876" y="357981"/>
                </a:cubicBezTo>
                <a:cubicBezTo>
                  <a:pt x="367927" y="357139"/>
                  <a:pt x="369022" y="357695"/>
                  <a:pt x="369494" y="356987"/>
                </a:cubicBezTo>
                <a:cubicBezTo>
                  <a:pt x="369966" y="356279"/>
                  <a:pt x="369393" y="355572"/>
                  <a:pt x="369190" y="354797"/>
                </a:cubicBezTo>
                <a:cubicBezTo>
                  <a:pt x="370303" y="354123"/>
                  <a:pt x="371314" y="354156"/>
                  <a:pt x="372561" y="354156"/>
                </a:cubicBezTo>
                <a:close/>
                <a:moveTo>
                  <a:pt x="1228480" y="353129"/>
                </a:moveTo>
                <a:cubicBezTo>
                  <a:pt x="1228885" y="352876"/>
                  <a:pt x="1229710" y="353533"/>
                  <a:pt x="1229980" y="353820"/>
                </a:cubicBezTo>
                <a:cubicBezTo>
                  <a:pt x="1230570" y="354443"/>
                  <a:pt x="1229828" y="356027"/>
                  <a:pt x="1229474" y="356667"/>
                </a:cubicBezTo>
                <a:cubicBezTo>
                  <a:pt x="1229238" y="357089"/>
                  <a:pt x="1229154" y="357341"/>
                  <a:pt x="1229121" y="357830"/>
                </a:cubicBezTo>
                <a:cubicBezTo>
                  <a:pt x="1229104" y="358201"/>
                  <a:pt x="1229053" y="358554"/>
                  <a:pt x="1228952" y="358908"/>
                </a:cubicBezTo>
                <a:lnTo>
                  <a:pt x="1228935" y="358858"/>
                </a:lnTo>
                <a:cubicBezTo>
                  <a:pt x="1228817" y="359229"/>
                  <a:pt x="1228615" y="359549"/>
                  <a:pt x="1228413" y="359886"/>
                </a:cubicBezTo>
                <a:cubicBezTo>
                  <a:pt x="1228126" y="360374"/>
                  <a:pt x="1228244" y="360846"/>
                  <a:pt x="1228447" y="361335"/>
                </a:cubicBezTo>
                <a:cubicBezTo>
                  <a:pt x="1228699" y="361975"/>
                  <a:pt x="1229373" y="362683"/>
                  <a:pt x="1229154" y="363391"/>
                </a:cubicBezTo>
                <a:cubicBezTo>
                  <a:pt x="1229036" y="363795"/>
                  <a:pt x="1228447" y="364300"/>
                  <a:pt x="1228025" y="363963"/>
                </a:cubicBezTo>
                <a:cubicBezTo>
                  <a:pt x="1227773" y="363761"/>
                  <a:pt x="1227773" y="363155"/>
                  <a:pt x="1227570" y="362902"/>
                </a:cubicBezTo>
                <a:cubicBezTo>
                  <a:pt x="1227267" y="362497"/>
                  <a:pt x="1226778" y="362076"/>
                  <a:pt x="1226357" y="361790"/>
                </a:cubicBezTo>
                <a:cubicBezTo>
                  <a:pt x="1225430" y="361200"/>
                  <a:pt x="1224537" y="360459"/>
                  <a:pt x="1224622" y="359262"/>
                </a:cubicBezTo>
                <a:cubicBezTo>
                  <a:pt x="1224638" y="358858"/>
                  <a:pt x="1224689" y="358302"/>
                  <a:pt x="1225178" y="358386"/>
                </a:cubicBezTo>
                <a:cubicBezTo>
                  <a:pt x="1225498" y="358453"/>
                  <a:pt x="1225666" y="358639"/>
                  <a:pt x="1226003" y="358605"/>
                </a:cubicBezTo>
                <a:cubicBezTo>
                  <a:pt x="1226863" y="358521"/>
                  <a:pt x="1227149" y="357864"/>
                  <a:pt x="1226795" y="357173"/>
                </a:cubicBezTo>
                <a:cubicBezTo>
                  <a:pt x="1226660" y="356937"/>
                  <a:pt x="1226307" y="356516"/>
                  <a:pt x="1226340" y="356246"/>
                </a:cubicBezTo>
                <a:cubicBezTo>
                  <a:pt x="1226391" y="355842"/>
                  <a:pt x="1227048" y="355724"/>
                  <a:pt x="1227334" y="355555"/>
                </a:cubicBezTo>
                <a:cubicBezTo>
                  <a:pt x="1227267" y="355235"/>
                  <a:pt x="1227267" y="354510"/>
                  <a:pt x="1227385" y="354207"/>
                </a:cubicBezTo>
                <a:cubicBezTo>
                  <a:pt x="1227537" y="353870"/>
                  <a:pt x="1227992" y="353702"/>
                  <a:pt x="1228329" y="353567"/>
                </a:cubicBezTo>
                <a:cubicBezTo>
                  <a:pt x="1228228" y="353617"/>
                  <a:pt x="1228345" y="353213"/>
                  <a:pt x="1228480" y="353129"/>
                </a:cubicBezTo>
                <a:close/>
                <a:moveTo>
                  <a:pt x="359653" y="352438"/>
                </a:moveTo>
                <a:cubicBezTo>
                  <a:pt x="360074" y="353803"/>
                  <a:pt x="358574" y="353837"/>
                  <a:pt x="357884" y="354039"/>
                </a:cubicBezTo>
                <a:cubicBezTo>
                  <a:pt x="357108" y="354275"/>
                  <a:pt x="355642" y="354679"/>
                  <a:pt x="355878" y="353281"/>
                </a:cubicBezTo>
                <a:lnTo>
                  <a:pt x="355878" y="353264"/>
                </a:lnTo>
                <a:cubicBezTo>
                  <a:pt x="356687" y="352944"/>
                  <a:pt x="357260" y="353365"/>
                  <a:pt x="358002" y="353264"/>
                </a:cubicBezTo>
                <a:cubicBezTo>
                  <a:pt x="358726" y="353163"/>
                  <a:pt x="358760" y="352438"/>
                  <a:pt x="359653" y="352438"/>
                </a:cubicBezTo>
                <a:close/>
                <a:moveTo>
                  <a:pt x="1232255" y="351882"/>
                </a:moveTo>
                <a:cubicBezTo>
                  <a:pt x="1232491" y="352202"/>
                  <a:pt x="1232322" y="352657"/>
                  <a:pt x="1232255" y="352893"/>
                </a:cubicBezTo>
                <a:cubicBezTo>
                  <a:pt x="1232120" y="353348"/>
                  <a:pt x="1232053" y="353584"/>
                  <a:pt x="1232221" y="354056"/>
                </a:cubicBezTo>
                <a:cubicBezTo>
                  <a:pt x="1232373" y="354460"/>
                  <a:pt x="1232491" y="354747"/>
                  <a:pt x="1232457" y="355185"/>
                </a:cubicBezTo>
                <a:cubicBezTo>
                  <a:pt x="1232407" y="355522"/>
                  <a:pt x="1232238" y="355842"/>
                  <a:pt x="1232204" y="356145"/>
                </a:cubicBezTo>
                <a:cubicBezTo>
                  <a:pt x="1232154" y="356482"/>
                  <a:pt x="1232255" y="356819"/>
                  <a:pt x="1232154" y="357156"/>
                </a:cubicBezTo>
                <a:cubicBezTo>
                  <a:pt x="1232002" y="357695"/>
                  <a:pt x="1231615" y="357561"/>
                  <a:pt x="1231177" y="357763"/>
                </a:cubicBezTo>
                <a:cubicBezTo>
                  <a:pt x="1230738" y="357965"/>
                  <a:pt x="1230873" y="358218"/>
                  <a:pt x="1230722" y="358689"/>
                </a:cubicBezTo>
                <a:cubicBezTo>
                  <a:pt x="1230553" y="359212"/>
                  <a:pt x="1230435" y="359701"/>
                  <a:pt x="1230317" y="360257"/>
                </a:cubicBezTo>
                <a:cubicBezTo>
                  <a:pt x="1230250" y="360560"/>
                  <a:pt x="1230149" y="361655"/>
                  <a:pt x="1229862" y="361790"/>
                </a:cubicBezTo>
                <a:cubicBezTo>
                  <a:pt x="1229508" y="361958"/>
                  <a:pt x="1229306" y="361487"/>
                  <a:pt x="1229272" y="361234"/>
                </a:cubicBezTo>
                <a:cubicBezTo>
                  <a:pt x="1229205" y="360779"/>
                  <a:pt x="1229390" y="360375"/>
                  <a:pt x="1229475" y="359936"/>
                </a:cubicBezTo>
                <a:cubicBezTo>
                  <a:pt x="1229525" y="359599"/>
                  <a:pt x="1229492" y="359262"/>
                  <a:pt x="1229576" y="358925"/>
                </a:cubicBezTo>
                <a:cubicBezTo>
                  <a:pt x="1229694" y="358454"/>
                  <a:pt x="1229946" y="358117"/>
                  <a:pt x="1230149" y="357729"/>
                </a:cubicBezTo>
                <a:cubicBezTo>
                  <a:pt x="1230300" y="357443"/>
                  <a:pt x="1230368" y="357106"/>
                  <a:pt x="1230503" y="356819"/>
                </a:cubicBezTo>
                <a:cubicBezTo>
                  <a:pt x="1230772" y="356213"/>
                  <a:pt x="1231227" y="355640"/>
                  <a:pt x="1231295" y="354966"/>
                </a:cubicBezTo>
                <a:cubicBezTo>
                  <a:pt x="1231345" y="354393"/>
                  <a:pt x="1231295" y="353938"/>
                  <a:pt x="1231547" y="353432"/>
                </a:cubicBezTo>
                <a:cubicBezTo>
                  <a:pt x="1231749" y="353028"/>
                  <a:pt x="1232238" y="352320"/>
                  <a:pt x="1232238" y="351899"/>
                </a:cubicBezTo>
                <a:close/>
                <a:moveTo>
                  <a:pt x="1211108" y="351612"/>
                </a:moveTo>
                <a:cubicBezTo>
                  <a:pt x="1211580" y="351578"/>
                  <a:pt x="1211631" y="351814"/>
                  <a:pt x="1211631" y="352236"/>
                </a:cubicBezTo>
                <a:cubicBezTo>
                  <a:pt x="1211647" y="352505"/>
                  <a:pt x="1211563" y="352758"/>
                  <a:pt x="1211631" y="353028"/>
                </a:cubicBezTo>
                <a:cubicBezTo>
                  <a:pt x="1211715" y="353314"/>
                  <a:pt x="1211951" y="353499"/>
                  <a:pt x="1211867" y="353786"/>
                </a:cubicBezTo>
                <a:cubicBezTo>
                  <a:pt x="1211782" y="354140"/>
                  <a:pt x="1211479" y="354241"/>
                  <a:pt x="1211513" y="354662"/>
                </a:cubicBezTo>
                <a:cubicBezTo>
                  <a:pt x="1211546" y="355134"/>
                  <a:pt x="1211968" y="355589"/>
                  <a:pt x="1212204" y="355993"/>
                </a:cubicBezTo>
                <a:cubicBezTo>
                  <a:pt x="1212810" y="357038"/>
                  <a:pt x="1211344" y="356566"/>
                  <a:pt x="1210906" y="356971"/>
                </a:cubicBezTo>
                <a:cubicBezTo>
                  <a:pt x="1210687" y="357173"/>
                  <a:pt x="1210771" y="357527"/>
                  <a:pt x="1210569" y="357746"/>
                </a:cubicBezTo>
                <a:cubicBezTo>
                  <a:pt x="1210401" y="357931"/>
                  <a:pt x="1210165" y="357914"/>
                  <a:pt x="1209962" y="358049"/>
                </a:cubicBezTo>
                <a:cubicBezTo>
                  <a:pt x="1209760" y="358184"/>
                  <a:pt x="1209777" y="358268"/>
                  <a:pt x="1209693" y="358470"/>
                </a:cubicBezTo>
                <a:cubicBezTo>
                  <a:pt x="1209474" y="359043"/>
                  <a:pt x="1209339" y="358875"/>
                  <a:pt x="1208867" y="359127"/>
                </a:cubicBezTo>
                <a:cubicBezTo>
                  <a:pt x="1208513" y="359313"/>
                  <a:pt x="1208362" y="359549"/>
                  <a:pt x="1208362" y="359936"/>
                </a:cubicBezTo>
                <a:cubicBezTo>
                  <a:pt x="1208362" y="360475"/>
                  <a:pt x="1208480" y="360694"/>
                  <a:pt x="1207957" y="361031"/>
                </a:cubicBezTo>
                <a:cubicBezTo>
                  <a:pt x="1207705" y="361200"/>
                  <a:pt x="1207351" y="361318"/>
                  <a:pt x="1207165" y="361571"/>
                </a:cubicBezTo>
                <a:cubicBezTo>
                  <a:pt x="1206744" y="362144"/>
                  <a:pt x="1206761" y="363020"/>
                  <a:pt x="1206356" y="363593"/>
                </a:cubicBezTo>
                <a:cubicBezTo>
                  <a:pt x="1206222" y="363778"/>
                  <a:pt x="1206070" y="363879"/>
                  <a:pt x="1205834" y="363829"/>
                </a:cubicBezTo>
                <a:cubicBezTo>
                  <a:pt x="1205699" y="363812"/>
                  <a:pt x="1205682" y="363643"/>
                  <a:pt x="1205497" y="363660"/>
                </a:cubicBezTo>
                <a:cubicBezTo>
                  <a:pt x="1205126" y="363694"/>
                  <a:pt x="1205059" y="364351"/>
                  <a:pt x="1204941" y="364621"/>
                </a:cubicBezTo>
                <a:cubicBezTo>
                  <a:pt x="1204840" y="364890"/>
                  <a:pt x="1204655" y="365227"/>
                  <a:pt x="1204419" y="365396"/>
                </a:cubicBezTo>
                <a:cubicBezTo>
                  <a:pt x="1204149" y="365581"/>
                  <a:pt x="1203846" y="365598"/>
                  <a:pt x="1203610" y="365834"/>
                </a:cubicBezTo>
                <a:cubicBezTo>
                  <a:pt x="1203340" y="366087"/>
                  <a:pt x="1203222" y="366457"/>
                  <a:pt x="1202970" y="366727"/>
                </a:cubicBezTo>
                <a:cubicBezTo>
                  <a:pt x="1202734" y="366996"/>
                  <a:pt x="1201975" y="367300"/>
                  <a:pt x="1201638" y="367333"/>
                </a:cubicBezTo>
                <a:cubicBezTo>
                  <a:pt x="1201116" y="365783"/>
                  <a:pt x="1202481" y="364182"/>
                  <a:pt x="1203458" y="363104"/>
                </a:cubicBezTo>
                <a:lnTo>
                  <a:pt x="1203408" y="363121"/>
                </a:lnTo>
                <a:cubicBezTo>
                  <a:pt x="1203829" y="362666"/>
                  <a:pt x="1204132" y="362312"/>
                  <a:pt x="1204773" y="362312"/>
                </a:cubicBezTo>
                <a:cubicBezTo>
                  <a:pt x="1204874" y="362312"/>
                  <a:pt x="1204924" y="362413"/>
                  <a:pt x="1205025" y="362396"/>
                </a:cubicBezTo>
                <a:cubicBezTo>
                  <a:pt x="1205278" y="362312"/>
                  <a:pt x="1205379" y="361773"/>
                  <a:pt x="1205480" y="361554"/>
                </a:cubicBezTo>
                <a:cubicBezTo>
                  <a:pt x="1205902" y="360543"/>
                  <a:pt x="1206677" y="359970"/>
                  <a:pt x="1207469" y="359262"/>
                </a:cubicBezTo>
                <a:cubicBezTo>
                  <a:pt x="1208092" y="358689"/>
                  <a:pt x="1208530" y="358116"/>
                  <a:pt x="1208935" y="357375"/>
                </a:cubicBezTo>
                <a:cubicBezTo>
                  <a:pt x="1209086" y="357105"/>
                  <a:pt x="1209187" y="356617"/>
                  <a:pt x="1209406" y="356398"/>
                </a:cubicBezTo>
                <a:cubicBezTo>
                  <a:pt x="1209609" y="356179"/>
                  <a:pt x="1209946" y="356263"/>
                  <a:pt x="1210148" y="356027"/>
                </a:cubicBezTo>
                <a:cubicBezTo>
                  <a:pt x="1210653" y="355471"/>
                  <a:pt x="1210249" y="354325"/>
                  <a:pt x="1209962" y="354376"/>
                </a:cubicBezTo>
                <a:cubicBezTo>
                  <a:pt x="1209996" y="353685"/>
                  <a:pt x="1210232" y="352741"/>
                  <a:pt x="1210502" y="352084"/>
                </a:cubicBezTo>
                <a:cubicBezTo>
                  <a:pt x="1210636" y="351764"/>
                  <a:pt x="1210721" y="351629"/>
                  <a:pt x="1211108" y="351612"/>
                </a:cubicBezTo>
                <a:close/>
                <a:moveTo>
                  <a:pt x="1233401" y="350669"/>
                </a:moveTo>
                <a:cubicBezTo>
                  <a:pt x="1233687" y="350551"/>
                  <a:pt x="1233873" y="351023"/>
                  <a:pt x="1234041" y="351191"/>
                </a:cubicBezTo>
                <a:cubicBezTo>
                  <a:pt x="1234244" y="351393"/>
                  <a:pt x="1234597" y="351747"/>
                  <a:pt x="1234884" y="351815"/>
                </a:cubicBezTo>
                <a:cubicBezTo>
                  <a:pt x="1235254" y="351916"/>
                  <a:pt x="1235153" y="351764"/>
                  <a:pt x="1235372" y="351478"/>
                </a:cubicBezTo>
                <a:cubicBezTo>
                  <a:pt x="1235608" y="351174"/>
                  <a:pt x="1235945" y="351141"/>
                  <a:pt x="1236164" y="351478"/>
                </a:cubicBezTo>
                <a:cubicBezTo>
                  <a:pt x="1236282" y="351663"/>
                  <a:pt x="1236350" y="351949"/>
                  <a:pt x="1236434" y="352168"/>
                </a:cubicBezTo>
                <a:cubicBezTo>
                  <a:pt x="1236518" y="352404"/>
                  <a:pt x="1236569" y="352640"/>
                  <a:pt x="1236704" y="352842"/>
                </a:cubicBezTo>
                <a:cubicBezTo>
                  <a:pt x="1236788" y="352977"/>
                  <a:pt x="1236956" y="353078"/>
                  <a:pt x="1237007" y="353230"/>
                </a:cubicBezTo>
                <a:lnTo>
                  <a:pt x="1237007" y="353264"/>
                </a:lnTo>
                <a:cubicBezTo>
                  <a:pt x="1237125" y="353601"/>
                  <a:pt x="1236889" y="354039"/>
                  <a:pt x="1236889" y="354376"/>
                </a:cubicBezTo>
                <a:cubicBezTo>
                  <a:pt x="1236889" y="354797"/>
                  <a:pt x="1237007" y="355050"/>
                  <a:pt x="1237344" y="355336"/>
                </a:cubicBezTo>
                <a:cubicBezTo>
                  <a:pt x="1237782" y="355690"/>
                  <a:pt x="1238271" y="355943"/>
                  <a:pt x="1238422" y="356549"/>
                </a:cubicBezTo>
                <a:cubicBezTo>
                  <a:pt x="1238456" y="356684"/>
                  <a:pt x="1238540" y="357139"/>
                  <a:pt x="1238389" y="357240"/>
                </a:cubicBezTo>
                <a:cubicBezTo>
                  <a:pt x="1238254" y="357341"/>
                  <a:pt x="1238102" y="357190"/>
                  <a:pt x="1238001" y="357257"/>
                </a:cubicBezTo>
                <a:cubicBezTo>
                  <a:pt x="1237816" y="357392"/>
                  <a:pt x="1237967" y="358167"/>
                  <a:pt x="1237580" y="357864"/>
                </a:cubicBezTo>
                <a:cubicBezTo>
                  <a:pt x="1237293" y="357645"/>
                  <a:pt x="1237496" y="357089"/>
                  <a:pt x="1237074" y="356937"/>
                </a:cubicBezTo>
                <a:cubicBezTo>
                  <a:pt x="1236956" y="357173"/>
                  <a:pt x="1237142" y="357611"/>
                  <a:pt x="1237142" y="357897"/>
                </a:cubicBezTo>
                <a:cubicBezTo>
                  <a:pt x="1237125" y="358234"/>
                  <a:pt x="1237125" y="358622"/>
                  <a:pt x="1236940" y="358908"/>
                </a:cubicBezTo>
                <a:cubicBezTo>
                  <a:pt x="1236602" y="358521"/>
                  <a:pt x="1236198" y="358083"/>
                  <a:pt x="1235996" y="357628"/>
                </a:cubicBezTo>
                <a:cubicBezTo>
                  <a:pt x="1235827" y="357240"/>
                  <a:pt x="1235912" y="356886"/>
                  <a:pt x="1235962" y="356482"/>
                </a:cubicBezTo>
                <a:cubicBezTo>
                  <a:pt x="1236013" y="356010"/>
                  <a:pt x="1236030" y="355319"/>
                  <a:pt x="1235861" y="354881"/>
                </a:cubicBezTo>
                <a:cubicBezTo>
                  <a:pt x="1235592" y="354174"/>
                  <a:pt x="1235356" y="354005"/>
                  <a:pt x="1234614" y="353870"/>
                </a:cubicBezTo>
                <a:cubicBezTo>
                  <a:pt x="1234328" y="353820"/>
                  <a:pt x="1234058" y="353803"/>
                  <a:pt x="1233890" y="353567"/>
                </a:cubicBezTo>
                <a:cubicBezTo>
                  <a:pt x="1233721" y="353348"/>
                  <a:pt x="1233687" y="352910"/>
                  <a:pt x="1233603" y="352657"/>
                </a:cubicBezTo>
                <a:cubicBezTo>
                  <a:pt x="1233401" y="352000"/>
                  <a:pt x="1233401" y="351360"/>
                  <a:pt x="1233401" y="350669"/>
                </a:cubicBezTo>
                <a:close/>
                <a:moveTo>
                  <a:pt x="1222196" y="348647"/>
                </a:moveTo>
                <a:cubicBezTo>
                  <a:pt x="1222600" y="348680"/>
                  <a:pt x="1223140" y="348967"/>
                  <a:pt x="1223527" y="349118"/>
                </a:cubicBezTo>
                <a:cubicBezTo>
                  <a:pt x="1223915" y="349270"/>
                  <a:pt x="1224100" y="349573"/>
                  <a:pt x="1224403" y="349860"/>
                </a:cubicBezTo>
                <a:cubicBezTo>
                  <a:pt x="1224707" y="350146"/>
                  <a:pt x="1224909" y="350348"/>
                  <a:pt x="1225364" y="350315"/>
                </a:cubicBezTo>
                <a:lnTo>
                  <a:pt x="1225364" y="350298"/>
                </a:lnTo>
                <a:cubicBezTo>
                  <a:pt x="1225718" y="350281"/>
                  <a:pt x="1226156" y="349978"/>
                  <a:pt x="1226476" y="350112"/>
                </a:cubicBezTo>
                <a:cubicBezTo>
                  <a:pt x="1226375" y="350382"/>
                  <a:pt x="1226358" y="351056"/>
                  <a:pt x="1226779" y="351022"/>
                </a:cubicBezTo>
                <a:cubicBezTo>
                  <a:pt x="1227167" y="351140"/>
                  <a:pt x="1227217" y="350567"/>
                  <a:pt x="1227453" y="350264"/>
                </a:cubicBezTo>
                <a:cubicBezTo>
                  <a:pt x="1228060" y="350399"/>
                  <a:pt x="1227959" y="350736"/>
                  <a:pt x="1227959" y="351241"/>
                </a:cubicBezTo>
                <a:cubicBezTo>
                  <a:pt x="1227959" y="351612"/>
                  <a:pt x="1228043" y="352202"/>
                  <a:pt x="1227756" y="352522"/>
                </a:cubicBezTo>
                <a:cubicBezTo>
                  <a:pt x="1227554" y="352758"/>
                  <a:pt x="1226965" y="352994"/>
                  <a:pt x="1226678" y="353061"/>
                </a:cubicBezTo>
                <a:cubicBezTo>
                  <a:pt x="1226189" y="353179"/>
                  <a:pt x="1226392" y="353146"/>
                  <a:pt x="1226476" y="353584"/>
                </a:cubicBezTo>
                <a:cubicBezTo>
                  <a:pt x="1226510" y="353752"/>
                  <a:pt x="1226543" y="354291"/>
                  <a:pt x="1226408" y="354443"/>
                </a:cubicBezTo>
                <a:cubicBezTo>
                  <a:pt x="1226206" y="354713"/>
                  <a:pt x="1225953" y="354460"/>
                  <a:pt x="1225734" y="354628"/>
                </a:cubicBezTo>
                <a:cubicBezTo>
                  <a:pt x="1225633" y="354713"/>
                  <a:pt x="1225600" y="354948"/>
                  <a:pt x="1225499" y="355050"/>
                </a:cubicBezTo>
                <a:cubicBezTo>
                  <a:pt x="1225381" y="355168"/>
                  <a:pt x="1225246" y="355218"/>
                  <a:pt x="1225094" y="355252"/>
                </a:cubicBezTo>
                <a:cubicBezTo>
                  <a:pt x="1224723" y="355319"/>
                  <a:pt x="1224302" y="355218"/>
                  <a:pt x="1223932" y="355319"/>
                </a:cubicBezTo>
                <a:cubicBezTo>
                  <a:pt x="1223274" y="355488"/>
                  <a:pt x="1223274" y="356768"/>
                  <a:pt x="1222432" y="356768"/>
                </a:cubicBezTo>
                <a:cubicBezTo>
                  <a:pt x="1222415" y="356448"/>
                  <a:pt x="1222634" y="356162"/>
                  <a:pt x="1222634" y="355842"/>
                </a:cubicBezTo>
                <a:cubicBezTo>
                  <a:pt x="1222634" y="355521"/>
                  <a:pt x="1222499" y="355387"/>
                  <a:pt x="1222364" y="355151"/>
                </a:cubicBezTo>
                <a:cubicBezTo>
                  <a:pt x="1222112" y="354713"/>
                  <a:pt x="1222364" y="354376"/>
                  <a:pt x="1222364" y="353904"/>
                </a:cubicBezTo>
                <a:cubicBezTo>
                  <a:pt x="1222381" y="353179"/>
                  <a:pt x="1222145" y="352505"/>
                  <a:pt x="1222415" y="351814"/>
                </a:cubicBezTo>
                <a:cubicBezTo>
                  <a:pt x="1222583" y="351376"/>
                  <a:pt x="1222853" y="351073"/>
                  <a:pt x="1222819" y="350584"/>
                </a:cubicBezTo>
                <a:cubicBezTo>
                  <a:pt x="1222802" y="350365"/>
                  <a:pt x="1222802" y="349978"/>
                  <a:pt x="1222634" y="349826"/>
                </a:cubicBezTo>
                <a:cubicBezTo>
                  <a:pt x="1222482" y="349708"/>
                  <a:pt x="1222314" y="349725"/>
                  <a:pt x="1222162" y="349573"/>
                </a:cubicBezTo>
                <a:cubicBezTo>
                  <a:pt x="1221893" y="349287"/>
                  <a:pt x="1221572" y="348579"/>
                  <a:pt x="1222196" y="348647"/>
                </a:cubicBezTo>
                <a:close/>
                <a:moveTo>
                  <a:pt x="1131541" y="348191"/>
                </a:moveTo>
                <a:cubicBezTo>
                  <a:pt x="1131558" y="348225"/>
                  <a:pt x="1131558" y="348258"/>
                  <a:pt x="1131558" y="348258"/>
                </a:cubicBezTo>
                <a:cubicBezTo>
                  <a:pt x="1131558" y="348326"/>
                  <a:pt x="1131541" y="348360"/>
                  <a:pt x="1131507" y="348393"/>
                </a:cubicBezTo>
                <a:cubicBezTo>
                  <a:pt x="1131524" y="348326"/>
                  <a:pt x="1131541" y="348258"/>
                  <a:pt x="1131541" y="348191"/>
                </a:cubicBezTo>
                <a:close/>
                <a:moveTo>
                  <a:pt x="1227655" y="345108"/>
                </a:moveTo>
                <a:cubicBezTo>
                  <a:pt x="1227958" y="345091"/>
                  <a:pt x="1228177" y="345057"/>
                  <a:pt x="1228413" y="345243"/>
                </a:cubicBezTo>
                <a:cubicBezTo>
                  <a:pt x="1228717" y="345007"/>
                  <a:pt x="1229138" y="345563"/>
                  <a:pt x="1229357" y="345832"/>
                </a:cubicBezTo>
                <a:cubicBezTo>
                  <a:pt x="1229694" y="346254"/>
                  <a:pt x="1229896" y="346338"/>
                  <a:pt x="1230385" y="346506"/>
                </a:cubicBezTo>
                <a:cubicBezTo>
                  <a:pt x="1231008" y="346742"/>
                  <a:pt x="1231042" y="346995"/>
                  <a:pt x="1231345" y="347534"/>
                </a:cubicBezTo>
                <a:cubicBezTo>
                  <a:pt x="1231581" y="347939"/>
                  <a:pt x="1232238" y="348764"/>
                  <a:pt x="1232036" y="349236"/>
                </a:cubicBezTo>
                <a:cubicBezTo>
                  <a:pt x="1231885" y="349169"/>
                  <a:pt x="1231783" y="349017"/>
                  <a:pt x="1231615" y="348950"/>
                </a:cubicBezTo>
                <a:cubicBezTo>
                  <a:pt x="1231413" y="348882"/>
                  <a:pt x="1231143" y="348916"/>
                  <a:pt x="1230924" y="348882"/>
                </a:cubicBezTo>
                <a:cubicBezTo>
                  <a:pt x="1230587" y="348815"/>
                  <a:pt x="1230705" y="348882"/>
                  <a:pt x="1230604" y="348613"/>
                </a:cubicBezTo>
                <a:lnTo>
                  <a:pt x="1230604" y="348596"/>
                </a:lnTo>
                <a:cubicBezTo>
                  <a:pt x="1230503" y="348343"/>
                  <a:pt x="1230553" y="348259"/>
                  <a:pt x="1230301" y="348057"/>
                </a:cubicBezTo>
                <a:cubicBezTo>
                  <a:pt x="1229980" y="347787"/>
                  <a:pt x="1229778" y="347770"/>
                  <a:pt x="1229559" y="347416"/>
                </a:cubicBezTo>
                <a:cubicBezTo>
                  <a:pt x="1229408" y="347164"/>
                  <a:pt x="1229222" y="346877"/>
                  <a:pt x="1228868" y="347079"/>
                </a:cubicBezTo>
                <a:cubicBezTo>
                  <a:pt x="1228616" y="347231"/>
                  <a:pt x="1228548" y="347618"/>
                  <a:pt x="1228481" y="347871"/>
                </a:cubicBezTo>
                <a:cubicBezTo>
                  <a:pt x="1228430" y="348073"/>
                  <a:pt x="1228093" y="349270"/>
                  <a:pt x="1227773" y="348781"/>
                </a:cubicBezTo>
                <a:cubicBezTo>
                  <a:pt x="1227655" y="348613"/>
                  <a:pt x="1227840" y="348158"/>
                  <a:pt x="1227840" y="347955"/>
                </a:cubicBezTo>
                <a:cubicBezTo>
                  <a:pt x="1227840" y="347585"/>
                  <a:pt x="1227773" y="347298"/>
                  <a:pt x="1227840" y="346928"/>
                </a:cubicBezTo>
                <a:cubicBezTo>
                  <a:pt x="1227908" y="346624"/>
                  <a:pt x="1227992" y="346355"/>
                  <a:pt x="1227925" y="346051"/>
                </a:cubicBezTo>
                <a:cubicBezTo>
                  <a:pt x="1227874" y="345765"/>
                  <a:pt x="1227621" y="345445"/>
                  <a:pt x="1227655" y="345108"/>
                </a:cubicBezTo>
                <a:close/>
                <a:moveTo>
                  <a:pt x="1232811" y="345024"/>
                </a:moveTo>
                <a:cubicBezTo>
                  <a:pt x="1233266" y="344973"/>
                  <a:pt x="1233822" y="345327"/>
                  <a:pt x="1234277" y="345428"/>
                </a:cubicBezTo>
                <a:cubicBezTo>
                  <a:pt x="1234631" y="345496"/>
                  <a:pt x="1235069" y="345563"/>
                  <a:pt x="1235423" y="345496"/>
                </a:cubicBezTo>
                <a:cubicBezTo>
                  <a:pt x="1235828" y="345428"/>
                  <a:pt x="1236148" y="345192"/>
                  <a:pt x="1236502" y="345074"/>
                </a:cubicBezTo>
                <a:cubicBezTo>
                  <a:pt x="1236940" y="344940"/>
                  <a:pt x="1236990" y="345159"/>
                  <a:pt x="1237294" y="345378"/>
                </a:cubicBezTo>
                <a:cubicBezTo>
                  <a:pt x="1237344" y="345597"/>
                  <a:pt x="1237344" y="345934"/>
                  <a:pt x="1237479" y="346119"/>
                </a:cubicBezTo>
                <a:cubicBezTo>
                  <a:pt x="1237630" y="346338"/>
                  <a:pt x="1237765" y="346237"/>
                  <a:pt x="1238001" y="346338"/>
                </a:cubicBezTo>
                <a:cubicBezTo>
                  <a:pt x="1238203" y="346439"/>
                  <a:pt x="1238288" y="346625"/>
                  <a:pt x="1238338" y="346810"/>
                </a:cubicBezTo>
                <a:cubicBezTo>
                  <a:pt x="1238422" y="347097"/>
                  <a:pt x="1238473" y="347248"/>
                  <a:pt x="1238591" y="347518"/>
                </a:cubicBezTo>
                <a:cubicBezTo>
                  <a:pt x="1238827" y="348040"/>
                  <a:pt x="1238692" y="348782"/>
                  <a:pt x="1238861" y="349371"/>
                </a:cubicBezTo>
                <a:cubicBezTo>
                  <a:pt x="1239046" y="349995"/>
                  <a:pt x="1239282" y="350568"/>
                  <a:pt x="1239535" y="351174"/>
                </a:cubicBezTo>
                <a:cubicBezTo>
                  <a:pt x="1239652" y="351511"/>
                  <a:pt x="1239535" y="351646"/>
                  <a:pt x="1239535" y="351983"/>
                </a:cubicBezTo>
                <a:cubicBezTo>
                  <a:pt x="1239568" y="352286"/>
                  <a:pt x="1239838" y="352388"/>
                  <a:pt x="1239973" y="352640"/>
                </a:cubicBezTo>
                <a:cubicBezTo>
                  <a:pt x="1240360" y="353415"/>
                  <a:pt x="1239080" y="352842"/>
                  <a:pt x="1238743" y="352741"/>
                </a:cubicBezTo>
                <a:cubicBezTo>
                  <a:pt x="1238406" y="352640"/>
                  <a:pt x="1238069" y="352775"/>
                  <a:pt x="1237732" y="352640"/>
                </a:cubicBezTo>
                <a:cubicBezTo>
                  <a:pt x="1237378" y="352505"/>
                  <a:pt x="1237209" y="352152"/>
                  <a:pt x="1237041" y="351815"/>
                </a:cubicBezTo>
                <a:cubicBezTo>
                  <a:pt x="1236805" y="351376"/>
                  <a:pt x="1236737" y="351444"/>
                  <a:pt x="1236400" y="351225"/>
                </a:cubicBezTo>
                <a:cubicBezTo>
                  <a:pt x="1236114" y="351039"/>
                  <a:pt x="1235878" y="350500"/>
                  <a:pt x="1235878" y="350163"/>
                </a:cubicBezTo>
                <a:cubicBezTo>
                  <a:pt x="1235861" y="349944"/>
                  <a:pt x="1236080" y="349759"/>
                  <a:pt x="1236080" y="349574"/>
                </a:cubicBezTo>
                <a:cubicBezTo>
                  <a:pt x="1236097" y="349270"/>
                  <a:pt x="1235912" y="349354"/>
                  <a:pt x="1235659" y="349270"/>
                </a:cubicBezTo>
                <a:cubicBezTo>
                  <a:pt x="1235019" y="349068"/>
                  <a:pt x="1234985" y="348731"/>
                  <a:pt x="1234715" y="348175"/>
                </a:cubicBezTo>
                <a:cubicBezTo>
                  <a:pt x="1234564" y="347838"/>
                  <a:pt x="1234378" y="347518"/>
                  <a:pt x="1234025" y="347366"/>
                </a:cubicBezTo>
                <a:cubicBezTo>
                  <a:pt x="1233772" y="347248"/>
                  <a:pt x="1233502" y="347299"/>
                  <a:pt x="1233283" y="347130"/>
                </a:cubicBezTo>
                <a:cubicBezTo>
                  <a:pt x="1232963" y="346877"/>
                  <a:pt x="1232643" y="346102"/>
                  <a:pt x="1232542" y="345715"/>
                </a:cubicBezTo>
                <a:lnTo>
                  <a:pt x="1232542" y="345664"/>
                </a:lnTo>
                <a:cubicBezTo>
                  <a:pt x="1232390" y="345176"/>
                  <a:pt x="1232592" y="344957"/>
                  <a:pt x="1232811" y="345024"/>
                </a:cubicBezTo>
                <a:close/>
                <a:moveTo>
                  <a:pt x="1217191" y="340693"/>
                </a:moveTo>
                <a:cubicBezTo>
                  <a:pt x="1218741" y="340693"/>
                  <a:pt x="1219500" y="342125"/>
                  <a:pt x="1219382" y="343625"/>
                </a:cubicBezTo>
                <a:cubicBezTo>
                  <a:pt x="1219314" y="344349"/>
                  <a:pt x="1219399" y="345057"/>
                  <a:pt x="1219432" y="345849"/>
                </a:cubicBezTo>
                <a:cubicBezTo>
                  <a:pt x="1219466" y="346624"/>
                  <a:pt x="1219348" y="347837"/>
                  <a:pt x="1218505" y="347348"/>
                </a:cubicBezTo>
                <a:cubicBezTo>
                  <a:pt x="1217629" y="346826"/>
                  <a:pt x="1217663" y="346034"/>
                  <a:pt x="1217292" y="345259"/>
                </a:cubicBezTo>
                <a:cubicBezTo>
                  <a:pt x="1217073" y="344821"/>
                  <a:pt x="1216871" y="344922"/>
                  <a:pt x="1216568" y="344619"/>
                </a:cubicBezTo>
                <a:cubicBezTo>
                  <a:pt x="1216214" y="344282"/>
                  <a:pt x="1216231" y="343978"/>
                  <a:pt x="1216130" y="343456"/>
                </a:cubicBezTo>
                <a:cubicBezTo>
                  <a:pt x="1216062" y="343069"/>
                  <a:pt x="1216079" y="342614"/>
                  <a:pt x="1215809" y="342344"/>
                </a:cubicBezTo>
                <a:cubicBezTo>
                  <a:pt x="1215557" y="342108"/>
                  <a:pt x="1215118" y="342142"/>
                  <a:pt x="1214866" y="341940"/>
                </a:cubicBezTo>
                <a:cubicBezTo>
                  <a:pt x="1214596" y="341737"/>
                  <a:pt x="1214563" y="341383"/>
                  <a:pt x="1214259" y="341164"/>
                </a:cubicBezTo>
                <a:cubicBezTo>
                  <a:pt x="1214040" y="340996"/>
                  <a:pt x="1213551" y="340895"/>
                  <a:pt x="1213299" y="340827"/>
                </a:cubicBezTo>
                <a:cubicBezTo>
                  <a:pt x="1213282" y="340794"/>
                  <a:pt x="1213265" y="340760"/>
                  <a:pt x="1213265" y="340743"/>
                </a:cubicBezTo>
                <a:cubicBezTo>
                  <a:pt x="1214529" y="339631"/>
                  <a:pt x="1215675" y="340709"/>
                  <a:pt x="1217174" y="340709"/>
                </a:cubicBezTo>
                <a:close/>
                <a:moveTo>
                  <a:pt x="671175" y="329403"/>
                </a:moveTo>
                <a:cubicBezTo>
                  <a:pt x="671192" y="329403"/>
                  <a:pt x="671226" y="329420"/>
                  <a:pt x="671226" y="329420"/>
                </a:cubicBezTo>
                <a:lnTo>
                  <a:pt x="671378" y="329420"/>
                </a:lnTo>
                <a:cubicBezTo>
                  <a:pt x="671293" y="329420"/>
                  <a:pt x="671226" y="329403"/>
                  <a:pt x="671226" y="329403"/>
                </a:cubicBezTo>
                <a:close/>
                <a:moveTo>
                  <a:pt x="347519" y="313429"/>
                </a:moveTo>
                <a:cubicBezTo>
                  <a:pt x="347823" y="313648"/>
                  <a:pt x="349289" y="313463"/>
                  <a:pt x="349996" y="313496"/>
                </a:cubicBezTo>
                <a:cubicBezTo>
                  <a:pt x="350771" y="313547"/>
                  <a:pt x="351395" y="313749"/>
                  <a:pt x="352136" y="313901"/>
                </a:cubicBezTo>
                <a:cubicBezTo>
                  <a:pt x="352660" y="314002"/>
                  <a:pt x="354259" y="313867"/>
                  <a:pt x="354192" y="314608"/>
                </a:cubicBezTo>
                <a:cubicBezTo>
                  <a:pt x="354125" y="315232"/>
                  <a:pt x="352878" y="315670"/>
                  <a:pt x="352423" y="315788"/>
                </a:cubicBezTo>
                <a:cubicBezTo>
                  <a:pt x="351799" y="315940"/>
                  <a:pt x="351108" y="315973"/>
                  <a:pt x="350468" y="316142"/>
                </a:cubicBezTo>
                <a:cubicBezTo>
                  <a:pt x="349996" y="316277"/>
                  <a:pt x="349743" y="316462"/>
                  <a:pt x="349305" y="316496"/>
                </a:cubicBezTo>
                <a:cubicBezTo>
                  <a:pt x="348985" y="316529"/>
                  <a:pt x="348648" y="316462"/>
                  <a:pt x="348329" y="316496"/>
                </a:cubicBezTo>
                <a:cubicBezTo>
                  <a:pt x="347789" y="316546"/>
                  <a:pt x="347014" y="317069"/>
                  <a:pt x="346475" y="316748"/>
                </a:cubicBezTo>
                <a:lnTo>
                  <a:pt x="346491" y="316732"/>
                </a:lnTo>
                <a:cubicBezTo>
                  <a:pt x="345751" y="316294"/>
                  <a:pt x="346458" y="315805"/>
                  <a:pt x="346424" y="315215"/>
                </a:cubicBezTo>
                <a:cubicBezTo>
                  <a:pt x="346390" y="314710"/>
                  <a:pt x="345785" y="314339"/>
                  <a:pt x="345936" y="313783"/>
                </a:cubicBezTo>
                <a:cubicBezTo>
                  <a:pt x="346105" y="313109"/>
                  <a:pt x="347014" y="313109"/>
                  <a:pt x="347519" y="313429"/>
                </a:cubicBezTo>
                <a:close/>
                <a:moveTo>
                  <a:pt x="297557" y="313328"/>
                </a:moveTo>
                <a:cubicBezTo>
                  <a:pt x="297793" y="313278"/>
                  <a:pt x="298096" y="313412"/>
                  <a:pt x="298349" y="313463"/>
                </a:cubicBezTo>
                <a:cubicBezTo>
                  <a:pt x="299074" y="313581"/>
                  <a:pt x="299714" y="313631"/>
                  <a:pt x="300439" y="313564"/>
                </a:cubicBezTo>
                <a:cubicBezTo>
                  <a:pt x="300995" y="313497"/>
                  <a:pt x="301247" y="313514"/>
                  <a:pt x="301584" y="313935"/>
                </a:cubicBezTo>
                <a:cubicBezTo>
                  <a:pt x="301803" y="314204"/>
                  <a:pt x="302039" y="314407"/>
                  <a:pt x="302258" y="314693"/>
                </a:cubicBezTo>
                <a:cubicBezTo>
                  <a:pt x="302595" y="315148"/>
                  <a:pt x="303168" y="315081"/>
                  <a:pt x="303691" y="315182"/>
                </a:cubicBezTo>
                <a:cubicBezTo>
                  <a:pt x="304280" y="315300"/>
                  <a:pt x="304719" y="315704"/>
                  <a:pt x="304904" y="316277"/>
                </a:cubicBezTo>
                <a:cubicBezTo>
                  <a:pt x="305005" y="316563"/>
                  <a:pt x="305039" y="316766"/>
                  <a:pt x="304719" y="316917"/>
                </a:cubicBezTo>
                <a:cubicBezTo>
                  <a:pt x="304213" y="317136"/>
                  <a:pt x="303590" y="317018"/>
                  <a:pt x="303067" y="316917"/>
                </a:cubicBezTo>
                <a:cubicBezTo>
                  <a:pt x="302713" y="316850"/>
                  <a:pt x="302579" y="316900"/>
                  <a:pt x="302258" y="317035"/>
                </a:cubicBezTo>
                <a:cubicBezTo>
                  <a:pt x="302258" y="316934"/>
                  <a:pt x="302225" y="316816"/>
                  <a:pt x="302174" y="316715"/>
                </a:cubicBezTo>
                <a:cubicBezTo>
                  <a:pt x="302039" y="316698"/>
                  <a:pt x="301854" y="316715"/>
                  <a:pt x="301753" y="316799"/>
                </a:cubicBezTo>
                <a:cubicBezTo>
                  <a:pt x="301601" y="316934"/>
                  <a:pt x="301686" y="316850"/>
                  <a:pt x="301652" y="317002"/>
                </a:cubicBezTo>
                <a:cubicBezTo>
                  <a:pt x="301568" y="317339"/>
                  <a:pt x="301601" y="317608"/>
                  <a:pt x="301146" y="317473"/>
                </a:cubicBezTo>
                <a:cubicBezTo>
                  <a:pt x="300978" y="317423"/>
                  <a:pt x="300843" y="317305"/>
                  <a:pt x="300708" y="317204"/>
                </a:cubicBezTo>
                <a:lnTo>
                  <a:pt x="300616" y="317051"/>
                </a:lnTo>
                <a:lnTo>
                  <a:pt x="300641" y="317035"/>
                </a:lnTo>
                <a:lnTo>
                  <a:pt x="300607" y="317035"/>
                </a:lnTo>
                <a:lnTo>
                  <a:pt x="300616" y="317051"/>
                </a:lnTo>
                <a:lnTo>
                  <a:pt x="300135" y="317355"/>
                </a:lnTo>
                <a:cubicBezTo>
                  <a:pt x="300135" y="317507"/>
                  <a:pt x="300422" y="317844"/>
                  <a:pt x="300253" y="318013"/>
                </a:cubicBezTo>
                <a:cubicBezTo>
                  <a:pt x="300034" y="318215"/>
                  <a:pt x="299478" y="317945"/>
                  <a:pt x="299310" y="317760"/>
                </a:cubicBezTo>
                <a:cubicBezTo>
                  <a:pt x="299141" y="317574"/>
                  <a:pt x="299124" y="317440"/>
                  <a:pt x="298888" y="317355"/>
                </a:cubicBezTo>
                <a:cubicBezTo>
                  <a:pt x="298518" y="317237"/>
                  <a:pt x="297911" y="317288"/>
                  <a:pt x="297573" y="317440"/>
                </a:cubicBezTo>
                <a:cubicBezTo>
                  <a:pt x="297607" y="317322"/>
                  <a:pt x="297169" y="316563"/>
                  <a:pt x="297034" y="316412"/>
                </a:cubicBezTo>
                <a:cubicBezTo>
                  <a:pt x="296900" y="316277"/>
                  <a:pt x="296747" y="316311"/>
                  <a:pt x="296613" y="316210"/>
                </a:cubicBezTo>
                <a:cubicBezTo>
                  <a:pt x="296478" y="316092"/>
                  <a:pt x="296528" y="315923"/>
                  <a:pt x="296478" y="315738"/>
                </a:cubicBezTo>
                <a:cubicBezTo>
                  <a:pt x="296309" y="315097"/>
                  <a:pt x="295265" y="315434"/>
                  <a:pt x="294995" y="314996"/>
                </a:cubicBezTo>
                <a:cubicBezTo>
                  <a:pt x="295079" y="314676"/>
                  <a:pt x="295315" y="314086"/>
                  <a:pt x="295602" y="313884"/>
                </a:cubicBezTo>
                <a:cubicBezTo>
                  <a:pt x="295804" y="313733"/>
                  <a:pt x="296326" y="313800"/>
                  <a:pt x="296579" y="313834"/>
                </a:cubicBezTo>
                <a:cubicBezTo>
                  <a:pt x="296882" y="313867"/>
                  <a:pt x="297118" y="313918"/>
                  <a:pt x="297304" y="313598"/>
                </a:cubicBezTo>
                <a:cubicBezTo>
                  <a:pt x="297422" y="313412"/>
                  <a:pt x="297320" y="313379"/>
                  <a:pt x="297557" y="313328"/>
                </a:cubicBezTo>
                <a:close/>
                <a:moveTo>
                  <a:pt x="1213400" y="312401"/>
                </a:moveTo>
                <a:cubicBezTo>
                  <a:pt x="1214040" y="312435"/>
                  <a:pt x="1214124" y="313143"/>
                  <a:pt x="1214512" y="313598"/>
                </a:cubicBezTo>
                <a:cubicBezTo>
                  <a:pt x="1215287" y="314508"/>
                  <a:pt x="1216669" y="314086"/>
                  <a:pt x="1217360" y="315165"/>
                </a:cubicBezTo>
                <a:lnTo>
                  <a:pt x="1217376" y="315064"/>
                </a:lnTo>
                <a:cubicBezTo>
                  <a:pt x="1218404" y="314794"/>
                  <a:pt x="1218135" y="313126"/>
                  <a:pt x="1219584" y="313968"/>
                </a:cubicBezTo>
                <a:cubicBezTo>
                  <a:pt x="1219331" y="314508"/>
                  <a:pt x="1218927" y="315165"/>
                  <a:pt x="1218893" y="315670"/>
                </a:cubicBezTo>
                <a:cubicBezTo>
                  <a:pt x="1218859" y="316243"/>
                  <a:pt x="1219213" y="316816"/>
                  <a:pt x="1219247" y="317423"/>
                </a:cubicBezTo>
                <a:cubicBezTo>
                  <a:pt x="1219280" y="318198"/>
                  <a:pt x="1219550" y="318990"/>
                  <a:pt x="1219668" y="319799"/>
                </a:cubicBezTo>
                <a:cubicBezTo>
                  <a:pt x="1220848" y="319647"/>
                  <a:pt x="1221774" y="320456"/>
                  <a:pt x="1221522" y="321534"/>
                </a:cubicBezTo>
                <a:cubicBezTo>
                  <a:pt x="1221404" y="322107"/>
                  <a:pt x="1221185" y="322663"/>
                  <a:pt x="1221050" y="323219"/>
                </a:cubicBezTo>
                <a:cubicBezTo>
                  <a:pt x="1220763" y="324399"/>
                  <a:pt x="1221083" y="325595"/>
                  <a:pt x="1220039" y="326404"/>
                </a:cubicBezTo>
                <a:cubicBezTo>
                  <a:pt x="1219264" y="326994"/>
                  <a:pt x="1219618" y="326539"/>
                  <a:pt x="1218741" y="326404"/>
                </a:cubicBezTo>
                <a:cubicBezTo>
                  <a:pt x="1218168" y="326320"/>
                  <a:pt x="1217612" y="326572"/>
                  <a:pt x="1217545" y="327044"/>
                </a:cubicBezTo>
                <a:cubicBezTo>
                  <a:pt x="1217444" y="327735"/>
                  <a:pt x="1218488" y="329437"/>
                  <a:pt x="1217410" y="329892"/>
                </a:cubicBezTo>
                <a:cubicBezTo>
                  <a:pt x="1217528" y="331223"/>
                  <a:pt x="1218640" y="332285"/>
                  <a:pt x="1218826" y="333582"/>
                </a:cubicBezTo>
                <a:cubicBezTo>
                  <a:pt x="1218994" y="334795"/>
                  <a:pt x="1218859" y="335907"/>
                  <a:pt x="1220089" y="336548"/>
                </a:cubicBezTo>
                <a:cubicBezTo>
                  <a:pt x="1220511" y="336767"/>
                  <a:pt x="1221673" y="337980"/>
                  <a:pt x="1222246" y="337441"/>
                </a:cubicBezTo>
                <a:cubicBezTo>
                  <a:pt x="1222651" y="337053"/>
                  <a:pt x="1222044" y="336126"/>
                  <a:pt x="1222499" y="335806"/>
                </a:cubicBezTo>
                <a:cubicBezTo>
                  <a:pt x="1222667" y="335672"/>
                  <a:pt x="1223813" y="335655"/>
                  <a:pt x="1224117" y="335604"/>
                </a:cubicBezTo>
                <a:cubicBezTo>
                  <a:pt x="1224588" y="335520"/>
                  <a:pt x="1225363" y="335452"/>
                  <a:pt x="1225802" y="335554"/>
                </a:cubicBezTo>
                <a:cubicBezTo>
                  <a:pt x="1225886" y="336329"/>
                  <a:pt x="1226071" y="338890"/>
                  <a:pt x="1227369" y="338772"/>
                </a:cubicBezTo>
                <a:cubicBezTo>
                  <a:pt x="1227385" y="338165"/>
                  <a:pt x="1226695" y="337272"/>
                  <a:pt x="1227369" y="336767"/>
                </a:cubicBezTo>
                <a:cubicBezTo>
                  <a:pt x="1227756" y="337744"/>
                  <a:pt x="1228885" y="337491"/>
                  <a:pt x="1229323" y="338401"/>
                </a:cubicBezTo>
                <a:cubicBezTo>
                  <a:pt x="1229087" y="338570"/>
                  <a:pt x="1228481" y="338688"/>
                  <a:pt x="1228363" y="338907"/>
                </a:cubicBezTo>
                <a:cubicBezTo>
                  <a:pt x="1228194" y="339193"/>
                  <a:pt x="1228481" y="339867"/>
                  <a:pt x="1228666" y="340053"/>
                </a:cubicBezTo>
                <a:cubicBezTo>
                  <a:pt x="1229037" y="340406"/>
                  <a:pt x="1229374" y="340305"/>
                  <a:pt x="1229660" y="340777"/>
                </a:cubicBezTo>
                <a:cubicBezTo>
                  <a:pt x="1229997" y="341350"/>
                  <a:pt x="1229947" y="342159"/>
                  <a:pt x="1230385" y="342664"/>
                </a:cubicBezTo>
                <a:cubicBezTo>
                  <a:pt x="1230756" y="342294"/>
                  <a:pt x="1231177" y="341502"/>
                  <a:pt x="1231800" y="341653"/>
                </a:cubicBezTo>
                <a:cubicBezTo>
                  <a:pt x="1231935" y="342361"/>
                  <a:pt x="1232508" y="344872"/>
                  <a:pt x="1231514" y="345344"/>
                </a:cubicBezTo>
                <a:cubicBezTo>
                  <a:pt x="1230267" y="345916"/>
                  <a:pt x="1230621" y="343894"/>
                  <a:pt x="1230166" y="343456"/>
                </a:cubicBezTo>
                <a:cubicBezTo>
                  <a:pt x="1229795" y="344518"/>
                  <a:pt x="1229070" y="342985"/>
                  <a:pt x="1228683" y="342782"/>
                </a:cubicBezTo>
                <a:cubicBezTo>
                  <a:pt x="1228481" y="342681"/>
                  <a:pt x="1228059" y="342765"/>
                  <a:pt x="1227908" y="342648"/>
                </a:cubicBezTo>
                <a:cubicBezTo>
                  <a:pt x="1227605" y="342445"/>
                  <a:pt x="1227722" y="342041"/>
                  <a:pt x="1227487" y="341704"/>
                </a:cubicBezTo>
                <a:cubicBezTo>
                  <a:pt x="1227268" y="341384"/>
                  <a:pt x="1226593" y="340946"/>
                  <a:pt x="1226290" y="340693"/>
                </a:cubicBezTo>
                <a:cubicBezTo>
                  <a:pt x="1226105" y="340541"/>
                  <a:pt x="1226021" y="340390"/>
                  <a:pt x="1225835" y="340322"/>
                </a:cubicBezTo>
                <a:cubicBezTo>
                  <a:pt x="1225751" y="340289"/>
                  <a:pt x="1225549" y="340508"/>
                  <a:pt x="1225431" y="340457"/>
                </a:cubicBezTo>
                <a:cubicBezTo>
                  <a:pt x="1224639" y="340053"/>
                  <a:pt x="1224908" y="338283"/>
                  <a:pt x="1223999" y="337896"/>
                </a:cubicBezTo>
                <a:cubicBezTo>
                  <a:pt x="1223864" y="338553"/>
                  <a:pt x="1224336" y="339160"/>
                  <a:pt x="1224454" y="339800"/>
                </a:cubicBezTo>
                <a:cubicBezTo>
                  <a:pt x="1224538" y="340356"/>
                  <a:pt x="1224706" y="342546"/>
                  <a:pt x="1223594" y="341637"/>
                </a:cubicBezTo>
                <a:cubicBezTo>
                  <a:pt x="1222937" y="341097"/>
                  <a:pt x="1223207" y="339581"/>
                  <a:pt x="1222162" y="339210"/>
                </a:cubicBezTo>
                <a:cubicBezTo>
                  <a:pt x="1221842" y="339092"/>
                  <a:pt x="1221707" y="339345"/>
                  <a:pt x="1221370" y="339294"/>
                </a:cubicBezTo>
                <a:cubicBezTo>
                  <a:pt x="1221100" y="339261"/>
                  <a:pt x="1220662" y="338974"/>
                  <a:pt x="1220443" y="338839"/>
                </a:cubicBezTo>
                <a:cubicBezTo>
                  <a:pt x="1219988" y="338570"/>
                  <a:pt x="1219483" y="338098"/>
                  <a:pt x="1218910" y="338216"/>
                </a:cubicBezTo>
                <a:cubicBezTo>
                  <a:pt x="1218472" y="338317"/>
                  <a:pt x="1218354" y="338755"/>
                  <a:pt x="1218034" y="338974"/>
                </a:cubicBezTo>
                <a:cubicBezTo>
                  <a:pt x="1217343" y="339446"/>
                  <a:pt x="1216264" y="339682"/>
                  <a:pt x="1215472" y="339176"/>
                </a:cubicBezTo>
                <a:cubicBezTo>
                  <a:pt x="1214781" y="338738"/>
                  <a:pt x="1214495" y="337441"/>
                  <a:pt x="1214714" y="336666"/>
                </a:cubicBezTo>
                <a:cubicBezTo>
                  <a:pt x="1214882" y="336076"/>
                  <a:pt x="1216163" y="335335"/>
                  <a:pt x="1215540" y="334627"/>
                </a:cubicBezTo>
                <a:cubicBezTo>
                  <a:pt x="1215506" y="334661"/>
                  <a:pt x="1215439" y="334745"/>
                  <a:pt x="1215405" y="334762"/>
                </a:cubicBezTo>
                <a:cubicBezTo>
                  <a:pt x="1215085" y="334425"/>
                  <a:pt x="1214023" y="331779"/>
                  <a:pt x="1213400" y="332672"/>
                </a:cubicBezTo>
                <a:cubicBezTo>
                  <a:pt x="1213181" y="332975"/>
                  <a:pt x="1213501" y="333464"/>
                  <a:pt x="1213518" y="333784"/>
                </a:cubicBezTo>
                <a:cubicBezTo>
                  <a:pt x="1213534" y="334408"/>
                  <a:pt x="1213130" y="335031"/>
                  <a:pt x="1213164" y="335638"/>
                </a:cubicBezTo>
                <a:cubicBezTo>
                  <a:pt x="1212995" y="335402"/>
                  <a:pt x="1212743" y="335217"/>
                  <a:pt x="1212574" y="334981"/>
                </a:cubicBezTo>
                <a:cubicBezTo>
                  <a:pt x="1212119" y="334357"/>
                  <a:pt x="1211984" y="333683"/>
                  <a:pt x="1211732" y="332975"/>
                </a:cubicBezTo>
                <a:cubicBezTo>
                  <a:pt x="1211293" y="331779"/>
                  <a:pt x="1209743" y="331055"/>
                  <a:pt x="1209406" y="329875"/>
                </a:cubicBezTo>
                <a:cubicBezTo>
                  <a:pt x="1209187" y="329134"/>
                  <a:pt x="1209575" y="328207"/>
                  <a:pt x="1209474" y="327432"/>
                </a:cubicBezTo>
                <a:cubicBezTo>
                  <a:pt x="1209339" y="326387"/>
                  <a:pt x="1209170" y="326117"/>
                  <a:pt x="1209608" y="325106"/>
                </a:cubicBezTo>
                <a:cubicBezTo>
                  <a:pt x="1210434" y="325545"/>
                  <a:pt x="1211058" y="326320"/>
                  <a:pt x="1211951" y="326606"/>
                </a:cubicBezTo>
                <a:cubicBezTo>
                  <a:pt x="1211748" y="325780"/>
                  <a:pt x="1211529" y="324887"/>
                  <a:pt x="1211327" y="324062"/>
                </a:cubicBezTo>
                <a:cubicBezTo>
                  <a:pt x="1211041" y="322882"/>
                  <a:pt x="1211816" y="321753"/>
                  <a:pt x="1211462" y="320557"/>
                </a:cubicBezTo>
                <a:cubicBezTo>
                  <a:pt x="1211226" y="319799"/>
                  <a:pt x="1210569" y="319630"/>
                  <a:pt x="1210569" y="318889"/>
                </a:cubicBezTo>
                <a:cubicBezTo>
                  <a:pt x="1210586" y="318147"/>
                  <a:pt x="1210872" y="317456"/>
                  <a:pt x="1210855" y="316698"/>
                </a:cubicBezTo>
                <a:cubicBezTo>
                  <a:pt x="1210838" y="315957"/>
                  <a:pt x="1210603" y="315198"/>
                  <a:pt x="1210721" y="314457"/>
                </a:cubicBezTo>
                <a:cubicBezTo>
                  <a:pt x="1210855" y="313581"/>
                  <a:pt x="1211411" y="313732"/>
                  <a:pt x="1212102" y="313227"/>
                </a:cubicBezTo>
                <a:cubicBezTo>
                  <a:pt x="1212439" y="312991"/>
                  <a:pt x="1212844" y="312368"/>
                  <a:pt x="1213400" y="312401"/>
                </a:cubicBezTo>
                <a:close/>
                <a:moveTo>
                  <a:pt x="328968" y="305847"/>
                </a:moveTo>
                <a:cubicBezTo>
                  <a:pt x="329221" y="305914"/>
                  <a:pt x="329423" y="306133"/>
                  <a:pt x="329642" y="306167"/>
                </a:cubicBezTo>
                <a:cubicBezTo>
                  <a:pt x="329827" y="306201"/>
                  <a:pt x="329878" y="306066"/>
                  <a:pt x="330013" y="306066"/>
                </a:cubicBezTo>
                <a:cubicBezTo>
                  <a:pt x="330653" y="306032"/>
                  <a:pt x="331074" y="306167"/>
                  <a:pt x="331462" y="306689"/>
                </a:cubicBezTo>
                <a:cubicBezTo>
                  <a:pt x="332001" y="307414"/>
                  <a:pt x="332287" y="307448"/>
                  <a:pt x="333282" y="307347"/>
                </a:cubicBezTo>
                <a:cubicBezTo>
                  <a:pt x="333820" y="307279"/>
                  <a:pt x="334697" y="307245"/>
                  <a:pt x="334983" y="307869"/>
                </a:cubicBezTo>
                <a:cubicBezTo>
                  <a:pt x="335201" y="308341"/>
                  <a:pt x="334831" y="308947"/>
                  <a:pt x="335353" y="309251"/>
                </a:cubicBezTo>
                <a:cubicBezTo>
                  <a:pt x="335909" y="309588"/>
                  <a:pt x="336802" y="309133"/>
                  <a:pt x="337358" y="309537"/>
                </a:cubicBezTo>
                <a:cubicBezTo>
                  <a:pt x="337780" y="309840"/>
                  <a:pt x="337678" y="310194"/>
                  <a:pt x="337207" y="310262"/>
                </a:cubicBezTo>
                <a:cubicBezTo>
                  <a:pt x="336903" y="310312"/>
                  <a:pt x="335978" y="309874"/>
                  <a:pt x="335926" y="310396"/>
                </a:cubicBezTo>
                <a:cubicBezTo>
                  <a:pt x="336667" y="310868"/>
                  <a:pt x="337577" y="311492"/>
                  <a:pt x="338437" y="311744"/>
                </a:cubicBezTo>
                <a:cubicBezTo>
                  <a:pt x="339566" y="312082"/>
                  <a:pt x="340577" y="312267"/>
                  <a:pt x="341554" y="312991"/>
                </a:cubicBezTo>
                <a:cubicBezTo>
                  <a:pt x="342295" y="313531"/>
                  <a:pt x="341840" y="313935"/>
                  <a:pt x="341183" y="314154"/>
                </a:cubicBezTo>
                <a:lnTo>
                  <a:pt x="341166" y="314137"/>
                </a:lnTo>
                <a:cubicBezTo>
                  <a:pt x="340560" y="314339"/>
                  <a:pt x="340509" y="314575"/>
                  <a:pt x="340610" y="315182"/>
                </a:cubicBezTo>
                <a:cubicBezTo>
                  <a:pt x="339869" y="315721"/>
                  <a:pt x="339566" y="315131"/>
                  <a:pt x="339262" y="314508"/>
                </a:cubicBezTo>
                <a:cubicBezTo>
                  <a:pt x="338437" y="314525"/>
                  <a:pt x="337695" y="314457"/>
                  <a:pt x="336903" y="314205"/>
                </a:cubicBezTo>
                <a:cubicBezTo>
                  <a:pt x="336028" y="313918"/>
                  <a:pt x="335437" y="313682"/>
                  <a:pt x="334562" y="314154"/>
                </a:cubicBezTo>
                <a:cubicBezTo>
                  <a:pt x="333972" y="314474"/>
                  <a:pt x="333652" y="315098"/>
                  <a:pt x="332995" y="315199"/>
                </a:cubicBezTo>
                <a:cubicBezTo>
                  <a:pt x="332439" y="315300"/>
                  <a:pt x="331900" y="315165"/>
                  <a:pt x="331344" y="315300"/>
                </a:cubicBezTo>
                <a:cubicBezTo>
                  <a:pt x="330922" y="315401"/>
                  <a:pt x="330805" y="315519"/>
                  <a:pt x="330468" y="315233"/>
                </a:cubicBezTo>
                <a:cubicBezTo>
                  <a:pt x="330248" y="315030"/>
                  <a:pt x="330232" y="314811"/>
                  <a:pt x="329962" y="314727"/>
                </a:cubicBezTo>
                <a:cubicBezTo>
                  <a:pt x="329170" y="314508"/>
                  <a:pt x="329153" y="315233"/>
                  <a:pt x="329086" y="315738"/>
                </a:cubicBezTo>
                <a:cubicBezTo>
                  <a:pt x="328951" y="316597"/>
                  <a:pt x="328260" y="316682"/>
                  <a:pt x="327805" y="317221"/>
                </a:cubicBezTo>
                <a:cubicBezTo>
                  <a:pt x="327451" y="317642"/>
                  <a:pt x="327182" y="318855"/>
                  <a:pt x="326440" y="318822"/>
                </a:cubicBezTo>
                <a:cubicBezTo>
                  <a:pt x="326238" y="318805"/>
                  <a:pt x="325261" y="318148"/>
                  <a:pt x="325244" y="318047"/>
                </a:cubicBezTo>
                <a:cubicBezTo>
                  <a:pt x="325193" y="317794"/>
                  <a:pt x="325564" y="317524"/>
                  <a:pt x="325514" y="317255"/>
                </a:cubicBezTo>
                <a:cubicBezTo>
                  <a:pt x="325480" y="317019"/>
                  <a:pt x="325227" y="316968"/>
                  <a:pt x="325059" y="316783"/>
                </a:cubicBezTo>
                <a:cubicBezTo>
                  <a:pt x="324856" y="316581"/>
                  <a:pt x="324806" y="316361"/>
                  <a:pt x="324755" y="316126"/>
                </a:cubicBezTo>
                <a:cubicBezTo>
                  <a:pt x="324738" y="316008"/>
                  <a:pt x="324688" y="315873"/>
                  <a:pt x="324622" y="315738"/>
                </a:cubicBezTo>
                <a:cubicBezTo>
                  <a:pt x="323913" y="314474"/>
                  <a:pt x="321840" y="315350"/>
                  <a:pt x="320779" y="315519"/>
                </a:cubicBezTo>
                <a:cubicBezTo>
                  <a:pt x="320138" y="315620"/>
                  <a:pt x="319380" y="315654"/>
                  <a:pt x="318740" y="315570"/>
                </a:cubicBezTo>
                <a:cubicBezTo>
                  <a:pt x="318066" y="315485"/>
                  <a:pt x="317459" y="315098"/>
                  <a:pt x="316735" y="315165"/>
                </a:cubicBezTo>
                <a:cubicBezTo>
                  <a:pt x="315959" y="315233"/>
                  <a:pt x="316280" y="315570"/>
                  <a:pt x="316027" y="316092"/>
                </a:cubicBezTo>
                <a:cubicBezTo>
                  <a:pt x="315825" y="316513"/>
                  <a:pt x="314493" y="317457"/>
                  <a:pt x="314055" y="317271"/>
                </a:cubicBezTo>
                <a:cubicBezTo>
                  <a:pt x="313735" y="317137"/>
                  <a:pt x="313398" y="315991"/>
                  <a:pt x="313179" y="315637"/>
                </a:cubicBezTo>
                <a:cubicBezTo>
                  <a:pt x="313129" y="315553"/>
                  <a:pt x="313060" y="315468"/>
                  <a:pt x="313011" y="315367"/>
                </a:cubicBezTo>
                <a:cubicBezTo>
                  <a:pt x="312994" y="315334"/>
                  <a:pt x="312959" y="315300"/>
                  <a:pt x="312942" y="315249"/>
                </a:cubicBezTo>
                <a:cubicBezTo>
                  <a:pt x="312876" y="315165"/>
                  <a:pt x="312824" y="315047"/>
                  <a:pt x="312775" y="314946"/>
                </a:cubicBezTo>
                <a:cubicBezTo>
                  <a:pt x="312758" y="314929"/>
                  <a:pt x="312740" y="314896"/>
                  <a:pt x="312740" y="314879"/>
                </a:cubicBezTo>
                <a:cubicBezTo>
                  <a:pt x="312690" y="314744"/>
                  <a:pt x="312640" y="314626"/>
                  <a:pt x="312605" y="314508"/>
                </a:cubicBezTo>
                <a:cubicBezTo>
                  <a:pt x="312588" y="314474"/>
                  <a:pt x="312572" y="314441"/>
                  <a:pt x="312572" y="314407"/>
                </a:cubicBezTo>
                <a:cubicBezTo>
                  <a:pt x="312538" y="314272"/>
                  <a:pt x="312521" y="314154"/>
                  <a:pt x="312521" y="314019"/>
                </a:cubicBezTo>
                <a:cubicBezTo>
                  <a:pt x="312521" y="313817"/>
                  <a:pt x="312572" y="313632"/>
                  <a:pt x="312707" y="313463"/>
                </a:cubicBezTo>
                <a:cubicBezTo>
                  <a:pt x="313279" y="312722"/>
                  <a:pt x="314982" y="313210"/>
                  <a:pt x="315825" y="313210"/>
                </a:cubicBezTo>
                <a:cubicBezTo>
                  <a:pt x="316549" y="313210"/>
                  <a:pt x="317257" y="313126"/>
                  <a:pt x="317965" y="313345"/>
                </a:cubicBezTo>
                <a:cubicBezTo>
                  <a:pt x="318436" y="313497"/>
                  <a:pt x="319026" y="313969"/>
                  <a:pt x="319532" y="313884"/>
                </a:cubicBezTo>
                <a:cubicBezTo>
                  <a:pt x="319683" y="313868"/>
                  <a:pt x="319835" y="313699"/>
                  <a:pt x="319953" y="313649"/>
                </a:cubicBezTo>
                <a:cubicBezTo>
                  <a:pt x="320341" y="313531"/>
                  <a:pt x="320762" y="313547"/>
                  <a:pt x="321183" y="313531"/>
                </a:cubicBezTo>
                <a:cubicBezTo>
                  <a:pt x="321469" y="313514"/>
                  <a:pt x="322278" y="313514"/>
                  <a:pt x="322396" y="313210"/>
                </a:cubicBezTo>
                <a:cubicBezTo>
                  <a:pt x="322464" y="313008"/>
                  <a:pt x="322127" y="312233"/>
                  <a:pt x="322026" y="312048"/>
                </a:cubicBezTo>
                <a:cubicBezTo>
                  <a:pt x="321773" y="311576"/>
                  <a:pt x="321318" y="311222"/>
                  <a:pt x="321031" y="310750"/>
                </a:cubicBezTo>
                <a:cubicBezTo>
                  <a:pt x="320425" y="309739"/>
                  <a:pt x="321689" y="309925"/>
                  <a:pt x="321554" y="309082"/>
                </a:cubicBezTo>
                <a:cubicBezTo>
                  <a:pt x="321503" y="308695"/>
                  <a:pt x="320812" y="307835"/>
                  <a:pt x="320526" y="307734"/>
                </a:cubicBezTo>
                <a:cubicBezTo>
                  <a:pt x="320138" y="307582"/>
                  <a:pt x="317307" y="307700"/>
                  <a:pt x="318571" y="306723"/>
                </a:cubicBezTo>
                <a:cubicBezTo>
                  <a:pt x="319768" y="305796"/>
                  <a:pt x="321352" y="305999"/>
                  <a:pt x="322700" y="306234"/>
                </a:cubicBezTo>
                <a:cubicBezTo>
                  <a:pt x="323256" y="306319"/>
                  <a:pt x="323761" y="306740"/>
                  <a:pt x="324250" y="306908"/>
                </a:cubicBezTo>
                <a:cubicBezTo>
                  <a:pt x="324958" y="307161"/>
                  <a:pt x="325665" y="307144"/>
                  <a:pt x="326373" y="307313"/>
                </a:cubicBezTo>
                <a:cubicBezTo>
                  <a:pt x="326373" y="307279"/>
                  <a:pt x="326373" y="307279"/>
                  <a:pt x="326373" y="307279"/>
                </a:cubicBezTo>
                <a:cubicBezTo>
                  <a:pt x="326339" y="307245"/>
                  <a:pt x="326339" y="307229"/>
                  <a:pt x="326339" y="307195"/>
                </a:cubicBezTo>
                <a:cubicBezTo>
                  <a:pt x="326188" y="306841"/>
                  <a:pt x="326339" y="306706"/>
                  <a:pt x="326862" y="306369"/>
                </a:cubicBezTo>
                <a:cubicBezTo>
                  <a:pt x="327451" y="305999"/>
                  <a:pt x="328260" y="305645"/>
                  <a:pt x="328968" y="305847"/>
                </a:cubicBezTo>
                <a:close/>
                <a:moveTo>
                  <a:pt x="1164905" y="304111"/>
                </a:moveTo>
                <a:cubicBezTo>
                  <a:pt x="1165258" y="304819"/>
                  <a:pt x="1165713" y="305796"/>
                  <a:pt x="1165865" y="306571"/>
                </a:cubicBezTo>
                <a:cubicBezTo>
                  <a:pt x="1166050" y="307481"/>
                  <a:pt x="1165595" y="307801"/>
                  <a:pt x="1164989" y="308222"/>
                </a:cubicBezTo>
                <a:cubicBezTo>
                  <a:pt x="1164365" y="308644"/>
                  <a:pt x="1164534" y="309385"/>
                  <a:pt x="1164433" y="310076"/>
                </a:cubicBezTo>
                <a:cubicBezTo>
                  <a:pt x="1164315" y="310834"/>
                  <a:pt x="1163995" y="311424"/>
                  <a:pt x="1163725" y="312115"/>
                </a:cubicBezTo>
                <a:cubicBezTo>
                  <a:pt x="1163371" y="313008"/>
                  <a:pt x="1163304" y="313193"/>
                  <a:pt x="1162377" y="313227"/>
                </a:cubicBezTo>
                <a:cubicBezTo>
                  <a:pt x="1162360" y="313733"/>
                  <a:pt x="1162478" y="314322"/>
                  <a:pt x="1161838" y="314407"/>
                </a:cubicBezTo>
                <a:cubicBezTo>
                  <a:pt x="1161332" y="314474"/>
                  <a:pt x="1161012" y="313800"/>
                  <a:pt x="1160827" y="314609"/>
                </a:cubicBezTo>
                <a:cubicBezTo>
                  <a:pt x="1160692" y="315182"/>
                  <a:pt x="1160894" y="315586"/>
                  <a:pt x="1160102" y="315569"/>
                </a:cubicBezTo>
                <a:cubicBezTo>
                  <a:pt x="1159664" y="315569"/>
                  <a:pt x="1159041" y="315114"/>
                  <a:pt x="1158653" y="314946"/>
                </a:cubicBezTo>
                <a:cubicBezTo>
                  <a:pt x="1158080" y="314676"/>
                  <a:pt x="1157709" y="313968"/>
                  <a:pt x="1157103" y="313817"/>
                </a:cubicBezTo>
                <a:cubicBezTo>
                  <a:pt x="1156682" y="313716"/>
                  <a:pt x="1156024" y="314002"/>
                  <a:pt x="1155805" y="313631"/>
                </a:cubicBezTo>
                <a:cubicBezTo>
                  <a:pt x="1155637" y="313345"/>
                  <a:pt x="1155738" y="312486"/>
                  <a:pt x="1155637" y="312132"/>
                </a:cubicBezTo>
                <a:cubicBezTo>
                  <a:pt x="1155468" y="311525"/>
                  <a:pt x="1155182" y="310952"/>
                  <a:pt x="1155013" y="310379"/>
                </a:cubicBezTo>
                <a:lnTo>
                  <a:pt x="1154997" y="310346"/>
                </a:lnTo>
                <a:cubicBezTo>
                  <a:pt x="1154592" y="309014"/>
                  <a:pt x="1156884" y="308644"/>
                  <a:pt x="1157389" y="307666"/>
                </a:cubicBezTo>
                <a:cubicBezTo>
                  <a:pt x="1157726" y="307211"/>
                  <a:pt x="1157103" y="306487"/>
                  <a:pt x="1157423" y="305796"/>
                </a:cubicBezTo>
                <a:cubicBezTo>
                  <a:pt x="1157996" y="305729"/>
                  <a:pt x="1158586" y="305998"/>
                  <a:pt x="1159192" y="305965"/>
                </a:cubicBezTo>
                <a:cubicBezTo>
                  <a:pt x="1159597" y="305948"/>
                  <a:pt x="1159984" y="305897"/>
                  <a:pt x="1160372" y="305830"/>
                </a:cubicBezTo>
                <a:cubicBezTo>
                  <a:pt x="1160641" y="305779"/>
                  <a:pt x="1161113" y="305779"/>
                  <a:pt x="1161366" y="305678"/>
                </a:cubicBezTo>
                <a:cubicBezTo>
                  <a:pt x="1161636" y="305560"/>
                  <a:pt x="1161686" y="305307"/>
                  <a:pt x="1161989" y="305240"/>
                </a:cubicBezTo>
                <a:cubicBezTo>
                  <a:pt x="1162647" y="305105"/>
                  <a:pt x="1163186" y="305628"/>
                  <a:pt x="1163759" y="305661"/>
                </a:cubicBezTo>
                <a:cubicBezTo>
                  <a:pt x="1164905" y="305745"/>
                  <a:pt x="1164129" y="304381"/>
                  <a:pt x="1164905" y="304111"/>
                </a:cubicBezTo>
                <a:close/>
                <a:moveTo>
                  <a:pt x="927619" y="301937"/>
                </a:moveTo>
                <a:cubicBezTo>
                  <a:pt x="927838" y="302139"/>
                  <a:pt x="927821" y="302544"/>
                  <a:pt x="927888" y="302813"/>
                </a:cubicBezTo>
                <a:cubicBezTo>
                  <a:pt x="927973" y="303201"/>
                  <a:pt x="928108" y="303521"/>
                  <a:pt x="927754" y="303841"/>
                </a:cubicBezTo>
                <a:cubicBezTo>
                  <a:pt x="927231" y="304330"/>
                  <a:pt x="926473" y="304246"/>
                  <a:pt x="926406" y="305038"/>
                </a:cubicBezTo>
                <a:cubicBezTo>
                  <a:pt x="926355" y="305594"/>
                  <a:pt x="926018" y="305611"/>
                  <a:pt x="925462" y="305476"/>
                </a:cubicBezTo>
                <a:cubicBezTo>
                  <a:pt x="925091" y="305375"/>
                  <a:pt x="924973" y="305139"/>
                  <a:pt x="924788" y="304718"/>
                </a:cubicBezTo>
                <a:cubicBezTo>
                  <a:pt x="924822" y="304431"/>
                  <a:pt x="925226" y="304161"/>
                  <a:pt x="925445" y="304010"/>
                </a:cubicBezTo>
                <a:cubicBezTo>
                  <a:pt x="925715" y="303841"/>
                  <a:pt x="926086" y="303791"/>
                  <a:pt x="926305" y="303622"/>
                </a:cubicBezTo>
                <a:cubicBezTo>
                  <a:pt x="926759" y="303235"/>
                  <a:pt x="926490" y="302493"/>
                  <a:pt x="926759" y="302022"/>
                </a:cubicBezTo>
                <a:cubicBezTo>
                  <a:pt x="926928" y="301735"/>
                  <a:pt x="927366" y="301701"/>
                  <a:pt x="927619" y="301937"/>
                </a:cubicBezTo>
                <a:close/>
                <a:moveTo>
                  <a:pt x="276916" y="295147"/>
                </a:moveTo>
                <a:cubicBezTo>
                  <a:pt x="276967" y="295248"/>
                  <a:pt x="277118" y="295198"/>
                  <a:pt x="277252" y="295231"/>
                </a:cubicBezTo>
                <a:cubicBezTo>
                  <a:pt x="277523" y="295315"/>
                  <a:pt x="277808" y="295636"/>
                  <a:pt x="277995" y="295838"/>
                </a:cubicBezTo>
                <a:cubicBezTo>
                  <a:pt x="278315" y="296209"/>
                  <a:pt x="278450" y="296714"/>
                  <a:pt x="278382" y="297203"/>
                </a:cubicBezTo>
                <a:cubicBezTo>
                  <a:pt x="278281" y="297944"/>
                  <a:pt x="277910" y="298382"/>
                  <a:pt x="277118" y="298416"/>
                </a:cubicBezTo>
                <a:cubicBezTo>
                  <a:pt x="276898" y="298416"/>
                  <a:pt x="276680" y="298382"/>
                  <a:pt x="276461" y="298382"/>
                </a:cubicBezTo>
                <a:cubicBezTo>
                  <a:pt x="276192" y="298365"/>
                  <a:pt x="275804" y="298568"/>
                  <a:pt x="275551" y="298433"/>
                </a:cubicBezTo>
                <a:cubicBezTo>
                  <a:pt x="275400" y="298349"/>
                  <a:pt x="275450" y="298247"/>
                  <a:pt x="275366" y="298129"/>
                </a:cubicBezTo>
                <a:cubicBezTo>
                  <a:pt x="275248" y="297978"/>
                  <a:pt x="275063" y="297944"/>
                  <a:pt x="274911" y="297826"/>
                </a:cubicBezTo>
                <a:cubicBezTo>
                  <a:pt x="274641" y="297624"/>
                  <a:pt x="274523" y="297102"/>
                  <a:pt x="274995" y="297068"/>
                </a:cubicBezTo>
                <a:cubicBezTo>
                  <a:pt x="275349" y="297034"/>
                  <a:pt x="275501" y="297506"/>
                  <a:pt x="275888" y="297455"/>
                </a:cubicBezTo>
                <a:lnTo>
                  <a:pt x="275905" y="297455"/>
                </a:lnTo>
                <a:cubicBezTo>
                  <a:pt x="276242" y="297405"/>
                  <a:pt x="276393" y="297068"/>
                  <a:pt x="276428" y="296748"/>
                </a:cubicBezTo>
                <a:cubicBezTo>
                  <a:pt x="276444" y="296444"/>
                  <a:pt x="276310" y="296124"/>
                  <a:pt x="276377" y="295821"/>
                </a:cubicBezTo>
                <a:cubicBezTo>
                  <a:pt x="276444" y="295518"/>
                  <a:pt x="276662" y="295332"/>
                  <a:pt x="276916" y="295147"/>
                </a:cubicBezTo>
                <a:close/>
                <a:moveTo>
                  <a:pt x="1128322" y="291355"/>
                </a:moveTo>
                <a:cubicBezTo>
                  <a:pt x="1128440" y="291372"/>
                  <a:pt x="1128558" y="291389"/>
                  <a:pt x="1128676" y="291389"/>
                </a:cubicBezTo>
                <a:cubicBezTo>
                  <a:pt x="1128878" y="291389"/>
                  <a:pt x="1129080" y="291389"/>
                  <a:pt x="1129266" y="291355"/>
                </a:cubicBezTo>
                <a:cubicBezTo>
                  <a:pt x="1129080" y="291372"/>
                  <a:pt x="1128878" y="291389"/>
                  <a:pt x="1128676" y="291372"/>
                </a:cubicBezTo>
                <a:cubicBezTo>
                  <a:pt x="1128558" y="291372"/>
                  <a:pt x="1128440" y="291372"/>
                  <a:pt x="1128322" y="291355"/>
                </a:cubicBezTo>
                <a:close/>
                <a:moveTo>
                  <a:pt x="283976" y="288490"/>
                </a:moveTo>
                <a:cubicBezTo>
                  <a:pt x="284683" y="288794"/>
                  <a:pt x="284768" y="289316"/>
                  <a:pt x="285661" y="289047"/>
                </a:cubicBezTo>
                <a:cubicBezTo>
                  <a:pt x="286453" y="290580"/>
                  <a:pt x="287615" y="288794"/>
                  <a:pt x="288609" y="289249"/>
                </a:cubicBezTo>
                <a:cubicBezTo>
                  <a:pt x="289452" y="289636"/>
                  <a:pt x="289755" y="290142"/>
                  <a:pt x="290766" y="290277"/>
                </a:cubicBezTo>
                <a:cubicBezTo>
                  <a:pt x="291440" y="290361"/>
                  <a:pt x="292148" y="290395"/>
                  <a:pt x="292637" y="290917"/>
                </a:cubicBezTo>
                <a:cubicBezTo>
                  <a:pt x="293024" y="291338"/>
                  <a:pt x="292957" y="292046"/>
                  <a:pt x="293462" y="292366"/>
                </a:cubicBezTo>
                <a:cubicBezTo>
                  <a:pt x="294170" y="292821"/>
                  <a:pt x="295215" y="292282"/>
                  <a:pt x="295956" y="292450"/>
                </a:cubicBezTo>
                <a:cubicBezTo>
                  <a:pt x="296596" y="292585"/>
                  <a:pt x="296917" y="293225"/>
                  <a:pt x="297388" y="293664"/>
                </a:cubicBezTo>
                <a:cubicBezTo>
                  <a:pt x="298315" y="294523"/>
                  <a:pt x="299596" y="294826"/>
                  <a:pt x="300489" y="295719"/>
                </a:cubicBezTo>
                <a:cubicBezTo>
                  <a:pt x="300725" y="295955"/>
                  <a:pt x="300944" y="296275"/>
                  <a:pt x="301298" y="296275"/>
                </a:cubicBezTo>
                <a:cubicBezTo>
                  <a:pt x="301888" y="296292"/>
                  <a:pt x="301534" y="295483"/>
                  <a:pt x="302411" y="296208"/>
                </a:cubicBezTo>
                <a:cubicBezTo>
                  <a:pt x="302849" y="296562"/>
                  <a:pt x="303034" y="297101"/>
                  <a:pt x="303540" y="297387"/>
                </a:cubicBezTo>
                <a:cubicBezTo>
                  <a:pt x="302731" y="298078"/>
                  <a:pt x="303607" y="298735"/>
                  <a:pt x="304113" y="297994"/>
                </a:cubicBezTo>
                <a:cubicBezTo>
                  <a:pt x="304467" y="298533"/>
                  <a:pt x="304483" y="299022"/>
                  <a:pt x="305124" y="299342"/>
                </a:cubicBezTo>
                <a:cubicBezTo>
                  <a:pt x="305697" y="299629"/>
                  <a:pt x="306017" y="299393"/>
                  <a:pt x="306556" y="299393"/>
                </a:cubicBezTo>
                <a:cubicBezTo>
                  <a:pt x="307348" y="299359"/>
                  <a:pt x="307887" y="299780"/>
                  <a:pt x="308629" y="299949"/>
                </a:cubicBezTo>
                <a:cubicBezTo>
                  <a:pt x="309033" y="300033"/>
                  <a:pt x="309437" y="299932"/>
                  <a:pt x="309825" y="300033"/>
                </a:cubicBezTo>
                <a:cubicBezTo>
                  <a:pt x="310078" y="300623"/>
                  <a:pt x="309623" y="300488"/>
                  <a:pt x="309488" y="300757"/>
                </a:cubicBezTo>
                <a:cubicBezTo>
                  <a:pt x="309370" y="300993"/>
                  <a:pt x="309319" y="301263"/>
                  <a:pt x="309218" y="301549"/>
                </a:cubicBezTo>
                <a:cubicBezTo>
                  <a:pt x="309117" y="301870"/>
                  <a:pt x="308527" y="301768"/>
                  <a:pt x="309218" y="302072"/>
                </a:cubicBezTo>
                <a:cubicBezTo>
                  <a:pt x="309724" y="302291"/>
                  <a:pt x="310533" y="301870"/>
                  <a:pt x="311089" y="302004"/>
                </a:cubicBezTo>
                <a:cubicBezTo>
                  <a:pt x="312083" y="302223"/>
                  <a:pt x="312605" y="303184"/>
                  <a:pt x="313481" y="303521"/>
                </a:cubicBezTo>
                <a:cubicBezTo>
                  <a:pt x="314408" y="303875"/>
                  <a:pt x="315909" y="304161"/>
                  <a:pt x="315909" y="305509"/>
                </a:cubicBezTo>
                <a:cubicBezTo>
                  <a:pt x="315032" y="305846"/>
                  <a:pt x="314139" y="306284"/>
                  <a:pt x="313161" y="306200"/>
                </a:cubicBezTo>
                <a:cubicBezTo>
                  <a:pt x="312369" y="306133"/>
                  <a:pt x="312454" y="305947"/>
                  <a:pt x="311780" y="306268"/>
                </a:cubicBezTo>
                <a:cubicBezTo>
                  <a:pt x="311038" y="306621"/>
                  <a:pt x="310701" y="307093"/>
                  <a:pt x="310432" y="305947"/>
                </a:cubicBezTo>
                <a:cubicBezTo>
                  <a:pt x="310128" y="306166"/>
                  <a:pt x="309825" y="306402"/>
                  <a:pt x="309454" y="306503"/>
                </a:cubicBezTo>
                <a:lnTo>
                  <a:pt x="309471" y="306520"/>
                </a:lnTo>
                <a:cubicBezTo>
                  <a:pt x="308275" y="306824"/>
                  <a:pt x="307163" y="305779"/>
                  <a:pt x="306000" y="305661"/>
                </a:cubicBezTo>
                <a:cubicBezTo>
                  <a:pt x="304517" y="305509"/>
                  <a:pt x="303472" y="305762"/>
                  <a:pt x="302091" y="306284"/>
                </a:cubicBezTo>
                <a:cubicBezTo>
                  <a:pt x="301348" y="306571"/>
                  <a:pt x="300675" y="306840"/>
                  <a:pt x="299849" y="306908"/>
                </a:cubicBezTo>
                <a:cubicBezTo>
                  <a:pt x="299562" y="306925"/>
                  <a:pt x="298669" y="307076"/>
                  <a:pt x="298383" y="306908"/>
                </a:cubicBezTo>
                <a:cubicBezTo>
                  <a:pt x="297018" y="306065"/>
                  <a:pt x="299292" y="305139"/>
                  <a:pt x="299815" y="304970"/>
                </a:cubicBezTo>
                <a:cubicBezTo>
                  <a:pt x="300657" y="304700"/>
                  <a:pt x="301400" y="304785"/>
                  <a:pt x="301720" y="303875"/>
                </a:cubicBezTo>
                <a:cubicBezTo>
                  <a:pt x="302310" y="302173"/>
                  <a:pt x="300135" y="302291"/>
                  <a:pt x="299124" y="301903"/>
                </a:cubicBezTo>
                <a:cubicBezTo>
                  <a:pt x="298736" y="301752"/>
                  <a:pt x="298315" y="301533"/>
                  <a:pt x="297944" y="301314"/>
                </a:cubicBezTo>
                <a:cubicBezTo>
                  <a:pt x="297709" y="301179"/>
                  <a:pt x="297607" y="301010"/>
                  <a:pt x="297372" y="300909"/>
                </a:cubicBezTo>
                <a:cubicBezTo>
                  <a:pt x="296917" y="300690"/>
                  <a:pt x="296074" y="300825"/>
                  <a:pt x="295703" y="300420"/>
                </a:cubicBezTo>
                <a:cubicBezTo>
                  <a:pt x="294895" y="299561"/>
                  <a:pt x="295973" y="298196"/>
                  <a:pt x="295282" y="297320"/>
                </a:cubicBezTo>
                <a:cubicBezTo>
                  <a:pt x="294945" y="296899"/>
                  <a:pt x="294355" y="296899"/>
                  <a:pt x="293867" y="297050"/>
                </a:cubicBezTo>
                <a:cubicBezTo>
                  <a:pt x="293530" y="297152"/>
                  <a:pt x="293631" y="297387"/>
                  <a:pt x="293193" y="297455"/>
                </a:cubicBezTo>
                <a:cubicBezTo>
                  <a:pt x="292839" y="297522"/>
                  <a:pt x="292367" y="297337"/>
                  <a:pt x="292064" y="297135"/>
                </a:cubicBezTo>
                <a:cubicBezTo>
                  <a:pt x="291609" y="296815"/>
                  <a:pt x="291491" y="296562"/>
                  <a:pt x="291002" y="296343"/>
                </a:cubicBezTo>
                <a:cubicBezTo>
                  <a:pt x="290025" y="295921"/>
                  <a:pt x="289839" y="296006"/>
                  <a:pt x="289048" y="295247"/>
                </a:cubicBezTo>
                <a:cubicBezTo>
                  <a:pt x="288390" y="294641"/>
                  <a:pt x="288289" y="294236"/>
                  <a:pt x="287329" y="294540"/>
                </a:cubicBezTo>
                <a:cubicBezTo>
                  <a:pt x="286638" y="294759"/>
                  <a:pt x="286655" y="294927"/>
                  <a:pt x="285998" y="294506"/>
                </a:cubicBezTo>
                <a:cubicBezTo>
                  <a:pt x="285223" y="294001"/>
                  <a:pt x="284313" y="293293"/>
                  <a:pt x="284313" y="294759"/>
                </a:cubicBezTo>
                <a:cubicBezTo>
                  <a:pt x="283571" y="294708"/>
                  <a:pt x="283285" y="293899"/>
                  <a:pt x="282577" y="293798"/>
                </a:cubicBezTo>
                <a:cubicBezTo>
                  <a:pt x="282021" y="293714"/>
                  <a:pt x="282123" y="294001"/>
                  <a:pt x="281684" y="293664"/>
                </a:cubicBezTo>
                <a:cubicBezTo>
                  <a:pt x="281465" y="293512"/>
                  <a:pt x="281313" y="293124"/>
                  <a:pt x="281281" y="292888"/>
                </a:cubicBezTo>
                <a:cubicBezTo>
                  <a:pt x="281634" y="292703"/>
                  <a:pt x="282678" y="292450"/>
                  <a:pt x="282375" y="291844"/>
                </a:cubicBezTo>
                <a:cubicBezTo>
                  <a:pt x="282139" y="291372"/>
                  <a:pt x="280167" y="291170"/>
                  <a:pt x="279629" y="291271"/>
                </a:cubicBezTo>
                <a:cubicBezTo>
                  <a:pt x="279039" y="291372"/>
                  <a:pt x="278467" y="291591"/>
                  <a:pt x="278045" y="291978"/>
                </a:cubicBezTo>
                <a:cubicBezTo>
                  <a:pt x="277606" y="292383"/>
                  <a:pt x="277590" y="292619"/>
                  <a:pt x="276898" y="292703"/>
                </a:cubicBezTo>
                <a:cubicBezTo>
                  <a:pt x="276495" y="292754"/>
                  <a:pt x="275669" y="292602"/>
                  <a:pt x="275366" y="292973"/>
                </a:cubicBezTo>
                <a:cubicBezTo>
                  <a:pt x="275198" y="293209"/>
                  <a:pt x="275316" y="293630"/>
                  <a:pt x="275147" y="293883"/>
                </a:cubicBezTo>
                <a:cubicBezTo>
                  <a:pt x="274372" y="294978"/>
                  <a:pt x="270968" y="292905"/>
                  <a:pt x="271069" y="294776"/>
                </a:cubicBezTo>
                <a:cubicBezTo>
                  <a:pt x="271069" y="294944"/>
                  <a:pt x="271339" y="295180"/>
                  <a:pt x="271322" y="295399"/>
                </a:cubicBezTo>
                <a:cubicBezTo>
                  <a:pt x="271288" y="295938"/>
                  <a:pt x="270715" y="295820"/>
                  <a:pt x="270176" y="295871"/>
                </a:cubicBezTo>
                <a:cubicBezTo>
                  <a:pt x="269384" y="295938"/>
                  <a:pt x="268642" y="295601"/>
                  <a:pt x="268609" y="296579"/>
                </a:cubicBezTo>
                <a:cubicBezTo>
                  <a:pt x="268237" y="296343"/>
                  <a:pt x="268018" y="295871"/>
                  <a:pt x="267564" y="296157"/>
                </a:cubicBezTo>
                <a:cubicBezTo>
                  <a:pt x="267463" y="295551"/>
                  <a:pt x="267951" y="295096"/>
                  <a:pt x="268389" y="294826"/>
                </a:cubicBezTo>
                <a:cubicBezTo>
                  <a:pt x="269030" y="294439"/>
                  <a:pt x="269182" y="294742"/>
                  <a:pt x="269772" y="294843"/>
                </a:cubicBezTo>
                <a:cubicBezTo>
                  <a:pt x="271557" y="295163"/>
                  <a:pt x="269688" y="292787"/>
                  <a:pt x="269923" y="292147"/>
                </a:cubicBezTo>
                <a:cubicBezTo>
                  <a:pt x="270193" y="291439"/>
                  <a:pt x="271912" y="291220"/>
                  <a:pt x="272569" y="291018"/>
                </a:cubicBezTo>
                <a:cubicBezTo>
                  <a:pt x="273445" y="290748"/>
                  <a:pt x="274271" y="290513"/>
                  <a:pt x="275113" y="290142"/>
                </a:cubicBezTo>
                <a:cubicBezTo>
                  <a:pt x="277119" y="289266"/>
                  <a:pt x="279292" y="289737"/>
                  <a:pt x="281313" y="289030"/>
                </a:cubicBezTo>
                <a:cubicBezTo>
                  <a:pt x="282123" y="288743"/>
                  <a:pt x="283150" y="288120"/>
                  <a:pt x="283976" y="288490"/>
                </a:cubicBezTo>
                <a:close/>
                <a:moveTo>
                  <a:pt x="1209002" y="277976"/>
                </a:moveTo>
                <a:cubicBezTo>
                  <a:pt x="1209356" y="277656"/>
                  <a:pt x="1209726" y="277588"/>
                  <a:pt x="1210164" y="278178"/>
                </a:cubicBezTo>
                <a:lnTo>
                  <a:pt x="1210597" y="278942"/>
                </a:lnTo>
                <a:lnTo>
                  <a:pt x="1210586" y="278936"/>
                </a:lnTo>
                <a:lnTo>
                  <a:pt x="1210603" y="278953"/>
                </a:lnTo>
                <a:lnTo>
                  <a:pt x="1210597" y="278942"/>
                </a:lnTo>
                <a:lnTo>
                  <a:pt x="1211445" y="279408"/>
                </a:lnTo>
                <a:cubicBezTo>
                  <a:pt x="1211900" y="279931"/>
                  <a:pt x="1211546" y="280975"/>
                  <a:pt x="1211361" y="281582"/>
                </a:cubicBezTo>
                <a:cubicBezTo>
                  <a:pt x="1211142" y="282290"/>
                  <a:pt x="1211176" y="283082"/>
                  <a:pt x="1211209" y="283823"/>
                </a:cubicBezTo>
                <a:cubicBezTo>
                  <a:pt x="1211243" y="284716"/>
                  <a:pt x="1211395" y="285677"/>
                  <a:pt x="1211176" y="286586"/>
                </a:cubicBezTo>
                <a:cubicBezTo>
                  <a:pt x="1210973" y="287328"/>
                  <a:pt x="1210569" y="287968"/>
                  <a:pt x="1210367" y="288726"/>
                </a:cubicBezTo>
                <a:cubicBezTo>
                  <a:pt x="1210181" y="289468"/>
                  <a:pt x="1210063" y="290395"/>
                  <a:pt x="1209625" y="291001"/>
                </a:cubicBezTo>
                <a:cubicBezTo>
                  <a:pt x="1209440" y="291237"/>
                  <a:pt x="1209170" y="291372"/>
                  <a:pt x="1208985" y="291608"/>
                </a:cubicBezTo>
                <a:cubicBezTo>
                  <a:pt x="1208328" y="292434"/>
                  <a:pt x="1208749" y="293141"/>
                  <a:pt x="1209086" y="293950"/>
                </a:cubicBezTo>
                <a:cubicBezTo>
                  <a:pt x="1209322" y="294523"/>
                  <a:pt x="1209659" y="295922"/>
                  <a:pt x="1208850" y="296191"/>
                </a:cubicBezTo>
                <a:cubicBezTo>
                  <a:pt x="1208092" y="296444"/>
                  <a:pt x="1207772" y="295433"/>
                  <a:pt x="1207620" y="294927"/>
                </a:cubicBezTo>
                <a:cubicBezTo>
                  <a:pt x="1207334" y="294001"/>
                  <a:pt x="1207334" y="293158"/>
                  <a:pt x="1206778" y="292332"/>
                </a:cubicBezTo>
                <a:cubicBezTo>
                  <a:pt x="1206323" y="291658"/>
                  <a:pt x="1205396" y="291338"/>
                  <a:pt x="1205093" y="290580"/>
                </a:cubicBezTo>
                <a:cubicBezTo>
                  <a:pt x="1204840" y="289957"/>
                  <a:pt x="1205059" y="289198"/>
                  <a:pt x="1204991" y="288541"/>
                </a:cubicBezTo>
                <a:cubicBezTo>
                  <a:pt x="1204924" y="287732"/>
                  <a:pt x="1204317" y="287682"/>
                  <a:pt x="1204334" y="286839"/>
                </a:cubicBezTo>
                <a:cubicBezTo>
                  <a:pt x="1204368" y="285778"/>
                  <a:pt x="1204722" y="284379"/>
                  <a:pt x="1205076" y="283351"/>
                </a:cubicBezTo>
                <a:cubicBezTo>
                  <a:pt x="1205295" y="282728"/>
                  <a:pt x="1205598" y="282087"/>
                  <a:pt x="1206003" y="281599"/>
                </a:cubicBezTo>
                <a:cubicBezTo>
                  <a:pt x="1206373" y="281161"/>
                  <a:pt x="1206862" y="280942"/>
                  <a:pt x="1207131" y="280504"/>
                </a:cubicBezTo>
                <a:cubicBezTo>
                  <a:pt x="1207452" y="279981"/>
                  <a:pt x="1207233" y="279257"/>
                  <a:pt x="1207603" y="278785"/>
                </a:cubicBezTo>
                <a:cubicBezTo>
                  <a:pt x="1207907" y="278414"/>
                  <a:pt x="1208581" y="278161"/>
                  <a:pt x="1209002" y="277976"/>
                </a:cubicBezTo>
                <a:close/>
                <a:moveTo>
                  <a:pt x="887111" y="274421"/>
                </a:moveTo>
                <a:cubicBezTo>
                  <a:pt x="887026" y="274505"/>
                  <a:pt x="886942" y="274606"/>
                  <a:pt x="886858" y="274691"/>
                </a:cubicBezTo>
                <a:lnTo>
                  <a:pt x="886841" y="274691"/>
                </a:lnTo>
                <a:cubicBezTo>
                  <a:pt x="886892" y="274640"/>
                  <a:pt x="886959" y="274556"/>
                  <a:pt x="886959" y="274556"/>
                </a:cubicBezTo>
                <a:close/>
                <a:moveTo>
                  <a:pt x="1058259" y="268354"/>
                </a:moveTo>
                <a:cubicBezTo>
                  <a:pt x="1058512" y="268540"/>
                  <a:pt x="1058781" y="268658"/>
                  <a:pt x="1059000" y="268742"/>
                </a:cubicBezTo>
                <a:cubicBezTo>
                  <a:pt x="1059101" y="268776"/>
                  <a:pt x="1059186" y="268809"/>
                  <a:pt x="1059270" y="268843"/>
                </a:cubicBezTo>
                <a:cubicBezTo>
                  <a:pt x="1059186" y="268809"/>
                  <a:pt x="1059101" y="268776"/>
                  <a:pt x="1059000" y="268725"/>
                </a:cubicBezTo>
                <a:cubicBezTo>
                  <a:pt x="1058781" y="268641"/>
                  <a:pt x="1058512" y="268540"/>
                  <a:pt x="1058259" y="268354"/>
                </a:cubicBezTo>
                <a:close/>
                <a:moveTo>
                  <a:pt x="1100823" y="266585"/>
                </a:moveTo>
                <a:cubicBezTo>
                  <a:pt x="1100873" y="266619"/>
                  <a:pt x="1100941" y="266653"/>
                  <a:pt x="1101025" y="266653"/>
                </a:cubicBezTo>
                <a:cubicBezTo>
                  <a:pt x="1101075" y="266653"/>
                  <a:pt x="1101160" y="266636"/>
                  <a:pt x="1101160" y="266636"/>
                </a:cubicBezTo>
                <a:lnTo>
                  <a:pt x="1101025" y="266636"/>
                </a:lnTo>
                <a:cubicBezTo>
                  <a:pt x="1100941" y="266636"/>
                  <a:pt x="1100873" y="266619"/>
                  <a:pt x="1100823" y="266585"/>
                </a:cubicBezTo>
                <a:close/>
                <a:moveTo>
                  <a:pt x="984303" y="258699"/>
                </a:moveTo>
                <a:cubicBezTo>
                  <a:pt x="984168" y="258767"/>
                  <a:pt x="984067" y="258834"/>
                  <a:pt x="983949" y="258901"/>
                </a:cubicBezTo>
                <a:cubicBezTo>
                  <a:pt x="983814" y="258986"/>
                  <a:pt x="983663" y="259053"/>
                  <a:pt x="983528" y="259154"/>
                </a:cubicBezTo>
                <a:cubicBezTo>
                  <a:pt x="983663" y="259070"/>
                  <a:pt x="983814" y="259003"/>
                  <a:pt x="983949" y="258918"/>
                </a:cubicBezTo>
                <a:cubicBezTo>
                  <a:pt x="984067" y="258851"/>
                  <a:pt x="984168" y="258784"/>
                  <a:pt x="984303" y="258699"/>
                </a:cubicBezTo>
                <a:close/>
                <a:moveTo>
                  <a:pt x="146917" y="254892"/>
                </a:moveTo>
                <a:cubicBezTo>
                  <a:pt x="147171" y="254824"/>
                  <a:pt x="147188" y="255094"/>
                  <a:pt x="147237" y="255262"/>
                </a:cubicBezTo>
                <a:cubicBezTo>
                  <a:pt x="147288" y="255431"/>
                  <a:pt x="147407" y="255549"/>
                  <a:pt x="147473" y="255717"/>
                </a:cubicBezTo>
                <a:lnTo>
                  <a:pt x="147491" y="255734"/>
                </a:lnTo>
                <a:cubicBezTo>
                  <a:pt x="147524" y="255818"/>
                  <a:pt x="147559" y="255903"/>
                  <a:pt x="147524" y="255987"/>
                </a:cubicBezTo>
                <a:cubicBezTo>
                  <a:pt x="147491" y="256071"/>
                  <a:pt x="147355" y="256105"/>
                  <a:pt x="147355" y="256189"/>
                </a:cubicBezTo>
                <a:cubicBezTo>
                  <a:pt x="147339" y="256442"/>
                  <a:pt x="147928" y="256290"/>
                  <a:pt x="148063" y="256492"/>
                </a:cubicBezTo>
                <a:cubicBezTo>
                  <a:pt x="148232" y="256779"/>
                  <a:pt x="147794" y="257116"/>
                  <a:pt x="147710" y="257385"/>
                </a:cubicBezTo>
                <a:cubicBezTo>
                  <a:pt x="147659" y="257554"/>
                  <a:pt x="147760" y="257824"/>
                  <a:pt x="147659" y="257958"/>
                </a:cubicBezTo>
                <a:cubicBezTo>
                  <a:pt x="147574" y="258043"/>
                  <a:pt x="147491" y="257925"/>
                  <a:pt x="147407" y="257857"/>
                </a:cubicBezTo>
                <a:cubicBezTo>
                  <a:pt x="146934" y="257453"/>
                  <a:pt x="146580" y="257470"/>
                  <a:pt x="146277" y="256290"/>
                </a:cubicBezTo>
                <a:cubicBezTo>
                  <a:pt x="146277" y="255835"/>
                  <a:pt x="146312" y="255633"/>
                  <a:pt x="146412" y="255380"/>
                </a:cubicBezTo>
                <a:cubicBezTo>
                  <a:pt x="146479" y="255178"/>
                  <a:pt x="146681" y="254959"/>
                  <a:pt x="146917" y="254892"/>
                </a:cubicBezTo>
                <a:close/>
                <a:moveTo>
                  <a:pt x="638958" y="248050"/>
                </a:moveTo>
                <a:lnTo>
                  <a:pt x="634542" y="251302"/>
                </a:lnTo>
                <a:lnTo>
                  <a:pt x="638958" y="248067"/>
                </a:lnTo>
                <a:close/>
                <a:moveTo>
                  <a:pt x="146412" y="239928"/>
                </a:moveTo>
                <a:cubicBezTo>
                  <a:pt x="146446" y="239979"/>
                  <a:pt x="146564" y="240046"/>
                  <a:pt x="146564" y="240046"/>
                </a:cubicBezTo>
                <a:lnTo>
                  <a:pt x="161072" y="246231"/>
                </a:lnTo>
                <a:lnTo>
                  <a:pt x="146564" y="240030"/>
                </a:lnTo>
                <a:cubicBezTo>
                  <a:pt x="146513" y="239996"/>
                  <a:pt x="146446" y="239962"/>
                  <a:pt x="146412" y="239928"/>
                </a:cubicBezTo>
                <a:close/>
                <a:moveTo>
                  <a:pt x="1236704" y="239355"/>
                </a:moveTo>
                <a:cubicBezTo>
                  <a:pt x="1237041" y="239406"/>
                  <a:pt x="1237361" y="239743"/>
                  <a:pt x="1237395" y="240097"/>
                </a:cubicBezTo>
                <a:cubicBezTo>
                  <a:pt x="1237445" y="240602"/>
                  <a:pt x="1237327" y="241091"/>
                  <a:pt x="1237294" y="241580"/>
                </a:cubicBezTo>
                <a:cubicBezTo>
                  <a:pt x="1237277" y="241866"/>
                  <a:pt x="1237243" y="241967"/>
                  <a:pt x="1236923" y="241900"/>
                </a:cubicBezTo>
                <a:cubicBezTo>
                  <a:pt x="1236670" y="241849"/>
                  <a:pt x="1236603" y="241714"/>
                  <a:pt x="1236535" y="241479"/>
                </a:cubicBezTo>
                <a:cubicBezTo>
                  <a:pt x="1236468" y="241259"/>
                  <a:pt x="1236502" y="241024"/>
                  <a:pt x="1236451" y="240821"/>
                </a:cubicBezTo>
                <a:cubicBezTo>
                  <a:pt x="1236350" y="240484"/>
                  <a:pt x="1236013" y="240366"/>
                  <a:pt x="1235659" y="240316"/>
                </a:cubicBezTo>
                <a:lnTo>
                  <a:pt x="1235676" y="240316"/>
                </a:lnTo>
                <a:cubicBezTo>
                  <a:pt x="1235659" y="240164"/>
                  <a:pt x="1235642" y="240029"/>
                  <a:pt x="1235929" y="240080"/>
                </a:cubicBezTo>
                <a:cubicBezTo>
                  <a:pt x="1235929" y="239911"/>
                  <a:pt x="1235878" y="239709"/>
                  <a:pt x="1235979" y="239558"/>
                </a:cubicBezTo>
                <a:cubicBezTo>
                  <a:pt x="1236097" y="239355"/>
                  <a:pt x="1236485" y="239322"/>
                  <a:pt x="1236704" y="239355"/>
                </a:cubicBezTo>
                <a:close/>
                <a:moveTo>
                  <a:pt x="1252937" y="236545"/>
                </a:moveTo>
                <a:lnTo>
                  <a:pt x="1252981" y="236575"/>
                </a:lnTo>
                <a:lnTo>
                  <a:pt x="1252930" y="236592"/>
                </a:lnTo>
                <a:close/>
                <a:moveTo>
                  <a:pt x="967470" y="233778"/>
                </a:moveTo>
                <a:cubicBezTo>
                  <a:pt x="967571" y="233862"/>
                  <a:pt x="967655" y="233946"/>
                  <a:pt x="967739" y="234030"/>
                </a:cubicBezTo>
                <a:lnTo>
                  <a:pt x="967739" y="234014"/>
                </a:lnTo>
                <a:cubicBezTo>
                  <a:pt x="967655" y="233946"/>
                  <a:pt x="967571" y="233862"/>
                  <a:pt x="967470" y="233778"/>
                </a:cubicBezTo>
                <a:close/>
                <a:moveTo>
                  <a:pt x="1235558" y="232430"/>
                </a:moveTo>
                <a:cubicBezTo>
                  <a:pt x="1235962" y="232076"/>
                  <a:pt x="1237277" y="232312"/>
                  <a:pt x="1237715" y="232497"/>
                </a:cubicBezTo>
                <a:cubicBezTo>
                  <a:pt x="1238001" y="232615"/>
                  <a:pt x="1238086" y="232767"/>
                  <a:pt x="1238288" y="232986"/>
                </a:cubicBezTo>
                <a:cubicBezTo>
                  <a:pt x="1238659" y="233391"/>
                  <a:pt x="1238793" y="233357"/>
                  <a:pt x="1239467" y="233475"/>
                </a:cubicBezTo>
                <a:cubicBezTo>
                  <a:pt x="1239855" y="233542"/>
                  <a:pt x="1240815" y="233424"/>
                  <a:pt x="1241152" y="233660"/>
                </a:cubicBezTo>
                <a:cubicBezTo>
                  <a:pt x="1241355" y="233812"/>
                  <a:pt x="1241439" y="234182"/>
                  <a:pt x="1241439" y="234418"/>
                </a:cubicBezTo>
                <a:cubicBezTo>
                  <a:pt x="1241456" y="234654"/>
                  <a:pt x="1241220" y="235109"/>
                  <a:pt x="1241304" y="235278"/>
                </a:cubicBezTo>
                <a:cubicBezTo>
                  <a:pt x="1241540" y="235766"/>
                  <a:pt x="1242686" y="235497"/>
                  <a:pt x="1243056" y="236103"/>
                </a:cubicBezTo>
                <a:cubicBezTo>
                  <a:pt x="1243259" y="236424"/>
                  <a:pt x="1243191" y="236777"/>
                  <a:pt x="1243326" y="237064"/>
                </a:cubicBezTo>
                <a:cubicBezTo>
                  <a:pt x="1243495" y="237384"/>
                  <a:pt x="1243815" y="237367"/>
                  <a:pt x="1244000" y="237620"/>
                </a:cubicBezTo>
                <a:cubicBezTo>
                  <a:pt x="1244725" y="238564"/>
                  <a:pt x="1243680" y="240181"/>
                  <a:pt x="1243478" y="241091"/>
                </a:cubicBezTo>
                <a:cubicBezTo>
                  <a:pt x="1243073" y="242827"/>
                  <a:pt x="1244354" y="244461"/>
                  <a:pt x="1244034" y="246129"/>
                </a:cubicBezTo>
                <a:cubicBezTo>
                  <a:pt x="1243495" y="246298"/>
                  <a:pt x="1242399" y="244276"/>
                  <a:pt x="1242450" y="245641"/>
                </a:cubicBezTo>
                <a:cubicBezTo>
                  <a:pt x="1242467" y="246180"/>
                  <a:pt x="1243090" y="246786"/>
                  <a:pt x="1242399" y="247275"/>
                </a:cubicBezTo>
                <a:cubicBezTo>
                  <a:pt x="1241759" y="247730"/>
                  <a:pt x="1241473" y="246399"/>
                  <a:pt x="1241422" y="245860"/>
                </a:cubicBezTo>
                <a:cubicBezTo>
                  <a:pt x="1241371" y="245287"/>
                  <a:pt x="1241338" y="245017"/>
                  <a:pt x="1241119" y="244529"/>
                </a:cubicBezTo>
                <a:cubicBezTo>
                  <a:pt x="1241018" y="244276"/>
                  <a:pt x="1240950" y="244090"/>
                  <a:pt x="1240950" y="243821"/>
                </a:cubicBezTo>
                <a:cubicBezTo>
                  <a:pt x="1240529" y="244208"/>
                  <a:pt x="1240259" y="244882"/>
                  <a:pt x="1240293" y="245455"/>
                </a:cubicBezTo>
                <a:cubicBezTo>
                  <a:pt x="1240327" y="245826"/>
                  <a:pt x="1240546" y="246146"/>
                  <a:pt x="1240495" y="246534"/>
                </a:cubicBezTo>
                <a:cubicBezTo>
                  <a:pt x="1240007" y="246618"/>
                  <a:pt x="1239366" y="246348"/>
                  <a:pt x="1239046" y="245978"/>
                </a:cubicBezTo>
                <a:cubicBezTo>
                  <a:pt x="1238473" y="245337"/>
                  <a:pt x="1238878" y="244647"/>
                  <a:pt x="1238861" y="243871"/>
                </a:cubicBezTo>
                <a:cubicBezTo>
                  <a:pt x="1238827" y="242877"/>
                  <a:pt x="1237563" y="242608"/>
                  <a:pt x="1237917" y="241445"/>
                </a:cubicBezTo>
                <a:cubicBezTo>
                  <a:pt x="1238170" y="240602"/>
                  <a:pt x="1239248" y="239962"/>
                  <a:pt x="1238541" y="239019"/>
                </a:cubicBezTo>
                <a:cubicBezTo>
                  <a:pt x="1238153" y="238530"/>
                  <a:pt x="1237765" y="238530"/>
                  <a:pt x="1237563" y="237974"/>
                </a:cubicBezTo>
                <a:cubicBezTo>
                  <a:pt x="1237462" y="237704"/>
                  <a:pt x="1237479" y="237367"/>
                  <a:pt x="1237344" y="237114"/>
                </a:cubicBezTo>
                <a:cubicBezTo>
                  <a:pt x="1237058" y="236609"/>
                  <a:pt x="1236502" y="236558"/>
                  <a:pt x="1236013" y="236373"/>
                </a:cubicBezTo>
                <a:cubicBezTo>
                  <a:pt x="1235322" y="237182"/>
                  <a:pt x="1236788" y="237384"/>
                  <a:pt x="1236839" y="237940"/>
                </a:cubicBezTo>
                <a:cubicBezTo>
                  <a:pt x="1236923" y="238715"/>
                  <a:pt x="1236215" y="238446"/>
                  <a:pt x="1235828" y="238479"/>
                </a:cubicBezTo>
                <a:cubicBezTo>
                  <a:pt x="1235508" y="238496"/>
                  <a:pt x="1235659" y="238294"/>
                  <a:pt x="1235491" y="238648"/>
                </a:cubicBezTo>
                <a:cubicBezTo>
                  <a:pt x="1235407" y="238799"/>
                  <a:pt x="1235541" y="239153"/>
                  <a:pt x="1235440" y="239305"/>
                </a:cubicBezTo>
                <a:cubicBezTo>
                  <a:pt x="1235036" y="239861"/>
                  <a:pt x="1234952" y="239035"/>
                  <a:pt x="1234884" y="238732"/>
                </a:cubicBezTo>
                <a:cubicBezTo>
                  <a:pt x="1234732" y="237957"/>
                  <a:pt x="1234261" y="238193"/>
                  <a:pt x="1233839" y="237670"/>
                </a:cubicBezTo>
                <a:cubicBezTo>
                  <a:pt x="1233671" y="237468"/>
                  <a:pt x="1233553" y="237131"/>
                  <a:pt x="1233941" y="237064"/>
                </a:cubicBezTo>
                <a:cubicBezTo>
                  <a:pt x="1234261" y="236996"/>
                  <a:pt x="1234362" y="237401"/>
                  <a:pt x="1234412" y="237401"/>
                </a:cubicBezTo>
                <a:cubicBezTo>
                  <a:pt x="1234817" y="237384"/>
                  <a:pt x="1234682" y="237030"/>
                  <a:pt x="1234480" y="236777"/>
                </a:cubicBezTo>
                <a:cubicBezTo>
                  <a:pt x="1234109" y="236306"/>
                  <a:pt x="1233418" y="236053"/>
                  <a:pt x="1232913" y="235615"/>
                </a:cubicBezTo>
                <a:cubicBezTo>
                  <a:pt x="1232811" y="235497"/>
                  <a:pt x="1232761" y="235328"/>
                  <a:pt x="1232761" y="235160"/>
                </a:cubicBezTo>
                <a:cubicBezTo>
                  <a:pt x="1233014" y="235092"/>
                  <a:pt x="1233233" y="235261"/>
                  <a:pt x="1233469" y="235295"/>
                </a:cubicBezTo>
                <a:cubicBezTo>
                  <a:pt x="1233570" y="235008"/>
                  <a:pt x="1233604" y="234570"/>
                  <a:pt x="1233587" y="234267"/>
                </a:cubicBezTo>
                <a:cubicBezTo>
                  <a:pt x="1233924" y="234182"/>
                  <a:pt x="1234193" y="234486"/>
                  <a:pt x="1234497" y="234351"/>
                </a:cubicBezTo>
                <a:cubicBezTo>
                  <a:pt x="1234800" y="234216"/>
                  <a:pt x="1234766" y="233913"/>
                  <a:pt x="1234850" y="233660"/>
                </a:cubicBezTo>
                <a:cubicBezTo>
                  <a:pt x="1234901" y="233542"/>
                  <a:pt x="1234901" y="233357"/>
                  <a:pt x="1234968" y="233273"/>
                </a:cubicBezTo>
                <a:lnTo>
                  <a:pt x="1235235" y="233139"/>
                </a:lnTo>
                <a:lnTo>
                  <a:pt x="1235221" y="233171"/>
                </a:lnTo>
                <a:lnTo>
                  <a:pt x="1235272" y="233121"/>
                </a:lnTo>
                <a:lnTo>
                  <a:pt x="1235235" y="233139"/>
                </a:lnTo>
                <a:close/>
                <a:moveTo>
                  <a:pt x="1250908" y="229498"/>
                </a:moveTo>
                <a:cubicBezTo>
                  <a:pt x="1251195" y="229532"/>
                  <a:pt x="1251515" y="229734"/>
                  <a:pt x="1251768" y="229869"/>
                </a:cubicBezTo>
                <a:cubicBezTo>
                  <a:pt x="1252071" y="230020"/>
                  <a:pt x="1252307" y="230189"/>
                  <a:pt x="1252627" y="230273"/>
                </a:cubicBezTo>
                <a:cubicBezTo>
                  <a:pt x="1253217" y="230425"/>
                  <a:pt x="1253941" y="230324"/>
                  <a:pt x="1254110" y="231031"/>
                </a:cubicBezTo>
                <a:cubicBezTo>
                  <a:pt x="1254194" y="231453"/>
                  <a:pt x="1254110" y="231806"/>
                  <a:pt x="1254278" y="232211"/>
                </a:cubicBezTo>
                <a:cubicBezTo>
                  <a:pt x="1254430" y="232582"/>
                  <a:pt x="1254716" y="232767"/>
                  <a:pt x="1254497" y="233121"/>
                </a:cubicBezTo>
                <a:cubicBezTo>
                  <a:pt x="1254363" y="233340"/>
                  <a:pt x="1253941" y="233424"/>
                  <a:pt x="1253739" y="233609"/>
                </a:cubicBezTo>
                <a:cubicBezTo>
                  <a:pt x="1253486" y="233829"/>
                  <a:pt x="1253368" y="234115"/>
                  <a:pt x="1253234" y="234401"/>
                </a:cubicBezTo>
                <a:lnTo>
                  <a:pt x="1252937" y="236545"/>
                </a:lnTo>
                <a:lnTo>
                  <a:pt x="1249611" y="234283"/>
                </a:lnTo>
                <a:cubicBezTo>
                  <a:pt x="1248229" y="234620"/>
                  <a:pt x="1249425" y="236558"/>
                  <a:pt x="1248920" y="237418"/>
                </a:cubicBezTo>
                <a:cubicBezTo>
                  <a:pt x="1248684" y="237822"/>
                  <a:pt x="1248516" y="237974"/>
                  <a:pt x="1248482" y="238445"/>
                </a:cubicBezTo>
                <a:cubicBezTo>
                  <a:pt x="1248465" y="238580"/>
                  <a:pt x="1248549" y="238951"/>
                  <a:pt x="1248431" y="239052"/>
                </a:cubicBezTo>
                <a:cubicBezTo>
                  <a:pt x="1248162" y="239288"/>
                  <a:pt x="1247673" y="238799"/>
                  <a:pt x="1247521" y="238648"/>
                </a:cubicBezTo>
                <a:cubicBezTo>
                  <a:pt x="1247302" y="238395"/>
                  <a:pt x="1247033" y="238007"/>
                  <a:pt x="1246864" y="237687"/>
                </a:cubicBezTo>
                <a:cubicBezTo>
                  <a:pt x="1246763" y="237502"/>
                  <a:pt x="1246763" y="237097"/>
                  <a:pt x="1246595" y="236946"/>
                </a:cubicBezTo>
                <a:cubicBezTo>
                  <a:pt x="1246274" y="236643"/>
                  <a:pt x="1245904" y="236912"/>
                  <a:pt x="1245516" y="236727"/>
                </a:cubicBezTo>
                <a:cubicBezTo>
                  <a:pt x="1245533" y="236221"/>
                  <a:pt x="1245651" y="235244"/>
                  <a:pt x="1245129" y="235008"/>
                </a:cubicBezTo>
                <a:cubicBezTo>
                  <a:pt x="1244623" y="234789"/>
                  <a:pt x="1244320" y="235261"/>
                  <a:pt x="1243444" y="235294"/>
                </a:cubicBezTo>
                <a:cubicBezTo>
                  <a:pt x="1243410" y="234385"/>
                  <a:pt x="1244775" y="234368"/>
                  <a:pt x="1245263" y="233997"/>
                </a:cubicBezTo>
                <a:cubicBezTo>
                  <a:pt x="1245735" y="233643"/>
                  <a:pt x="1245483" y="233003"/>
                  <a:pt x="1245365" y="232497"/>
                </a:cubicBezTo>
                <a:cubicBezTo>
                  <a:pt x="1245230" y="231874"/>
                  <a:pt x="1245634" y="231183"/>
                  <a:pt x="1246359" y="231655"/>
                </a:cubicBezTo>
                <a:cubicBezTo>
                  <a:pt x="1246578" y="231806"/>
                  <a:pt x="1246628" y="232245"/>
                  <a:pt x="1246915" y="232363"/>
                </a:cubicBezTo>
                <a:cubicBezTo>
                  <a:pt x="1247319" y="232531"/>
                  <a:pt x="1247724" y="232127"/>
                  <a:pt x="1248094" y="232042"/>
                </a:cubicBezTo>
                <a:cubicBezTo>
                  <a:pt x="1248431" y="231958"/>
                  <a:pt x="1248819" y="232177"/>
                  <a:pt x="1249021" y="231840"/>
                </a:cubicBezTo>
                <a:cubicBezTo>
                  <a:pt x="1249257" y="231486"/>
                  <a:pt x="1248802" y="231015"/>
                  <a:pt x="1248768" y="230711"/>
                </a:cubicBezTo>
                <a:cubicBezTo>
                  <a:pt x="1248667" y="230071"/>
                  <a:pt x="1249560" y="230374"/>
                  <a:pt x="1250049" y="229970"/>
                </a:cubicBezTo>
                <a:cubicBezTo>
                  <a:pt x="1250335" y="229717"/>
                  <a:pt x="1250386" y="229431"/>
                  <a:pt x="1250908" y="229498"/>
                </a:cubicBezTo>
                <a:close/>
                <a:moveTo>
                  <a:pt x="987218" y="228874"/>
                </a:moveTo>
                <a:cubicBezTo>
                  <a:pt x="987420" y="228942"/>
                  <a:pt x="987622" y="229026"/>
                  <a:pt x="987808" y="229093"/>
                </a:cubicBezTo>
                <a:cubicBezTo>
                  <a:pt x="987976" y="229144"/>
                  <a:pt x="988162" y="229211"/>
                  <a:pt x="988330" y="229279"/>
                </a:cubicBezTo>
                <a:cubicBezTo>
                  <a:pt x="988162" y="229211"/>
                  <a:pt x="987976" y="229144"/>
                  <a:pt x="987808" y="229076"/>
                </a:cubicBezTo>
                <a:cubicBezTo>
                  <a:pt x="987622" y="229009"/>
                  <a:pt x="987420" y="228942"/>
                  <a:pt x="987218" y="228874"/>
                </a:cubicBezTo>
                <a:close/>
                <a:moveTo>
                  <a:pt x="801528" y="227679"/>
                </a:moveTo>
                <a:lnTo>
                  <a:pt x="801555" y="227684"/>
                </a:lnTo>
                <a:lnTo>
                  <a:pt x="801562" y="227695"/>
                </a:lnTo>
                <a:close/>
                <a:moveTo>
                  <a:pt x="1224217" y="226296"/>
                </a:moveTo>
                <a:cubicBezTo>
                  <a:pt x="1224065" y="226296"/>
                  <a:pt x="1223880" y="226296"/>
                  <a:pt x="1223762" y="226313"/>
                </a:cubicBezTo>
                <a:cubicBezTo>
                  <a:pt x="1223947" y="226330"/>
                  <a:pt x="1224099" y="226347"/>
                  <a:pt x="1224234" y="226397"/>
                </a:cubicBezTo>
                <a:cubicBezTo>
                  <a:pt x="1224234" y="226364"/>
                  <a:pt x="1224217" y="226296"/>
                  <a:pt x="1224217" y="226296"/>
                </a:cubicBezTo>
                <a:close/>
                <a:moveTo>
                  <a:pt x="933365" y="225285"/>
                </a:moveTo>
                <a:cubicBezTo>
                  <a:pt x="933348" y="225302"/>
                  <a:pt x="933297" y="225319"/>
                  <a:pt x="933297" y="225336"/>
                </a:cubicBezTo>
                <a:cubicBezTo>
                  <a:pt x="933247" y="225369"/>
                  <a:pt x="933179" y="225420"/>
                  <a:pt x="933112" y="225454"/>
                </a:cubicBezTo>
                <a:cubicBezTo>
                  <a:pt x="933179" y="225437"/>
                  <a:pt x="933297" y="225353"/>
                  <a:pt x="933297" y="225353"/>
                </a:cubicBezTo>
                <a:cubicBezTo>
                  <a:pt x="933314" y="225336"/>
                  <a:pt x="933348" y="225319"/>
                  <a:pt x="933365" y="225285"/>
                </a:cubicBezTo>
                <a:close/>
                <a:moveTo>
                  <a:pt x="998996" y="223246"/>
                </a:moveTo>
                <a:cubicBezTo>
                  <a:pt x="998980" y="223263"/>
                  <a:pt x="998946" y="223297"/>
                  <a:pt x="998929" y="223297"/>
                </a:cubicBezTo>
                <a:cubicBezTo>
                  <a:pt x="998811" y="223398"/>
                  <a:pt x="998659" y="223516"/>
                  <a:pt x="998592" y="223516"/>
                </a:cubicBezTo>
                <a:cubicBezTo>
                  <a:pt x="998659" y="223499"/>
                  <a:pt x="998811" y="223398"/>
                  <a:pt x="998929" y="223314"/>
                </a:cubicBezTo>
                <a:cubicBezTo>
                  <a:pt x="998946" y="223297"/>
                  <a:pt x="998980" y="223263"/>
                  <a:pt x="998996" y="223246"/>
                </a:cubicBezTo>
                <a:close/>
                <a:moveTo>
                  <a:pt x="762537" y="222960"/>
                </a:moveTo>
                <a:cubicBezTo>
                  <a:pt x="762756" y="222826"/>
                  <a:pt x="762823" y="223028"/>
                  <a:pt x="762907" y="223163"/>
                </a:cubicBezTo>
                <a:lnTo>
                  <a:pt x="762890" y="223146"/>
                </a:lnTo>
                <a:cubicBezTo>
                  <a:pt x="762992" y="223314"/>
                  <a:pt x="763126" y="223449"/>
                  <a:pt x="763312" y="223483"/>
                </a:cubicBezTo>
                <a:cubicBezTo>
                  <a:pt x="763649" y="223550"/>
                  <a:pt x="763901" y="223028"/>
                  <a:pt x="764289" y="223028"/>
                </a:cubicBezTo>
                <a:cubicBezTo>
                  <a:pt x="764491" y="223045"/>
                  <a:pt x="764693" y="223247"/>
                  <a:pt x="764727" y="223449"/>
                </a:cubicBezTo>
                <a:cubicBezTo>
                  <a:pt x="764744" y="223601"/>
                  <a:pt x="764677" y="223601"/>
                  <a:pt x="764609" y="223702"/>
                </a:cubicBezTo>
                <a:cubicBezTo>
                  <a:pt x="764525" y="223837"/>
                  <a:pt x="764491" y="223887"/>
                  <a:pt x="764677" y="223938"/>
                </a:cubicBezTo>
                <a:cubicBezTo>
                  <a:pt x="764946" y="223988"/>
                  <a:pt x="764997" y="223854"/>
                  <a:pt x="765199" y="224140"/>
                </a:cubicBezTo>
                <a:cubicBezTo>
                  <a:pt x="765384" y="224393"/>
                  <a:pt x="765586" y="224359"/>
                  <a:pt x="765890" y="224426"/>
                </a:cubicBezTo>
                <a:cubicBezTo>
                  <a:pt x="766294" y="224511"/>
                  <a:pt x="766699" y="224477"/>
                  <a:pt x="767086" y="224376"/>
                </a:cubicBezTo>
                <a:cubicBezTo>
                  <a:pt x="767406" y="224308"/>
                  <a:pt x="767861" y="224106"/>
                  <a:pt x="768181" y="224174"/>
                </a:cubicBezTo>
                <a:cubicBezTo>
                  <a:pt x="768316" y="224207"/>
                  <a:pt x="768434" y="224308"/>
                  <a:pt x="768552" y="224376"/>
                </a:cubicBezTo>
                <a:cubicBezTo>
                  <a:pt x="768956" y="224595"/>
                  <a:pt x="769310" y="224730"/>
                  <a:pt x="769765" y="224797"/>
                </a:cubicBezTo>
                <a:cubicBezTo>
                  <a:pt x="770203" y="224865"/>
                  <a:pt x="770591" y="224629"/>
                  <a:pt x="771029" y="224595"/>
                </a:cubicBezTo>
                <a:cubicBezTo>
                  <a:pt x="771147" y="224595"/>
                  <a:pt x="771400" y="224561"/>
                  <a:pt x="771484" y="224645"/>
                </a:cubicBezTo>
                <a:cubicBezTo>
                  <a:pt x="771568" y="224730"/>
                  <a:pt x="771535" y="224881"/>
                  <a:pt x="771535" y="224999"/>
                </a:cubicBezTo>
                <a:cubicBezTo>
                  <a:pt x="771535" y="225235"/>
                  <a:pt x="771501" y="225505"/>
                  <a:pt x="771568" y="225741"/>
                </a:cubicBezTo>
                <a:cubicBezTo>
                  <a:pt x="771872" y="225572"/>
                  <a:pt x="772006" y="225151"/>
                  <a:pt x="772428" y="225218"/>
                </a:cubicBezTo>
                <a:cubicBezTo>
                  <a:pt x="772798" y="225252"/>
                  <a:pt x="773135" y="225673"/>
                  <a:pt x="773472" y="225319"/>
                </a:cubicBezTo>
                <a:cubicBezTo>
                  <a:pt x="773607" y="225185"/>
                  <a:pt x="773826" y="224679"/>
                  <a:pt x="774062" y="224747"/>
                </a:cubicBezTo>
                <a:cubicBezTo>
                  <a:pt x="774382" y="224831"/>
                  <a:pt x="774130" y="225623"/>
                  <a:pt x="774062" y="225825"/>
                </a:cubicBezTo>
                <a:cubicBezTo>
                  <a:pt x="773809" y="226533"/>
                  <a:pt x="773186" y="226432"/>
                  <a:pt x="772579" y="226566"/>
                </a:cubicBezTo>
                <a:cubicBezTo>
                  <a:pt x="772158" y="226651"/>
                  <a:pt x="771720" y="226634"/>
                  <a:pt x="771299" y="226634"/>
                </a:cubicBezTo>
                <a:cubicBezTo>
                  <a:pt x="770726" y="226634"/>
                  <a:pt x="770153" y="226684"/>
                  <a:pt x="769597" y="226684"/>
                </a:cubicBezTo>
                <a:cubicBezTo>
                  <a:pt x="769091" y="226701"/>
                  <a:pt x="768586" y="226752"/>
                  <a:pt x="768097" y="226701"/>
                </a:cubicBezTo>
                <a:cubicBezTo>
                  <a:pt x="767945" y="226684"/>
                  <a:pt x="767811" y="226684"/>
                  <a:pt x="767659" y="226684"/>
                </a:cubicBezTo>
                <a:cubicBezTo>
                  <a:pt x="767457" y="226684"/>
                  <a:pt x="767170" y="226735"/>
                  <a:pt x="767052" y="226550"/>
                </a:cubicBezTo>
                <a:cubicBezTo>
                  <a:pt x="766951" y="226415"/>
                  <a:pt x="767036" y="226196"/>
                  <a:pt x="767002" y="226044"/>
                </a:cubicBezTo>
                <a:cubicBezTo>
                  <a:pt x="766985" y="225825"/>
                  <a:pt x="766901" y="225825"/>
                  <a:pt x="766699" y="225758"/>
                </a:cubicBezTo>
                <a:cubicBezTo>
                  <a:pt x="766378" y="225673"/>
                  <a:pt x="766092" y="225522"/>
                  <a:pt x="765755" y="225454"/>
                </a:cubicBezTo>
                <a:cubicBezTo>
                  <a:pt x="765468" y="225404"/>
                  <a:pt x="765182" y="225387"/>
                  <a:pt x="764896" y="225336"/>
                </a:cubicBezTo>
                <a:cubicBezTo>
                  <a:pt x="764559" y="225286"/>
                  <a:pt x="764222" y="225319"/>
                  <a:pt x="763885" y="225286"/>
                </a:cubicBezTo>
                <a:cubicBezTo>
                  <a:pt x="763666" y="225269"/>
                  <a:pt x="763463" y="225185"/>
                  <a:pt x="763244" y="225185"/>
                </a:cubicBezTo>
                <a:cubicBezTo>
                  <a:pt x="762874" y="225185"/>
                  <a:pt x="762115" y="225589"/>
                  <a:pt x="761930" y="225151"/>
                </a:cubicBezTo>
                <a:cubicBezTo>
                  <a:pt x="761745" y="224713"/>
                  <a:pt x="761711" y="224174"/>
                  <a:pt x="761745" y="223702"/>
                </a:cubicBezTo>
                <a:cubicBezTo>
                  <a:pt x="761761" y="223483"/>
                  <a:pt x="761863" y="223247"/>
                  <a:pt x="761863" y="223028"/>
                </a:cubicBezTo>
                <a:cubicBezTo>
                  <a:pt x="761846" y="223314"/>
                  <a:pt x="762149" y="223449"/>
                  <a:pt x="762419" y="223399"/>
                </a:cubicBezTo>
                <a:cubicBezTo>
                  <a:pt x="762419" y="223247"/>
                  <a:pt x="762385" y="223045"/>
                  <a:pt x="762537" y="222960"/>
                </a:cubicBezTo>
                <a:close/>
                <a:moveTo>
                  <a:pt x="810408" y="222775"/>
                </a:moveTo>
                <a:cubicBezTo>
                  <a:pt x="810459" y="223938"/>
                  <a:pt x="808824" y="224342"/>
                  <a:pt x="807965" y="224612"/>
                </a:cubicBezTo>
                <a:cubicBezTo>
                  <a:pt x="807864" y="225522"/>
                  <a:pt x="808555" y="225252"/>
                  <a:pt x="808791" y="225943"/>
                </a:cubicBezTo>
                <a:cubicBezTo>
                  <a:pt x="809077" y="226769"/>
                  <a:pt x="808167" y="226735"/>
                  <a:pt x="807628" y="226634"/>
                </a:cubicBezTo>
                <a:cubicBezTo>
                  <a:pt x="807156" y="226533"/>
                  <a:pt x="806802" y="226448"/>
                  <a:pt x="806415" y="226785"/>
                </a:cubicBezTo>
                <a:cubicBezTo>
                  <a:pt x="806095" y="227072"/>
                  <a:pt x="806044" y="227409"/>
                  <a:pt x="805673" y="227662"/>
                </a:cubicBezTo>
                <a:cubicBezTo>
                  <a:pt x="805218" y="227948"/>
                  <a:pt x="804561" y="227763"/>
                  <a:pt x="804275" y="228066"/>
                </a:cubicBezTo>
                <a:cubicBezTo>
                  <a:pt x="803921" y="228420"/>
                  <a:pt x="804140" y="229010"/>
                  <a:pt x="803601" y="228504"/>
                </a:cubicBezTo>
                <a:cubicBezTo>
                  <a:pt x="803264" y="228184"/>
                  <a:pt x="803247" y="228016"/>
                  <a:pt x="802741" y="227898"/>
                </a:cubicBezTo>
                <a:lnTo>
                  <a:pt x="801555" y="227684"/>
                </a:lnTo>
                <a:lnTo>
                  <a:pt x="800416" y="225842"/>
                </a:lnTo>
                <a:cubicBezTo>
                  <a:pt x="800652" y="225842"/>
                  <a:pt x="800921" y="225842"/>
                  <a:pt x="801191" y="225842"/>
                </a:cubicBezTo>
                <a:cubicBezTo>
                  <a:pt x="800989" y="224376"/>
                  <a:pt x="802168" y="225690"/>
                  <a:pt x="802977" y="225336"/>
                </a:cubicBezTo>
                <a:cubicBezTo>
                  <a:pt x="802724" y="224865"/>
                  <a:pt x="802505" y="224393"/>
                  <a:pt x="802556" y="223837"/>
                </a:cubicBezTo>
                <a:cubicBezTo>
                  <a:pt x="803281" y="223736"/>
                  <a:pt x="804089" y="224308"/>
                  <a:pt x="804848" y="224342"/>
                </a:cubicBezTo>
                <a:cubicBezTo>
                  <a:pt x="805589" y="224376"/>
                  <a:pt x="806229" y="224224"/>
                  <a:pt x="806937" y="224140"/>
                </a:cubicBezTo>
                <a:cubicBezTo>
                  <a:pt x="808049" y="224005"/>
                  <a:pt x="809296" y="222337"/>
                  <a:pt x="810408" y="222775"/>
                </a:cubicBezTo>
                <a:close/>
                <a:moveTo>
                  <a:pt x="782302" y="218512"/>
                </a:moveTo>
                <a:cubicBezTo>
                  <a:pt x="782319" y="218782"/>
                  <a:pt x="782285" y="218967"/>
                  <a:pt x="782167" y="219203"/>
                </a:cubicBezTo>
                <a:lnTo>
                  <a:pt x="782167" y="219220"/>
                </a:lnTo>
                <a:cubicBezTo>
                  <a:pt x="782066" y="219422"/>
                  <a:pt x="781948" y="219574"/>
                  <a:pt x="781898" y="219793"/>
                </a:cubicBezTo>
                <a:cubicBezTo>
                  <a:pt x="781847" y="219927"/>
                  <a:pt x="781847" y="220079"/>
                  <a:pt x="781847" y="220214"/>
                </a:cubicBezTo>
                <a:cubicBezTo>
                  <a:pt x="781847" y="220349"/>
                  <a:pt x="781914" y="220517"/>
                  <a:pt x="781914" y="220652"/>
                </a:cubicBezTo>
                <a:cubicBezTo>
                  <a:pt x="781898" y="220905"/>
                  <a:pt x="781527" y="220837"/>
                  <a:pt x="781325" y="220905"/>
                </a:cubicBezTo>
                <a:cubicBezTo>
                  <a:pt x="781089" y="220989"/>
                  <a:pt x="781021" y="221124"/>
                  <a:pt x="780887" y="221343"/>
                </a:cubicBezTo>
                <a:cubicBezTo>
                  <a:pt x="780802" y="221461"/>
                  <a:pt x="780769" y="221629"/>
                  <a:pt x="780600" y="221629"/>
                </a:cubicBezTo>
                <a:cubicBezTo>
                  <a:pt x="780499" y="221629"/>
                  <a:pt x="780229" y="221545"/>
                  <a:pt x="780162" y="221478"/>
                </a:cubicBezTo>
                <a:cubicBezTo>
                  <a:pt x="779977" y="221309"/>
                  <a:pt x="779943" y="220905"/>
                  <a:pt x="779977" y="220652"/>
                </a:cubicBezTo>
                <a:cubicBezTo>
                  <a:pt x="779909" y="220450"/>
                  <a:pt x="779859" y="220231"/>
                  <a:pt x="779791" y="220012"/>
                </a:cubicBezTo>
                <a:cubicBezTo>
                  <a:pt x="779724" y="219776"/>
                  <a:pt x="779926" y="219793"/>
                  <a:pt x="780095" y="219692"/>
                </a:cubicBezTo>
                <a:cubicBezTo>
                  <a:pt x="780280" y="219590"/>
                  <a:pt x="780297" y="219456"/>
                  <a:pt x="780381" y="219237"/>
                </a:cubicBezTo>
                <a:cubicBezTo>
                  <a:pt x="780499" y="218916"/>
                  <a:pt x="780668" y="218765"/>
                  <a:pt x="781005" y="218697"/>
                </a:cubicBezTo>
                <a:cubicBezTo>
                  <a:pt x="781274" y="218647"/>
                  <a:pt x="781544" y="218630"/>
                  <a:pt x="781813" y="218596"/>
                </a:cubicBezTo>
                <a:cubicBezTo>
                  <a:pt x="781965" y="218579"/>
                  <a:pt x="782150" y="218512"/>
                  <a:pt x="782302" y="218512"/>
                </a:cubicBezTo>
                <a:close/>
                <a:moveTo>
                  <a:pt x="842019" y="217029"/>
                </a:moveTo>
                <a:lnTo>
                  <a:pt x="840503" y="217753"/>
                </a:lnTo>
                <a:lnTo>
                  <a:pt x="842019" y="217045"/>
                </a:lnTo>
                <a:close/>
                <a:moveTo>
                  <a:pt x="853494" y="215596"/>
                </a:moveTo>
                <a:lnTo>
                  <a:pt x="853258" y="215647"/>
                </a:lnTo>
                <a:lnTo>
                  <a:pt x="853494" y="215613"/>
                </a:lnTo>
                <a:close/>
                <a:moveTo>
                  <a:pt x="628004" y="210777"/>
                </a:moveTo>
                <a:cubicBezTo>
                  <a:pt x="627970" y="210828"/>
                  <a:pt x="627921" y="210861"/>
                  <a:pt x="627870" y="210895"/>
                </a:cubicBezTo>
                <a:cubicBezTo>
                  <a:pt x="627921" y="210861"/>
                  <a:pt x="628004" y="210794"/>
                  <a:pt x="628004" y="210794"/>
                </a:cubicBezTo>
                <a:close/>
                <a:moveTo>
                  <a:pt x="906943" y="209699"/>
                </a:moveTo>
                <a:cubicBezTo>
                  <a:pt x="906472" y="209699"/>
                  <a:pt x="906017" y="209817"/>
                  <a:pt x="905545" y="209918"/>
                </a:cubicBezTo>
                <a:cubicBezTo>
                  <a:pt x="906017" y="209817"/>
                  <a:pt x="906472" y="209716"/>
                  <a:pt x="906943" y="209716"/>
                </a:cubicBezTo>
                <a:lnTo>
                  <a:pt x="906960" y="209716"/>
                </a:lnTo>
                <a:cubicBezTo>
                  <a:pt x="907162" y="209716"/>
                  <a:pt x="907348" y="209732"/>
                  <a:pt x="907516" y="209749"/>
                </a:cubicBezTo>
                <a:cubicBezTo>
                  <a:pt x="907348" y="209699"/>
                  <a:pt x="907162" y="209699"/>
                  <a:pt x="906960" y="209699"/>
                </a:cubicBezTo>
                <a:close/>
                <a:moveTo>
                  <a:pt x="726511" y="208806"/>
                </a:moveTo>
                <a:cubicBezTo>
                  <a:pt x="726477" y="209261"/>
                  <a:pt x="726005" y="209868"/>
                  <a:pt x="725803" y="210289"/>
                </a:cubicBezTo>
                <a:lnTo>
                  <a:pt x="725837" y="210323"/>
                </a:lnTo>
                <a:cubicBezTo>
                  <a:pt x="725618" y="210777"/>
                  <a:pt x="725348" y="211182"/>
                  <a:pt x="725062" y="211603"/>
                </a:cubicBezTo>
                <a:cubicBezTo>
                  <a:pt x="724607" y="212277"/>
                  <a:pt x="724539" y="212968"/>
                  <a:pt x="724607" y="213794"/>
                </a:cubicBezTo>
                <a:cubicBezTo>
                  <a:pt x="724758" y="213794"/>
                  <a:pt x="725112" y="213659"/>
                  <a:pt x="725230" y="213743"/>
                </a:cubicBezTo>
                <a:cubicBezTo>
                  <a:pt x="725466" y="213928"/>
                  <a:pt x="725146" y="214299"/>
                  <a:pt x="725146" y="214468"/>
                </a:cubicBezTo>
                <a:cubicBezTo>
                  <a:pt x="725078" y="215041"/>
                  <a:pt x="725651" y="215462"/>
                  <a:pt x="725432" y="216018"/>
                </a:cubicBezTo>
                <a:cubicBezTo>
                  <a:pt x="725348" y="216220"/>
                  <a:pt x="725196" y="216389"/>
                  <a:pt x="725078" y="216574"/>
                </a:cubicBezTo>
                <a:cubicBezTo>
                  <a:pt x="724944" y="216776"/>
                  <a:pt x="724826" y="217299"/>
                  <a:pt x="724657" y="217450"/>
                </a:cubicBezTo>
                <a:cubicBezTo>
                  <a:pt x="724253" y="217804"/>
                  <a:pt x="723242" y="216860"/>
                  <a:pt x="722703" y="216860"/>
                </a:cubicBezTo>
                <a:cubicBezTo>
                  <a:pt x="722248" y="216860"/>
                  <a:pt x="722012" y="217096"/>
                  <a:pt x="721692" y="216574"/>
                </a:cubicBezTo>
                <a:cubicBezTo>
                  <a:pt x="721506" y="216271"/>
                  <a:pt x="721472" y="215866"/>
                  <a:pt x="721253" y="215614"/>
                </a:cubicBezTo>
                <a:cubicBezTo>
                  <a:pt x="720596" y="214855"/>
                  <a:pt x="719669" y="215108"/>
                  <a:pt x="718827" y="215142"/>
                </a:cubicBezTo>
                <a:cubicBezTo>
                  <a:pt x="717900" y="215175"/>
                  <a:pt x="717681" y="213895"/>
                  <a:pt x="717091" y="213440"/>
                </a:cubicBezTo>
                <a:cubicBezTo>
                  <a:pt x="716771" y="213187"/>
                  <a:pt x="716249" y="213305"/>
                  <a:pt x="715895" y="213238"/>
                </a:cubicBezTo>
                <a:cubicBezTo>
                  <a:pt x="715507" y="213170"/>
                  <a:pt x="715187" y="212917"/>
                  <a:pt x="714833" y="212800"/>
                </a:cubicBezTo>
                <a:cubicBezTo>
                  <a:pt x="714345" y="212631"/>
                  <a:pt x="713890" y="212530"/>
                  <a:pt x="713519" y="212193"/>
                </a:cubicBezTo>
                <a:cubicBezTo>
                  <a:pt x="713165" y="211873"/>
                  <a:pt x="712997" y="211586"/>
                  <a:pt x="712862" y="211401"/>
                </a:cubicBezTo>
                <a:cubicBezTo>
                  <a:pt x="712896" y="210879"/>
                  <a:pt x="713115" y="210137"/>
                  <a:pt x="713351" y="209682"/>
                </a:cubicBezTo>
                <a:cubicBezTo>
                  <a:pt x="713570" y="209244"/>
                  <a:pt x="713991" y="209261"/>
                  <a:pt x="714395" y="209463"/>
                </a:cubicBezTo>
                <a:cubicBezTo>
                  <a:pt x="714513" y="209345"/>
                  <a:pt x="714496" y="209194"/>
                  <a:pt x="714513" y="209025"/>
                </a:cubicBezTo>
                <a:cubicBezTo>
                  <a:pt x="714850" y="209194"/>
                  <a:pt x="714732" y="209766"/>
                  <a:pt x="715086" y="209952"/>
                </a:cubicBezTo>
                <a:cubicBezTo>
                  <a:pt x="715406" y="210120"/>
                  <a:pt x="715659" y="209901"/>
                  <a:pt x="715743" y="209615"/>
                </a:cubicBezTo>
                <a:cubicBezTo>
                  <a:pt x="715878" y="209160"/>
                  <a:pt x="715811" y="209076"/>
                  <a:pt x="716384" y="209126"/>
                </a:cubicBezTo>
                <a:cubicBezTo>
                  <a:pt x="716872" y="209177"/>
                  <a:pt x="717614" y="209143"/>
                  <a:pt x="718086" y="209362"/>
                </a:cubicBezTo>
                <a:cubicBezTo>
                  <a:pt x="718423" y="209514"/>
                  <a:pt x="718406" y="209851"/>
                  <a:pt x="718743" y="209986"/>
                </a:cubicBezTo>
                <a:cubicBezTo>
                  <a:pt x="719147" y="210171"/>
                  <a:pt x="719720" y="210036"/>
                  <a:pt x="720141" y="210087"/>
                </a:cubicBezTo>
                <a:cubicBezTo>
                  <a:pt x="720782" y="210154"/>
                  <a:pt x="721119" y="210238"/>
                  <a:pt x="721692" y="209986"/>
                </a:cubicBezTo>
                <a:cubicBezTo>
                  <a:pt x="722231" y="209750"/>
                  <a:pt x="722601" y="209531"/>
                  <a:pt x="723208" y="209531"/>
                </a:cubicBezTo>
                <a:cubicBezTo>
                  <a:pt x="723730" y="209514"/>
                  <a:pt x="724219" y="209649"/>
                  <a:pt x="724657" y="209396"/>
                </a:cubicBezTo>
                <a:cubicBezTo>
                  <a:pt x="724994" y="209210"/>
                  <a:pt x="725213" y="209059"/>
                  <a:pt x="725601" y="208975"/>
                </a:cubicBezTo>
                <a:cubicBezTo>
                  <a:pt x="725837" y="208907"/>
                  <a:pt x="726325" y="208991"/>
                  <a:pt x="726511" y="208806"/>
                </a:cubicBezTo>
                <a:close/>
                <a:moveTo>
                  <a:pt x="748281" y="207492"/>
                </a:moveTo>
                <a:cubicBezTo>
                  <a:pt x="748349" y="207694"/>
                  <a:pt x="748466" y="207795"/>
                  <a:pt x="748517" y="207964"/>
                </a:cubicBezTo>
                <a:cubicBezTo>
                  <a:pt x="748568" y="208166"/>
                  <a:pt x="748500" y="208419"/>
                  <a:pt x="748601" y="208621"/>
                </a:cubicBezTo>
                <a:cubicBezTo>
                  <a:pt x="748736" y="208874"/>
                  <a:pt x="748955" y="208975"/>
                  <a:pt x="749140" y="209160"/>
                </a:cubicBezTo>
                <a:cubicBezTo>
                  <a:pt x="749393" y="209430"/>
                  <a:pt x="749444" y="209649"/>
                  <a:pt x="749343" y="210020"/>
                </a:cubicBezTo>
                <a:cubicBezTo>
                  <a:pt x="748921" y="210020"/>
                  <a:pt x="748702" y="209699"/>
                  <a:pt x="748298" y="209817"/>
                </a:cubicBezTo>
                <a:cubicBezTo>
                  <a:pt x="747910" y="209935"/>
                  <a:pt x="747826" y="209868"/>
                  <a:pt x="747607" y="209581"/>
                </a:cubicBezTo>
                <a:lnTo>
                  <a:pt x="747624" y="209581"/>
                </a:lnTo>
                <a:cubicBezTo>
                  <a:pt x="747405" y="209278"/>
                  <a:pt x="747253" y="209565"/>
                  <a:pt x="746950" y="209531"/>
                </a:cubicBezTo>
                <a:cubicBezTo>
                  <a:pt x="746765" y="209514"/>
                  <a:pt x="746714" y="209497"/>
                  <a:pt x="746748" y="209329"/>
                </a:cubicBezTo>
                <a:cubicBezTo>
                  <a:pt x="746781" y="209211"/>
                  <a:pt x="746832" y="209076"/>
                  <a:pt x="746883" y="208975"/>
                </a:cubicBezTo>
                <a:cubicBezTo>
                  <a:pt x="746984" y="208739"/>
                  <a:pt x="747085" y="208368"/>
                  <a:pt x="747304" y="208200"/>
                </a:cubicBezTo>
                <a:cubicBezTo>
                  <a:pt x="747573" y="208267"/>
                  <a:pt x="747708" y="208739"/>
                  <a:pt x="747978" y="208436"/>
                </a:cubicBezTo>
                <a:cubicBezTo>
                  <a:pt x="748113" y="208284"/>
                  <a:pt x="748113" y="208048"/>
                  <a:pt x="748163" y="207846"/>
                </a:cubicBezTo>
                <a:cubicBezTo>
                  <a:pt x="748214" y="207728"/>
                  <a:pt x="748281" y="207627"/>
                  <a:pt x="748281" y="207492"/>
                </a:cubicBezTo>
                <a:close/>
                <a:moveTo>
                  <a:pt x="771282" y="206919"/>
                </a:moveTo>
                <a:cubicBezTo>
                  <a:pt x="771467" y="206902"/>
                  <a:pt x="771737" y="206885"/>
                  <a:pt x="771905" y="206986"/>
                </a:cubicBezTo>
                <a:cubicBezTo>
                  <a:pt x="772023" y="207054"/>
                  <a:pt x="772091" y="207155"/>
                  <a:pt x="772209" y="207205"/>
                </a:cubicBezTo>
                <a:cubicBezTo>
                  <a:pt x="772310" y="207256"/>
                  <a:pt x="772546" y="207222"/>
                  <a:pt x="772596" y="207306"/>
                </a:cubicBezTo>
                <a:cubicBezTo>
                  <a:pt x="772664" y="207424"/>
                  <a:pt x="772512" y="207677"/>
                  <a:pt x="772495" y="207778"/>
                </a:cubicBezTo>
                <a:cubicBezTo>
                  <a:pt x="772462" y="207913"/>
                  <a:pt x="772462" y="208048"/>
                  <a:pt x="772462" y="208183"/>
                </a:cubicBezTo>
                <a:cubicBezTo>
                  <a:pt x="772462" y="208418"/>
                  <a:pt x="772580" y="208722"/>
                  <a:pt x="772546" y="208941"/>
                </a:cubicBezTo>
                <a:cubicBezTo>
                  <a:pt x="772529" y="209109"/>
                  <a:pt x="772394" y="209143"/>
                  <a:pt x="772259" y="209210"/>
                </a:cubicBezTo>
                <a:cubicBezTo>
                  <a:pt x="772141" y="209278"/>
                  <a:pt x="772040" y="209362"/>
                  <a:pt x="771922" y="209446"/>
                </a:cubicBezTo>
                <a:cubicBezTo>
                  <a:pt x="771670" y="209632"/>
                  <a:pt x="771282" y="209345"/>
                  <a:pt x="771164" y="209059"/>
                </a:cubicBezTo>
                <a:cubicBezTo>
                  <a:pt x="771029" y="208722"/>
                  <a:pt x="771467" y="208739"/>
                  <a:pt x="771568" y="208486"/>
                </a:cubicBezTo>
                <a:cubicBezTo>
                  <a:pt x="771686" y="208149"/>
                  <a:pt x="771181" y="207896"/>
                  <a:pt x="771080" y="207610"/>
                </a:cubicBezTo>
                <a:cubicBezTo>
                  <a:pt x="771046" y="207492"/>
                  <a:pt x="771063" y="207391"/>
                  <a:pt x="770962" y="207306"/>
                </a:cubicBezTo>
                <a:lnTo>
                  <a:pt x="770945" y="207289"/>
                </a:lnTo>
                <a:cubicBezTo>
                  <a:pt x="770878" y="207205"/>
                  <a:pt x="770760" y="207171"/>
                  <a:pt x="770608" y="207070"/>
                </a:cubicBezTo>
                <a:cubicBezTo>
                  <a:pt x="770810" y="207104"/>
                  <a:pt x="771063" y="206952"/>
                  <a:pt x="771282" y="206919"/>
                </a:cubicBezTo>
                <a:close/>
                <a:moveTo>
                  <a:pt x="866199" y="205065"/>
                </a:moveTo>
                <a:cubicBezTo>
                  <a:pt x="866183" y="205082"/>
                  <a:pt x="866166" y="205132"/>
                  <a:pt x="866166" y="205132"/>
                </a:cubicBezTo>
                <a:lnTo>
                  <a:pt x="866183" y="205132"/>
                </a:lnTo>
                <a:cubicBezTo>
                  <a:pt x="866183" y="205099"/>
                  <a:pt x="866183" y="205065"/>
                  <a:pt x="866199" y="205065"/>
                </a:cubicBezTo>
                <a:close/>
                <a:moveTo>
                  <a:pt x="759722" y="205015"/>
                </a:moveTo>
                <a:cubicBezTo>
                  <a:pt x="759958" y="204880"/>
                  <a:pt x="760194" y="204897"/>
                  <a:pt x="760363" y="205116"/>
                </a:cubicBezTo>
                <a:cubicBezTo>
                  <a:pt x="760464" y="205234"/>
                  <a:pt x="760514" y="205402"/>
                  <a:pt x="760616" y="205520"/>
                </a:cubicBezTo>
                <a:cubicBezTo>
                  <a:pt x="760734" y="205672"/>
                  <a:pt x="760868" y="205773"/>
                  <a:pt x="761003" y="205874"/>
                </a:cubicBezTo>
                <a:cubicBezTo>
                  <a:pt x="761256" y="206076"/>
                  <a:pt x="761458" y="206194"/>
                  <a:pt x="761778" y="206211"/>
                </a:cubicBezTo>
                <a:cubicBezTo>
                  <a:pt x="762149" y="206228"/>
                  <a:pt x="762486" y="206329"/>
                  <a:pt x="762772" y="206565"/>
                </a:cubicBezTo>
                <a:cubicBezTo>
                  <a:pt x="762924" y="206683"/>
                  <a:pt x="762991" y="206767"/>
                  <a:pt x="763177" y="206801"/>
                </a:cubicBezTo>
                <a:cubicBezTo>
                  <a:pt x="763295" y="206818"/>
                  <a:pt x="763463" y="206784"/>
                  <a:pt x="763581" y="206818"/>
                </a:cubicBezTo>
                <a:cubicBezTo>
                  <a:pt x="763952" y="206936"/>
                  <a:pt x="763986" y="207593"/>
                  <a:pt x="764036" y="207930"/>
                </a:cubicBezTo>
                <a:cubicBezTo>
                  <a:pt x="764120" y="208570"/>
                  <a:pt x="764575" y="208992"/>
                  <a:pt x="765131" y="209278"/>
                </a:cubicBezTo>
                <a:cubicBezTo>
                  <a:pt x="765317" y="209362"/>
                  <a:pt x="765553" y="209463"/>
                  <a:pt x="765687" y="209615"/>
                </a:cubicBezTo>
                <a:cubicBezTo>
                  <a:pt x="765839" y="209817"/>
                  <a:pt x="765789" y="210188"/>
                  <a:pt x="765789" y="210441"/>
                </a:cubicBezTo>
                <a:cubicBezTo>
                  <a:pt x="765603" y="210491"/>
                  <a:pt x="765350" y="210441"/>
                  <a:pt x="765148" y="210407"/>
                </a:cubicBezTo>
                <a:lnTo>
                  <a:pt x="765131" y="210407"/>
                </a:lnTo>
                <a:cubicBezTo>
                  <a:pt x="764727" y="210356"/>
                  <a:pt x="764609" y="210036"/>
                  <a:pt x="764339" y="209716"/>
                </a:cubicBezTo>
                <a:cubicBezTo>
                  <a:pt x="764070" y="209396"/>
                  <a:pt x="763851" y="209042"/>
                  <a:pt x="763598" y="208722"/>
                </a:cubicBezTo>
                <a:cubicBezTo>
                  <a:pt x="763261" y="208284"/>
                  <a:pt x="762840" y="208065"/>
                  <a:pt x="762334" y="207896"/>
                </a:cubicBezTo>
                <a:cubicBezTo>
                  <a:pt x="761778" y="207711"/>
                  <a:pt x="761323" y="207677"/>
                  <a:pt x="760868" y="207273"/>
                </a:cubicBezTo>
                <a:cubicBezTo>
                  <a:pt x="760548" y="206986"/>
                  <a:pt x="760194" y="206700"/>
                  <a:pt x="759790" y="206531"/>
                </a:cubicBezTo>
                <a:cubicBezTo>
                  <a:pt x="759571" y="206430"/>
                  <a:pt x="759335" y="206397"/>
                  <a:pt x="759099" y="206312"/>
                </a:cubicBezTo>
                <a:cubicBezTo>
                  <a:pt x="758796" y="206211"/>
                  <a:pt x="758307" y="206026"/>
                  <a:pt x="758088" y="205621"/>
                </a:cubicBezTo>
                <a:cubicBezTo>
                  <a:pt x="758644" y="205621"/>
                  <a:pt x="759267" y="205284"/>
                  <a:pt x="759722" y="205015"/>
                </a:cubicBezTo>
                <a:close/>
                <a:moveTo>
                  <a:pt x="774231" y="204290"/>
                </a:moveTo>
                <a:lnTo>
                  <a:pt x="774231" y="204323"/>
                </a:lnTo>
                <a:lnTo>
                  <a:pt x="774213" y="204301"/>
                </a:lnTo>
                <a:close/>
                <a:moveTo>
                  <a:pt x="773119" y="202756"/>
                </a:moveTo>
                <a:cubicBezTo>
                  <a:pt x="773271" y="202739"/>
                  <a:pt x="773254" y="202756"/>
                  <a:pt x="773321" y="202908"/>
                </a:cubicBezTo>
                <a:cubicBezTo>
                  <a:pt x="773439" y="203211"/>
                  <a:pt x="773456" y="203515"/>
                  <a:pt x="773743" y="203717"/>
                </a:cubicBezTo>
                <a:lnTo>
                  <a:pt x="774213" y="204301"/>
                </a:lnTo>
                <a:lnTo>
                  <a:pt x="773860" y="204509"/>
                </a:lnTo>
                <a:cubicBezTo>
                  <a:pt x="773894" y="204694"/>
                  <a:pt x="773928" y="204913"/>
                  <a:pt x="773995" y="205082"/>
                </a:cubicBezTo>
                <a:cubicBezTo>
                  <a:pt x="773860" y="205082"/>
                  <a:pt x="773759" y="205132"/>
                  <a:pt x="773608" y="205115"/>
                </a:cubicBezTo>
                <a:cubicBezTo>
                  <a:pt x="773406" y="205098"/>
                  <a:pt x="773153" y="205031"/>
                  <a:pt x="772951" y="204964"/>
                </a:cubicBezTo>
                <a:cubicBezTo>
                  <a:pt x="772748" y="204896"/>
                  <a:pt x="771990" y="204660"/>
                  <a:pt x="772159" y="204374"/>
                </a:cubicBezTo>
                <a:cubicBezTo>
                  <a:pt x="772226" y="204239"/>
                  <a:pt x="772951" y="204054"/>
                  <a:pt x="772580" y="203868"/>
                </a:cubicBezTo>
                <a:cubicBezTo>
                  <a:pt x="772209" y="203700"/>
                  <a:pt x="772108" y="204172"/>
                  <a:pt x="771872" y="204273"/>
                </a:cubicBezTo>
                <a:cubicBezTo>
                  <a:pt x="771653" y="204391"/>
                  <a:pt x="771198" y="204205"/>
                  <a:pt x="770996" y="204138"/>
                </a:cubicBezTo>
                <a:cubicBezTo>
                  <a:pt x="770895" y="204087"/>
                  <a:pt x="770811" y="204071"/>
                  <a:pt x="770760" y="203969"/>
                </a:cubicBezTo>
                <a:cubicBezTo>
                  <a:pt x="770794" y="203969"/>
                  <a:pt x="770827" y="203969"/>
                  <a:pt x="770878" y="204003"/>
                </a:cubicBezTo>
                <a:cubicBezTo>
                  <a:pt x="770878" y="203683"/>
                  <a:pt x="771013" y="203413"/>
                  <a:pt x="771299" y="203228"/>
                </a:cubicBezTo>
                <a:cubicBezTo>
                  <a:pt x="771468" y="203127"/>
                  <a:pt x="771518" y="203228"/>
                  <a:pt x="771704" y="203228"/>
                </a:cubicBezTo>
                <a:cubicBezTo>
                  <a:pt x="771855" y="203245"/>
                  <a:pt x="771956" y="203161"/>
                  <a:pt x="772091" y="203127"/>
                </a:cubicBezTo>
                <a:cubicBezTo>
                  <a:pt x="772175" y="203110"/>
                  <a:pt x="772226" y="203161"/>
                  <a:pt x="772293" y="203093"/>
                </a:cubicBezTo>
                <a:cubicBezTo>
                  <a:pt x="772361" y="203026"/>
                  <a:pt x="772310" y="202975"/>
                  <a:pt x="772394" y="202908"/>
                </a:cubicBezTo>
                <a:cubicBezTo>
                  <a:pt x="772529" y="202807"/>
                  <a:pt x="772951" y="202756"/>
                  <a:pt x="773119" y="202756"/>
                </a:cubicBezTo>
                <a:close/>
                <a:moveTo>
                  <a:pt x="673164" y="199066"/>
                </a:moveTo>
                <a:cubicBezTo>
                  <a:pt x="673686" y="199521"/>
                  <a:pt x="673518" y="200262"/>
                  <a:pt x="673096" y="200599"/>
                </a:cubicBezTo>
                <a:cubicBezTo>
                  <a:pt x="673366" y="200785"/>
                  <a:pt x="673686" y="201004"/>
                  <a:pt x="674039" y="200970"/>
                </a:cubicBezTo>
                <a:cubicBezTo>
                  <a:pt x="674444" y="201897"/>
                  <a:pt x="673518" y="202537"/>
                  <a:pt x="672827" y="202841"/>
                </a:cubicBezTo>
                <a:cubicBezTo>
                  <a:pt x="672372" y="203043"/>
                  <a:pt x="671731" y="203818"/>
                  <a:pt x="671428" y="203734"/>
                </a:cubicBezTo>
                <a:cubicBezTo>
                  <a:pt x="671074" y="203632"/>
                  <a:pt x="671091" y="203127"/>
                  <a:pt x="670906" y="202891"/>
                </a:cubicBezTo>
                <a:cubicBezTo>
                  <a:pt x="670501" y="202402"/>
                  <a:pt x="670417" y="202689"/>
                  <a:pt x="669810" y="202487"/>
                </a:cubicBezTo>
                <a:cubicBezTo>
                  <a:pt x="669288" y="202284"/>
                  <a:pt x="668884" y="201762"/>
                  <a:pt x="668934" y="201509"/>
                </a:cubicBezTo>
                <a:cubicBezTo>
                  <a:pt x="668917" y="201257"/>
                  <a:pt x="668951" y="201004"/>
                  <a:pt x="669019" y="200768"/>
                </a:cubicBezTo>
                <a:cubicBezTo>
                  <a:pt x="669423" y="200465"/>
                  <a:pt x="670097" y="200684"/>
                  <a:pt x="670586" y="200498"/>
                </a:cubicBezTo>
                <a:cubicBezTo>
                  <a:pt x="671226" y="200246"/>
                  <a:pt x="671512" y="199706"/>
                  <a:pt x="671984" y="199302"/>
                </a:cubicBezTo>
                <a:cubicBezTo>
                  <a:pt x="672338" y="198999"/>
                  <a:pt x="672793" y="198729"/>
                  <a:pt x="673164" y="199066"/>
                </a:cubicBezTo>
                <a:close/>
                <a:moveTo>
                  <a:pt x="875602" y="198628"/>
                </a:moveTo>
                <a:cubicBezTo>
                  <a:pt x="875568" y="198679"/>
                  <a:pt x="875484" y="198729"/>
                  <a:pt x="875484" y="198729"/>
                </a:cubicBezTo>
                <a:lnTo>
                  <a:pt x="874591" y="199319"/>
                </a:lnTo>
                <a:lnTo>
                  <a:pt x="875484" y="198746"/>
                </a:lnTo>
                <a:cubicBezTo>
                  <a:pt x="875535" y="198712"/>
                  <a:pt x="875568" y="198679"/>
                  <a:pt x="875602" y="198628"/>
                </a:cubicBezTo>
                <a:close/>
                <a:moveTo>
                  <a:pt x="750960" y="195949"/>
                </a:moveTo>
                <a:lnTo>
                  <a:pt x="750067" y="196202"/>
                </a:lnTo>
                <a:lnTo>
                  <a:pt x="750960" y="195966"/>
                </a:lnTo>
                <a:lnTo>
                  <a:pt x="750960" y="195983"/>
                </a:lnTo>
                <a:lnTo>
                  <a:pt x="751028" y="195983"/>
                </a:lnTo>
                <a:close/>
                <a:moveTo>
                  <a:pt x="699180" y="193287"/>
                </a:moveTo>
                <a:cubicBezTo>
                  <a:pt x="699921" y="193371"/>
                  <a:pt x="700175" y="193927"/>
                  <a:pt x="700596" y="194517"/>
                </a:cubicBezTo>
                <a:cubicBezTo>
                  <a:pt x="700915" y="194972"/>
                  <a:pt x="700915" y="194820"/>
                  <a:pt x="700647" y="195242"/>
                </a:cubicBezTo>
                <a:cubicBezTo>
                  <a:pt x="700343" y="195680"/>
                  <a:pt x="700713" y="195747"/>
                  <a:pt x="701084" y="196067"/>
                </a:cubicBezTo>
                <a:cubicBezTo>
                  <a:pt x="701623" y="196522"/>
                  <a:pt x="701674" y="197264"/>
                  <a:pt x="701488" y="197921"/>
                </a:cubicBezTo>
                <a:cubicBezTo>
                  <a:pt x="701371" y="198359"/>
                  <a:pt x="701102" y="198730"/>
                  <a:pt x="701252" y="199218"/>
                </a:cubicBezTo>
                <a:cubicBezTo>
                  <a:pt x="701337" y="199505"/>
                  <a:pt x="701472" y="199623"/>
                  <a:pt x="701438" y="199960"/>
                </a:cubicBezTo>
                <a:cubicBezTo>
                  <a:pt x="701421" y="200128"/>
                  <a:pt x="701405" y="200347"/>
                  <a:pt x="701371" y="200516"/>
                </a:cubicBezTo>
                <a:cubicBezTo>
                  <a:pt x="701304" y="200886"/>
                  <a:pt x="701134" y="201240"/>
                  <a:pt x="701084" y="201628"/>
                </a:cubicBezTo>
                <a:cubicBezTo>
                  <a:pt x="700984" y="202285"/>
                  <a:pt x="701573" y="204408"/>
                  <a:pt x="700495" y="204374"/>
                </a:cubicBezTo>
                <a:cubicBezTo>
                  <a:pt x="700175" y="204374"/>
                  <a:pt x="699872" y="204189"/>
                  <a:pt x="699551" y="204105"/>
                </a:cubicBezTo>
                <a:cubicBezTo>
                  <a:pt x="699247" y="204037"/>
                  <a:pt x="699130" y="203802"/>
                  <a:pt x="698878" y="203700"/>
                </a:cubicBezTo>
                <a:cubicBezTo>
                  <a:pt x="698136" y="203414"/>
                  <a:pt x="698320" y="204661"/>
                  <a:pt x="698000" y="204964"/>
                </a:cubicBezTo>
                <a:cubicBezTo>
                  <a:pt x="697849" y="205133"/>
                  <a:pt x="697495" y="205200"/>
                  <a:pt x="697293" y="205318"/>
                </a:cubicBezTo>
                <a:cubicBezTo>
                  <a:pt x="697024" y="205470"/>
                  <a:pt x="696720" y="205739"/>
                  <a:pt x="696401" y="205520"/>
                </a:cubicBezTo>
                <a:cubicBezTo>
                  <a:pt x="696180" y="205369"/>
                  <a:pt x="696214" y="205032"/>
                  <a:pt x="696063" y="204813"/>
                </a:cubicBezTo>
                <a:cubicBezTo>
                  <a:pt x="695860" y="204509"/>
                  <a:pt x="695709" y="204644"/>
                  <a:pt x="695372" y="204543"/>
                </a:cubicBezTo>
                <a:cubicBezTo>
                  <a:pt x="695372" y="204442"/>
                  <a:pt x="695338" y="204240"/>
                  <a:pt x="695372" y="204155"/>
                </a:cubicBezTo>
                <a:cubicBezTo>
                  <a:pt x="695457" y="203953"/>
                  <a:pt x="695557" y="204054"/>
                  <a:pt x="695659" y="203936"/>
                </a:cubicBezTo>
                <a:cubicBezTo>
                  <a:pt x="695827" y="203717"/>
                  <a:pt x="695608" y="203380"/>
                  <a:pt x="695523" y="203094"/>
                </a:cubicBezTo>
                <a:cubicBezTo>
                  <a:pt x="695439" y="202757"/>
                  <a:pt x="695439" y="202352"/>
                  <a:pt x="695439" y="201999"/>
                </a:cubicBezTo>
                <a:cubicBezTo>
                  <a:pt x="695439" y="201864"/>
                  <a:pt x="695372" y="201493"/>
                  <a:pt x="695439" y="201375"/>
                </a:cubicBezTo>
                <a:cubicBezTo>
                  <a:pt x="695523" y="201207"/>
                  <a:pt x="695591" y="201341"/>
                  <a:pt x="695709" y="201207"/>
                </a:cubicBezTo>
                <a:cubicBezTo>
                  <a:pt x="696315" y="200566"/>
                  <a:pt x="695052" y="200364"/>
                  <a:pt x="695304" y="199707"/>
                </a:cubicBezTo>
                <a:cubicBezTo>
                  <a:pt x="695439" y="199336"/>
                  <a:pt x="695608" y="199201"/>
                  <a:pt x="695574" y="198780"/>
                </a:cubicBezTo>
                <a:cubicBezTo>
                  <a:pt x="695540" y="198494"/>
                  <a:pt x="695473" y="198157"/>
                  <a:pt x="695355" y="197904"/>
                </a:cubicBezTo>
                <a:cubicBezTo>
                  <a:pt x="695254" y="197668"/>
                  <a:pt x="695052" y="197314"/>
                  <a:pt x="694849" y="197146"/>
                </a:cubicBezTo>
                <a:cubicBezTo>
                  <a:pt x="694597" y="196927"/>
                  <a:pt x="694158" y="196927"/>
                  <a:pt x="693906" y="196674"/>
                </a:cubicBezTo>
                <a:cubicBezTo>
                  <a:pt x="693586" y="196337"/>
                  <a:pt x="693704" y="195461"/>
                  <a:pt x="694091" y="195208"/>
                </a:cubicBezTo>
                <a:lnTo>
                  <a:pt x="694108" y="195225"/>
                </a:lnTo>
                <a:cubicBezTo>
                  <a:pt x="694597" y="194921"/>
                  <a:pt x="695389" y="195326"/>
                  <a:pt x="695894" y="195360"/>
                </a:cubicBezTo>
                <a:cubicBezTo>
                  <a:pt x="696298" y="195393"/>
                  <a:pt x="696957" y="195360"/>
                  <a:pt x="697242" y="195124"/>
                </a:cubicBezTo>
                <a:cubicBezTo>
                  <a:pt x="697596" y="194837"/>
                  <a:pt x="697596" y="194264"/>
                  <a:pt x="698068" y="194146"/>
                </a:cubicBezTo>
                <a:cubicBezTo>
                  <a:pt x="698219" y="194113"/>
                  <a:pt x="698423" y="194214"/>
                  <a:pt x="698556" y="194146"/>
                </a:cubicBezTo>
                <a:cubicBezTo>
                  <a:pt x="698742" y="194079"/>
                  <a:pt x="698675" y="194045"/>
                  <a:pt x="698776" y="193877"/>
                </a:cubicBezTo>
                <a:cubicBezTo>
                  <a:pt x="698893" y="193675"/>
                  <a:pt x="698979" y="193405"/>
                  <a:pt x="699180" y="193287"/>
                </a:cubicBezTo>
                <a:close/>
                <a:moveTo>
                  <a:pt x="1262265" y="192107"/>
                </a:moveTo>
                <a:cubicBezTo>
                  <a:pt x="1262821" y="192158"/>
                  <a:pt x="1263158" y="192512"/>
                  <a:pt x="1263613" y="192748"/>
                </a:cubicBezTo>
                <a:cubicBezTo>
                  <a:pt x="1264068" y="192983"/>
                  <a:pt x="1264472" y="193017"/>
                  <a:pt x="1264894" y="193337"/>
                </a:cubicBezTo>
                <a:cubicBezTo>
                  <a:pt x="1265972" y="194163"/>
                  <a:pt x="1265702" y="195275"/>
                  <a:pt x="1266090" y="196370"/>
                </a:cubicBezTo>
                <a:cubicBezTo>
                  <a:pt x="1266494" y="197449"/>
                  <a:pt x="1267185" y="197887"/>
                  <a:pt x="1268348" y="198106"/>
                </a:cubicBezTo>
                <a:cubicBezTo>
                  <a:pt x="1268853" y="198190"/>
                  <a:pt x="1269426" y="198157"/>
                  <a:pt x="1269831" y="198527"/>
                </a:cubicBezTo>
                <a:cubicBezTo>
                  <a:pt x="1270218" y="198881"/>
                  <a:pt x="1270336" y="199505"/>
                  <a:pt x="1270673" y="199892"/>
                </a:cubicBezTo>
                <a:cubicBezTo>
                  <a:pt x="1271768" y="200195"/>
                  <a:pt x="1272577" y="201712"/>
                  <a:pt x="1272999" y="203161"/>
                </a:cubicBezTo>
                <a:cubicBezTo>
                  <a:pt x="1273049" y="203380"/>
                  <a:pt x="1273285" y="203936"/>
                  <a:pt x="1273167" y="204138"/>
                </a:cubicBezTo>
                <a:cubicBezTo>
                  <a:pt x="1273032" y="204374"/>
                  <a:pt x="1272847" y="204239"/>
                  <a:pt x="1272611" y="204425"/>
                </a:cubicBezTo>
                <a:cubicBezTo>
                  <a:pt x="1271179" y="205520"/>
                  <a:pt x="1273571" y="206430"/>
                  <a:pt x="1273976" y="207610"/>
                </a:cubicBezTo>
                <a:cubicBezTo>
                  <a:pt x="1271583" y="207829"/>
                  <a:pt x="1272611" y="209952"/>
                  <a:pt x="1273218" y="211300"/>
                </a:cubicBezTo>
                <a:cubicBezTo>
                  <a:pt x="1273605" y="212159"/>
                  <a:pt x="1274212" y="213069"/>
                  <a:pt x="1274212" y="214029"/>
                </a:cubicBezTo>
                <a:cubicBezTo>
                  <a:pt x="1274212" y="214316"/>
                  <a:pt x="1273976" y="214923"/>
                  <a:pt x="1274111" y="215209"/>
                </a:cubicBezTo>
                <a:cubicBezTo>
                  <a:pt x="1274296" y="215597"/>
                  <a:pt x="1274919" y="215664"/>
                  <a:pt x="1275139" y="216018"/>
                </a:cubicBezTo>
                <a:cubicBezTo>
                  <a:pt x="1275425" y="216506"/>
                  <a:pt x="1275290" y="216725"/>
                  <a:pt x="1275256" y="217366"/>
                </a:cubicBezTo>
                <a:cubicBezTo>
                  <a:pt x="1275223" y="218090"/>
                  <a:pt x="1275155" y="218967"/>
                  <a:pt x="1275324" y="219674"/>
                </a:cubicBezTo>
                <a:cubicBezTo>
                  <a:pt x="1275678" y="221191"/>
                  <a:pt x="1277161" y="221477"/>
                  <a:pt x="1277885" y="222707"/>
                </a:cubicBezTo>
                <a:cubicBezTo>
                  <a:pt x="1277413" y="222421"/>
                  <a:pt x="1276672" y="222589"/>
                  <a:pt x="1276200" y="222842"/>
                </a:cubicBezTo>
                <a:lnTo>
                  <a:pt x="1276183" y="222960"/>
                </a:lnTo>
                <a:cubicBezTo>
                  <a:pt x="1274633" y="223786"/>
                  <a:pt x="1276840" y="223988"/>
                  <a:pt x="1276874" y="224780"/>
                </a:cubicBezTo>
                <a:cubicBezTo>
                  <a:pt x="1276891" y="225218"/>
                  <a:pt x="1276032" y="226347"/>
                  <a:pt x="1275678" y="226701"/>
                </a:cubicBezTo>
                <a:cubicBezTo>
                  <a:pt x="1275391" y="226987"/>
                  <a:pt x="1274549" y="227594"/>
                  <a:pt x="1274144" y="227088"/>
                </a:cubicBezTo>
                <a:cubicBezTo>
                  <a:pt x="1274010" y="226920"/>
                  <a:pt x="1274144" y="226128"/>
                  <a:pt x="1274111" y="225926"/>
                </a:cubicBezTo>
                <a:cubicBezTo>
                  <a:pt x="1273976" y="224847"/>
                  <a:pt x="1274195" y="223735"/>
                  <a:pt x="1274128" y="222589"/>
                </a:cubicBezTo>
                <a:cubicBezTo>
                  <a:pt x="1273740" y="222522"/>
                  <a:pt x="1272898" y="224005"/>
                  <a:pt x="1272898" y="224426"/>
                </a:cubicBezTo>
                <a:cubicBezTo>
                  <a:pt x="1272881" y="225050"/>
                  <a:pt x="1273656" y="225269"/>
                  <a:pt x="1273521" y="225926"/>
                </a:cubicBezTo>
                <a:cubicBezTo>
                  <a:pt x="1272493" y="226145"/>
                  <a:pt x="1272729" y="224224"/>
                  <a:pt x="1271516" y="224662"/>
                </a:cubicBezTo>
                <a:cubicBezTo>
                  <a:pt x="1271533" y="225218"/>
                  <a:pt x="1271651" y="225808"/>
                  <a:pt x="1271937" y="226280"/>
                </a:cubicBezTo>
                <a:cubicBezTo>
                  <a:pt x="1272240" y="226768"/>
                  <a:pt x="1272712" y="227021"/>
                  <a:pt x="1272645" y="227678"/>
                </a:cubicBezTo>
                <a:cubicBezTo>
                  <a:pt x="1272527" y="228706"/>
                  <a:pt x="1271533" y="229161"/>
                  <a:pt x="1270673" y="228706"/>
                </a:cubicBezTo>
                <a:cubicBezTo>
                  <a:pt x="1269494" y="228066"/>
                  <a:pt x="1270387" y="227038"/>
                  <a:pt x="1269730" y="226263"/>
                </a:cubicBezTo>
                <a:cubicBezTo>
                  <a:pt x="1269275" y="225724"/>
                  <a:pt x="1268786" y="226212"/>
                  <a:pt x="1268719" y="226768"/>
                </a:cubicBezTo>
                <a:cubicBezTo>
                  <a:pt x="1268634" y="227577"/>
                  <a:pt x="1269426" y="228302"/>
                  <a:pt x="1268365" y="228655"/>
                </a:cubicBezTo>
                <a:cubicBezTo>
                  <a:pt x="1267387" y="228976"/>
                  <a:pt x="1266141" y="228639"/>
                  <a:pt x="1265113" y="228757"/>
                </a:cubicBezTo>
                <a:cubicBezTo>
                  <a:pt x="1264456" y="228824"/>
                  <a:pt x="1263461" y="229195"/>
                  <a:pt x="1262905" y="228723"/>
                </a:cubicBezTo>
                <a:cubicBezTo>
                  <a:pt x="1263394" y="228554"/>
                  <a:pt x="1263933" y="228217"/>
                  <a:pt x="1263613" y="227729"/>
                </a:cubicBezTo>
                <a:cubicBezTo>
                  <a:pt x="1263562" y="227644"/>
                  <a:pt x="1263158" y="227729"/>
                  <a:pt x="1263057" y="227678"/>
                </a:cubicBezTo>
                <a:cubicBezTo>
                  <a:pt x="1262787" y="227527"/>
                  <a:pt x="1262636" y="227223"/>
                  <a:pt x="1262315" y="227105"/>
                </a:cubicBezTo>
                <a:cubicBezTo>
                  <a:pt x="1262046" y="227493"/>
                  <a:pt x="1261844" y="228217"/>
                  <a:pt x="1261524" y="227594"/>
                </a:cubicBezTo>
                <a:cubicBezTo>
                  <a:pt x="1261305" y="227190"/>
                  <a:pt x="1261692" y="226280"/>
                  <a:pt x="1261203" y="225909"/>
                </a:cubicBezTo>
                <a:cubicBezTo>
                  <a:pt x="1260243" y="225151"/>
                  <a:pt x="1260142" y="227274"/>
                  <a:pt x="1260175" y="227746"/>
                </a:cubicBezTo>
                <a:cubicBezTo>
                  <a:pt x="1260260" y="228858"/>
                  <a:pt x="1260698" y="228858"/>
                  <a:pt x="1261692" y="229127"/>
                </a:cubicBezTo>
                <a:cubicBezTo>
                  <a:pt x="1262450" y="229346"/>
                  <a:pt x="1264287" y="230391"/>
                  <a:pt x="1262956" y="231116"/>
                </a:cubicBezTo>
                <a:cubicBezTo>
                  <a:pt x="1262602" y="231318"/>
                  <a:pt x="1262063" y="231082"/>
                  <a:pt x="1261675" y="231352"/>
                </a:cubicBezTo>
                <a:cubicBezTo>
                  <a:pt x="1260883" y="231891"/>
                  <a:pt x="1261557" y="232177"/>
                  <a:pt x="1261608" y="232851"/>
                </a:cubicBezTo>
                <a:cubicBezTo>
                  <a:pt x="1261641" y="233407"/>
                  <a:pt x="1261254" y="234199"/>
                  <a:pt x="1260866" y="234604"/>
                </a:cubicBezTo>
                <a:cubicBezTo>
                  <a:pt x="1260293" y="235193"/>
                  <a:pt x="1259131" y="235311"/>
                  <a:pt x="1258406" y="235008"/>
                </a:cubicBezTo>
                <a:cubicBezTo>
                  <a:pt x="1257328" y="234553"/>
                  <a:pt x="1256991" y="233340"/>
                  <a:pt x="1256317" y="232514"/>
                </a:cubicBezTo>
                <a:cubicBezTo>
                  <a:pt x="1255912" y="232009"/>
                  <a:pt x="1255221" y="231469"/>
                  <a:pt x="1254952" y="230863"/>
                </a:cubicBezTo>
                <a:cubicBezTo>
                  <a:pt x="1254666" y="230273"/>
                  <a:pt x="1254868" y="230576"/>
                  <a:pt x="1255019" y="229970"/>
                </a:cubicBezTo>
                <a:cubicBezTo>
                  <a:pt x="1255205" y="229228"/>
                  <a:pt x="1255188" y="228302"/>
                  <a:pt x="1254564" y="227897"/>
                </a:cubicBezTo>
                <a:cubicBezTo>
                  <a:pt x="1253183" y="226987"/>
                  <a:pt x="1252408" y="228757"/>
                  <a:pt x="1251144" y="228689"/>
                </a:cubicBezTo>
                <a:cubicBezTo>
                  <a:pt x="1250554" y="228655"/>
                  <a:pt x="1250133" y="228318"/>
                  <a:pt x="1249594" y="228689"/>
                </a:cubicBezTo>
                <a:cubicBezTo>
                  <a:pt x="1249341" y="228858"/>
                  <a:pt x="1249155" y="229262"/>
                  <a:pt x="1248903" y="229464"/>
                </a:cubicBezTo>
                <a:cubicBezTo>
                  <a:pt x="1247521" y="230560"/>
                  <a:pt x="1246240" y="230644"/>
                  <a:pt x="1244421" y="230475"/>
                </a:cubicBezTo>
                <a:cubicBezTo>
                  <a:pt x="1244201" y="229835"/>
                  <a:pt x="1243746" y="229144"/>
                  <a:pt x="1242938" y="229683"/>
                </a:cubicBezTo>
                <a:cubicBezTo>
                  <a:pt x="1243022" y="230239"/>
                  <a:pt x="1243157" y="230897"/>
                  <a:pt x="1243157" y="231469"/>
                </a:cubicBezTo>
                <a:cubicBezTo>
                  <a:pt x="1243174" y="232245"/>
                  <a:pt x="1243157" y="233087"/>
                  <a:pt x="1242415" y="233020"/>
                </a:cubicBezTo>
                <a:cubicBezTo>
                  <a:pt x="1241960" y="232969"/>
                  <a:pt x="1241438" y="232464"/>
                  <a:pt x="1241067" y="232261"/>
                </a:cubicBezTo>
                <a:cubicBezTo>
                  <a:pt x="1240275" y="231807"/>
                  <a:pt x="1239972" y="231941"/>
                  <a:pt x="1239113" y="232144"/>
                </a:cubicBezTo>
                <a:cubicBezTo>
                  <a:pt x="1238152" y="232363"/>
                  <a:pt x="1237343" y="232026"/>
                  <a:pt x="1237107" y="230964"/>
                </a:cubicBezTo>
                <a:cubicBezTo>
                  <a:pt x="1236484" y="231031"/>
                  <a:pt x="1236703" y="230071"/>
                  <a:pt x="1236838" y="229734"/>
                </a:cubicBezTo>
                <a:cubicBezTo>
                  <a:pt x="1237057" y="229161"/>
                  <a:pt x="1237394" y="228908"/>
                  <a:pt x="1237916" y="228588"/>
                </a:cubicBezTo>
                <a:cubicBezTo>
                  <a:pt x="1238607" y="228167"/>
                  <a:pt x="1239433" y="227847"/>
                  <a:pt x="1240073" y="227324"/>
                </a:cubicBezTo>
                <a:cubicBezTo>
                  <a:pt x="1240983" y="226600"/>
                  <a:pt x="1240983" y="225521"/>
                  <a:pt x="1241556" y="224561"/>
                </a:cubicBezTo>
                <a:cubicBezTo>
                  <a:pt x="1241758" y="224241"/>
                  <a:pt x="1242112" y="223921"/>
                  <a:pt x="1242449" y="223718"/>
                </a:cubicBezTo>
                <a:cubicBezTo>
                  <a:pt x="1242988" y="223415"/>
                  <a:pt x="1243393" y="223533"/>
                  <a:pt x="1243915" y="223482"/>
                </a:cubicBezTo>
                <a:cubicBezTo>
                  <a:pt x="1244437" y="223432"/>
                  <a:pt x="1244909" y="223112"/>
                  <a:pt x="1245398" y="223112"/>
                </a:cubicBezTo>
                <a:cubicBezTo>
                  <a:pt x="1246004" y="223112"/>
                  <a:pt x="1246561" y="223651"/>
                  <a:pt x="1247218" y="223651"/>
                </a:cubicBezTo>
                <a:cubicBezTo>
                  <a:pt x="1247875" y="223651"/>
                  <a:pt x="1248684" y="223331"/>
                  <a:pt x="1249324" y="223162"/>
                </a:cubicBezTo>
                <a:cubicBezTo>
                  <a:pt x="1250234" y="222893"/>
                  <a:pt x="1251683" y="221696"/>
                  <a:pt x="1252273" y="222488"/>
                </a:cubicBezTo>
                <a:cubicBezTo>
                  <a:pt x="1252627" y="222943"/>
                  <a:pt x="1252475" y="223280"/>
                  <a:pt x="1252930" y="223567"/>
                </a:cubicBezTo>
                <a:cubicBezTo>
                  <a:pt x="1253385" y="223836"/>
                  <a:pt x="1254211" y="224089"/>
                  <a:pt x="1254733" y="224039"/>
                </a:cubicBezTo>
                <a:cubicBezTo>
                  <a:pt x="1255575" y="223971"/>
                  <a:pt x="1255609" y="223516"/>
                  <a:pt x="1255525" y="222808"/>
                </a:cubicBezTo>
                <a:cubicBezTo>
                  <a:pt x="1255407" y="221831"/>
                  <a:pt x="1255104" y="220837"/>
                  <a:pt x="1255491" y="219877"/>
                </a:cubicBezTo>
                <a:cubicBezTo>
                  <a:pt x="1255592" y="219641"/>
                  <a:pt x="1255828" y="219455"/>
                  <a:pt x="1255912" y="219219"/>
                </a:cubicBezTo>
                <a:cubicBezTo>
                  <a:pt x="1256081" y="218714"/>
                  <a:pt x="1256030" y="217888"/>
                  <a:pt x="1255980" y="217349"/>
                </a:cubicBezTo>
                <a:cubicBezTo>
                  <a:pt x="1255912" y="216675"/>
                  <a:pt x="1255710" y="216035"/>
                  <a:pt x="1255424" y="215445"/>
                </a:cubicBezTo>
                <a:cubicBezTo>
                  <a:pt x="1255154" y="214906"/>
                  <a:pt x="1254800" y="214552"/>
                  <a:pt x="1255019" y="213912"/>
                </a:cubicBezTo>
                <a:cubicBezTo>
                  <a:pt x="1255306" y="213103"/>
                  <a:pt x="1256165" y="212681"/>
                  <a:pt x="1256957" y="212783"/>
                </a:cubicBezTo>
                <a:cubicBezTo>
                  <a:pt x="1257817" y="212900"/>
                  <a:pt x="1257918" y="213440"/>
                  <a:pt x="1257294" y="213979"/>
                </a:cubicBezTo>
                <a:cubicBezTo>
                  <a:pt x="1256907" y="214299"/>
                  <a:pt x="1256317" y="214366"/>
                  <a:pt x="1256536" y="215057"/>
                </a:cubicBezTo>
                <a:cubicBezTo>
                  <a:pt x="1256721" y="215681"/>
                  <a:pt x="1257547" y="215681"/>
                  <a:pt x="1257968" y="216136"/>
                </a:cubicBezTo>
                <a:cubicBezTo>
                  <a:pt x="1258457" y="216675"/>
                  <a:pt x="1258979" y="218090"/>
                  <a:pt x="1259990" y="217113"/>
                </a:cubicBezTo>
                <a:cubicBezTo>
                  <a:pt x="1260597" y="216540"/>
                  <a:pt x="1260277" y="215327"/>
                  <a:pt x="1261085" y="214788"/>
                </a:cubicBezTo>
                <a:cubicBezTo>
                  <a:pt x="1261658" y="214417"/>
                  <a:pt x="1262821" y="214434"/>
                  <a:pt x="1263091" y="213625"/>
                </a:cubicBezTo>
                <a:cubicBezTo>
                  <a:pt x="1263293" y="213018"/>
                  <a:pt x="1262838" y="212277"/>
                  <a:pt x="1263141" y="211687"/>
                </a:cubicBezTo>
                <a:cubicBezTo>
                  <a:pt x="1263562" y="210878"/>
                  <a:pt x="1264910" y="210710"/>
                  <a:pt x="1265163" y="209716"/>
                </a:cubicBezTo>
                <a:cubicBezTo>
                  <a:pt x="1265315" y="209126"/>
                  <a:pt x="1264978" y="208284"/>
                  <a:pt x="1264843" y="207694"/>
                </a:cubicBezTo>
                <a:cubicBezTo>
                  <a:pt x="1264658" y="206885"/>
                  <a:pt x="1264607" y="206160"/>
                  <a:pt x="1264523" y="205352"/>
                </a:cubicBezTo>
                <a:cubicBezTo>
                  <a:pt x="1264405" y="204172"/>
                  <a:pt x="1263933" y="203077"/>
                  <a:pt x="1263444" y="202032"/>
                </a:cubicBezTo>
                <a:cubicBezTo>
                  <a:pt x="1262973" y="201038"/>
                  <a:pt x="1262922" y="201004"/>
                  <a:pt x="1261978" y="200785"/>
                </a:cubicBezTo>
                <a:cubicBezTo>
                  <a:pt x="1261052" y="200566"/>
                  <a:pt x="1261473" y="200431"/>
                  <a:pt x="1261507" y="199774"/>
                </a:cubicBezTo>
                <a:cubicBezTo>
                  <a:pt x="1261574" y="198477"/>
                  <a:pt x="1260748" y="198544"/>
                  <a:pt x="1260159" y="197853"/>
                </a:cubicBezTo>
                <a:cubicBezTo>
                  <a:pt x="1259973" y="197634"/>
                  <a:pt x="1259485" y="196876"/>
                  <a:pt x="1259636" y="196556"/>
                </a:cubicBezTo>
                <a:cubicBezTo>
                  <a:pt x="1259754" y="196269"/>
                  <a:pt x="1260007" y="196421"/>
                  <a:pt x="1260209" y="196252"/>
                </a:cubicBezTo>
                <a:cubicBezTo>
                  <a:pt x="1260833" y="195747"/>
                  <a:pt x="1260428" y="195545"/>
                  <a:pt x="1260260" y="194786"/>
                </a:cubicBezTo>
                <a:cubicBezTo>
                  <a:pt x="1260091" y="194011"/>
                  <a:pt x="1260209" y="193523"/>
                  <a:pt x="1261085" y="193607"/>
                </a:cubicBezTo>
                <a:cubicBezTo>
                  <a:pt x="1262198" y="193708"/>
                  <a:pt x="1262096" y="194702"/>
                  <a:pt x="1262535" y="195494"/>
                </a:cubicBezTo>
                <a:cubicBezTo>
                  <a:pt x="1263428" y="197129"/>
                  <a:pt x="1264371" y="194719"/>
                  <a:pt x="1263428" y="193944"/>
                </a:cubicBezTo>
                <a:cubicBezTo>
                  <a:pt x="1262905" y="193523"/>
                  <a:pt x="1261844" y="193742"/>
                  <a:pt x="1261507" y="192950"/>
                </a:cubicBezTo>
                <a:cubicBezTo>
                  <a:pt x="1261237" y="192309"/>
                  <a:pt x="1261726" y="192057"/>
                  <a:pt x="1262265" y="192107"/>
                </a:cubicBezTo>
                <a:close/>
                <a:moveTo>
                  <a:pt x="961943" y="191854"/>
                </a:moveTo>
                <a:cubicBezTo>
                  <a:pt x="962010" y="191888"/>
                  <a:pt x="962077" y="191939"/>
                  <a:pt x="962162" y="191972"/>
                </a:cubicBezTo>
                <a:cubicBezTo>
                  <a:pt x="962195" y="191989"/>
                  <a:pt x="962246" y="192006"/>
                  <a:pt x="962297" y="192006"/>
                </a:cubicBezTo>
                <a:cubicBezTo>
                  <a:pt x="962246" y="191989"/>
                  <a:pt x="962195" y="191972"/>
                  <a:pt x="962162" y="191955"/>
                </a:cubicBezTo>
                <a:cubicBezTo>
                  <a:pt x="962077" y="191922"/>
                  <a:pt x="962010" y="191888"/>
                  <a:pt x="961943" y="191854"/>
                </a:cubicBezTo>
                <a:close/>
                <a:moveTo>
                  <a:pt x="1098851" y="188703"/>
                </a:moveTo>
                <a:cubicBezTo>
                  <a:pt x="1098986" y="188788"/>
                  <a:pt x="1099121" y="188872"/>
                  <a:pt x="1099255" y="188973"/>
                </a:cubicBezTo>
                <a:cubicBezTo>
                  <a:pt x="1099761" y="189310"/>
                  <a:pt x="1100233" y="189630"/>
                  <a:pt x="1100705" y="189967"/>
                </a:cubicBezTo>
                <a:cubicBezTo>
                  <a:pt x="1100233" y="189630"/>
                  <a:pt x="1099761" y="189310"/>
                  <a:pt x="1099255" y="188956"/>
                </a:cubicBezTo>
                <a:cubicBezTo>
                  <a:pt x="1099121" y="188872"/>
                  <a:pt x="1098986" y="188771"/>
                  <a:pt x="1098851" y="188703"/>
                </a:cubicBezTo>
                <a:close/>
                <a:moveTo>
                  <a:pt x="739250" y="184642"/>
                </a:moveTo>
                <a:lnTo>
                  <a:pt x="738727" y="185198"/>
                </a:lnTo>
                <a:lnTo>
                  <a:pt x="739266" y="184642"/>
                </a:lnTo>
                <a:close/>
                <a:moveTo>
                  <a:pt x="699889" y="184407"/>
                </a:moveTo>
                <a:cubicBezTo>
                  <a:pt x="700445" y="184576"/>
                  <a:pt x="700395" y="184929"/>
                  <a:pt x="700344" y="185401"/>
                </a:cubicBezTo>
                <a:cubicBezTo>
                  <a:pt x="700327" y="185637"/>
                  <a:pt x="700243" y="185856"/>
                  <a:pt x="700209" y="186092"/>
                </a:cubicBezTo>
                <a:cubicBezTo>
                  <a:pt x="700142" y="186463"/>
                  <a:pt x="700293" y="186732"/>
                  <a:pt x="700361" y="187069"/>
                </a:cubicBezTo>
                <a:cubicBezTo>
                  <a:pt x="700462" y="187592"/>
                  <a:pt x="700462" y="188283"/>
                  <a:pt x="700395" y="188822"/>
                </a:cubicBezTo>
                <a:cubicBezTo>
                  <a:pt x="700344" y="189277"/>
                  <a:pt x="700024" y="189395"/>
                  <a:pt x="699872" y="189799"/>
                </a:cubicBezTo>
                <a:cubicBezTo>
                  <a:pt x="699754" y="190153"/>
                  <a:pt x="699872" y="190557"/>
                  <a:pt x="699788" y="190928"/>
                </a:cubicBezTo>
                <a:cubicBezTo>
                  <a:pt x="699687" y="191316"/>
                  <a:pt x="699586" y="191686"/>
                  <a:pt x="699551" y="192124"/>
                </a:cubicBezTo>
                <a:cubicBezTo>
                  <a:pt x="699535" y="192377"/>
                  <a:pt x="699603" y="192765"/>
                  <a:pt x="699367" y="192950"/>
                </a:cubicBezTo>
                <a:cubicBezTo>
                  <a:pt x="698962" y="193270"/>
                  <a:pt x="698204" y="192967"/>
                  <a:pt x="697951" y="192680"/>
                </a:cubicBezTo>
                <a:cubicBezTo>
                  <a:pt x="697816" y="192546"/>
                  <a:pt x="697564" y="192394"/>
                  <a:pt x="697463" y="192242"/>
                </a:cubicBezTo>
                <a:cubicBezTo>
                  <a:pt x="697310" y="192023"/>
                  <a:pt x="697395" y="191855"/>
                  <a:pt x="697395" y="191585"/>
                </a:cubicBezTo>
                <a:cubicBezTo>
                  <a:pt x="697361" y="191147"/>
                  <a:pt x="697092" y="191164"/>
                  <a:pt x="697041" y="190776"/>
                </a:cubicBezTo>
                <a:cubicBezTo>
                  <a:pt x="697025" y="190625"/>
                  <a:pt x="697142" y="190439"/>
                  <a:pt x="697008" y="190288"/>
                </a:cubicBezTo>
                <a:cubicBezTo>
                  <a:pt x="696855" y="190102"/>
                  <a:pt x="696553" y="190254"/>
                  <a:pt x="696485" y="190035"/>
                </a:cubicBezTo>
                <a:cubicBezTo>
                  <a:pt x="696974" y="189934"/>
                  <a:pt x="696670" y="189580"/>
                  <a:pt x="696518" y="189361"/>
                </a:cubicBezTo>
                <a:cubicBezTo>
                  <a:pt x="696299" y="189075"/>
                  <a:pt x="696181" y="188721"/>
                  <a:pt x="696215" y="188350"/>
                </a:cubicBezTo>
                <a:cubicBezTo>
                  <a:pt x="696350" y="188266"/>
                  <a:pt x="696501" y="188215"/>
                  <a:pt x="696653" y="188232"/>
                </a:cubicBezTo>
                <a:cubicBezTo>
                  <a:pt x="696687" y="188080"/>
                  <a:pt x="696620" y="187929"/>
                  <a:pt x="696585" y="187794"/>
                </a:cubicBezTo>
                <a:cubicBezTo>
                  <a:pt x="696451" y="187760"/>
                  <a:pt x="696333" y="187727"/>
                  <a:pt x="696215" y="187676"/>
                </a:cubicBezTo>
                <a:cubicBezTo>
                  <a:pt x="696501" y="187373"/>
                  <a:pt x="696553" y="186783"/>
                  <a:pt x="696940" y="186530"/>
                </a:cubicBezTo>
                <a:cubicBezTo>
                  <a:pt x="697210" y="186345"/>
                  <a:pt x="697867" y="186362"/>
                  <a:pt x="698204" y="186362"/>
                </a:cubicBezTo>
                <a:cubicBezTo>
                  <a:pt x="698238" y="186176"/>
                  <a:pt x="698642" y="185839"/>
                  <a:pt x="698844" y="185806"/>
                </a:cubicBezTo>
                <a:cubicBezTo>
                  <a:pt x="699114" y="185755"/>
                  <a:pt x="699400" y="186041"/>
                  <a:pt x="699721" y="185991"/>
                </a:cubicBezTo>
                <a:cubicBezTo>
                  <a:pt x="699737" y="185452"/>
                  <a:pt x="699653" y="184896"/>
                  <a:pt x="699889" y="184407"/>
                </a:cubicBezTo>
                <a:close/>
                <a:moveTo>
                  <a:pt x="325077" y="184272"/>
                </a:moveTo>
                <a:cubicBezTo>
                  <a:pt x="325061" y="184508"/>
                  <a:pt x="324993" y="184727"/>
                  <a:pt x="324909" y="184929"/>
                </a:cubicBezTo>
                <a:cubicBezTo>
                  <a:pt x="324538" y="184912"/>
                  <a:pt x="324066" y="184997"/>
                  <a:pt x="323679" y="185047"/>
                </a:cubicBezTo>
                <a:cubicBezTo>
                  <a:pt x="323645" y="185047"/>
                  <a:pt x="323628" y="185064"/>
                  <a:pt x="323595" y="185064"/>
                </a:cubicBezTo>
                <a:cubicBezTo>
                  <a:pt x="322432" y="185182"/>
                  <a:pt x="321303" y="185384"/>
                  <a:pt x="320157" y="185570"/>
                </a:cubicBezTo>
                <a:cubicBezTo>
                  <a:pt x="319635" y="185637"/>
                  <a:pt x="319247" y="185721"/>
                  <a:pt x="318792" y="185957"/>
                </a:cubicBezTo>
                <a:cubicBezTo>
                  <a:pt x="318422" y="186159"/>
                  <a:pt x="318051" y="186446"/>
                  <a:pt x="317612" y="186496"/>
                </a:cubicBezTo>
                <a:cubicBezTo>
                  <a:pt x="316483" y="186631"/>
                  <a:pt x="315691" y="185519"/>
                  <a:pt x="314629" y="185923"/>
                </a:cubicBezTo>
                <a:cubicBezTo>
                  <a:pt x="314073" y="186142"/>
                  <a:pt x="313635" y="186597"/>
                  <a:pt x="313045" y="186800"/>
                </a:cubicBezTo>
                <a:cubicBezTo>
                  <a:pt x="312574" y="186985"/>
                  <a:pt x="312237" y="187019"/>
                  <a:pt x="311883" y="187423"/>
                </a:cubicBezTo>
                <a:cubicBezTo>
                  <a:pt x="311343" y="188047"/>
                  <a:pt x="311377" y="188299"/>
                  <a:pt x="310720" y="188535"/>
                </a:cubicBezTo>
                <a:cubicBezTo>
                  <a:pt x="310366" y="188653"/>
                  <a:pt x="309945" y="188771"/>
                  <a:pt x="309608" y="188906"/>
                </a:cubicBezTo>
                <a:cubicBezTo>
                  <a:pt x="309136" y="189125"/>
                  <a:pt x="308664" y="190406"/>
                  <a:pt x="308091" y="190321"/>
                </a:cubicBezTo>
                <a:cubicBezTo>
                  <a:pt x="307653" y="190237"/>
                  <a:pt x="307754" y="189580"/>
                  <a:pt x="307451" y="189462"/>
                </a:cubicBezTo>
                <a:cubicBezTo>
                  <a:pt x="307181" y="189378"/>
                  <a:pt x="306895" y="189816"/>
                  <a:pt x="306642" y="189816"/>
                </a:cubicBezTo>
                <a:cubicBezTo>
                  <a:pt x="306288" y="189816"/>
                  <a:pt x="306069" y="189563"/>
                  <a:pt x="305968" y="189243"/>
                </a:cubicBezTo>
                <a:cubicBezTo>
                  <a:pt x="305884" y="188906"/>
                  <a:pt x="305935" y="188518"/>
                  <a:pt x="306154" y="188316"/>
                </a:cubicBezTo>
                <a:cubicBezTo>
                  <a:pt x="306339" y="188131"/>
                  <a:pt x="306676" y="188063"/>
                  <a:pt x="307047" y="188030"/>
                </a:cubicBezTo>
                <a:cubicBezTo>
                  <a:pt x="308058" y="187979"/>
                  <a:pt x="309423" y="188232"/>
                  <a:pt x="309271" y="187221"/>
                </a:cubicBezTo>
                <a:cubicBezTo>
                  <a:pt x="309136" y="187221"/>
                  <a:pt x="309035" y="187137"/>
                  <a:pt x="308866" y="187153"/>
                </a:cubicBezTo>
                <a:cubicBezTo>
                  <a:pt x="308883" y="187137"/>
                  <a:pt x="308883" y="187103"/>
                  <a:pt x="308900" y="187069"/>
                </a:cubicBezTo>
                <a:cubicBezTo>
                  <a:pt x="308984" y="186783"/>
                  <a:pt x="309220" y="186227"/>
                  <a:pt x="309086" y="185940"/>
                </a:cubicBezTo>
                <a:lnTo>
                  <a:pt x="309102" y="185940"/>
                </a:lnTo>
                <a:cubicBezTo>
                  <a:pt x="309069" y="185890"/>
                  <a:pt x="309052" y="185856"/>
                  <a:pt x="309018" y="185822"/>
                </a:cubicBezTo>
                <a:cubicBezTo>
                  <a:pt x="308529" y="185401"/>
                  <a:pt x="308226" y="186328"/>
                  <a:pt x="308091" y="186496"/>
                </a:cubicBezTo>
                <a:cubicBezTo>
                  <a:pt x="307957" y="186564"/>
                  <a:pt x="307855" y="186648"/>
                  <a:pt x="307754" y="186732"/>
                </a:cubicBezTo>
                <a:cubicBezTo>
                  <a:pt x="307333" y="187120"/>
                  <a:pt x="307114" y="187693"/>
                  <a:pt x="306541" y="187844"/>
                </a:cubicBezTo>
                <a:cubicBezTo>
                  <a:pt x="306238" y="187912"/>
                  <a:pt x="306052" y="187929"/>
                  <a:pt x="305901" y="187979"/>
                </a:cubicBezTo>
                <a:cubicBezTo>
                  <a:pt x="305749" y="188047"/>
                  <a:pt x="305648" y="188148"/>
                  <a:pt x="305495" y="188417"/>
                </a:cubicBezTo>
                <a:cubicBezTo>
                  <a:pt x="305463" y="188485"/>
                  <a:pt x="305412" y="188586"/>
                  <a:pt x="305362" y="188687"/>
                </a:cubicBezTo>
                <a:cubicBezTo>
                  <a:pt x="305227" y="188956"/>
                  <a:pt x="305091" y="189260"/>
                  <a:pt x="304923" y="189513"/>
                </a:cubicBezTo>
                <a:cubicBezTo>
                  <a:pt x="304822" y="189681"/>
                  <a:pt x="304688" y="189833"/>
                  <a:pt x="304536" y="189917"/>
                </a:cubicBezTo>
                <a:cubicBezTo>
                  <a:pt x="304132" y="190153"/>
                  <a:pt x="303003" y="189951"/>
                  <a:pt x="303222" y="190793"/>
                </a:cubicBezTo>
                <a:cubicBezTo>
                  <a:pt x="303339" y="191214"/>
                  <a:pt x="304165" y="191433"/>
                  <a:pt x="304502" y="191535"/>
                </a:cubicBezTo>
                <a:cubicBezTo>
                  <a:pt x="304771" y="191602"/>
                  <a:pt x="305665" y="191770"/>
                  <a:pt x="305294" y="192141"/>
                </a:cubicBezTo>
                <a:cubicBezTo>
                  <a:pt x="305176" y="192242"/>
                  <a:pt x="304822" y="192074"/>
                  <a:pt x="304670" y="192242"/>
                </a:cubicBezTo>
                <a:cubicBezTo>
                  <a:pt x="304570" y="192343"/>
                  <a:pt x="304603" y="192630"/>
                  <a:pt x="304603" y="192765"/>
                </a:cubicBezTo>
                <a:cubicBezTo>
                  <a:pt x="306524" y="193658"/>
                  <a:pt x="308091" y="192074"/>
                  <a:pt x="309945" y="192023"/>
                </a:cubicBezTo>
                <a:cubicBezTo>
                  <a:pt x="311815" y="191990"/>
                  <a:pt x="313450" y="191568"/>
                  <a:pt x="315118" y="190793"/>
                </a:cubicBezTo>
                <a:cubicBezTo>
                  <a:pt x="316011" y="190372"/>
                  <a:pt x="316988" y="189967"/>
                  <a:pt x="317815" y="189462"/>
                </a:cubicBezTo>
                <a:cubicBezTo>
                  <a:pt x="318405" y="189074"/>
                  <a:pt x="318825" y="188468"/>
                  <a:pt x="319416" y="188080"/>
                </a:cubicBezTo>
                <a:cubicBezTo>
                  <a:pt x="320814" y="187137"/>
                  <a:pt x="322685" y="187069"/>
                  <a:pt x="324134" y="186176"/>
                </a:cubicBezTo>
                <a:cubicBezTo>
                  <a:pt x="324471" y="185974"/>
                  <a:pt x="325044" y="185553"/>
                  <a:pt x="325364" y="185081"/>
                </a:cubicBezTo>
                <a:cubicBezTo>
                  <a:pt x="325549" y="184828"/>
                  <a:pt x="325650" y="184542"/>
                  <a:pt x="325583" y="184272"/>
                </a:cubicBezTo>
                <a:cubicBezTo>
                  <a:pt x="325431" y="184238"/>
                  <a:pt x="325212" y="184255"/>
                  <a:pt x="325077" y="184272"/>
                </a:cubicBezTo>
                <a:close/>
                <a:moveTo>
                  <a:pt x="730909" y="183379"/>
                </a:moveTo>
                <a:cubicBezTo>
                  <a:pt x="730993" y="183682"/>
                  <a:pt x="731314" y="183581"/>
                  <a:pt x="731583" y="183598"/>
                </a:cubicBezTo>
                <a:cubicBezTo>
                  <a:pt x="731836" y="183615"/>
                  <a:pt x="732122" y="183666"/>
                  <a:pt x="732375" y="183750"/>
                </a:cubicBezTo>
                <a:cubicBezTo>
                  <a:pt x="732493" y="183783"/>
                  <a:pt x="732830" y="183918"/>
                  <a:pt x="732662" y="184053"/>
                </a:cubicBezTo>
                <a:cubicBezTo>
                  <a:pt x="732577" y="184120"/>
                  <a:pt x="732342" y="184087"/>
                  <a:pt x="732240" y="184104"/>
                </a:cubicBezTo>
                <a:cubicBezTo>
                  <a:pt x="732122" y="184137"/>
                  <a:pt x="732021" y="184188"/>
                  <a:pt x="731903" y="184205"/>
                </a:cubicBezTo>
                <a:cubicBezTo>
                  <a:pt x="731651" y="184255"/>
                  <a:pt x="731347" y="184340"/>
                  <a:pt x="731078" y="184340"/>
                </a:cubicBezTo>
                <a:cubicBezTo>
                  <a:pt x="730707" y="184356"/>
                  <a:pt x="730404" y="184255"/>
                  <a:pt x="730067" y="184137"/>
                </a:cubicBezTo>
                <a:lnTo>
                  <a:pt x="730084" y="184137"/>
                </a:lnTo>
                <a:cubicBezTo>
                  <a:pt x="729865" y="184053"/>
                  <a:pt x="729241" y="183885"/>
                  <a:pt x="729140" y="183514"/>
                </a:cubicBezTo>
                <a:cubicBezTo>
                  <a:pt x="729679" y="183126"/>
                  <a:pt x="730303" y="183345"/>
                  <a:pt x="730909" y="183379"/>
                </a:cubicBezTo>
                <a:close/>
                <a:moveTo>
                  <a:pt x="729797" y="182469"/>
                </a:moveTo>
                <a:cubicBezTo>
                  <a:pt x="730033" y="182469"/>
                  <a:pt x="730235" y="182570"/>
                  <a:pt x="730488" y="182570"/>
                </a:cubicBezTo>
                <a:cubicBezTo>
                  <a:pt x="730673" y="182570"/>
                  <a:pt x="730876" y="182469"/>
                  <a:pt x="731061" y="182536"/>
                </a:cubicBezTo>
                <a:cubicBezTo>
                  <a:pt x="731196" y="182587"/>
                  <a:pt x="731533" y="182857"/>
                  <a:pt x="731567" y="182991"/>
                </a:cubicBezTo>
                <a:lnTo>
                  <a:pt x="730825" y="182991"/>
                </a:lnTo>
                <a:cubicBezTo>
                  <a:pt x="730623" y="183025"/>
                  <a:pt x="730488" y="183092"/>
                  <a:pt x="730286" y="183092"/>
                </a:cubicBezTo>
                <a:cubicBezTo>
                  <a:pt x="730033" y="183092"/>
                  <a:pt x="729612" y="183092"/>
                  <a:pt x="729376" y="182823"/>
                </a:cubicBezTo>
                <a:cubicBezTo>
                  <a:pt x="729477" y="182621"/>
                  <a:pt x="729561" y="182469"/>
                  <a:pt x="729797" y="182469"/>
                </a:cubicBezTo>
                <a:close/>
                <a:moveTo>
                  <a:pt x="1064325" y="181660"/>
                </a:moveTo>
                <a:cubicBezTo>
                  <a:pt x="1064662" y="182165"/>
                  <a:pt x="1064982" y="182688"/>
                  <a:pt x="1065285" y="183193"/>
                </a:cubicBezTo>
                <a:cubicBezTo>
                  <a:pt x="1065403" y="183379"/>
                  <a:pt x="1065521" y="183564"/>
                  <a:pt x="1065622" y="183749"/>
                </a:cubicBezTo>
                <a:cubicBezTo>
                  <a:pt x="1065521" y="183564"/>
                  <a:pt x="1065420" y="183379"/>
                  <a:pt x="1065302" y="183193"/>
                </a:cubicBezTo>
                <a:cubicBezTo>
                  <a:pt x="1064999" y="182688"/>
                  <a:pt x="1064662" y="182165"/>
                  <a:pt x="1064325" y="181660"/>
                </a:cubicBezTo>
                <a:close/>
                <a:moveTo>
                  <a:pt x="722299" y="175729"/>
                </a:moveTo>
                <a:cubicBezTo>
                  <a:pt x="722669" y="175847"/>
                  <a:pt x="722737" y="176100"/>
                  <a:pt x="722922" y="176437"/>
                </a:cubicBezTo>
                <a:cubicBezTo>
                  <a:pt x="723023" y="176605"/>
                  <a:pt x="723091" y="176774"/>
                  <a:pt x="723209" y="176909"/>
                </a:cubicBezTo>
                <a:cubicBezTo>
                  <a:pt x="723310" y="177026"/>
                  <a:pt x="723478" y="177111"/>
                  <a:pt x="723596" y="177229"/>
                </a:cubicBezTo>
                <a:cubicBezTo>
                  <a:pt x="723731" y="177363"/>
                  <a:pt x="724169" y="178037"/>
                  <a:pt x="723731" y="178037"/>
                </a:cubicBezTo>
                <a:cubicBezTo>
                  <a:pt x="723546" y="178037"/>
                  <a:pt x="723327" y="177818"/>
                  <a:pt x="723209" y="177700"/>
                </a:cubicBezTo>
                <a:cubicBezTo>
                  <a:pt x="723040" y="177532"/>
                  <a:pt x="722804" y="177397"/>
                  <a:pt x="722653" y="177212"/>
                </a:cubicBezTo>
                <a:lnTo>
                  <a:pt x="722636" y="177195"/>
                </a:lnTo>
                <a:cubicBezTo>
                  <a:pt x="722434" y="176942"/>
                  <a:pt x="722417" y="176521"/>
                  <a:pt x="722282" y="176218"/>
                </a:cubicBezTo>
                <a:cubicBezTo>
                  <a:pt x="722231" y="176117"/>
                  <a:pt x="722046" y="175830"/>
                  <a:pt x="722299" y="175729"/>
                </a:cubicBezTo>
                <a:close/>
                <a:moveTo>
                  <a:pt x="750876" y="174397"/>
                </a:moveTo>
                <a:cubicBezTo>
                  <a:pt x="750927" y="174414"/>
                  <a:pt x="750960" y="174448"/>
                  <a:pt x="750977" y="174498"/>
                </a:cubicBezTo>
                <a:cubicBezTo>
                  <a:pt x="750960" y="174448"/>
                  <a:pt x="750893" y="174397"/>
                  <a:pt x="750893" y="174397"/>
                </a:cubicBezTo>
                <a:close/>
                <a:moveTo>
                  <a:pt x="346830" y="173488"/>
                </a:moveTo>
                <a:cubicBezTo>
                  <a:pt x="346813" y="173488"/>
                  <a:pt x="346763" y="173505"/>
                  <a:pt x="346763" y="173505"/>
                </a:cubicBezTo>
                <a:lnTo>
                  <a:pt x="341034" y="176875"/>
                </a:lnTo>
                <a:cubicBezTo>
                  <a:pt x="340409" y="177043"/>
                  <a:pt x="339736" y="177380"/>
                  <a:pt x="339214" y="177616"/>
                </a:cubicBezTo>
                <a:cubicBezTo>
                  <a:pt x="338557" y="177903"/>
                  <a:pt x="337883" y="178139"/>
                  <a:pt x="337192" y="178240"/>
                </a:cubicBezTo>
                <a:cubicBezTo>
                  <a:pt x="336703" y="178307"/>
                  <a:pt x="336214" y="178257"/>
                  <a:pt x="335709" y="178324"/>
                </a:cubicBezTo>
                <a:cubicBezTo>
                  <a:pt x="335254" y="178358"/>
                  <a:pt x="334125" y="177987"/>
                  <a:pt x="334176" y="178813"/>
                </a:cubicBezTo>
                <a:cubicBezTo>
                  <a:pt x="334664" y="178762"/>
                  <a:pt x="335187" y="178644"/>
                  <a:pt x="335203" y="179217"/>
                </a:cubicBezTo>
                <a:cubicBezTo>
                  <a:pt x="335237" y="179807"/>
                  <a:pt x="334883" y="179908"/>
                  <a:pt x="334344" y="179857"/>
                </a:cubicBezTo>
                <a:cubicBezTo>
                  <a:pt x="334395" y="178880"/>
                  <a:pt x="332878" y="179385"/>
                  <a:pt x="332204" y="179487"/>
                </a:cubicBezTo>
                <a:cubicBezTo>
                  <a:pt x="331345" y="179605"/>
                  <a:pt x="330654" y="179133"/>
                  <a:pt x="329862" y="179284"/>
                </a:cubicBezTo>
                <a:lnTo>
                  <a:pt x="329862" y="179268"/>
                </a:lnTo>
                <a:cubicBezTo>
                  <a:pt x="328987" y="179436"/>
                  <a:pt x="328296" y="179739"/>
                  <a:pt x="327470" y="180060"/>
                </a:cubicBezTo>
                <a:cubicBezTo>
                  <a:pt x="326425" y="180464"/>
                  <a:pt x="325398" y="180818"/>
                  <a:pt x="324336" y="181138"/>
                </a:cubicBezTo>
                <a:cubicBezTo>
                  <a:pt x="323831" y="181306"/>
                  <a:pt x="322162" y="182553"/>
                  <a:pt x="322432" y="183160"/>
                </a:cubicBezTo>
                <a:cubicBezTo>
                  <a:pt x="323140" y="183160"/>
                  <a:pt x="323376" y="183564"/>
                  <a:pt x="323864" y="183632"/>
                </a:cubicBezTo>
                <a:cubicBezTo>
                  <a:pt x="324454" y="183716"/>
                  <a:pt x="325077" y="183312"/>
                  <a:pt x="325633" y="183160"/>
                </a:cubicBezTo>
                <a:cubicBezTo>
                  <a:pt x="325650" y="183160"/>
                  <a:pt x="325667" y="183160"/>
                  <a:pt x="325684" y="183160"/>
                </a:cubicBezTo>
                <a:cubicBezTo>
                  <a:pt x="325987" y="183093"/>
                  <a:pt x="326324" y="183008"/>
                  <a:pt x="326645" y="182958"/>
                </a:cubicBezTo>
                <a:cubicBezTo>
                  <a:pt x="326948" y="182907"/>
                  <a:pt x="327251" y="182857"/>
                  <a:pt x="327554" y="182823"/>
                </a:cubicBezTo>
                <a:cubicBezTo>
                  <a:pt x="328919" y="182705"/>
                  <a:pt x="330082" y="183328"/>
                  <a:pt x="331430" y="183328"/>
                </a:cubicBezTo>
                <a:cubicBezTo>
                  <a:pt x="331918" y="183328"/>
                  <a:pt x="332558" y="183497"/>
                  <a:pt x="333030" y="183396"/>
                </a:cubicBezTo>
                <a:cubicBezTo>
                  <a:pt x="333754" y="183227"/>
                  <a:pt x="334176" y="182402"/>
                  <a:pt x="335001" y="182250"/>
                </a:cubicBezTo>
                <a:cubicBezTo>
                  <a:pt x="335658" y="182132"/>
                  <a:pt x="336804" y="182469"/>
                  <a:pt x="337411" y="182098"/>
                </a:cubicBezTo>
                <a:cubicBezTo>
                  <a:pt x="337714" y="181913"/>
                  <a:pt x="337697" y="181492"/>
                  <a:pt x="337916" y="181273"/>
                </a:cubicBezTo>
                <a:cubicBezTo>
                  <a:pt x="338051" y="181121"/>
                  <a:pt x="338304" y="181121"/>
                  <a:pt x="338472" y="181003"/>
                </a:cubicBezTo>
                <a:cubicBezTo>
                  <a:pt x="338742" y="180818"/>
                  <a:pt x="338809" y="180616"/>
                  <a:pt x="338860" y="180413"/>
                </a:cubicBezTo>
                <a:cubicBezTo>
                  <a:pt x="338894" y="180228"/>
                  <a:pt x="338927" y="180026"/>
                  <a:pt x="339096" y="179807"/>
                </a:cubicBezTo>
                <a:cubicBezTo>
                  <a:pt x="339197" y="179672"/>
                  <a:pt x="339349" y="179588"/>
                  <a:pt x="339517" y="179537"/>
                </a:cubicBezTo>
                <a:cubicBezTo>
                  <a:pt x="339787" y="179453"/>
                  <a:pt x="340056" y="179385"/>
                  <a:pt x="340242" y="179200"/>
                </a:cubicBezTo>
                <a:cubicBezTo>
                  <a:pt x="340157" y="179099"/>
                  <a:pt x="340023" y="179015"/>
                  <a:pt x="339905" y="178947"/>
                </a:cubicBezTo>
                <a:cubicBezTo>
                  <a:pt x="339854" y="178914"/>
                  <a:pt x="339804" y="178897"/>
                  <a:pt x="339770" y="178880"/>
                </a:cubicBezTo>
                <a:cubicBezTo>
                  <a:pt x="339888" y="178273"/>
                  <a:pt x="340157" y="178004"/>
                  <a:pt x="340747" y="177835"/>
                </a:cubicBezTo>
                <a:cubicBezTo>
                  <a:pt x="340948" y="177768"/>
                  <a:pt x="341135" y="177734"/>
                  <a:pt x="341286" y="177684"/>
                </a:cubicBezTo>
                <a:cubicBezTo>
                  <a:pt x="341438" y="177633"/>
                  <a:pt x="341556" y="177583"/>
                  <a:pt x="341622" y="177481"/>
                </a:cubicBezTo>
                <a:cubicBezTo>
                  <a:pt x="341724" y="177347"/>
                  <a:pt x="341724" y="177144"/>
                  <a:pt x="341590" y="176774"/>
                </a:cubicBezTo>
                <a:cubicBezTo>
                  <a:pt x="341404" y="176774"/>
                  <a:pt x="341235" y="176824"/>
                  <a:pt x="341034" y="176875"/>
                </a:cubicBezTo>
                <a:lnTo>
                  <a:pt x="346763" y="173522"/>
                </a:lnTo>
                <a:cubicBezTo>
                  <a:pt x="346780" y="173505"/>
                  <a:pt x="346830" y="173488"/>
                  <a:pt x="346830" y="173488"/>
                </a:cubicBezTo>
                <a:close/>
                <a:moveTo>
                  <a:pt x="720832" y="172965"/>
                </a:moveTo>
                <a:cubicBezTo>
                  <a:pt x="720748" y="173420"/>
                  <a:pt x="720933" y="173622"/>
                  <a:pt x="720967" y="173892"/>
                </a:cubicBezTo>
                <a:lnTo>
                  <a:pt x="720950" y="173892"/>
                </a:lnTo>
                <a:cubicBezTo>
                  <a:pt x="721001" y="174178"/>
                  <a:pt x="720933" y="174431"/>
                  <a:pt x="720900" y="174717"/>
                </a:cubicBezTo>
                <a:cubicBezTo>
                  <a:pt x="720849" y="175307"/>
                  <a:pt x="721035" y="175914"/>
                  <a:pt x="720630" y="176402"/>
                </a:cubicBezTo>
                <a:cubicBezTo>
                  <a:pt x="720529" y="176520"/>
                  <a:pt x="720512" y="176571"/>
                  <a:pt x="720377" y="176470"/>
                </a:cubicBezTo>
                <a:cubicBezTo>
                  <a:pt x="720276" y="176402"/>
                  <a:pt x="720175" y="176234"/>
                  <a:pt x="720141" y="176133"/>
                </a:cubicBezTo>
                <a:cubicBezTo>
                  <a:pt x="720057" y="175897"/>
                  <a:pt x="720141" y="175644"/>
                  <a:pt x="720141" y="175408"/>
                </a:cubicBezTo>
                <a:cubicBezTo>
                  <a:pt x="720125" y="175139"/>
                  <a:pt x="720141" y="174920"/>
                  <a:pt x="720243" y="174667"/>
                </a:cubicBezTo>
                <a:cubicBezTo>
                  <a:pt x="720344" y="174431"/>
                  <a:pt x="720428" y="174246"/>
                  <a:pt x="720445" y="173993"/>
                </a:cubicBezTo>
                <a:cubicBezTo>
                  <a:pt x="720478" y="173639"/>
                  <a:pt x="720478" y="173150"/>
                  <a:pt x="720832" y="172965"/>
                </a:cubicBezTo>
                <a:close/>
                <a:moveTo>
                  <a:pt x="721625" y="172949"/>
                </a:moveTo>
                <a:cubicBezTo>
                  <a:pt x="721793" y="173151"/>
                  <a:pt x="721928" y="173202"/>
                  <a:pt x="721995" y="173387"/>
                </a:cubicBezTo>
                <a:cubicBezTo>
                  <a:pt x="722029" y="173455"/>
                  <a:pt x="722029" y="173539"/>
                  <a:pt x="722063" y="173623"/>
                </a:cubicBezTo>
                <a:cubicBezTo>
                  <a:pt x="722113" y="173758"/>
                  <a:pt x="722248" y="173859"/>
                  <a:pt x="722332" y="173977"/>
                </a:cubicBezTo>
                <a:cubicBezTo>
                  <a:pt x="722484" y="174246"/>
                  <a:pt x="722400" y="174600"/>
                  <a:pt x="722248" y="174870"/>
                </a:cubicBezTo>
                <a:cubicBezTo>
                  <a:pt x="722164" y="175005"/>
                  <a:pt x="721962" y="175140"/>
                  <a:pt x="721793" y="175038"/>
                </a:cubicBezTo>
                <a:cubicBezTo>
                  <a:pt x="721658" y="174954"/>
                  <a:pt x="721709" y="174769"/>
                  <a:pt x="721709" y="174617"/>
                </a:cubicBezTo>
                <a:cubicBezTo>
                  <a:pt x="721709" y="174449"/>
                  <a:pt x="721675" y="174263"/>
                  <a:pt x="721591" y="174112"/>
                </a:cubicBezTo>
                <a:cubicBezTo>
                  <a:pt x="721524" y="173977"/>
                  <a:pt x="721422" y="173876"/>
                  <a:pt x="721372" y="173741"/>
                </a:cubicBezTo>
                <a:cubicBezTo>
                  <a:pt x="721338" y="173606"/>
                  <a:pt x="721321" y="173404"/>
                  <a:pt x="721372" y="173286"/>
                </a:cubicBezTo>
                <a:cubicBezTo>
                  <a:pt x="721422" y="173151"/>
                  <a:pt x="721625" y="173118"/>
                  <a:pt x="721625" y="172949"/>
                </a:cubicBezTo>
                <a:close/>
                <a:moveTo>
                  <a:pt x="1253301" y="171213"/>
                </a:moveTo>
                <a:cubicBezTo>
                  <a:pt x="1254042" y="171668"/>
                  <a:pt x="1254615" y="171887"/>
                  <a:pt x="1255070" y="172123"/>
                </a:cubicBezTo>
                <a:cubicBezTo>
                  <a:pt x="1256570" y="172949"/>
                  <a:pt x="1257615" y="174128"/>
                  <a:pt x="1259216" y="174785"/>
                </a:cubicBezTo>
                <a:cubicBezTo>
                  <a:pt x="1260041" y="175122"/>
                  <a:pt x="1260951" y="175476"/>
                  <a:pt x="1261726" y="175948"/>
                </a:cubicBezTo>
                <a:cubicBezTo>
                  <a:pt x="1262468" y="176403"/>
                  <a:pt x="1263108" y="177043"/>
                  <a:pt x="1263950" y="177229"/>
                </a:cubicBezTo>
                <a:cubicBezTo>
                  <a:pt x="1264961" y="177464"/>
                  <a:pt x="1265753" y="177801"/>
                  <a:pt x="1266714" y="178307"/>
                </a:cubicBezTo>
                <a:cubicBezTo>
                  <a:pt x="1267539" y="178728"/>
                  <a:pt x="1269410" y="180194"/>
                  <a:pt x="1270000" y="178661"/>
                </a:cubicBezTo>
                <a:cubicBezTo>
                  <a:pt x="1270219" y="178105"/>
                  <a:pt x="1269831" y="176790"/>
                  <a:pt x="1270623" y="176504"/>
                </a:cubicBezTo>
                <a:cubicBezTo>
                  <a:pt x="1271600" y="176133"/>
                  <a:pt x="1272595" y="177700"/>
                  <a:pt x="1272696" y="178475"/>
                </a:cubicBezTo>
                <a:cubicBezTo>
                  <a:pt x="1272797" y="179251"/>
                  <a:pt x="1272578" y="179840"/>
                  <a:pt x="1272999" y="180531"/>
                </a:cubicBezTo>
                <a:cubicBezTo>
                  <a:pt x="1273403" y="181205"/>
                  <a:pt x="1274128" y="181795"/>
                  <a:pt x="1274903" y="181947"/>
                </a:cubicBezTo>
                <a:cubicBezTo>
                  <a:pt x="1275442" y="182065"/>
                  <a:pt x="1278391" y="180952"/>
                  <a:pt x="1277650" y="182840"/>
                </a:cubicBezTo>
                <a:cubicBezTo>
                  <a:pt x="1277363" y="183564"/>
                  <a:pt x="1276790" y="183261"/>
                  <a:pt x="1276201" y="183514"/>
                </a:cubicBezTo>
                <a:cubicBezTo>
                  <a:pt x="1275594" y="183783"/>
                  <a:pt x="1275577" y="184238"/>
                  <a:pt x="1275190" y="184676"/>
                </a:cubicBezTo>
                <a:cubicBezTo>
                  <a:pt x="1274347" y="185620"/>
                  <a:pt x="1273454" y="184862"/>
                  <a:pt x="1272527" y="184626"/>
                </a:cubicBezTo>
                <a:lnTo>
                  <a:pt x="1272510" y="184609"/>
                </a:lnTo>
                <a:cubicBezTo>
                  <a:pt x="1271786" y="184424"/>
                  <a:pt x="1270151" y="184845"/>
                  <a:pt x="1270151" y="185704"/>
                </a:cubicBezTo>
                <a:cubicBezTo>
                  <a:pt x="1270151" y="186294"/>
                  <a:pt x="1272190" y="189546"/>
                  <a:pt x="1270691" y="189917"/>
                </a:cubicBezTo>
                <a:cubicBezTo>
                  <a:pt x="1270303" y="190018"/>
                  <a:pt x="1269022" y="189192"/>
                  <a:pt x="1268668" y="189024"/>
                </a:cubicBezTo>
                <a:cubicBezTo>
                  <a:pt x="1267320" y="188400"/>
                  <a:pt x="1265956" y="187827"/>
                  <a:pt x="1264624" y="187187"/>
                </a:cubicBezTo>
                <a:cubicBezTo>
                  <a:pt x="1263512" y="186648"/>
                  <a:pt x="1262990" y="187238"/>
                  <a:pt x="1261928" y="187541"/>
                </a:cubicBezTo>
                <a:cubicBezTo>
                  <a:pt x="1261423" y="187676"/>
                  <a:pt x="1260564" y="187625"/>
                  <a:pt x="1260075" y="187507"/>
                </a:cubicBezTo>
                <a:cubicBezTo>
                  <a:pt x="1259064" y="187288"/>
                  <a:pt x="1258996" y="186345"/>
                  <a:pt x="1257733" y="186564"/>
                </a:cubicBezTo>
                <a:cubicBezTo>
                  <a:pt x="1257648" y="187474"/>
                  <a:pt x="1258407" y="188704"/>
                  <a:pt x="1259114" y="189175"/>
                </a:cubicBezTo>
                <a:cubicBezTo>
                  <a:pt x="1259805" y="189613"/>
                  <a:pt x="1260816" y="189445"/>
                  <a:pt x="1261490" y="189950"/>
                </a:cubicBezTo>
                <a:cubicBezTo>
                  <a:pt x="1261777" y="190170"/>
                  <a:pt x="1262232" y="190894"/>
                  <a:pt x="1261895" y="191265"/>
                </a:cubicBezTo>
                <a:cubicBezTo>
                  <a:pt x="1261625" y="191585"/>
                  <a:pt x="1261406" y="191315"/>
                  <a:pt x="1261069" y="191248"/>
                </a:cubicBezTo>
                <a:cubicBezTo>
                  <a:pt x="1260547" y="191164"/>
                  <a:pt x="1260412" y="191063"/>
                  <a:pt x="1260142" y="191450"/>
                </a:cubicBezTo>
                <a:cubicBezTo>
                  <a:pt x="1259889" y="191804"/>
                  <a:pt x="1259755" y="192916"/>
                  <a:pt x="1259721" y="193354"/>
                </a:cubicBezTo>
                <a:cubicBezTo>
                  <a:pt x="1259047" y="192967"/>
                  <a:pt x="1257682" y="192444"/>
                  <a:pt x="1257345" y="191686"/>
                </a:cubicBezTo>
                <a:cubicBezTo>
                  <a:pt x="1257278" y="191551"/>
                  <a:pt x="1257362" y="191248"/>
                  <a:pt x="1257311" y="191079"/>
                </a:cubicBezTo>
                <a:cubicBezTo>
                  <a:pt x="1257177" y="190523"/>
                  <a:pt x="1257109" y="189984"/>
                  <a:pt x="1256890" y="189462"/>
                </a:cubicBezTo>
                <a:cubicBezTo>
                  <a:pt x="1256368" y="188164"/>
                  <a:pt x="1255390" y="188653"/>
                  <a:pt x="1254464" y="187895"/>
                </a:cubicBezTo>
                <a:cubicBezTo>
                  <a:pt x="1254127" y="187608"/>
                  <a:pt x="1253655" y="186901"/>
                  <a:pt x="1253941" y="186462"/>
                </a:cubicBezTo>
                <a:cubicBezTo>
                  <a:pt x="1254160" y="186125"/>
                  <a:pt x="1254885" y="186210"/>
                  <a:pt x="1255087" y="185755"/>
                </a:cubicBezTo>
                <a:cubicBezTo>
                  <a:pt x="1255441" y="184929"/>
                  <a:pt x="1254262" y="184306"/>
                  <a:pt x="1253790" y="183817"/>
                </a:cubicBezTo>
                <a:cubicBezTo>
                  <a:pt x="1254144" y="183328"/>
                  <a:pt x="1254969" y="182671"/>
                  <a:pt x="1255593" y="182772"/>
                </a:cubicBezTo>
                <a:cubicBezTo>
                  <a:pt x="1256334" y="182907"/>
                  <a:pt x="1257126" y="183851"/>
                  <a:pt x="1257969" y="183615"/>
                </a:cubicBezTo>
                <a:cubicBezTo>
                  <a:pt x="1259047" y="183328"/>
                  <a:pt x="1257952" y="182402"/>
                  <a:pt x="1257581" y="181896"/>
                </a:cubicBezTo>
                <a:cubicBezTo>
                  <a:pt x="1257126" y="181289"/>
                  <a:pt x="1257311" y="181054"/>
                  <a:pt x="1257480" y="180396"/>
                </a:cubicBezTo>
                <a:cubicBezTo>
                  <a:pt x="1257648" y="179756"/>
                  <a:pt x="1257851" y="179065"/>
                  <a:pt x="1257362" y="178560"/>
                </a:cubicBezTo>
                <a:cubicBezTo>
                  <a:pt x="1256722" y="177903"/>
                  <a:pt x="1255879" y="177700"/>
                  <a:pt x="1255407" y="176757"/>
                </a:cubicBezTo>
                <a:cubicBezTo>
                  <a:pt x="1254868" y="175678"/>
                  <a:pt x="1254497" y="174431"/>
                  <a:pt x="1253537" y="173623"/>
                </a:cubicBezTo>
                <a:cubicBezTo>
                  <a:pt x="1253031" y="173201"/>
                  <a:pt x="1252475" y="173067"/>
                  <a:pt x="1252678" y="172308"/>
                </a:cubicBezTo>
                <a:cubicBezTo>
                  <a:pt x="1252745" y="172056"/>
                  <a:pt x="1253116" y="171516"/>
                  <a:pt x="1253301" y="171213"/>
                </a:cubicBezTo>
                <a:close/>
                <a:moveTo>
                  <a:pt x="703595" y="165972"/>
                </a:moveTo>
                <a:lnTo>
                  <a:pt x="704017" y="166259"/>
                </a:lnTo>
                <a:cubicBezTo>
                  <a:pt x="704050" y="166276"/>
                  <a:pt x="704084" y="166292"/>
                  <a:pt x="704118" y="166309"/>
                </a:cubicBezTo>
                <a:cubicBezTo>
                  <a:pt x="704084" y="166276"/>
                  <a:pt x="704017" y="166242"/>
                  <a:pt x="704017" y="166242"/>
                </a:cubicBezTo>
                <a:close/>
                <a:moveTo>
                  <a:pt x="1153766" y="165602"/>
                </a:moveTo>
                <a:cubicBezTo>
                  <a:pt x="1154322" y="165602"/>
                  <a:pt x="1154845" y="165652"/>
                  <a:pt x="1155249" y="165719"/>
                </a:cubicBezTo>
                <a:cubicBezTo>
                  <a:pt x="1155316" y="165719"/>
                  <a:pt x="1155384" y="165736"/>
                  <a:pt x="1155451" y="165753"/>
                </a:cubicBezTo>
                <a:cubicBezTo>
                  <a:pt x="1155384" y="165736"/>
                  <a:pt x="1155249" y="165703"/>
                  <a:pt x="1155249" y="165703"/>
                </a:cubicBezTo>
                <a:cubicBezTo>
                  <a:pt x="1154845" y="165635"/>
                  <a:pt x="1154322" y="165602"/>
                  <a:pt x="1153766" y="165602"/>
                </a:cubicBezTo>
                <a:close/>
                <a:moveTo>
                  <a:pt x="867665" y="164843"/>
                </a:moveTo>
                <a:lnTo>
                  <a:pt x="865037" y="165989"/>
                </a:lnTo>
                <a:lnTo>
                  <a:pt x="864717" y="166174"/>
                </a:lnTo>
                <a:lnTo>
                  <a:pt x="865037" y="166006"/>
                </a:lnTo>
                <a:close/>
                <a:moveTo>
                  <a:pt x="396026" y="163209"/>
                </a:moveTo>
                <a:cubicBezTo>
                  <a:pt x="396448" y="163462"/>
                  <a:pt x="396212" y="164523"/>
                  <a:pt x="396060" y="164692"/>
                </a:cubicBezTo>
                <a:cubicBezTo>
                  <a:pt x="395875" y="164894"/>
                  <a:pt x="395639" y="164759"/>
                  <a:pt x="395639" y="165147"/>
                </a:cubicBezTo>
                <a:cubicBezTo>
                  <a:pt x="395639" y="165585"/>
                  <a:pt x="395925" y="165821"/>
                  <a:pt x="396313" y="165871"/>
                </a:cubicBezTo>
                <a:cubicBezTo>
                  <a:pt x="397122" y="165956"/>
                  <a:pt x="397981" y="165956"/>
                  <a:pt x="398689" y="166276"/>
                </a:cubicBezTo>
                <a:cubicBezTo>
                  <a:pt x="399026" y="166427"/>
                  <a:pt x="399514" y="166646"/>
                  <a:pt x="399868" y="166646"/>
                </a:cubicBezTo>
                <a:cubicBezTo>
                  <a:pt x="400340" y="166663"/>
                  <a:pt x="400947" y="166259"/>
                  <a:pt x="401418" y="166141"/>
                </a:cubicBezTo>
                <a:cubicBezTo>
                  <a:pt x="401941" y="166006"/>
                  <a:pt x="403255" y="165619"/>
                  <a:pt x="403542" y="166343"/>
                </a:cubicBezTo>
                <a:cubicBezTo>
                  <a:pt x="403676" y="166663"/>
                  <a:pt x="403457" y="166933"/>
                  <a:pt x="403221" y="167068"/>
                </a:cubicBezTo>
                <a:cubicBezTo>
                  <a:pt x="402800" y="167320"/>
                  <a:pt x="401536" y="167371"/>
                  <a:pt x="401351" y="167826"/>
                </a:cubicBezTo>
                <a:cubicBezTo>
                  <a:pt x="401284" y="167994"/>
                  <a:pt x="401351" y="168264"/>
                  <a:pt x="401301" y="168449"/>
                </a:cubicBezTo>
                <a:cubicBezTo>
                  <a:pt x="401183" y="168871"/>
                  <a:pt x="400896" y="168938"/>
                  <a:pt x="400509" y="168938"/>
                </a:cubicBezTo>
                <a:cubicBezTo>
                  <a:pt x="400441" y="168938"/>
                  <a:pt x="400391" y="168871"/>
                  <a:pt x="400306" y="168871"/>
                </a:cubicBezTo>
                <a:cubicBezTo>
                  <a:pt x="400239" y="168871"/>
                  <a:pt x="400121" y="168938"/>
                  <a:pt x="400054" y="168955"/>
                </a:cubicBezTo>
                <a:cubicBezTo>
                  <a:pt x="399784" y="169056"/>
                  <a:pt x="399498" y="169191"/>
                  <a:pt x="399211" y="169123"/>
                </a:cubicBezTo>
                <a:cubicBezTo>
                  <a:pt x="399009" y="169090"/>
                  <a:pt x="398520" y="168888"/>
                  <a:pt x="398571" y="168635"/>
                </a:cubicBezTo>
                <a:lnTo>
                  <a:pt x="398520" y="168652"/>
                </a:lnTo>
                <a:cubicBezTo>
                  <a:pt x="398571" y="168365"/>
                  <a:pt x="399009" y="168466"/>
                  <a:pt x="399009" y="168112"/>
                </a:cubicBezTo>
                <a:cubicBezTo>
                  <a:pt x="399009" y="167944"/>
                  <a:pt x="398857" y="167691"/>
                  <a:pt x="398807" y="167523"/>
                </a:cubicBezTo>
                <a:cubicBezTo>
                  <a:pt x="398756" y="167337"/>
                  <a:pt x="398722" y="167152"/>
                  <a:pt x="398655" y="166967"/>
                </a:cubicBezTo>
                <a:cubicBezTo>
                  <a:pt x="398267" y="166916"/>
                  <a:pt x="398284" y="167017"/>
                  <a:pt x="398217" y="167304"/>
                </a:cubicBezTo>
                <a:cubicBezTo>
                  <a:pt x="398082" y="167826"/>
                  <a:pt x="398116" y="167826"/>
                  <a:pt x="397560" y="167961"/>
                </a:cubicBezTo>
                <a:cubicBezTo>
                  <a:pt x="397391" y="167994"/>
                  <a:pt x="397189" y="168079"/>
                  <a:pt x="397004" y="168045"/>
                </a:cubicBezTo>
                <a:cubicBezTo>
                  <a:pt x="396903" y="168028"/>
                  <a:pt x="396869" y="167944"/>
                  <a:pt x="396785" y="167944"/>
                </a:cubicBezTo>
                <a:cubicBezTo>
                  <a:pt x="396498" y="167893"/>
                  <a:pt x="396178" y="167961"/>
                  <a:pt x="395858" y="167944"/>
                </a:cubicBezTo>
                <a:cubicBezTo>
                  <a:pt x="395824" y="167556"/>
                  <a:pt x="396161" y="167169"/>
                  <a:pt x="396161" y="166781"/>
                </a:cubicBezTo>
                <a:cubicBezTo>
                  <a:pt x="395892" y="166866"/>
                  <a:pt x="395706" y="166613"/>
                  <a:pt x="395453" y="166596"/>
                </a:cubicBezTo>
                <a:cubicBezTo>
                  <a:pt x="395218" y="166579"/>
                  <a:pt x="395066" y="166697"/>
                  <a:pt x="394813" y="166646"/>
                </a:cubicBezTo>
                <a:cubicBezTo>
                  <a:pt x="394055" y="166512"/>
                  <a:pt x="394881" y="166006"/>
                  <a:pt x="394712" y="165517"/>
                </a:cubicBezTo>
                <a:cubicBezTo>
                  <a:pt x="394392" y="165619"/>
                  <a:pt x="394190" y="165501"/>
                  <a:pt x="394004" y="165265"/>
                </a:cubicBezTo>
                <a:cubicBezTo>
                  <a:pt x="393920" y="165164"/>
                  <a:pt x="393819" y="164961"/>
                  <a:pt x="393819" y="164827"/>
                </a:cubicBezTo>
                <a:cubicBezTo>
                  <a:pt x="393836" y="164591"/>
                  <a:pt x="393819" y="164709"/>
                  <a:pt x="393988" y="164591"/>
                </a:cubicBezTo>
                <a:cubicBezTo>
                  <a:pt x="394442" y="164304"/>
                  <a:pt x="394999" y="164237"/>
                  <a:pt x="395437" y="163866"/>
                </a:cubicBezTo>
                <a:cubicBezTo>
                  <a:pt x="395673" y="163681"/>
                  <a:pt x="395858" y="163445"/>
                  <a:pt x="396026" y="163209"/>
                </a:cubicBezTo>
                <a:close/>
                <a:moveTo>
                  <a:pt x="1014869" y="162248"/>
                </a:moveTo>
                <a:cubicBezTo>
                  <a:pt x="1014954" y="162333"/>
                  <a:pt x="1015038" y="162417"/>
                  <a:pt x="1015139" y="162484"/>
                </a:cubicBezTo>
                <a:cubicBezTo>
                  <a:pt x="1015190" y="162518"/>
                  <a:pt x="1015257" y="162569"/>
                  <a:pt x="1015308" y="162619"/>
                </a:cubicBezTo>
                <a:cubicBezTo>
                  <a:pt x="1015257" y="162552"/>
                  <a:pt x="1015190" y="162518"/>
                  <a:pt x="1015139" y="162467"/>
                </a:cubicBezTo>
                <a:cubicBezTo>
                  <a:pt x="1015038" y="162400"/>
                  <a:pt x="1014954" y="162333"/>
                  <a:pt x="1014869" y="162248"/>
                </a:cubicBezTo>
                <a:close/>
                <a:moveTo>
                  <a:pt x="1156007" y="161911"/>
                </a:moveTo>
                <a:cubicBezTo>
                  <a:pt x="1156429" y="162215"/>
                  <a:pt x="1156867" y="162518"/>
                  <a:pt x="1157288" y="162821"/>
                </a:cubicBezTo>
                <a:cubicBezTo>
                  <a:pt x="1157642" y="163057"/>
                  <a:pt x="1157945" y="163293"/>
                  <a:pt x="1158215" y="163512"/>
                </a:cubicBezTo>
                <a:cubicBezTo>
                  <a:pt x="1157945" y="163276"/>
                  <a:pt x="1157642" y="163057"/>
                  <a:pt x="1157288" y="162804"/>
                </a:cubicBezTo>
                <a:cubicBezTo>
                  <a:pt x="1156867" y="162518"/>
                  <a:pt x="1156429" y="162215"/>
                  <a:pt x="1156007" y="161911"/>
                </a:cubicBezTo>
                <a:close/>
                <a:moveTo>
                  <a:pt x="408428" y="159974"/>
                </a:moveTo>
                <a:cubicBezTo>
                  <a:pt x="408462" y="160665"/>
                  <a:pt x="408142" y="160614"/>
                  <a:pt x="407552" y="160732"/>
                </a:cubicBezTo>
                <a:cubicBezTo>
                  <a:pt x="407063" y="160833"/>
                  <a:pt x="406524" y="160917"/>
                  <a:pt x="406052" y="161120"/>
                </a:cubicBezTo>
                <a:lnTo>
                  <a:pt x="406052" y="161137"/>
                </a:lnTo>
                <a:cubicBezTo>
                  <a:pt x="405446" y="161389"/>
                  <a:pt x="406187" y="161676"/>
                  <a:pt x="406187" y="162148"/>
                </a:cubicBezTo>
                <a:cubicBezTo>
                  <a:pt x="406170" y="162400"/>
                  <a:pt x="406103" y="162249"/>
                  <a:pt x="405901" y="162434"/>
                </a:cubicBezTo>
                <a:cubicBezTo>
                  <a:pt x="405766" y="162552"/>
                  <a:pt x="405800" y="162704"/>
                  <a:pt x="405564" y="162788"/>
                </a:cubicBezTo>
                <a:cubicBezTo>
                  <a:pt x="405311" y="162872"/>
                  <a:pt x="404923" y="162619"/>
                  <a:pt x="404637" y="162468"/>
                </a:cubicBezTo>
                <a:cubicBezTo>
                  <a:pt x="404637" y="162181"/>
                  <a:pt x="404940" y="161221"/>
                  <a:pt x="405193" y="161019"/>
                </a:cubicBezTo>
                <a:cubicBezTo>
                  <a:pt x="405463" y="160800"/>
                  <a:pt x="406052" y="160800"/>
                  <a:pt x="406389" y="160631"/>
                </a:cubicBezTo>
                <a:cubicBezTo>
                  <a:pt x="407165" y="160210"/>
                  <a:pt x="407518" y="159772"/>
                  <a:pt x="408428" y="159974"/>
                </a:cubicBezTo>
                <a:close/>
                <a:moveTo>
                  <a:pt x="286134" y="158677"/>
                </a:moveTo>
                <a:cubicBezTo>
                  <a:pt x="286101" y="158710"/>
                  <a:pt x="286016" y="158744"/>
                  <a:pt x="286016" y="158744"/>
                </a:cubicBezTo>
                <a:cubicBezTo>
                  <a:pt x="285983" y="158761"/>
                  <a:pt x="285966" y="158778"/>
                  <a:pt x="285932" y="158778"/>
                </a:cubicBezTo>
                <a:cubicBezTo>
                  <a:pt x="285966" y="158778"/>
                  <a:pt x="285983" y="158778"/>
                  <a:pt x="286016" y="158761"/>
                </a:cubicBezTo>
                <a:cubicBezTo>
                  <a:pt x="286067" y="158744"/>
                  <a:pt x="286101" y="158710"/>
                  <a:pt x="286134" y="158677"/>
                </a:cubicBezTo>
                <a:close/>
                <a:moveTo>
                  <a:pt x="158157" y="156402"/>
                </a:moveTo>
                <a:cubicBezTo>
                  <a:pt x="158207" y="156469"/>
                  <a:pt x="158207" y="156604"/>
                  <a:pt x="158174" y="156688"/>
                </a:cubicBezTo>
                <a:cubicBezTo>
                  <a:pt x="158123" y="156806"/>
                  <a:pt x="158039" y="156857"/>
                  <a:pt x="157921" y="156941"/>
                </a:cubicBezTo>
                <a:cubicBezTo>
                  <a:pt x="157736" y="157076"/>
                  <a:pt x="157820" y="157278"/>
                  <a:pt x="157820" y="157464"/>
                </a:cubicBezTo>
                <a:cubicBezTo>
                  <a:pt x="157820" y="157615"/>
                  <a:pt x="157820" y="157851"/>
                  <a:pt x="157702" y="157952"/>
                </a:cubicBezTo>
                <a:cubicBezTo>
                  <a:pt x="157618" y="158036"/>
                  <a:pt x="157432" y="158053"/>
                  <a:pt x="157348" y="157952"/>
                </a:cubicBezTo>
                <a:cubicBezTo>
                  <a:pt x="157282" y="157868"/>
                  <a:pt x="157331" y="157716"/>
                  <a:pt x="157348" y="157615"/>
                </a:cubicBezTo>
                <a:cubicBezTo>
                  <a:pt x="157382" y="157480"/>
                  <a:pt x="157314" y="157413"/>
                  <a:pt x="157282" y="157295"/>
                </a:cubicBezTo>
                <a:cubicBezTo>
                  <a:pt x="157247" y="157177"/>
                  <a:pt x="157282" y="157025"/>
                  <a:pt x="157331" y="156908"/>
                </a:cubicBezTo>
                <a:lnTo>
                  <a:pt x="157297" y="156924"/>
                </a:lnTo>
                <a:cubicBezTo>
                  <a:pt x="157365" y="156756"/>
                  <a:pt x="157567" y="156705"/>
                  <a:pt x="157719" y="156655"/>
                </a:cubicBezTo>
                <a:cubicBezTo>
                  <a:pt x="157837" y="156621"/>
                  <a:pt x="157938" y="156571"/>
                  <a:pt x="158039" y="156503"/>
                </a:cubicBezTo>
                <a:cubicBezTo>
                  <a:pt x="158073" y="156469"/>
                  <a:pt x="158123" y="156419"/>
                  <a:pt x="158157" y="156402"/>
                </a:cubicBezTo>
                <a:close/>
                <a:moveTo>
                  <a:pt x="745535" y="155323"/>
                </a:moveTo>
                <a:cubicBezTo>
                  <a:pt x="745484" y="155323"/>
                  <a:pt x="745434" y="155357"/>
                  <a:pt x="745383" y="155357"/>
                </a:cubicBezTo>
                <a:cubicBezTo>
                  <a:pt x="745434" y="155357"/>
                  <a:pt x="745535" y="155357"/>
                  <a:pt x="745535" y="155357"/>
                </a:cubicBezTo>
                <a:lnTo>
                  <a:pt x="745535" y="155340"/>
                </a:lnTo>
                <a:cubicBezTo>
                  <a:pt x="745535" y="155340"/>
                  <a:pt x="746360" y="155323"/>
                  <a:pt x="746360" y="155323"/>
                </a:cubicBezTo>
                <a:close/>
                <a:moveTo>
                  <a:pt x="157263" y="155121"/>
                </a:moveTo>
                <a:cubicBezTo>
                  <a:pt x="157499" y="155121"/>
                  <a:pt x="157465" y="155273"/>
                  <a:pt x="157465" y="155424"/>
                </a:cubicBezTo>
                <a:cubicBezTo>
                  <a:pt x="157465" y="155694"/>
                  <a:pt x="157567" y="156166"/>
                  <a:pt x="157112" y="156048"/>
                </a:cubicBezTo>
                <a:cubicBezTo>
                  <a:pt x="156893" y="155997"/>
                  <a:pt x="156909" y="155812"/>
                  <a:pt x="156977" y="155627"/>
                </a:cubicBezTo>
                <a:cubicBezTo>
                  <a:pt x="157027" y="155475"/>
                  <a:pt x="157128" y="155205"/>
                  <a:pt x="157263" y="155121"/>
                </a:cubicBezTo>
                <a:close/>
                <a:moveTo>
                  <a:pt x="158544" y="154650"/>
                </a:moveTo>
                <a:cubicBezTo>
                  <a:pt x="158813" y="154683"/>
                  <a:pt x="158965" y="154886"/>
                  <a:pt x="158965" y="155105"/>
                </a:cubicBezTo>
                <a:cubicBezTo>
                  <a:pt x="158948" y="155408"/>
                  <a:pt x="158763" y="155324"/>
                  <a:pt x="158544" y="155324"/>
                </a:cubicBezTo>
                <a:lnTo>
                  <a:pt x="158527" y="155341"/>
                </a:lnTo>
                <a:cubicBezTo>
                  <a:pt x="158341" y="155324"/>
                  <a:pt x="158173" y="155509"/>
                  <a:pt x="157987" y="155357"/>
                </a:cubicBezTo>
                <a:cubicBezTo>
                  <a:pt x="157853" y="155239"/>
                  <a:pt x="157920" y="154902"/>
                  <a:pt x="158038" y="154801"/>
                </a:cubicBezTo>
                <a:cubicBezTo>
                  <a:pt x="158123" y="154717"/>
                  <a:pt x="158442" y="154616"/>
                  <a:pt x="158544" y="154650"/>
                </a:cubicBezTo>
                <a:close/>
                <a:moveTo>
                  <a:pt x="694984" y="154464"/>
                </a:moveTo>
                <a:lnTo>
                  <a:pt x="694057" y="155138"/>
                </a:lnTo>
                <a:lnTo>
                  <a:pt x="694984" y="154480"/>
                </a:lnTo>
                <a:close/>
                <a:moveTo>
                  <a:pt x="303406" y="153352"/>
                </a:moveTo>
                <a:cubicBezTo>
                  <a:pt x="302193" y="152560"/>
                  <a:pt x="300963" y="152863"/>
                  <a:pt x="300811" y="154380"/>
                </a:cubicBezTo>
                <a:cubicBezTo>
                  <a:pt x="300727" y="155121"/>
                  <a:pt x="300609" y="155728"/>
                  <a:pt x="299648" y="155559"/>
                </a:cubicBezTo>
                <a:cubicBezTo>
                  <a:pt x="298755" y="155408"/>
                  <a:pt x="299109" y="154666"/>
                  <a:pt x="299311" y="153908"/>
                </a:cubicBezTo>
                <a:cubicBezTo>
                  <a:pt x="298907" y="154026"/>
                  <a:pt x="298418" y="154245"/>
                  <a:pt x="298166" y="154582"/>
                </a:cubicBezTo>
                <a:cubicBezTo>
                  <a:pt x="297946" y="154885"/>
                  <a:pt x="297946" y="155458"/>
                  <a:pt x="297711" y="155694"/>
                </a:cubicBezTo>
                <a:cubicBezTo>
                  <a:pt x="297357" y="156031"/>
                  <a:pt x="297020" y="155694"/>
                  <a:pt x="296632" y="155694"/>
                </a:cubicBezTo>
                <a:cubicBezTo>
                  <a:pt x="296211" y="155694"/>
                  <a:pt x="295689" y="155829"/>
                  <a:pt x="295318" y="156031"/>
                </a:cubicBezTo>
                <a:cubicBezTo>
                  <a:pt x="294492" y="156452"/>
                  <a:pt x="294391" y="157531"/>
                  <a:pt x="293734" y="158120"/>
                </a:cubicBezTo>
                <a:cubicBezTo>
                  <a:pt x="293717" y="158137"/>
                  <a:pt x="293700" y="158171"/>
                  <a:pt x="293667" y="158188"/>
                </a:cubicBezTo>
                <a:cubicBezTo>
                  <a:pt x="293362" y="158424"/>
                  <a:pt x="292959" y="158592"/>
                  <a:pt x="292538" y="158727"/>
                </a:cubicBezTo>
                <a:cubicBezTo>
                  <a:pt x="291560" y="159047"/>
                  <a:pt x="290398" y="159165"/>
                  <a:pt x="289589" y="159519"/>
                </a:cubicBezTo>
                <a:cubicBezTo>
                  <a:pt x="288611" y="159940"/>
                  <a:pt x="287752" y="160530"/>
                  <a:pt x="286758" y="160901"/>
                </a:cubicBezTo>
                <a:cubicBezTo>
                  <a:pt x="285444" y="161406"/>
                  <a:pt x="284197" y="161861"/>
                  <a:pt x="282950" y="162518"/>
                </a:cubicBezTo>
                <a:cubicBezTo>
                  <a:pt x="282326" y="162839"/>
                  <a:pt x="281703" y="163159"/>
                  <a:pt x="281079" y="163445"/>
                </a:cubicBezTo>
                <a:cubicBezTo>
                  <a:pt x="280389" y="163765"/>
                  <a:pt x="279108" y="164018"/>
                  <a:pt x="278720" y="164743"/>
                </a:cubicBezTo>
                <a:cubicBezTo>
                  <a:pt x="278181" y="165737"/>
                  <a:pt x="279276" y="165855"/>
                  <a:pt x="280018" y="165737"/>
                </a:cubicBezTo>
                <a:cubicBezTo>
                  <a:pt x="281130" y="165568"/>
                  <a:pt x="281787" y="164928"/>
                  <a:pt x="282731" y="164524"/>
                </a:cubicBezTo>
                <a:cubicBezTo>
                  <a:pt x="283455" y="164203"/>
                  <a:pt x="283826" y="164557"/>
                  <a:pt x="284079" y="165265"/>
                </a:cubicBezTo>
                <a:cubicBezTo>
                  <a:pt x="284365" y="166107"/>
                  <a:pt x="284247" y="166377"/>
                  <a:pt x="285494" y="166192"/>
                </a:cubicBezTo>
                <a:cubicBezTo>
                  <a:pt x="286354" y="166057"/>
                  <a:pt x="286876" y="165349"/>
                  <a:pt x="287685" y="165063"/>
                </a:cubicBezTo>
                <a:cubicBezTo>
                  <a:pt x="288123" y="164928"/>
                  <a:pt x="288628" y="164911"/>
                  <a:pt x="289083" y="164810"/>
                </a:cubicBezTo>
                <a:cubicBezTo>
                  <a:pt x="290280" y="164557"/>
                  <a:pt x="291628" y="164170"/>
                  <a:pt x="292554" y="163327"/>
                </a:cubicBezTo>
                <a:cubicBezTo>
                  <a:pt x="293380" y="162569"/>
                  <a:pt x="293886" y="162468"/>
                  <a:pt x="295031" y="162249"/>
                </a:cubicBezTo>
                <a:cubicBezTo>
                  <a:pt x="296026" y="162080"/>
                  <a:pt x="296818" y="161322"/>
                  <a:pt x="297795" y="161288"/>
                </a:cubicBezTo>
                <a:cubicBezTo>
                  <a:pt x="298132" y="162502"/>
                  <a:pt x="296413" y="162468"/>
                  <a:pt x="295807" y="162822"/>
                </a:cubicBezTo>
                <a:cubicBezTo>
                  <a:pt x="295234" y="163159"/>
                  <a:pt x="294981" y="163765"/>
                  <a:pt x="294779" y="164406"/>
                </a:cubicBezTo>
                <a:cubicBezTo>
                  <a:pt x="295604" y="164709"/>
                  <a:pt x="296211" y="164658"/>
                  <a:pt x="296986" y="164490"/>
                </a:cubicBezTo>
                <a:cubicBezTo>
                  <a:pt x="297272" y="164675"/>
                  <a:pt x="297576" y="164894"/>
                  <a:pt x="297761" y="165164"/>
                </a:cubicBezTo>
                <a:cubicBezTo>
                  <a:pt x="297963" y="165467"/>
                  <a:pt x="297896" y="166006"/>
                  <a:pt x="298115" y="166259"/>
                </a:cubicBezTo>
                <a:cubicBezTo>
                  <a:pt x="298840" y="167169"/>
                  <a:pt x="300272" y="166091"/>
                  <a:pt x="301166" y="166192"/>
                </a:cubicBezTo>
                <a:cubicBezTo>
                  <a:pt x="301772" y="166259"/>
                  <a:pt x="302109" y="166866"/>
                  <a:pt x="302834" y="166883"/>
                </a:cubicBezTo>
                <a:cubicBezTo>
                  <a:pt x="303692" y="166899"/>
                  <a:pt x="304620" y="166107"/>
                  <a:pt x="305446" y="165804"/>
                </a:cubicBezTo>
                <a:cubicBezTo>
                  <a:pt x="306524" y="165400"/>
                  <a:pt x="308951" y="164726"/>
                  <a:pt x="308176" y="166596"/>
                </a:cubicBezTo>
                <a:cubicBezTo>
                  <a:pt x="308664" y="166714"/>
                  <a:pt x="309203" y="166259"/>
                  <a:pt x="309658" y="166461"/>
                </a:cubicBezTo>
                <a:cubicBezTo>
                  <a:pt x="309743" y="166495"/>
                  <a:pt x="309793" y="166546"/>
                  <a:pt x="309861" y="166613"/>
                </a:cubicBezTo>
                <a:cubicBezTo>
                  <a:pt x="309877" y="166647"/>
                  <a:pt x="309911" y="166664"/>
                  <a:pt x="309928" y="166697"/>
                </a:cubicBezTo>
                <a:cubicBezTo>
                  <a:pt x="310130" y="166984"/>
                  <a:pt x="310248" y="167405"/>
                  <a:pt x="310316" y="167708"/>
                </a:cubicBezTo>
                <a:cubicBezTo>
                  <a:pt x="310434" y="168214"/>
                  <a:pt x="310501" y="168820"/>
                  <a:pt x="310012" y="169073"/>
                </a:cubicBezTo>
                <a:cubicBezTo>
                  <a:pt x="309608" y="169275"/>
                  <a:pt x="308816" y="169006"/>
                  <a:pt x="308395" y="168938"/>
                </a:cubicBezTo>
                <a:cubicBezTo>
                  <a:pt x="307687" y="168837"/>
                  <a:pt x="306979" y="168770"/>
                  <a:pt x="306288" y="169023"/>
                </a:cubicBezTo>
                <a:cubicBezTo>
                  <a:pt x="306288" y="169023"/>
                  <a:pt x="306238" y="168551"/>
                  <a:pt x="306221" y="168399"/>
                </a:cubicBezTo>
                <a:cubicBezTo>
                  <a:pt x="305480" y="168281"/>
                  <a:pt x="304890" y="168736"/>
                  <a:pt x="304182" y="168871"/>
                </a:cubicBezTo>
                <a:cubicBezTo>
                  <a:pt x="303305" y="169023"/>
                  <a:pt x="302344" y="168871"/>
                  <a:pt x="301485" y="169056"/>
                </a:cubicBezTo>
                <a:cubicBezTo>
                  <a:pt x="301097" y="169141"/>
                  <a:pt x="300525" y="169697"/>
                  <a:pt x="300188" y="169713"/>
                </a:cubicBezTo>
                <a:cubicBezTo>
                  <a:pt x="299699" y="169730"/>
                  <a:pt x="299749" y="169242"/>
                  <a:pt x="299126" y="169275"/>
                </a:cubicBezTo>
                <a:cubicBezTo>
                  <a:pt x="298705" y="169309"/>
                  <a:pt x="297660" y="169781"/>
                  <a:pt x="297340" y="169916"/>
                </a:cubicBezTo>
                <a:cubicBezTo>
                  <a:pt x="295823" y="170556"/>
                  <a:pt x="295133" y="172157"/>
                  <a:pt x="293852" y="173117"/>
                </a:cubicBezTo>
                <a:cubicBezTo>
                  <a:pt x="292554" y="174095"/>
                  <a:pt x="290903" y="175156"/>
                  <a:pt x="290414" y="176791"/>
                </a:cubicBezTo>
                <a:cubicBezTo>
                  <a:pt x="291324" y="176993"/>
                  <a:pt x="291611" y="176268"/>
                  <a:pt x="292184" y="175780"/>
                </a:cubicBezTo>
                <a:cubicBezTo>
                  <a:pt x="292588" y="175426"/>
                  <a:pt x="292622" y="175291"/>
                  <a:pt x="292841" y="175881"/>
                </a:cubicBezTo>
                <a:cubicBezTo>
                  <a:pt x="293077" y="176454"/>
                  <a:pt x="292672" y="177094"/>
                  <a:pt x="292386" y="177515"/>
                </a:cubicBezTo>
                <a:cubicBezTo>
                  <a:pt x="291695" y="178560"/>
                  <a:pt x="291156" y="179655"/>
                  <a:pt x="290516" y="180734"/>
                </a:cubicBezTo>
                <a:cubicBezTo>
                  <a:pt x="289724" y="182098"/>
                  <a:pt x="289117" y="183564"/>
                  <a:pt x="288325" y="184929"/>
                </a:cubicBezTo>
                <a:cubicBezTo>
                  <a:pt x="287651" y="186109"/>
                  <a:pt x="286775" y="187187"/>
                  <a:pt x="286219" y="188434"/>
                </a:cubicBezTo>
                <a:cubicBezTo>
                  <a:pt x="285528" y="190018"/>
                  <a:pt x="285359" y="191417"/>
                  <a:pt x="287297" y="191973"/>
                </a:cubicBezTo>
                <a:cubicBezTo>
                  <a:pt x="288055" y="192192"/>
                  <a:pt x="288948" y="192343"/>
                  <a:pt x="289521" y="191787"/>
                </a:cubicBezTo>
                <a:cubicBezTo>
                  <a:pt x="290077" y="191248"/>
                  <a:pt x="290347" y="190338"/>
                  <a:pt x="290886" y="189715"/>
                </a:cubicBezTo>
                <a:cubicBezTo>
                  <a:pt x="291173" y="189378"/>
                  <a:pt x="291527" y="189125"/>
                  <a:pt x="291813" y="188788"/>
                </a:cubicBezTo>
                <a:cubicBezTo>
                  <a:pt x="292790" y="187676"/>
                  <a:pt x="293532" y="186041"/>
                  <a:pt x="294239" y="184727"/>
                </a:cubicBezTo>
                <a:cubicBezTo>
                  <a:pt x="294610" y="183986"/>
                  <a:pt x="295133" y="183227"/>
                  <a:pt x="295402" y="182435"/>
                </a:cubicBezTo>
                <a:cubicBezTo>
                  <a:pt x="295655" y="181728"/>
                  <a:pt x="295604" y="180902"/>
                  <a:pt x="295621" y="180161"/>
                </a:cubicBezTo>
                <a:cubicBezTo>
                  <a:pt x="295621" y="179571"/>
                  <a:pt x="295571" y="178931"/>
                  <a:pt x="296009" y="178442"/>
                </a:cubicBezTo>
                <a:cubicBezTo>
                  <a:pt x="296464" y="177953"/>
                  <a:pt x="297239" y="177768"/>
                  <a:pt x="297761" y="177296"/>
                </a:cubicBezTo>
                <a:cubicBezTo>
                  <a:pt x="298789" y="176386"/>
                  <a:pt x="299598" y="175240"/>
                  <a:pt x="300626" y="174330"/>
                </a:cubicBezTo>
                <a:cubicBezTo>
                  <a:pt x="300980" y="174010"/>
                  <a:pt x="301367" y="173555"/>
                  <a:pt x="301822" y="173420"/>
                </a:cubicBezTo>
                <a:cubicBezTo>
                  <a:pt x="301856" y="173859"/>
                  <a:pt x="301283" y="174988"/>
                  <a:pt x="301485" y="175291"/>
                </a:cubicBezTo>
                <a:cubicBezTo>
                  <a:pt x="302226" y="176403"/>
                  <a:pt x="302834" y="174297"/>
                  <a:pt x="303003" y="173909"/>
                </a:cubicBezTo>
                <a:cubicBezTo>
                  <a:pt x="303508" y="172696"/>
                  <a:pt x="304620" y="172713"/>
                  <a:pt x="305614" y="172089"/>
                </a:cubicBezTo>
                <a:cubicBezTo>
                  <a:pt x="306137" y="171752"/>
                  <a:pt x="306221" y="171297"/>
                  <a:pt x="306625" y="170876"/>
                </a:cubicBezTo>
                <a:cubicBezTo>
                  <a:pt x="307367" y="170101"/>
                  <a:pt x="308192" y="170708"/>
                  <a:pt x="308984" y="171213"/>
                </a:cubicBezTo>
                <a:cubicBezTo>
                  <a:pt x="309726" y="171685"/>
                  <a:pt x="310518" y="172039"/>
                  <a:pt x="310922" y="172797"/>
                </a:cubicBezTo>
                <a:cubicBezTo>
                  <a:pt x="311158" y="173218"/>
                  <a:pt x="311546" y="173707"/>
                  <a:pt x="311563" y="174179"/>
                </a:cubicBezTo>
                <a:cubicBezTo>
                  <a:pt x="311596" y="175004"/>
                  <a:pt x="310737" y="175358"/>
                  <a:pt x="310383" y="175982"/>
                </a:cubicBezTo>
                <a:cubicBezTo>
                  <a:pt x="309827" y="176959"/>
                  <a:pt x="309625" y="177751"/>
                  <a:pt x="308698" y="178476"/>
                </a:cubicBezTo>
                <a:cubicBezTo>
                  <a:pt x="307822" y="179166"/>
                  <a:pt x="306238" y="179874"/>
                  <a:pt x="305766" y="180919"/>
                </a:cubicBezTo>
                <a:cubicBezTo>
                  <a:pt x="304654" y="183396"/>
                  <a:pt x="309979" y="180329"/>
                  <a:pt x="310602" y="180666"/>
                </a:cubicBezTo>
                <a:cubicBezTo>
                  <a:pt x="311714" y="181273"/>
                  <a:pt x="310164" y="183699"/>
                  <a:pt x="310400" y="184575"/>
                </a:cubicBezTo>
                <a:cubicBezTo>
                  <a:pt x="310434" y="184676"/>
                  <a:pt x="310484" y="184761"/>
                  <a:pt x="310551" y="184828"/>
                </a:cubicBezTo>
                <a:cubicBezTo>
                  <a:pt x="310737" y="185030"/>
                  <a:pt x="311040" y="185064"/>
                  <a:pt x="311411" y="185064"/>
                </a:cubicBezTo>
                <a:cubicBezTo>
                  <a:pt x="312051" y="185047"/>
                  <a:pt x="312826" y="184794"/>
                  <a:pt x="313231" y="184575"/>
                </a:cubicBezTo>
                <a:cubicBezTo>
                  <a:pt x="314798" y="183716"/>
                  <a:pt x="314966" y="181694"/>
                  <a:pt x="315539" y="180161"/>
                </a:cubicBezTo>
                <a:cubicBezTo>
                  <a:pt x="315876" y="179234"/>
                  <a:pt x="316213" y="178172"/>
                  <a:pt x="317275" y="178054"/>
                </a:cubicBezTo>
                <a:cubicBezTo>
                  <a:pt x="318405" y="177936"/>
                  <a:pt x="318589" y="177835"/>
                  <a:pt x="319163" y="176740"/>
                </a:cubicBezTo>
                <a:cubicBezTo>
                  <a:pt x="319770" y="175544"/>
                  <a:pt x="319214" y="174263"/>
                  <a:pt x="319551" y="173016"/>
                </a:cubicBezTo>
                <a:cubicBezTo>
                  <a:pt x="319921" y="172949"/>
                  <a:pt x="320292" y="172949"/>
                  <a:pt x="320646" y="173083"/>
                </a:cubicBezTo>
                <a:cubicBezTo>
                  <a:pt x="320595" y="173875"/>
                  <a:pt x="320764" y="174752"/>
                  <a:pt x="320814" y="175527"/>
                </a:cubicBezTo>
                <a:cubicBezTo>
                  <a:pt x="320848" y="176218"/>
                  <a:pt x="320595" y="176572"/>
                  <a:pt x="321269" y="176807"/>
                </a:cubicBezTo>
                <a:cubicBezTo>
                  <a:pt x="321926" y="177060"/>
                  <a:pt x="322381" y="176487"/>
                  <a:pt x="322937" y="176352"/>
                </a:cubicBezTo>
                <a:cubicBezTo>
                  <a:pt x="323797" y="176117"/>
                  <a:pt x="324437" y="176892"/>
                  <a:pt x="325330" y="176470"/>
                </a:cubicBezTo>
                <a:cubicBezTo>
                  <a:pt x="326122" y="176100"/>
                  <a:pt x="325650" y="175763"/>
                  <a:pt x="325970" y="175274"/>
                </a:cubicBezTo>
                <a:cubicBezTo>
                  <a:pt x="326190" y="174920"/>
                  <a:pt x="326628" y="174937"/>
                  <a:pt x="326948" y="174667"/>
                </a:cubicBezTo>
                <a:cubicBezTo>
                  <a:pt x="326880" y="173656"/>
                  <a:pt x="325617" y="173319"/>
                  <a:pt x="325886" y="172258"/>
                </a:cubicBezTo>
                <a:cubicBezTo>
                  <a:pt x="325954" y="171988"/>
                  <a:pt x="326291" y="171719"/>
                  <a:pt x="326173" y="171415"/>
                </a:cubicBezTo>
                <a:cubicBezTo>
                  <a:pt x="326021" y="170927"/>
                  <a:pt x="325296" y="171061"/>
                  <a:pt x="324875" y="171129"/>
                </a:cubicBezTo>
                <a:cubicBezTo>
                  <a:pt x="324589" y="170522"/>
                  <a:pt x="324959" y="169831"/>
                  <a:pt x="324724" y="169258"/>
                </a:cubicBezTo>
                <a:cubicBezTo>
                  <a:pt x="324471" y="168618"/>
                  <a:pt x="323864" y="168568"/>
                  <a:pt x="323274" y="168534"/>
                </a:cubicBezTo>
                <a:cubicBezTo>
                  <a:pt x="322213" y="168467"/>
                  <a:pt x="321050" y="168281"/>
                  <a:pt x="319972" y="168113"/>
                </a:cubicBezTo>
                <a:cubicBezTo>
                  <a:pt x="319044" y="167961"/>
                  <a:pt x="318169" y="167489"/>
                  <a:pt x="317224" y="167354"/>
                </a:cubicBezTo>
                <a:cubicBezTo>
                  <a:pt x="316011" y="167186"/>
                  <a:pt x="314781" y="167708"/>
                  <a:pt x="313601" y="167388"/>
                </a:cubicBezTo>
                <a:cubicBezTo>
                  <a:pt x="312944" y="167203"/>
                  <a:pt x="312540" y="166916"/>
                  <a:pt x="312169" y="166461"/>
                </a:cubicBezTo>
                <a:cubicBezTo>
                  <a:pt x="311748" y="165973"/>
                  <a:pt x="311849" y="165905"/>
                  <a:pt x="311006" y="165905"/>
                </a:cubicBezTo>
                <a:cubicBezTo>
                  <a:pt x="310619" y="164928"/>
                  <a:pt x="311461" y="164776"/>
                  <a:pt x="311765" y="164170"/>
                </a:cubicBezTo>
                <a:cubicBezTo>
                  <a:pt x="312135" y="163445"/>
                  <a:pt x="311141" y="163159"/>
                  <a:pt x="310434" y="162940"/>
                </a:cubicBezTo>
                <a:cubicBezTo>
                  <a:pt x="310417" y="162502"/>
                  <a:pt x="310568" y="162030"/>
                  <a:pt x="310922" y="161743"/>
                </a:cubicBezTo>
                <a:cubicBezTo>
                  <a:pt x="311141" y="161558"/>
                  <a:pt x="311765" y="161575"/>
                  <a:pt x="311900" y="161322"/>
                </a:cubicBezTo>
                <a:cubicBezTo>
                  <a:pt x="312237" y="160715"/>
                  <a:pt x="311411" y="160294"/>
                  <a:pt x="310939" y="160109"/>
                </a:cubicBezTo>
                <a:cubicBezTo>
                  <a:pt x="310838" y="159418"/>
                  <a:pt x="311933" y="159115"/>
                  <a:pt x="312354" y="158677"/>
                </a:cubicBezTo>
                <a:cubicBezTo>
                  <a:pt x="311192" y="157109"/>
                  <a:pt x="310535" y="158323"/>
                  <a:pt x="309069" y="157699"/>
                </a:cubicBezTo>
                <a:cubicBezTo>
                  <a:pt x="309069" y="156991"/>
                  <a:pt x="309170" y="155745"/>
                  <a:pt x="308934" y="155071"/>
                </a:cubicBezTo>
                <a:cubicBezTo>
                  <a:pt x="308597" y="154194"/>
                  <a:pt x="307367" y="154211"/>
                  <a:pt x="306592" y="154178"/>
                </a:cubicBezTo>
                <a:cubicBezTo>
                  <a:pt x="305985" y="154161"/>
                  <a:pt x="305480" y="154043"/>
                  <a:pt x="304890" y="153824"/>
                </a:cubicBezTo>
                <a:cubicBezTo>
                  <a:pt x="304384" y="153638"/>
                  <a:pt x="303879" y="153183"/>
                  <a:pt x="303406" y="153352"/>
                </a:cubicBezTo>
                <a:close/>
                <a:moveTo>
                  <a:pt x="156945" y="152577"/>
                </a:moveTo>
                <a:lnTo>
                  <a:pt x="156960" y="152577"/>
                </a:lnTo>
                <a:cubicBezTo>
                  <a:pt x="157129" y="152560"/>
                  <a:pt x="157180" y="152897"/>
                  <a:pt x="157264" y="153015"/>
                </a:cubicBezTo>
                <a:cubicBezTo>
                  <a:pt x="157382" y="153200"/>
                  <a:pt x="157567" y="153419"/>
                  <a:pt x="157567" y="153638"/>
                </a:cubicBezTo>
                <a:cubicBezTo>
                  <a:pt x="157550" y="153840"/>
                  <a:pt x="157365" y="154043"/>
                  <a:pt x="157146" y="153975"/>
                </a:cubicBezTo>
                <a:cubicBezTo>
                  <a:pt x="156910" y="153908"/>
                  <a:pt x="156893" y="153520"/>
                  <a:pt x="156843" y="153318"/>
                </a:cubicBezTo>
                <a:cubicBezTo>
                  <a:pt x="156792" y="153099"/>
                  <a:pt x="156809" y="152863"/>
                  <a:pt x="156859" y="152661"/>
                </a:cubicBezTo>
                <a:cubicBezTo>
                  <a:pt x="156910" y="152610"/>
                  <a:pt x="156945" y="152577"/>
                  <a:pt x="156945" y="152577"/>
                </a:cubicBezTo>
                <a:close/>
                <a:moveTo>
                  <a:pt x="748467" y="150588"/>
                </a:moveTo>
                <a:cubicBezTo>
                  <a:pt x="748450" y="150588"/>
                  <a:pt x="748399" y="150605"/>
                  <a:pt x="748399" y="150605"/>
                </a:cubicBezTo>
                <a:lnTo>
                  <a:pt x="748467" y="150605"/>
                </a:lnTo>
                <a:lnTo>
                  <a:pt x="749663" y="150723"/>
                </a:lnTo>
                <a:close/>
                <a:moveTo>
                  <a:pt x="146900" y="149527"/>
                </a:moveTo>
                <a:lnTo>
                  <a:pt x="146900" y="149544"/>
                </a:lnTo>
                <a:lnTo>
                  <a:pt x="146888" y="149536"/>
                </a:lnTo>
                <a:close/>
                <a:moveTo>
                  <a:pt x="155174" y="149291"/>
                </a:moveTo>
                <a:cubicBezTo>
                  <a:pt x="155460" y="149224"/>
                  <a:pt x="155613" y="149224"/>
                  <a:pt x="155882" y="149409"/>
                </a:cubicBezTo>
                <a:cubicBezTo>
                  <a:pt x="156067" y="149527"/>
                  <a:pt x="156303" y="149763"/>
                  <a:pt x="156387" y="149982"/>
                </a:cubicBezTo>
                <a:lnTo>
                  <a:pt x="156405" y="149982"/>
                </a:lnTo>
                <a:cubicBezTo>
                  <a:pt x="156455" y="150117"/>
                  <a:pt x="156455" y="150302"/>
                  <a:pt x="156455" y="150454"/>
                </a:cubicBezTo>
                <a:cubicBezTo>
                  <a:pt x="156455" y="150605"/>
                  <a:pt x="156505" y="150825"/>
                  <a:pt x="156303" y="150791"/>
                </a:cubicBezTo>
                <a:cubicBezTo>
                  <a:pt x="155899" y="150723"/>
                  <a:pt x="155460" y="150454"/>
                  <a:pt x="155427" y="150033"/>
                </a:cubicBezTo>
                <a:cubicBezTo>
                  <a:pt x="155410" y="149830"/>
                  <a:pt x="155393" y="149763"/>
                  <a:pt x="155275" y="149594"/>
                </a:cubicBezTo>
                <a:cubicBezTo>
                  <a:pt x="155208" y="149510"/>
                  <a:pt x="155174" y="149392"/>
                  <a:pt x="155174" y="149291"/>
                </a:cubicBezTo>
                <a:close/>
                <a:moveTo>
                  <a:pt x="146328" y="149190"/>
                </a:moveTo>
                <a:lnTo>
                  <a:pt x="146888" y="149536"/>
                </a:lnTo>
                <a:lnTo>
                  <a:pt x="146328" y="149965"/>
                </a:lnTo>
                <a:cubicBezTo>
                  <a:pt x="146192" y="150032"/>
                  <a:pt x="145940" y="150134"/>
                  <a:pt x="145805" y="150083"/>
                </a:cubicBezTo>
                <a:cubicBezTo>
                  <a:pt x="145704" y="150049"/>
                  <a:pt x="145670" y="149914"/>
                  <a:pt x="145636" y="149813"/>
                </a:cubicBezTo>
                <a:cubicBezTo>
                  <a:pt x="145603" y="149645"/>
                  <a:pt x="145636" y="149375"/>
                  <a:pt x="145839" y="149342"/>
                </a:cubicBezTo>
                <a:cubicBezTo>
                  <a:pt x="145940" y="149342"/>
                  <a:pt x="146041" y="149392"/>
                  <a:pt x="146142" y="149342"/>
                </a:cubicBezTo>
                <a:cubicBezTo>
                  <a:pt x="146226" y="149308"/>
                  <a:pt x="146244" y="149224"/>
                  <a:pt x="146328" y="149190"/>
                </a:cubicBezTo>
                <a:close/>
                <a:moveTo>
                  <a:pt x="403609" y="148651"/>
                </a:moveTo>
                <a:cubicBezTo>
                  <a:pt x="404418" y="148954"/>
                  <a:pt x="405227" y="149342"/>
                  <a:pt x="406070" y="149628"/>
                </a:cubicBezTo>
                <a:cubicBezTo>
                  <a:pt x="406811" y="149881"/>
                  <a:pt x="407536" y="150201"/>
                  <a:pt x="408193" y="150656"/>
                </a:cubicBezTo>
                <a:cubicBezTo>
                  <a:pt x="408580" y="150926"/>
                  <a:pt x="409490" y="151583"/>
                  <a:pt x="409541" y="152038"/>
                </a:cubicBezTo>
                <a:lnTo>
                  <a:pt x="409524" y="152038"/>
                </a:lnTo>
                <a:cubicBezTo>
                  <a:pt x="409591" y="152830"/>
                  <a:pt x="408092" y="152594"/>
                  <a:pt x="407536" y="152510"/>
                </a:cubicBezTo>
                <a:cubicBezTo>
                  <a:pt x="406154" y="152307"/>
                  <a:pt x="403711" y="152493"/>
                  <a:pt x="402699" y="151381"/>
                </a:cubicBezTo>
                <a:cubicBezTo>
                  <a:pt x="402160" y="150774"/>
                  <a:pt x="402127" y="150252"/>
                  <a:pt x="401318" y="149898"/>
                </a:cubicBezTo>
                <a:cubicBezTo>
                  <a:pt x="401014" y="149780"/>
                  <a:pt x="398841" y="149207"/>
                  <a:pt x="399734" y="148937"/>
                </a:cubicBezTo>
                <a:cubicBezTo>
                  <a:pt x="401065" y="148819"/>
                  <a:pt x="402211" y="148129"/>
                  <a:pt x="403609" y="148651"/>
                </a:cubicBezTo>
                <a:close/>
                <a:moveTo>
                  <a:pt x="155309" y="146005"/>
                </a:moveTo>
                <a:lnTo>
                  <a:pt x="155292" y="146022"/>
                </a:lnTo>
                <a:cubicBezTo>
                  <a:pt x="155595" y="146174"/>
                  <a:pt x="155646" y="146511"/>
                  <a:pt x="155528" y="146763"/>
                </a:cubicBezTo>
                <a:cubicBezTo>
                  <a:pt x="155477" y="146898"/>
                  <a:pt x="155393" y="146999"/>
                  <a:pt x="155292" y="147100"/>
                </a:cubicBezTo>
                <a:cubicBezTo>
                  <a:pt x="155140" y="147252"/>
                  <a:pt x="155022" y="147420"/>
                  <a:pt x="154871" y="147555"/>
                </a:cubicBezTo>
                <a:cubicBezTo>
                  <a:pt x="154787" y="147623"/>
                  <a:pt x="154584" y="147808"/>
                  <a:pt x="154466" y="147791"/>
                </a:cubicBezTo>
                <a:cubicBezTo>
                  <a:pt x="154383" y="147757"/>
                  <a:pt x="154417" y="147741"/>
                  <a:pt x="154417" y="147656"/>
                </a:cubicBezTo>
                <a:cubicBezTo>
                  <a:pt x="154433" y="147522"/>
                  <a:pt x="154466" y="147404"/>
                  <a:pt x="154500" y="147269"/>
                </a:cubicBezTo>
                <a:cubicBezTo>
                  <a:pt x="154551" y="147016"/>
                  <a:pt x="154466" y="146696"/>
                  <a:pt x="154584" y="146477"/>
                </a:cubicBezTo>
                <a:cubicBezTo>
                  <a:pt x="154703" y="146241"/>
                  <a:pt x="155073" y="146072"/>
                  <a:pt x="155309" y="146005"/>
                </a:cubicBezTo>
                <a:close/>
                <a:moveTo>
                  <a:pt x="813256" y="145297"/>
                </a:moveTo>
                <a:lnTo>
                  <a:pt x="811436" y="145617"/>
                </a:lnTo>
                <a:lnTo>
                  <a:pt x="810560" y="145920"/>
                </a:lnTo>
                <a:lnTo>
                  <a:pt x="811436" y="145634"/>
                </a:lnTo>
                <a:close/>
                <a:moveTo>
                  <a:pt x="674140" y="143848"/>
                </a:moveTo>
                <a:cubicBezTo>
                  <a:pt x="674124" y="143882"/>
                  <a:pt x="674107" y="143898"/>
                  <a:pt x="674090" y="143932"/>
                </a:cubicBezTo>
                <a:cubicBezTo>
                  <a:pt x="674057" y="143983"/>
                  <a:pt x="674005" y="144101"/>
                  <a:pt x="674005" y="144101"/>
                </a:cubicBezTo>
                <a:cubicBezTo>
                  <a:pt x="674074" y="144084"/>
                  <a:pt x="674158" y="144067"/>
                  <a:pt x="674242" y="144050"/>
                </a:cubicBezTo>
                <a:cubicBezTo>
                  <a:pt x="674225" y="144000"/>
                  <a:pt x="674192" y="143966"/>
                  <a:pt x="674175" y="143915"/>
                </a:cubicBezTo>
                <a:cubicBezTo>
                  <a:pt x="674158" y="143882"/>
                  <a:pt x="674140" y="143865"/>
                  <a:pt x="674140" y="143848"/>
                </a:cubicBezTo>
                <a:close/>
                <a:moveTo>
                  <a:pt x="991330" y="143595"/>
                </a:moveTo>
                <a:lnTo>
                  <a:pt x="993908" y="143797"/>
                </a:lnTo>
                <a:lnTo>
                  <a:pt x="995273" y="143848"/>
                </a:lnTo>
                <a:close/>
                <a:moveTo>
                  <a:pt x="144957" y="143578"/>
                </a:moveTo>
                <a:cubicBezTo>
                  <a:pt x="145429" y="143460"/>
                  <a:pt x="146052" y="143730"/>
                  <a:pt x="146507" y="143848"/>
                </a:cubicBezTo>
                <a:cubicBezTo>
                  <a:pt x="147687" y="144168"/>
                  <a:pt x="148682" y="144876"/>
                  <a:pt x="149810" y="145280"/>
                </a:cubicBezTo>
                <a:cubicBezTo>
                  <a:pt x="150568" y="145533"/>
                  <a:pt x="151377" y="145701"/>
                  <a:pt x="152152" y="145887"/>
                </a:cubicBezTo>
                <a:cubicBezTo>
                  <a:pt x="152506" y="145988"/>
                  <a:pt x="152860" y="145988"/>
                  <a:pt x="153215" y="146089"/>
                </a:cubicBezTo>
                <a:cubicBezTo>
                  <a:pt x="153416" y="146139"/>
                  <a:pt x="153652" y="146274"/>
                  <a:pt x="153855" y="146274"/>
                </a:cubicBezTo>
                <a:lnTo>
                  <a:pt x="153872" y="146224"/>
                </a:lnTo>
                <a:cubicBezTo>
                  <a:pt x="154056" y="146392"/>
                  <a:pt x="153905" y="147201"/>
                  <a:pt x="153905" y="147622"/>
                </a:cubicBezTo>
                <a:cubicBezTo>
                  <a:pt x="153905" y="148077"/>
                  <a:pt x="153955" y="148498"/>
                  <a:pt x="154107" y="148937"/>
                </a:cubicBezTo>
                <a:cubicBezTo>
                  <a:pt x="154174" y="149122"/>
                  <a:pt x="154309" y="149324"/>
                  <a:pt x="154208" y="149526"/>
                </a:cubicBezTo>
                <a:cubicBezTo>
                  <a:pt x="154124" y="149695"/>
                  <a:pt x="153955" y="149661"/>
                  <a:pt x="153955" y="149914"/>
                </a:cubicBezTo>
                <a:cubicBezTo>
                  <a:pt x="153972" y="150200"/>
                  <a:pt x="154326" y="150487"/>
                  <a:pt x="154494" y="150706"/>
                </a:cubicBezTo>
                <a:cubicBezTo>
                  <a:pt x="154646" y="150908"/>
                  <a:pt x="154747" y="151127"/>
                  <a:pt x="154949" y="151279"/>
                </a:cubicBezTo>
                <a:cubicBezTo>
                  <a:pt x="155119" y="151447"/>
                  <a:pt x="155354" y="151515"/>
                  <a:pt x="155557" y="151633"/>
                </a:cubicBezTo>
                <a:cubicBezTo>
                  <a:pt x="156314" y="152020"/>
                  <a:pt x="156196" y="152576"/>
                  <a:pt x="156129" y="153284"/>
                </a:cubicBezTo>
                <a:cubicBezTo>
                  <a:pt x="156095" y="153789"/>
                  <a:pt x="155842" y="154295"/>
                  <a:pt x="155877" y="154800"/>
                </a:cubicBezTo>
                <a:cubicBezTo>
                  <a:pt x="156078" y="154851"/>
                  <a:pt x="156281" y="154817"/>
                  <a:pt x="156483" y="154800"/>
                </a:cubicBezTo>
                <a:cubicBezTo>
                  <a:pt x="156432" y="155137"/>
                  <a:pt x="156584" y="155458"/>
                  <a:pt x="156550" y="155812"/>
                </a:cubicBezTo>
                <a:cubicBezTo>
                  <a:pt x="156500" y="156317"/>
                  <a:pt x="156011" y="156553"/>
                  <a:pt x="155557" y="156637"/>
                </a:cubicBezTo>
                <a:cubicBezTo>
                  <a:pt x="155136" y="156705"/>
                  <a:pt x="154882" y="156266"/>
                  <a:pt x="154529" y="156384"/>
                </a:cubicBezTo>
                <a:cubicBezTo>
                  <a:pt x="154427" y="156418"/>
                  <a:pt x="154360" y="156502"/>
                  <a:pt x="154242" y="156536"/>
                </a:cubicBezTo>
                <a:cubicBezTo>
                  <a:pt x="154073" y="156570"/>
                  <a:pt x="153872" y="156536"/>
                  <a:pt x="153702" y="156536"/>
                </a:cubicBezTo>
                <a:cubicBezTo>
                  <a:pt x="153399" y="156536"/>
                  <a:pt x="153231" y="156519"/>
                  <a:pt x="152978" y="156368"/>
                </a:cubicBezTo>
                <a:cubicBezTo>
                  <a:pt x="152506" y="156098"/>
                  <a:pt x="152085" y="155727"/>
                  <a:pt x="151613" y="155458"/>
                </a:cubicBezTo>
                <a:cubicBezTo>
                  <a:pt x="151260" y="155255"/>
                  <a:pt x="150872" y="155137"/>
                  <a:pt x="150501" y="154969"/>
                </a:cubicBezTo>
                <a:cubicBezTo>
                  <a:pt x="150332" y="154885"/>
                  <a:pt x="149895" y="154784"/>
                  <a:pt x="149845" y="154581"/>
                </a:cubicBezTo>
                <a:cubicBezTo>
                  <a:pt x="149793" y="154346"/>
                  <a:pt x="150147" y="154042"/>
                  <a:pt x="150299" y="153907"/>
                </a:cubicBezTo>
                <a:lnTo>
                  <a:pt x="150752" y="153418"/>
                </a:lnTo>
                <a:lnTo>
                  <a:pt x="150771" y="153419"/>
                </a:lnTo>
                <a:cubicBezTo>
                  <a:pt x="151057" y="153335"/>
                  <a:pt x="151210" y="153031"/>
                  <a:pt x="151343" y="152778"/>
                </a:cubicBezTo>
                <a:lnTo>
                  <a:pt x="150752" y="153418"/>
                </a:lnTo>
                <a:lnTo>
                  <a:pt x="150046" y="153368"/>
                </a:lnTo>
                <a:cubicBezTo>
                  <a:pt x="149709" y="153402"/>
                  <a:pt x="149507" y="153823"/>
                  <a:pt x="149119" y="153773"/>
                </a:cubicBezTo>
                <a:cubicBezTo>
                  <a:pt x="148951" y="153739"/>
                  <a:pt x="148782" y="153621"/>
                  <a:pt x="148664" y="153503"/>
                </a:cubicBezTo>
                <a:cubicBezTo>
                  <a:pt x="148327" y="153200"/>
                  <a:pt x="148327" y="152846"/>
                  <a:pt x="148732" y="152677"/>
                </a:cubicBezTo>
                <a:cubicBezTo>
                  <a:pt x="148900" y="152627"/>
                  <a:pt x="149305" y="152610"/>
                  <a:pt x="149187" y="152307"/>
                </a:cubicBezTo>
                <a:cubicBezTo>
                  <a:pt x="149119" y="152138"/>
                  <a:pt x="148529" y="152020"/>
                  <a:pt x="148344" y="151953"/>
                </a:cubicBezTo>
                <a:cubicBezTo>
                  <a:pt x="148411" y="151784"/>
                  <a:pt x="148395" y="151565"/>
                  <a:pt x="148344" y="151397"/>
                </a:cubicBezTo>
                <a:cubicBezTo>
                  <a:pt x="148142" y="151414"/>
                  <a:pt x="147990" y="151548"/>
                  <a:pt x="147771" y="151498"/>
                </a:cubicBezTo>
                <a:cubicBezTo>
                  <a:pt x="147603" y="151464"/>
                  <a:pt x="147502" y="151346"/>
                  <a:pt x="147367" y="151296"/>
                </a:cubicBezTo>
                <a:cubicBezTo>
                  <a:pt x="147080" y="151178"/>
                  <a:pt x="146440" y="151346"/>
                  <a:pt x="146238" y="151077"/>
                </a:cubicBezTo>
                <a:cubicBezTo>
                  <a:pt x="145985" y="150756"/>
                  <a:pt x="146710" y="150403"/>
                  <a:pt x="146913" y="150285"/>
                </a:cubicBezTo>
                <a:cubicBezTo>
                  <a:pt x="147131" y="150133"/>
                  <a:pt x="147299" y="150032"/>
                  <a:pt x="147569" y="150032"/>
                </a:cubicBezTo>
                <a:cubicBezTo>
                  <a:pt x="147822" y="150015"/>
                  <a:pt x="148058" y="150133"/>
                  <a:pt x="148294" y="150099"/>
                </a:cubicBezTo>
                <a:cubicBezTo>
                  <a:pt x="148378" y="149341"/>
                  <a:pt x="147400" y="149695"/>
                  <a:pt x="147266" y="149055"/>
                </a:cubicBezTo>
                <a:cubicBezTo>
                  <a:pt x="147215" y="148886"/>
                  <a:pt x="147299" y="148633"/>
                  <a:pt x="147063" y="148566"/>
                </a:cubicBezTo>
                <a:cubicBezTo>
                  <a:pt x="146777" y="148482"/>
                  <a:pt x="146406" y="149004"/>
                  <a:pt x="146069" y="148785"/>
                </a:cubicBezTo>
                <a:cubicBezTo>
                  <a:pt x="145682" y="148532"/>
                  <a:pt x="146659" y="147791"/>
                  <a:pt x="146170" y="147555"/>
                </a:cubicBezTo>
                <a:cubicBezTo>
                  <a:pt x="146036" y="147504"/>
                  <a:pt x="145581" y="147740"/>
                  <a:pt x="145413" y="147740"/>
                </a:cubicBezTo>
                <a:cubicBezTo>
                  <a:pt x="145193" y="147723"/>
                  <a:pt x="145093" y="147673"/>
                  <a:pt x="145025" y="147454"/>
                </a:cubicBezTo>
                <a:cubicBezTo>
                  <a:pt x="144839" y="147538"/>
                  <a:pt x="144672" y="147673"/>
                  <a:pt x="144485" y="147757"/>
                </a:cubicBezTo>
                <a:cubicBezTo>
                  <a:pt x="144300" y="147841"/>
                  <a:pt x="143744" y="147959"/>
                  <a:pt x="143660" y="147690"/>
                </a:cubicBezTo>
                <a:cubicBezTo>
                  <a:pt x="143609" y="147487"/>
                  <a:pt x="143980" y="147370"/>
                  <a:pt x="144081" y="147268"/>
                </a:cubicBezTo>
                <a:cubicBezTo>
                  <a:pt x="144300" y="147049"/>
                  <a:pt x="144283" y="146881"/>
                  <a:pt x="144283" y="146594"/>
                </a:cubicBezTo>
                <a:cubicBezTo>
                  <a:pt x="144300" y="146173"/>
                  <a:pt x="144586" y="146022"/>
                  <a:pt x="144940" y="145836"/>
                </a:cubicBezTo>
                <a:cubicBezTo>
                  <a:pt x="145227" y="145701"/>
                  <a:pt x="145429" y="145684"/>
                  <a:pt x="145732" y="145752"/>
                </a:cubicBezTo>
                <a:cubicBezTo>
                  <a:pt x="145885" y="145786"/>
                  <a:pt x="146069" y="145920"/>
                  <a:pt x="146170" y="145786"/>
                </a:cubicBezTo>
                <a:cubicBezTo>
                  <a:pt x="146238" y="145701"/>
                  <a:pt x="146121" y="145516"/>
                  <a:pt x="146204" y="145415"/>
                </a:cubicBezTo>
                <a:cubicBezTo>
                  <a:pt x="146322" y="145246"/>
                  <a:pt x="146474" y="145364"/>
                  <a:pt x="146642" y="145314"/>
                </a:cubicBezTo>
                <a:cubicBezTo>
                  <a:pt x="147165" y="145162"/>
                  <a:pt x="146339" y="144842"/>
                  <a:pt x="146069" y="144943"/>
                </a:cubicBezTo>
                <a:cubicBezTo>
                  <a:pt x="145834" y="145027"/>
                  <a:pt x="145850" y="145364"/>
                  <a:pt x="145598" y="145465"/>
                </a:cubicBezTo>
                <a:cubicBezTo>
                  <a:pt x="145328" y="145567"/>
                  <a:pt x="144974" y="145415"/>
                  <a:pt x="144704" y="145415"/>
                </a:cubicBezTo>
                <a:cubicBezTo>
                  <a:pt x="144385" y="145415"/>
                  <a:pt x="144116" y="145381"/>
                  <a:pt x="143997" y="145027"/>
                </a:cubicBezTo>
                <a:cubicBezTo>
                  <a:pt x="143880" y="144707"/>
                  <a:pt x="143946" y="144438"/>
                  <a:pt x="144165" y="144185"/>
                </a:cubicBezTo>
                <a:cubicBezTo>
                  <a:pt x="144367" y="143949"/>
                  <a:pt x="144654" y="143646"/>
                  <a:pt x="144957" y="143578"/>
                </a:cubicBezTo>
                <a:close/>
                <a:moveTo>
                  <a:pt x="860908" y="142095"/>
                </a:moveTo>
                <a:cubicBezTo>
                  <a:pt x="860925" y="142180"/>
                  <a:pt x="860959" y="142281"/>
                  <a:pt x="861026" y="142348"/>
                </a:cubicBezTo>
                <a:cubicBezTo>
                  <a:pt x="860959" y="142281"/>
                  <a:pt x="860925" y="142095"/>
                  <a:pt x="860925" y="142095"/>
                </a:cubicBezTo>
                <a:close/>
                <a:moveTo>
                  <a:pt x="1072194" y="141691"/>
                </a:moveTo>
                <a:cubicBezTo>
                  <a:pt x="1072295" y="141742"/>
                  <a:pt x="1072396" y="141792"/>
                  <a:pt x="1072497" y="141843"/>
                </a:cubicBezTo>
                <a:lnTo>
                  <a:pt x="1072464" y="141809"/>
                </a:lnTo>
                <a:cubicBezTo>
                  <a:pt x="1072379" y="141775"/>
                  <a:pt x="1072194" y="141691"/>
                  <a:pt x="1072194" y="141691"/>
                </a:cubicBezTo>
                <a:close/>
                <a:moveTo>
                  <a:pt x="1072902" y="141118"/>
                </a:moveTo>
                <a:lnTo>
                  <a:pt x="1075733" y="143275"/>
                </a:lnTo>
                <a:lnTo>
                  <a:pt x="1072969" y="141152"/>
                </a:lnTo>
                <a:cubicBezTo>
                  <a:pt x="1072935" y="141135"/>
                  <a:pt x="1072902" y="141118"/>
                  <a:pt x="1072902" y="141118"/>
                </a:cubicBezTo>
                <a:close/>
                <a:moveTo>
                  <a:pt x="908544" y="140966"/>
                </a:moveTo>
                <a:cubicBezTo>
                  <a:pt x="908713" y="141034"/>
                  <a:pt x="908898" y="141101"/>
                  <a:pt x="909083" y="141186"/>
                </a:cubicBezTo>
                <a:cubicBezTo>
                  <a:pt x="909235" y="141253"/>
                  <a:pt x="909387" y="141320"/>
                  <a:pt x="909505" y="141388"/>
                </a:cubicBezTo>
                <a:cubicBezTo>
                  <a:pt x="909387" y="141303"/>
                  <a:pt x="909235" y="141236"/>
                  <a:pt x="909083" y="141169"/>
                </a:cubicBezTo>
                <a:cubicBezTo>
                  <a:pt x="908898" y="141084"/>
                  <a:pt x="908713" y="141017"/>
                  <a:pt x="908544" y="140966"/>
                </a:cubicBezTo>
                <a:close/>
                <a:moveTo>
                  <a:pt x="1230250" y="140512"/>
                </a:moveTo>
                <a:lnTo>
                  <a:pt x="1230282" y="140526"/>
                </a:lnTo>
                <a:lnTo>
                  <a:pt x="1230283" y="140529"/>
                </a:lnTo>
                <a:close/>
                <a:moveTo>
                  <a:pt x="438136" y="140226"/>
                </a:moveTo>
                <a:cubicBezTo>
                  <a:pt x="438540" y="140158"/>
                  <a:pt x="438961" y="140360"/>
                  <a:pt x="439349" y="140428"/>
                </a:cubicBezTo>
                <a:cubicBezTo>
                  <a:pt x="439315" y="140664"/>
                  <a:pt x="439652" y="140933"/>
                  <a:pt x="439500" y="141388"/>
                </a:cubicBezTo>
                <a:cubicBezTo>
                  <a:pt x="439096" y="142686"/>
                  <a:pt x="437344" y="140579"/>
                  <a:pt x="436720" y="141944"/>
                </a:cubicBezTo>
                <a:cubicBezTo>
                  <a:pt x="438961" y="143764"/>
                  <a:pt x="436771" y="143680"/>
                  <a:pt x="435507" y="144843"/>
                </a:cubicBezTo>
                <a:cubicBezTo>
                  <a:pt x="434765" y="145533"/>
                  <a:pt x="434361" y="146612"/>
                  <a:pt x="433636" y="147252"/>
                </a:cubicBezTo>
                <a:cubicBezTo>
                  <a:pt x="433013" y="147808"/>
                  <a:pt x="430368" y="148128"/>
                  <a:pt x="431075" y="149577"/>
                </a:cubicBezTo>
                <a:cubicBezTo>
                  <a:pt x="432187" y="149190"/>
                  <a:pt x="432794" y="148887"/>
                  <a:pt x="433569" y="148010"/>
                </a:cubicBezTo>
                <a:cubicBezTo>
                  <a:pt x="434075" y="147471"/>
                  <a:pt x="434327" y="147387"/>
                  <a:pt x="435052" y="147303"/>
                </a:cubicBezTo>
                <a:cubicBezTo>
                  <a:pt x="434530" y="148297"/>
                  <a:pt x="436518" y="147842"/>
                  <a:pt x="436905" y="148179"/>
                </a:cubicBezTo>
                <a:cubicBezTo>
                  <a:pt x="437175" y="148398"/>
                  <a:pt x="437360" y="149005"/>
                  <a:pt x="437124" y="149342"/>
                </a:cubicBezTo>
                <a:cubicBezTo>
                  <a:pt x="436754" y="149898"/>
                  <a:pt x="435204" y="149342"/>
                  <a:pt x="434580" y="149898"/>
                </a:cubicBezTo>
                <a:cubicBezTo>
                  <a:pt x="434715" y="149931"/>
                  <a:pt x="434749" y="149982"/>
                  <a:pt x="434833" y="150032"/>
                </a:cubicBezTo>
                <a:cubicBezTo>
                  <a:pt x="434597" y="150201"/>
                  <a:pt x="434361" y="150386"/>
                  <a:pt x="434209" y="150639"/>
                </a:cubicBezTo>
                <a:cubicBezTo>
                  <a:pt x="434496" y="150925"/>
                  <a:pt x="436012" y="150690"/>
                  <a:pt x="436467" y="150875"/>
                </a:cubicBezTo>
                <a:cubicBezTo>
                  <a:pt x="436248" y="151296"/>
                  <a:pt x="435945" y="151768"/>
                  <a:pt x="435945" y="152257"/>
                </a:cubicBezTo>
                <a:cubicBezTo>
                  <a:pt x="436501" y="151684"/>
                  <a:pt x="437175" y="151599"/>
                  <a:pt x="437866" y="151313"/>
                </a:cubicBezTo>
                <a:cubicBezTo>
                  <a:pt x="439130" y="150791"/>
                  <a:pt x="438742" y="149881"/>
                  <a:pt x="440292" y="150235"/>
                </a:cubicBezTo>
                <a:cubicBezTo>
                  <a:pt x="439888" y="151566"/>
                  <a:pt x="442837" y="150639"/>
                  <a:pt x="442972" y="151869"/>
                </a:cubicBezTo>
                <a:cubicBezTo>
                  <a:pt x="443174" y="153622"/>
                  <a:pt x="440815" y="153150"/>
                  <a:pt x="440410" y="154397"/>
                </a:cubicBezTo>
                <a:cubicBezTo>
                  <a:pt x="440730" y="154430"/>
                  <a:pt x="441017" y="154548"/>
                  <a:pt x="441303" y="154683"/>
                </a:cubicBezTo>
                <a:cubicBezTo>
                  <a:pt x="441101" y="155121"/>
                  <a:pt x="440747" y="155441"/>
                  <a:pt x="440528" y="155863"/>
                </a:cubicBezTo>
                <a:cubicBezTo>
                  <a:pt x="441876" y="156216"/>
                  <a:pt x="443123" y="153504"/>
                  <a:pt x="444218" y="155441"/>
                </a:cubicBezTo>
                <a:cubicBezTo>
                  <a:pt x="443696" y="155997"/>
                  <a:pt x="443460" y="156688"/>
                  <a:pt x="442719" y="156992"/>
                </a:cubicBezTo>
                <a:cubicBezTo>
                  <a:pt x="441960" y="157295"/>
                  <a:pt x="440612" y="157025"/>
                  <a:pt x="441118" y="158137"/>
                </a:cubicBezTo>
                <a:cubicBezTo>
                  <a:pt x="440495" y="158053"/>
                  <a:pt x="439079" y="158356"/>
                  <a:pt x="439231" y="159199"/>
                </a:cubicBezTo>
                <a:cubicBezTo>
                  <a:pt x="439315" y="159721"/>
                  <a:pt x="440629" y="159587"/>
                  <a:pt x="441017" y="159384"/>
                </a:cubicBezTo>
                <a:cubicBezTo>
                  <a:pt x="441421" y="159165"/>
                  <a:pt x="441657" y="158626"/>
                  <a:pt x="442112" y="158356"/>
                </a:cubicBezTo>
                <a:cubicBezTo>
                  <a:pt x="442769" y="157986"/>
                  <a:pt x="443157" y="158087"/>
                  <a:pt x="443932" y="158205"/>
                </a:cubicBezTo>
                <a:cubicBezTo>
                  <a:pt x="444016" y="159367"/>
                  <a:pt x="442078" y="159536"/>
                  <a:pt x="442348" y="160935"/>
                </a:cubicBezTo>
                <a:cubicBezTo>
                  <a:pt x="443477" y="161238"/>
                  <a:pt x="443224" y="158323"/>
                  <a:pt x="444758" y="159856"/>
                </a:cubicBezTo>
                <a:cubicBezTo>
                  <a:pt x="444218" y="160800"/>
                  <a:pt x="443696" y="161592"/>
                  <a:pt x="443309" y="162653"/>
                </a:cubicBezTo>
                <a:cubicBezTo>
                  <a:pt x="442955" y="163614"/>
                  <a:pt x="442213" y="165501"/>
                  <a:pt x="440966" y="165653"/>
                </a:cubicBezTo>
                <a:cubicBezTo>
                  <a:pt x="440478" y="165703"/>
                  <a:pt x="439197" y="165434"/>
                  <a:pt x="438995" y="165097"/>
                </a:cubicBezTo>
                <a:lnTo>
                  <a:pt x="438961" y="165080"/>
                </a:lnTo>
                <a:cubicBezTo>
                  <a:pt x="438641" y="164557"/>
                  <a:pt x="439197" y="164001"/>
                  <a:pt x="439248" y="163462"/>
                </a:cubicBezTo>
                <a:cubicBezTo>
                  <a:pt x="438961" y="163597"/>
                  <a:pt x="438523" y="163715"/>
                  <a:pt x="438287" y="163917"/>
                </a:cubicBezTo>
                <a:cubicBezTo>
                  <a:pt x="437883" y="164254"/>
                  <a:pt x="437697" y="165080"/>
                  <a:pt x="436889" y="164709"/>
                </a:cubicBezTo>
                <a:cubicBezTo>
                  <a:pt x="436956" y="163782"/>
                  <a:pt x="437327" y="163142"/>
                  <a:pt x="437950" y="162502"/>
                </a:cubicBezTo>
                <a:cubicBezTo>
                  <a:pt x="438405" y="162030"/>
                  <a:pt x="439113" y="161204"/>
                  <a:pt x="439045" y="160496"/>
                </a:cubicBezTo>
                <a:cubicBezTo>
                  <a:pt x="438995" y="160008"/>
                  <a:pt x="438641" y="159536"/>
                  <a:pt x="438169" y="159452"/>
                </a:cubicBezTo>
                <a:cubicBezTo>
                  <a:pt x="437242" y="159283"/>
                  <a:pt x="436821" y="160176"/>
                  <a:pt x="436366" y="160783"/>
                </a:cubicBezTo>
                <a:cubicBezTo>
                  <a:pt x="436046" y="161204"/>
                  <a:pt x="435591" y="161575"/>
                  <a:pt x="435338" y="162030"/>
                </a:cubicBezTo>
                <a:cubicBezTo>
                  <a:pt x="435220" y="162215"/>
                  <a:pt x="435237" y="162535"/>
                  <a:pt x="435069" y="162704"/>
                </a:cubicBezTo>
                <a:cubicBezTo>
                  <a:pt x="434934" y="162839"/>
                  <a:pt x="434462" y="162957"/>
                  <a:pt x="434277" y="163075"/>
                </a:cubicBezTo>
                <a:cubicBezTo>
                  <a:pt x="433906" y="163310"/>
                  <a:pt x="433704" y="163631"/>
                  <a:pt x="433384" y="163934"/>
                </a:cubicBezTo>
                <a:cubicBezTo>
                  <a:pt x="432777" y="164507"/>
                  <a:pt x="431716" y="165164"/>
                  <a:pt x="430940" y="165467"/>
                </a:cubicBezTo>
                <a:cubicBezTo>
                  <a:pt x="429474" y="166023"/>
                  <a:pt x="429171" y="164389"/>
                  <a:pt x="429070" y="163294"/>
                </a:cubicBezTo>
                <a:cubicBezTo>
                  <a:pt x="429441" y="163108"/>
                  <a:pt x="429761" y="163192"/>
                  <a:pt x="430148" y="163108"/>
                </a:cubicBezTo>
                <a:cubicBezTo>
                  <a:pt x="430654" y="163007"/>
                  <a:pt x="431075" y="162721"/>
                  <a:pt x="431513" y="162485"/>
                </a:cubicBezTo>
                <a:cubicBezTo>
                  <a:pt x="432457" y="161979"/>
                  <a:pt x="434782" y="161491"/>
                  <a:pt x="434715" y="160277"/>
                </a:cubicBezTo>
                <a:cubicBezTo>
                  <a:pt x="433704" y="160092"/>
                  <a:pt x="433603" y="159671"/>
                  <a:pt x="432794" y="160412"/>
                </a:cubicBezTo>
                <a:cubicBezTo>
                  <a:pt x="432019" y="161120"/>
                  <a:pt x="430873" y="161322"/>
                  <a:pt x="429896" y="160682"/>
                </a:cubicBezTo>
                <a:cubicBezTo>
                  <a:pt x="429946" y="160631"/>
                  <a:pt x="429963" y="160547"/>
                  <a:pt x="429997" y="160480"/>
                </a:cubicBezTo>
                <a:cubicBezTo>
                  <a:pt x="431126" y="160598"/>
                  <a:pt x="431884" y="158576"/>
                  <a:pt x="429845" y="159334"/>
                </a:cubicBezTo>
                <a:cubicBezTo>
                  <a:pt x="429087" y="159620"/>
                  <a:pt x="429171" y="160143"/>
                  <a:pt x="428598" y="160564"/>
                </a:cubicBezTo>
                <a:cubicBezTo>
                  <a:pt x="427048" y="161710"/>
                  <a:pt x="424790" y="159957"/>
                  <a:pt x="423071" y="160378"/>
                </a:cubicBezTo>
                <a:cubicBezTo>
                  <a:pt x="421740" y="160715"/>
                  <a:pt x="420123" y="160362"/>
                  <a:pt x="418892" y="160850"/>
                </a:cubicBezTo>
                <a:cubicBezTo>
                  <a:pt x="418353" y="161069"/>
                  <a:pt x="418202" y="161288"/>
                  <a:pt x="417528" y="161154"/>
                </a:cubicBezTo>
                <a:cubicBezTo>
                  <a:pt x="417090" y="161069"/>
                  <a:pt x="416550" y="160901"/>
                  <a:pt x="416432" y="160429"/>
                </a:cubicBezTo>
                <a:cubicBezTo>
                  <a:pt x="416365" y="160092"/>
                  <a:pt x="416618" y="159351"/>
                  <a:pt x="416668" y="158997"/>
                </a:cubicBezTo>
                <a:cubicBezTo>
                  <a:pt x="416769" y="158323"/>
                  <a:pt x="416870" y="158154"/>
                  <a:pt x="417511" y="157885"/>
                </a:cubicBezTo>
                <a:cubicBezTo>
                  <a:pt x="418185" y="157598"/>
                  <a:pt x="420426" y="157430"/>
                  <a:pt x="420224" y="156301"/>
                </a:cubicBezTo>
                <a:cubicBezTo>
                  <a:pt x="419634" y="156334"/>
                  <a:pt x="418505" y="156334"/>
                  <a:pt x="418016" y="156065"/>
                </a:cubicBezTo>
                <a:cubicBezTo>
                  <a:pt x="418269" y="155475"/>
                  <a:pt x="418808" y="154919"/>
                  <a:pt x="419331" y="154548"/>
                </a:cubicBezTo>
                <a:cubicBezTo>
                  <a:pt x="420847" y="155694"/>
                  <a:pt x="420611" y="154127"/>
                  <a:pt x="421403" y="153436"/>
                </a:cubicBezTo>
                <a:cubicBezTo>
                  <a:pt x="422347" y="152594"/>
                  <a:pt x="422937" y="154009"/>
                  <a:pt x="423880" y="153790"/>
                </a:cubicBezTo>
                <a:cubicBezTo>
                  <a:pt x="424470" y="153672"/>
                  <a:pt x="424537" y="152796"/>
                  <a:pt x="424268" y="152358"/>
                </a:cubicBezTo>
                <a:cubicBezTo>
                  <a:pt x="424049" y="151987"/>
                  <a:pt x="423442" y="152054"/>
                  <a:pt x="423476" y="151330"/>
                </a:cubicBezTo>
                <a:cubicBezTo>
                  <a:pt x="423509" y="150353"/>
                  <a:pt x="425245" y="150218"/>
                  <a:pt x="425195" y="151195"/>
                </a:cubicBezTo>
                <a:cubicBezTo>
                  <a:pt x="425633" y="150471"/>
                  <a:pt x="426206" y="149729"/>
                  <a:pt x="426543" y="148870"/>
                </a:cubicBezTo>
                <a:cubicBezTo>
                  <a:pt x="426863" y="148010"/>
                  <a:pt x="427065" y="147606"/>
                  <a:pt x="427907" y="147050"/>
                </a:cubicBezTo>
                <a:cubicBezTo>
                  <a:pt x="429087" y="146275"/>
                  <a:pt x="430671" y="145988"/>
                  <a:pt x="431328" y="144691"/>
                </a:cubicBezTo>
                <a:cubicBezTo>
                  <a:pt x="431598" y="144185"/>
                  <a:pt x="431614" y="143410"/>
                  <a:pt x="431985" y="142972"/>
                </a:cubicBezTo>
                <a:cubicBezTo>
                  <a:pt x="432322" y="142568"/>
                  <a:pt x="432625" y="142686"/>
                  <a:pt x="433114" y="142568"/>
                </a:cubicBezTo>
                <a:cubicBezTo>
                  <a:pt x="433687" y="142450"/>
                  <a:pt x="434142" y="142079"/>
                  <a:pt x="434664" y="141860"/>
                </a:cubicBezTo>
                <a:cubicBezTo>
                  <a:pt x="435338" y="141574"/>
                  <a:pt x="435962" y="141422"/>
                  <a:pt x="436602" y="141051"/>
                </a:cubicBezTo>
                <a:cubicBezTo>
                  <a:pt x="437074" y="140782"/>
                  <a:pt x="437613" y="140310"/>
                  <a:pt x="438136" y="140226"/>
                </a:cubicBezTo>
                <a:close/>
                <a:moveTo>
                  <a:pt x="621123" y="139111"/>
                </a:moveTo>
                <a:lnTo>
                  <a:pt x="621045" y="139181"/>
                </a:lnTo>
                <a:lnTo>
                  <a:pt x="621079" y="139113"/>
                </a:lnTo>
                <a:close/>
                <a:moveTo>
                  <a:pt x="139165" y="137091"/>
                </a:moveTo>
                <a:cubicBezTo>
                  <a:pt x="139233" y="137158"/>
                  <a:pt x="139284" y="137243"/>
                  <a:pt x="139284" y="137310"/>
                </a:cubicBezTo>
                <a:cubicBezTo>
                  <a:pt x="139300" y="137479"/>
                  <a:pt x="139181" y="137664"/>
                  <a:pt x="139080" y="137782"/>
                </a:cubicBezTo>
                <a:cubicBezTo>
                  <a:pt x="139013" y="137900"/>
                  <a:pt x="138946" y="138018"/>
                  <a:pt x="138845" y="138102"/>
                </a:cubicBezTo>
                <a:cubicBezTo>
                  <a:pt x="138743" y="138203"/>
                  <a:pt x="138576" y="138304"/>
                  <a:pt x="138440" y="138271"/>
                </a:cubicBezTo>
                <a:cubicBezTo>
                  <a:pt x="138440" y="138136"/>
                  <a:pt x="138475" y="138018"/>
                  <a:pt x="138475" y="137900"/>
                </a:cubicBezTo>
                <a:cubicBezTo>
                  <a:pt x="138475" y="137782"/>
                  <a:pt x="138491" y="137664"/>
                  <a:pt x="138542" y="137580"/>
                </a:cubicBezTo>
                <a:lnTo>
                  <a:pt x="138507" y="137580"/>
                </a:lnTo>
                <a:cubicBezTo>
                  <a:pt x="138593" y="137479"/>
                  <a:pt x="138726" y="137394"/>
                  <a:pt x="138829" y="137344"/>
                </a:cubicBezTo>
                <a:cubicBezTo>
                  <a:pt x="138946" y="137276"/>
                  <a:pt x="139063" y="137175"/>
                  <a:pt x="139165" y="137091"/>
                </a:cubicBezTo>
                <a:close/>
                <a:moveTo>
                  <a:pt x="341568" y="131834"/>
                </a:moveTo>
                <a:cubicBezTo>
                  <a:pt x="342343" y="132340"/>
                  <a:pt x="343371" y="133536"/>
                  <a:pt x="342579" y="134345"/>
                </a:cubicBezTo>
                <a:cubicBezTo>
                  <a:pt x="341939" y="135002"/>
                  <a:pt x="339950" y="134766"/>
                  <a:pt x="339192" y="134345"/>
                </a:cubicBezTo>
                <a:cubicBezTo>
                  <a:pt x="338248" y="133823"/>
                  <a:pt x="337979" y="133115"/>
                  <a:pt x="337945" y="131885"/>
                </a:cubicBezTo>
                <a:cubicBezTo>
                  <a:pt x="339394" y="132020"/>
                  <a:pt x="340254" y="130992"/>
                  <a:pt x="341568" y="131834"/>
                </a:cubicBezTo>
                <a:close/>
                <a:moveTo>
                  <a:pt x="141102" y="131615"/>
                </a:moveTo>
                <a:cubicBezTo>
                  <a:pt x="141506" y="131817"/>
                  <a:pt x="141270" y="132373"/>
                  <a:pt x="141068" y="132677"/>
                </a:cubicBezTo>
                <a:cubicBezTo>
                  <a:pt x="140765" y="133132"/>
                  <a:pt x="140023" y="133334"/>
                  <a:pt x="139551" y="133199"/>
                </a:cubicBezTo>
                <a:lnTo>
                  <a:pt x="139426" y="133136"/>
                </a:lnTo>
                <a:lnTo>
                  <a:pt x="139433" y="133132"/>
                </a:lnTo>
                <a:lnTo>
                  <a:pt x="139417" y="133132"/>
                </a:lnTo>
                <a:lnTo>
                  <a:pt x="139426" y="133136"/>
                </a:lnTo>
                <a:lnTo>
                  <a:pt x="139164" y="133283"/>
                </a:lnTo>
                <a:cubicBezTo>
                  <a:pt x="139096" y="133401"/>
                  <a:pt x="139164" y="133401"/>
                  <a:pt x="139214" y="133469"/>
                </a:cubicBezTo>
                <a:cubicBezTo>
                  <a:pt x="139299" y="133570"/>
                  <a:pt x="139316" y="133553"/>
                  <a:pt x="139332" y="133671"/>
                </a:cubicBezTo>
                <a:cubicBezTo>
                  <a:pt x="139366" y="133789"/>
                  <a:pt x="139316" y="133907"/>
                  <a:pt x="139366" y="134025"/>
                </a:cubicBezTo>
                <a:cubicBezTo>
                  <a:pt x="139467" y="134260"/>
                  <a:pt x="139838" y="134277"/>
                  <a:pt x="139888" y="134496"/>
                </a:cubicBezTo>
                <a:cubicBezTo>
                  <a:pt x="139922" y="134699"/>
                  <a:pt x="139636" y="134766"/>
                  <a:pt x="139501" y="134833"/>
                </a:cubicBezTo>
                <a:cubicBezTo>
                  <a:pt x="139283" y="134951"/>
                  <a:pt x="139096" y="135154"/>
                  <a:pt x="139181" y="135440"/>
                </a:cubicBezTo>
                <a:cubicBezTo>
                  <a:pt x="139248" y="135659"/>
                  <a:pt x="139450" y="135558"/>
                  <a:pt x="139585" y="135710"/>
                </a:cubicBezTo>
                <a:cubicBezTo>
                  <a:pt x="139501" y="135811"/>
                  <a:pt x="139316" y="135878"/>
                  <a:pt x="139283" y="136013"/>
                </a:cubicBezTo>
                <a:cubicBezTo>
                  <a:pt x="139231" y="136198"/>
                  <a:pt x="139349" y="136181"/>
                  <a:pt x="139433" y="136266"/>
                </a:cubicBezTo>
                <a:cubicBezTo>
                  <a:pt x="139721" y="136518"/>
                  <a:pt x="139349" y="136687"/>
                  <a:pt x="139080" y="136771"/>
                </a:cubicBezTo>
                <a:cubicBezTo>
                  <a:pt x="138793" y="136855"/>
                  <a:pt x="138474" y="136957"/>
                  <a:pt x="138221" y="136737"/>
                </a:cubicBezTo>
                <a:cubicBezTo>
                  <a:pt x="138086" y="136620"/>
                  <a:pt x="138035" y="136384"/>
                  <a:pt x="138070" y="136215"/>
                </a:cubicBezTo>
                <a:cubicBezTo>
                  <a:pt x="138102" y="136013"/>
                  <a:pt x="138204" y="135861"/>
                  <a:pt x="138188" y="135659"/>
                </a:cubicBezTo>
                <a:cubicBezTo>
                  <a:pt x="138170" y="135491"/>
                  <a:pt x="138086" y="135305"/>
                  <a:pt x="138019" y="135154"/>
                </a:cubicBezTo>
                <a:cubicBezTo>
                  <a:pt x="137834" y="134783"/>
                  <a:pt x="137614" y="134378"/>
                  <a:pt x="137614" y="133940"/>
                </a:cubicBezTo>
                <a:cubicBezTo>
                  <a:pt x="137614" y="133688"/>
                  <a:pt x="137630" y="133536"/>
                  <a:pt x="137816" y="133384"/>
                </a:cubicBezTo>
                <a:cubicBezTo>
                  <a:pt x="137968" y="133266"/>
                  <a:pt x="138170" y="133249"/>
                  <a:pt x="138321" y="133132"/>
                </a:cubicBezTo>
                <a:cubicBezTo>
                  <a:pt x="138642" y="132879"/>
                  <a:pt x="138188" y="132660"/>
                  <a:pt x="137984" y="132575"/>
                </a:cubicBezTo>
                <a:cubicBezTo>
                  <a:pt x="137883" y="132542"/>
                  <a:pt x="137664" y="132508"/>
                  <a:pt x="137614" y="132407"/>
                </a:cubicBezTo>
                <a:cubicBezTo>
                  <a:pt x="137547" y="132255"/>
                  <a:pt x="137698" y="132188"/>
                  <a:pt x="137816" y="132154"/>
                </a:cubicBezTo>
                <a:cubicBezTo>
                  <a:pt x="138119" y="132070"/>
                  <a:pt x="138490" y="132087"/>
                  <a:pt x="138810" y="132087"/>
                </a:cubicBezTo>
                <a:cubicBezTo>
                  <a:pt x="139248" y="132087"/>
                  <a:pt x="139669" y="132087"/>
                  <a:pt x="140091" y="132019"/>
                </a:cubicBezTo>
                <a:cubicBezTo>
                  <a:pt x="140377" y="131952"/>
                  <a:pt x="140916" y="131851"/>
                  <a:pt x="141102" y="131615"/>
                </a:cubicBezTo>
                <a:close/>
                <a:moveTo>
                  <a:pt x="956298" y="130721"/>
                </a:moveTo>
                <a:cubicBezTo>
                  <a:pt x="956399" y="130772"/>
                  <a:pt x="956500" y="130789"/>
                  <a:pt x="956601" y="130772"/>
                </a:cubicBezTo>
                <a:cubicBezTo>
                  <a:pt x="956635" y="130772"/>
                  <a:pt x="956685" y="130755"/>
                  <a:pt x="956736" y="130738"/>
                </a:cubicBezTo>
                <a:cubicBezTo>
                  <a:pt x="956685" y="130755"/>
                  <a:pt x="956635" y="130755"/>
                  <a:pt x="956601" y="130755"/>
                </a:cubicBezTo>
                <a:cubicBezTo>
                  <a:pt x="956500" y="130772"/>
                  <a:pt x="956382" y="130755"/>
                  <a:pt x="956298" y="130721"/>
                </a:cubicBezTo>
                <a:close/>
                <a:moveTo>
                  <a:pt x="633582" y="127436"/>
                </a:moveTo>
                <a:cubicBezTo>
                  <a:pt x="633531" y="127470"/>
                  <a:pt x="633481" y="127470"/>
                  <a:pt x="633413" y="127470"/>
                </a:cubicBezTo>
                <a:cubicBezTo>
                  <a:pt x="633481" y="127453"/>
                  <a:pt x="633582" y="127453"/>
                  <a:pt x="633582" y="127453"/>
                </a:cubicBezTo>
                <a:cubicBezTo>
                  <a:pt x="633598" y="127453"/>
                  <a:pt x="633615" y="127453"/>
                  <a:pt x="633632" y="127453"/>
                </a:cubicBezTo>
                <a:cubicBezTo>
                  <a:pt x="633615" y="127436"/>
                  <a:pt x="633582" y="127436"/>
                  <a:pt x="633582" y="127436"/>
                </a:cubicBezTo>
                <a:close/>
                <a:moveTo>
                  <a:pt x="140462" y="126948"/>
                </a:moveTo>
                <a:cubicBezTo>
                  <a:pt x="140866" y="126678"/>
                  <a:pt x="141355" y="126897"/>
                  <a:pt x="141742" y="126998"/>
                </a:cubicBezTo>
                <a:cubicBezTo>
                  <a:pt x="141928" y="127049"/>
                  <a:pt x="141961" y="127133"/>
                  <a:pt x="142114" y="127133"/>
                </a:cubicBezTo>
                <a:cubicBezTo>
                  <a:pt x="142232" y="127116"/>
                  <a:pt x="142281" y="127015"/>
                  <a:pt x="142433" y="127015"/>
                </a:cubicBezTo>
                <a:cubicBezTo>
                  <a:pt x="142602" y="127015"/>
                  <a:pt x="142669" y="127082"/>
                  <a:pt x="142787" y="127167"/>
                </a:cubicBezTo>
                <a:cubicBezTo>
                  <a:pt x="142956" y="127285"/>
                  <a:pt x="142889" y="127487"/>
                  <a:pt x="142804" y="127638"/>
                </a:cubicBezTo>
                <a:cubicBezTo>
                  <a:pt x="142669" y="127891"/>
                  <a:pt x="142484" y="128144"/>
                  <a:pt x="142248" y="128329"/>
                </a:cubicBezTo>
                <a:cubicBezTo>
                  <a:pt x="142063" y="128464"/>
                  <a:pt x="141456" y="128666"/>
                  <a:pt x="141440" y="128919"/>
                </a:cubicBezTo>
                <a:cubicBezTo>
                  <a:pt x="141406" y="129239"/>
                  <a:pt x="141894" y="129071"/>
                  <a:pt x="142029" y="129003"/>
                </a:cubicBezTo>
                <a:cubicBezTo>
                  <a:pt x="142384" y="128852"/>
                  <a:pt x="142736" y="128599"/>
                  <a:pt x="143023" y="128329"/>
                </a:cubicBezTo>
                <a:cubicBezTo>
                  <a:pt x="143243" y="128110"/>
                  <a:pt x="143343" y="127790"/>
                  <a:pt x="143563" y="127588"/>
                </a:cubicBezTo>
                <a:cubicBezTo>
                  <a:pt x="143764" y="127419"/>
                  <a:pt x="144035" y="127453"/>
                  <a:pt x="144271" y="127419"/>
                </a:cubicBezTo>
                <a:cubicBezTo>
                  <a:pt x="144641" y="127369"/>
                  <a:pt x="145012" y="126981"/>
                  <a:pt x="145400" y="127065"/>
                </a:cubicBezTo>
                <a:cubicBezTo>
                  <a:pt x="145720" y="127133"/>
                  <a:pt x="145585" y="127453"/>
                  <a:pt x="145400" y="127622"/>
                </a:cubicBezTo>
                <a:cubicBezTo>
                  <a:pt x="145146" y="127857"/>
                  <a:pt x="144810" y="127942"/>
                  <a:pt x="144507" y="128110"/>
                </a:cubicBezTo>
                <a:cubicBezTo>
                  <a:pt x="144135" y="128312"/>
                  <a:pt x="143782" y="128548"/>
                  <a:pt x="143410" y="128767"/>
                </a:cubicBezTo>
                <a:cubicBezTo>
                  <a:pt x="143125" y="128936"/>
                  <a:pt x="142838" y="129121"/>
                  <a:pt x="142619" y="129374"/>
                </a:cubicBezTo>
                <a:cubicBezTo>
                  <a:pt x="142399" y="129627"/>
                  <a:pt x="142214" y="129913"/>
                  <a:pt x="141995" y="130166"/>
                </a:cubicBezTo>
                <a:cubicBezTo>
                  <a:pt x="141810" y="130385"/>
                  <a:pt x="141591" y="130570"/>
                  <a:pt x="141355" y="130739"/>
                </a:cubicBezTo>
                <a:cubicBezTo>
                  <a:pt x="141137" y="130907"/>
                  <a:pt x="140883" y="131008"/>
                  <a:pt x="140630" y="131126"/>
                </a:cubicBezTo>
                <a:cubicBezTo>
                  <a:pt x="140277" y="131295"/>
                  <a:pt x="139872" y="131447"/>
                  <a:pt x="139485" y="131514"/>
                </a:cubicBezTo>
                <a:cubicBezTo>
                  <a:pt x="138929" y="131615"/>
                  <a:pt x="138221" y="131817"/>
                  <a:pt x="137699" y="131497"/>
                </a:cubicBezTo>
                <a:cubicBezTo>
                  <a:pt x="137328" y="131261"/>
                  <a:pt x="137817" y="130958"/>
                  <a:pt x="138070" y="130941"/>
                </a:cubicBezTo>
                <a:lnTo>
                  <a:pt x="138019" y="130924"/>
                </a:lnTo>
                <a:cubicBezTo>
                  <a:pt x="138221" y="130890"/>
                  <a:pt x="138811" y="131025"/>
                  <a:pt x="138879" y="130773"/>
                </a:cubicBezTo>
                <a:cubicBezTo>
                  <a:pt x="138980" y="130419"/>
                  <a:pt x="138557" y="130334"/>
                  <a:pt x="138339" y="130216"/>
                </a:cubicBezTo>
                <a:cubicBezTo>
                  <a:pt x="137918" y="129997"/>
                  <a:pt x="138204" y="129812"/>
                  <a:pt x="138390" y="129610"/>
                </a:cubicBezTo>
                <a:cubicBezTo>
                  <a:pt x="138575" y="129425"/>
                  <a:pt x="138643" y="129104"/>
                  <a:pt x="138744" y="128852"/>
                </a:cubicBezTo>
                <a:cubicBezTo>
                  <a:pt x="138879" y="128498"/>
                  <a:pt x="139013" y="128093"/>
                  <a:pt x="139300" y="127841"/>
                </a:cubicBezTo>
                <a:cubicBezTo>
                  <a:pt x="139434" y="127723"/>
                  <a:pt x="139586" y="127638"/>
                  <a:pt x="139754" y="127554"/>
                </a:cubicBezTo>
                <a:cubicBezTo>
                  <a:pt x="139889" y="127504"/>
                  <a:pt x="140024" y="127470"/>
                  <a:pt x="140126" y="127369"/>
                </a:cubicBezTo>
                <a:cubicBezTo>
                  <a:pt x="140259" y="127251"/>
                  <a:pt x="140294" y="127049"/>
                  <a:pt x="140462" y="126948"/>
                </a:cubicBezTo>
                <a:close/>
                <a:moveTo>
                  <a:pt x="269049" y="126509"/>
                </a:moveTo>
                <a:cubicBezTo>
                  <a:pt x="268071" y="126543"/>
                  <a:pt x="268627" y="127015"/>
                  <a:pt x="268290" y="127841"/>
                </a:cubicBezTo>
                <a:cubicBezTo>
                  <a:pt x="267970" y="128582"/>
                  <a:pt x="267195" y="128447"/>
                  <a:pt x="266538" y="128835"/>
                </a:cubicBezTo>
                <a:cubicBezTo>
                  <a:pt x="265897" y="129222"/>
                  <a:pt x="265779" y="129475"/>
                  <a:pt x="265004" y="129542"/>
                </a:cubicBezTo>
                <a:cubicBezTo>
                  <a:pt x="264314" y="129627"/>
                  <a:pt x="263555" y="129997"/>
                  <a:pt x="264180" y="130587"/>
                </a:cubicBezTo>
                <a:cubicBezTo>
                  <a:pt x="264785" y="131160"/>
                  <a:pt x="265442" y="131177"/>
                  <a:pt x="265864" y="132036"/>
                </a:cubicBezTo>
                <a:cubicBezTo>
                  <a:pt x="265056" y="132171"/>
                  <a:pt x="265965" y="132693"/>
                  <a:pt x="266335" y="132727"/>
                </a:cubicBezTo>
                <a:cubicBezTo>
                  <a:pt x="266605" y="132744"/>
                  <a:pt x="266773" y="132525"/>
                  <a:pt x="267027" y="132592"/>
                </a:cubicBezTo>
                <a:cubicBezTo>
                  <a:pt x="267162" y="132626"/>
                  <a:pt x="267245" y="132828"/>
                  <a:pt x="267331" y="132862"/>
                </a:cubicBezTo>
                <a:cubicBezTo>
                  <a:pt x="268442" y="133249"/>
                  <a:pt x="269808" y="132980"/>
                  <a:pt x="269639" y="131278"/>
                </a:cubicBezTo>
                <a:cubicBezTo>
                  <a:pt x="269066" y="131261"/>
                  <a:pt x="268425" y="131750"/>
                  <a:pt x="267801" y="131817"/>
                </a:cubicBezTo>
                <a:cubicBezTo>
                  <a:pt x="268239" y="130840"/>
                  <a:pt x="266824" y="130048"/>
                  <a:pt x="268307" y="129475"/>
                </a:cubicBezTo>
                <a:cubicBezTo>
                  <a:pt x="269049" y="129189"/>
                  <a:pt x="271188" y="129155"/>
                  <a:pt x="270633" y="128009"/>
                </a:cubicBezTo>
                <a:cubicBezTo>
                  <a:pt x="270312" y="128616"/>
                  <a:pt x="268982" y="128380"/>
                  <a:pt x="268644" y="128026"/>
                </a:cubicBezTo>
                <a:cubicBezTo>
                  <a:pt x="269167" y="127824"/>
                  <a:pt x="270531" y="127655"/>
                  <a:pt x="270278" y="126796"/>
                </a:cubicBezTo>
                <a:cubicBezTo>
                  <a:pt x="269808" y="126796"/>
                  <a:pt x="269538" y="126493"/>
                  <a:pt x="269049" y="126509"/>
                </a:cubicBezTo>
                <a:close/>
                <a:moveTo>
                  <a:pt x="762419" y="126374"/>
                </a:moveTo>
                <a:lnTo>
                  <a:pt x="761290" y="126728"/>
                </a:lnTo>
                <a:cubicBezTo>
                  <a:pt x="761239" y="126745"/>
                  <a:pt x="761189" y="126779"/>
                  <a:pt x="761155" y="126812"/>
                </a:cubicBezTo>
                <a:cubicBezTo>
                  <a:pt x="761189" y="126779"/>
                  <a:pt x="761290" y="126745"/>
                  <a:pt x="761290" y="126745"/>
                </a:cubicBezTo>
                <a:close/>
                <a:moveTo>
                  <a:pt x="945143" y="126189"/>
                </a:moveTo>
                <a:cubicBezTo>
                  <a:pt x="945413" y="126239"/>
                  <a:pt x="945733" y="126324"/>
                  <a:pt x="946137" y="126425"/>
                </a:cubicBezTo>
                <a:cubicBezTo>
                  <a:pt x="946272" y="126458"/>
                  <a:pt x="946390" y="126492"/>
                  <a:pt x="946491" y="126509"/>
                </a:cubicBezTo>
                <a:cubicBezTo>
                  <a:pt x="946390" y="126475"/>
                  <a:pt x="946272" y="126442"/>
                  <a:pt x="946137" y="126408"/>
                </a:cubicBezTo>
                <a:cubicBezTo>
                  <a:pt x="945750" y="126307"/>
                  <a:pt x="945413" y="126222"/>
                  <a:pt x="945143" y="126189"/>
                </a:cubicBezTo>
                <a:close/>
                <a:moveTo>
                  <a:pt x="278889" y="125751"/>
                </a:moveTo>
                <a:cubicBezTo>
                  <a:pt x="278316" y="125684"/>
                  <a:pt x="277289" y="126358"/>
                  <a:pt x="276917" y="126796"/>
                </a:cubicBezTo>
                <a:cubicBezTo>
                  <a:pt x="276547" y="127284"/>
                  <a:pt x="276799" y="128599"/>
                  <a:pt x="276395" y="128852"/>
                </a:cubicBezTo>
                <a:cubicBezTo>
                  <a:pt x="276176" y="129003"/>
                  <a:pt x="275503" y="128750"/>
                  <a:pt x="275249" y="128717"/>
                </a:cubicBezTo>
                <a:cubicBezTo>
                  <a:pt x="274862" y="128666"/>
                  <a:pt x="274357" y="128616"/>
                  <a:pt x="273986" y="128683"/>
                </a:cubicBezTo>
                <a:cubicBezTo>
                  <a:pt x="273262" y="128801"/>
                  <a:pt x="272065" y="129307"/>
                  <a:pt x="271593" y="129812"/>
                </a:cubicBezTo>
                <a:cubicBezTo>
                  <a:pt x="270953" y="130537"/>
                  <a:pt x="270751" y="131733"/>
                  <a:pt x="270060" y="132441"/>
                </a:cubicBezTo>
                <a:cubicBezTo>
                  <a:pt x="270431" y="132592"/>
                  <a:pt x="272048" y="132508"/>
                  <a:pt x="271358" y="133367"/>
                </a:cubicBezTo>
                <a:cubicBezTo>
                  <a:pt x="270835" y="134058"/>
                  <a:pt x="270060" y="133351"/>
                  <a:pt x="269808" y="134631"/>
                </a:cubicBezTo>
                <a:cubicBezTo>
                  <a:pt x="269605" y="135592"/>
                  <a:pt x="270397" y="135440"/>
                  <a:pt x="270751" y="136047"/>
                </a:cubicBezTo>
                <a:cubicBezTo>
                  <a:pt x="271172" y="136704"/>
                  <a:pt x="270667" y="137968"/>
                  <a:pt x="270650" y="138625"/>
                </a:cubicBezTo>
                <a:cubicBezTo>
                  <a:pt x="271188" y="138338"/>
                  <a:pt x="271559" y="138271"/>
                  <a:pt x="272032" y="137900"/>
                </a:cubicBezTo>
                <a:cubicBezTo>
                  <a:pt x="272487" y="137563"/>
                  <a:pt x="272536" y="137378"/>
                  <a:pt x="272705" y="138001"/>
                </a:cubicBezTo>
                <a:cubicBezTo>
                  <a:pt x="272908" y="138776"/>
                  <a:pt x="271880" y="139956"/>
                  <a:pt x="273446" y="139501"/>
                </a:cubicBezTo>
                <a:cubicBezTo>
                  <a:pt x="273700" y="140596"/>
                  <a:pt x="272081" y="141405"/>
                  <a:pt x="271829" y="142349"/>
                </a:cubicBezTo>
                <a:cubicBezTo>
                  <a:pt x="271745" y="142652"/>
                  <a:pt x="271913" y="142972"/>
                  <a:pt x="271896" y="143225"/>
                </a:cubicBezTo>
                <a:cubicBezTo>
                  <a:pt x="271862" y="143781"/>
                  <a:pt x="271559" y="144286"/>
                  <a:pt x="271306" y="144741"/>
                </a:cubicBezTo>
                <a:cubicBezTo>
                  <a:pt x="271188" y="144960"/>
                  <a:pt x="270937" y="145078"/>
                  <a:pt x="270919" y="145382"/>
                </a:cubicBezTo>
                <a:cubicBezTo>
                  <a:pt x="270869" y="145938"/>
                  <a:pt x="271323" y="145988"/>
                  <a:pt x="271947" y="145870"/>
                </a:cubicBezTo>
                <a:cubicBezTo>
                  <a:pt x="272622" y="145736"/>
                  <a:pt x="272773" y="145331"/>
                  <a:pt x="273144" y="144792"/>
                </a:cubicBezTo>
                <a:cubicBezTo>
                  <a:pt x="273665" y="144000"/>
                  <a:pt x="274644" y="143882"/>
                  <a:pt x="274929" y="142787"/>
                </a:cubicBezTo>
                <a:cubicBezTo>
                  <a:pt x="275199" y="141793"/>
                  <a:pt x="275030" y="140664"/>
                  <a:pt x="274980" y="139653"/>
                </a:cubicBezTo>
                <a:cubicBezTo>
                  <a:pt x="274912" y="138372"/>
                  <a:pt x="274710" y="137647"/>
                  <a:pt x="275418" y="136518"/>
                </a:cubicBezTo>
                <a:cubicBezTo>
                  <a:pt x="275906" y="135710"/>
                  <a:pt x="276580" y="134884"/>
                  <a:pt x="276715" y="133923"/>
                </a:cubicBezTo>
                <a:cubicBezTo>
                  <a:pt x="276766" y="133502"/>
                  <a:pt x="276665" y="133047"/>
                  <a:pt x="276715" y="132626"/>
                </a:cubicBezTo>
                <a:cubicBezTo>
                  <a:pt x="276799" y="131918"/>
                  <a:pt x="276968" y="131126"/>
                  <a:pt x="277120" y="130452"/>
                </a:cubicBezTo>
                <a:cubicBezTo>
                  <a:pt x="277271" y="129761"/>
                  <a:pt x="277591" y="128397"/>
                  <a:pt x="278147" y="127908"/>
                </a:cubicBezTo>
                <a:cubicBezTo>
                  <a:pt x="278451" y="127655"/>
                  <a:pt x="279007" y="127655"/>
                  <a:pt x="279192" y="127335"/>
                </a:cubicBezTo>
                <a:cubicBezTo>
                  <a:pt x="279344" y="127099"/>
                  <a:pt x="279175" y="126358"/>
                  <a:pt x="279243" y="126038"/>
                </a:cubicBezTo>
                <a:cubicBezTo>
                  <a:pt x="279074" y="125903"/>
                  <a:pt x="278889" y="125785"/>
                  <a:pt x="278889" y="125751"/>
                </a:cubicBezTo>
                <a:close/>
                <a:moveTo>
                  <a:pt x="1223897" y="124875"/>
                </a:moveTo>
                <a:cubicBezTo>
                  <a:pt x="1224268" y="124909"/>
                  <a:pt x="1224740" y="125835"/>
                  <a:pt x="1224976" y="126105"/>
                </a:cubicBezTo>
                <a:cubicBezTo>
                  <a:pt x="1225801" y="127032"/>
                  <a:pt x="1226880" y="127689"/>
                  <a:pt x="1227756" y="128616"/>
                </a:cubicBezTo>
                <a:cubicBezTo>
                  <a:pt x="1228784" y="129694"/>
                  <a:pt x="1229458" y="130907"/>
                  <a:pt x="1230654" y="131868"/>
                </a:cubicBezTo>
                <a:cubicBezTo>
                  <a:pt x="1231497" y="132542"/>
                  <a:pt x="1232643" y="133233"/>
                  <a:pt x="1233317" y="134058"/>
                </a:cubicBezTo>
                <a:cubicBezTo>
                  <a:pt x="1233805" y="134648"/>
                  <a:pt x="1233670" y="135238"/>
                  <a:pt x="1233805" y="135979"/>
                </a:cubicBezTo>
                <a:cubicBezTo>
                  <a:pt x="1234125" y="137799"/>
                  <a:pt x="1236737" y="138591"/>
                  <a:pt x="1237765" y="140057"/>
                </a:cubicBezTo>
                <a:cubicBezTo>
                  <a:pt x="1239113" y="141995"/>
                  <a:pt x="1240899" y="143629"/>
                  <a:pt x="1242348" y="145516"/>
                </a:cubicBezTo>
                <a:cubicBezTo>
                  <a:pt x="1243561" y="147100"/>
                  <a:pt x="1244808" y="148297"/>
                  <a:pt x="1246460" y="149426"/>
                </a:cubicBezTo>
                <a:cubicBezTo>
                  <a:pt x="1248162" y="150622"/>
                  <a:pt x="1250116" y="151734"/>
                  <a:pt x="1252020" y="152577"/>
                </a:cubicBezTo>
                <a:cubicBezTo>
                  <a:pt x="1252846" y="152947"/>
                  <a:pt x="1254042" y="153318"/>
                  <a:pt x="1254363" y="154312"/>
                </a:cubicBezTo>
                <a:cubicBezTo>
                  <a:pt x="1254447" y="154548"/>
                  <a:pt x="1254514" y="154868"/>
                  <a:pt x="1254278" y="155037"/>
                </a:cubicBezTo>
                <a:cubicBezTo>
                  <a:pt x="1253655" y="155492"/>
                  <a:pt x="1252846" y="154127"/>
                  <a:pt x="1252593" y="153790"/>
                </a:cubicBezTo>
                <a:cubicBezTo>
                  <a:pt x="1251397" y="152189"/>
                  <a:pt x="1249880" y="151953"/>
                  <a:pt x="1247976" y="151684"/>
                </a:cubicBezTo>
                <a:cubicBezTo>
                  <a:pt x="1246881" y="151515"/>
                  <a:pt x="1245988" y="151363"/>
                  <a:pt x="1245937" y="152695"/>
                </a:cubicBezTo>
                <a:cubicBezTo>
                  <a:pt x="1245904" y="153925"/>
                  <a:pt x="1246544" y="154767"/>
                  <a:pt x="1247420" y="155492"/>
                </a:cubicBezTo>
                <a:cubicBezTo>
                  <a:pt x="1248162" y="156115"/>
                  <a:pt x="1248094" y="156857"/>
                  <a:pt x="1248431" y="157767"/>
                </a:cubicBezTo>
                <a:cubicBezTo>
                  <a:pt x="1249206" y="159822"/>
                  <a:pt x="1250352" y="162754"/>
                  <a:pt x="1252779" y="163344"/>
                </a:cubicBezTo>
                <a:cubicBezTo>
                  <a:pt x="1253672" y="163563"/>
                  <a:pt x="1254598" y="163512"/>
                  <a:pt x="1255475" y="163849"/>
                </a:cubicBezTo>
                <a:cubicBezTo>
                  <a:pt x="1256789" y="164355"/>
                  <a:pt x="1258053" y="166040"/>
                  <a:pt x="1257699" y="167489"/>
                </a:cubicBezTo>
                <a:cubicBezTo>
                  <a:pt x="1256334" y="166259"/>
                  <a:pt x="1254649" y="165973"/>
                  <a:pt x="1253031" y="165197"/>
                </a:cubicBezTo>
                <a:cubicBezTo>
                  <a:pt x="1252341" y="164860"/>
                  <a:pt x="1250976" y="163900"/>
                  <a:pt x="1250369" y="164894"/>
                </a:cubicBezTo>
                <a:cubicBezTo>
                  <a:pt x="1249813" y="165804"/>
                  <a:pt x="1250925" y="166276"/>
                  <a:pt x="1251313" y="166849"/>
                </a:cubicBezTo>
                <a:cubicBezTo>
                  <a:pt x="1251582" y="167253"/>
                  <a:pt x="1251818" y="168231"/>
                  <a:pt x="1251683" y="168686"/>
                </a:cubicBezTo>
                <a:cubicBezTo>
                  <a:pt x="1249981" y="168517"/>
                  <a:pt x="1248650" y="166360"/>
                  <a:pt x="1248044" y="164978"/>
                </a:cubicBezTo>
                <a:cubicBezTo>
                  <a:pt x="1247673" y="164170"/>
                  <a:pt x="1247724" y="163428"/>
                  <a:pt x="1247589" y="162619"/>
                </a:cubicBezTo>
                <a:cubicBezTo>
                  <a:pt x="1247437" y="161794"/>
                  <a:pt x="1246898" y="160951"/>
                  <a:pt x="1246426" y="160260"/>
                </a:cubicBezTo>
                <a:cubicBezTo>
                  <a:pt x="1245600" y="159047"/>
                  <a:pt x="1244876" y="157699"/>
                  <a:pt x="1244000" y="156536"/>
                </a:cubicBezTo>
                <a:cubicBezTo>
                  <a:pt x="1243157" y="155424"/>
                  <a:pt x="1242112" y="154211"/>
                  <a:pt x="1241556" y="152947"/>
                </a:cubicBezTo>
                <a:cubicBezTo>
                  <a:pt x="1241287" y="152358"/>
                  <a:pt x="1241152" y="151734"/>
                  <a:pt x="1240865" y="151144"/>
                </a:cubicBezTo>
                <a:cubicBezTo>
                  <a:pt x="1240242" y="149796"/>
                  <a:pt x="1239484" y="148836"/>
                  <a:pt x="1238422" y="147774"/>
                </a:cubicBezTo>
                <a:cubicBezTo>
                  <a:pt x="1237344" y="146696"/>
                  <a:pt x="1236029" y="145786"/>
                  <a:pt x="1235237" y="144472"/>
                </a:cubicBezTo>
                <a:cubicBezTo>
                  <a:pt x="1234446" y="143157"/>
                  <a:pt x="1233738" y="142045"/>
                  <a:pt x="1232238" y="141405"/>
                </a:cubicBezTo>
                <a:lnTo>
                  <a:pt x="1230282" y="140526"/>
                </a:lnTo>
                <a:lnTo>
                  <a:pt x="1229660" y="138069"/>
                </a:lnTo>
                <a:cubicBezTo>
                  <a:pt x="1229138" y="137361"/>
                  <a:pt x="1228413" y="136737"/>
                  <a:pt x="1227857" y="136030"/>
                </a:cubicBezTo>
                <a:cubicBezTo>
                  <a:pt x="1227183" y="135170"/>
                  <a:pt x="1226290" y="134496"/>
                  <a:pt x="1225498" y="133789"/>
                </a:cubicBezTo>
                <a:cubicBezTo>
                  <a:pt x="1224588" y="132980"/>
                  <a:pt x="1224689" y="132390"/>
                  <a:pt x="1224403" y="131312"/>
                </a:cubicBezTo>
                <a:cubicBezTo>
                  <a:pt x="1224841" y="131059"/>
                  <a:pt x="1225667" y="131632"/>
                  <a:pt x="1226004" y="131244"/>
                </a:cubicBezTo>
                <a:cubicBezTo>
                  <a:pt x="1226492" y="130671"/>
                  <a:pt x="1225279" y="129677"/>
                  <a:pt x="1225060" y="129290"/>
                </a:cubicBezTo>
                <a:cubicBezTo>
                  <a:pt x="1225346" y="129020"/>
                  <a:pt x="1225633" y="128969"/>
                  <a:pt x="1225549" y="128548"/>
                </a:cubicBezTo>
                <a:cubicBezTo>
                  <a:pt x="1225431" y="128060"/>
                  <a:pt x="1224234" y="127487"/>
                  <a:pt x="1223864" y="127065"/>
                </a:cubicBezTo>
                <a:cubicBezTo>
                  <a:pt x="1223476" y="126644"/>
                  <a:pt x="1223055" y="126240"/>
                  <a:pt x="1222128" y="125970"/>
                </a:cubicBezTo>
                <a:cubicBezTo>
                  <a:pt x="1222465" y="125700"/>
                  <a:pt x="1223122" y="125802"/>
                  <a:pt x="1223425" y="126105"/>
                </a:cubicBezTo>
                <a:cubicBezTo>
                  <a:pt x="1223459" y="125650"/>
                  <a:pt x="1223223" y="124807"/>
                  <a:pt x="1223897" y="124875"/>
                </a:cubicBezTo>
                <a:close/>
                <a:moveTo>
                  <a:pt x="702356" y="123106"/>
                </a:moveTo>
                <a:lnTo>
                  <a:pt x="702432" y="123106"/>
                </a:lnTo>
                <a:cubicBezTo>
                  <a:pt x="702651" y="123156"/>
                  <a:pt x="702786" y="123392"/>
                  <a:pt x="702736" y="123611"/>
                </a:cubicBezTo>
                <a:cubicBezTo>
                  <a:pt x="702668" y="123595"/>
                  <a:pt x="702618" y="123578"/>
                  <a:pt x="702567" y="123578"/>
                </a:cubicBezTo>
                <a:close/>
                <a:moveTo>
                  <a:pt x="702348" y="123089"/>
                </a:moveTo>
                <a:lnTo>
                  <a:pt x="702356" y="123106"/>
                </a:lnTo>
                <a:lnTo>
                  <a:pt x="702348" y="123106"/>
                </a:lnTo>
                <a:close/>
                <a:moveTo>
                  <a:pt x="1203306" y="122887"/>
                </a:moveTo>
                <a:lnTo>
                  <a:pt x="1203306" y="122904"/>
                </a:lnTo>
                <a:lnTo>
                  <a:pt x="1203288" y="122896"/>
                </a:lnTo>
                <a:close/>
                <a:moveTo>
                  <a:pt x="1198588" y="121959"/>
                </a:moveTo>
                <a:cubicBezTo>
                  <a:pt x="1199397" y="121757"/>
                  <a:pt x="1199431" y="123375"/>
                  <a:pt x="1198841" y="123560"/>
                </a:cubicBezTo>
                <a:cubicBezTo>
                  <a:pt x="1198420" y="123678"/>
                  <a:pt x="1197898" y="123206"/>
                  <a:pt x="1197611" y="122987"/>
                </a:cubicBezTo>
                <a:cubicBezTo>
                  <a:pt x="1197527" y="122751"/>
                  <a:pt x="1197409" y="122145"/>
                  <a:pt x="1197695" y="122044"/>
                </a:cubicBezTo>
                <a:cubicBezTo>
                  <a:pt x="1197864" y="121976"/>
                  <a:pt x="1197982" y="122111"/>
                  <a:pt x="1198117" y="122111"/>
                </a:cubicBezTo>
                <a:cubicBezTo>
                  <a:pt x="1198285" y="122111"/>
                  <a:pt x="1198420" y="121993"/>
                  <a:pt x="1198588" y="121959"/>
                </a:cubicBezTo>
                <a:close/>
                <a:moveTo>
                  <a:pt x="1200256" y="121758"/>
                </a:moveTo>
                <a:cubicBezTo>
                  <a:pt x="1200374" y="121893"/>
                  <a:pt x="1200526" y="121792"/>
                  <a:pt x="1200711" y="121825"/>
                </a:cubicBezTo>
                <a:cubicBezTo>
                  <a:pt x="1200863" y="121842"/>
                  <a:pt x="1201065" y="121994"/>
                  <a:pt x="1201200" y="122061"/>
                </a:cubicBezTo>
                <a:cubicBezTo>
                  <a:pt x="1201537" y="122247"/>
                  <a:pt x="1201806" y="122415"/>
                  <a:pt x="1202194" y="122415"/>
                </a:cubicBezTo>
                <a:lnTo>
                  <a:pt x="1203288" y="122896"/>
                </a:lnTo>
                <a:lnTo>
                  <a:pt x="1202918" y="123089"/>
                </a:lnTo>
                <a:cubicBezTo>
                  <a:pt x="1202800" y="123207"/>
                  <a:pt x="1202800" y="123275"/>
                  <a:pt x="1202834" y="123460"/>
                </a:cubicBezTo>
                <a:cubicBezTo>
                  <a:pt x="1202918" y="123814"/>
                  <a:pt x="1203171" y="124033"/>
                  <a:pt x="1203154" y="124437"/>
                </a:cubicBezTo>
                <a:cubicBezTo>
                  <a:pt x="1202531" y="124471"/>
                  <a:pt x="1201891" y="124420"/>
                  <a:pt x="1201469" y="123915"/>
                </a:cubicBezTo>
                <a:cubicBezTo>
                  <a:pt x="1201082" y="123460"/>
                  <a:pt x="1200964" y="124033"/>
                  <a:pt x="1200492" y="123999"/>
                </a:cubicBezTo>
                <a:cubicBezTo>
                  <a:pt x="1200205" y="123999"/>
                  <a:pt x="1200020" y="123662"/>
                  <a:pt x="1199885" y="123443"/>
                </a:cubicBezTo>
                <a:cubicBezTo>
                  <a:pt x="1199734" y="123207"/>
                  <a:pt x="1199767" y="123190"/>
                  <a:pt x="1199852" y="122971"/>
                </a:cubicBezTo>
                <a:cubicBezTo>
                  <a:pt x="1199919" y="122820"/>
                  <a:pt x="1199919" y="122769"/>
                  <a:pt x="1199919" y="122617"/>
                </a:cubicBezTo>
                <a:cubicBezTo>
                  <a:pt x="1199936" y="122331"/>
                  <a:pt x="1200003" y="121960"/>
                  <a:pt x="1200256" y="121758"/>
                </a:cubicBezTo>
                <a:close/>
                <a:moveTo>
                  <a:pt x="144725" y="121673"/>
                </a:moveTo>
                <a:cubicBezTo>
                  <a:pt x="144894" y="121943"/>
                  <a:pt x="144978" y="122162"/>
                  <a:pt x="144944" y="122364"/>
                </a:cubicBezTo>
                <a:cubicBezTo>
                  <a:pt x="144911" y="122583"/>
                  <a:pt x="144759" y="122869"/>
                  <a:pt x="144944" y="123055"/>
                </a:cubicBezTo>
                <a:cubicBezTo>
                  <a:pt x="145012" y="123105"/>
                  <a:pt x="145113" y="123122"/>
                  <a:pt x="145197" y="123139"/>
                </a:cubicBezTo>
                <a:cubicBezTo>
                  <a:pt x="145366" y="123173"/>
                  <a:pt x="145331" y="123139"/>
                  <a:pt x="145366" y="123257"/>
                </a:cubicBezTo>
                <a:cubicBezTo>
                  <a:pt x="145416" y="123510"/>
                  <a:pt x="145282" y="123746"/>
                  <a:pt x="145079" y="123864"/>
                </a:cubicBezTo>
                <a:cubicBezTo>
                  <a:pt x="144793" y="124032"/>
                  <a:pt x="144271" y="124302"/>
                  <a:pt x="143967" y="124133"/>
                </a:cubicBezTo>
                <a:lnTo>
                  <a:pt x="143967" y="124116"/>
                </a:lnTo>
                <a:cubicBezTo>
                  <a:pt x="143764" y="123998"/>
                  <a:pt x="143764" y="123729"/>
                  <a:pt x="143799" y="123510"/>
                </a:cubicBezTo>
                <a:cubicBezTo>
                  <a:pt x="143866" y="123055"/>
                  <a:pt x="144203" y="122667"/>
                  <a:pt x="144068" y="122162"/>
                </a:cubicBezTo>
                <a:cubicBezTo>
                  <a:pt x="144035" y="121993"/>
                  <a:pt x="143933" y="121959"/>
                  <a:pt x="144119" y="121858"/>
                </a:cubicBezTo>
                <a:cubicBezTo>
                  <a:pt x="144287" y="121757"/>
                  <a:pt x="144523" y="121673"/>
                  <a:pt x="144725" y="121673"/>
                </a:cubicBezTo>
                <a:close/>
                <a:moveTo>
                  <a:pt x="143281" y="121197"/>
                </a:moveTo>
                <a:lnTo>
                  <a:pt x="143259" y="121219"/>
                </a:lnTo>
                <a:lnTo>
                  <a:pt x="143259" y="121202"/>
                </a:lnTo>
                <a:close/>
                <a:moveTo>
                  <a:pt x="635132" y="121050"/>
                </a:moveTo>
                <a:cubicBezTo>
                  <a:pt x="635368" y="121050"/>
                  <a:pt x="635604" y="121101"/>
                  <a:pt x="635840" y="121151"/>
                </a:cubicBezTo>
                <a:cubicBezTo>
                  <a:pt x="635907" y="121168"/>
                  <a:pt x="635957" y="121185"/>
                  <a:pt x="636025" y="121185"/>
                </a:cubicBezTo>
                <a:cubicBezTo>
                  <a:pt x="635957" y="121471"/>
                  <a:pt x="635789" y="121707"/>
                  <a:pt x="635688" y="121994"/>
                </a:cubicBezTo>
                <a:cubicBezTo>
                  <a:pt x="636059" y="121960"/>
                  <a:pt x="636261" y="121640"/>
                  <a:pt x="636598" y="121471"/>
                </a:cubicBezTo>
                <a:cubicBezTo>
                  <a:pt x="637171" y="121168"/>
                  <a:pt x="637373" y="121336"/>
                  <a:pt x="638013" y="121522"/>
                </a:cubicBezTo>
                <a:cubicBezTo>
                  <a:pt x="638232" y="120848"/>
                  <a:pt x="639142" y="121454"/>
                  <a:pt x="639867" y="121454"/>
                </a:cubicBezTo>
                <a:cubicBezTo>
                  <a:pt x="639985" y="122263"/>
                  <a:pt x="640406" y="122095"/>
                  <a:pt x="640810" y="122684"/>
                </a:cubicBezTo>
                <a:cubicBezTo>
                  <a:pt x="641181" y="123224"/>
                  <a:pt x="640827" y="123342"/>
                  <a:pt x="640642" y="123915"/>
                </a:cubicBezTo>
                <a:cubicBezTo>
                  <a:pt x="641484" y="124252"/>
                  <a:pt x="641838" y="124521"/>
                  <a:pt x="641519" y="125498"/>
                </a:cubicBezTo>
                <a:cubicBezTo>
                  <a:pt x="640692" y="124740"/>
                  <a:pt x="641029" y="126358"/>
                  <a:pt x="640928" y="126678"/>
                </a:cubicBezTo>
                <a:cubicBezTo>
                  <a:pt x="640760" y="127217"/>
                  <a:pt x="640271" y="127487"/>
                  <a:pt x="639749" y="127571"/>
                </a:cubicBezTo>
                <a:cubicBezTo>
                  <a:pt x="639715" y="127571"/>
                  <a:pt x="639699" y="127571"/>
                  <a:pt x="639699" y="127571"/>
                </a:cubicBezTo>
                <a:cubicBezTo>
                  <a:pt x="639024" y="127655"/>
                  <a:pt x="638940" y="127453"/>
                  <a:pt x="638805" y="127992"/>
                </a:cubicBezTo>
                <a:cubicBezTo>
                  <a:pt x="638788" y="128026"/>
                  <a:pt x="638773" y="128060"/>
                  <a:pt x="638773" y="128110"/>
                </a:cubicBezTo>
                <a:cubicBezTo>
                  <a:pt x="638384" y="129745"/>
                  <a:pt x="639193" y="131666"/>
                  <a:pt x="638687" y="133283"/>
                </a:cubicBezTo>
                <a:cubicBezTo>
                  <a:pt x="638451" y="134025"/>
                  <a:pt x="637558" y="134547"/>
                  <a:pt x="637457" y="135305"/>
                </a:cubicBezTo>
                <a:cubicBezTo>
                  <a:pt x="637407" y="135727"/>
                  <a:pt x="637710" y="136165"/>
                  <a:pt x="637525" y="136670"/>
                </a:cubicBezTo>
                <a:cubicBezTo>
                  <a:pt x="636766" y="136384"/>
                  <a:pt x="635081" y="137732"/>
                  <a:pt x="635014" y="136485"/>
                </a:cubicBezTo>
                <a:cubicBezTo>
                  <a:pt x="634946" y="137176"/>
                  <a:pt x="634239" y="137024"/>
                  <a:pt x="633733" y="137142"/>
                </a:cubicBezTo>
                <a:cubicBezTo>
                  <a:pt x="633212" y="137260"/>
                  <a:pt x="633160" y="137428"/>
                  <a:pt x="632739" y="137765"/>
                </a:cubicBezTo>
                <a:cubicBezTo>
                  <a:pt x="632099" y="138305"/>
                  <a:pt x="629925" y="139265"/>
                  <a:pt x="629386" y="138423"/>
                </a:cubicBezTo>
                <a:cubicBezTo>
                  <a:pt x="630026" y="138962"/>
                  <a:pt x="629251" y="139754"/>
                  <a:pt x="628695" y="139922"/>
                </a:cubicBezTo>
                <a:cubicBezTo>
                  <a:pt x="628240" y="140057"/>
                  <a:pt x="627719" y="139956"/>
                  <a:pt x="627229" y="140057"/>
                </a:cubicBezTo>
                <a:cubicBezTo>
                  <a:pt x="626622" y="140192"/>
                  <a:pt x="626017" y="140259"/>
                  <a:pt x="625427" y="140394"/>
                </a:cubicBezTo>
                <a:cubicBezTo>
                  <a:pt x="624803" y="140529"/>
                  <a:pt x="623910" y="141203"/>
                  <a:pt x="623252" y="140664"/>
                </a:cubicBezTo>
                <a:cubicBezTo>
                  <a:pt x="623455" y="140495"/>
                  <a:pt x="623505" y="140242"/>
                  <a:pt x="623404" y="140023"/>
                </a:cubicBezTo>
                <a:cubicBezTo>
                  <a:pt x="622966" y="140242"/>
                  <a:pt x="622460" y="140242"/>
                  <a:pt x="622056" y="139922"/>
                </a:cubicBezTo>
                <a:cubicBezTo>
                  <a:pt x="622562" y="139771"/>
                  <a:pt x="623269" y="139434"/>
                  <a:pt x="623573" y="139046"/>
                </a:cubicBezTo>
                <a:cubicBezTo>
                  <a:pt x="623202" y="139164"/>
                  <a:pt x="622797" y="139029"/>
                  <a:pt x="622359" y="139063"/>
                </a:cubicBezTo>
                <a:lnTo>
                  <a:pt x="621123" y="139111"/>
                </a:lnTo>
                <a:lnTo>
                  <a:pt x="622410" y="137951"/>
                </a:lnTo>
                <a:cubicBezTo>
                  <a:pt x="621820" y="138254"/>
                  <a:pt x="620994" y="138322"/>
                  <a:pt x="621079" y="137462"/>
                </a:cubicBezTo>
                <a:cubicBezTo>
                  <a:pt x="621112" y="137226"/>
                  <a:pt x="621230" y="137024"/>
                  <a:pt x="621365" y="136856"/>
                </a:cubicBezTo>
                <a:cubicBezTo>
                  <a:pt x="621786" y="136333"/>
                  <a:pt x="622022" y="136704"/>
                  <a:pt x="622460" y="136586"/>
                </a:cubicBezTo>
                <a:cubicBezTo>
                  <a:pt x="622949" y="136451"/>
                  <a:pt x="623168" y="136064"/>
                  <a:pt x="623522" y="135811"/>
                </a:cubicBezTo>
                <a:cubicBezTo>
                  <a:pt x="623943" y="135508"/>
                  <a:pt x="624971" y="135524"/>
                  <a:pt x="624954" y="134783"/>
                </a:cubicBezTo>
                <a:cubicBezTo>
                  <a:pt x="624482" y="135187"/>
                  <a:pt x="623438" y="135979"/>
                  <a:pt x="622848" y="135187"/>
                </a:cubicBezTo>
                <a:cubicBezTo>
                  <a:pt x="622258" y="134395"/>
                  <a:pt x="624179" y="134648"/>
                  <a:pt x="624584" y="134631"/>
                </a:cubicBezTo>
                <a:cubicBezTo>
                  <a:pt x="624617" y="134345"/>
                  <a:pt x="624550" y="133823"/>
                  <a:pt x="624735" y="133553"/>
                </a:cubicBezTo>
                <a:cubicBezTo>
                  <a:pt x="625156" y="132946"/>
                  <a:pt x="626354" y="132946"/>
                  <a:pt x="626959" y="132306"/>
                </a:cubicBezTo>
                <a:cubicBezTo>
                  <a:pt x="626622" y="132104"/>
                  <a:pt x="626185" y="132154"/>
                  <a:pt x="625781" y="132087"/>
                </a:cubicBezTo>
                <a:cubicBezTo>
                  <a:pt x="625477" y="132036"/>
                  <a:pt x="624971" y="131716"/>
                  <a:pt x="624702" y="131733"/>
                </a:cubicBezTo>
                <a:cubicBezTo>
                  <a:pt x="624213" y="131767"/>
                  <a:pt x="624095" y="132205"/>
                  <a:pt x="623522" y="132104"/>
                </a:cubicBezTo>
                <a:cubicBezTo>
                  <a:pt x="622814" y="131986"/>
                  <a:pt x="622376" y="131379"/>
                  <a:pt x="622612" y="130705"/>
                </a:cubicBezTo>
                <a:cubicBezTo>
                  <a:pt x="623522" y="130857"/>
                  <a:pt x="623387" y="130233"/>
                  <a:pt x="623692" y="129728"/>
                </a:cubicBezTo>
                <a:cubicBezTo>
                  <a:pt x="623926" y="129357"/>
                  <a:pt x="623876" y="129559"/>
                  <a:pt x="624280" y="129256"/>
                </a:cubicBezTo>
                <a:cubicBezTo>
                  <a:pt x="624584" y="129037"/>
                  <a:pt x="624870" y="128986"/>
                  <a:pt x="624735" y="128498"/>
                </a:cubicBezTo>
                <a:cubicBezTo>
                  <a:pt x="624145" y="128515"/>
                  <a:pt x="623370" y="129290"/>
                  <a:pt x="622831" y="128430"/>
                </a:cubicBezTo>
                <a:cubicBezTo>
                  <a:pt x="623370" y="128329"/>
                  <a:pt x="623943" y="128026"/>
                  <a:pt x="624415" y="127706"/>
                </a:cubicBezTo>
                <a:cubicBezTo>
                  <a:pt x="624028" y="127335"/>
                  <a:pt x="623354" y="127184"/>
                  <a:pt x="623522" y="126493"/>
                </a:cubicBezTo>
                <a:cubicBezTo>
                  <a:pt x="624230" y="126459"/>
                  <a:pt x="624634" y="126307"/>
                  <a:pt x="625275" y="126139"/>
                </a:cubicBezTo>
                <a:cubicBezTo>
                  <a:pt x="626285" y="125869"/>
                  <a:pt x="627044" y="126139"/>
                  <a:pt x="627954" y="126392"/>
                </a:cubicBezTo>
                <a:cubicBezTo>
                  <a:pt x="628257" y="126493"/>
                  <a:pt x="629234" y="126661"/>
                  <a:pt x="629453" y="126392"/>
                </a:cubicBezTo>
                <a:cubicBezTo>
                  <a:pt x="629588" y="126223"/>
                  <a:pt x="629352" y="125819"/>
                  <a:pt x="629521" y="125616"/>
                </a:cubicBezTo>
                <a:cubicBezTo>
                  <a:pt x="629875" y="125212"/>
                  <a:pt x="631779" y="125667"/>
                  <a:pt x="631189" y="124487"/>
                </a:cubicBezTo>
                <a:cubicBezTo>
                  <a:pt x="630801" y="124555"/>
                  <a:pt x="629286" y="125347"/>
                  <a:pt x="629168" y="124370"/>
                </a:cubicBezTo>
                <a:cubicBezTo>
                  <a:pt x="629134" y="124049"/>
                  <a:pt x="629470" y="124049"/>
                  <a:pt x="629656" y="123881"/>
                </a:cubicBezTo>
                <a:cubicBezTo>
                  <a:pt x="629976" y="123594"/>
                  <a:pt x="629976" y="123611"/>
                  <a:pt x="630212" y="123241"/>
                </a:cubicBezTo>
                <a:cubicBezTo>
                  <a:pt x="630936" y="122112"/>
                  <a:pt x="631239" y="121994"/>
                  <a:pt x="632352" y="121876"/>
                </a:cubicBezTo>
                <a:cubicBezTo>
                  <a:pt x="632941" y="121808"/>
                  <a:pt x="633716" y="121488"/>
                  <a:pt x="634340" y="121589"/>
                </a:cubicBezTo>
                <a:cubicBezTo>
                  <a:pt x="634358" y="121758"/>
                  <a:pt x="634508" y="121893"/>
                  <a:pt x="634508" y="122044"/>
                </a:cubicBezTo>
                <a:cubicBezTo>
                  <a:pt x="634913" y="121926"/>
                  <a:pt x="634963" y="121404"/>
                  <a:pt x="635132" y="121050"/>
                </a:cubicBezTo>
                <a:close/>
                <a:moveTo>
                  <a:pt x="152191" y="121033"/>
                </a:moveTo>
                <a:cubicBezTo>
                  <a:pt x="152444" y="121421"/>
                  <a:pt x="152175" y="121724"/>
                  <a:pt x="151989" y="122111"/>
                </a:cubicBezTo>
                <a:cubicBezTo>
                  <a:pt x="151871" y="122347"/>
                  <a:pt x="151787" y="122667"/>
                  <a:pt x="151584" y="122870"/>
                </a:cubicBezTo>
                <a:cubicBezTo>
                  <a:pt x="151298" y="123173"/>
                  <a:pt x="150878" y="123308"/>
                  <a:pt x="150473" y="123257"/>
                </a:cubicBezTo>
                <a:cubicBezTo>
                  <a:pt x="150473" y="123004"/>
                  <a:pt x="150759" y="122887"/>
                  <a:pt x="150725" y="122651"/>
                </a:cubicBezTo>
                <a:cubicBezTo>
                  <a:pt x="150691" y="122398"/>
                  <a:pt x="150354" y="122432"/>
                  <a:pt x="150169" y="122398"/>
                </a:cubicBezTo>
                <a:cubicBezTo>
                  <a:pt x="150271" y="122213"/>
                  <a:pt x="150558" y="122263"/>
                  <a:pt x="150725" y="122145"/>
                </a:cubicBezTo>
                <a:cubicBezTo>
                  <a:pt x="150894" y="122044"/>
                  <a:pt x="150910" y="121808"/>
                  <a:pt x="151013" y="121656"/>
                </a:cubicBezTo>
                <a:cubicBezTo>
                  <a:pt x="151130" y="121505"/>
                  <a:pt x="151315" y="121387"/>
                  <a:pt x="151466" y="121286"/>
                </a:cubicBezTo>
                <a:cubicBezTo>
                  <a:pt x="151686" y="121151"/>
                  <a:pt x="151989" y="121168"/>
                  <a:pt x="152191" y="121033"/>
                </a:cubicBezTo>
                <a:close/>
                <a:moveTo>
                  <a:pt x="144523" y="119820"/>
                </a:moveTo>
                <a:cubicBezTo>
                  <a:pt x="144490" y="119938"/>
                  <a:pt x="144708" y="120039"/>
                  <a:pt x="144810" y="120056"/>
                </a:cubicBezTo>
                <a:cubicBezTo>
                  <a:pt x="144944" y="120073"/>
                  <a:pt x="145079" y="120005"/>
                  <a:pt x="145198" y="120005"/>
                </a:cubicBezTo>
                <a:cubicBezTo>
                  <a:pt x="145382" y="119989"/>
                  <a:pt x="145636" y="120039"/>
                  <a:pt x="145803" y="120123"/>
                </a:cubicBezTo>
                <a:cubicBezTo>
                  <a:pt x="145670" y="120528"/>
                  <a:pt x="145382" y="120679"/>
                  <a:pt x="144962" y="120797"/>
                </a:cubicBezTo>
                <a:lnTo>
                  <a:pt x="143281" y="121197"/>
                </a:lnTo>
                <a:lnTo>
                  <a:pt x="143766" y="120696"/>
                </a:lnTo>
                <a:cubicBezTo>
                  <a:pt x="143850" y="120494"/>
                  <a:pt x="143681" y="120241"/>
                  <a:pt x="143850" y="120090"/>
                </a:cubicBezTo>
                <a:cubicBezTo>
                  <a:pt x="144000" y="119938"/>
                  <a:pt x="144322" y="119871"/>
                  <a:pt x="144523" y="119820"/>
                </a:cubicBezTo>
                <a:close/>
                <a:moveTo>
                  <a:pt x="711110" y="117174"/>
                </a:moveTo>
                <a:cubicBezTo>
                  <a:pt x="711548" y="117106"/>
                  <a:pt x="712003" y="117022"/>
                  <a:pt x="712441" y="117191"/>
                </a:cubicBezTo>
                <a:cubicBezTo>
                  <a:pt x="712609" y="117258"/>
                  <a:pt x="712845" y="117359"/>
                  <a:pt x="712879" y="117561"/>
                </a:cubicBezTo>
                <a:cubicBezTo>
                  <a:pt x="712896" y="117629"/>
                  <a:pt x="712845" y="117679"/>
                  <a:pt x="712845" y="117730"/>
                </a:cubicBezTo>
                <a:cubicBezTo>
                  <a:pt x="712812" y="117932"/>
                  <a:pt x="712795" y="118067"/>
                  <a:pt x="712896" y="118235"/>
                </a:cubicBezTo>
                <a:cubicBezTo>
                  <a:pt x="712963" y="118320"/>
                  <a:pt x="713081" y="118404"/>
                  <a:pt x="713115" y="118522"/>
                </a:cubicBezTo>
                <a:cubicBezTo>
                  <a:pt x="713199" y="118775"/>
                  <a:pt x="713098" y="119044"/>
                  <a:pt x="713199" y="119297"/>
                </a:cubicBezTo>
                <a:cubicBezTo>
                  <a:pt x="713267" y="119482"/>
                  <a:pt x="713587" y="119735"/>
                  <a:pt x="713385" y="119904"/>
                </a:cubicBezTo>
                <a:cubicBezTo>
                  <a:pt x="713300" y="119971"/>
                  <a:pt x="712828" y="120123"/>
                  <a:pt x="712727" y="120089"/>
                </a:cubicBezTo>
                <a:cubicBezTo>
                  <a:pt x="712525" y="120005"/>
                  <a:pt x="712626" y="119769"/>
                  <a:pt x="712373" y="119769"/>
                </a:cubicBezTo>
                <a:cubicBezTo>
                  <a:pt x="712222" y="119769"/>
                  <a:pt x="711834" y="119971"/>
                  <a:pt x="711750" y="120089"/>
                </a:cubicBezTo>
                <a:cubicBezTo>
                  <a:pt x="711699" y="120173"/>
                  <a:pt x="711716" y="120274"/>
                  <a:pt x="711733" y="120375"/>
                </a:cubicBezTo>
                <a:cubicBezTo>
                  <a:pt x="711817" y="120797"/>
                  <a:pt x="712508" y="121369"/>
                  <a:pt x="711902" y="121723"/>
                </a:cubicBezTo>
                <a:cubicBezTo>
                  <a:pt x="711716" y="121808"/>
                  <a:pt x="711480" y="121723"/>
                  <a:pt x="711295" y="121740"/>
                </a:cubicBezTo>
                <a:cubicBezTo>
                  <a:pt x="710975" y="121774"/>
                  <a:pt x="711009" y="122010"/>
                  <a:pt x="710975" y="122263"/>
                </a:cubicBezTo>
                <a:cubicBezTo>
                  <a:pt x="710891" y="122802"/>
                  <a:pt x="711009" y="123543"/>
                  <a:pt x="710587" y="123981"/>
                </a:cubicBezTo>
                <a:cubicBezTo>
                  <a:pt x="710099" y="124504"/>
                  <a:pt x="709947" y="123139"/>
                  <a:pt x="709795" y="122970"/>
                </a:cubicBezTo>
                <a:cubicBezTo>
                  <a:pt x="709644" y="122802"/>
                  <a:pt x="709425" y="122734"/>
                  <a:pt x="709290" y="122532"/>
                </a:cubicBezTo>
                <a:cubicBezTo>
                  <a:pt x="709222" y="122448"/>
                  <a:pt x="709222" y="122380"/>
                  <a:pt x="709189" y="122296"/>
                </a:cubicBezTo>
                <a:cubicBezTo>
                  <a:pt x="709138" y="122128"/>
                  <a:pt x="709037" y="121858"/>
                  <a:pt x="708869" y="121791"/>
                </a:cubicBezTo>
                <a:cubicBezTo>
                  <a:pt x="708683" y="121723"/>
                  <a:pt x="708548" y="121892"/>
                  <a:pt x="708397" y="121942"/>
                </a:cubicBezTo>
                <a:cubicBezTo>
                  <a:pt x="708228" y="122010"/>
                  <a:pt x="707858" y="121976"/>
                  <a:pt x="707706" y="121875"/>
                </a:cubicBezTo>
                <a:cubicBezTo>
                  <a:pt x="707605" y="121791"/>
                  <a:pt x="707537" y="121572"/>
                  <a:pt x="707470" y="121454"/>
                </a:cubicBezTo>
                <a:cubicBezTo>
                  <a:pt x="707369" y="121302"/>
                  <a:pt x="707302" y="121218"/>
                  <a:pt x="707302" y="121032"/>
                </a:cubicBezTo>
                <a:cubicBezTo>
                  <a:pt x="707335" y="120695"/>
                  <a:pt x="707470" y="120358"/>
                  <a:pt x="707302" y="120021"/>
                </a:cubicBezTo>
                <a:cubicBezTo>
                  <a:pt x="707116" y="119668"/>
                  <a:pt x="706408" y="119752"/>
                  <a:pt x="706408" y="119297"/>
                </a:cubicBezTo>
                <a:cubicBezTo>
                  <a:pt x="706392" y="119010"/>
                  <a:pt x="706830" y="119044"/>
                  <a:pt x="707032" y="119078"/>
                </a:cubicBezTo>
                <a:cubicBezTo>
                  <a:pt x="707369" y="119145"/>
                  <a:pt x="707504" y="119280"/>
                  <a:pt x="707790" y="119078"/>
                </a:cubicBezTo>
                <a:lnTo>
                  <a:pt x="707858" y="119078"/>
                </a:lnTo>
                <a:cubicBezTo>
                  <a:pt x="708060" y="118943"/>
                  <a:pt x="708431" y="118758"/>
                  <a:pt x="708447" y="118488"/>
                </a:cubicBezTo>
                <a:cubicBezTo>
                  <a:pt x="708464" y="118286"/>
                  <a:pt x="708245" y="118101"/>
                  <a:pt x="708363" y="117898"/>
                </a:cubicBezTo>
                <a:cubicBezTo>
                  <a:pt x="708498" y="117629"/>
                  <a:pt x="709020" y="117881"/>
                  <a:pt x="709256" y="117949"/>
                </a:cubicBezTo>
                <a:cubicBezTo>
                  <a:pt x="709290" y="117898"/>
                  <a:pt x="709290" y="118117"/>
                  <a:pt x="709290" y="118235"/>
                </a:cubicBezTo>
                <a:cubicBezTo>
                  <a:pt x="709340" y="118539"/>
                  <a:pt x="709357" y="118977"/>
                  <a:pt x="709610" y="119179"/>
                </a:cubicBezTo>
                <a:cubicBezTo>
                  <a:pt x="709981" y="119482"/>
                  <a:pt x="710217" y="118859"/>
                  <a:pt x="710301" y="118606"/>
                </a:cubicBezTo>
                <a:cubicBezTo>
                  <a:pt x="710385" y="118320"/>
                  <a:pt x="710318" y="118067"/>
                  <a:pt x="710318" y="117764"/>
                </a:cubicBezTo>
                <a:cubicBezTo>
                  <a:pt x="710335" y="117258"/>
                  <a:pt x="710672" y="117241"/>
                  <a:pt x="711110" y="117174"/>
                </a:cubicBezTo>
                <a:close/>
                <a:moveTo>
                  <a:pt x="641367" y="116989"/>
                </a:moveTo>
                <a:cubicBezTo>
                  <a:pt x="641923" y="117343"/>
                  <a:pt x="641350" y="118186"/>
                  <a:pt x="641198" y="118674"/>
                </a:cubicBezTo>
                <a:cubicBezTo>
                  <a:pt x="641131" y="118893"/>
                  <a:pt x="641181" y="119517"/>
                  <a:pt x="641047" y="119668"/>
                </a:cubicBezTo>
                <a:cubicBezTo>
                  <a:pt x="640811" y="119972"/>
                  <a:pt x="639935" y="119736"/>
                  <a:pt x="639378" y="119736"/>
                </a:cubicBezTo>
                <a:lnTo>
                  <a:pt x="639362" y="119736"/>
                </a:lnTo>
                <a:cubicBezTo>
                  <a:pt x="638857" y="119652"/>
                  <a:pt x="638485" y="119264"/>
                  <a:pt x="638485" y="118725"/>
                </a:cubicBezTo>
                <a:cubicBezTo>
                  <a:pt x="638469" y="117832"/>
                  <a:pt x="639193" y="117933"/>
                  <a:pt x="639784" y="117680"/>
                </a:cubicBezTo>
                <a:cubicBezTo>
                  <a:pt x="640323" y="117444"/>
                  <a:pt x="640694" y="116551"/>
                  <a:pt x="641367" y="116989"/>
                </a:cubicBezTo>
                <a:close/>
                <a:moveTo>
                  <a:pt x="148652" y="116079"/>
                </a:moveTo>
                <a:cubicBezTo>
                  <a:pt x="148871" y="115995"/>
                  <a:pt x="149360" y="116096"/>
                  <a:pt x="149680" y="116197"/>
                </a:cubicBezTo>
                <a:cubicBezTo>
                  <a:pt x="149831" y="116248"/>
                  <a:pt x="150017" y="116248"/>
                  <a:pt x="150034" y="116450"/>
                </a:cubicBezTo>
                <a:cubicBezTo>
                  <a:pt x="150050" y="116619"/>
                  <a:pt x="149916" y="116703"/>
                  <a:pt x="149798" y="116804"/>
                </a:cubicBezTo>
                <a:cubicBezTo>
                  <a:pt x="149596" y="116989"/>
                  <a:pt x="149494" y="117377"/>
                  <a:pt x="149697" y="117613"/>
                </a:cubicBezTo>
                <a:cubicBezTo>
                  <a:pt x="149865" y="117815"/>
                  <a:pt x="150303" y="117849"/>
                  <a:pt x="150303" y="118203"/>
                </a:cubicBezTo>
                <a:cubicBezTo>
                  <a:pt x="150303" y="118455"/>
                  <a:pt x="150017" y="118691"/>
                  <a:pt x="149983" y="118944"/>
                </a:cubicBezTo>
                <a:cubicBezTo>
                  <a:pt x="149933" y="119298"/>
                  <a:pt x="150118" y="120275"/>
                  <a:pt x="149427" y="120056"/>
                </a:cubicBezTo>
                <a:lnTo>
                  <a:pt x="149427" y="120107"/>
                </a:lnTo>
                <a:cubicBezTo>
                  <a:pt x="149191" y="120039"/>
                  <a:pt x="149090" y="119854"/>
                  <a:pt x="148820" y="120006"/>
                </a:cubicBezTo>
                <a:cubicBezTo>
                  <a:pt x="148652" y="120107"/>
                  <a:pt x="148618" y="120326"/>
                  <a:pt x="148753" y="120477"/>
                </a:cubicBezTo>
                <a:cubicBezTo>
                  <a:pt x="148871" y="120595"/>
                  <a:pt x="149090" y="120578"/>
                  <a:pt x="149208" y="120680"/>
                </a:cubicBezTo>
                <a:cubicBezTo>
                  <a:pt x="149511" y="120932"/>
                  <a:pt x="149073" y="120983"/>
                  <a:pt x="148972" y="121185"/>
                </a:cubicBezTo>
                <a:cubicBezTo>
                  <a:pt x="148938" y="121269"/>
                  <a:pt x="148922" y="121522"/>
                  <a:pt x="148972" y="121589"/>
                </a:cubicBezTo>
                <a:cubicBezTo>
                  <a:pt x="149006" y="121657"/>
                  <a:pt x="149107" y="121657"/>
                  <a:pt x="149174" y="121674"/>
                </a:cubicBezTo>
                <a:cubicBezTo>
                  <a:pt x="149579" y="121792"/>
                  <a:pt x="149528" y="121893"/>
                  <a:pt x="149343" y="122179"/>
                </a:cubicBezTo>
                <a:cubicBezTo>
                  <a:pt x="149090" y="122567"/>
                  <a:pt x="148769" y="122921"/>
                  <a:pt x="148483" y="123308"/>
                </a:cubicBezTo>
                <a:cubicBezTo>
                  <a:pt x="148332" y="123510"/>
                  <a:pt x="148247" y="123763"/>
                  <a:pt x="148028" y="123915"/>
                </a:cubicBezTo>
                <a:cubicBezTo>
                  <a:pt x="147776" y="124100"/>
                  <a:pt x="147439" y="124201"/>
                  <a:pt x="147119" y="124235"/>
                </a:cubicBezTo>
                <a:cubicBezTo>
                  <a:pt x="146630" y="124285"/>
                  <a:pt x="146377" y="124252"/>
                  <a:pt x="146546" y="123746"/>
                </a:cubicBezTo>
                <a:cubicBezTo>
                  <a:pt x="146613" y="123544"/>
                  <a:pt x="146748" y="123342"/>
                  <a:pt x="146596" y="123156"/>
                </a:cubicBezTo>
                <a:cubicBezTo>
                  <a:pt x="146529" y="123072"/>
                  <a:pt x="146377" y="123072"/>
                  <a:pt x="146343" y="122954"/>
                </a:cubicBezTo>
                <a:cubicBezTo>
                  <a:pt x="146293" y="122752"/>
                  <a:pt x="146664" y="122449"/>
                  <a:pt x="146495" y="122263"/>
                </a:cubicBezTo>
                <a:cubicBezTo>
                  <a:pt x="146360" y="122449"/>
                  <a:pt x="146259" y="122735"/>
                  <a:pt x="145956" y="122769"/>
                </a:cubicBezTo>
                <a:cubicBezTo>
                  <a:pt x="145787" y="122786"/>
                  <a:pt x="145686" y="122735"/>
                  <a:pt x="145720" y="122567"/>
                </a:cubicBezTo>
                <a:cubicBezTo>
                  <a:pt x="145737" y="122449"/>
                  <a:pt x="145821" y="122331"/>
                  <a:pt x="145838" y="122196"/>
                </a:cubicBezTo>
                <a:cubicBezTo>
                  <a:pt x="145872" y="122011"/>
                  <a:pt x="145838" y="121792"/>
                  <a:pt x="145838" y="121606"/>
                </a:cubicBezTo>
                <a:cubicBezTo>
                  <a:pt x="145821" y="121421"/>
                  <a:pt x="145737" y="121050"/>
                  <a:pt x="145838" y="120882"/>
                </a:cubicBezTo>
                <a:cubicBezTo>
                  <a:pt x="145922" y="120747"/>
                  <a:pt x="146192" y="120663"/>
                  <a:pt x="146310" y="120562"/>
                </a:cubicBezTo>
                <a:cubicBezTo>
                  <a:pt x="146512" y="120393"/>
                  <a:pt x="146748" y="120140"/>
                  <a:pt x="146748" y="119854"/>
                </a:cubicBezTo>
                <a:cubicBezTo>
                  <a:pt x="146731" y="119618"/>
                  <a:pt x="146529" y="119551"/>
                  <a:pt x="146343" y="119433"/>
                </a:cubicBezTo>
                <a:cubicBezTo>
                  <a:pt x="146158" y="119315"/>
                  <a:pt x="145990" y="119230"/>
                  <a:pt x="145804" y="119146"/>
                </a:cubicBezTo>
                <a:cubicBezTo>
                  <a:pt x="145720" y="119112"/>
                  <a:pt x="145653" y="119096"/>
                  <a:pt x="145602" y="119028"/>
                </a:cubicBezTo>
                <a:cubicBezTo>
                  <a:pt x="145653" y="118742"/>
                  <a:pt x="146192" y="118691"/>
                  <a:pt x="146411" y="118742"/>
                </a:cubicBezTo>
                <a:cubicBezTo>
                  <a:pt x="146815" y="118826"/>
                  <a:pt x="147169" y="118708"/>
                  <a:pt x="147557" y="118556"/>
                </a:cubicBezTo>
                <a:cubicBezTo>
                  <a:pt x="147759" y="118472"/>
                  <a:pt x="148045" y="118320"/>
                  <a:pt x="148079" y="118068"/>
                </a:cubicBezTo>
                <a:cubicBezTo>
                  <a:pt x="148096" y="117899"/>
                  <a:pt x="148028" y="117866"/>
                  <a:pt x="147877" y="117866"/>
                </a:cubicBezTo>
                <a:cubicBezTo>
                  <a:pt x="147540" y="117849"/>
                  <a:pt x="147203" y="117899"/>
                  <a:pt x="146866" y="117967"/>
                </a:cubicBezTo>
                <a:cubicBezTo>
                  <a:pt x="146630" y="118000"/>
                  <a:pt x="146209" y="118135"/>
                  <a:pt x="145990" y="118000"/>
                </a:cubicBezTo>
                <a:cubicBezTo>
                  <a:pt x="146040" y="117731"/>
                  <a:pt x="146512" y="117495"/>
                  <a:pt x="146731" y="117360"/>
                </a:cubicBezTo>
                <a:cubicBezTo>
                  <a:pt x="146883" y="117276"/>
                  <a:pt x="147068" y="117208"/>
                  <a:pt x="147236" y="117158"/>
                </a:cubicBezTo>
                <a:cubicBezTo>
                  <a:pt x="147456" y="117090"/>
                  <a:pt x="147759" y="117141"/>
                  <a:pt x="147978" y="117040"/>
                </a:cubicBezTo>
                <a:cubicBezTo>
                  <a:pt x="148180" y="116939"/>
                  <a:pt x="148113" y="116753"/>
                  <a:pt x="148180" y="116568"/>
                </a:cubicBezTo>
                <a:cubicBezTo>
                  <a:pt x="148264" y="116366"/>
                  <a:pt x="148433" y="116147"/>
                  <a:pt x="148652" y="116079"/>
                </a:cubicBezTo>
                <a:close/>
                <a:moveTo>
                  <a:pt x="152058" y="115422"/>
                </a:moveTo>
                <a:cubicBezTo>
                  <a:pt x="152259" y="115489"/>
                  <a:pt x="152495" y="115489"/>
                  <a:pt x="152444" y="115692"/>
                </a:cubicBezTo>
                <a:lnTo>
                  <a:pt x="152461" y="115692"/>
                </a:lnTo>
                <a:cubicBezTo>
                  <a:pt x="152428" y="115793"/>
                  <a:pt x="152242" y="115843"/>
                  <a:pt x="152141" y="115877"/>
                </a:cubicBezTo>
                <a:cubicBezTo>
                  <a:pt x="151922" y="115944"/>
                  <a:pt x="151148" y="116265"/>
                  <a:pt x="150996" y="115995"/>
                </a:cubicBezTo>
                <a:cubicBezTo>
                  <a:pt x="151130" y="115877"/>
                  <a:pt x="151266" y="115759"/>
                  <a:pt x="151433" y="115658"/>
                </a:cubicBezTo>
                <a:cubicBezTo>
                  <a:pt x="151635" y="115540"/>
                  <a:pt x="151838" y="115506"/>
                  <a:pt x="152058" y="115422"/>
                </a:cubicBezTo>
                <a:close/>
                <a:moveTo>
                  <a:pt x="360120" y="114882"/>
                </a:moveTo>
                <a:cubicBezTo>
                  <a:pt x="360120" y="115304"/>
                  <a:pt x="360373" y="115371"/>
                  <a:pt x="360777" y="115203"/>
                </a:cubicBezTo>
                <a:cubicBezTo>
                  <a:pt x="361114" y="115725"/>
                  <a:pt x="359463" y="117225"/>
                  <a:pt x="358974" y="117275"/>
                </a:cubicBezTo>
                <a:cubicBezTo>
                  <a:pt x="358822" y="117292"/>
                  <a:pt x="358654" y="117090"/>
                  <a:pt x="358401" y="117157"/>
                </a:cubicBezTo>
                <a:cubicBezTo>
                  <a:pt x="358132" y="117225"/>
                  <a:pt x="358047" y="117393"/>
                  <a:pt x="357879" y="117595"/>
                </a:cubicBezTo>
                <a:lnTo>
                  <a:pt x="357896" y="117578"/>
                </a:lnTo>
                <a:cubicBezTo>
                  <a:pt x="357542" y="118033"/>
                  <a:pt x="357238" y="118269"/>
                  <a:pt x="356716" y="118522"/>
                </a:cubicBezTo>
                <a:cubicBezTo>
                  <a:pt x="356682" y="118118"/>
                  <a:pt x="356800" y="117663"/>
                  <a:pt x="357154" y="117427"/>
                </a:cubicBezTo>
                <a:cubicBezTo>
                  <a:pt x="356312" y="117444"/>
                  <a:pt x="355553" y="118556"/>
                  <a:pt x="354694" y="118354"/>
                </a:cubicBezTo>
                <a:cubicBezTo>
                  <a:pt x="354677" y="118000"/>
                  <a:pt x="355587" y="117747"/>
                  <a:pt x="355655" y="117191"/>
                </a:cubicBezTo>
                <a:cubicBezTo>
                  <a:pt x="355183" y="117140"/>
                  <a:pt x="354610" y="117595"/>
                  <a:pt x="354155" y="117359"/>
                </a:cubicBezTo>
                <a:cubicBezTo>
                  <a:pt x="353717" y="117123"/>
                  <a:pt x="353835" y="116618"/>
                  <a:pt x="354256" y="116399"/>
                </a:cubicBezTo>
                <a:cubicBezTo>
                  <a:pt x="354037" y="116399"/>
                  <a:pt x="353902" y="116315"/>
                  <a:pt x="353902" y="116214"/>
                </a:cubicBezTo>
                <a:cubicBezTo>
                  <a:pt x="354778" y="116129"/>
                  <a:pt x="355638" y="115674"/>
                  <a:pt x="356463" y="115388"/>
                </a:cubicBezTo>
                <a:cubicBezTo>
                  <a:pt x="357137" y="115152"/>
                  <a:pt x="357575" y="115203"/>
                  <a:pt x="357272" y="116112"/>
                </a:cubicBezTo>
                <a:cubicBezTo>
                  <a:pt x="358098" y="116332"/>
                  <a:pt x="358165" y="115270"/>
                  <a:pt x="358637" y="114967"/>
                </a:cubicBezTo>
                <a:cubicBezTo>
                  <a:pt x="359058" y="114714"/>
                  <a:pt x="358839" y="115051"/>
                  <a:pt x="359092" y="115068"/>
                </a:cubicBezTo>
                <a:cubicBezTo>
                  <a:pt x="359412" y="115101"/>
                  <a:pt x="359800" y="114967"/>
                  <a:pt x="360120" y="114882"/>
                </a:cubicBezTo>
                <a:close/>
                <a:moveTo>
                  <a:pt x="153489" y="114394"/>
                </a:moveTo>
                <a:lnTo>
                  <a:pt x="153472" y="114411"/>
                </a:lnTo>
                <a:cubicBezTo>
                  <a:pt x="153657" y="114445"/>
                  <a:pt x="154011" y="114512"/>
                  <a:pt x="153860" y="114782"/>
                </a:cubicBezTo>
                <a:cubicBezTo>
                  <a:pt x="153827" y="114815"/>
                  <a:pt x="153691" y="114883"/>
                  <a:pt x="153641" y="114916"/>
                </a:cubicBezTo>
                <a:cubicBezTo>
                  <a:pt x="153556" y="114967"/>
                  <a:pt x="153472" y="115017"/>
                  <a:pt x="153372" y="115051"/>
                </a:cubicBezTo>
                <a:cubicBezTo>
                  <a:pt x="153101" y="115152"/>
                  <a:pt x="152798" y="115169"/>
                  <a:pt x="152968" y="114832"/>
                </a:cubicBezTo>
                <a:cubicBezTo>
                  <a:pt x="153068" y="114647"/>
                  <a:pt x="153288" y="114461"/>
                  <a:pt x="153489" y="114394"/>
                </a:cubicBezTo>
                <a:close/>
                <a:moveTo>
                  <a:pt x="149157" y="113147"/>
                </a:moveTo>
                <a:cubicBezTo>
                  <a:pt x="149275" y="113113"/>
                  <a:pt x="149579" y="113214"/>
                  <a:pt x="149629" y="113315"/>
                </a:cubicBezTo>
                <a:cubicBezTo>
                  <a:pt x="149697" y="113450"/>
                  <a:pt x="149444" y="113669"/>
                  <a:pt x="149545" y="113804"/>
                </a:cubicBezTo>
                <a:cubicBezTo>
                  <a:pt x="149663" y="113922"/>
                  <a:pt x="149848" y="113753"/>
                  <a:pt x="149798" y="114006"/>
                </a:cubicBezTo>
                <a:cubicBezTo>
                  <a:pt x="149764" y="114208"/>
                  <a:pt x="149579" y="114410"/>
                  <a:pt x="149427" y="114528"/>
                </a:cubicBezTo>
                <a:cubicBezTo>
                  <a:pt x="149309" y="114629"/>
                  <a:pt x="149208" y="114697"/>
                  <a:pt x="149073" y="114714"/>
                </a:cubicBezTo>
                <a:cubicBezTo>
                  <a:pt x="149023" y="114714"/>
                  <a:pt x="148972" y="114714"/>
                  <a:pt x="148938" y="114714"/>
                </a:cubicBezTo>
                <a:cubicBezTo>
                  <a:pt x="148854" y="114731"/>
                  <a:pt x="148820" y="114764"/>
                  <a:pt x="148753" y="114832"/>
                </a:cubicBezTo>
                <a:cubicBezTo>
                  <a:pt x="148601" y="114966"/>
                  <a:pt x="148467" y="115118"/>
                  <a:pt x="148315" y="115270"/>
                </a:cubicBezTo>
                <a:cubicBezTo>
                  <a:pt x="148079" y="115472"/>
                  <a:pt x="147826" y="115657"/>
                  <a:pt x="147557" y="115826"/>
                </a:cubicBezTo>
                <a:cubicBezTo>
                  <a:pt x="147304" y="115994"/>
                  <a:pt x="147102" y="116247"/>
                  <a:pt x="146883" y="116466"/>
                </a:cubicBezTo>
                <a:cubicBezTo>
                  <a:pt x="146596" y="116769"/>
                  <a:pt x="146293" y="117427"/>
                  <a:pt x="145804" y="117359"/>
                </a:cubicBezTo>
                <a:cubicBezTo>
                  <a:pt x="145821" y="117106"/>
                  <a:pt x="145467" y="117208"/>
                  <a:pt x="145349" y="117275"/>
                </a:cubicBezTo>
                <a:cubicBezTo>
                  <a:pt x="145248" y="117342"/>
                  <a:pt x="145046" y="117511"/>
                  <a:pt x="144979" y="117376"/>
                </a:cubicBezTo>
                <a:cubicBezTo>
                  <a:pt x="144911" y="117275"/>
                  <a:pt x="145097" y="116988"/>
                  <a:pt x="145147" y="116921"/>
                </a:cubicBezTo>
                <a:cubicBezTo>
                  <a:pt x="145366" y="116567"/>
                  <a:pt x="145585" y="116331"/>
                  <a:pt x="145956" y="116129"/>
                </a:cubicBezTo>
                <a:lnTo>
                  <a:pt x="145956" y="116180"/>
                </a:lnTo>
                <a:cubicBezTo>
                  <a:pt x="146209" y="116028"/>
                  <a:pt x="146883" y="115910"/>
                  <a:pt x="147001" y="115607"/>
                </a:cubicBezTo>
                <a:cubicBezTo>
                  <a:pt x="147085" y="115405"/>
                  <a:pt x="146849" y="115253"/>
                  <a:pt x="146849" y="115068"/>
                </a:cubicBezTo>
                <a:cubicBezTo>
                  <a:pt x="146866" y="114865"/>
                  <a:pt x="147169" y="114832"/>
                  <a:pt x="147304" y="114747"/>
                </a:cubicBezTo>
                <a:cubicBezTo>
                  <a:pt x="147540" y="114613"/>
                  <a:pt x="147472" y="114511"/>
                  <a:pt x="147489" y="114276"/>
                </a:cubicBezTo>
                <a:cubicBezTo>
                  <a:pt x="147506" y="114040"/>
                  <a:pt x="147624" y="113837"/>
                  <a:pt x="147742" y="113635"/>
                </a:cubicBezTo>
                <a:cubicBezTo>
                  <a:pt x="147877" y="113383"/>
                  <a:pt x="148012" y="113281"/>
                  <a:pt x="148315" y="113248"/>
                </a:cubicBezTo>
                <a:cubicBezTo>
                  <a:pt x="148533" y="113231"/>
                  <a:pt x="148989" y="113298"/>
                  <a:pt x="149157" y="113147"/>
                </a:cubicBezTo>
                <a:close/>
                <a:moveTo>
                  <a:pt x="151281" y="112440"/>
                </a:moveTo>
                <a:cubicBezTo>
                  <a:pt x="151552" y="112423"/>
                  <a:pt x="151837" y="112490"/>
                  <a:pt x="152073" y="112574"/>
                </a:cubicBezTo>
                <a:cubicBezTo>
                  <a:pt x="152309" y="112659"/>
                  <a:pt x="152580" y="112810"/>
                  <a:pt x="152832" y="112827"/>
                </a:cubicBezTo>
                <a:cubicBezTo>
                  <a:pt x="152832" y="112743"/>
                  <a:pt x="153118" y="112760"/>
                  <a:pt x="153253" y="112777"/>
                </a:cubicBezTo>
                <a:lnTo>
                  <a:pt x="153220" y="112743"/>
                </a:lnTo>
                <a:cubicBezTo>
                  <a:pt x="153338" y="112760"/>
                  <a:pt x="153556" y="112844"/>
                  <a:pt x="153623" y="112928"/>
                </a:cubicBezTo>
                <a:cubicBezTo>
                  <a:pt x="153724" y="113046"/>
                  <a:pt x="153675" y="113029"/>
                  <a:pt x="153623" y="113147"/>
                </a:cubicBezTo>
                <a:cubicBezTo>
                  <a:pt x="153505" y="113434"/>
                  <a:pt x="153338" y="113720"/>
                  <a:pt x="153135" y="113939"/>
                </a:cubicBezTo>
                <a:cubicBezTo>
                  <a:pt x="153017" y="114074"/>
                  <a:pt x="152730" y="114361"/>
                  <a:pt x="152528" y="114344"/>
                </a:cubicBezTo>
                <a:cubicBezTo>
                  <a:pt x="152528" y="114344"/>
                  <a:pt x="152528" y="114310"/>
                  <a:pt x="152528" y="114310"/>
                </a:cubicBezTo>
                <a:cubicBezTo>
                  <a:pt x="152428" y="114344"/>
                  <a:pt x="152275" y="114462"/>
                  <a:pt x="152175" y="114462"/>
                </a:cubicBezTo>
                <a:cubicBezTo>
                  <a:pt x="152006" y="114445"/>
                  <a:pt x="152073" y="114141"/>
                  <a:pt x="152073" y="113973"/>
                </a:cubicBezTo>
                <a:cubicBezTo>
                  <a:pt x="152073" y="113872"/>
                  <a:pt x="152107" y="113754"/>
                  <a:pt x="152006" y="113720"/>
                </a:cubicBezTo>
                <a:cubicBezTo>
                  <a:pt x="151905" y="113687"/>
                  <a:pt x="151702" y="113855"/>
                  <a:pt x="151652" y="113906"/>
                </a:cubicBezTo>
                <a:cubicBezTo>
                  <a:pt x="151365" y="114158"/>
                  <a:pt x="151350" y="114495"/>
                  <a:pt x="151332" y="114849"/>
                </a:cubicBezTo>
                <a:cubicBezTo>
                  <a:pt x="151298" y="115422"/>
                  <a:pt x="150844" y="115557"/>
                  <a:pt x="150321" y="115557"/>
                </a:cubicBezTo>
                <a:cubicBezTo>
                  <a:pt x="150051" y="115557"/>
                  <a:pt x="149798" y="115523"/>
                  <a:pt x="149546" y="115473"/>
                </a:cubicBezTo>
                <a:cubicBezTo>
                  <a:pt x="149377" y="115439"/>
                  <a:pt x="149040" y="115473"/>
                  <a:pt x="149125" y="115254"/>
                </a:cubicBezTo>
                <a:cubicBezTo>
                  <a:pt x="149192" y="115085"/>
                  <a:pt x="149478" y="114967"/>
                  <a:pt x="149630" y="114866"/>
                </a:cubicBezTo>
                <a:cubicBezTo>
                  <a:pt x="149815" y="114731"/>
                  <a:pt x="150051" y="114613"/>
                  <a:pt x="150220" y="114445"/>
                </a:cubicBezTo>
                <a:cubicBezTo>
                  <a:pt x="150506" y="114192"/>
                  <a:pt x="150624" y="113922"/>
                  <a:pt x="150506" y="113569"/>
                </a:cubicBezTo>
                <a:cubicBezTo>
                  <a:pt x="150389" y="113198"/>
                  <a:pt x="150236" y="112895"/>
                  <a:pt x="150590" y="112642"/>
                </a:cubicBezTo>
                <a:cubicBezTo>
                  <a:pt x="150776" y="112524"/>
                  <a:pt x="151063" y="112456"/>
                  <a:pt x="151281" y="112440"/>
                </a:cubicBezTo>
                <a:close/>
                <a:moveTo>
                  <a:pt x="733875" y="111984"/>
                </a:moveTo>
                <a:lnTo>
                  <a:pt x="733893" y="112006"/>
                </a:lnTo>
                <a:lnTo>
                  <a:pt x="733891" y="112035"/>
                </a:lnTo>
                <a:close/>
                <a:moveTo>
                  <a:pt x="730049" y="110737"/>
                </a:moveTo>
                <a:cubicBezTo>
                  <a:pt x="730740" y="110754"/>
                  <a:pt x="730353" y="111596"/>
                  <a:pt x="730218" y="111917"/>
                </a:cubicBezTo>
                <a:lnTo>
                  <a:pt x="730184" y="111933"/>
                </a:lnTo>
                <a:cubicBezTo>
                  <a:pt x="729813" y="112810"/>
                  <a:pt x="729426" y="113686"/>
                  <a:pt x="728988" y="114528"/>
                </a:cubicBezTo>
                <a:cubicBezTo>
                  <a:pt x="728684" y="115118"/>
                  <a:pt x="728583" y="115573"/>
                  <a:pt x="728550" y="116247"/>
                </a:cubicBezTo>
                <a:cubicBezTo>
                  <a:pt x="728533" y="116567"/>
                  <a:pt x="728634" y="116988"/>
                  <a:pt x="728398" y="117207"/>
                </a:cubicBezTo>
                <a:cubicBezTo>
                  <a:pt x="728196" y="117393"/>
                  <a:pt x="727640" y="117545"/>
                  <a:pt x="727387" y="117511"/>
                </a:cubicBezTo>
                <a:cubicBezTo>
                  <a:pt x="727454" y="116753"/>
                  <a:pt x="727539" y="116028"/>
                  <a:pt x="727657" y="115270"/>
                </a:cubicBezTo>
                <a:cubicBezTo>
                  <a:pt x="727741" y="114815"/>
                  <a:pt x="727572" y="114057"/>
                  <a:pt x="727943" y="113736"/>
                </a:cubicBezTo>
                <a:cubicBezTo>
                  <a:pt x="728246" y="113484"/>
                  <a:pt x="728550" y="113551"/>
                  <a:pt x="728718" y="113130"/>
                </a:cubicBezTo>
                <a:cubicBezTo>
                  <a:pt x="728870" y="112776"/>
                  <a:pt x="729005" y="112405"/>
                  <a:pt x="729190" y="112051"/>
                </a:cubicBezTo>
                <a:cubicBezTo>
                  <a:pt x="729342" y="111782"/>
                  <a:pt x="729527" y="111546"/>
                  <a:pt x="729679" y="111293"/>
                </a:cubicBezTo>
                <a:cubicBezTo>
                  <a:pt x="729797" y="111091"/>
                  <a:pt x="729999" y="110922"/>
                  <a:pt x="730049" y="110737"/>
                </a:cubicBezTo>
                <a:close/>
                <a:moveTo>
                  <a:pt x="769361" y="110670"/>
                </a:moveTo>
                <a:lnTo>
                  <a:pt x="770490" y="111478"/>
                </a:lnTo>
                <a:cubicBezTo>
                  <a:pt x="770524" y="111495"/>
                  <a:pt x="770574" y="111512"/>
                  <a:pt x="770608" y="111529"/>
                </a:cubicBezTo>
                <a:cubicBezTo>
                  <a:pt x="770574" y="111512"/>
                  <a:pt x="770490" y="111462"/>
                  <a:pt x="770490" y="111462"/>
                </a:cubicBezTo>
                <a:close/>
                <a:moveTo>
                  <a:pt x="147421" y="110586"/>
                </a:moveTo>
                <a:cubicBezTo>
                  <a:pt x="147741" y="110822"/>
                  <a:pt x="148128" y="110805"/>
                  <a:pt x="148128" y="111311"/>
                </a:cubicBezTo>
                <a:cubicBezTo>
                  <a:pt x="148128" y="111563"/>
                  <a:pt x="148010" y="111799"/>
                  <a:pt x="147944" y="112035"/>
                </a:cubicBezTo>
                <a:cubicBezTo>
                  <a:pt x="147792" y="112507"/>
                  <a:pt x="147623" y="113029"/>
                  <a:pt x="147287" y="113400"/>
                </a:cubicBezTo>
                <a:cubicBezTo>
                  <a:pt x="147118" y="113585"/>
                  <a:pt x="146866" y="113670"/>
                  <a:pt x="146662" y="113804"/>
                </a:cubicBezTo>
                <a:cubicBezTo>
                  <a:pt x="146495" y="113922"/>
                  <a:pt x="146359" y="114074"/>
                  <a:pt x="146225" y="114226"/>
                </a:cubicBezTo>
                <a:cubicBezTo>
                  <a:pt x="145922" y="114563"/>
                  <a:pt x="145602" y="114900"/>
                  <a:pt x="145348" y="115270"/>
                </a:cubicBezTo>
                <a:cubicBezTo>
                  <a:pt x="145046" y="115742"/>
                  <a:pt x="144725" y="116332"/>
                  <a:pt x="144186" y="116534"/>
                </a:cubicBezTo>
                <a:cubicBezTo>
                  <a:pt x="144068" y="116568"/>
                  <a:pt x="143663" y="116720"/>
                  <a:pt x="143579" y="116602"/>
                </a:cubicBezTo>
                <a:cubicBezTo>
                  <a:pt x="143512" y="116484"/>
                  <a:pt x="143730" y="116029"/>
                  <a:pt x="143764" y="115928"/>
                </a:cubicBezTo>
                <a:cubicBezTo>
                  <a:pt x="143848" y="115692"/>
                  <a:pt x="143917" y="115372"/>
                  <a:pt x="144068" y="115169"/>
                </a:cubicBezTo>
                <a:lnTo>
                  <a:pt x="144068" y="115186"/>
                </a:lnTo>
                <a:cubicBezTo>
                  <a:pt x="144202" y="115001"/>
                  <a:pt x="144405" y="114883"/>
                  <a:pt x="144540" y="114681"/>
                </a:cubicBezTo>
                <a:cubicBezTo>
                  <a:pt x="144725" y="114411"/>
                  <a:pt x="144540" y="114411"/>
                  <a:pt x="144456" y="114175"/>
                </a:cubicBezTo>
                <a:cubicBezTo>
                  <a:pt x="144540" y="114158"/>
                  <a:pt x="144877" y="113956"/>
                  <a:pt x="144741" y="113821"/>
                </a:cubicBezTo>
                <a:cubicBezTo>
                  <a:pt x="144692" y="113771"/>
                  <a:pt x="144607" y="113838"/>
                  <a:pt x="144556" y="113838"/>
                </a:cubicBezTo>
                <a:cubicBezTo>
                  <a:pt x="144438" y="113855"/>
                  <a:pt x="144321" y="113838"/>
                  <a:pt x="144202" y="113804"/>
                </a:cubicBezTo>
                <a:cubicBezTo>
                  <a:pt x="144202" y="113636"/>
                  <a:pt x="144507" y="113333"/>
                  <a:pt x="144641" y="113232"/>
                </a:cubicBezTo>
                <a:cubicBezTo>
                  <a:pt x="144827" y="113114"/>
                  <a:pt x="145028" y="113046"/>
                  <a:pt x="145231" y="112962"/>
                </a:cubicBezTo>
                <a:cubicBezTo>
                  <a:pt x="145382" y="112895"/>
                  <a:pt x="145669" y="112827"/>
                  <a:pt x="145651" y="112625"/>
                </a:cubicBezTo>
                <a:cubicBezTo>
                  <a:pt x="145618" y="112473"/>
                  <a:pt x="145533" y="112490"/>
                  <a:pt x="145618" y="112339"/>
                </a:cubicBezTo>
                <a:cubicBezTo>
                  <a:pt x="145669" y="112204"/>
                  <a:pt x="146039" y="111833"/>
                  <a:pt x="145669" y="111850"/>
                </a:cubicBezTo>
                <a:cubicBezTo>
                  <a:pt x="145551" y="111867"/>
                  <a:pt x="145400" y="111968"/>
                  <a:pt x="145299" y="112018"/>
                </a:cubicBezTo>
                <a:cubicBezTo>
                  <a:pt x="145079" y="112136"/>
                  <a:pt x="144843" y="112254"/>
                  <a:pt x="144607" y="112339"/>
                </a:cubicBezTo>
                <a:cubicBezTo>
                  <a:pt x="144507" y="112389"/>
                  <a:pt x="144084" y="112507"/>
                  <a:pt x="144000" y="112389"/>
                </a:cubicBezTo>
                <a:cubicBezTo>
                  <a:pt x="143966" y="112322"/>
                  <a:pt x="144051" y="112170"/>
                  <a:pt x="144051" y="112119"/>
                </a:cubicBezTo>
                <a:cubicBezTo>
                  <a:pt x="144135" y="111816"/>
                  <a:pt x="144304" y="111681"/>
                  <a:pt x="144591" y="111563"/>
                </a:cubicBezTo>
                <a:cubicBezTo>
                  <a:pt x="145095" y="111361"/>
                  <a:pt x="145635" y="111462"/>
                  <a:pt x="146123" y="111277"/>
                </a:cubicBezTo>
                <a:cubicBezTo>
                  <a:pt x="146394" y="111159"/>
                  <a:pt x="146579" y="111007"/>
                  <a:pt x="146815" y="110856"/>
                </a:cubicBezTo>
                <a:cubicBezTo>
                  <a:pt x="146983" y="110755"/>
                  <a:pt x="147202" y="110569"/>
                  <a:pt x="147421" y="110586"/>
                </a:cubicBezTo>
                <a:close/>
                <a:moveTo>
                  <a:pt x="640306" y="109878"/>
                </a:moveTo>
                <a:cubicBezTo>
                  <a:pt x="640676" y="109811"/>
                  <a:pt x="640709" y="109861"/>
                  <a:pt x="640827" y="110316"/>
                </a:cubicBezTo>
                <a:cubicBezTo>
                  <a:pt x="640928" y="110653"/>
                  <a:pt x="640862" y="111041"/>
                  <a:pt x="640928" y="111395"/>
                </a:cubicBezTo>
                <a:cubicBezTo>
                  <a:pt x="640979" y="111698"/>
                  <a:pt x="641316" y="112136"/>
                  <a:pt x="641283" y="112423"/>
                </a:cubicBezTo>
                <a:lnTo>
                  <a:pt x="641299" y="112440"/>
                </a:lnTo>
                <a:cubicBezTo>
                  <a:pt x="641148" y="113434"/>
                  <a:pt x="639968" y="112625"/>
                  <a:pt x="639631" y="112322"/>
                </a:cubicBezTo>
                <a:cubicBezTo>
                  <a:pt x="639177" y="111917"/>
                  <a:pt x="638773" y="111412"/>
                  <a:pt x="638350" y="111412"/>
                </a:cubicBezTo>
                <a:cubicBezTo>
                  <a:pt x="638317" y="110805"/>
                  <a:pt x="638923" y="110131"/>
                  <a:pt x="639446" y="110064"/>
                </a:cubicBezTo>
                <a:cubicBezTo>
                  <a:pt x="639598" y="110047"/>
                  <a:pt x="639784" y="110148"/>
                  <a:pt x="639951" y="110114"/>
                </a:cubicBezTo>
                <a:cubicBezTo>
                  <a:pt x="640087" y="110081"/>
                  <a:pt x="640204" y="109895"/>
                  <a:pt x="640306" y="109878"/>
                </a:cubicBezTo>
                <a:close/>
                <a:moveTo>
                  <a:pt x="83676" y="108480"/>
                </a:moveTo>
                <a:lnTo>
                  <a:pt x="83676" y="108497"/>
                </a:lnTo>
                <a:lnTo>
                  <a:pt x="83670" y="108496"/>
                </a:lnTo>
                <a:close/>
                <a:moveTo>
                  <a:pt x="80862" y="108076"/>
                </a:moveTo>
                <a:cubicBezTo>
                  <a:pt x="81131" y="107755"/>
                  <a:pt x="81738" y="108143"/>
                  <a:pt x="82058" y="108278"/>
                </a:cubicBezTo>
                <a:lnTo>
                  <a:pt x="83670" y="108496"/>
                </a:lnTo>
                <a:lnTo>
                  <a:pt x="83288" y="109474"/>
                </a:lnTo>
                <a:cubicBezTo>
                  <a:pt x="82833" y="109963"/>
                  <a:pt x="83592" y="110114"/>
                  <a:pt x="83255" y="110603"/>
                </a:cubicBezTo>
                <a:cubicBezTo>
                  <a:pt x="82766" y="111328"/>
                  <a:pt x="80592" y="110536"/>
                  <a:pt x="79817" y="110873"/>
                </a:cubicBezTo>
                <a:cubicBezTo>
                  <a:pt x="79160" y="111159"/>
                  <a:pt x="79328" y="111766"/>
                  <a:pt x="78553" y="111884"/>
                </a:cubicBezTo>
                <a:cubicBezTo>
                  <a:pt x="78216" y="111951"/>
                  <a:pt x="77778" y="111799"/>
                  <a:pt x="77458" y="111951"/>
                </a:cubicBezTo>
                <a:cubicBezTo>
                  <a:pt x="77239" y="112069"/>
                  <a:pt x="77104" y="112288"/>
                  <a:pt x="76919" y="112423"/>
                </a:cubicBezTo>
                <a:cubicBezTo>
                  <a:pt x="76177" y="112979"/>
                  <a:pt x="75217" y="113046"/>
                  <a:pt x="74324" y="113131"/>
                </a:cubicBezTo>
                <a:cubicBezTo>
                  <a:pt x="73616" y="113215"/>
                  <a:pt x="73060" y="113181"/>
                  <a:pt x="72470" y="113636"/>
                </a:cubicBezTo>
                <a:cubicBezTo>
                  <a:pt x="72218" y="113838"/>
                  <a:pt x="72015" y="114192"/>
                  <a:pt x="71712" y="114276"/>
                </a:cubicBezTo>
                <a:cubicBezTo>
                  <a:pt x="71594" y="113956"/>
                  <a:pt x="71274" y="113400"/>
                  <a:pt x="72268" y="113249"/>
                </a:cubicBezTo>
                <a:cubicBezTo>
                  <a:pt x="71796" y="113249"/>
                  <a:pt x="71459" y="113383"/>
                  <a:pt x="71291" y="112895"/>
                </a:cubicBezTo>
                <a:cubicBezTo>
                  <a:pt x="71089" y="112339"/>
                  <a:pt x="71560" y="111682"/>
                  <a:pt x="71864" y="111243"/>
                </a:cubicBezTo>
                <a:cubicBezTo>
                  <a:pt x="72622" y="110098"/>
                  <a:pt x="73380" y="109693"/>
                  <a:pt x="74695" y="109373"/>
                </a:cubicBezTo>
                <a:cubicBezTo>
                  <a:pt x="75284" y="109221"/>
                  <a:pt x="75874" y="109137"/>
                  <a:pt x="76447" y="108985"/>
                </a:cubicBezTo>
                <a:cubicBezTo>
                  <a:pt x="77104" y="108800"/>
                  <a:pt x="76801" y="109053"/>
                  <a:pt x="77290" y="109272"/>
                </a:cubicBezTo>
                <a:cubicBezTo>
                  <a:pt x="78267" y="109710"/>
                  <a:pt x="78199" y="108328"/>
                  <a:pt x="79109" y="108328"/>
                </a:cubicBezTo>
                <a:cubicBezTo>
                  <a:pt x="79598" y="108328"/>
                  <a:pt x="79649" y="108716"/>
                  <a:pt x="80137" y="108800"/>
                </a:cubicBezTo>
                <a:cubicBezTo>
                  <a:pt x="80575" y="108868"/>
                  <a:pt x="81519" y="108598"/>
                  <a:pt x="80862" y="108076"/>
                </a:cubicBezTo>
                <a:close/>
                <a:moveTo>
                  <a:pt x="737548" y="107704"/>
                </a:moveTo>
                <a:cubicBezTo>
                  <a:pt x="737750" y="107569"/>
                  <a:pt x="738104" y="107788"/>
                  <a:pt x="738306" y="107771"/>
                </a:cubicBezTo>
                <a:cubicBezTo>
                  <a:pt x="738542" y="107805"/>
                  <a:pt x="738812" y="108328"/>
                  <a:pt x="738475" y="108547"/>
                </a:cubicBezTo>
                <a:cubicBezTo>
                  <a:pt x="738289" y="108648"/>
                  <a:pt x="738171" y="108530"/>
                  <a:pt x="738003" y="108698"/>
                </a:cubicBezTo>
                <a:cubicBezTo>
                  <a:pt x="737885" y="108816"/>
                  <a:pt x="737885" y="109002"/>
                  <a:pt x="737700" y="109119"/>
                </a:cubicBezTo>
                <a:cubicBezTo>
                  <a:pt x="737413" y="109305"/>
                  <a:pt x="736840" y="109271"/>
                  <a:pt x="736655" y="109591"/>
                </a:cubicBezTo>
                <a:cubicBezTo>
                  <a:pt x="736571" y="109709"/>
                  <a:pt x="736587" y="109996"/>
                  <a:pt x="736655" y="110131"/>
                </a:cubicBezTo>
                <a:cubicBezTo>
                  <a:pt x="736823" y="110468"/>
                  <a:pt x="737076" y="110350"/>
                  <a:pt x="737093" y="110872"/>
                </a:cubicBezTo>
                <a:cubicBezTo>
                  <a:pt x="736975" y="110872"/>
                  <a:pt x="736621" y="110805"/>
                  <a:pt x="736537" y="110872"/>
                </a:cubicBezTo>
                <a:cubicBezTo>
                  <a:pt x="736453" y="110939"/>
                  <a:pt x="736470" y="111243"/>
                  <a:pt x="736436" y="111361"/>
                </a:cubicBezTo>
                <a:cubicBezTo>
                  <a:pt x="736234" y="111900"/>
                  <a:pt x="735880" y="111630"/>
                  <a:pt x="735492" y="111900"/>
                </a:cubicBezTo>
                <a:cubicBezTo>
                  <a:pt x="735037" y="112203"/>
                  <a:pt x="734751" y="113939"/>
                  <a:pt x="733875" y="113551"/>
                </a:cubicBezTo>
                <a:cubicBezTo>
                  <a:pt x="733942" y="113214"/>
                  <a:pt x="734330" y="112827"/>
                  <a:pt x="734262" y="112456"/>
                </a:cubicBezTo>
                <a:lnTo>
                  <a:pt x="733893" y="112006"/>
                </a:lnTo>
                <a:lnTo>
                  <a:pt x="733925" y="111495"/>
                </a:lnTo>
                <a:cubicBezTo>
                  <a:pt x="733993" y="111259"/>
                  <a:pt x="733993" y="111243"/>
                  <a:pt x="733959" y="110990"/>
                </a:cubicBezTo>
                <a:cubicBezTo>
                  <a:pt x="733891" y="110451"/>
                  <a:pt x="734060" y="110181"/>
                  <a:pt x="734397" y="109810"/>
                </a:cubicBezTo>
                <a:cubicBezTo>
                  <a:pt x="734700" y="109490"/>
                  <a:pt x="734970" y="109153"/>
                  <a:pt x="735239" y="108850"/>
                </a:cubicBezTo>
                <a:cubicBezTo>
                  <a:pt x="735661" y="108361"/>
                  <a:pt x="735897" y="108850"/>
                  <a:pt x="736385" y="108782"/>
                </a:cubicBezTo>
                <a:cubicBezTo>
                  <a:pt x="736385" y="108597"/>
                  <a:pt x="736335" y="108226"/>
                  <a:pt x="736537" y="108159"/>
                </a:cubicBezTo>
                <a:cubicBezTo>
                  <a:pt x="736722" y="108092"/>
                  <a:pt x="736975" y="108361"/>
                  <a:pt x="737194" y="108294"/>
                </a:cubicBezTo>
                <a:cubicBezTo>
                  <a:pt x="737548" y="108193"/>
                  <a:pt x="737329" y="107856"/>
                  <a:pt x="737548" y="107704"/>
                </a:cubicBezTo>
                <a:close/>
                <a:moveTo>
                  <a:pt x="60372" y="107098"/>
                </a:moveTo>
                <a:cubicBezTo>
                  <a:pt x="60574" y="107182"/>
                  <a:pt x="60743" y="107384"/>
                  <a:pt x="60625" y="107637"/>
                </a:cubicBezTo>
                <a:cubicBezTo>
                  <a:pt x="60507" y="107890"/>
                  <a:pt x="60271" y="107806"/>
                  <a:pt x="60035" y="107839"/>
                </a:cubicBezTo>
                <a:lnTo>
                  <a:pt x="60018" y="107856"/>
                </a:lnTo>
                <a:cubicBezTo>
                  <a:pt x="59480" y="107907"/>
                  <a:pt x="58872" y="108025"/>
                  <a:pt x="58350" y="108210"/>
                </a:cubicBezTo>
                <a:cubicBezTo>
                  <a:pt x="57743" y="108429"/>
                  <a:pt x="57187" y="108648"/>
                  <a:pt x="56547" y="108446"/>
                </a:cubicBezTo>
                <a:cubicBezTo>
                  <a:pt x="56547" y="108345"/>
                  <a:pt x="56581" y="108227"/>
                  <a:pt x="56631" y="108143"/>
                </a:cubicBezTo>
                <a:cubicBezTo>
                  <a:pt x="57524" y="107940"/>
                  <a:pt x="58283" y="107216"/>
                  <a:pt x="59244" y="107199"/>
                </a:cubicBezTo>
                <a:cubicBezTo>
                  <a:pt x="59546" y="107149"/>
                  <a:pt x="59984" y="106913"/>
                  <a:pt x="60372" y="107098"/>
                </a:cubicBezTo>
                <a:close/>
                <a:moveTo>
                  <a:pt x="153641" y="106643"/>
                </a:moveTo>
                <a:cubicBezTo>
                  <a:pt x="153894" y="106626"/>
                  <a:pt x="153792" y="106879"/>
                  <a:pt x="153977" y="107014"/>
                </a:cubicBezTo>
                <a:cubicBezTo>
                  <a:pt x="154164" y="107148"/>
                  <a:pt x="154383" y="107014"/>
                  <a:pt x="154551" y="107014"/>
                </a:cubicBezTo>
                <a:cubicBezTo>
                  <a:pt x="154804" y="107030"/>
                  <a:pt x="154804" y="107300"/>
                  <a:pt x="154804" y="107502"/>
                </a:cubicBezTo>
                <a:cubicBezTo>
                  <a:pt x="154821" y="107923"/>
                  <a:pt x="154685" y="108345"/>
                  <a:pt x="154517" y="108732"/>
                </a:cubicBezTo>
                <a:cubicBezTo>
                  <a:pt x="154433" y="108918"/>
                  <a:pt x="154383" y="109120"/>
                  <a:pt x="154314" y="109305"/>
                </a:cubicBezTo>
                <a:cubicBezTo>
                  <a:pt x="154281" y="109373"/>
                  <a:pt x="154198" y="109592"/>
                  <a:pt x="154198" y="109592"/>
                </a:cubicBezTo>
                <a:lnTo>
                  <a:pt x="154181" y="109575"/>
                </a:lnTo>
                <a:cubicBezTo>
                  <a:pt x="153860" y="109861"/>
                  <a:pt x="153927" y="109086"/>
                  <a:pt x="153927" y="108951"/>
                </a:cubicBezTo>
                <a:cubicBezTo>
                  <a:pt x="153944" y="108715"/>
                  <a:pt x="154147" y="108446"/>
                  <a:pt x="154112" y="108227"/>
                </a:cubicBezTo>
                <a:cubicBezTo>
                  <a:pt x="153911" y="108159"/>
                  <a:pt x="153809" y="108749"/>
                  <a:pt x="153775" y="108901"/>
                </a:cubicBezTo>
                <a:cubicBezTo>
                  <a:pt x="153675" y="109271"/>
                  <a:pt x="153607" y="109608"/>
                  <a:pt x="153288" y="109895"/>
                </a:cubicBezTo>
                <a:cubicBezTo>
                  <a:pt x="152916" y="110266"/>
                  <a:pt x="152360" y="110468"/>
                  <a:pt x="151939" y="110788"/>
                </a:cubicBezTo>
                <a:cubicBezTo>
                  <a:pt x="151568" y="111074"/>
                  <a:pt x="151214" y="111361"/>
                  <a:pt x="150827" y="111630"/>
                </a:cubicBezTo>
                <a:cubicBezTo>
                  <a:pt x="150405" y="111900"/>
                  <a:pt x="149832" y="112557"/>
                  <a:pt x="149276" y="112473"/>
                </a:cubicBezTo>
                <a:cubicBezTo>
                  <a:pt x="149091" y="112456"/>
                  <a:pt x="148771" y="112389"/>
                  <a:pt x="148771" y="112187"/>
                </a:cubicBezTo>
                <a:cubicBezTo>
                  <a:pt x="148754" y="111917"/>
                  <a:pt x="149025" y="111529"/>
                  <a:pt x="149175" y="111344"/>
                </a:cubicBezTo>
                <a:cubicBezTo>
                  <a:pt x="149361" y="111108"/>
                  <a:pt x="149647" y="110940"/>
                  <a:pt x="149883" y="110737"/>
                </a:cubicBezTo>
                <a:cubicBezTo>
                  <a:pt x="150237" y="110417"/>
                  <a:pt x="150456" y="110030"/>
                  <a:pt x="150710" y="109625"/>
                </a:cubicBezTo>
                <a:cubicBezTo>
                  <a:pt x="151113" y="108934"/>
                  <a:pt x="151905" y="108581"/>
                  <a:pt x="152411" y="107940"/>
                </a:cubicBezTo>
                <a:cubicBezTo>
                  <a:pt x="152613" y="107822"/>
                  <a:pt x="152714" y="107502"/>
                  <a:pt x="152832" y="107317"/>
                </a:cubicBezTo>
                <a:cubicBezTo>
                  <a:pt x="152933" y="107148"/>
                  <a:pt x="153034" y="106980"/>
                  <a:pt x="153169" y="106845"/>
                </a:cubicBezTo>
                <a:cubicBezTo>
                  <a:pt x="153288" y="106727"/>
                  <a:pt x="153472" y="106643"/>
                  <a:pt x="153641" y="106643"/>
                </a:cubicBezTo>
                <a:close/>
                <a:moveTo>
                  <a:pt x="149596" y="106643"/>
                </a:moveTo>
                <a:cubicBezTo>
                  <a:pt x="149697" y="106795"/>
                  <a:pt x="149697" y="106997"/>
                  <a:pt x="149596" y="107132"/>
                </a:cubicBezTo>
                <a:cubicBezTo>
                  <a:pt x="149528" y="107216"/>
                  <a:pt x="149259" y="107334"/>
                  <a:pt x="149259" y="107452"/>
                </a:cubicBezTo>
                <a:cubicBezTo>
                  <a:pt x="149225" y="107755"/>
                  <a:pt x="150186" y="107233"/>
                  <a:pt x="150320" y="107216"/>
                </a:cubicBezTo>
                <a:cubicBezTo>
                  <a:pt x="150489" y="107199"/>
                  <a:pt x="150589" y="107216"/>
                  <a:pt x="150742" y="107250"/>
                </a:cubicBezTo>
                <a:cubicBezTo>
                  <a:pt x="150877" y="107266"/>
                  <a:pt x="151079" y="107266"/>
                  <a:pt x="151214" y="107317"/>
                </a:cubicBezTo>
                <a:cubicBezTo>
                  <a:pt x="151399" y="107401"/>
                  <a:pt x="151399" y="107671"/>
                  <a:pt x="151298" y="107856"/>
                </a:cubicBezTo>
                <a:cubicBezTo>
                  <a:pt x="151230" y="107991"/>
                  <a:pt x="151079" y="108058"/>
                  <a:pt x="150961" y="108143"/>
                </a:cubicBezTo>
                <a:cubicBezTo>
                  <a:pt x="150792" y="108261"/>
                  <a:pt x="150656" y="108379"/>
                  <a:pt x="150506" y="108513"/>
                </a:cubicBezTo>
                <a:cubicBezTo>
                  <a:pt x="150269" y="108716"/>
                  <a:pt x="150135" y="108867"/>
                  <a:pt x="149815" y="108867"/>
                </a:cubicBezTo>
                <a:cubicBezTo>
                  <a:pt x="149663" y="108867"/>
                  <a:pt x="149225" y="108800"/>
                  <a:pt x="149124" y="108985"/>
                </a:cubicBezTo>
                <a:cubicBezTo>
                  <a:pt x="149309" y="109221"/>
                  <a:pt x="149714" y="109036"/>
                  <a:pt x="149915" y="109221"/>
                </a:cubicBezTo>
                <a:cubicBezTo>
                  <a:pt x="150269" y="109524"/>
                  <a:pt x="149561" y="109912"/>
                  <a:pt x="149394" y="110047"/>
                </a:cubicBezTo>
                <a:cubicBezTo>
                  <a:pt x="149158" y="110249"/>
                  <a:pt x="149006" y="110620"/>
                  <a:pt x="148686" y="110401"/>
                </a:cubicBezTo>
                <a:cubicBezTo>
                  <a:pt x="148533" y="110316"/>
                  <a:pt x="148467" y="110148"/>
                  <a:pt x="148332" y="110030"/>
                </a:cubicBezTo>
                <a:cubicBezTo>
                  <a:pt x="148214" y="109895"/>
                  <a:pt x="148045" y="109895"/>
                  <a:pt x="147876" y="109895"/>
                </a:cubicBezTo>
                <a:cubicBezTo>
                  <a:pt x="147658" y="109895"/>
                  <a:pt x="147389" y="109861"/>
                  <a:pt x="147186" y="109979"/>
                </a:cubicBezTo>
                <a:cubicBezTo>
                  <a:pt x="147067" y="110047"/>
                  <a:pt x="146983" y="110165"/>
                  <a:pt x="146883" y="110266"/>
                </a:cubicBezTo>
                <a:cubicBezTo>
                  <a:pt x="146630" y="110502"/>
                  <a:pt x="146310" y="110721"/>
                  <a:pt x="145956" y="110721"/>
                </a:cubicBezTo>
                <a:cubicBezTo>
                  <a:pt x="145703" y="110721"/>
                  <a:pt x="145417" y="110721"/>
                  <a:pt x="145197" y="110620"/>
                </a:cubicBezTo>
                <a:lnTo>
                  <a:pt x="145164" y="110603"/>
                </a:lnTo>
                <a:cubicBezTo>
                  <a:pt x="144895" y="110468"/>
                  <a:pt x="144928" y="110114"/>
                  <a:pt x="145063" y="109861"/>
                </a:cubicBezTo>
                <a:cubicBezTo>
                  <a:pt x="145131" y="109727"/>
                  <a:pt x="145264" y="109609"/>
                  <a:pt x="145315" y="109474"/>
                </a:cubicBezTo>
                <a:cubicBezTo>
                  <a:pt x="145400" y="109238"/>
                  <a:pt x="145249" y="109069"/>
                  <a:pt x="145164" y="108834"/>
                </a:cubicBezTo>
                <a:cubicBezTo>
                  <a:pt x="145063" y="108614"/>
                  <a:pt x="145063" y="108379"/>
                  <a:pt x="145046" y="108395"/>
                </a:cubicBezTo>
                <a:cubicBezTo>
                  <a:pt x="145013" y="108075"/>
                  <a:pt x="145333" y="107738"/>
                  <a:pt x="145586" y="107603"/>
                </a:cubicBezTo>
                <a:cubicBezTo>
                  <a:pt x="145905" y="107435"/>
                  <a:pt x="146275" y="107435"/>
                  <a:pt x="146613" y="107283"/>
                </a:cubicBezTo>
                <a:cubicBezTo>
                  <a:pt x="146866" y="107165"/>
                  <a:pt x="147186" y="106845"/>
                  <a:pt x="147490" y="106862"/>
                </a:cubicBezTo>
                <a:cubicBezTo>
                  <a:pt x="147658" y="106879"/>
                  <a:pt x="147608" y="106997"/>
                  <a:pt x="147692" y="107064"/>
                </a:cubicBezTo>
                <a:cubicBezTo>
                  <a:pt x="147792" y="107149"/>
                  <a:pt x="147911" y="107081"/>
                  <a:pt x="148011" y="107047"/>
                </a:cubicBezTo>
                <a:cubicBezTo>
                  <a:pt x="148247" y="106963"/>
                  <a:pt x="148467" y="106862"/>
                  <a:pt x="148702" y="106812"/>
                </a:cubicBezTo>
                <a:cubicBezTo>
                  <a:pt x="148989" y="106744"/>
                  <a:pt x="149326" y="106744"/>
                  <a:pt x="149596" y="106643"/>
                </a:cubicBezTo>
                <a:close/>
                <a:moveTo>
                  <a:pt x="641502" y="105430"/>
                </a:moveTo>
                <a:cubicBezTo>
                  <a:pt x="641991" y="105716"/>
                  <a:pt x="641586" y="106239"/>
                  <a:pt x="641334" y="106559"/>
                </a:cubicBezTo>
                <a:cubicBezTo>
                  <a:pt x="641114" y="106828"/>
                  <a:pt x="640996" y="107064"/>
                  <a:pt x="640794" y="107384"/>
                </a:cubicBezTo>
                <a:cubicBezTo>
                  <a:pt x="640626" y="107654"/>
                  <a:pt x="640575" y="107604"/>
                  <a:pt x="640524" y="107856"/>
                </a:cubicBezTo>
                <a:cubicBezTo>
                  <a:pt x="640491" y="108042"/>
                  <a:pt x="640676" y="108143"/>
                  <a:pt x="640593" y="108345"/>
                </a:cubicBezTo>
                <a:cubicBezTo>
                  <a:pt x="640491" y="108581"/>
                  <a:pt x="639885" y="108732"/>
                  <a:pt x="639717" y="108850"/>
                </a:cubicBezTo>
                <a:cubicBezTo>
                  <a:pt x="639481" y="109002"/>
                  <a:pt x="639311" y="109221"/>
                  <a:pt x="639058" y="109339"/>
                </a:cubicBezTo>
                <a:lnTo>
                  <a:pt x="639076" y="109322"/>
                </a:lnTo>
                <a:cubicBezTo>
                  <a:pt x="638638" y="109541"/>
                  <a:pt x="638148" y="109508"/>
                  <a:pt x="637678" y="109474"/>
                </a:cubicBezTo>
                <a:cubicBezTo>
                  <a:pt x="637543" y="108800"/>
                  <a:pt x="637525" y="107941"/>
                  <a:pt x="638402" y="107823"/>
                </a:cubicBezTo>
                <a:cubicBezTo>
                  <a:pt x="638183" y="107570"/>
                  <a:pt x="637913" y="107216"/>
                  <a:pt x="637997" y="106828"/>
                </a:cubicBezTo>
                <a:cubicBezTo>
                  <a:pt x="638115" y="106306"/>
                  <a:pt x="638351" y="106542"/>
                  <a:pt x="638738" y="106576"/>
                </a:cubicBezTo>
                <a:cubicBezTo>
                  <a:pt x="639614" y="106660"/>
                  <a:pt x="639514" y="105733"/>
                  <a:pt x="640339" y="105531"/>
                </a:cubicBezTo>
                <a:cubicBezTo>
                  <a:pt x="640593" y="105464"/>
                  <a:pt x="641250" y="105295"/>
                  <a:pt x="641502" y="105430"/>
                </a:cubicBezTo>
                <a:close/>
                <a:moveTo>
                  <a:pt x="87956" y="105396"/>
                </a:moveTo>
                <a:cubicBezTo>
                  <a:pt x="88242" y="105497"/>
                  <a:pt x="88512" y="106474"/>
                  <a:pt x="88225" y="106727"/>
                </a:cubicBezTo>
                <a:cubicBezTo>
                  <a:pt x="87720" y="107165"/>
                  <a:pt x="87096" y="106609"/>
                  <a:pt x="86625" y="106676"/>
                </a:cubicBezTo>
                <a:cubicBezTo>
                  <a:pt x="86321" y="106710"/>
                  <a:pt x="86389" y="106895"/>
                  <a:pt x="86203" y="107013"/>
                </a:cubicBezTo>
                <a:cubicBezTo>
                  <a:pt x="85967" y="107148"/>
                  <a:pt x="85816" y="107165"/>
                  <a:pt x="85529" y="107199"/>
                </a:cubicBezTo>
                <a:cubicBezTo>
                  <a:pt x="85209" y="107232"/>
                  <a:pt x="84889" y="107232"/>
                  <a:pt x="84619" y="107333"/>
                </a:cubicBezTo>
                <a:cubicBezTo>
                  <a:pt x="84367" y="107435"/>
                  <a:pt x="84164" y="107620"/>
                  <a:pt x="83895" y="107704"/>
                </a:cubicBezTo>
                <a:cubicBezTo>
                  <a:pt x="83153" y="107940"/>
                  <a:pt x="82227" y="107839"/>
                  <a:pt x="81856" y="107249"/>
                </a:cubicBezTo>
                <a:cubicBezTo>
                  <a:pt x="82311" y="107249"/>
                  <a:pt x="82800" y="107047"/>
                  <a:pt x="83204" y="106878"/>
                </a:cubicBezTo>
                <a:cubicBezTo>
                  <a:pt x="83558" y="106744"/>
                  <a:pt x="83945" y="106289"/>
                  <a:pt x="84266" y="106221"/>
                </a:cubicBezTo>
                <a:cubicBezTo>
                  <a:pt x="84805" y="106087"/>
                  <a:pt x="85024" y="106643"/>
                  <a:pt x="85428" y="106087"/>
                </a:cubicBezTo>
                <a:cubicBezTo>
                  <a:pt x="85765" y="105632"/>
                  <a:pt x="85647" y="105446"/>
                  <a:pt x="86389" y="105446"/>
                </a:cubicBezTo>
                <a:cubicBezTo>
                  <a:pt x="86692" y="105446"/>
                  <a:pt x="86995" y="105497"/>
                  <a:pt x="87299" y="105497"/>
                </a:cubicBezTo>
                <a:lnTo>
                  <a:pt x="87315" y="105497"/>
                </a:lnTo>
                <a:cubicBezTo>
                  <a:pt x="87433" y="105497"/>
                  <a:pt x="87905" y="105379"/>
                  <a:pt x="87956" y="105396"/>
                </a:cubicBezTo>
                <a:close/>
                <a:moveTo>
                  <a:pt x="653684" y="104368"/>
                </a:moveTo>
                <a:cubicBezTo>
                  <a:pt x="654341" y="104857"/>
                  <a:pt x="654021" y="105615"/>
                  <a:pt x="653650" y="106222"/>
                </a:cubicBezTo>
                <a:cubicBezTo>
                  <a:pt x="653330" y="106744"/>
                  <a:pt x="652791" y="107351"/>
                  <a:pt x="652184" y="107519"/>
                </a:cubicBezTo>
                <a:cubicBezTo>
                  <a:pt x="651729" y="107654"/>
                  <a:pt x="649673" y="107132"/>
                  <a:pt x="649623" y="107991"/>
                </a:cubicBezTo>
                <a:cubicBezTo>
                  <a:pt x="649926" y="108092"/>
                  <a:pt x="650229" y="108278"/>
                  <a:pt x="650364" y="108581"/>
                </a:cubicBezTo>
                <a:cubicBezTo>
                  <a:pt x="649960" y="108783"/>
                  <a:pt x="649134" y="109154"/>
                  <a:pt x="649673" y="109592"/>
                </a:cubicBezTo>
                <a:cubicBezTo>
                  <a:pt x="650263" y="110080"/>
                  <a:pt x="651611" y="109154"/>
                  <a:pt x="652134" y="109019"/>
                </a:cubicBezTo>
                <a:cubicBezTo>
                  <a:pt x="652639" y="108901"/>
                  <a:pt x="653060" y="109019"/>
                  <a:pt x="653566" y="109019"/>
                </a:cubicBezTo>
                <a:cubicBezTo>
                  <a:pt x="654206" y="109019"/>
                  <a:pt x="654695" y="108817"/>
                  <a:pt x="655285" y="108631"/>
                </a:cubicBezTo>
                <a:cubicBezTo>
                  <a:pt x="656245" y="108328"/>
                  <a:pt x="657307" y="108345"/>
                  <a:pt x="657745" y="109558"/>
                </a:cubicBezTo>
                <a:cubicBezTo>
                  <a:pt x="658031" y="110367"/>
                  <a:pt x="657307" y="110771"/>
                  <a:pt x="656835" y="111344"/>
                </a:cubicBezTo>
                <a:cubicBezTo>
                  <a:pt x="656481" y="111782"/>
                  <a:pt x="656178" y="112389"/>
                  <a:pt x="655942" y="112894"/>
                </a:cubicBezTo>
                <a:cubicBezTo>
                  <a:pt x="655537" y="113737"/>
                  <a:pt x="655419" y="114074"/>
                  <a:pt x="654509" y="114310"/>
                </a:cubicBezTo>
                <a:cubicBezTo>
                  <a:pt x="653852" y="114495"/>
                  <a:pt x="652369" y="114512"/>
                  <a:pt x="652134" y="115220"/>
                </a:cubicBezTo>
                <a:cubicBezTo>
                  <a:pt x="652858" y="114933"/>
                  <a:pt x="654004" y="115877"/>
                  <a:pt x="654425" y="116382"/>
                </a:cubicBezTo>
                <a:cubicBezTo>
                  <a:pt x="653448" y="116265"/>
                  <a:pt x="652841" y="116854"/>
                  <a:pt x="651864" y="116736"/>
                </a:cubicBezTo>
                <a:cubicBezTo>
                  <a:pt x="651224" y="116652"/>
                  <a:pt x="650465" y="116517"/>
                  <a:pt x="650853" y="117191"/>
                </a:cubicBezTo>
                <a:cubicBezTo>
                  <a:pt x="651325" y="118068"/>
                  <a:pt x="652841" y="118118"/>
                  <a:pt x="653650" y="118118"/>
                </a:cubicBezTo>
                <a:cubicBezTo>
                  <a:pt x="654526" y="118118"/>
                  <a:pt x="655706" y="117848"/>
                  <a:pt x="656515" y="118253"/>
                </a:cubicBezTo>
                <a:cubicBezTo>
                  <a:pt x="657138" y="118573"/>
                  <a:pt x="657829" y="119382"/>
                  <a:pt x="658099" y="119988"/>
                </a:cubicBezTo>
                <a:cubicBezTo>
                  <a:pt x="658318" y="120460"/>
                  <a:pt x="658368" y="121016"/>
                  <a:pt x="658638" y="121471"/>
                </a:cubicBezTo>
                <a:cubicBezTo>
                  <a:pt x="658891" y="121876"/>
                  <a:pt x="659312" y="122112"/>
                  <a:pt x="659598" y="122482"/>
                </a:cubicBezTo>
                <a:cubicBezTo>
                  <a:pt x="660104" y="123123"/>
                  <a:pt x="660188" y="123982"/>
                  <a:pt x="660508" y="124740"/>
                </a:cubicBezTo>
                <a:cubicBezTo>
                  <a:pt x="660980" y="125903"/>
                  <a:pt x="662328" y="126122"/>
                  <a:pt x="663256" y="126964"/>
                </a:cubicBezTo>
                <a:cubicBezTo>
                  <a:pt x="660710" y="127318"/>
                  <a:pt x="664048" y="128363"/>
                  <a:pt x="663457" y="129543"/>
                </a:cubicBezTo>
                <a:cubicBezTo>
                  <a:pt x="662918" y="129526"/>
                  <a:pt x="662227" y="130014"/>
                  <a:pt x="662699" y="130621"/>
                </a:cubicBezTo>
                <a:cubicBezTo>
                  <a:pt x="663020" y="131042"/>
                  <a:pt x="664080" y="130840"/>
                  <a:pt x="664249" y="131463"/>
                </a:cubicBezTo>
                <a:cubicBezTo>
                  <a:pt x="664435" y="132087"/>
                  <a:pt x="663541" y="131952"/>
                  <a:pt x="663288" y="132441"/>
                </a:cubicBezTo>
                <a:cubicBezTo>
                  <a:pt x="662935" y="133115"/>
                  <a:pt x="663508" y="133452"/>
                  <a:pt x="664097" y="133519"/>
                </a:cubicBezTo>
                <a:cubicBezTo>
                  <a:pt x="665092" y="133620"/>
                  <a:pt x="665918" y="132879"/>
                  <a:pt x="666912" y="132946"/>
                </a:cubicBezTo>
                <a:cubicBezTo>
                  <a:pt x="667755" y="132997"/>
                  <a:pt x="668985" y="133435"/>
                  <a:pt x="669473" y="134143"/>
                </a:cubicBezTo>
                <a:cubicBezTo>
                  <a:pt x="670013" y="134918"/>
                  <a:pt x="669709" y="136283"/>
                  <a:pt x="669372" y="137091"/>
                </a:cubicBezTo>
                <a:cubicBezTo>
                  <a:pt x="668917" y="138187"/>
                  <a:pt x="668446" y="137867"/>
                  <a:pt x="667435" y="138018"/>
                </a:cubicBezTo>
                <a:cubicBezTo>
                  <a:pt x="667350" y="139535"/>
                  <a:pt x="666255" y="139552"/>
                  <a:pt x="665109" y="139804"/>
                </a:cubicBezTo>
                <a:cubicBezTo>
                  <a:pt x="665059" y="140192"/>
                  <a:pt x="665041" y="140866"/>
                  <a:pt x="665295" y="141186"/>
                </a:cubicBezTo>
                <a:cubicBezTo>
                  <a:pt x="665716" y="141725"/>
                  <a:pt x="666659" y="141506"/>
                  <a:pt x="667148" y="141978"/>
                </a:cubicBezTo>
                <a:cubicBezTo>
                  <a:pt x="667839" y="142635"/>
                  <a:pt x="667047" y="143427"/>
                  <a:pt x="666238" y="143579"/>
                </a:cubicBezTo>
                <a:cubicBezTo>
                  <a:pt x="665514" y="143714"/>
                  <a:pt x="664739" y="143461"/>
                  <a:pt x="664013" y="143461"/>
                </a:cubicBezTo>
                <a:cubicBezTo>
                  <a:pt x="663036" y="143461"/>
                  <a:pt x="662244" y="143832"/>
                  <a:pt x="661334" y="144135"/>
                </a:cubicBezTo>
                <a:cubicBezTo>
                  <a:pt x="660811" y="144303"/>
                  <a:pt x="660373" y="144421"/>
                  <a:pt x="659817" y="144236"/>
                </a:cubicBezTo>
                <a:cubicBezTo>
                  <a:pt x="659514" y="144135"/>
                  <a:pt x="659244" y="143781"/>
                  <a:pt x="658941" y="143730"/>
                </a:cubicBezTo>
                <a:cubicBezTo>
                  <a:pt x="658385" y="143629"/>
                  <a:pt x="658031" y="144152"/>
                  <a:pt x="657644" y="144438"/>
                </a:cubicBezTo>
                <a:cubicBezTo>
                  <a:pt x="656953" y="144944"/>
                  <a:pt x="656750" y="144674"/>
                  <a:pt x="656144" y="144775"/>
                </a:cubicBezTo>
                <a:cubicBezTo>
                  <a:pt x="655756" y="144843"/>
                  <a:pt x="655689" y="145045"/>
                  <a:pt x="655352" y="145213"/>
                </a:cubicBezTo>
                <a:cubicBezTo>
                  <a:pt x="654088" y="145837"/>
                  <a:pt x="653094" y="145129"/>
                  <a:pt x="652032" y="144893"/>
                </a:cubicBezTo>
                <a:cubicBezTo>
                  <a:pt x="651443" y="144758"/>
                  <a:pt x="649859" y="144775"/>
                  <a:pt x="649404" y="145264"/>
                </a:cubicBezTo>
                <a:cubicBezTo>
                  <a:pt x="649101" y="145584"/>
                  <a:pt x="649134" y="146106"/>
                  <a:pt x="648932" y="146494"/>
                </a:cubicBezTo>
                <a:cubicBezTo>
                  <a:pt x="648342" y="147673"/>
                  <a:pt x="647078" y="147791"/>
                  <a:pt x="645966" y="147185"/>
                </a:cubicBezTo>
                <a:cubicBezTo>
                  <a:pt x="645730" y="147050"/>
                  <a:pt x="645579" y="146780"/>
                  <a:pt x="645326" y="146747"/>
                </a:cubicBezTo>
                <a:cubicBezTo>
                  <a:pt x="644989" y="146696"/>
                  <a:pt x="644265" y="147101"/>
                  <a:pt x="643927" y="147168"/>
                </a:cubicBezTo>
                <a:cubicBezTo>
                  <a:pt x="643270" y="147286"/>
                  <a:pt x="642563" y="147117"/>
                  <a:pt x="641940" y="147303"/>
                </a:cubicBezTo>
                <a:cubicBezTo>
                  <a:pt x="641232" y="147522"/>
                  <a:pt x="640643" y="148213"/>
                  <a:pt x="640019" y="148617"/>
                </a:cubicBezTo>
                <a:cubicBezTo>
                  <a:pt x="639816" y="148213"/>
                  <a:pt x="639732" y="147775"/>
                  <a:pt x="639580" y="147353"/>
                </a:cubicBezTo>
                <a:cubicBezTo>
                  <a:pt x="639193" y="147673"/>
                  <a:pt x="638519" y="147791"/>
                  <a:pt x="638014" y="147673"/>
                </a:cubicBezTo>
                <a:cubicBezTo>
                  <a:pt x="638535" y="147252"/>
                  <a:pt x="638806" y="146679"/>
                  <a:pt x="639193" y="146191"/>
                </a:cubicBezTo>
                <a:cubicBezTo>
                  <a:pt x="639564" y="145736"/>
                  <a:pt x="640187" y="145264"/>
                  <a:pt x="640743" y="145062"/>
                </a:cubicBezTo>
                <a:cubicBezTo>
                  <a:pt x="641215" y="144893"/>
                  <a:pt x="641940" y="145011"/>
                  <a:pt x="642377" y="144775"/>
                </a:cubicBezTo>
                <a:cubicBezTo>
                  <a:pt x="643102" y="144371"/>
                  <a:pt x="643034" y="143158"/>
                  <a:pt x="643725" y="142821"/>
                </a:cubicBezTo>
                <a:cubicBezTo>
                  <a:pt x="643861" y="142753"/>
                  <a:pt x="644248" y="142804"/>
                  <a:pt x="644417" y="142753"/>
                </a:cubicBezTo>
                <a:cubicBezTo>
                  <a:pt x="645174" y="142568"/>
                  <a:pt x="645612" y="142147"/>
                  <a:pt x="646455" y="142130"/>
                </a:cubicBezTo>
                <a:cubicBezTo>
                  <a:pt x="647230" y="142096"/>
                  <a:pt x="648022" y="142197"/>
                  <a:pt x="648780" y="142096"/>
                </a:cubicBezTo>
                <a:cubicBezTo>
                  <a:pt x="649488" y="141995"/>
                  <a:pt x="652420" y="140815"/>
                  <a:pt x="651577" y="139956"/>
                </a:cubicBezTo>
                <a:cubicBezTo>
                  <a:pt x="651089" y="139467"/>
                  <a:pt x="650196" y="140478"/>
                  <a:pt x="649707" y="140681"/>
                </a:cubicBezTo>
                <a:cubicBezTo>
                  <a:pt x="649168" y="140900"/>
                  <a:pt x="648106" y="141270"/>
                  <a:pt x="647550" y="141169"/>
                </a:cubicBezTo>
                <a:cubicBezTo>
                  <a:pt x="647045" y="141085"/>
                  <a:pt x="647264" y="141034"/>
                  <a:pt x="646944" y="140832"/>
                </a:cubicBezTo>
                <a:cubicBezTo>
                  <a:pt x="646438" y="140529"/>
                  <a:pt x="645646" y="140360"/>
                  <a:pt x="645225" y="139939"/>
                </a:cubicBezTo>
                <a:cubicBezTo>
                  <a:pt x="644518" y="140074"/>
                  <a:pt x="644113" y="140310"/>
                  <a:pt x="643288" y="140074"/>
                </a:cubicBezTo>
                <a:cubicBezTo>
                  <a:pt x="642394" y="139821"/>
                  <a:pt x="641334" y="139282"/>
                  <a:pt x="641737" y="138204"/>
                </a:cubicBezTo>
                <a:cubicBezTo>
                  <a:pt x="642276" y="138187"/>
                  <a:pt x="642832" y="138271"/>
                  <a:pt x="643356" y="138153"/>
                </a:cubicBezTo>
                <a:cubicBezTo>
                  <a:pt x="644062" y="137985"/>
                  <a:pt x="644686" y="137311"/>
                  <a:pt x="645361" y="137041"/>
                </a:cubicBezTo>
                <a:cubicBezTo>
                  <a:pt x="645562" y="136957"/>
                  <a:pt x="645764" y="137024"/>
                  <a:pt x="645966" y="136889"/>
                </a:cubicBezTo>
                <a:cubicBezTo>
                  <a:pt x="646691" y="136401"/>
                  <a:pt x="646691" y="135187"/>
                  <a:pt x="646691" y="134412"/>
                </a:cubicBezTo>
                <a:cubicBezTo>
                  <a:pt x="646489" y="135423"/>
                  <a:pt x="643894" y="135204"/>
                  <a:pt x="643996" y="134143"/>
                </a:cubicBezTo>
                <a:cubicBezTo>
                  <a:pt x="644012" y="133839"/>
                  <a:pt x="644686" y="133519"/>
                  <a:pt x="644770" y="133216"/>
                </a:cubicBezTo>
                <a:cubicBezTo>
                  <a:pt x="644889" y="132811"/>
                  <a:pt x="644585" y="132525"/>
                  <a:pt x="644552" y="132104"/>
                </a:cubicBezTo>
                <a:cubicBezTo>
                  <a:pt x="644518" y="131514"/>
                  <a:pt x="644972" y="130318"/>
                  <a:pt x="645579" y="130132"/>
                </a:cubicBezTo>
                <a:cubicBezTo>
                  <a:pt x="647163" y="129644"/>
                  <a:pt x="645545" y="132390"/>
                  <a:pt x="645781" y="132761"/>
                </a:cubicBezTo>
                <a:cubicBezTo>
                  <a:pt x="646354" y="132003"/>
                  <a:pt x="647500" y="131076"/>
                  <a:pt x="648494" y="131076"/>
                </a:cubicBezTo>
                <a:cubicBezTo>
                  <a:pt x="649437" y="131093"/>
                  <a:pt x="650044" y="132289"/>
                  <a:pt x="650988" y="132188"/>
                </a:cubicBezTo>
                <a:cubicBezTo>
                  <a:pt x="651005" y="131463"/>
                  <a:pt x="650128" y="130554"/>
                  <a:pt x="650297" y="129846"/>
                </a:cubicBezTo>
                <a:cubicBezTo>
                  <a:pt x="650415" y="129374"/>
                  <a:pt x="651106" y="129172"/>
                  <a:pt x="651443" y="128902"/>
                </a:cubicBezTo>
                <a:cubicBezTo>
                  <a:pt x="651813" y="128599"/>
                  <a:pt x="652117" y="128009"/>
                  <a:pt x="652504" y="127891"/>
                </a:cubicBezTo>
                <a:cubicBezTo>
                  <a:pt x="651679" y="127537"/>
                  <a:pt x="648157" y="124841"/>
                  <a:pt x="650651" y="124353"/>
                </a:cubicBezTo>
                <a:cubicBezTo>
                  <a:pt x="650786" y="123544"/>
                  <a:pt x="650668" y="122196"/>
                  <a:pt x="649690" y="123021"/>
                </a:cubicBezTo>
                <a:cubicBezTo>
                  <a:pt x="648999" y="123594"/>
                  <a:pt x="649353" y="124454"/>
                  <a:pt x="648325" y="124437"/>
                </a:cubicBezTo>
                <a:cubicBezTo>
                  <a:pt x="648174" y="124420"/>
                  <a:pt x="648073" y="124201"/>
                  <a:pt x="647887" y="124201"/>
                </a:cubicBezTo>
                <a:cubicBezTo>
                  <a:pt x="647702" y="124201"/>
                  <a:pt x="647517" y="124353"/>
                  <a:pt x="647348" y="124403"/>
                </a:cubicBezTo>
                <a:cubicBezTo>
                  <a:pt x="646404" y="124656"/>
                  <a:pt x="644669" y="125128"/>
                  <a:pt x="643776" y="124521"/>
                </a:cubicBezTo>
                <a:cubicBezTo>
                  <a:pt x="642714" y="123797"/>
                  <a:pt x="644029" y="122550"/>
                  <a:pt x="644704" y="122112"/>
                </a:cubicBezTo>
                <a:cubicBezTo>
                  <a:pt x="645730" y="121421"/>
                  <a:pt x="645191" y="120865"/>
                  <a:pt x="644805" y="119921"/>
                </a:cubicBezTo>
                <a:cubicBezTo>
                  <a:pt x="645410" y="119230"/>
                  <a:pt x="646051" y="119079"/>
                  <a:pt x="645730" y="117916"/>
                </a:cubicBezTo>
                <a:cubicBezTo>
                  <a:pt x="645361" y="117865"/>
                  <a:pt x="645006" y="118135"/>
                  <a:pt x="644618" y="118253"/>
                </a:cubicBezTo>
                <a:cubicBezTo>
                  <a:pt x="644737" y="116989"/>
                  <a:pt x="643760" y="117107"/>
                  <a:pt x="643540" y="118253"/>
                </a:cubicBezTo>
                <a:cubicBezTo>
                  <a:pt x="643456" y="118758"/>
                  <a:pt x="643575" y="119331"/>
                  <a:pt x="643489" y="119854"/>
                </a:cubicBezTo>
                <a:cubicBezTo>
                  <a:pt x="643356" y="120646"/>
                  <a:pt x="642648" y="122432"/>
                  <a:pt x="641552" y="122044"/>
                </a:cubicBezTo>
                <a:cubicBezTo>
                  <a:pt x="641450" y="121117"/>
                  <a:pt x="642478" y="120443"/>
                  <a:pt x="642596" y="119550"/>
                </a:cubicBezTo>
                <a:cubicBezTo>
                  <a:pt x="642681" y="118893"/>
                  <a:pt x="642158" y="118506"/>
                  <a:pt x="642057" y="117848"/>
                </a:cubicBezTo>
                <a:cubicBezTo>
                  <a:pt x="641839" y="116382"/>
                  <a:pt x="644602" y="115675"/>
                  <a:pt x="643877" y="114175"/>
                </a:cubicBezTo>
                <a:cubicBezTo>
                  <a:pt x="643253" y="114158"/>
                  <a:pt x="641232" y="116905"/>
                  <a:pt x="640912" y="114967"/>
                </a:cubicBezTo>
                <a:cubicBezTo>
                  <a:pt x="640407" y="114933"/>
                  <a:pt x="639951" y="115237"/>
                  <a:pt x="639445" y="115068"/>
                </a:cubicBezTo>
                <a:cubicBezTo>
                  <a:pt x="639614" y="114007"/>
                  <a:pt x="640643" y="113821"/>
                  <a:pt x="641417" y="113333"/>
                </a:cubicBezTo>
                <a:lnTo>
                  <a:pt x="641484" y="113349"/>
                </a:lnTo>
                <a:cubicBezTo>
                  <a:pt x="642412" y="112777"/>
                  <a:pt x="641636" y="111159"/>
                  <a:pt x="641889" y="110198"/>
                </a:cubicBezTo>
                <a:cubicBezTo>
                  <a:pt x="642176" y="109069"/>
                  <a:pt x="642732" y="109541"/>
                  <a:pt x="643658" y="109154"/>
                </a:cubicBezTo>
                <a:cubicBezTo>
                  <a:pt x="644704" y="108716"/>
                  <a:pt x="643742" y="108193"/>
                  <a:pt x="644148" y="107435"/>
                </a:cubicBezTo>
                <a:cubicBezTo>
                  <a:pt x="644468" y="106828"/>
                  <a:pt x="645056" y="107115"/>
                  <a:pt x="645545" y="106795"/>
                </a:cubicBezTo>
                <a:cubicBezTo>
                  <a:pt x="646236" y="106340"/>
                  <a:pt x="645764" y="105750"/>
                  <a:pt x="646084" y="105194"/>
                </a:cubicBezTo>
                <a:cubicBezTo>
                  <a:pt x="646758" y="104065"/>
                  <a:pt x="648292" y="105143"/>
                  <a:pt x="649202" y="105042"/>
                </a:cubicBezTo>
                <a:cubicBezTo>
                  <a:pt x="650634" y="104874"/>
                  <a:pt x="652184" y="104318"/>
                  <a:pt x="653684" y="104368"/>
                </a:cubicBezTo>
                <a:close/>
                <a:moveTo>
                  <a:pt x="1284744" y="101285"/>
                </a:moveTo>
                <a:cubicBezTo>
                  <a:pt x="1285283" y="101622"/>
                  <a:pt x="1285654" y="102127"/>
                  <a:pt x="1286075" y="102515"/>
                </a:cubicBezTo>
                <a:cubicBezTo>
                  <a:pt x="1286581" y="103004"/>
                  <a:pt x="1286884" y="103576"/>
                  <a:pt x="1286210" y="103981"/>
                </a:cubicBezTo>
                <a:cubicBezTo>
                  <a:pt x="1285923" y="104149"/>
                  <a:pt x="1285586" y="104284"/>
                  <a:pt x="1285249" y="104318"/>
                </a:cubicBezTo>
                <a:cubicBezTo>
                  <a:pt x="1285030" y="104335"/>
                  <a:pt x="1284828" y="104301"/>
                  <a:pt x="1284626" y="104385"/>
                </a:cubicBezTo>
                <a:cubicBezTo>
                  <a:pt x="1284087" y="104655"/>
                  <a:pt x="1284019" y="105059"/>
                  <a:pt x="1283918" y="105565"/>
                </a:cubicBezTo>
                <a:cubicBezTo>
                  <a:pt x="1283868" y="105868"/>
                  <a:pt x="1283817" y="106239"/>
                  <a:pt x="1283463" y="106289"/>
                </a:cubicBezTo>
                <a:cubicBezTo>
                  <a:pt x="1283126" y="106340"/>
                  <a:pt x="1282806" y="106121"/>
                  <a:pt x="1282688" y="105834"/>
                </a:cubicBezTo>
                <a:lnTo>
                  <a:pt x="1282688" y="105818"/>
                </a:lnTo>
                <a:cubicBezTo>
                  <a:pt x="1282503" y="105363"/>
                  <a:pt x="1282873" y="105059"/>
                  <a:pt x="1282958" y="104604"/>
                </a:cubicBezTo>
                <a:cubicBezTo>
                  <a:pt x="1283025" y="104267"/>
                  <a:pt x="1282873" y="103678"/>
                  <a:pt x="1282671" y="103442"/>
                </a:cubicBezTo>
                <a:cubicBezTo>
                  <a:pt x="1282520" y="103290"/>
                  <a:pt x="1282031" y="103155"/>
                  <a:pt x="1281964" y="102902"/>
                </a:cubicBezTo>
                <a:cubicBezTo>
                  <a:pt x="1281879" y="102532"/>
                  <a:pt x="1282772" y="102549"/>
                  <a:pt x="1283042" y="102532"/>
                </a:cubicBezTo>
                <a:cubicBezTo>
                  <a:pt x="1283598" y="102481"/>
                  <a:pt x="1283632" y="102228"/>
                  <a:pt x="1283884" y="101807"/>
                </a:cubicBezTo>
                <a:cubicBezTo>
                  <a:pt x="1284019" y="101571"/>
                  <a:pt x="1284457" y="101049"/>
                  <a:pt x="1284744" y="101285"/>
                </a:cubicBezTo>
                <a:close/>
                <a:moveTo>
                  <a:pt x="118135" y="99296"/>
                </a:moveTo>
                <a:cubicBezTo>
                  <a:pt x="118557" y="99347"/>
                  <a:pt x="118674" y="99448"/>
                  <a:pt x="118809" y="99785"/>
                </a:cubicBezTo>
                <a:cubicBezTo>
                  <a:pt x="118927" y="100088"/>
                  <a:pt x="118978" y="100509"/>
                  <a:pt x="118658" y="100711"/>
                </a:cubicBezTo>
                <a:cubicBezTo>
                  <a:pt x="118304" y="100930"/>
                  <a:pt x="117832" y="100914"/>
                  <a:pt x="117428" y="100998"/>
                </a:cubicBezTo>
                <a:cubicBezTo>
                  <a:pt x="117058" y="101082"/>
                  <a:pt x="116686" y="101217"/>
                  <a:pt x="116316" y="101352"/>
                </a:cubicBezTo>
                <a:cubicBezTo>
                  <a:pt x="115727" y="101571"/>
                  <a:pt x="115204" y="101487"/>
                  <a:pt x="114581" y="101571"/>
                </a:cubicBezTo>
                <a:cubicBezTo>
                  <a:pt x="114176" y="101621"/>
                  <a:pt x="113873" y="101739"/>
                  <a:pt x="113486" y="101857"/>
                </a:cubicBezTo>
                <a:cubicBezTo>
                  <a:pt x="113250" y="101925"/>
                  <a:pt x="112306" y="101941"/>
                  <a:pt x="112710" y="101571"/>
                </a:cubicBezTo>
                <a:cubicBezTo>
                  <a:pt x="113047" y="101251"/>
                  <a:pt x="113722" y="101048"/>
                  <a:pt x="114143" y="100863"/>
                </a:cubicBezTo>
                <a:cubicBezTo>
                  <a:pt x="114581" y="100678"/>
                  <a:pt x="115070" y="100678"/>
                  <a:pt x="115524" y="100543"/>
                </a:cubicBezTo>
                <a:cubicBezTo>
                  <a:pt x="116451" y="100256"/>
                  <a:pt x="117377" y="99886"/>
                  <a:pt x="118135" y="99296"/>
                </a:cubicBezTo>
                <a:close/>
                <a:moveTo>
                  <a:pt x="46977" y="96162"/>
                </a:moveTo>
                <a:cubicBezTo>
                  <a:pt x="47196" y="96112"/>
                  <a:pt x="47499" y="96095"/>
                  <a:pt x="47651" y="96196"/>
                </a:cubicBezTo>
                <a:cubicBezTo>
                  <a:pt x="47887" y="96246"/>
                  <a:pt x="47785" y="96516"/>
                  <a:pt x="48038" y="96516"/>
                </a:cubicBezTo>
                <a:cubicBezTo>
                  <a:pt x="48274" y="96516"/>
                  <a:pt x="48443" y="96263"/>
                  <a:pt x="48729" y="96415"/>
                </a:cubicBezTo>
                <a:cubicBezTo>
                  <a:pt x="49471" y="96803"/>
                  <a:pt x="47937" y="97156"/>
                  <a:pt x="47785" y="97241"/>
                </a:cubicBezTo>
                <a:cubicBezTo>
                  <a:pt x="47364" y="97493"/>
                  <a:pt x="47718" y="97712"/>
                  <a:pt x="47651" y="98016"/>
                </a:cubicBezTo>
                <a:cubicBezTo>
                  <a:pt x="47583" y="98285"/>
                  <a:pt x="47263" y="98656"/>
                  <a:pt x="47010" y="98707"/>
                </a:cubicBezTo>
                <a:cubicBezTo>
                  <a:pt x="46421" y="98825"/>
                  <a:pt x="45797" y="98690"/>
                  <a:pt x="45207" y="98740"/>
                </a:cubicBezTo>
                <a:cubicBezTo>
                  <a:pt x="44938" y="98774"/>
                  <a:pt x="44668" y="98841"/>
                  <a:pt x="44500" y="99044"/>
                </a:cubicBezTo>
                <a:cubicBezTo>
                  <a:pt x="44247" y="99347"/>
                  <a:pt x="44247" y="99482"/>
                  <a:pt x="43708" y="99465"/>
                </a:cubicBezTo>
                <a:cubicBezTo>
                  <a:pt x="43657" y="99364"/>
                  <a:pt x="43623" y="99246"/>
                  <a:pt x="43623" y="99128"/>
                </a:cubicBezTo>
                <a:cubicBezTo>
                  <a:pt x="43489" y="99162"/>
                  <a:pt x="43219" y="99162"/>
                  <a:pt x="43101" y="99060"/>
                </a:cubicBezTo>
                <a:cubicBezTo>
                  <a:pt x="43000" y="98959"/>
                  <a:pt x="43000" y="98825"/>
                  <a:pt x="42916" y="98707"/>
                </a:cubicBezTo>
                <a:lnTo>
                  <a:pt x="42916" y="98690"/>
                </a:lnTo>
                <a:cubicBezTo>
                  <a:pt x="42646" y="98336"/>
                  <a:pt x="42056" y="98488"/>
                  <a:pt x="41804" y="98100"/>
                </a:cubicBezTo>
                <a:cubicBezTo>
                  <a:pt x="41349" y="97409"/>
                  <a:pt x="42141" y="96887"/>
                  <a:pt x="42781" y="96836"/>
                </a:cubicBezTo>
                <a:cubicBezTo>
                  <a:pt x="43472" y="96786"/>
                  <a:pt x="44028" y="96954"/>
                  <a:pt x="44702" y="96668"/>
                </a:cubicBezTo>
                <a:cubicBezTo>
                  <a:pt x="44955" y="96567"/>
                  <a:pt x="45174" y="96415"/>
                  <a:pt x="45426" y="96348"/>
                </a:cubicBezTo>
                <a:cubicBezTo>
                  <a:pt x="45578" y="96297"/>
                  <a:pt x="45747" y="96297"/>
                  <a:pt x="45898" y="96297"/>
                </a:cubicBezTo>
                <a:cubicBezTo>
                  <a:pt x="46033" y="96314"/>
                  <a:pt x="46151" y="96415"/>
                  <a:pt x="46269" y="96415"/>
                </a:cubicBezTo>
                <a:cubicBezTo>
                  <a:pt x="46505" y="96449"/>
                  <a:pt x="46741" y="96230"/>
                  <a:pt x="46977" y="96162"/>
                </a:cubicBezTo>
                <a:close/>
                <a:moveTo>
                  <a:pt x="120797" y="95791"/>
                </a:moveTo>
                <a:cubicBezTo>
                  <a:pt x="121117" y="95656"/>
                  <a:pt x="121319" y="95791"/>
                  <a:pt x="121589" y="95960"/>
                </a:cubicBezTo>
                <a:cubicBezTo>
                  <a:pt x="121842" y="96128"/>
                  <a:pt x="122297" y="95976"/>
                  <a:pt x="122516" y="96162"/>
                </a:cubicBezTo>
                <a:lnTo>
                  <a:pt x="122549" y="96162"/>
                </a:lnTo>
                <a:cubicBezTo>
                  <a:pt x="122920" y="96465"/>
                  <a:pt x="122179" y="96819"/>
                  <a:pt x="121926" y="96886"/>
                </a:cubicBezTo>
                <a:cubicBezTo>
                  <a:pt x="121471" y="97004"/>
                  <a:pt x="120965" y="96987"/>
                  <a:pt x="120527" y="97122"/>
                </a:cubicBezTo>
                <a:cubicBezTo>
                  <a:pt x="120258" y="97206"/>
                  <a:pt x="119954" y="97291"/>
                  <a:pt x="119668" y="97459"/>
                </a:cubicBezTo>
                <a:cubicBezTo>
                  <a:pt x="119668" y="97038"/>
                  <a:pt x="119668" y="96634"/>
                  <a:pt x="119971" y="96297"/>
                </a:cubicBezTo>
                <a:cubicBezTo>
                  <a:pt x="120207" y="96027"/>
                  <a:pt x="120713" y="96246"/>
                  <a:pt x="120797" y="95791"/>
                </a:cubicBezTo>
                <a:close/>
                <a:moveTo>
                  <a:pt x="375571" y="86288"/>
                </a:moveTo>
                <a:cubicBezTo>
                  <a:pt x="376262" y="86254"/>
                  <a:pt x="376902" y="86456"/>
                  <a:pt x="377071" y="87113"/>
                </a:cubicBezTo>
                <a:cubicBezTo>
                  <a:pt x="377307" y="88040"/>
                  <a:pt x="376650" y="88343"/>
                  <a:pt x="375891" y="88680"/>
                </a:cubicBezTo>
                <a:cubicBezTo>
                  <a:pt x="375133" y="89000"/>
                  <a:pt x="374594" y="89573"/>
                  <a:pt x="373886" y="89978"/>
                </a:cubicBezTo>
                <a:cubicBezTo>
                  <a:pt x="373364" y="90281"/>
                  <a:pt x="372218" y="90736"/>
                  <a:pt x="371645" y="90719"/>
                </a:cubicBezTo>
                <a:cubicBezTo>
                  <a:pt x="371679" y="90197"/>
                  <a:pt x="371325" y="89776"/>
                  <a:pt x="371325" y="89287"/>
                </a:cubicBezTo>
                <a:cubicBezTo>
                  <a:pt x="371325" y="88680"/>
                  <a:pt x="372066" y="88074"/>
                  <a:pt x="372454" y="87686"/>
                </a:cubicBezTo>
                <a:cubicBezTo>
                  <a:pt x="373347" y="86776"/>
                  <a:pt x="374392" y="86658"/>
                  <a:pt x="375571" y="86288"/>
                </a:cubicBezTo>
                <a:close/>
                <a:moveTo>
                  <a:pt x="266622" y="84080"/>
                </a:moveTo>
                <a:cubicBezTo>
                  <a:pt x="263623" y="84535"/>
                  <a:pt x="260471" y="85496"/>
                  <a:pt x="257708" y="86760"/>
                </a:cubicBezTo>
                <a:cubicBezTo>
                  <a:pt x="255164" y="87922"/>
                  <a:pt x="251305" y="88630"/>
                  <a:pt x="249318" y="86406"/>
                </a:cubicBezTo>
                <a:cubicBezTo>
                  <a:pt x="248694" y="85732"/>
                  <a:pt x="248273" y="85900"/>
                  <a:pt x="247430" y="85732"/>
                </a:cubicBezTo>
                <a:cubicBezTo>
                  <a:pt x="246605" y="85546"/>
                  <a:pt x="246064" y="84417"/>
                  <a:pt x="245054" y="84906"/>
                </a:cubicBezTo>
                <a:cubicBezTo>
                  <a:pt x="244347" y="85260"/>
                  <a:pt x="244600" y="85765"/>
                  <a:pt x="245105" y="86119"/>
                </a:cubicBezTo>
                <a:cubicBezTo>
                  <a:pt x="245897" y="86692"/>
                  <a:pt x="246216" y="86726"/>
                  <a:pt x="245088" y="87147"/>
                </a:cubicBezTo>
                <a:cubicBezTo>
                  <a:pt x="245863" y="87535"/>
                  <a:pt x="245695" y="88596"/>
                  <a:pt x="245171" y="88984"/>
                </a:cubicBezTo>
                <a:cubicBezTo>
                  <a:pt x="244583" y="89422"/>
                  <a:pt x="244043" y="89203"/>
                  <a:pt x="243420" y="89169"/>
                </a:cubicBezTo>
                <a:cubicBezTo>
                  <a:pt x="242830" y="89135"/>
                  <a:pt x="241971" y="89388"/>
                  <a:pt x="241549" y="89793"/>
                </a:cubicBezTo>
                <a:cubicBezTo>
                  <a:pt x="241095" y="90231"/>
                  <a:pt x="241060" y="90753"/>
                  <a:pt x="240522" y="91090"/>
                </a:cubicBezTo>
                <a:cubicBezTo>
                  <a:pt x="240015" y="91410"/>
                  <a:pt x="239274" y="91663"/>
                  <a:pt x="238650" y="91848"/>
                </a:cubicBezTo>
                <a:cubicBezTo>
                  <a:pt x="237791" y="92101"/>
                  <a:pt x="237656" y="91764"/>
                  <a:pt x="237016" y="91511"/>
                </a:cubicBezTo>
                <a:cubicBezTo>
                  <a:pt x="235971" y="91107"/>
                  <a:pt x="235348" y="92337"/>
                  <a:pt x="234219" y="92135"/>
                </a:cubicBezTo>
                <a:cubicBezTo>
                  <a:pt x="233595" y="92034"/>
                  <a:pt x="233343" y="91343"/>
                  <a:pt x="232736" y="91377"/>
                </a:cubicBezTo>
                <a:cubicBezTo>
                  <a:pt x="231995" y="91427"/>
                  <a:pt x="232163" y="92202"/>
                  <a:pt x="232112" y="92758"/>
                </a:cubicBezTo>
                <a:cubicBezTo>
                  <a:pt x="232938" y="92573"/>
                  <a:pt x="233477" y="92725"/>
                  <a:pt x="234269" y="93028"/>
                </a:cubicBezTo>
                <a:cubicBezTo>
                  <a:pt x="234775" y="93230"/>
                  <a:pt x="235533" y="93752"/>
                  <a:pt x="236055" y="93736"/>
                </a:cubicBezTo>
                <a:cubicBezTo>
                  <a:pt x="237505" y="94089"/>
                  <a:pt x="239055" y="93938"/>
                  <a:pt x="240555" y="93938"/>
                </a:cubicBezTo>
                <a:cubicBezTo>
                  <a:pt x="241229" y="93938"/>
                  <a:pt x="241919" y="94005"/>
                  <a:pt x="242577" y="93870"/>
                </a:cubicBezTo>
                <a:cubicBezTo>
                  <a:pt x="243403" y="93685"/>
                  <a:pt x="243909" y="93062"/>
                  <a:pt x="244667" y="92809"/>
                </a:cubicBezTo>
                <a:cubicBezTo>
                  <a:pt x="245156" y="92640"/>
                  <a:pt x="245627" y="92741"/>
                  <a:pt x="246133" y="92691"/>
                </a:cubicBezTo>
                <a:cubicBezTo>
                  <a:pt x="246773" y="92640"/>
                  <a:pt x="247414" y="92455"/>
                  <a:pt x="248020" y="92270"/>
                </a:cubicBezTo>
                <a:cubicBezTo>
                  <a:pt x="249351" y="91848"/>
                  <a:pt x="250715" y="91444"/>
                  <a:pt x="252013" y="90955"/>
                </a:cubicBezTo>
                <a:cubicBezTo>
                  <a:pt x="252771" y="90686"/>
                  <a:pt x="253428" y="90113"/>
                  <a:pt x="254220" y="89927"/>
                </a:cubicBezTo>
                <a:cubicBezTo>
                  <a:pt x="254776" y="89793"/>
                  <a:pt x="255332" y="89911"/>
                  <a:pt x="255888" y="89877"/>
                </a:cubicBezTo>
                <a:cubicBezTo>
                  <a:pt x="256781" y="89793"/>
                  <a:pt x="257641" y="89557"/>
                  <a:pt x="258348" y="89001"/>
                </a:cubicBezTo>
                <a:cubicBezTo>
                  <a:pt x="259528" y="88074"/>
                  <a:pt x="260370" y="87518"/>
                  <a:pt x="261752" y="87012"/>
                </a:cubicBezTo>
                <a:cubicBezTo>
                  <a:pt x="263117" y="86507"/>
                  <a:pt x="265746" y="87231"/>
                  <a:pt x="266723" y="85850"/>
                </a:cubicBezTo>
                <a:cubicBezTo>
                  <a:pt x="266319" y="85681"/>
                  <a:pt x="265796" y="85614"/>
                  <a:pt x="265494" y="85294"/>
                </a:cubicBezTo>
                <a:cubicBezTo>
                  <a:pt x="266453" y="84333"/>
                  <a:pt x="267464" y="85277"/>
                  <a:pt x="268560" y="85159"/>
                </a:cubicBezTo>
                <a:cubicBezTo>
                  <a:pt x="269031" y="85108"/>
                  <a:pt x="269588" y="84923"/>
                  <a:pt x="269267" y="84333"/>
                </a:cubicBezTo>
                <a:cubicBezTo>
                  <a:pt x="268880" y="83625"/>
                  <a:pt x="267245" y="83979"/>
                  <a:pt x="266622" y="84080"/>
                </a:cubicBezTo>
                <a:close/>
                <a:moveTo>
                  <a:pt x="364130" y="83491"/>
                </a:moveTo>
                <a:cubicBezTo>
                  <a:pt x="364838" y="83693"/>
                  <a:pt x="365276" y="84485"/>
                  <a:pt x="366136" y="84317"/>
                </a:cubicBezTo>
                <a:cubicBezTo>
                  <a:pt x="366675" y="84199"/>
                  <a:pt x="369219" y="83205"/>
                  <a:pt x="368815" y="84468"/>
                </a:cubicBezTo>
                <a:cubicBezTo>
                  <a:pt x="368512" y="85446"/>
                  <a:pt x="367265" y="86389"/>
                  <a:pt x="366338" y="86760"/>
                </a:cubicBezTo>
                <a:cubicBezTo>
                  <a:pt x="365344" y="87164"/>
                  <a:pt x="363861" y="88024"/>
                  <a:pt x="362799" y="87687"/>
                </a:cubicBezTo>
                <a:lnTo>
                  <a:pt x="362799" y="87670"/>
                </a:lnTo>
                <a:cubicBezTo>
                  <a:pt x="362294" y="87518"/>
                  <a:pt x="361990" y="87417"/>
                  <a:pt x="361451" y="87552"/>
                </a:cubicBezTo>
                <a:cubicBezTo>
                  <a:pt x="360979" y="87670"/>
                  <a:pt x="360491" y="87990"/>
                  <a:pt x="360002" y="87923"/>
                </a:cubicBezTo>
                <a:cubicBezTo>
                  <a:pt x="359968" y="87282"/>
                  <a:pt x="360693" y="87282"/>
                  <a:pt x="360912" y="86811"/>
                </a:cubicBezTo>
                <a:cubicBezTo>
                  <a:pt x="361182" y="86271"/>
                  <a:pt x="360508" y="85614"/>
                  <a:pt x="360845" y="85075"/>
                </a:cubicBezTo>
                <a:cubicBezTo>
                  <a:pt x="361114" y="84654"/>
                  <a:pt x="361940" y="84536"/>
                  <a:pt x="362378" y="84367"/>
                </a:cubicBezTo>
                <a:cubicBezTo>
                  <a:pt x="363035" y="84131"/>
                  <a:pt x="363608" y="83879"/>
                  <a:pt x="364130" y="83491"/>
                </a:cubicBezTo>
                <a:close/>
                <a:moveTo>
                  <a:pt x="743369" y="83147"/>
                </a:moveTo>
                <a:lnTo>
                  <a:pt x="743378" y="83154"/>
                </a:lnTo>
                <a:lnTo>
                  <a:pt x="743344" y="83154"/>
                </a:lnTo>
                <a:close/>
                <a:moveTo>
                  <a:pt x="743074" y="82193"/>
                </a:moveTo>
                <a:cubicBezTo>
                  <a:pt x="743209" y="82160"/>
                  <a:pt x="743462" y="82177"/>
                  <a:pt x="743597" y="82193"/>
                </a:cubicBezTo>
                <a:cubicBezTo>
                  <a:pt x="743833" y="82227"/>
                  <a:pt x="743833" y="82244"/>
                  <a:pt x="743833" y="82497"/>
                </a:cubicBezTo>
                <a:cubicBezTo>
                  <a:pt x="743951" y="82429"/>
                  <a:pt x="744540" y="82109"/>
                  <a:pt x="744473" y="82497"/>
                </a:cubicBezTo>
                <a:cubicBezTo>
                  <a:pt x="744540" y="82884"/>
                  <a:pt x="744271" y="82901"/>
                  <a:pt x="743984" y="82969"/>
                </a:cubicBezTo>
                <a:lnTo>
                  <a:pt x="743369" y="83147"/>
                </a:lnTo>
                <a:lnTo>
                  <a:pt x="743074" y="82901"/>
                </a:lnTo>
                <a:cubicBezTo>
                  <a:pt x="742788" y="82632"/>
                  <a:pt x="742569" y="82295"/>
                  <a:pt x="743074" y="82193"/>
                </a:cubicBezTo>
                <a:close/>
                <a:moveTo>
                  <a:pt x="1349516" y="79851"/>
                </a:moveTo>
                <a:cubicBezTo>
                  <a:pt x="1350409" y="79935"/>
                  <a:pt x="1351066" y="80491"/>
                  <a:pt x="1351774" y="80946"/>
                </a:cubicBezTo>
                <a:cubicBezTo>
                  <a:pt x="1352161" y="81199"/>
                  <a:pt x="1352802" y="81486"/>
                  <a:pt x="1353273" y="81317"/>
                </a:cubicBezTo>
                <a:cubicBezTo>
                  <a:pt x="1353610" y="81182"/>
                  <a:pt x="1353880" y="80913"/>
                  <a:pt x="1354284" y="81014"/>
                </a:cubicBezTo>
                <a:cubicBezTo>
                  <a:pt x="1354470" y="81064"/>
                  <a:pt x="1354655" y="81216"/>
                  <a:pt x="1354840" y="81283"/>
                </a:cubicBezTo>
                <a:cubicBezTo>
                  <a:pt x="1355144" y="81401"/>
                  <a:pt x="1355413" y="81486"/>
                  <a:pt x="1355717" y="81536"/>
                </a:cubicBezTo>
                <a:cubicBezTo>
                  <a:pt x="1355986" y="81587"/>
                  <a:pt x="1356273" y="81536"/>
                  <a:pt x="1356525" y="81587"/>
                </a:cubicBezTo>
                <a:cubicBezTo>
                  <a:pt x="1357149" y="81705"/>
                  <a:pt x="1357806" y="82227"/>
                  <a:pt x="1358295" y="82547"/>
                </a:cubicBezTo>
                <a:cubicBezTo>
                  <a:pt x="1358160" y="82834"/>
                  <a:pt x="1357739" y="82699"/>
                  <a:pt x="1357570" y="82901"/>
                </a:cubicBezTo>
                <a:cubicBezTo>
                  <a:pt x="1357402" y="83103"/>
                  <a:pt x="1357638" y="83474"/>
                  <a:pt x="1357638" y="83693"/>
                </a:cubicBezTo>
                <a:cubicBezTo>
                  <a:pt x="1357604" y="84418"/>
                  <a:pt x="1356424" y="83912"/>
                  <a:pt x="1356087" y="83760"/>
                </a:cubicBezTo>
                <a:cubicBezTo>
                  <a:pt x="1354942" y="83255"/>
                  <a:pt x="1353661" y="83103"/>
                  <a:pt x="1352498" y="82665"/>
                </a:cubicBezTo>
                <a:cubicBezTo>
                  <a:pt x="1352009" y="82463"/>
                  <a:pt x="1351723" y="82227"/>
                  <a:pt x="1351167" y="82261"/>
                </a:cubicBezTo>
                <a:cubicBezTo>
                  <a:pt x="1350881" y="82278"/>
                  <a:pt x="1350645" y="82294"/>
                  <a:pt x="1350358" y="82210"/>
                </a:cubicBezTo>
                <a:cubicBezTo>
                  <a:pt x="1349988" y="82092"/>
                  <a:pt x="1349651" y="81873"/>
                  <a:pt x="1349229" y="81654"/>
                </a:cubicBezTo>
                <a:cubicBezTo>
                  <a:pt x="1349061" y="81604"/>
                  <a:pt x="1348875" y="81604"/>
                  <a:pt x="1348741" y="81705"/>
                </a:cubicBezTo>
                <a:cubicBezTo>
                  <a:pt x="1348623" y="81789"/>
                  <a:pt x="1348623" y="82008"/>
                  <a:pt x="1348488" y="82092"/>
                </a:cubicBezTo>
                <a:cubicBezTo>
                  <a:pt x="1348319" y="82210"/>
                  <a:pt x="1347949" y="82008"/>
                  <a:pt x="1347780" y="81957"/>
                </a:cubicBezTo>
                <a:cubicBezTo>
                  <a:pt x="1347561" y="81890"/>
                  <a:pt x="1347325" y="81856"/>
                  <a:pt x="1347106" y="81789"/>
                </a:cubicBezTo>
                <a:cubicBezTo>
                  <a:pt x="1346500" y="81620"/>
                  <a:pt x="1345842" y="81384"/>
                  <a:pt x="1345286" y="81081"/>
                </a:cubicBezTo>
                <a:lnTo>
                  <a:pt x="1345269" y="81064"/>
                </a:lnTo>
                <a:cubicBezTo>
                  <a:pt x="1344916" y="80879"/>
                  <a:pt x="1344579" y="80609"/>
                  <a:pt x="1344393" y="80222"/>
                </a:cubicBezTo>
                <a:cubicBezTo>
                  <a:pt x="1344275" y="79952"/>
                  <a:pt x="1344444" y="79902"/>
                  <a:pt x="1344713" y="80020"/>
                </a:cubicBezTo>
                <a:cubicBezTo>
                  <a:pt x="1345034" y="80154"/>
                  <a:pt x="1345303" y="80323"/>
                  <a:pt x="1345640" y="80407"/>
                </a:cubicBezTo>
                <a:cubicBezTo>
                  <a:pt x="1345893" y="80475"/>
                  <a:pt x="1346415" y="80710"/>
                  <a:pt x="1346651" y="80643"/>
                </a:cubicBezTo>
                <a:cubicBezTo>
                  <a:pt x="1346887" y="80576"/>
                  <a:pt x="1346820" y="80340"/>
                  <a:pt x="1347106" y="80306"/>
                </a:cubicBezTo>
                <a:cubicBezTo>
                  <a:pt x="1347460" y="80272"/>
                  <a:pt x="1347881" y="80508"/>
                  <a:pt x="1348235" y="80542"/>
                </a:cubicBezTo>
                <a:cubicBezTo>
                  <a:pt x="1348572" y="80576"/>
                  <a:pt x="1348859" y="80525"/>
                  <a:pt x="1349044" y="80222"/>
                </a:cubicBezTo>
                <a:cubicBezTo>
                  <a:pt x="1349212" y="79952"/>
                  <a:pt x="1349128" y="79817"/>
                  <a:pt x="1349516" y="79851"/>
                </a:cubicBezTo>
                <a:close/>
                <a:moveTo>
                  <a:pt x="756657" y="73700"/>
                </a:moveTo>
                <a:cubicBezTo>
                  <a:pt x="757111" y="74020"/>
                  <a:pt x="756387" y="74307"/>
                  <a:pt x="756134" y="74307"/>
                </a:cubicBezTo>
                <a:cubicBezTo>
                  <a:pt x="755898" y="74307"/>
                  <a:pt x="755881" y="74290"/>
                  <a:pt x="755747" y="74441"/>
                </a:cubicBezTo>
                <a:lnTo>
                  <a:pt x="755747" y="74475"/>
                </a:lnTo>
                <a:cubicBezTo>
                  <a:pt x="755612" y="74593"/>
                  <a:pt x="755612" y="74711"/>
                  <a:pt x="755410" y="74745"/>
                </a:cubicBezTo>
                <a:cubicBezTo>
                  <a:pt x="755140" y="74778"/>
                  <a:pt x="754820" y="74340"/>
                  <a:pt x="754685" y="74172"/>
                </a:cubicBezTo>
                <a:cubicBezTo>
                  <a:pt x="754736" y="73717"/>
                  <a:pt x="755224" y="73717"/>
                  <a:pt x="755544" y="73767"/>
                </a:cubicBezTo>
                <a:cubicBezTo>
                  <a:pt x="755730" y="73784"/>
                  <a:pt x="755881" y="73801"/>
                  <a:pt x="756084" y="73767"/>
                </a:cubicBezTo>
                <a:cubicBezTo>
                  <a:pt x="756252" y="73717"/>
                  <a:pt x="756505" y="73582"/>
                  <a:pt x="756657" y="73700"/>
                </a:cubicBezTo>
                <a:close/>
                <a:moveTo>
                  <a:pt x="773236" y="70684"/>
                </a:moveTo>
                <a:lnTo>
                  <a:pt x="773422" y="71190"/>
                </a:lnTo>
                <a:lnTo>
                  <a:pt x="773439" y="71190"/>
                </a:lnTo>
                <a:close/>
                <a:moveTo>
                  <a:pt x="366101" y="70432"/>
                </a:moveTo>
                <a:cubicBezTo>
                  <a:pt x="368444" y="70752"/>
                  <a:pt x="365967" y="72403"/>
                  <a:pt x="366320" y="73634"/>
                </a:cubicBezTo>
                <a:cubicBezTo>
                  <a:pt x="367230" y="73768"/>
                  <a:pt x="367315" y="73212"/>
                  <a:pt x="367921" y="72858"/>
                </a:cubicBezTo>
                <a:cubicBezTo>
                  <a:pt x="368444" y="72572"/>
                  <a:pt x="368528" y="72488"/>
                  <a:pt x="369320" y="72707"/>
                </a:cubicBezTo>
                <a:cubicBezTo>
                  <a:pt x="370449" y="73027"/>
                  <a:pt x="370533" y="73516"/>
                  <a:pt x="371274" y="74324"/>
                </a:cubicBezTo>
                <a:cubicBezTo>
                  <a:pt x="372033" y="75133"/>
                  <a:pt x="373027" y="74763"/>
                  <a:pt x="373970" y="75369"/>
                </a:cubicBezTo>
                <a:cubicBezTo>
                  <a:pt x="375302" y="76228"/>
                  <a:pt x="374055" y="76734"/>
                  <a:pt x="374291" y="77981"/>
                </a:cubicBezTo>
                <a:cubicBezTo>
                  <a:pt x="374847" y="77981"/>
                  <a:pt x="375352" y="78183"/>
                  <a:pt x="375858" y="78385"/>
                </a:cubicBezTo>
                <a:cubicBezTo>
                  <a:pt x="376144" y="78486"/>
                  <a:pt x="375976" y="78807"/>
                  <a:pt x="376397" y="78891"/>
                </a:cubicBezTo>
                <a:cubicBezTo>
                  <a:pt x="376498" y="78908"/>
                  <a:pt x="376818" y="78689"/>
                  <a:pt x="376953" y="78689"/>
                </a:cubicBezTo>
                <a:cubicBezTo>
                  <a:pt x="378082" y="78604"/>
                  <a:pt x="379969" y="78251"/>
                  <a:pt x="379144" y="80138"/>
                </a:cubicBezTo>
                <a:cubicBezTo>
                  <a:pt x="378335" y="81974"/>
                  <a:pt x="373027" y="81621"/>
                  <a:pt x="371291" y="81048"/>
                </a:cubicBezTo>
                <a:cubicBezTo>
                  <a:pt x="371342" y="80407"/>
                  <a:pt x="371561" y="79936"/>
                  <a:pt x="371359" y="79245"/>
                </a:cubicBezTo>
                <a:cubicBezTo>
                  <a:pt x="370668" y="79160"/>
                  <a:pt x="370196" y="79211"/>
                  <a:pt x="369488" y="79009"/>
                </a:cubicBezTo>
                <a:cubicBezTo>
                  <a:pt x="368713" y="78790"/>
                  <a:pt x="368090" y="78689"/>
                  <a:pt x="367214" y="78722"/>
                </a:cubicBezTo>
                <a:cubicBezTo>
                  <a:pt x="365764" y="78807"/>
                  <a:pt x="364939" y="79531"/>
                  <a:pt x="363843" y="80441"/>
                </a:cubicBezTo>
                <a:cubicBezTo>
                  <a:pt x="362563" y="81486"/>
                  <a:pt x="361451" y="82918"/>
                  <a:pt x="359715" y="82817"/>
                </a:cubicBezTo>
                <a:cubicBezTo>
                  <a:pt x="357440" y="82682"/>
                  <a:pt x="357272" y="82446"/>
                  <a:pt x="356749" y="80576"/>
                </a:cubicBezTo>
                <a:cubicBezTo>
                  <a:pt x="355452" y="80862"/>
                  <a:pt x="354643" y="81115"/>
                  <a:pt x="353278" y="80761"/>
                </a:cubicBezTo>
                <a:cubicBezTo>
                  <a:pt x="353245" y="79885"/>
                  <a:pt x="355823" y="78705"/>
                  <a:pt x="356564" y="78368"/>
                </a:cubicBezTo>
                <a:cubicBezTo>
                  <a:pt x="357996" y="77711"/>
                  <a:pt x="358654" y="77661"/>
                  <a:pt x="359311" y="76178"/>
                </a:cubicBezTo>
                <a:cubicBezTo>
                  <a:pt x="359816" y="75066"/>
                  <a:pt x="360322" y="74341"/>
                  <a:pt x="361400" y="73752"/>
                </a:cubicBezTo>
                <a:cubicBezTo>
                  <a:pt x="363186" y="72774"/>
                  <a:pt x="364652" y="71763"/>
                  <a:pt x="366101" y="70432"/>
                </a:cubicBezTo>
                <a:close/>
                <a:moveTo>
                  <a:pt x="368848" y="69421"/>
                </a:moveTo>
                <a:cubicBezTo>
                  <a:pt x="369455" y="68882"/>
                  <a:pt x="370129" y="69320"/>
                  <a:pt x="370129" y="70196"/>
                </a:cubicBezTo>
                <a:cubicBezTo>
                  <a:pt x="370129" y="70685"/>
                  <a:pt x="369842" y="71157"/>
                  <a:pt x="369387" y="71359"/>
                </a:cubicBezTo>
                <a:cubicBezTo>
                  <a:pt x="369118" y="71477"/>
                  <a:pt x="368359" y="71729"/>
                  <a:pt x="368107" y="71595"/>
                </a:cubicBezTo>
                <a:lnTo>
                  <a:pt x="368107" y="71578"/>
                </a:lnTo>
                <a:cubicBezTo>
                  <a:pt x="368123" y="71544"/>
                  <a:pt x="368123" y="71477"/>
                  <a:pt x="368140" y="71426"/>
                </a:cubicBezTo>
                <a:cubicBezTo>
                  <a:pt x="368612" y="71258"/>
                  <a:pt x="368123" y="70533"/>
                  <a:pt x="368056" y="70247"/>
                </a:cubicBezTo>
                <a:cubicBezTo>
                  <a:pt x="367938" y="69741"/>
                  <a:pt x="368359" y="69421"/>
                  <a:pt x="368848" y="69421"/>
                </a:cubicBezTo>
                <a:close/>
                <a:moveTo>
                  <a:pt x="824293" y="68965"/>
                </a:moveTo>
                <a:cubicBezTo>
                  <a:pt x="824259" y="69235"/>
                  <a:pt x="824242" y="69521"/>
                  <a:pt x="824209" y="69791"/>
                </a:cubicBezTo>
                <a:cubicBezTo>
                  <a:pt x="824394" y="69724"/>
                  <a:pt x="824596" y="69656"/>
                  <a:pt x="824781" y="69589"/>
                </a:cubicBezTo>
                <a:cubicBezTo>
                  <a:pt x="824613" y="69420"/>
                  <a:pt x="824444" y="69201"/>
                  <a:pt x="824293" y="68965"/>
                </a:cubicBezTo>
                <a:close/>
                <a:moveTo>
                  <a:pt x="751752" y="67718"/>
                </a:moveTo>
                <a:cubicBezTo>
                  <a:pt x="751752" y="67718"/>
                  <a:pt x="751533" y="67803"/>
                  <a:pt x="751533" y="67803"/>
                </a:cubicBezTo>
                <a:lnTo>
                  <a:pt x="751550" y="67803"/>
                </a:lnTo>
                <a:close/>
                <a:moveTo>
                  <a:pt x="612351" y="66893"/>
                </a:moveTo>
                <a:cubicBezTo>
                  <a:pt x="613143" y="67162"/>
                  <a:pt x="612957" y="68224"/>
                  <a:pt x="613783" y="68274"/>
                </a:cubicBezTo>
                <a:cubicBezTo>
                  <a:pt x="614440" y="68325"/>
                  <a:pt x="615047" y="67718"/>
                  <a:pt x="615721" y="67668"/>
                </a:cubicBezTo>
                <a:cubicBezTo>
                  <a:pt x="616075" y="67651"/>
                  <a:pt x="618047" y="67668"/>
                  <a:pt x="617255" y="68544"/>
                </a:cubicBezTo>
                <a:cubicBezTo>
                  <a:pt x="616851" y="68999"/>
                  <a:pt x="615384" y="68224"/>
                  <a:pt x="615688" y="69387"/>
                </a:cubicBezTo>
                <a:cubicBezTo>
                  <a:pt x="615975" y="69454"/>
                  <a:pt x="616295" y="69555"/>
                  <a:pt x="616514" y="69740"/>
                </a:cubicBezTo>
                <a:cubicBezTo>
                  <a:pt x="616295" y="69926"/>
                  <a:pt x="616142" y="70212"/>
                  <a:pt x="616092" y="70499"/>
                </a:cubicBezTo>
                <a:cubicBezTo>
                  <a:pt x="616564" y="70499"/>
                  <a:pt x="617744" y="70398"/>
                  <a:pt x="617760" y="71038"/>
                </a:cubicBezTo>
                <a:cubicBezTo>
                  <a:pt x="618400" y="71105"/>
                  <a:pt x="620137" y="71375"/>
                  <a:pt x="619411" y="72201"/>
                </a:cubicBezTo>
                <a:cubicBezTo>
                  <a:pt x="619613" y="72335"/>
                  <a:pt x="619681" y="72403"/>
                  <a:pt x="619681" y="72689"/>
                </a:cubicBezTo>
                <a:cubicBezTo>
                  <a:pt x="619293" y="72689"/>
                  <a:pt x="618804" y="72807"/>
                  <a:pt x="618636" y="73178"/>
                </a:cubicBezTo>
                <a:cubicBezTo>
                  <a:pt x="619057" y="73144"/>
                  <a:pt x="619782" y="73144"/>
                  <a:pt x="620035" y="73498"/>
                </a:cubicBezTo>
                <a:cubicBezTo>
                  <a:pt x="620607" y="74324"/>
                  <a:pt x="619327" y="74576"/>
                  <a:pt x="618855" y="74728"/>
                </a:cubicBezTo>
                <a:cubicBezTo>
                  <a:pt x="618248" y="74947"/>
                  <a:pt x="618130" y="75082"/>
                  <a:pt x="617760" y="75520"/>
                </a:cubicBezTo>
                <a:cubicBezTo>
                  <a:pt x="617373" y="76009"/>
                  <a:pt x="617390" y="75840"/>
                  <a:pt x="616952" y="76009"/>
                </a:cubicBezTo>
                <a:cubicBezTo>
                  <a:pt x="616345" y="76245"/>
                  <a:pt x="616632" y="75941"/>
                  <a:pt x="616379" y="76447"/>
                </a:cubicBezTo>
                <a:cubicBezTo>
                  <a:pt x="616244" y="76716"/>
                  <a:pt x="616312" y="77138"/>
                  <a:pt x="616025" y="77340"/>
                </a:cubicBezTo>
                <a:cubicBezTo>
                  <a:pt x="615587" y="77643"/>
                  <a:pt x="614676" y="77390"/>
                  <a:pt x="614155" y="77593"/>
                </a:cubicBezTo>
                <a:cubicBezTo>
                  <a:pt x="613699" y="77761"/>
                  <a:pt x="613312" y="78064"/>
                  <a:pt x="612839" y="78216"/>
                </a:cubicBezTo>
                <a:cubicBezTo>
                  <a:pt x="611323" y="78705"/>
                  <a:pt x="609756" y="79126"/>
                  <a:pt x="608223" y="79564"/>
                </a:cubicBezTo>
                <a:cubicBezTo>
                  <a:pt x="606723" y="80002"/>
                  <a:pt x="605173" y="80828"/>
                  <a:pt x="603606" y="80828"/>
                </a:cubicBezTo>
                <a:cubicBezTo>
                  <a:pt x="602392" y="80845"/>
                  <a:pt x="602830" y="81182"/>
                  <a:pt x="602039" y="81771"/>
                </a:cubicBezTo>
                <a:cubicBezTo>
                  <a:pt x="601770" y="81957"/>
                  <a:pt x="601534" y="81873"/>
                  <a:pt x="601315" y="82007"/>
                </a:cubicBezTo>
                <a:cubicBezTo>
                  <a:pt x="601028" y="82176"/>
                  <a:pt x="601113" y="82277"/>
                  <a:pt x="600911" y="82429"/>
                </a:cubicBezTo>
                <a:cubicBezTo>
                  <a:pt x="600759" y="82547"/>
                  <a:pt x="600894" y="82665"/>
                  <a:pt x="600641" y="82766"/>
                </a:cubicBezTo>
                <a:cubicBezTo>
                  <a:pt x="600422" y="82867"/>
                  <a:pt x="599680" y="82597"/>
                  <a:pt x="599495" y="82547"/>
                </a:cubicBezTo>
                <a:cubicBezTo>
                  <a:pt x="598501" y="82277"/>
                  <a:pt x="597591" y="81856"/>
                  <a:pt x="596580" y="81670"/>
                </a:cubicBezTo>
                <a:cubicBezTo>
                  <a:pt x="595350" y="81451"/>
                  <a:pt x="594272" y="81232"/>
                  <a:pt x="593041" y="81182"/>
                </a:cubicBezTo>
                <a:cubicBezTo>
                  <a:pt x="593057" y="79716"/>
                  <a:pt x="592014" y="80592"/>
                  <a:pt x="591187" y="80474"/>
                </a:cubicBezTo>
                <a:cubicBezTo>
                  <a:pt x="591137" y="80154"/>
                  <a:pt x="591271" y="79547"/>
                  <a:pt x="590782" y="79547"/>
                </a:cubicBezTo>
                <a:cubicBezTo>
                  <a:pt x="590295" y="79547"/>
                  <a:pt x="590396" y="80053"/>
                  <a:pt x="590160" y="80272"/>
                </a:cubicBezTo>
                <a:cubicBezTo>
                  <a:pt x="589216" y="81131"/>
                  <a:pt x="588424" y="80407"/>
                  <a:pt x="587464" y="80204"/>
                </a:cubicBezTo>
                <a:cubicBezTo>
                  <a:pt x="586655" y="80019"/>
                  <a:pt x="584295" y="80491"/>
                  <a:pt x="585172" y="78907"/>
                </a:cubicBezTo>
                <a:cubicBezTo>
                  <a:pt x="585678" y="77980"/>
                  <a:pt x="586419" y="78519"/>
                  <a:pt x="587026" y="79109"/>
                </a:cubicBezTo>
                <a:cubicBezTo>
                  <a:pt x="587363" y="78587"/>
                  <a:pt x="588086" y="78570"/>
                  <a:pt x="588474" y="78081"/>
                </a:cubicBezTo>
                <a:cubicBezTo>
                  <a:pt x="588677" y="77828"/>
                  <a:pt x="588895" y="77171"/>
                  <a:pt x="588895" y="76801"/>
                </a:cubicBezTo>
                <a:cubicBezTo>
                  <a:pt x="588541" y="76750"/>
                  <a:pt x="587801" y="77037"/>
                  <a:pt x="587481" y="76767"/>
                </a:cubicBezTo>
                <a:cubicBezTo>
                  <a:pt x="587261" y="76582"/>
                  <a:pt x="587396" y="76110"/>
                  <a:pt x="587312" y="75840"/>
                </a:cubicBezTo>
                <a:cubicBezTo>
                  <a:pt x="586469" y="76009"/>
                  <a:pt x="585660" y="75486"/>
                  <a:pt x="584817" y="75537"/>
                </a:cubicBezTo>
                <a:cubicBezTo>
                  <a:pt x="584211" y="75571"/>
                  <a:pt x="583773" y="76076"/>
                  <a:pt x="583133" y="75857"/>
                </a:cubicBezTo>
                <a:cubicBezTo>
                  <a:pt x="582913" y="75773"/>
                  <a:pt x="582864" y="75503"/>
                  <a:pt x="582577" y="75469"/>
                </a:cubicBezTo>
                <a:cubicBezTo>
                  <a:pt x="582325" y="75436"/>
                  <a:pt x="581920" y="76009"/>
                  <a:pt x="581566" y="75705"/>
                </a:cubicBezTo>
                <a:cubicBezTo>
                  <a:pt x="581062" y="75250"/>
                  <a:pt x="581870" y="74930"/>
                  <a:pt x="582190" y="74897"/>
                </a:cubicBezTo>
                <a:cubicBezTo>
                  <a:pt x="582645" y="74846"/>
                  <a:pt x="583015" y="75099"/>
                  <a:pt x="583436" y="74964"/>
                </a:cubicBezTo>
                <a:cubicBezTo>
                  <a:pt x="583722" y="74880"/>
                  <a:pt x="583941" y="74610"/>
                  <a:pt x="584211" y="74492"/>
                </a:cubicBezTo>
                <a:cubicBezTo>
                  <a:pt x="584767" y="74239"/>
                  <a:pt x="585323" y="74273"/>
                  <a:pt x="585946" y="74290"/>
                </a:cubicBezTo>
                <a:cubicBezTo>
                  <a:pt x="586991" y="74324"/>
                  <a:pt x="590243" y="75587"/>
                  <a:pt x="590025" y="73447"/>
                </a:cubicBezTo>
                <a:cubicBezTo>
                  <a:pt x="589435" y="73666"/>
                  <a:pt x="588964" y="74020"/>
                  <a:pt x="588306" y="73784"/>
                </a:cubicBezTo>
                <a:cubicBezTo>
                  <a:pt x="588256" y="73195"/>
                  <a:pt x="589183" y="72891"/>
                  <a:pt x="589655" y="72858"/>
                </a:cubicBezTo>
                <a:cubicBezTo>
                  <a:pt x="589621" y="72184"/>
                  <a:pt x="589132" y="72167"/>
                  <a:pt x="588559" y="72285"/>
                </a:cubicBezTo>
                <a:cubicBezTo>
                  <a:pt x="587985" y="72420"/>
                  <a:pt x="587717" y="72655"/>
                  <a:pt x="587144" y="72420"/>
                </a:cubicBezTo>
                <a:cubicBezTo>
                  <a:pt x="586823" y="72302"/>
                  <a:pt x="586604" y="71914"/>
                  <a:pt x="586267" y="71830"/>
                </a:cubicBezTo>
                <a:cubicBezTo>
                  <a:pt x="585441" y="71594"/>
                  <a:pt x="584278" y="72554"/>
                  <a:pt x="583385" y="72639"/>
                </a:cubicBezTo>
                <a:cubicBezTo>
                  <a:pt x="582762" y="72689"/>
                  <a:pt x="582762" y="72403"/>
                  <a:pt x="582240" y="72335"/>
                </a:cubicBezTo>
                <a:lnTo>
                  <a:pt x="582207" y="72335"/>
                </a:lnTo>
                <a:cubicBezTo>
                  <a:pt x="581769" y="72285"/>
                  <a:pt x="581078" y="72824"/>
                  <a:pt x="580674" y="72622"/>
                </a:cubicBezTo>
                <a:cubicBezTo>
                  <a:pt x="580100" y="72352"/>
                  <a:pt x="580471" y="71914"/>
                  <a:pt x="580859" y="71847"/>
                </a:cubicBezTo>
                <a:cubicBezTo>
                  <a:pt x="581213" y="71779"/>
                  <a:pt x="581651" y="72217"/>
                  <a:pt x="582005" y="71965"/>
                </a:cubicBezTo>
                <a:cubicBezTo>
                  <a:pt x="582089" y="71897"/>
                  <a:pt x="582089" y="71510"/>
                  <a:pt x="582207" y="71375"/>
                </a:cubicBezTo>
                <a:cubicBezTo>
                  <a:pt x="582661" y="70886"/>
                  <a:pt x="582628" y="71240"/>
                  <a:pt x="583250" y="71173"/>
                </a:cubicBezTo>
                <a:cubicBezTo>
                  <a:pt x="583604" y="71139"/>
                  <a:pt x="584026" y="70903"/>
                  <a:pt x="584514" y="70886"/>
                </a:cubicBezTo>
                <a:cubicBezTo>
                  <a:pt x="584582" y="70549"/>
                  <a:pt x="584211" y="70094"/>
                  <a:pt x="584245" y="69926"/>
                </a:cubicBezTo>
                <a:cubicBezTo>
                  <a:pt x="584312" y="69589"/>
                  <a:pt x="584801" y="69420"/>
                  <a:pt x="585070" y="69302"/>
                </a:cubicBezTo>
                <a:cubicBezTo>
                  <a:pt x="585239" y="69218"/>
                  <a:pt x="585576" y="69033"/>
                  <a:pt x="585778" y="69083"/>
                </a:cubicBezTo>
                <a:cubicBezTo>
                  <a:pt x="586049" y="69151"/>
                  <a:pt x="585980" y="69420"/>
                  <a:pt x="586132" y="69488"/>
                </a:cubicBezTo>
                <a:cubicBezTo>
                  <a:pt x="586452" y="69639"/>
                  <a:pt x="586873" y="69488"/>
                  <a:pt x="587210" y="69639"/>
                </a:cubicBezTo>
                <a:cubicBezTo>
                  <a:pt x="587665" y="69841"/>
                  <a:pt x="588103" y="71139"/>
                  <a:pt x="588778" y="70650"/>
                </a:cubicBezTo>
                <a:cubicBezTo>
                  <a:pt x="589520" y="70111"/>
                  <a:pt x="588103" y="69538"/>
                  <a:pt x="587750" y="69420"/>
                </a:cubicBezTo>
                <a:cubicBezTo>
                  <a:pt x="588037" y="69336"/>
                  <a:pt x="588356" y="69269"/>
                  <a:pt x="588644" y="69184"/>
                </a:cubicBezTo>
                <a:cubicBezTo>
                  <a:pt x="588592" y="68409"/>
                  <a:pt x="586807" y="68679"/>
                  <a:pt x="587043" y="67718"/>
                </a:cubicBezTo>
                <a:cubicBezTo>
                  <a:pt x="588677" y="67853"/>
                  <a:pt x="590160" y="68376"/>
                  <a:pt x="591659" y="69151"/>
                </a:cubicBezTo>
                <a:cubicBezTo>
                  <a:pt x="591980" y="69302"/>
                  <a:pt x="593041" y="69875"/>
                  <a:pt x="592872" y="70263"/>
                </a:cubicBezTo>
                <a:cubicBezTo>
                  <a:pt x="592671" y="70735"/>
                  <a:pt x="591744" y="70246"/>
                  <a:pt x="591676" y="70869"/>
                </a:cubicBezTo>
                <a:cubicBezTo>
                  <a:pt x="591861" y="70886"/>
                  <a:pt x="592097" y="70987"/>
                  <a:pt x="592265" y="71021"/>
                </a:cubicBezTo>
                <a:cubicBezTo>
                  <a:pt x="591878" y="71257"/>
                  <a:pt x="591777" y="71644"/>
                  <a:pt x="591945" y="72049"/>
                </a:cubicBezTo>
                <a:cubicBezTo>
                  <a:pt x="592805" y="71998"/>
                  <a:pt x="592671" y="72403"/>
                  <a:pt x="592772" y="73094"/>
                </a:cubicBezTo>
                <a:cubicBezTo>
                  <a:pt x="593226" y="72436"/>
                  <a:pt x="593917" y="70802"/>
                  <a:pt x="595113" y="71948"/>
                </a:cubicBezTo>
                <a:cubicBezTo>
                  <a:pt x="595670" y="71375"/>
                  <a:pt x="595754" y="69673"/>
                  <a:pt x="596513" y="69454"/>
                </a:cubicBezTo>
                <a:cubicBezTo>
                  <a:pt x="596799" y="69370"/>
                  <a:pt x="597726" y="69639"/>
                  <a:pt x="597945" y="69808"/>
                </a:cubicBezTo>
                <a:cubicBezTo>
                  <a:pt x="598298" y="70077"/>
                  <a:pt x="598248" y="70684"/>
                  <a:pt x="598787" y="70650"/>
                </a:cubicBezTo>
                <a:cubicBezTo>
                  <a:pt x="598855" y="70398"/>
                  <a:pt x="598804" y="69825"/>
                  <a:pt x="598972" y="69589"/>
                </a:cubicBezTo>
                <a:cubicBezTo>
                  <a:pt x="599309" y="69151"/>
                  <a:pt x="600134" y="69134"/>
                  <a:pt x="600624" y="69100"/>
                </a:cubicBezTo>
                <a:cubicBezTo>
                  <a:pt x="601467" y="66151"/>
                  <a:pt x="602982" y="70954"/>
                  <a:pt x="603858" y="70785"/>
                </a:cubicBezTo>
                <a:cubicBezTo>
                  <a:pt x="603993" y="70313"/>
                  <a:pt x="603740" y="69774"/>
                  <a:pt x="603690" y="69285"/>
                </a:cubicBezTo>
                <a:cubicBezTo>
                  <a:pt x="604448" y="69117"/>
                  <a:pt x="605476" y="68982"/>
                  <a:pt x="605914" y="69724"/>
                </a:cubicBezTo>
                <a:cubicBezTo>
                  <a:pt x="606200" y="67836"/>
                  <a:pt x="608779" y="70280"/>
                  <a:pt x="609351" y="68763"/>
                </a:cubicBezTo>
                <a:cubicBezTo>
                  <a:pt x="609705" y="67819"/>
                  <a:pt x="609200" y="67803"/>
                  <a:pt x="610464" y="67449"/>
                </a:cubicBezTo>
                <a:cubicBezTo>
                  <a:pt x="611020" y="67297"/>
                  <a:pt x="611761" y="66707"/>
                  <a:pt x="612351" y="66893"/>
                </a:cubicBezTo>
                <a:close/>
                <a:moveTo>
                  <a:pt x="252131" y="64601"/>
                </a:moveTo>
                <a:cubicBezTo>
                  <a:pt x="251205" y="64315"/>
                  <a:pt x="249991" y="64635"/>
                  <a:pt x="249065" y="64787"/>
                </a:cubicBezTo>
                <a:cubicBezTo>
                  <a:pt x="247312" y="65056"/>
                  <a:pt x="245627" y="65714"/>
                  <a:pt x="243909" y="66135"/>
                </a:cubicBezTo>
                <a:cubicBezTo>
                  <a:pt x="242493" y="66489"/>
                  <a:pt x="241279" y="66725"/>
                  <a:pt x="239847" y="66843"/>
                </a:cubicBezTo>
                <a:cubicBezTo>
                  <a:pt x="239139" y="66910"/>
                  <a:pt x="238566" y="67264"/>
                  <a:pt x="237875" y="67365"/>
                </a:cubicBezTo>
                <a:cubicBezTo>
                  <a:pt x="237050" y="67466"/>
                  <a:pt x="236123" y="67247"/>
                  <a:pt x="235263" y="67314"/>
                </a:cubicBezTo>
                <a:cubicBezTo>
                  <a:pt x="234118" y="67382"/>
                  <a:pt x="232938" y="67584"/>
                  <a:pt x="231809" y="67820"/>
                </a:cubicBezTo>
                <a:cubicBezTo>
                  <a:pt x="230613" y="68056"/>
                  <a:pt x="228743" y="68140"/>
                  <a:pt x="228810" y="69775"/>
                </a:cubicBezTo>
                <a:cubicBezTo>
                  <a:pt x="229298" y="70499"/>
                  <a:pt x="230259" y="69690"/>
                  <a:pt x="230899" y="69488"/>
                </a:cubicBezTo>
                <a:cubicBezTo>
                  <a:pt x="231624" y="69252"/>
                  <a:pt x="232567" y="69101"/>
                  <a:pt x="233309" y="69370"/>
                </a:cubicBezTo>
                <a:cubicBezTo>
                  <a:pt x="233680" y="69505"/>
                  <a:pt x="234000" y="69808"/>
                  <a:pt x="234404" y="69909"/>
                </a:cubicBezTo>
                <a:cubicBezTo>
                  <a:pt x="235146" y="70112"/>
                  <a:pt x="235263" y="69741"/>
                  <a:pt x="235887" y="69421"/>
                </a:cubicBezTo>
                <a:cubicBezTo>
                  <a:pt x="236645" y="69033"/>
                  <a:pt x="240606" y="67348"/>
                  <a:pt x="241213" y="68544"/>
                </a:cubicBezTo>
                <a:cubicBezTo>
                  <a:pt x="241971" y="69977"/>
                  <a:pt x="238886" y="69724"/>
                  <a:pt x="238330" y="69657"/>
                </a:cubicBezTo>
                <a:cubicBezTo>
                  <a:pt x="237673" y="69589"/>
                  <a:pt x="236982" y="69471"/>
                  <a:pt x="236696" y="70044"/>
                </a:cubicBezTo>
                <a:cubicBezTo>
                  <a:pt x="236544" y="70331"/>
                  <a:pt x="236628" y="70684"/>
                  <a:pt x="236409" y="70954"/>
                </a:cubicBezTo>
                <a:cubicBezTo>
                  <a:pt x="236089" y="71375"/>
                  <a:pt x="235449" y="71662"/>
                  <a:pt x="234943" y="71426"/>
                </a:cubicBezTo>
                <a:cubicBezTo>
                  <a:pt x="234589" y="71257"/>
                  <a:pt x="234589" y="70903"/>
                  <a:pt x="234236" y="70870"/>
                </a:cubicBezTo>
                <a:cubicBezTo>
                  <a:pt x="233797" y="70819"/>
                  <a:pt x="233140" y="71443"/>
                  <a:pt x="232753" y="71594"/>
                </a:cubicBezTo>
                <a:cubicBezTo>
                  <a:pt x="232315" y="71797"/>
                  <a:pt x="231759" y="71813"/>
                  <a:pt x="231304" y="71999"/>
                </a:cubicBezTo>
                <a:cubicBezTo>
                  <a:pt x="229046" y="72959"/>
                  <a:pt x="233444" y="74526"/>
                  <a:pt x="234404" y="74206"/>
                </a:cubicBezTo>
                <a:cubicBezTo>
                  <a:pt x="235112" y="73953"/>
                  <a:pt x="235499" y="73128"/>
                  <a:pt x="236207" y="72875"/>
                </a:cubicBezTo>
                <a:cubicBezTo>
                  <a:pt x="236746" y="72690"/>
                  <a:pt x="237387" y="72791"/>
                  <a:pt x="237960" y="72622"/>
                </a:cubicBezTo>
                <a:cubicBezTo>
                  <a:pt x="238650" y="72403"/>
                  <a:pt x="242123" y="70566"/>
                  <a:pt x="242342" y="71864"/>
                </a:cubicBezTo>
                <a:cubicBezTo>
                  <a:pt x="242055" y="72016"/>
                  <a:pt x="241903" y="72285"/>
                  <a:pt x="241667" y="72471"/>
                </a:cubicBezTo>
                <a:cubicBezTo>
                  <a:pt x="240876" y="73128"/>
                  <a:pt x="239880" y="73313"/>
                  <a:pt x="238903" y="73448"/>
                </a:cubicBezTo>
                <a:cubicBezTo>
                  <a:pt x="238111" y="73549"/>
                  <a:pt x="236578" y="73852"/>
                  <a:pt x="236595" y="74897"/>
                </a:cubicBezTo>
                <a:cubicBezTo>
                  <a:pt x="237134" y="74880"/>
                  <a:pt x="237673" y="74897"/>
                  <a:pt x="238195" y="74830"/>
                </a:cubicBezTo>
                <a:cubicBezTo>
                  <a:pt x="239341" y="74695"/>
                  <a:pt x="240319" y="74038"/>
                  <a:pt x="241364" y="73549"/>
                </a:cubicBezTo>
                <a:cubicBezTo>
                  <a:pt x="242357" y="73094"/>
                  <a:pt x="243403" y="73178"/>
                  <a:pt x="244380" y="72774"/>
                </a:cubicBezTo>
                <a:cubicBezTo>
                  <a:pt x="245340" y="72386"/>
                  <a:pt x="244785" y="72235"/>
                  <a:pt x="245274" y="71510"/>
                </a:cubicBezTo>
                <a:cubicBezTo>
                  <a:pt x="245611" y="70988"/>
                  <a:pt x="246740" y="70651"/>
                  <a:pt x="247380" y="70499"/>
                </a:cubicBezTo>
                <a:cubicBezTo>
                  <a:pt x="248239" y="70314"/>
                  <a:pt x="248356" y="70465"/>
                  <a:pt x="248981" y="70870"/>
                </a:cubicBezTo>
                <a:cubicBezTo>
                  <a:pt x="249755" y="71392"/>
                  <a:pt x="250800" y="71712"/>
                  <a:pt x="251743" y="71476"/>
                </a:cubicBezTo>
                <a:cubicBezTo>
                  <a:pt x="252250" y="71342"/>
                  <a:pt x="253142" y="70600"/>
                  <a:pt x="252164" y="70449"/>
                </a:cubicBezTo>
                <a:cubicBezTo>
                  <a:pt x="253126" y="69741"/>
                  <a:pt x="254389" y="69404"/>
                  <a:pt x="255517" y="68983"/>
                </a:cubicBezTo>
                <a:cubicBezTo>
                  <a:pt x="255433" y="68747"/>
                  <a:pt x="255282" y="68544"/>
                  <a:pt x="255113" y="68376"/>
                </a:cubicBezTo>
                <a:cubicBezTo>
                  <a:pt x="255787" y="68022"/>
                  <a:pt x="257388" y="68494"/>
                  <a:pt x="256916" y="67095"/>
                </a:cubicBezTo>
                <a:cubicBezTo>
                  <a:pt x="256646" y="66303"/>
                  <a:pt x="255602" y="66556"/>
                  <a:pt x="254860" y="66741"/>
                </a:cubicBezTo>
                <a:cubicBezTo>
                  <a:pt x="253681" y="67028"/>
                  <a:pt x="252619" y="67685"/>
                  <a:pt x="251458" y="68022"/>
                </a:cubicBezTo>
                <a:cubicBezTo>
                  <a:pt x="250430" y="68325"/>
                  <a:pt x="248492" y="68612"/>
                  <a:pt x="247717" y="67702"/>
                </a:cubicBezTo>
                <a:cubicBezTo>
                  <a:pt x="248003" y="67331"/>
                  <a:pt x="248559" y="67247"/>
                  <a:pt x="248996" y="67129"/>
                </a:cubicBezTo>
                <a:cubicBezTo>
                  <a:pt x="249721" y="66927"/>
                  <a:pt x="250295" y="66708"/>
                  <a:pt x="250951" y="66354"/>
                </a:cubicBezTo>
                <a:cubicBezTo>
                  <a:pt x="251810" y="65916"/>
                  <a:pt x="254271" y="65242"/>
                  <a:pt x="252131" y="64601"/>
                </a:cubicBezTo>
                <a:close/>
                <a:moveTo>
                  <a:pt x="295836" y="61552"/>
                </a:moveTo>
                <a:cubicBezTo>
                  <a:pt x="296055" y="61535"/>
                  <a:pt x="296055" y="61889"/>
                  <a:pt x="296038" y="62023"/>
                </a:cubicBezTo>
                <a:cubicBezTo>
                  <a:pt x="295971" y="62411"/>
                  <a:pt x="295482" y="62546"/>
                  <a:pt x="295482" y="62916"/>
                </a:cubicBezTo>
                <a:cubicBezTo>
                  <a:pt x="295465" y="63253"/>
                  <a:pt x="295549" y="63439"/>
                  <a:pt x="295162" y="63540"/>
                </a:cubicBezTo>
                <a:cubicBezTo>
                  <a:pt x="294875" y="63607"/>
                  <a:pt x="294842" y="63523"/>
                  <a:pt x="294724" y="63574"/>
                </a:cubicBezTo>
                <a:cubicBezTo>
                  <a:pt x="294589" y="63338"/>
                  <a:pt x="294471" y="63068"/>
                  <a:pt x="294555" y="62765"/>
                </a:cubicBezTo>
                <a:cubicBezTo>
                  <a:pt x="294656" y="62360"/>
                  <a:pt x="295330" y="62209"/>
                  <a:pt x="295566" y="61889"/>
                </a:cubicBezTo>
                <a:cubicBezTo>
                  <a:pt x="295651" y="61787"/>
                  <a:pt x="295701" y="61552"/>
                  <a:pt x="295836" y="61552"/>
                </a:cubicBezTo>
                <a:close/>
                <a:moveTo>
                  <a:pt x="412590" y="60978"/>
                </a:moveTo>
                <a:cubicBezTo>
                  <a:pt x="413230" y="60877"/>
                  <a:pt x="414073" y="61180"/>
                  <a:pt x="414696" y="61349"/>
                </a:cubicBezTo>
                <a:cubicBezTo>
                  <a:pt x="415118" y="61467"/>
                  <a:pt x="416314" y="62006"/>
                  <a:pt x="415707" y="62579"/>
                </a:cubicBezTo>
                <a:cubicBezTo>
                  <a:pt x="415219" y="63051"/>
                  <a:pt x="413871" y="62478"/>
                  <a:pt x="413298" y="62478"/>
                </a:cubicBezTo>
                <a:cubicBezTo>
                  <a:pt x="412624" y="62478"/>
                  <a:pt x="411545" y="63051"/>
                  <a:pt x="410922" y="62175"/>
                </a:cubicBezTo>
                <a:lnTo>
                  <a:pt x="410922" y="62158"/>
                </a:lnTo>
                <a:cubicBezTo>
                  <a:pt x="411512" y="61871"/>
                  <a:pt x="411832" y="61096"/>
                  <a:pt x="412590" y="60978"/>
                </a:cubicBezTo>
                <a:close/>
                <a:moveTo>
                  <a:pt x="747489" y="59377"/>
                </a:moveTo>
                <a:lnTo>
                  <a:pt x="747725" y="59664"/>
                </a:lnTo>
                <a:lnTo>
                  <a:pt x="747506" y="59377"/>
                </a:lnTo>
                <a:close/>
                <a:moveTo>
                  <a:pt x="411007" y="58940"/>
                </a:moveTo>
                <a:lnTo>
                  <a:pt x="411024" y="58956"/>
                </a:lnTo>
                <a:lnTo>
                  <a:pt x="411010" y="58953"/>
                </a:lnTo>
                <a:close/>
                <a:moveTo>
                  <a:pt x="748180" y="58906"/>
                </a:moveTo>
                <a:lnTo>
                  <a:pt x="748416" y="59209"/>
                </a:lnTo>
                <a:cubicBezTo>
                  <a:pt x="748450" y="59243"/>
                  <a:pt x="748467" y="59276"/>
                  <a:pt x="748483" y="59327"/>
                </a:cubicBezTo>
                <a:cubicBezTo>
                  <a:pt x="748467" y="59276"/>
                  <a:pt x="748433" y="59209"/>
                  <a:pt x="748433" y="59209"/>
                </a:cubicBezTo>
                <a:close/>
                <a:moveTo>
                  <a:pt x="371853" y="58860"/>
                </a:moveTo>
                <a:lnTo>
                  <a:pt x="372504" y="59445"/>
                </a:lnTo>
                <a:cubicBezTo>
                  <a:pt x="372740" y="60152"/>
                  <a:pt x="371797" y="60624"/>
                  <a:pt x="371274" y="60793"/>
                </a:cubicBezTo>
                <a:cubicBezTo>
                  <a:pt x="370937" y="60894"/>
                  <a:pt x="370685" y="60995"/>
                  <a:pt x="370432" y="61248"/>
                </a:cubicBezTo>
                <a:cubicBezTo>
                  <a:pt x="370044" y="61652"/>
                  <a:pt x="369657" y="61888"/>
                  <a:pt x="369067" y="61854"/>
                </a:cubicBezTo>
                <a:cubicBezTo>
                  <a:pt x="369118" y="61450"/>
                  <a:pt x="369286" y="60978"/>
                  <a:pt x="369657" y="60776"/>
                </a:cubicBezTo>
                <a:cubicBezTo>
                  <a:pt x="370011" y="60591"/>
                  <a:pt x="370112" y="60557"/>
                  <a:pt x="370247" y="60152"/>
                </a:cubicBezTo>
                <a:cubicBezTo>
                  <a:pt x="370364" y="59832"/>
                  <a:pt x="370533" y="59664"/>
                  <a:pt x="370803" y="59445"/>
                </a:cubicBezTo>
                <a:cubicBezTo>
                  <a:pt x="370988" y="59276"/>
                  <a:pt x="371173" y="59158"/>
                  <a:pt x="371392" y="59057"/>
                </a:cubicBezTo>
                <a:close/>
                <a:moveTo>
                  <a:pt x="371847" y="58855"/>
                </a:moveTo>
                <a:lnTo>
                  <a:pt x="371864" y="58855"/>
                </a:lnTo>
                <a:lnTo>
                  <a:pt x="371853" y="58860"/>
                </a:lnTo>
                <a:close/>
                <a:moveTo>
                  <a:pt x="731633" y="58720"/>
                </a:moveTo>
                <a:lnTo>
                  <a:pt x="733116" y="58838"/>
                </a:lnTo>
                <a:lnTo>
                  <a:pt x="734262" y="59630"/>
                </a:lnTo>
                <a:lnTo>
                  <a:pt x="733116" y="58821"/>
                </a:lnTo>
                <a:close/>
                <a:moveTo>
                  <a:pt x="406255" y="58316"/>
                </a:moveTo>
                <a:cubicBezTo>
                  <a:pt x="407064" y="57979"/>
                  <a:pt x="407502" y="58232"/>
                  <a:pt x="408294" y="58468"/>
                </a:cubicBezTo>
                <a:lnTo>
                  <a:pt x="411010" y="58953"/>
                </a:lnTo>
                <a:lnTo>
                  <a:pt x="411344" y="60490"/>
                </a:lnTo>
                <a:cubicBezTo>
                  <a:pt x="410502" y="61214"/>
                  <a:pt x="409592" y="60406"/>
                  <a:pt x="408951" y="61450"/>
                </a:cubicBezTo>
                <a:cubicBezTo>
                  <a:pt x="408092" y="62866"/>
                  <a:pt x="407165" y="63371"/>
                  <a:pt x="405362" y="63152"/>
                </a:cubicBezTo>
                <a:cubicBezTo>
                  <a:pt x="404402" y="63034"/>
                  <a:pt x="403795" y="63118"/>
                  <a:pt x="402852" y="63371"/>
                </a:cubicBezTo>
                <a:cubicBezTo>
                  <a:pt x="401992" y="63607"/>
                  <a:pt x="400914" y="63944"/>
                  <a:pt x="401065" y="62832"/>
                </a:cubicBezTo>
                <a:cubicBezTo>
                  <a:pt x="401166" y="62107"/>
                  <a:pt x="401419" y="60827"/>
                  <a:pt x="401925" y="60338"/>
                </a:cubicBezTo>
                <a:cubicBezTo>
                  <a:pt x="402430" y="59866"/>
                  <a:pt x="403239" y="59967"/>
                  <a:pt x="403879" y="59715"/>
                </a:cubicBezTo>
                <a:cubicBezTo>
                  <a:pt x="404722" y="59378"/>
                  <a:pt x="405413" y="58687"/>
                  <a:pt x="406255" y="58316"/>
                </a:cubicBezTo>
                <a:close/>
                <a:moveTo>
                  <a:pt x="310260" y="57727"/>
                </a:moveTo>
                <a:cubicBezTo>
                  <a:pt x="310563" y="57879"/>
                  <a:pt x="310951" y="57811"/>
                  <a:pt x="311254" y="57980"/>
                </a:cubicBezTo>
                <a:cubicBezTo>
                  <a:pt x="311423" y="58081"/>
                  <a:pt x="311760" y="58317"/>
                  <a:pt x="311726" y="58553"/>
                </a:cubicBezTo>
                <a:cubicBezTo>
                  <a:pt x="311625" y="59109"/>
                  <a:pt x="310428" y="58873"/>
                  <a:pt x="310226" y="58519"/>
                </a:cubicBezTo>
                <a:cubicBezTo>
                  <a:pt x="310108" y="58283"/>
                  <a:pt x="309990" y="57811"/>
                  <a:pt x="310260" y="57727"/>
                </a:cubicBezTo>
                <a:close/>
                <a:moveTo>
                  <a:pt x="363641" y="54659"/>
                </a:moveTo>
                <a:cubicBezTo>
                  <a:pt x="363810" y="54474"/>
                  <a:pt x="364096" y="54423"/>
                  <a:pt x="364079" y="54794"/>
                </a:cubicBezTo>
                <a:cubicBezTo>
                  <a:pt x="364063" y="55081"/>
                  <a:pt x="363726" y="55283"/>
                  <a:pt x="363473" y="55367"/>
                </a:cubicBezTo>
                <a:cubicBezTo>
                  <a:pt x="363187" y="55451"/>
                  <a:pt x="362732" y="55586"/>
                  <a:pt x="362428" y="55502"/>
                </a:cubicBezTo>
                <a:cubicBezTo>
                  <a:pt x="362446" y="55148"/>
                  <a:pt x="362563" y="54979"/>
                  <a:pt x="362917" y="54979"/>
                </a:cubicBezTo>
                <a:cubicBezTo>
                  <a:pt x="363035" y="54979"/>
                  <a:pt x="363255" y="55030"/>
                  <a:pt x="363355" y="54979"/>
                </a:cubicBezTo>
                <a:cubicBezTo>
                  <a:pt x="363473" y="54929"/>
                  <a:pt x="363540" y="54760"/>
                  <a:pt x="363641" y="54659"/>
                </a:cubicBezTo>
                <a:close/>
                <a:moveTo>
                  <a:pt x="724136" y="54609"/>
                </a:moveTo>
                <a:cubicBezTo>
                  <a:pt x="724102" y="54811"/>
                  <a:pt x="724237" y="54963"/>
                  <a:pt x="724203" y="55115"/>
                </a:cubicBezTo>
                <a:cubicBezTo>
                  <a:pt x="724186" y="55300"/>
                  <a:pt x="723984" y="55334"/>
                  <a:pt x="723849" y="55418"/>
                </a:cubicBezTo>
                <a:cubicBezTo>
                  <a:pt x="723647" y="55536"/>
                  <a:pt x="723394" y="55671"/>
                  <a:pt x="723226" y="55806"/>
                </a:cubicBezTo>
                <a:cubicBezTo>
                  <a:pt x="722973" y="56008"/>
                  <a:pt x="723023" y="56261"/>
                  <a:pt x="723175" y="56513"/>
                </a:cubicBezTo>
                <a:cubicBezTo>
                  <a:pt x="723276" y="56699"/>
                  <a:pt x="723563" y="56783"/>
                  <a:pt x="723596" y="56985"/>
                </a:cubicBezTo>
                <a:cubicBezTo>
                  <a:pt x="723647" y="57204"/>
                  <a:pt x="723445" y="57373"/>
                  <a:pt x="723344" y="57524"/>
                </a:cubicBezTo>
                <a:cubicBezTo>
                  <a:pt x="723141" y="57828"/>
                  <a:pt x="723529" y="57777"/>
                  <a:pt x="723697" y="57676"/>
                </a:cubicBezTo>
                <a:cubicBezTo>
                  <a:pt x="723815" y="57609"/>
                  <a:pt x="723984" y="57508"/>
                  <a:pt x="724102" y="57406"/>
                </a:cubicBezTo>
                <a:cubicBezTo>
                  <a:pt x="724405" y="57154"/>
                  <a:pt x="724338" y="56581"/>
                  <a:pt x="724793" y="56665"/>
                </a:cubicBezTo>
                <a:cubicBezTo>
                  <a:pt x="725113" y="56732"/>
                  <a:pt x="725568" y="57019"/>
                  <a:pt x="725433" y="57406"/>
                </a:cubicBezTo>
                <a:cubicBezTo>
                  <a:pt x="725332" y="57693"/>
                  <a:pt x="725079" y="57777"/>
                  <a:pt x="724810" y="57912"/>
                </a:cubicBezTo>
                <a:cubicBezTo>
                  <a:pt x="724607" y="58013"/>
                  <a:pt x="724371" y="57996"/>
                  <a:pt x="724186" y="58097"/>
                </a:cubicBezTo>
                <a:cubicBezTo>
                  <a:pt x="723933" y="58232"/>
                  <a:pt x="723832" y="58569"/>
                  <a:pt x="723613" y="58738"/>
                </a:cubicBezTo>
                <a:cubicBezTo>
                  <a:pt x="723478" y="58839"/>
                  <a:pt x="723310" y="58940"/>
                  <a:pt x="723141" y="58990"/>
                </a:cubicBezTo>
                <a:cubicBezTo>
                  <a:pt x="722956" y="59041"/>
                  <a:pt x="722754" y="58990"/>
                  <a:pt x="722552" y="59024"/>
                </a:cubicBezTo>
                <a:cubicBezTo>
                  <a:pt x="722383" y="59058"/>
                  <a:pt x="722265" y="59159"/>
                  <a:pt x="722114" y="59226"/>
                </a:cubicBezTo>
                <a:cubicBezTo>
                  <a:pt x="721962" y="59294"/>
                  <a:pt x="721591" y="59462"/>
                  <a:pt x="721440" y="59395"/>
                </a:cubicBezTo>
                <a:cubicBezTo>
                  <a:pt x="721305" y="59344"/>
                  <a:pt x="721338" y="59159"/>
                  <a:pt x="721305" y="59041"/>
                </a:cubicBezTo>
                <a:cubicBezTo>
                  <a:pt x="720985" y="59007"/>
                  <a:pt x="720681" y="59311"/>
                  <a:pt x="720445" y="59462"/>
                </a:cubicBezTo>
                <a:cubicBezTo>
                  <a:pt x="720159" y="59648"/>
                  <a:pt x="719805" y="59968"/>
                  <a:pt x="719451" y="59917"/>
                </a:cubicBezTo>
                <a:cubicBezTo>
                  <a:pt x="719148" y="59883"/>
                  <a:pt x="719081" y="59648"/>
                  <a:pt x="718777" y="59732"/>
                </a:cubicBezTo>
                <a:cubicBezTo>
                  <a:pt x="718491" y="59833"/>
                  <a:pt x="718069" y="60102"/>
                  <a:pt x="717783" y="59833"/>
                </a:cubicBezTo>
                <a:cubicBezTo>
                  <a:pt x="717952" y="59395"/>
                  <a:pt x="718171" y="59024"/>
                  <a:pt x="718642" y="58889"/>
                </a:cubicBezTo>
                <a:cubicBezTo>
                  <a:pt x="718861" y="58822"/>
                  <a:pt x="719148" y="58771"/>
                  <a:pt x="719384" y="58822"/>
                </a:cubicBezTo>
                <a:cubicBezTo>
                  <a:pt x="719569" y="58856"/>
                  <a:pt x="719653" y="58906"/>
                  <a:pt x="719856" y="58839"/>
                </a:cubicBezTo>
                <a:cubicBezTo>
                  <a:pt x="720176" y="58721"/>
                  <a:pt x="720479" y="58586"/>
                  <a:pt x="720799" y="58468"/>
                </a:cubicBezTo>
                <a:cubicBezTo>
                  <a:pt x="721001" y="58401"/>
                  <a:pt x="721288" y="58333"/>
                  <a:pt x="721456" y="58198"/>
                </a:cubicBezTo>
                <a:lnTo>
                  <a:pt x="721456" y="58182"/>
                </a:lnTo>
                <a:cubicBezTo>
                  <a:pt x="721675" y="58013"/>
                  <a:pt x="721709" y="57642"/>
                  <a:pt x="721878" y="57423"/>
                </a:cubicBezTo>
                <a:cubicBezTo>
                  <a:pt x="722046" y="57187"/>
                  <a:pt x="722349" y="57036"/>
                  <a:pt x="722299" y="56682"/>
                </a:cubicBezTo>
                <a:cubicBezTo>
                  <a:pt x="722114" y="56682"/>
                  <a:pt x="721389" y="56614"/>
                  <a:pt x="721524" y="56328"/>
                </a:cubicBezTo>
                <a:cubicBezTo>
                  <a:pt x="721625" y="56126"/>
                  <a:pt x="722046" y="55940"/>
                  <a:pt x="722248" y="55856"/>
                </a:cubicBezTo>
                <a:cubicBezTo>
                  <a:pt x="722467" y="55755"/>
                  <a:pt x="722518" y="55654"/>
                  <a:pt x="722653" y="55435"/>
                </a:cubicBezTo>
                <a:cubicBezTo>
                  <a:pt x="722855" y="55132"/>
                  <a:pt x="723057" y="54929"/>
                  <a:pt x="723428" y="54811"/>
                </a:cubicBezTo>
                <a:cubicBezTo>
                  <a:pt x="723630" y="54744"/>
                  <a:pt x="723933" y="54592"/>
                  <a:pt x="724136" y="54609"/>
                </a:cubicBezTo>
                <a:close/>
                <a:moveTo>
                  <a:pt x="404215" y="53969"/>
                </a:moveTo>
                <a:cubicBezTo>
                  <a:pt x="404620" y="54053"/>
                  <a:pt x="404873" y="54508"/>
                  <a:pt x="404788" y="54946"/>
                </a:cubicBezTo>
                <a:cubicBezTo>
                  <a:pt x="404687" y="55536"/>
                  <a:pt x="404215" y="55688"/>
                  <a:pt x="403693" y="55789"/>
                </a:cubicBezTo>
                <a:cubicBezTo>
                  <a:pt x="402530" y="56025"/>
                  <a:pt x="401486" y="56480"/>
                  <a:pt x="400357" y="56867"/>
                </a:cubicBezTo>
                <a:cubicBezTo>
                  <a:pt x="399801" y="57069"/>
                  <a:pt x="399009" y="57305"/>
                  <a:pt x="398992" y="56547"/>
                </a:cubicBezTo>
                <a:cubicBezTo>
                  <a:pt x="398975" y="56143"/>
                  <a:pt x="399211" y="55789"/>
                  <a:pt x="399548" y="55620"/>
                </a:cubicBezTo>
                <a:cubicBezTo>
                  <a:pt x="399986" y="55401"/>
                  <a:pt x="400475" y="55469"/>
                  <a:pt x="400946" y="55435"/>
                </a:cubicBezTo>
                <a:cubicBezTo>
                  <a:pt x="401435" y="55384"/>
                  <a:pt x="401738" y="55165"/>
                  <a:pt x="402126" y="54862"/>
                </a:cubicBezTo>
                <a:cubicBezTo>
                  <a:pt x="402766" y="54373"/>
                  <a:pt x="403440" y="54205"/>
                  <a:pt x="404199" y="53986"/>
                </a:cubicBezTo>
                <a:close/>
                <a:moveTo>
                  <a:pt x="835937" y="53531"/>
                </a:moveTo>
                <a:cubicBezTo>
                  <a:pt x="836308" y="53497"/>
                  <a:pt x="836560" y="53564"/>
                  <a:pt x="836914" y="53682"/>
                </a:cubicBezTo>
                <a:cubicBezTo>
                  <a:pt x="837437" y="53868"/>
                  <a:pt x="837976" y="53901"/>
                  <a:pt x="838515" y="54053"/>
                </a:cubicBezTo>
                <a:cubicBezTo>
                  <a:pt x="838835" y="54137"/>
                  <a:pt x="839273" y="54171"/>
                  <a:pt x="839560" y="54323"/>
                </a:cubicBezTo>
                <a:cubicBezTo>
                  <a:pt x="840082" y="54609"/>
                  <a:pt x="840200" y="55351"/>
                  <a:pt x="840183" y="55873"/>
                </a:cubicBezTo>
                <a:cubicBezTo>
                  <a:pt x="839812" y="56041"/>
                  <a:pt x="839492" y="55502"/>
                  <a:pt x="839122" y="55536"/>
                </a:cubicBezTo>
                <a:cubicBezTo>
                  <a:pt x="838633" y="55570"/>
                  <a:pt x="838667" y="56176"/>
                  <a:pt x="838380" y="56479"/>
                </a:cubicBezTo>
                <a:cubicBezTo>
                  <a:pt x="837942" y="56968"/>
                  <a:pt x="837403" y="56833"/>
                  <a:pt x="836813" y="56901"/>
                </a:cubicBezTo>
                <a:cubicBezTo>
                  <a:pt x="836324" y="56951"/>
                  <a:pt x="835819" y="57052"/>
                  <a:pt x="835313" y="57002"/>
                </a:cubicBezTo>
                <a:cubicBezTo>
                  <a:pt x="834859" y="56968"/>
                  <a:pt x="834319" y="56783"/>
                  <a:pt x="833881" y="56732"/>
                </a:cubicBezTo>
                <a:cubicBezTo>
                  <a:pt x="833544" y="56715"/>
                  <a:pt x="833359" y="55603"/>
                  <a:pt x="833258" y="55300"/>
                </a:cubicBezTo>
                <a:cubicBezTo>
                  <a:pt x="833056" y="54744"/>
                  <a:pt x="833005" y="54255"/>
                  <a:pt x="833578" y="53868"/>
                </a:cubicBezTo>
                <a:lnTo>
                  <a:pt x="833578" y="53885"/>
                </a:lnTo>
                <a:cubicBezTo>
                  <a:pt x="833965" y="53598"/>
                  <a:pt x="834757" y="53615"/>
                  <a:pt x="835246" y="53564"/>
                </a:cubicBezTo>
                <a:cubicBezTo>
                  <a:pt x="835482" y="53531"/>
                  <a:pt x="835718" y="53548"/>
                  <a:pt x="835937" y="53531"/>
                </a:cubicBezTo>
                <a:close/>
                <a:moveTo>
                  <a:pt x="728398" y="53497"/>
                </a:moveTo>
                <a:cubicBezTo>
                  <a:pt x="728516" y="53547"/>
                  <a:pt x="728651" y="53446"/>
                  <a:pt x="728769" y="53497"/>
                </a:cubicBezTo>
                <a:cubicBezTo>
                  <a:pt x="728870" y="53530"/>
                  <a:pt x="728904" y="53615"/>
                  <a:pt x="729005" y="53648"/>
                </a:cubicBezTo>
                <a:cubicBezTo>
                  <a:pt x="728954" y="53648"/>
                  <a:pt x="728954" y="53665"/>
                  <a:pt x="728954" y="53699"/>
                </a:cubicBezTo>
                <a:cubicBezTo>
                  <a:pt x="729156" y="53699"/>
                  <a:pt x="729308" y="53564"/>
                  <a:pt x="729493" y="53564"/>
                </a:cubicBezTo>
                <a:cubicBezTo>
                  <a:pt x="729830" y="53547"/>
                  <a:pt x="730606" y="53749"/>
                  <a:pt x="730606" y="54187"/>
                </a:cubicBezTo>
                <a:lnTo>
                  <a:pt x="730572" y="54238"/>
                </a:lnTo>
                <a:cubicBezTo>
                  <a:pt x="730555" y="54609"/>
                  <a:pt x="729948" y="54407"/>
                  <a:pt x="730083" y="54845"/>
                </a:cubicBezTo>
                <a:cubicBezTo>
                  <a:pt x="730151" y="55030"/>
                  <a:pt x="730319" y="55350"/>
                  <a:pt x="730083" y="55468"/>
                </a:cubicBezTo>
                <a:cubicBezTo>
                  <a:pt x="729982" y="55502"/>
                  <a:pt x="729780" y="55468"/>
                  <a:pt x="729679" y="55468"/>
                </a:cubicBezTo>
                <a:cubicBezTo>
                  <a:pt x="729493" y="55468"/>
                  <a:pt x="729325" y="55535"/>
                  <a:pt x="729140" y="55552"/>
                </a:cubicBezTo>
                <a:cubicBezTo>
                  <a:pt x="728853" y="55569"/>
                  <a:pt x="728685" y="55266"/>
                  <a:pt x="728449" y="55367"/>
                </a:cubicBezTo>
                <a:cubicBezTo>
                  <a:pt x="728112" y="55502"/>
                  <a:pt x="728044" y="55856"/>
                  <a:pt x="727910" y="56142"/>
                </a:cubicBezTo>
                <a:cubicBezTo>
                  <a:pt x="727775" y="56429"/>
                  <a:pt x="727269" y="56715"/>
                  <a:pt x="727134" y="56327"/>
                </a:cubicBezTo>
                <a:cubicBezTo>
                  <a:pt x="727016" y="56024"/>
                  <a:pt x="727067" y="55771"/>
                  <a:pt x="726713" y="55822"/>
                </a:cubicBezTo>
                <a:cubicBezTo>
                  <a:pt x="726393" y="55872"/>
                  <a:pt x="726208" y="55788"/>
                  <a:pt x="725938" y="55620"/>
                </a:cubicBezTo>
                <a:cubicBezTo>
                  <a:pt x="726208" y="55350"/>
                  <a:pt x="727168" y="55586"/>
                  <a:pt x="726966" y="54912"/>
                </a:cubicBezTo>
                <a:cubicBezTo>
                  <a:pt x="726713" y="54845"/>
                  <a:pt x="726545" y="54676"/>
                  <a:pt x="726578" y="54390"/>
                </a:cubicBezTo>
                <a:cubicBezTo>
                  <a:pt x="727067" y="54491"/>
                  <a:pt x="727589" y="54390"/>
                  <a:pt x="728095" y="54440"/>
                </a:cubicBezTo>
                <a:cubicBezTo>
                  <a:pt x="728533" y="53918"/>
                  <a:pt x="727657" y="54120"/>
                  <a:pt x="727387" y="53985"/>
                </a:cubicBezTo>
                <a:cubicBezTo>
                  <a:pt x="727556" y="53800"/>
                  <a:pt x="727792" y="53732"/>
                  <a:pt x="728044" y="53783"/>
                </a:cubicBezTo>
                <a:cubicBezTo>
                  <a:pt x="728145" y="53783"/>
                  <a:pt x="728314" y="53901"/>
                  <a:pt x="728398" y="53783"/>
                </a:cubicBezTo>
                <a:cubicBezTo>
                  <a:pt x="728449" y="53716"/>
                  <a:pt x="728381" y="53564"/>
                  <a:pt x="728398" y="53497"/>
                </a:cubicBezTo>
                <a:close/>
                <a:moveTo>
                  <a:pt x="346454" y="53227"/>
                </a:moveTo>
                <a:cubicBezTo>
                  <a:pt x="346690" y="53244"/>
                  <a:pt x="347010" y="53379"/>
                  <a:pt x="347145" y="53598"/>
                </a:cubicBezTo>
                <a:cubicBezTo>
                  <a:pt x="347330" y="53935"/>
                  <a:pt x="346874" y="54154"/>
                  <a:pt x="346673" y="54339"/>
                </a:cubicBezTo>
                <a:lnTo>
                  <a:pt x="346690" y="54356"/>
                </a:lnTo>
                <a:cubicBezTo>
                  <a:pt x="346386" y="54642"/>
                  <a:pt x="346133" y="54693"/>
                  <a:pt x="345746" y="54760"/>
                </a:cubicBezTo>
                <a:cubicBezTo>
                  <a:pt x="345661" y="54457"/>
                  <a:pt x="346049" y="54255"/>
                  <a:pt x="346015" y="53935"/>
                </a:cubicBezTo>
                <a:cubicBezTo>
                  <a:pt x="345711" y="53817"/>
                  <a:pt x="345442" y="54086"/>
                  <a:pt x="345189" y="54221"/>
                </a:cubicBezTo>
                <a:cubicBezTo>
                  <a:pt x="345022" y="54322"/>
                  <a:pt x="344482" y="54474"/>
                  <a:pt x="344549" y="54171"/>
                </a:cubicBezTo>
                <a:cubicBezTo>
                  <a:pt x="344668" y="54002"/>
                  <a:pt x="344937" y="53867"/>
                  <a:pt x="345089" y="53716"/>
                </a:cubicBezTo>
                <a:cubicBezTo>
                  <a:pt x="345207" y="53598"/>
                  <a:pt x="345291" y="53497"/>
                  <a:pt x="345442" y="53429"/>
                </a:cubicBezTo>
                <a:cubicBezTo>
                  <a:pt x="345711" y="53294"/>
                  <a:pt x="346150" y="53227"/>
                  <a:pt x="346454" y="53227"/>
                </a:cubicBezTo>
                <a:close/>
                <a:moveTo>
                  <a:pt x="340473" y="52301"/>
                </a:moveTo>
                <a:cubicBezTo>
                  <a:pt x="340675" y="52537"/>
                  <a:pt x="341062" y="52570"/>
                  <a:pt x="341366" y="52705"/>
                </a:cubicBezTo>
                <a:cubicBezTo>
                  <a:pt x="341147" y="52739"/>
                  <a:pt x="340557" y="53076"/>
                  <a:pt x="340725" y="53328"/>
                </a:cubicBezTo>
                <a:cubicBezTo>
                  <a:pt x="340860" y="53548"/>
                  <a:pt x="341602" y="53362"/>
                  <a:pt x="341838" y="53396"/>
                </a:cubicBezTo>
                <a:cubicBezTo>
                  <a:pt x="342613" y="53514"/>
                  <a:pt x="342293" y="54053"/>
                  <a:pt x="342747" y="54474"/>
                </a:cubicBezTo>
                <a:cubicBezTo>
                  <a:pt x="343253" y="54946"/>
                  <a:pt x="343860" y="54575"/>
                  <a:pt x="343657" y="55418"/>
                </a:cubicBezTo>
                <a:cubicBezTo>
                  <a:pt x="343590" y="55671"/>
                  <a:pt x="343304" y="56058"/>
                  <a:pt x="343438" y="56328"/>
                </a:cubicBezTo>
                <a:cubicBezTo>
                  <a:pt x="343573" y="56597"/>
                  <a:pt x="343860" y="56463"/>
                  <a:pt x="344146" y="56547"/>
                </a:cubicBezTo>
                <a:cubicBezTo>
                  <a:pt x="344921" y="56766"/>
                  <a:pt x="344635" y="57120"/>
                  <a:pt x="344062" y="57322"/>
                </a:cubicBezTo>
                <a:cubicBezTo>
                  <a:pt x="343438" y="57541"/>
                  <a:pt x="342781" y="57490"/>
                  <a:pt x="342158" y="57659"/>
                </a:cubicBezTo>
                <a:cubicBezTo>
                  <a:pt x="341383" y="57878"/>
                  <a:pt x="340658" y="58232"/>
                  <a:pt x="339900" y="58468"/>
                </a:cubicBezTo>
                <a:cubicBezTo>
                  <a:pt x="338889" y="58788"/>
                  <a:pt x="338029" y="58518"/>
                  <a:pt x="337119" y="58232"/>
                </a:cubicBezTo>
                <a:cubicBezTo>
                  <a:pt x="336530" y="58030"/>
                  <a:pt x="334238" y="57962"/>
                  <a:pt x="334423" y="57052"/>
                </a:cubicBezTo>
                <a:lnTo>
                  <a:pt x="334440" y="57086"/>
                </a:lnTo>
                <a:cubicBezTo>
                  <a:pt x="334019" y="56884"/>
                  <a:pt x="332435" y="57710"/>
                  <a:pt x="332519" y="56682"/>
                </a:cubicBezTo>
                <a:cubicBezTo>
                  <a:pt x="331896" y="56631"/>
                  <a:pt x="331138" y="56564"/>
                  <a:pt x="330649" y="56142"/>
                </a:cubicBezTo>
                <a:cubicBezTo>
                  <a:pt x="331441" y="55182"/>
                  <a:pt x="333362" y="55384"/>
                  <a:pt x="334474" y="55165"/>
                </a:cubicBezTo>
                <a:cubicBezTo>
                  <a:pt x="334828" y="55098"/>
                  <a:pt x="335687" y="55030"/>
                  <a:pt x="335974" y="54761"/>
                </a:cubicBezTo>
                <a:cubicBezTo>
                  <a:pt x="336108" y="54609"/>
                  <a:pt x="336075" y="54424"/>
                  <a:pt x="336176" y="54238"/>
                </a:cubicBezTo>
                <a:cubicBezTo>
                  <a:pt x="336277" y="54036"/>
                  <a:pt x="336462" y="54019"/>
                  <a:pt x="336513" y="53750"/>
                </a:cubicBezTo>
                <a:cubicBezTo>
                  <a:pt x="337018" y="53615"/>
                  <a:pt x="337237" y="53868"/>
                  <a:pt x="337608" y="54154"/>
                </a:cubicBezTo>
                <a:cubicBezTo>
                  <a:pt x="337911" y="53430"/>
                  <a:pt x="337507" y="52823"/>
                  <a:pt x="338417" y="52503"/>
                </a:cubicBezTo>
                <a:cubicBezTo>
                  <a:pt x="339259" y="52200"/>
                  <a:pt x="339647" y="52233"/>
                  <a:pt x="340473" y="52301"/>
                </a:cubicBezTo>
                <a:close/>
                <a:moveTo>
                  <a:pt x="733857" y="50397"/>
                </a:moveTo>
                <a:cubicBezTo>
                  <a:pt x="734127" y="50279"/>
                  <a:pt x="734178" y="50431"/>
                  <a:pt x="734228" y="50667"/>
                </a:cubicBezTo>
                <a:cubicBezTo>
                  <a:pt x="734279" y="50835"/>
                  <a:pt x="734279" y="51071"/>
                  <a:pt x="734430" y="51189"/>
                </a:cubicBezTo>
                <a:cubicBezTo>
                  <a:pt x="734666" y="51374"/>
                  <a:pt x="734919" y="51307"/>
                  <a:pt x="735172" y="51341"/>
                </a:cubicBezTo>
                <a:cubicBezTo>
                  <a:pt x="735290" y="51357"/>
                  <a:pt x="735391" y="51408"/>
                  <a:pt x="735408" y="51543"/>
                </a:cubicBezTo>
                <a:cubicBezTo>
                  <a:pt x="735441" y="51762"/>
                  <a:pt x="735138" y="51795"/>
                  <a:pt x="734969" y="51863"/>
                </a:cubicBezTo>
                <a:cubicBezTo>
                  <a:pt x="734784" y="51947"/>
                  <a:pt x="734616" y="52048"/>
                  <a:pt x="734430" y="52116"/>
                </a:cubicBezTo>
                <a:cubicBezTo>
                  <a:pt x="734295" y="52183"/>
                  <a:pt x="734060" y="52234"/>
                  <a:pt x="733958" y="52368"/>
                </a:cubicBezTo>
                <a:cubicBezTo>
                  <a:pt x="733857" y="52503"/>
                  <a:pt x="733908" y="52672"/>
                  <a:pt x="733756" y="52773"/>
                </a:cubicBezTo>
                <a:cubicBezTo>
                  <a:pt x="733605" y="52874"/>
                  <a:pt x="733352" y="52840"/>
                  <a:pt x="733200" y="52958"/>
                </a:cubicBezTo>
                <a:cubicBezTo>
                  <a:pt x="733099" y="53042"/>
                  <a:pt x="733099" y="53059"/>
                  <a:pt x="733049" y="53194"/>
                </a:cubicBezTo>
                <a:cubicBezTo>
                  <a:pt x="732863" y="53683"/>
                  <a:pt x="732223" y="53295"/>
                  <a:pt x="731869" y="53430"/>
                </a:cubicBezTo>
                <a:lnTo>
                  <a:pt x="731852" y="53413"/>
                </a:lnTo>
                <a:cubicBezTo>
                  <a:pt x="731599" y="53497"/>
                  <a:pt x="731380" y="53582"/>
                  <a:pt x="731111" y="53582"/>
                </a:cubicBezTo>
                <a:cubicBezTo>
                  <a:pt x="730875" y="53598"/>
                  <a:pt x="730807" y="53481"/>
                  <a:pt x="730555" y="53447"/>
                </a:cubicBezTo>
                <a:cubicBezTo>
                  <a:pt x="730521" y="53177"/>
                  <a:pt x="730807" y="52975"/>
                  <a:pt x="731060" y="52975"/>
                </a:cubicBezTo>
                <a:cubicBezTo>
                  <a:pt x="731212" y="52975"/>
                  <a:pt x="731212" y="53059"/>
                  <a:pt x="731262" y="52857"/>
                </a:cubicBezTo>
                <a:cubicBezTo>
                  <a:pt x="731279" y="52756"/>
                  <a:pt x="731246" y="52621"/>
                  <a:pt x="731296" y="52554"/>
                </a:cubicBezTo>
                <a:cubicBezTo>
                  <a:pt x="731414" y="52335"/>
                  <a:pt x="731684" y="52587"/>
                  <a:pt x="731852" y="52638"/>
                </a:cubicBezTo>
                <a:cubicBezTo>
                  <a:pt x="732054" y="52705"/>
                  <a:pt x="732206" y="52621"/>
                  <a:pt x="732408" y="52604"/>
                </a:cubicBezTo>
                <a:cubicBezTo>
                  <a:pt x="732492" y="52587"/>
                  <a:pt x="732594" y="52587"/>
                  <a:pt x="732644" y="52672"/>
                </a:cubicBezTo>
                <a:cubicBezTo>
                  <a:pt x="732813" y="52385"/>
                  <a:pt x="732240" y="51947"/>
                  <a:pt x="732594" y="51779"/>
                </a:cubicBezTo>
                <a:cubicBezTo>
                  <a:pt x="732728" y="51711"/>
                  <a:pt x="732880" y="51812"/>
                  <a:pt x="733015" y="51779"/>
                </a:cubicBezTo>
                <a:cubicBezTo>
                  <a:pt x="733200" y="51728"/>
                  <a:pt x="733234" y="51509"/>
                  <a:pt x="733369" y="51442"/>
                </a:cubicBezTo>
                <a:cubicBezTo>
                  <a:pt x="733487" y="51374"/>
                  <a:pt x="733605" y="51458"/>
                  <a:pt x="733689" y="51357"/>
                </a:cubicBezTo>
                <a:cubicBezTo>
                  <a:pt x="733807" y="51239"/>
                  <a:pt x="733723" y="50953"/>
                  <a:pt x="733689" y="50801"/>
                </a:cubicBezTo>
                <a:cubicBezTo>
                  <a:pt x="733655" y="50633"/>
                  <a:pt x="733655" y="50498"/>
                  <a:pt x="733857" y="50397"/>
                </a:cubicBezTo>
                <a:close/>
                <a:moveTo>
                  <a:pt x="735256" y="49790"/>
                </a:moveTo>
                <a:cubicBezTo>
                  <a:pt x="735408" y="49706"/>
                  <a:pt x="735660" y="50026"/>
                  <a:pt x="735745" y="50127"/>
                </a:cubicBezTo>
                <a:cubicBezTo>
                  <a:pt x="735795" y="50194"/>
                  <a:pt x="735829" y="50279"/>
                  <a:pt x="735879" y="50346"/>
                </a:cubicBezTo>
                <a:cubicBezTo>
                  <a:pt x="735913" y="50397"/>
                  <a:pt x="735997" y="50599"/>
                  <a:pt x="736031" y="50616"/>
                </a:cubicBezTo>
                <a:cubicBezTo>
                  <a:pt x="736200" y="50700"/>
                  <a:pt x="736351" y="50430"/>
                  <a:pt x="736553" y="50565"/>
                </a:cubicBezTo>
                <a:cubicBezTo>
                  <a:pt x="736638" y="50616"/>
                  <a:pt x="736688" y="50717"/>
                  <a:pt x="736773" y="50767"/>
                </a:cubicBezTo>
                <a:cubicBezTo>
                  <a:pt x="736890" y="50835"/>
                  <a:pt x="736992" y="50835"/>
                  <a:pt x="737126" y="50868"/>
                </a:cubicBezTo>
                <a:cubicBezTo>
                  <a:pt x="737312" y="50885"/>
                  <a:pt x="737480" y="51138"/>
                  <a:pt x="737312" y="51323"/>
                </a:cubicBezTo>
                <a:cubicBezTo>
                  <a:pt x="737194" y="51458"/>
                  <a:pt x="736773" y="51391"/>
                  <a:pt x="736604" y="51408"/>
                </a:cubicBezTo>
                <a:cubicBezTo>
                  <a:pt x="736318" y="51441"/>
                  <a:pt x="735964" y="51458"/>
                  <a:pt x="735762" y="51138"/>
                </a:cubicBezTo>
                <a:cubicBezTo>
                  <a:pt x="735694" y="51003"/>
                  <a:pt x="735728" y="51003"/>
                  <a:pt x="735610" y="50936"/>
                </a:cubicBezTo>
                <a:lnTo>
                  <a:pt x="735593" y="50953"/>
                </a:lnTo>
                <a:cubicBezTo>
                  <a:pt x="735526" y="50902"/>
                  <a:pt x="735475" y="50852"/>
                  <a:pt x="735424" y="50801"/>
                </a:cubicBezTo>
                <a:cubicBezTo>
                  <a:pt x="735323" y="50683"/>
                  <a:pt x="735189" y="50565"/>
                  <a:pt x="735172" y="50397"/>
                </a:cubicBezTo>
                <a:cubicBezTo>
                  <a:pt x="735138" y="50262"/>
                  <a:pt x="735121" y="49857"/>
                  <a:pt x="735256" y="49790"/>
                </a:cubicBezTo>
                <a:close/>
                <a:moveTo>
                  <a:pt x="867009" y="49487"/>
                </a:moveTo>
                <a:cubicBezTo>
                  <a:pt x="868256" y="49959"/>
                  <a:pt x="869385" y="50430"/>
                  <a:pt x="870531" y="50835"/>
                </a:cubicBezTo>
                <a:lnTo>
                  <a:pt x="870514" y="50818"/>
                </a:lnTo>
                <a:cubicBezTo>
                  <a:pt x="871205" y="51054"/>
                  <a:pt x="871879" y="51340"/>
                  <a:pt x="872586" y="51509"/>
                </a:cubicBezTo>
                <a:cubicBezTo>
                  <a:pt x="873294" y="51694"/>
                  <a:pt x="873564" y="51829"/>
                  <a:pt x="873513" y="52621"/>
                </a:cubicBezTo>
                <a:cubicBezTo>
                  <a:pt x="872974" y="52924"/>
                  <a:pt x="872317" y="52638"/>
                  <a:pt x="871710" y="52722"/>
                </a:cubicBezTo>
                <a:cubicBezTo>
                  <a:pt x="871188" y="52806"/>
                  <a:pt x="870682" y="53059"/>
                  <a:pt x="870227" y="52806"/>
                </a:cubicBezTo>
                <a:cubicBezTo>
                  <a:pt x="869975" y="52655"/>
                  <a:pt x="869772" y="52351"/>
                  <a:pt x="869570" y="52149"/>
                </a:cubicBezTo>
                <a:cubicBezTo>
                  <a:pt x="869250" y="51812"/>
                  <a:pt x="869301" y="51745"/>
                  <a:pt x="868930" y="52014"/>
                </a:cubicBezTo>
                <a:cubicBezTo>
                  <a:pt x="868509" y="52334"/>
                  <a:pt x="868711" y="52402"/>
                  <a:pt x="868239" y="52368"/>
                </a:cubicBezTo>
                <a:cubicBezTo>
                  <a:pt x="867683" y="52334"/>
                  <a:pt x="866823" y="52115"/>
                  <a:pt x="866823" y="51458"/>
                </a:cubicBezTo>
                <a:cubicBezTo>
                  <a:pt x="866200" y="50936"/>
                  <a:pt x="865240" y="50784"/>
                  <a:pt x="864515" y="50312"/>
                </a:cubicBezTo>
                <a:cubicBezTo>
                  <a:pt x="864684" y="50043"/>
                  <a:pt x="864936" y="50245"/>
                  <a:pt x="865189" y="50161"/>
                </a:cubicBezTo>
                <a:cubicBezTo>
                  <a:pt x="865492" y="50060"/>
                  <a:pt x="865863" y="49790"/>
                  <a:pt x="866200" y="49571"/>
                </a:cubicBezTo>
                <a:cubicBezTo>
                  <a:pt x="866436" y="49419"/>
                  <a:pt x="866739" y="49386"/>
                  <a:pt x="867009" y="49487"/>
                </a:cubicBezTo>
                <a:close/>
                <a:moveTo>
                  <a:pt x="748097" y="47751"/>
                </a:moveTo>
                <a:cubicBezTo>
                  <a:pt x="748147" y="48088"/>
                  <a:pt x="747810" y="48408"/>
                  <a:pt x="747541" y="48526"/>
                </a:cubicBezTo>
                <a:cubicBezTo>
                  <a:pt x="747119" y="48711"/>
                  <a:pt x="746715" y="49032"/>
                  <a:pt x="746277" y="49183"/>
                </a:cubicBezTo>
                <a:cubicBezTo>
                  <a:pt x="745738" y="49369"/>
                  <a:pt x="745030" y="49318"/>
                  <a:pt x="744474" y="49318"/>
                </a:cubicBezTo>
                <a:cubicBezTo>
                  <a:pt x="744053" y="49301"/>
                  <a:pt x="743834" y="49099"/>
                  <a:pt x="743496" y="48914"/>
                </a:cubicBezTo>
                <a:cubicBezTo>
                  <a:pt x="743345" y="48846"/>
                  <a:pt x="742688" y="48762"/>
                  <a:pt x="743008" y="48476"/>
                </a:cubicBezTo>
                <a:cubicBezTo>
                  <a:pt x="743379" y="48492"/>
                  <a:pt x="743800" y="48526"/>
                  <a:pt x="744154" y="48610"/>
                </a:cubicBezTo>
                <a:cubicBezTo>
                  <a:pt x="744255" y="48644"/>
                  <a:pt x="744423" y="48745"/>
                  <a:pt x="744524" y="48711"/>
                </a:cubicBezTo>
                <a:cubicBezTo>
                  <a:pt x="744710" y="48678"/>
                  <a:pt x="744642" y="48492"/>
                  <a:pt x="744743" y="48391"/>
                </a:cubicBezTo>
                <a:cubicBezTo>
                  <a:pt x="744844" y="48307"/>
                  <a:pt x="745047" y="48391"/>
                  <a:pt x="745182" y="48391"/>
                </a:cubicBezTo>
                <a:cubicBezTo>
                  <a:pt x="745434" y="48408"/>
                  <a:pt x="745687" y="48240"/>
                  <a:pt x="745923" y="48172"/>
                </a:cubicBezTo>
                <a:cubicBezTo>
                  <a:pt x="746007" y="48139"/>
                  <a:pt x="746108" y="48122"/>
                  <a:pt x="746209" y="48139"/>
                </a:cubicBezTo>
                <a:cubicBezTo>
                  <a:pt x="746277" y="48155"/>
                  <a:pt x="746311" y="48223"/>
                  <a:pt x="746361" y="48240"/>
                </a:cubicBezTo>
                <a:cubicBezTo>
                  <a:pt x="746496" y="48290"/>
                  <a:pt x="746664" y="48223"/>
                  <a:pt x="746782" y="48139"/>
                </a:cubicBezTo>
                <a:lnTo>
                  <a:pt x="746782" y="48122"/>
                </a:lnTo>
                <a:cubicBezTo>
                  <a:pt x="746968" y="48004"/>
                  <a:pt x="747001" y="47903"/>
                  <a:pt x="747237" y="47852"/>
                </a:cubicBezTo>
                <a:cubicBezTo>
                  <a:pt x="747524" y="47802"/>
                  <a:pt x="747827" y="47818"/>
                  <a:pt x="748097" y="47751"/>
                </a:cubicBezTo>
                <a:close/>
                <a:moveTo>
                  <a:pt x="844665" y="45544"/>
                </a:moveTo>
                <a:cubicBezTo>
                  <a:pt x="844969" y="45494"/>
                  <a:pt x="845171" y="45696"/>
                  <a:pt x="845440" y="45763"/>
                </a:cubicBezTo>
                <a:cubicBezTo>
                  <a:pt x="845693" y="45831"/>
                  <a:pt x="845997" y="45713"/>
                  <a:pt x="846232" y="45831"/>
                </a:cubicBezTo>
                <a:cubicBezTo>
                  <a:pt x="846401" y="45898"/>
                  <a:pt x="846485" y="46050"/>
                  <a:pt x="846721" y="46083"/>
                </a:cubicBezTo>
                <a:cubicBezTo>
                  <a:pt x="846856" y="46100"/>
                  <a:pt x="846974" y="46066"/>
                  <a:pt x="847109" y="46083"/>
                </a:cubicBezTo>
                <a:cubicBezTo>
                  <a:pt x="847311" y="46100"/>
                  <a:pt x="847648" y="46218"/>
                  <a:pt x="847614" y="46488"/>
                </a:cubicBezTo>
                <a:lnTo>
                  <a:pt x="847597" y="46505"/>
                </a:lnTo>
                <a:cubicBezTo>
                  <a:pt x="847580" y="46740"/>
                  <a:pt x="847277" y="46740"/>
                  <a:pt x="847176" y="46909"/>
                </a:cubicBezTo>
                <a:cubicBezTo>
                  <a:pt x="847092" y="47061"/>
                  <a:pt x="847159" y="47111"/>
                  <a:pt x="847227" y="47280"/>
                </a:cubicBezTo>
                <a:cubicBezTo>
                  <a:pt x="847345" y="47499"/>
                  <a:pt x="847614" y="47903"/>
                  <a:pt x="847345" y="48072"/>
                </a:cubicBezTo>
                <a:cubicBezTo>
                  <a:pt x="846957" y="48308"/>
                  <a:pt x="846199" y="47836"/>
                  <a:pt x="845862" y="47701"/>
                </a:cubicBezTo>
                <a:cubicBezTo>
                  <a:pt x="845238" y="47448"/>
                  <a:pt x="844497" y="47364"/>
                  <a:pt x="843840" y="47330"/>
                </a:cubicBezTo>
                <a:cubicBezTo>
                  <a:pt x="843688" y="47313"/>
                  <a:pt x="841733" y="47381"/>
                  <a:pt x="841784" y="46943"/>
                </a:cubicBezTo>
                <a:cubicBezTo>
                  <a:pt x="841801" y="46690"/>
                  <a:pt x="842054" y="46757"/>
                  <a:pt x="842273" y="46656"/>
                </a:cubicBezTo>
                <a:cubicBezTo>
                  <a:pt x="842542" y="46639"/>
                  <a:pt x="842711" y="46319"/>
                  <a:pt x="842846" y="46117"/>
                </a:cubicBezTo>
                <a:cubicBezTo>
                  <a:pt x="843031" y="45831"/>
                  <a:pt x="843115" y="45881"/>
                  <a:pt x="843435" y="45915"/>
                </a:cubicBezTo>
                <a:cubicBezTo>
                  <a:pt x="843469" y="44870"/>
                  <a:pt x="844649" y="46336"/>
                  <a:pt x="844665" y="45544"/>
                </a:cubicBezTo>
                <a:close/>
                <a:moveTo>
                  <a:pt x="1266730" y="44752"/>
                </a:moveTo>
                <a:cubicBezTo>
                  <a:pt x="1267455" y="44701"/>
                  <a:pt x="1268213" y="44853"/>
                  <a:pt x="1268938" y="44954"/>
                </a:cubicBezTo>
                <a:cubicBezTo>
                  <a:pt x="1270370" y="45173"/>
                  <a:pt x="1271802" y="45544"/>
                  <a:pt x="1273201" y="45898"/>
                </a:cubicBezTo>
                <a:cubicBezTo>
                  <a:pt x="1273588" y="45999"/>
                  <a:pt x="1274246" y="46050"/>
                  <a:pt x="1274279" y="46606"/>
                </a:cubicBezTo>
                <a:cubicBezTo>
                  <a:pt x="1274296" y="47044"/>
                  <a:pt x="1273858" y="47145"/>
                  <a:pt x="1273538" y="47128"/>
                </a:cubicBezTo>
                <a:cubicBezTo>
                  <a:pt x="1273117" y="47094"/>
                  <a:pt x="1272729" y="46993"/>
                  <a:pt x="1272308" y="47094"/>
                </a:cubicBezTo>
                <a:cubicBezTo>
                  <a:pt x="1271853" y="47195"/>
                  <a:pt x="1271432" y="47414"/>
                  <a:pt x="1270977" y="47532"/>
                </a:cubicBezTo>
                <a:cubicBezTo>
                  <a:pt x="1270538" y="47633"/>
                  <a:pt x="1270067" y="47751"/>
                  <a:pt x="1269595" y="47701"/>
                </a:cubicBezTo>
                <a:cubicBezTo>
                  <a:pt x="1268971" y="47633"/>
                  <a:pt x="1268398" y="47347"/>
                  <a:pt x="1267758" y="47313"/>
                </a:cubicBezTo>
                <a:cubicBezTo>
                  <a:pt x="1267337" y="47280"/>
                  <a:pt x="1267185" y="47313"/>
                  <a:pt x="1266848" y="47617"/>
                </a:cubicBezTo>
                <a:cubicBezTo>
                  <a:pt x="1266697" y="47768"/>
                  <a:pt x="1266680" y="47869"/>
                  <a:pt x="1266478" y="47937"/>
                </a:cubicBezTo>
                <a:cubicBezTo>
                  <a:pt x="1265955" y="48122"/>
                  <a:pt x="1265467" y="47768"/>
                  <a:pt x="1264978" y="47768"/>
                </a:cubicBezTo>
                <a:cubicBezTo>
                  <a:pt x="1264557" y="47768"/>
                  <a:pt x="1264388" y="48004"/>
                  <a:pt x="1263967" y="47768"/>
                </a:cubicBezTo>
                <a:lnTo>
                  <a:pt x="1263967" y="47802"/>
                </a:lnTo>
                <a:cubicBezTo>
                  <a:pt x="1263529" y="47583"/>
                  <a:pt x="1263023" y="47296"/>
                  <a:pt x="1262585" y="46909"/>
                </a:cubicBezTo>
                <a:cubicBezTo>
                  <a:pt x="1262602" y="46690"/>
                  <a:pt x="1262433" y="46353"/>
                  <a:pt x="1262518" y="46151"/>
                </a:cubicBezTo>
                <a:cubicBezTo>
                  <a:pt x="1262636" y="45881"/>
                  <a:pt x="1262939" y="45982"/>
                  <a:pt x="1263141" y="45881"/>
                </a:cubicBezTo>
                <a:cubicBezTo>
                  <a:pt x="1263411" y="45729"/>
                  <a:pt x="1263327" y="45544"/>
                  <a:pt x="1263461" y="45308"/>
                </a:cubicBezTo>
                <a:cubicBezTo>
                  <a:pt x="1263579" y="45072"/>
                  <a:pt x="1263748" y="45038"/>
                  <a:pt x="1263967" y="44971"/>
                </a:cubicBezTo>
                <a:cubicBezTo>
                  <a:pt x="1264186" y="44887"/>
                  <a:pt x="1264439" y="44769"/>
                  <a:pt x="1264658" y="44769"/>
                </a:cubicBezTo>
                <a:cubicBezTo>
                  <a:pt x="1265028" y="44786"/>
                  <a:pt x="1265349" y="45022"/>
                  <a:pt x="1265753" y="44954"/>
                </a:cubicBezTo>
                <a:cubicBezTo>
                  <a:pt x="1266039" y="44921"/>
                  <a:pt x="1266393" y="44786"/>
                  <a:pt x="1266730" y="44752"/>
                </a:cubicBezTo>
                <a:close/>
                <a:moveTo>
                  <a:pt x="360091" y="43168"/>
                </a:moveTo>
                <a:cubicBezTo>
                  <a:pt x="360378" y="43286"/>
                  <a:pt x="360411" y="43572"/>
                  <a:pt x="360664" y="43690"/>
                </a:cubicBezTo>
                <a:cubicBezTo>
                  <a:pt x="360900" y="43808"/>
                  <a:pt x="361203" y="43623"/>
                  <a:pt x="361439" y="43825"/>
                </a:cubicBezTo>
                <a:cubicBezTo>
                  <a:pt x="361625" y="44010"/>
                  <a:pt x="361574" y="44314"/>
                  <a:pt x="361726" y="44533"/>
                </a:cubicBezTo>
                <a:cubicBezTo>
                  <a:pt x="361945" y="44836"/>
                  <a:pt x="362349" y="44971"/>
                  <a:pt x="362585" y="45291"/>
                </a:cubicBezTo>
                <a:cubicBezTo>
                  <a:pt x="363377" y="46386"/>
                  <a:pt x="362231" y="47465"/>
                  <a:pt x="361069" y="47633"/>
                </a:cubicBezTo>
                <a:cubicBezTo>
                  <a:pt x="360900" y="48611"/>
                  <a:pt x="362130" y="48257"/>
                  <a:pt x="362316" y="48762"/>
                </a:cubicBezTo>
                <a:cubicBezTo>
                  <a:pt x="362417" y="49116"/>
                  <a:pt x="361861" y="49318"/>
                  <a:pt x="361793" y="49622"/>
                </a:cubicBezTo>
                <a:cubicBezTo>
                  <a:pt x="361759" y="49841"/>
                  <a:pt x="362012" y="50043"/>
                  <a:pt x="361894" y="50363"/>
                </a:cubicBezTo>
                <a:cubicBezTo>
                  <a:pt x="362164" y="50414"/>
                  <a:pt x="362535" y="50211"/>
                  <a:pt x="362686" y="50414"/>
                </a:cubicBezTo>
                <a:cubicBezTo>
                  <a:pt x="363006" y="50767"/>
                  <a:pt x="362450" y="51374"/>
                  <a:pt x="362113" y="51408"/>
                </a:cubicBezTo>
                <a:cubicBezTo>
                  <a:pt x="361524" y="51458"/>
                  <a:pt x="360226" y="50211"/>
                  <a:pt x="359721" y="50902"/>
                </a:cubicBezTo>
                <a:cubicBezTo>
                  <a:pt x="359973" y="51340"/>
                  <a:pt x="360580" y="51071"/>
                  <a:pt x="360833" y="51425"/>
                </a:cubicBezTo>
                <a:cubicBezTo>
                  <a:pt x="360681" y="51711"/>
                  <a:pt x="359232" y="51947"/>
                  <a:pt x="358844" y="52132"/>
                </a:cubicBezTo>
                <a:cubicBezTo>
                  <a:pt x="358406" y="52334"/>
                  <a:pt x="357766" y="52334"/>
                  <a:pt x="357378" y="52705"/>
                </a:cubicBezTo>
                <a:cubicBezTo>
                  <a:pt x="357648" y="53093"/>
                  <a:pt x="358238" y="52705"/>
                  <a:pt x="358541" y="53042"/>
                </a:cubicBezTo>
                <a:cubicBezTo>
                  <a:pt x="358693" y="53211"/>
                  <a:pt x="358541" y="53514"/>
                  <a:pt x="358676" y="53666"/>
                </a:cubicBezTo>
                <a:cubicBezTo>
                  <a:pt x="359232" y="54306"/>
                  <a:pt x="360361" y="53278"/>
                  <a:pt x="360866" y="53143"/>
                </a:cubicBezTo>
                <a:cubicBezTo>
                  <a:pt x="361372" y="53009"/>
                  <a:pt x="361557" y="53261"/>
                  <a:pt x="361979" y="53480"/>
                </a:cubicBezTo>
                <a:cubicBezTo>
                  <a:pt x="362349" y="53683"/>
                  <a:pt x="363225" y="53716"/>
                  <a:pt x="363394" y="54121"/>
                </a:cubicBezTo>
                <a:cubicBezTo>
                  <a:pt x="362872" y="54710"/>
                  <a:pt x="362096" y="54508"/>
                  <a:pt x="361591" y="54727"/>
                </a:cubicBezTo>
                <a:cubicBezTo>
                  <a:pt x="361406" y="54811"/>
                  <a:pt x="361473" y="55014"/>
                  <a:pt x="361119" y="55031"/>
                </a:cubicBezTo>
                <a:cubicBezTo>
                  <a:pt x="360883" y="55031"/>
                  <a:pt x="360580" y="54811"/>
                  <a:pt x="360293" y="54828"/>
                </a:cubicBezTo>
                <a:cubicBezTo>
                  <a:pt x="360176" y="55519"/>
                  <a:pt x="360732" y="55384"/>
                  <a:pt x="361069" y="55688"/>
                </a:cubicBezTo>
                <a:cubicBezTo>
                  <a:pt x="361372" y="55957"/>
                  <a:pt x="361372" y="56092"/>
                  <a:pt x="361271" y="56564"/>
                </a:cubicBezTo>
                <a:cubicBezTo>
                  <a:pt x="361187" y="56985"/>
                  <a:pt x="360934" y="57154"/>
                  <a:pt x="360580" y="57406"/>
                </a:cubicBezTo>
                <a:cubicBezTo>
                  <a:pt x="360428" y="57524"/>
                  <a:pt x="360293" y="57743"/>
                  <a:pt x="360159" y="57828"/>
                </a:cubicBezTo>
                <a:cubicBezTo>
                  <a:pt x="359973" y="57946"/>
                  <a:pt x="359872" y="57912"/>
                  <a:pt x="359670" y="58013"/>
                </a:cubicBezTo>
                <a:cubicBezTo>
                  <a:pt x="359400" y="58165"/>
                  <a:pt x="359114" y="58384"/>
                  <a:pt x="358996" y="58670"/>
                </a:cubicBezTo>
                <a:cubicBezTo>
                  <a:pt x="358811" y="59142"/>
                  <a:pt x="358996" y="59058"/>
                  <a:pt x="359350" y="59378"/>
                </a:cubicBezTo>
                <a:cubicBezTo>
                  <a:pt x="359451" y="59479"/>
                  <a:pt x="359518" y="59580"/>
                  <a:pt x="359603" y="59664"/>
                </a:cubicBezTo>
                <a:cubicBezTo>
                  <a:pt x="359805" y="59614"/>
                  <a:pt x="360024" y="59530"/>
                  <a:pt x="360260" y="59361"/>
                </a:cubicBezTo>
                <a:cubicBezTo>
                  <a:pt x="360732" y="59058"/>
                  <a:pt x="361085" y="58636"/>
                  <a:pt x="361574" y="58333"/>
                </a:cubicBezTo>
                <a:cubicBezTo>
                  <a:pt x="361877" y="58148"/>
                  <a:pt x="362181" y="58114"/>
                  <a:pt x="362484" y="57979"/>
                </a:cubicBezTo>
                <a:cubicBezTo>
                  <a:pt x="362872" y="57828"/>
                  <a:pt x="363276" y="57524"/>
                  <a:pt x="363680" y="57305"/>
                </a:cubicBezTo>
                <a:cubicBezTo>
                  <a:pt x="364203" y="57036"/>
                  <a:pt x="364944" y="56716"/>
                  <a:pt x="365315" y="56244"/>
                </a:cubicBezTo>
                <a:cubicBezTo>
                  <a:pt x="365736" y="55721"/>
                  <a:pt x="365702" y="54862"/>
                  <a:pt x="366545" y="54980"/>
                </a:cubicBezTo>
                <a:cubicBezTo>
                  <a:pt x="367286" y="55081"/>
                  <a:pt x="368095" y="55890"/>
                  <a:pt x="368634" y="56379"/>
                </a:cubicBezTo>
                <a:cubicBezTo>
                  <a:pt x="369241" y="56918"/>
                  <a:pt x="369224" y="58148"/>
                  <a:pt x="368685" y="58805"/>
                </a:cubicBezTo>
                <a:cubicBezTo>
                  <a:pt x="368028" y="59614"/>
                  <a:pt x="366815" y="58215"/>
                  <a:pt x="366461" y="59243"/>
                </a:cubicBezTo>
                <a:cubicBezTo>
                  <a:pt x="366410" y="59412"/>
                  <a:pt x="366494" y="59749"/>
                  <a:pt x="366376" y="59883"/>
                </a:cubicBezTo>
                <a:cubicBezTo>
                  <a:pt x="366258" y="60035"/>
                  <a:pt x="365854" y="60035"/>
                  <a:pt x="365669" y="60136"/>
                </a:cubicBezTo>
                <a:cubicBezTo>
                  <a:pt x="365281" y="60389"/>
                  <a:pt x="365096" y="60827"/>
                  <a:pt x="364995" y="61265"/>
                </a:cubicBezTo>
                <a:cubicBezTo>
                  <a:pt x="364742" y="62512"/>
                  <a:pt x="365146" y="63270"/>
                  <a:pt x="365163" y="64450"/>
                </a:cubicBezTo>
                <a:cubicBezTo>
                  <a:pt x="365399" y="64500"/>
                  <a:pt x="365753" y="64635"/>
                  <a:pt x="366023" y="64568"/>
                </a:cubicBezTo>
                <a:cubicBezTo>
                  <a:pt x="366562" y="64416"/>
                  <a:pt x="366764" y="63725"/>
                  <a:pt x="367185" y="63405"/>
                </a:cubicBezTo>
                <a:cubicBezTo>
                  <a:pt x="367657" y="63068"/>
                  <a:pt x="368449" y="62933"/>
                  <a:pt x="369005" y="62782"/>
                </a:cubicBezTo>
                <a:cubicBezTo>
                  <a:pt x="369898" y="62512"/>
                  <a:pt x="370370" y="61821"/>
                  <a:pt x="371229" y="61518"/>
                </a:cubicBezTo>
                <a:cubicBezTo>
                  <a:pt x="371836" y="61299"/>
                  <a:pt x="372325" y="61063"/>
                  <a:pt x="372897" y="60726"/>
                </a:cubicBezTo>
                <a:cubicBezTo>
                  <a:pt x="373622" y="60338"/>
                  <a:pt x="374465" y="60102"/>
                  <a:pt x="375105" y="59597"/>
                </a:cubicBezTo>
                <a:cubicBezTo>
                  <a:pt x="375796" y="59041"/>
                  <a:pt x="375897" y="57811"/>
                  <a:pt x="376790" y="57508"/>
                </a:cubicBezTo>
                <a:cubicBezTo>
                  <a:pt x="377245" y="57356"/>
                  <a:pt x="377750" y="57541"/>
                  <a:pt x="378188" y="57508"/>
                </a:cubicBezTo>
                <a:cubicBezTo>
                  <a:pt x="378525" y="57491"/>
                  <a:pt x="378862" y="57356"/>
                  <a:pt x="379216" y="57305"/>
                </a:cubicBezTo>
                <a:cubicBezTo>
                  <a:pt x="379671" y="57238"/>
                  <a:pt x="379907" y="57356"/>
                  <a:pt x="379907" y="56817"/>
                </a:cubicBezTo>
                <a:cubicBezTo>
                  <a:pt x="379907" y="56699"/>
                  <a:pt x="379705" y="56395"/>
                  <a:pt x="379739" y="56328"/>
                </a:cubicBezTo>
                <a:cubicBezTo>
                  <a:pt x="379840" y="56143"/>
                  <a:pt x="380328" y="56160"/>
                  <a:pt x="380497" y="56126"/>
                </a:cubicBezTo>
                <a:cubicBezTo>
                  <a:pt x="381660" y="55924"/>
                  <a:pt x="381002" y="55334"/>
                  <a:pt x="380109" y="54929"/>
                </a:cubicBezTo>
                <a:cubicBezTo>
                  <a:pt x="379688" y="54727"/>
                  <a:pt x="379267" y="54626"/>
                  <a:pt x="379756" y="54104"/>
                </a:cubicBezTo>
                <a:cubicBezTo>
                  <a:pt x="380093" y="53716"/>
                  <a:pt x="380699" y="53986"/>
                  <a:pt x="381036" y="53683"/>
                </a:cubicBezTo>
                <a:cubicBezTo>
                  <a:pt x="381255" y="53463"/>
                  <a:pt x="381087" y="53025"/>
                  <a:pt x="381188" y="52756"/>
                </a:cubicBezTo>
                <a:cubicBezTo>
                  <a:pt x="381407" y="52149"/>
                  <a:pt x="381862" y="52402"/>
                  <a:pt x="382401" y="52385"/>
                </a:cubicBezTo>
                <a:cubicBezTo>
                  <a:pt x="383294" y="52351"/>
                  <a:pt x="384187" y="51997"/>
                  <a:pt x="385114" y="52082"/>
                </a:cubicBezTo>
                <a:cubicBezTo>
                  <a:pt x="386310" y="52183"/>
                  <a:pt x="387321" y="53025"/>
                  <a:pt x="388501" y="53126"/>
                </a:cubicBezTo>
                <a:cubicBezTo>
                  <a:pt x="389461" y="53194"/>
                  <a:pt x="390439" y="53076"/>
                  <a:pt x="391349" y="52907"/>
                </a:cubicBezTo>
                <a:cubicBezTo>
                  <a:pt x="391719" y="53615"/>
                  <a:pt x="390675" y="53683"/>
                  <a:pt x="390270" y="53834"/>
                </a:cubicBezTo>
                <a:cubicBezTo>
                  <a:pt x="390388" y="54121"/>
                  <a:pt x="390877" y="54053"/>
                  <a:pt x="391146" y="54053"/>
                </a:cubicBezTo>
                <a:cubicBezTo>
                  <a:pt x="391264" y="54357"/>
                  <a:pt x="390995" y="54660"/>
                  <a:pt x="390725" y="54795"/>
                </a:cubicBezTo>
                <a:cubicBezTo>
                  <a:pt x="391281" y="54896"/>
                  <a:pt x="391905" y="54811"/>
                  <a:pt x="392393" y="55115"/>
                </a:cubicBezTo>
                <a:cubicBezTo>
                  <a:pt x="392680" y="55300"/>
                  <a:pt x="393011" y="55671"/>
                  <a:pt x="393213" y="55924"/>
                </a:cubicBezTo>
                <a:cubicBezTo>
                  <a:pt x="392809" y="56614"/>
                  <a:pt x="391349" y="55839"/>
                  <a:pt x="390725" y="56395"/>
                </a:cubicBezTo>
                <a:cubicBezTo>
                  <a:pt x="391163" y="56564"/>
                  <a:pt x="391770" y="56547"/>
                  <a:pt x="391955" y="57002"/>
                </a:cubicBezTo>
                <a:cubicBezTo>
                  <a:pt x="392393" y="58047"/>
                  <a:pt x="390809" y="57962"/>
                  <a:pt x="390270" y="58030"/>
                </a:cubicBezTo>
                <a:cubicBezTo>
                  <a:pt x="389428" y="58148"/>
                  <a:pt x="388653" y="58249"/>
                  <a:pt x="387844" y="58485"/>
                </a:cubicBezTo>
                <a:cubicBezTo>
                  <a:pt x="387473" y="58603"/>
                  <a:pt x="387254" y="58552"/>
                  <a:pt x="386833" y="58451"/>
                </a:cubicBezTo>
                <a:cubicBezTo>
                  <a:pt x="386732" y="58822"/>
                  <a:pt x="386563" y="59226"/>
                  <a:pt x="386529" y="59631"/>
                </a:cubicBezTo>
                <a:cubicBezTo>
                  <a:pt x="386917" y="59715"/>
                  <a:pt x="387422" y="59765"/>
                  <a:pt x="387759" y="59580"/>
                </a:cubicBezTo>
                <a:cubicBezTo>
                  <a:pt x="387911" y="60271"/>
                  <a:pt x="387389" y="60322"/>
                  <a:pt x="387069" y="60692"/>
                </a:cubicBezTo>
                <a:cubicBezTo>
                  <a:pt x="386630" y="61248"/>
                  <a:pt x="387170" y="61400"/>
                  <a:pt x="387456" y="61838"/>
                </a:cubicBezTo>
                <a:cubicBezTo>
                  <a:pt x="388315" y="63136"/>
                  <a:pt x="386580" y="64231"/>
                  <a:pt x="385535" y="64585"/>
                </a:cubicBezTo>
                <a:cubicBezTo>
                  <a:pt x="384895" y="64804"/>
                  <a:pt x="384221" y="64770"/>
                  <a:pt x="383581" y="64972"/>
                </a:cubicBezTo>
                <a:cubicBezTo>
                  <a:pt x="382856" y="65208"/>
                  <a:pt x="382064" y="65478"/>
                  <a:pt x="381407" y="65848"/>
                </a:cubicBezTo>
                <a:cubicBezTo>
                  <a:pt x="380295" y="66472"/>
                  <a:pt x="379132" y="67483"/>
                  <a:pt x="377784" y="67449"/>
                </a:cubicBezTo>
                <a:cubicBezTo>
                  <a:pt x="377211" y="67432"/>
                  <a:pt x="376301" y="67921"/>
                  <a:pt x="375779" y="67719"/>
                </a:cubicBezTo>
                <a:cubicBezTo>
                  <a:pt x="375324" y="67550"/>
                  <a:pt x="375577" y="67247"/>
                  <a:pt x="375408" y="66944"/>
                </a:cubicBezTo>
                <a:cubicBezTo>
                  <a:pt x="375240" y="66640"/>
                  <a:pt x="375037" y="66758"/>
                  <a:pt x="374768" y="66522"/>
                </a:cubicBezTo>
                <a:cubicBezTo>
                  <a:pt x="374330" y="66135"/>
                  <a:pt x="374667" y="65444"/>
                  <a:pt x="374195" y="65158"/>
                </a:cubicBezTo>
                <a:cubicBezTo>
                  <a:pt x="373538" y="64736"/>
                  <a:pt x="372695" y="64905"/>
                  <a:pt x="372223" y="65478"/>
                </a:cubicBezTo>
                <a:cubicBezTo>
                  <a:pt x="373150" y="65478"/>
                  <a:pt x="374802" y="66741"/>
                  <a:pt x="374212" y="67820"/>
                </a:cubicBezTo>
                <a:cubicBezTo>
                  <a:pt x="373824" y="68494"/>
                  <a:pt x="372577" y="68140"/>
                  <a:pt x="371988" y="68427"/>
                </a:cubicBezTo>
                <a:cubicBezTo>
                  <a:pt x="371566" y="68629"/>
                  <a:pt x="371432" y="69067"/>
                  <a:pt x="370960" y="68999"/>
                </a:cubicBezTo>
                <a:cubicBezTo>
                  <a:pt x="370336" y="68932"/>
                  <a:pt x="369713" y="68005"/>
                  <a:pt x="369174" y="67736"/>
                </a:cubicBezTo>
                <a:cubicBezTo>
                  <a:pt x="368398" y="67348"/>
                  <a:pt x="367522" y="67196"/>
                  <a:pt x="366680" y="67196"/>
                </a:cubicBezTo>
                <a:cubicBezTo>
                  <a:pt x="366292" y="67196"/>
                  <a:pt x="364978" y="66961"/>
                  <a:pt x="364809" y="67567"/>
                </a:cubicBezTo>
                <a:cubicBezTo>
                  <a:pt x="364658" y="68089"/>
                  <a:pt x="365467" y="68157"/>
                  <a:pt x="365702" y="68460"/>
                </a:cubicBezTo>
                <a:cubicBezTo>
                  <a:pt x="366157" y="69016"/>
                  <a:pt x="365736" y="69438"/>
                  <a:pt x="365247" y="69741"/>
                </a:cubicBezTo>
                <a:cubicBezTo>
                  <a:pt x="363461" y="70870"/>
                  <a:pt x="361355" y="71679"/>
                  <a:pt x="359384" y="72454"/>
                </a:cubicBezTo>
                <a:cubicBezTo>
                  <a:pt x="357614" y="73145"/>
                  <a:pt x="355980" y="72622"/>
                  <a:pt x="354615" y="71392"/>
                </a:cubicBezTo>
                <a:cubicBezTo>
                  <a:pt x="354025" y="70836"/>
                  <a:pt x="353469" y="70314"/>
                  <a:pt x="352643" y="70078"/>
                </a:cubicBezTo>
                <a:cubicBezTo>
                  <a:pt x="351818" y="69859"/>
                  <a:pt x="350925" y="70044"/>
                  <a:pt x="350082" y="69892"/>
                </a:cubicBezTo>
                <a:cubicBezTo>
                  <a:pt x="349678" y="69825"/>
                  <a:pt x="345465" y="69084"/>
                  <a:pt x="345988" y="70112"/>
                </a:cubicBezTo>
                <a:cubicBezTo>
                  <a:pt x="346073" y="70263"/>
                  <a:pt x="347184" y="70516"/>
                  <a:pt x="347369" y="70566"/>
                </a:cubicBezTo>
                <a:cubicBezTo>
                  <a:pt x="347909" y="70718"/>
                  <a:pt x="348465" y="70634"/>
                  <a:pt x="349004" y="70668"/>
                </a:cubicBezTo>
                <a:cubicBezTo>
                  <a:pt x="349880" y="70735"/>
                  <a:pt x="352071" y="71173"/>
                  <a:pt x="352458" y="72150"/>
                </a:cubicBezTo>
                <a:cubicBezTo>
                  <a:pt x="352728" y="72824"/>
                  <a:pt x="352593" y="73128"/>
                  <a:pt x="353452" y="73498"/>
                </a:cubicBezTo>
                <a:cubicBezTo>
                  <a:pt x="354734" y="74054"/>
                  <a:pt x="355407" y="73616"/>
                  <a:pt x="356603" y="73549"/>
                </a:cubicBezTo>
                <a:cubicBezTo>
                  <a:pt x="357159" y="73532"/>
                  <a:pt x="358322" y="73600"/>
                  <a:pt x="358507" y="74223"/>
                </a:cubicBezTo>
                <a:cubicBezTo>
                  <a:pt x="358844" y="75285"/>
                  <a:pt x="355019" y="75925"/>
                  <a:pt x="354278" y="76144"/>
                </a:cubicBezTo>
                <a:cubicBezTo>
                  <a:pt x="353132" y="76481"/>
                  <a:pt x="352458" y="77037"/>
                  <a:pt x="351632" y="77812"/>
                </a:cubicBezTo>
                <a:cubicBezTo>
                  <a:pt x="351009" y="78419"/>
                  <a:pt x="349846" y="78739"/>
                  <a:pt x="349004" y="78958"/>
                </a:cubicBezTo>
                <a:cubicBezTo>
                  <a:pt x="348431" y="79093"/>
                  <a:pt x="347976" y="79160"/>
                  <a:pt x="347403" y="79059"/>
                </a:cubicBezTo>
                <a:cubicBezTo>
                  <a:pt x="347032" y="78992"/>
                  <a:pt x="346678" y="79126"/>
                  <a:pt x="346375" y="79059"/>
                </a:cubicBezTo>
                <a:cubicBezTo>
                  <a:pt x="345819" y="78924"/>
                  <a:pt x="345903" y="78402"/>
                  <a:pt x="345566" y="78099"/>
                </a:cubicBezTo>
                <a:cubicBezTo>
                  <a:pt x="345448" y="77997"/>
                  <a:pt x="345314" y="77981"/>
                  <a:pt x="345145" y="77964"/>
                </a:cubicBezTo>
                <a:cubicBezTo>
                  <a:pt x="344875" y="78065"/>
                  <a:pt x="344606" y="78149"/>
                  <a:pt x="344370" y="78200"/>
                </a:cubicBezTo>
                <a:cubicBezTo>
                  <a:pt x="343966" y="78284"/>
                  <a:pt x="343174" y="78115"/>
                  <a:pt x="342870" y="78452"/>
                </a:cubicBezTo>
                <a:cubicBezTo>
                  <a:pt x="342483" y="78874"/>
                  <a:pt x="343039" y="79885"/>
                  <a:pt x="342803" y="80373"/>
                </a:cubicBezTo>
                <a:cubicBezTo>
                  <a:pt x="342314" y="81368"/>
                  <a:pt x="340797" y="80710"/>
                  <a:pt x="339938" y="80424"/>
                </a:cubicBezTo>
                <a:cubicBezTo>
                  <a:pt x="338675" y="80019"/>
                  <a:pt x="337428" y="79952"/>
                  <a:pt x="336181" y="79379"/>
                </a:cubicBezTo>
                <a:cubicBezTo>
                  <a:pt x="334614" y="78655"/>
                  <a:pt x="333283" y="78217"/>
                  <a:pt x="331531" y="78486"/>
                </a:cubicBezTo>
                <a:cubicBezTo>
                  <a:pt x="331328" y="79312"/>
                  <a:pt x="332120" y="79598"/>
                  <a:pt x="332760" y="79716"/>
                </a:cubicBezTo>
                <a:cubicBezTo>
                  <a:pt x="333586" y="79885"/>
                  <a:pt x="333535" y="79767"/>
                  <a:pt x="334176" y="80255"/>
                </a:cubicBezTo>
                <a:cubicBezTo>
                  <a:pt x="334580" y="80576"/>
                  <a:pt x="334782" y="80997"/>
                  <a:pt x="335338" y="81064"/>
                </a:cubicBezTo>
                <a:cubicBezTo>
                  <a:pt x="335928" y="81132"/>
                  <a:pt x="336417" y="80744"/>
                  <a:pt x="337006" y="80845"/>
                </a:cubicBezTo>
                <a:cubicBezTo>
                  <a:pt x="337327" y="80913"/>
                  <a:pt x="338472" y="81553"/>
                  <a:pt x="338641" y="81806"/>
                </a:cubicBezTo>
                <a:cubicBezTo>
                  <a:pt x="339197" y="82648"/>
                  <a:pt x="338641" y="82716"/>
                  <a:pt x="338068" y="83053"/>
                </a:cubicBezTo>
                <a:cubicBezTo>
                  <a:pt x="336551" y="83946"/>
                  <a:pt x="335557" y="85176"/>
                  <a:pt x="333687" y="84535"/>
                </a:cubicBezTo>
                <a:cubicBezTo>
                  <a:pt x="332895" y="84249"/>
                  <a:pt x="332103" y="83592"/>
                  <a:pt x="331395" y="84384"/>
                </a:cubicBezTo>
                <a:cubicBezTo>
                  <a:pt x="330654" y="85209"/>
                  <a:pt x="331581" y="84889"/>
                  <a:pt x="331513" y="85765"/>
                </a:cubicBezTo>
                <a:cubicBezTo>
                  <a:pt x="331430" y="87063"/>
                  <a:pt x="329155" y="86035"/>
                  <a:pt x="328313" y="86389"/>
                </a:cubicBezTo>
                <a:cubicBezTo>
                  <a:pt x="327773" y="86608"/>
                  <a:pt x="327504" y="87349"/>
                  <a:pt x="327015" y="87585"/>
                </a:cubicBezTo>
                <a:cubicBezTo>
                  <a:pt x="326796" y="87686"/>
                  <a:pt x="326459" y="87484"/>
                  <a:pt x="326240" y="87585"/>
                </a:cubicBezTo>
                <a:cubicBezTo>
                  <a:pt x="325853" y="87737"/>
                  <a:pt x="325482" y="88091"/>
                  <a:pt x="325145" y="88360"/>
                </a:cubicBezTo>
                <a:cubicBezTo>
                  <a:pt x="324016" y="89253"/>
                  <a:pt x="323005" y="88967"/>
                  <a:pt x="322095" y="90079"/>
                </a:cubicBezTo>
                <a:cubicBezTo>
                  <a:pt x="320983" y="91427"/>
                  <a:pt x="318978" y="92118"/>
                  <a:pt x="317325" y="92994"/>
                </a:cubicBezTo>
                <a:cubicBezTo>
                  <a:pt x="316904" y="93230"/>
                  <a:pt x="316415" y="93483"/>
                  <a:pt x="316011" y="93752"/>
                </a:cubicBezTo>
                <a:cubicBezTo>
                  <a:pt x="315404" y="94140"/>
                  <a:pt x="315101" y="94915"/>
                  <a:pt x="314629" y="95252"/>
                </a:cubicBezTo>
                <a:cubicBezTo>
                  <a:pt x="314157" y="95572"/>
                  <a:pt x="313399" y="95606"/>
                  <a:pt x="312793" y="95994"/>
                </a:cubicBezTo>
                <a:cubicBezTo>
                  <a:pt x="314208" y="97375"/>
                  <a:pt x="312102" y="97780"/>
                  <a:pt x="310922" y="98386"/>
                </a:cubicBezTo>
                <a:cubicBezTo>
                  <a:pt x="309136" y="99313"/>
                  <a:pt x="308395" y="100054"/>
                  <a:pt x="307754" y="101857"/>
                </a:cubicBezTo>
                <a:cubicBezTo>
                  <a:pt x="307468" y="102666"/>
                  <a:pt x="306726" y="103677"/>
                  <a:pt x="306625" y="104419"/>
                </a:cubicBezTo>
                <a:cubicBezTo>
                  <a:pt x="306507" y="105362"/>
                  <a:pt x="308108" y="106474"/>
                  <a:pt x="307063" y="107974"/>
                </a:cubicBezTo>
                <a:cubicBezTo>
                  <a:pt x="308024" y="106896"/>
                  <a:pt x="308513" y="104671"/>
                  <a:pt x="309692" y="104149"/>
                </a:cubicBezTo>
                <a:cubicBezTo>
                  <a:pt x="310080" y="103981"/>
                  <a:pt x="310636" y="104099"/>
                  <a:pt x="311023" y="104115"/>
                </a:cubicBezTo>
                <a:cubicBezTo>
                  <a:pt x="311209" y="104115"/>
                  <a:pt x="312287" y="104132"/>
                  <a:pt x="312405" y="104166"/>
                </a:cubicBezTo>
                <a:cubicBezTo>
                  <a:pt x="314225" y="104570"/>
                  <a:pt x="312203" y="106795"/>
                  <a:pt x="311748" y="107721"/>
                </a:cubicBezTo>
                <a:cubicBezTo>
                  <a:pt x="311259" y="108699"/>
                  <a:pt x="311529" y="110165"/>
                  <a:pt x="311040" y="111007"/>
                </a:cubicBezTo>
                <a:cubicBezTo>
                  <a:pt x="310383" y="112153"/>
                  <a:pt x="307620" y="112760"/>
                  <a:pt x="308125" y="114546"/>
                </a:cubicBezTo>
                <a:cubicBezTo>
                  <a:pt x="308681" y="116568"/>
                  <a:pt x="310535" y="114445"/>
                  <a:pt x="311343" y="113787"/>
                </a:cubicBezTo>
                <a:cubicBezTo>
                  <a:pt x="312287" y="113012"/>
                  <a:pt x="315219" y="112153"/>
                  <a:pt x="316415" y="112473"/>
                </a:cubicBezTo>
                <a:cubicBezTo>
                  <a:pt x="317645" y="112793"/>
                  <a:pt x="318506" y="113501"/>
                  <a:pt x="319871" y="113467"/>
                </a:cubicBezTo>
                <a:cubicBezTo>
                  <a:pt x="320696" y="113450"/>
                  <a:pt x="320949" y="113383"/>
                  <a:pt x="321691" y="113669"/>
                </a:cubicBezTo>
                <a:cubicBezTo>
                  <a:pt x="323915" y="114529"/>
                  <a:pt x="323325" y="116349"/>
                  <a:pt x="324269" y="118421"/>
                </a:cubicBezTo>
                <a:cubicBezTo>
                  <a:pt x="324892" y="118371"/>
                  <a:pt x="325532" y="118051"/>
                  <a:pt x="325970" y="117612"/>
                </a:cubicBezTo>
                <a:cubicBezTo>
                  <a:pt x="326257" y="118118"/>
                  <a:pt x="326931" y="118051"/>
                  <a:pt x="327487" y="118236"/>
                </a:cubicBezTo>
                <a:cubicBezTo>
                  <a:pt x="328026" y="118404"/>
                  <a:pt x="328397" y="118623"/>
                  <a:pt x="328886" y="118893"/>
                </a:cubicBezTo>
                <a:cubicBezTo>
                  <a:pt x="329307" y="119129"/>
                  <a:pt x="330234" y="119129"/>
                  <a:pt x="330537" y="119348"/>
                </a:cubicBezTo>
                <a:cubicBezTo>
                  <a:pt x="331395" y="119971"/>
                  <a:pt x="330519" y="121421"/>
                  <a:pt x="330283" y="122213"/>
                </a:cubicBezTo>
                <a:cubicBezTo>
                  <a:pt x="330839" y="121673"/>
                  <a:pt x="332592" y="121151"/>
                  <a:pt x="333586" y="121218"/>
                </a:cubicBezTo>
                <a:cubicBezTo>
                  <a:pt x="334496" y="121286"/>
                  <a:pt x="335237" y="121825"/>
                  <a:pt x="336097" y="122044"/>
                </a:cubicBezTo>
                <a:cubicBezTo>
                  <a:pt x="337225" y="122314"/>
                  <a:pt x="337866" y="121656"/>
                  <a:pt x="338927" y="121572"/>
                </a:cubicBezTo>
                <a:cubicBezTo>
                  <a:pt x="339635" y="121522"/>
                  <a:pt x="341270" y="121977"/>
                  <a:pt x="341875" y="122499"/>
                </a:cubicBezTo>
                <a:cubicBezTo>
                  <a:pt x="343292" y="123729"/>
                  <a:pt x="340948" y="124201"/>
                  <a:pt x="340510" y="125380"/>
                </a:cubicBezTo>
                <a:cubicBezTo>
                  <a:pt x="340360" y="125835"/>
                  <a:pt x="340596" y="126526"/>
                  <a:pt x="340528" y="126998"/>
                </a:cubicBezTo>
                <a:cubicBezTo>
                  <a:pt x="340309" y="128346"/>
                  <a:pt x="339635" y="128245"/>
                  <a:pt x="338506" y="128818"/>
                </a:cubicBezTo>
                <a:cubicBezTo>
                  <a:pt x="337192" y="129475"/>
                  <a:pt x="338119" y="130368"/>
                  <a:pt x="336872" y="131278"/>
                </a:cubicBezTo>
                <a:cubicBezTo>
                  <a:pt x="336029" y="131901"/>
                  <a:pt x="335979" y="131362"/>
                  <a:pt x="336231" y="132407"/>
                </a:cubicBezTo>
                <a:cubicBezTo>
                  <a:pt x="336349" y="132912"/>
                  <a:pt x="336771" y="133603"/>
                  <a:pt x="336990" y="134092"/>
                </a:cubicBezTo>
                <a:cubicBezTo>
                  <a:pt x="337259" y="134732"/>
                  <a:pt x="338034" y="136215"/>
                  <a:pt x="337209" y="136653"/>
                </a:cubicBezTo>
                <a:cubicBezTo>
                  <a:pt x="338607" y="136299"/>
                  <a:pt x="338287" y="138220"/>
                  <a:pt x="338860" y="138911"/>
                </a:cubicBezTo>
                <a:cubicBezTo>
                  <a:pt x="338439" y="139265"/>
                  <a:pt x="339349" y="141236"/>
                  <a:pt x="339382" y="141927"/>
                </a:cubicBezTo>
                <a:cubicBezTo>
                  <a:pt x="339568" y="141944"/>
                  <a:pt x="340291" y="141759"/>
                  <a:pt x="340427" y="141826"/>
                </a:cubicBezTo>
                <a:cubicBezTo>
                  <a:pt x="340881" y="142045"/>
                  <a:pt x="340831" y="142955"/>
                  <a:pt x="341066" y="143376"/>
                </a:cubicBezTo>
                <a:cubicBezTo>
                  <a:pt x="342230" y="145449"/>
                  <a:pt x="341825" y="142568"/>
                  <a:pt x="341809" y="141809"/>
                </a:cubicBezTo>
                <a:cubicBezTo>
                  <a:pt x="341791" y="141253"/>
                  <a:pt x="341538" y="141472"/>
                  <a:pt x="341943" y="140899"/>
                </a:cubicBezTo>
                <a:cubicBezTo>
                  <a:pt x="342078" y="140714"/>
                  <a:pt x="343629" y="139720"/>
                  <a:pt x="343881" y="139686"/>
                </a:cubicBezTo>
                <a:cubicBezTo>
                  <a:pt x="345044" y="139518"/>
                  <a:pt x="344960" y="140984"/>
                  <a:pt x="344977" y="141927"/>
                </a:cubicBezTo>
                <a:cubicBezTo>
                  <a:pt x="345972" y="141995"/>
                  <a:pt x="346527" y="142113"/>
                  <a:pt x="346729" y="141169"/>
                </a:cubicBezTo>
                <a:cubicBezTo>
                  <a:pt x="346881" y="140495"/>
                  <a:pt x="346156" y="139754"/>
                  <a:pt x="346307" y="139214"/>
                </a:cubicBezTo>
                <a:cubicBezTo>
                  <a:pt x="346577" y="138220"/>
                  <a:pt x="349021" y="137934"/>
                  <a:pt x="349526" y="137159"/>
                </a:cubicBezTo>
                <a:cubicBezTo>
                  <a:pt x="349947" y="136552"/>
                  <a:pt x="349206" y="135895"/>
                  <a:pt x="349139" y="135154"/>
                </a:cubicBezTo>
                <a:cubicBezTo>
                  <a:pt x="349021" y="133839"/>
                  <a:pt x="349863" y="134210"/>
                  <a:pt x="350554" y="133233"/>
                </a:cubicBezTo>
                <a:cubicBezTo>
                  <a:pt x="350857" y="132811"/>
                  <a:pt x="350773" y="132474"/>
                  <a:pt x="350874" y="132003"/>
                </a:cubicBezTo>
                <a:cubicBezTo>
                  <a:pt x="350942" y="131682"/>
                  <a:pt x="350874" y="131362"/>
                  <a:pt x="351009" y="131042"/>
                </a:cubicBezTo>
                <a:cubicBezTo>
                  <a:pt x="351177" y="130621"/>
                  <a:pt x="351750" y="130368"/>
                  <a:pt x="351835" y="129896"/>
                </a:cubicBezTo>
                <a:cubicBezTo>
                  <a:pt x="351885" y="129509"/>
                  <a:pt x="351447" y="129205"/>
                  <a:pt x="351481" y="128750"/>
                </a:cubicBezTo>
                <a:cubicBezTo>
                  <a:pt x="351531" y="128178"/>
                  <a:pt x="352239" y="127857"/>
                  <a:pt x="352239" y="127318"/>
                </a:cubicBezTo>
                <a:cubicBezTo>
                  <a:pt x="352256" y="126054"/>
                  <a:pt x="350284" y="125397"/>
                  <a:pt x="351919" y="124336"/>
                </a:cubicBezTo>
                <a:cubicBezTo>
                  <a:pt x="352694" y="123830"/>
                  <a:pt x="353924" y="123729"/>
                  <a:pt x="354800" y="123392"/>
                </a:cubicBezTo>
                <a:cubicBezTo>
                  <a:pt x="356839" y="122617"/>
                  <a:pt x="358676" y="121387"/>
                  <a:pt x="360529" y="120224"/>
                </a:cubicBezTo>
                <a:cubicBezTo>
                  <a:pt x="363428" y="118438"/>
                  <a:pt x="366562" y="117056"/>
                  <a:pt x="369409" y="115253"/>
                </a:cubicBezTo>
                <a:cubicBezTo>
                  <a:pt x="371162" y="114141"/>
                  <a:pt x="372291" y="112490"/>
                  <a:pt x="372544" y="110434"/>
                </a:cubicBezTo>
                <a:cubicBezTo>
                  <a:pt x="372729" y="108918"/>
                  <a:pt x="372780" y="107536"/>
                  <a:pt x="371516" y="106474"/>
                </a:cubicBezTo>
                <a:cubicBezTo>
                  <a:pt x="370589" y="105699"/>
                  <a:pt x="369140" y="105463"/>
                  <a:pt x="368331" y="104570"/>
                </a:cubicBezTo>
                <a:cubicBezTo>
                  <a:pt x="368466" y="104351"/>
                  <a:pt x="368668" y="104166"/>
                  <a:pt x="368887" y="104031"/>
                </a:cubicBezTo>
                <a:cubicBezTo>
                  <a:pt x="369123" y="103610"/>
                  <a:pt x="369746" y="103054"/>
                  <a:pt x="369915" y="102970"/>
                </a:cubicBezTo>
                <a:cubicBezTo>
                  <a:pt x="370656" y="102599"/>
                  <a:pt x="371516" y="102397"/>
                  <a:pt x="372308" y="102076"/>
                </a:cubicBezTo>
                <a:cubicBezTo>
                  <a:pt x="373133" y="101756"/>
                  <a:pt x="373437" y="101504"/>
                  <a:pt x="373504" y="100594"/>
                </a:cubicBezTo>
                <a:cubicBezTo>
                  <a:pt x="373538" y="100341"/>
                  <a:pt x="373403" y="99751"/>
                  <a:pt x="373571" y="99583"/>
                </a:cubicBezTo>
                <a:cubicBezTo>
                  <a:pt x="373841" y="99313"/>
                  <a:pt x="374481" y="99482"/>
                  <a:pt x="374818" y="99448"/>
                </a:cubicBezTo>
                <a:cubicBezTo>
                  <a:pt x="375762" y="99397"/>
                  <a:pt x="375897" y="98588"/>
                  <a:pt x="376874" y="98403"/>
                </a:cubicBezTo>
                <a:cubicBezTo>
                  <a:pt x="377043" y="97695"/>
                  <a:pt x="376032" y="97813"/>
                  <a:pt x="376436" y="97106"/>
                </a:cubicBezTo>
                <a:cubicBezTo>
                  <a:pt x="376689" y="96684"/>
                  <a:pt x="377329" y="96853"/>
                  <a:pt x="377616" y="96381"/>
                </a:cubicBezTo>
                <a:cubicBezTo>
                  <a:pt x="378357" y="95185"/>
                  <a:pt x="376605" y="94005"/>
                  <a:pt x="375594" y="93854"/>
                </a:cubicBezTo>
                <a:cubicBezTo>
                  <a:pt x="375425" y="92674"/>
                  <a:pt x="377632" y="92489"/>
                  <a:pt x="378391" y="92101"/>
                </a:cubicBezTo>
                <a:cubicBezTo>
                  <a:pt x="378997" y="91798"/>
                  <a:pt x="379452" y="91393"/>
                  <a:pt x="379857" y="90837"/>
                </a:cubicBezTo>
                <a:cubicBezTo>
                  <a:pt x="380396" y="90096"/>
                  <a:pt x="380345" y="89860"/>
                  <a:pt x="380143" y="88866"/>
                </a:cubicBezTo>
                <a:cubicBezTo>
                  <a:pt x="379553" y="85850"/>
                  <a:pt x="384170" y="85833"/>
                  <a:pt x="386176" y="85934"/>
                </a:cubicBezTo>
                <a:cubicBezTo>
                  <a:pt x="387557" y="86001"/>
                  <a:pt x="390270" y="85395"/>
                  <a:pt x="389815" y="87518"/>
                </a:cubicBezTo>
                <a:cubicBezTo>
                  <a:pt x="390439" y="87248"/>
                  <a:pt x="391618" y="87164"/>
                  <a:pt x="392291" y="87333"/>
                </a:cubicBezTo>
                <a:cubicBezTo>
                  <a:pt x="392612" y="87400"/>
                  <a:pt x="392859" y="87686"/>
                  <a:pt x="393162" y="87720"/>
                </a:cubicBezTo>
                <a:cubicBezTo>
                  <a:pt x="393735" y="87804"/>
                  <a:pt x="394157" y="87366"/>
                  <a:pt x="394662" y="87215"/>
                </a:cubicBezTo>
                <a:cubicBezTo>
                  <a:pt x="395538" y="86962"/>
                  <a:pt x="396264" y="87248"/>
                  <a:pt x="397105" y="87400"/>
                </a:cubicBezTo>
                <a:cubicBezTo>
                  <a:pt x="398016" y="87552"/>
                  <a:pt x="398438" y="86844"/>
                  <a:pt x="399246" y="86760"/>
                </a:cubicBezTo>
                <a:cubicBezTo>
                  <a:pt x="399499" y="87080"/>
                  <a:pt x="399634" y="87484"/>
                  <a:pt x="399954" y="87720"/>
                </a:cubicBezTo>
                <a:cubicBezTo>
                  <a:pt x="400274" y="87973"/>
                  <a:pt x="400594" y="87754"/>
                  <a:pt x="400679" y="88276"/>
                </a:cubicBezTo>
                <a:cubicBezTo>
                  <a:pt x="400375" y="88461"/>
                  <a:pt x="399718" y="88563"/>
                  <a:pt x="399583" y="88883"/>
                </a:cubicBezTo>
                <a:cubicBezTo>
                  <a:pt x="400089" y="89068"/>
                  <a:pt x="400426" y="88731"/>
                  <a:pt x="400830" y="89001"/>
                </a:cubicBezTo>
                <a:cubicBezTo>
                  <a:pt x="401134" y="89203"/>
                  <a:pt x="401454" y="90029"/>
                  <a:pt x="401504" y="90332"/>
                </a:cubicBezTo>
                <a:cubicBezTo>
                  <a:pt x="401892" y="90366"/>
                  <a:pt x="402279" y="90382"/>
                  <a:pt x="402632" y="90197"/>
                </a:cubicBezTo>
                <a:cubicBezTo>
                  <a:pt x="403054" y="90989"/>
                  <a:pt x="401471" y="90837"/>
                  <a:pt x="401774" y="91798"/>
                </a:cubicBezTo>
                <a:cubicBezTo>
                  <a:pt x="402111" y="92843"/>
                  <a:pt x="402583" y="92944"/>
                  <a:pt x="403594" y="92741"/>
                </a:cubicBezTo>
                <a:cubicBezTo>
                  <a:pt x="404352" y="92590"/>
                  <a:pt x="404907" y="92826"/>
                  <a:pt x="405665" y="92893"/>
                </a:cubicBezTo>
                <a:cubicBezTo>
                  <a:pt x="406356" y="92977"/>
                  <a:pt x="406946" y="92927"/>
                  <a:pt x="406829" y="93854"/>
                </a:cubicBezTo>
                <a:cubicBezTo>
                  <a:pt x="407283" y="93803"/>
                  <a:pt x="408142" y="93062"/>
                  <a:pt x="408597" y="93314"/>
                </a:cubicBezTo>
                <a:cubicBezTo>
                  <a:pt x="409794" y="93972"/>
                  <a:pt x="407536" y="94780"/>
                  <a:pt x="407182" y="95033"/>
                </a:cubicBezTo>
                <a:cubicBezTo>
                  <a:pt x="406204" y="95724"/>
                  <a:pt x="406929" y="96415"/>
                  <a:pt x="406474" y="97173"/>
                </a:cubicBezTo>
                <a:cubicBezTo>
                  <a:pt x="405800" y="98302"/>
                  <a:pt x="403796" y="97965"/>
                  <a:pt x="402819" y="98504"/>
                </a:cubicBezTo>
                <a:cubicBezTo>
                  <a:pt x="403341" y="98959"/>
                  <a:pt x="404368" y="98538"/>
                  <a:pt x="404722" y="99043"/>
                </a:cubicBezTo>
                <a:cubicBezTo>
                  <a:pt x="405193" y="99717"/>
                  <a:pt x="404251" y="99835"/>
                  <a:pt x="404032" y="100172"/>
                </a:cubicBezTo>
                <a:cubicBezTo>
                  <a:pt x="403947" y="100290"/>
                  <a:pt x="403796" y="101065"/>
                  <a:pt x="403863" y="101251"/>
                </a:cubicBezTo>
                <a:cubicBezTo>
                  <a:pt x="404132" y="101942"/>
                  <a:pt x="405059" y="101942"/>
                  <a:pt x="404015" y="102750"/>
                </a:cubicBezTo>
                <a:cubicBezTo>
                  <a:pt x="403762" y="102953"/>
                  <a:pt x="403476" y="103020"/>
                  <a:pt x="403257" y="103256"/>
                </a:cubicBezTo>
                <a:cubicBezTo>
                  <a:pt x="402936" y="103610"/>
                  <a:pt x="402920" y="104014"/>
                  <a:pt x="402448" y="104216"/>
                </a:cubicBezTo>
                <a:cubicBezTo>
                  <a:pt x="401808" y="104469"/>
                  <a:pt x="401471" y="103846"/>
                  <a:pt x="400898" y="104149"/>
                </a:cubicBezTo>
                <a:cubicBezTo>
                  <a:pt x="400021" y="104604"/>
                  <a:pt x="401353" y="104924"/>
                  <a:pt x="401875" y="104840"/>
                </a:cubicBezTo>
                <a:cubicBezTo>
                  <a:pt x="402802" y="104722"/>
                  <a:pt x="403980" y="104318"/>
                  <a:pt x="404823" y="103879"/>
                </a:cubicBezTo>
                <a:cubicBezTo>
                  <a:pt x="405379" y="103593"/>
                  <a:pt x="405682" y="103205"/>
                  <a:pt x="406188" y="103644"/>
                </a:cubicBezTo>
                <a:cubicBezTo>
                  <a:pt x="406659" y="104031"/>
                  <a:pt x="407148" y="105396"/>
                  <a:pt x="406761" y="105918"/>
                </a:cubicBezTo>
                <a:cubicBezTo>
                  <a:pt x="407131" y="105969"/>
                  <a:pt x="407502" y="105969"/>
                  <a:pt x="407890" y="105885"/>
                </a:cubicBezTo>
                <a:cubicBezTo>
                  <a:pt x="407941" y="106306"/>
                  <a:pt x="407974" y="106727"/>
                  <a:pt x="407856" y="107132"/>
                </a:cubicBezTo>
                <a:cubicBezTo>
                  <a:pt x="408430" y="106980"/>
                  <a:pt x="408985" y="106576"/>
                  <a:pt x="409591" y="106407"/>
                </a:cubicBezTo>
                <a:cubicBezTo>
                  <a:pt x="410535" y="106137"/>
                  <a:pt x="411463" y="105851"/>
                  <a:pt x="412355" y="105447"/>
                </a:cubicBezTo>
                <a:cubicBezTo>
                  <a:pt x="412945" y="105177"/>
                  <a:pt x="413400" y="104773"/>
                  <a:pt x="413957" y="104553"/>
                </a:cubicBezTo>
                <a:cubicBezTo>
                  <a:pt x="414378" y="104402"/>
                  <a:pt x="415017" y="104284"/>
                  <a:pt x="415473" y="104166"/>
                </a:cubicBezTo>
                <a:cubicBezTo>
                  <a:pt x="415641" y="104520"/>
                  <a:pt x="415556" y="104941"/>
                  <a:pt x="415641" y="105312"/>
                </a:cubicBezTo>
                <a:cubicBezTo>
                  <a:pt x="416804" y="104992"/>
                  <a:pt x="416299" y="103829"/>
                  <a:pt x="417007" y="103323"/>
                </a:cubicBezTo>
                <a:cubicBezTo>
                  <a:pt x="417411" y="103037"/>
                  <a:pt x="418438" y="103189"/>
                  <a:pt x="418843" y="102801"/>
                </a:cubicBezTo>
                <a:cubicBezTo>
                  <a:pt x="419298" y="102380"/>
                  <a:pt x="418793" y="101942"/>
                  <a:pt x="418321" y="101588"/>
                </a:cubicBezTo>
                <a:cubicBezTo>
                  <a:pt x="418691" y="101116"/>
                  <a:pt x="419669" y="101032"/>
                  <a:pt x="420208" y="101167"/>
                </a:cubicBezTo>
                <a:cubicBezTo>
                  <a:pt x="420107" y="100543"/>
                  <a:pt x="420461" y="100324"/>
                  <a:pt x="421033" y="100206"/>
                </a:cubicBezTo>
                <a:cubicBezTo>
                  <a:pt x="420679" y="99599"/>
                  <a:pt x="420763" y="99347"/>
                  <a:pt x="421539" y="99178"/>
                </a:cubicBezTo>
                <a:cubicBezTo>
                  <a:pt x="421691" y="99145"/>
                  <a:pt x="422229" y="99178"/>
                  <a:pt x="422365" y="99077"/>
                </a:cubicBezTo>
                <a:cubicBezTo>
                  <a:pt x="422634" y="98858"/>
                  <a:pt x="422668" y="98268"/>
                  <a:pt x="422837" y="97948"/>
                </a:cubicBezTo>
                <a:cubicBezTo>
                  <a:pt x="423695" y="96415"/>
                  <a:pt x="426694" y="96684"/>
                  <a:pt x="425044" y="98487"/>
                </a:cubicBezTo>
                <a:cubicBezTo>
                  <a:pt x="425397" y="98757"/>
                  <a:pt x="425953" y="98942"/>
                  <a:pt x="426206" y="99380"/>
                </a:cubicBezTo>
                <a:cubicBezTo>
                  <a:pt x="426425" y="99768"/>
                  <a:pt x="426290" y="100206"/>
                  <a:pt x="426442" y="100611"/>
                </a:cubicBezTo>
                <a:cubicBezTo>
                  <a:pt x="426020" y="100661"/>
                  <a:pt x="425464" y="100779"/>
                  <a:pt x="425161" y="101099"/>
                </a:cubicBezTo>
                <a:cubicBezTo>
                  <a:pt x="425516" y="101841"/>
                  <a:pt x="426088" y="101116"/>
                  <a:pt x="426357" y="101841"/>
                </a:cubicBezTo>
                <a:cubicBezTo>
                  <a:pt x="426627" y="102565"/>
                  <a:pt x="425784" y="103020"/>
                  <a:pt x="425196" y="103054"/>
                </a:cubicBezTo>
                <a:cubicBezTo>
                  <a:pt x="425245" y="103728"/>
                  <a:pt x="426273" y="103239"/>
                  <a:pt x="426610" y="103509"/>
                </a:cubicBezTo>
                <a:cubicBezTo>
                  <a:pt x="426846" y="103694"/>
                  <a:pt x="426880" y="104419"/>
                  <a:pt x="426964" y="104688"/>
                </a:cubicBezTo>
                <a:cubicBezTo>
                  <a:pt x="426796" y="104958"/>
                  <a:pt x="426442" y="105160"/>
                  <a:pt x="426037" y="105329"/>
                </a:cubicBezTo>
                <a:cubicBezTo>
                  <a:pt x="426122" y="105329"/>
                  <a:pt x="426206" y="105312"/>
                  <a:pt x="426290" y="105312"/>
                </a:cubicBezTo>
                <a:cubicBezTo>
                  <a:pt x="426947" y="105379"/>
                  <a:pt x="427402" y="105649"/>
                  <a:pt x="428076" y="105598"/>
                </a:cubicBezTo>
                <a:cubicBezTo>
                  <a:pt x="427924" y="106508"/>
                  <a:pt x="425902" y="106087"/>
                  <a:pt x="425886" y="107452"/>
                </a:cubicBezTo>
                <a:cubicBezTo>
                  <a:pt x="426475" y="107502"/>
                  <a:pt x="427082" y="107351"/>
                  <a:pt x="427537" y="107030"/>
                </a:cubicBezTo>
                <a:cubicBezTo>
                  <a:pt x="427722" y="107233"/>
                  <a:pt x="427705" y="107502"/>
                  <a:pt x="427689" y="107789"/>
                </a:cubicBezTo>
                <a:cubicBezTo>
                  <a:pt x="428144" y="108008"/>
                  <a:pt x="428615" y="107974"/>
                  <a:pt x="429121" y="108041"/>
                </a:cubicBezTo>
                <a:cubicBezTo>
                  <a:pt x="429121" y="108277"/>
                  <a:pt x="429205" y="108817"/>
                  <a:pt x="429053" y="109002"/>
                </a:cubicBezTo>
                <a:cubicBezTo>
                  <a:pt x="428885" y="109204"/>
                  <a:pt x="428278" y="109103"/>
                  <a:pt x="428042" y="109322"/>
                </a:cubicBezTo>
                <a:cubicBezTo>
                  <a:pt x="427756" y="109558"/>
                  <a:pt x="427924" y="109878"/>
                  <a:pt x="427722" y="110064"/>
                </a:cubicBezTo>
                <a:cubicBezTo>
                  <a:pt x="427503" y="110299"/>
                  <a:pt x="427082" y="110249"/>
                  <a:pt x="426779" y="110367"/>
                </a:cubicBezTo>
                <a:cubicBezTo>
                  <a:pt x="426897" y="110738"/>
                  <a:pt x="428666" y="110721"/>
                  <a:pt x="427891" y="111614"/>
                </a:cubicBezTo>
                <a:cubicBezTo>
                  <a:pt x="428565" y="111816"/>
                  <a:pt x="428700" y="111614"/>
                  <a:pt x="428834" y="112456"/>
                </a:cubicBezTo>
                <a:cubicBezTo>
                  <a:pt x="428919" y="112962"/>
                  <a:pt x="428935" y="113501"/>
                  <a:pt x="428902" y="114006"/>
                </a:cubicBezTo>
                <a:cubicBezTo>
                  <a:pt x="428312" y="114175"/>
                  <a:pt x="427655" y="114108"/>
                  <a:pt x="427065" y="114226"/>
                </a:cubicBezTo>
                <a:cubicBezTo>
                  <a:pt x="426711" y="114293"/>
                  <a:pt x="425953" y="114158"/>
                  <a:pt x="425683" y="114293"/>
                </a:cubicBezTo>
                <a:cubicBezTo>
                  <a:pt x="425262" y="114512"/>
                  <a:pt x="425364" y="115169"/>
                  <a:pt x="425683" y="115472"/>
                </a:cubicBezTo>
                <a:cubicBezTo>
                  <a:pt x="425886" y="115675"/>
                  <a:pt x="426037" y="115371"/>
                  <a:pt x="426239" y="115675"/>
                </a:cubicBezTo>
                <a:cubicBezTo>
                  <a:pt x="426357" y="115843"/>
                  <a:pt x="426071" y="116113"/>
                  <a:pt x="425970" y="116163"/>
                </a:cubicBezTo>
                <a:cubicBezTo>
                  <a:pt x="426526" y="116264"/>
                  <a:pt x="426812" y="116551"/>
                  <a:pt x="427352" y="116736"/>
                </a:cubicBezTo>
                <a:cubicBezTo>
                  <a:pt x="427301" y="117141"/>
                  <a:pt x="426796" y="117208"/>
                  <a:pt x="426863" y="117612"/>
                </a:cubicBezTo>
                <a:cubicBezTo>
                  <a:pt x="426947" y="118051"/>
                  <a:pt x="427402" y="117831"/>
                  <a:pt x="427352" y="118303"/>
                </a:cubicBezTo>
                <a:cubicBezTo>
                  <a:pt x="427874" y="118472"/>
                  <a:pt x="428464" y="118034"/>
                  <a:pt x="428902" y="118337"/>
                </a:cubicBezTo>
                <a:cubicBezTo>
                  <a:pt x="429121" y="118505"/>
                  <a:pt x="428986" y="118826"/>
                  <a:pt x="429188" y="118977"/>
                </a:cubicBezTo>
                <a:cubicBezTo>
                  <a:pt x="429357" y="119095"/>
                  <a:pt x="429711" y="118944"/>
                  <a:pt x="429862" y="119062"/>
                </a:cubicBezTo>
                <a:cubicBezTo>
                  <a:pt x="430958" y="119971"/>
                  <a:pt x="429475" y="121370"/>
                  <a:pt x="429053" y="122027"/>
                </a:cubicBezTo>
                <a:cubicBezTo>
                  <a:pt x="429727" y="122179"/>
                  <a:pt x="430654" y="121758"/>
                  <a:pt x="431345" y="121606"/>
                </a:cubicBezTo>
                <a:cubicBezTo>
                  <a:pt x="431328" y="122179"/>
                  <a:pt x="431716" y="121960"/>
                  <a:pt x="432036" y="121943"/>
                </a:cubicBezTo>
                <a:cubicBezTo>
                  <a:pt x="432626" y="121943"/>
                  <a:pt x="432575" y="121926"/>
                  <a:pt x="432980" y="122162"/>
                </a:cubicBezTo>
                <a:cubicBezTo>
                  <a:pt x="433148" y="122263"/>
                  <a:pt x="433654" y="122566"/>
                  <a:pt x="433788" y="122701"/>
                </a:cubicBezTo>
                <a:cubicBezTo>
                  <a:pt x="433974" y="122903"/>
                  <a:pt x="433839" y="123291"/>
                  <a:pt x="434125" y="123527"/>
                </a:cubicBezTo>
                <a:cubicBezTo>
                  <a:pt x="435288" y="124538"/>
                  <a:pt x="435153" y="122516"/>
                  <a:pt x="436265" y="122988"/>
                </a:cubicBezTo>
                <a:cubicBezTo>
                  <a:pt x="436452" y="123072"/>
                  <a:pt x="436400" y="123325"/>
                  <a:pt x="436603" y="123392"/>
                </a:cubicBezTo>
                <a:cubicBezTo>
                  <a:pt x="436754" y="123459"/>
                  <a:pt x="436991" y="123325"/>
                  <a:pt x="437143" y="123392"/>
                </a:cubicBezTo>
                <a:cubicBezTo>
                  <a:pt x="438001" y="123746"/>
                  <a:pt x="438238" y="124757"/>
                  <a:pt x="438558" y="125599"/>
                </a:cubicBezTo>
                <a:cubicBezTo>
                  <a:pt x="437512" y="126324"/>
                  <a:pt x="436181" y="125330"/>
                  <a:pt x="435086" y="125414"/>
                </a:cubicBezTo>
                <a:cubicBezTo>
                  <a:pt x="434429" y="125465"/>
                  <a:pt x="434125" y="125903"/>
                  <a:pt x="433687" y="126358"/>
                </a:cubicBezTo>
                <a:cubicBezTo>
                  <a:pt x="433654" y="126375"/>
                  <a:pt x="433620" y="126341"/>
                  <a:pt x="433620" y="126290"/>
                </a:cubicBezTo>
                <a:cubicBezTo>
                  <a:pt x="433165" y="126543"/>
                  <a:pt x="432828" y="127150"/>
                  <a:pt x="432356" y="127453"/>
                </a:cubicBezTo>
                <a:cubicBezTo>
                  <a:pt x="431749" y="127857"/>
                  <a:pt x="431008" y="128026"/>
                  <a:pt x="430334" y="128295"/>
                </a:cubicBezTo>
                <a:cubicBezTo>
                  <a:pt x="429222" y="128750"/>
                  <a:pt x="428177" y="129307"/>
                  <a:pt x="426964" y="129239"/>
                </a:cubicBezTo>
                <a:cubicBezTo>
                  <a:pt x="426307" y="129205"/>
                  <a:pt x="425161" y="128835"/>
                  <a:pt x="424673" y="129492"/>
                </a:cubicBezTo>
                <a:cubicBezTo>
                  <a:pt x="424251" y="130031"/>
                  <a:pt x="424774" y="130772"/>
                  <a:pt x="424488" y="131480"/>
                </a:cubicBezTo>
                <a:cubicBezTo>
                  <a:pt x="425448" y="132205"/>
                  <a:pt x="426796" y="130823"/>
                  <a:pt x="427621" y="130503"/>
                </a:cubicBezTo>
                <a:cubicBezTo>
                  <a:pt x="428531" y="130149"/>
                  <a:pt x="429525" y="130435"/>
                  <a:pt x="430418" y="130065"/>
                </a:cubicBezTo>
                <a:cubicBezTo>
                  <a:pt x="431059" y="129795"/>
                  <a:pt x="431244" y="129357"/>
                  <a:pt x="431682" y="128852"/>
                </a:cubicBezTo>
                <a:cubicBezTo>
                  <a:pt x="432373" y="128110"/>
                  <a:pt x="433451" y="127992"/>
                  <a:pt x="434311" y="127436"/>
                </a:cubicBezTo>
                <a:cubicBezTo>
                  <a:pt x="435339" y="126762"/>
                  <a:pt x="435945" y="126375"/>
                  <a:pt x="437226" y="127015"/>
                </a:cubicBezTo>
                <a:cubicBezTo>
                  <a:pt x="437614" y="127217"/>
                  <a:pt x="438541" y="127857"/>
                  <a:pt x="438457" y="128346"/>
                </a:cubicBezTo>
                <a:cubicBezTo>
                  <a:pt x="438322" y="129172"/>
                  <a:pt x="437125" y="128784"/>
                  <a:pt x="437074" y="129812"/>
                </a:cubicBezTo>
                <a:cubicBezTo>
                  <a:pt x="438169" y="130419"/>
                  <a:pt x="439063" y="128565"/>
                  <a:pt x="440142" y="129189"/>
                </a:cubicBezTo>
                <a:cubicBezTo>
                  <a:pt x="440428" y="129357"/>
                  <a:pt x="440462" y="129610"/>
                  <a:pt x="440680" y="129829"/>
                </a:cubicBezTo>
                <a:cubicBezTo>
                  <a:pt x="441219" y="130334"/>
                  <a:pt x="441388" y="130216"/>
                  <a:pt x="441591" y="131008"/>
                </a:cubicBezTo>
                <a:cubicBezTo>
                  <a:pt x="441793" y="131868"/>
                  <a:pt x="441371" y="132542"/>
                  <a:pt x="441153" y="133367"/>
                </a:cubicBezTo>
                <a:cubicBezTo>
                  <a:pt x="441052" y="133755"/>
                  <a:pt x="440917" y="134143"/>
                  <a:pt x="440613" y="134412"/>
                </a:cubicBezTo>
                <a:cubicBezTo>
                  <a:pt x="440142" y="134833"/>
                  <a:pt x="439467" y="134699"/>
                  <a:pt x="438861" y="134985"/>
                </a:cubicBezTo>
                <a:cubicBezTo>
                  <a:pt x="439165" y="135912"/>
                  <a:pt x="440764" y="136400"/>
                  <a:pt x="439704" y="137496"/>
                </a:cubicBezTo>
                <a:cubicBezTo>
                  <a:pt x="439232" y="137968"/>
                  <a:pt x="438422" y="138203"/>
                  <a:pt x="437850" y="138557"/>
                </a:cubicBezTo>
                <a:cubicBezTo>
                  <a:pt x="437158" y="138995"/>
                  <a:pt x="436501" y="139434"/>
                  <a:pt x="435777" y="139821"/>
                </a:cubicBezTo>
                <a:cubicBezTo>
                  <a:pt x="434783" y="140343"/>
                  <a:pt x="433670" y="141068"/>
                  <a:pt x="432541" y="141203"/>
                </a:cubicBezTo>
                <a:cubicBezTo>
                  <a:pt x="431463" y="141354"/>
                  <a:pt x="430418" y="141001"/>
                  <a:pt x="429323" y="141220"/>
                </a:cubicBezTo>
                <a:cubicBezTo>
                  <a:pt x="428615" y="141354"/>
                  <a:pt x="427874" y="141573"/>
                  <a:pt x="427166" y="141776"/>
                </a:cubicBezTo>
                <a:cubicBezTo>
                  <a:pt x="427149" y="142281"/>
                  <a:pt x="426930" y="143006"/>
                  <a:pt x="426627" y="143360"/>
                </a:cubicBezTo>
                <a:cubicBezTo>
                  <a:pt x="426290" y="143713"/>
                  <a:pt x="425819" y="143697"/>
                  <a:pt x="425347" y="143781"/>
                </a:cubicBezTo>
                <a:cubicBezTo>
                  <a:pt x="424320" y="143966"/>
                  <a:pt x="423865" y="144539"/>
                  <a:pt x="423073" y="145045"/>
                </a:cubicBezTo>
                <a:cubicBezTo>
                  <a:pt x="422415" y="145483"/>
                  <a:pt x="421623" y="145146"/>
                  <a:pt x="421016" y="145584"/>
                </a:cubicBezTo>
                <a:cubicBezTo>
                  <a:pt x="420461" y="145971"/>
                  <a:pt x="419972" y="146460"/>
                  <a:pt x="419366" y="146780"/>
                </a:cubicBezTo>
                <a:cubicBezTo>
                  <a:pt x="418876" y="147033"/>
                  <a:pt x="418001" y="147471"/>
                  <a:pt x="417461" y="147471"/>
                </a:cubicBezTo>
                <a:cubicBezTo>
                  <a:pt x="417040" y="147471"/>
                  <a:pt x="416585" y="147151"/>
                  <a:pt x="416198" y="146898"/>
                </a:cubicBezTo>
                <a:cubicBezTo>
                  <a:pt x="415169" y="147218"/>
                  <a:pt x="414142" y="147471"/>
                  <a:pt x="413063" y="147538"/>
                </a:cubicBezTo>
                <a:cubicBezTo>
                  <a:pt x="411075" y="147673"/>
                  <a:pt x="409441" y="146662"/>
                  <a:pt x="407502" y="146410"/>
                </a:cubicBezTo>
                <a:cubicBezTo>
                  <a:pt x="405867" y="146190"/>
                  <a:pt x="404199" y="146730"/>
                  <a:pt x="402532" y="146730"/>
                </a:cubicBezTo>
                <a:cubicBezTo>
                  <a:pt x="400577" y="146696"/>
                  <a:pt x="398622" y="146679"/>
                  <a:pt x="396650" y="146662"/>
                </a:cubicBezTo>
                <a:cubicBezTo>
                  <a:pt x="396313" y="146662"/>
                  <a:pt x="395960" y="146662"/>
                  <a:pt x="395606" y="146645"/>
                </a:cubicBezTo>
                <a:cubicBezTo>
                  <a:pt x="395287" y="146814"/>
                  <a:pt x="394999" y="146932"/>
                  <a:pt x="394797" y="146999"/>
                </a:cubicBezTo>
                <a:cubicBezTo>
                  <a:pt x="393381" y="147538"/>
                  <a:pt x="391433" y="147488"/>
                  <a:pt x="390220" y="148448"/>
                </a:cubicBezTo>
                <a:cubicBezTo>
                  <a:pt x="389023" y="149409"/>
                  <a:pt x="389765" y="151178"/>
                  <a:pt x="388063" y="151852"/>
                </a:cubicBezTo>
                <a:cubicBezTo>
                  <a:pt x="386041" y="152644"/>
                  <a:pt x="384507" y="151583"/>
                  <a:pt x="382519" y="151869"/>
                </a:cubicBezTo>
                <a:cubicBezTo>
                  <a:pt x="379065" y="152375"/>
                  <a:pt x="377177" y="158424"/>
                  <a:pt x="373268" y="157042"/>
                </a:cubicBezTo>
                <a:cubicBezTo>
                  <a:pt x="372881" y="156907"/>
                  <a:pt x="371769" y="155812"/>
                  <a:pt x="371482" y="156419"/>
                </a:cubicBezTo>
                <a:cubicBezTo>
                  <a:pt x="371061" y="157261"/>
                  <a:pt x="372897" y="157733"/>
                  <a:pt x="373268" y="157986"/>
                </a:cubicBezTo>
                <a:cubicBezTo>
                  <a:pt x="374869" y="159081"/>
                  <a:pt x="372358" y="159839"/>
                  <a:pt x="371179" y="160260"/>
                </a:cubicBezTo>
                <a:cubicBezTo>
                  <a:pt x="369932" y="160715"/>
                  <a:pt x="368870" y="161120"/>
                  <a:pt x="367691" y="161878"/>
                </a:cubicBezTo>
                <a:cubicBezTo>
                  <a:pt x="365247" y="163445"/>
                  <a:pt x="362990" y="164962"/>
                  <a:pt x="360361" y="166074"/>
                </a:cubicBezTo>
                <a:cubicBezTo>
                  <a:pt x="359299" y="166529"/>
                  <a:pt x="358288" y="166984"/>
                  <a:pt x="357446" y="167793"/>
                </a:cubicBezTo>
                <a:cubicBezTo>
                  <a:pt x="357277" y="167978"/>
                  <a:pt x="356957" y="167910"/>
                  <a:pt x="356805" y="168130"/>
                </a:cubicBezTo>
                <a:cubicBezTo>
                  <a:pt x="356688" y="168332"/>
                  <a:pt x="356907" y="168686"/>
                  <a:pt x="356805" y="168837"/>
                </a:cubicBezTo>
                <a:cubicBezTo>
                  <a:pt x="356199" y="169781"/>
                  <a:pt x="354783" y="169815"/>
                  <a:pt x="354497" y="171095"/>
                </a:cubicBezTo>
                <a:cubicBezTo>
                  <a:pt x="356890" y="171500"/>
                  <a:pt x="358440" y="169107"/>
                  <a:pt x="360176" y="168045"/>
                </a:cubicBezTo>
                <a:cubicBezTo>
                  <a:pt x="361254" y="167371"/>
                  <a:pt x="362669" y="166798"/>
                  <a:pt x="363899" y="166411"/>
                </a:cubicBezTo>
                <a:cubicBezTo>
                  <a:pt x="367438" y="165299"/>
                  <a:pt x="370505" y="162906"/>
                  <a:pt x="373538" y="160884"/>
                </a:cubicBezTo>
                <a:cubicBezTo>
                  <a:pt x="375391" y="159637"/>
                  <a:pt x="377043" y="157986"/>
                  <a:pt x="379098" y="157076"/>
                </a:cubicBezTo>
                <a:cubicBezTo>
                  <a:pt x="380177" y="156604"/>
                  <a:pt x="381188" y="156132"/>
                  <a:pt x="382199" y="155509"/>
                </a:cubicBezTo>
                <a:cubicBezTo>
                  <a:pt x="383159" y="154919"/>
                  <a:pt x="384137" y="153992"/>
                  <a:pt x="385148" y="153554"/>
                </a:cubicBezTo>
                <a:cubicBezTo>
                  <a:pt x="387406" y="152543"/>
                  <a:pt x="390472" y="152577"/>
                  <a:pt x="392910" y="152088"/>
                </a:cubicBezTo>
                <a:cubicBezTo>
                  <a:pt x="394780" y="151701"/>
                  <a:pt x="400375" y="150706"/>
                  <a:pt x="399432" y="154194"/>
                </a:cubicBezTo>
                <a:cubicBezTo>
                  <a:pt x="399246" y="154885"/>
                  <a:pt x="398994" y="154582"/>
                  <a:pt x="398994" y="155256"/>
                </a:cubicBezTo>
                <a:cubicBezTo>
                  <a:pt x="398994" y="155643"/>
                  <a:pt x="399432" y="155964"/>
                  <a:pt x="399347" y="156334"/>
                </a:cubicBezTo>
                <a:cubicBezTo>
                  <a:pt x="399010" y="157581"/>
                  <a:pt x="396028" y="156924"/>
                  <a:pt x="395066" y="157042"/>
                </a:cubicBezTo>
                <a:cubicBezTo>
                  <a:pt x="393769" y="157211"/>
                  <a:pt x="392876" y="158171"/>
                  <a:pt x="391517" y="158087"/>
                </a:cubicBezTo>
                <a:cubicBezTo>
                  <a:pt x="390388" y="158019"/>
                  <a:pt x="389444" y="157581"/>
                  <a:pt x="388383" y="158289"/>
                </a:cubicBezTo>
                <a:cubicBezTo>
                  <a:pt x="388737" y="159283"/>
                  <a:pt x="390759" y="158693"/>
                  <a:pt x="390304" y="160227"/>
                </a:cubicBezTo>
                <a:cubicBezTo>
                  <a:pt x="391500" y="160429"/>
                  <a:pt x="392393" y="160176"/>
                  <a:pt x="393381" y="159688"/>
                </a:cubicBezTo>
                <a:cubicBezTo>
                  <a:pt x="393803" y="159485"/>
                  <a:pt x="394595" y="158879"/>
                  <a:pt x="395083" y="159115"/>
                </a:cubicBezTo>
                <a:cubicBezTo>
                  <a:pt x="396482" y="159789"/>
                  <a:pt x="393786" y="161221"/>
                  <a:pt x="393533" y="161861"/>
                </a:cubicBezTo>
                <a:cubicBezTo>
                  <a:pt x="393348" y="162299"/>
                  <a:pt x="393533" y="162839"/>
                  <a:pt x="393415" y="163310"/>
                </a:cubicBezTo>
                <a:cubicBezTo>
                  <a:pt x="393280" y="163917"/>
                  <a:pt x="392842" y="164321"/>
                  <a:pt x="392663" y="164911"/>
                </a:cubicBezTo>
                <a:cubicBezTo>
                  <a:pt x="392461" y="165518"/>
                  <a:pt x="392629" y="165669"/>
                  <a:pt x="392713" y="166259"/>
                </a:cubicBezTo>
                <a:cubicBezTo>
                  <a:pt x="392842" y="167169"/>
                  <a:pt x="392629" y="168062"/>
                  <a:pt x="392646" y="168955"/>
                </a:cubicBezTo>
                <a:cubicBezTo>
                  <a:pt x="393803" y="168955"/>
                  <a:pt x="394544" y="168130"/>
                  <a:pt x="395168" y="169494"/>
                </a:cubicBezTo>
                <a:cubicBezTo>
                  <a:pt x="395302" y="169781"/>
                  <a:pt x="395184" y="170320"/>
                  <a:pt x="395387" y="170505"/>
                </a:cubicBezTo>
                <a:cubicBezTo>
                  <a:pt x="395993" y="171112"/>
                  <a:pt x="396954" y="170404"/>
                  <a:pt x="397543" y="170387"/>
                </a:cubicBezTo>
                <a:cubicBezTo>
                  <a:pt x="398066" y="170371"/>
                  <a:pt x="398522" y="170758"/>
                  <a:pt x="399128" y="170809"/>
                </a:cubicBezTo>
                <a:cubicBezTo>
                  <a:pt x="399903" y="170859"/>
                  <a:pt x="400527" y="170387"/>
                  <a:pt x="401201" y="170118"/>
                </a:cubicBezTo>
                <a:cubicBezTo>
                  <a:pt x="401909" y="169815"/>
                  <a:pt x="402514" y="169865"/>
                  <a:pt x="403274" y="169680"/>
                </a:cubicBezTo>
                <a:cubicBezTo>
                  <a:pt x="404352" y="169393"/>
                  <a:pt x="404654" y="168416"/>
                  <a:pt x="405396" y="167506"/>
                </a:cubicBezTo>
                <a:cubicBezTo>
                  <a:pt x="406306" y="166394"/>
                  <a:pt x="406744" y="164844"/>
                  <a:pt x="407822" y="163883"/>
                </a:cubicBezTo>
                <a:cubicBezTo>
                  <a:pt x="409524" y="162350"/>
                  <a:pt x="411008" y="162956"/>
                  <a:pt x="410300" y="165080"/>
                </a:cubicBezTo>
                <a:cubicBezTo>
                  <a:pt x="410164" y="165535"/>
                  <a:pt x="409997" y="166242"/>
                  <a:pt x="409811" y="166647"/>
                </a:cubicBezTo>
                <a:cubicBezTo>
                  <a:pt x="409524" y="167253"/>
                  <a:pt x="408767" y="167725"/>
                  <a:pt x="408580" y="168332"/>
                </a:cubicBezTo>
                <a:lnTo>
                  <a:pt x="408580" y="168332"/>
                </a:lnTo>
                <a:lnTo>
                  <a:pt x="409068" y="168517"/>
                </a:lnTo>
                <a:cubicBezTo>
                  <a:pt x="408883" y="168534"/>
                  <a:pt x="408731" y="168517"/>
                  <a:pt x="408546" y="168517"/>
                </a:cubicBezTo>
                <a:lnTo>
                  <a:pt x="408580" y="168332"/>
                </a:lnTo>
                <a:lnTo>
                  <a:pt x="406997" y="168686"/>
                </a:lnTo>
                <a:cubicBezTo>
                  <a:pt x="406710" y="169107"/>
                  <a:pt x="407099" y="169713"/>
                  <a:pt x="407350" y="170084"/>
                </a:cubicBezTo>
                <a:cubicBezTo>
                  <a:pt x="408024" y="170084"/>
                  <a:pt x="409103" y="169612"/>
                  <a:pt x="409575" y="169107"/>
                </a:cubicBezTo>
                <a:cubicBezTo>
                  <a:pt x="409997" y="168635"/>
                  <a:pt x="409811" y="168433"/>
                  <a:pt x="410098" y="167809"/>
                </a:cubicBezTo>
                <a:cubicBezTo>
                  <a:pt x="410821" y="166276"/>
                  <a:pt x="411665" y="167439"/>
                  <a:pt x="411766" y="168534"/>
                </a:cubicBezTo>
                <a:cubicBezTo>
                  <a:pt x="411816" y="169090"/>
                  <a:pt x="412120" y="168854"/>
                  <a:pt x="411648" y="169511"/>
                </a:cubicBezTo>
                <a:cubicBezTo>
                  <a:pt x="411075" y="170320"/>
                  <a:pt x="409458" y="170640"/>
                  <a:pt x="408548" y="170910"/>
                </a:cubicBezTo>
                <a:cubicBezTo>
                  <a:pt x="407283" y="171281"/>
                  <a:pt x="406002" y="171803"/>
                  <a:pt x="404924" y="172258"/>
                </a:cubicBezTo>
                <a:cubicBezTo>
                  <a:pt x="404199" y="172544"/>
                  <a:pt x="404183" y="172275"/>
                  <a:pt x="403543" y="173134"/>
                </a:cubicBezTo>
                <a:cubicBezTo>
                  <a:pt x="402987" y="173859"/>
                  <a:pt x="403156" y="173825"/>
                  <a:pt x="402178" y="173926"/>
                </a:cubicBezTo>
                <a:cubicBezTo>
                  <a:pt x="401032" y="174027"/>
                  <a:pt x="399786" y="173589"/>
                  <a:pt x="398707" y="173926"/>
                </a:cubicBezTo>
                <a:cubicBezTo>
                  <a:pt x="397898" y="174162"/>
                  <a:pt x="397139" y="174971"/>
                  <a:pt x="396313" y="175291"/>
                </a:cubicBezTo>
                <a:cubicBezTo>
                  <a:pt x="394965" y="175830"/>
                  <a:pt x="393651" y="174988"/>
                  <a:pt x="392410" y="176100"/>
                </a:cubicBezTo>
                <a:cubicBezTo>
                  <a:pt x="392090" y="176369"/>
                  <a:pt x="391837" y="176892"/>
                  <a:pt x="391584" y="177262"/>
                </a:cubicBezTo>
                <a:cubicBezTo>
                  <a:pt x="390573" y="178577"/>
                  <a:pt x="390877" y="178021"/>
                  <a:pt x="389765" y="177835"/>
                </a:cubicBezTo>
                <a:cubicBezTo>
                  <a:pt x="388282" y="177599"/>
                  <a:pt x="387743" y="178796"/>
                  <a:pt x="386765" y="179756"/>
                </a:cubicBezTo>
                <a:cubicBezTo>
                  <a:pt x="385839" y="180683"/>
                  <a:pt x="385350" y="182065"/>
                  <a:pt x="384423" y="182924"/>
                </a:cubicBezTo>
                <a:cubicBezTo>
                  <a:pt x="383631" y="183649"/>
                  <a:pt x="382435" y="183733"/>
                  <a:pt x="381424" y="184120"/>
                </a:cubicBezTo>
                <a:cubicBezTo>
                  <a:pt x="380665" y="182722"/>
                  <a:pt x="380396" y="181071"/>
                  <a:pt x="382165" y="180531"/>
                </a:cubicBezTo>
                <a:cubicBezTo>
                  <a:pt x="381390" y="179824"/>
                  <a:pt x="381188" y="179385"/>
                  <a:pt x="381441" y="178358"/>
                </a:cubicBezTo>
                <a:cubicBezTo>
                  <a:pt x="381508" y="178088"/>
                  <a:pt x="381222" y="177970"/>
                  <a:pt x="381441" y="177650"/>
                </a:cubicBezTo>
                <a:cubicBezTo>
                  <a:pt x="381761" y="177144"/>
                  <a:pt x="383008" y="176909"/>
                  <a:pt x="383597" y="176807"/>
                </a:cubicBezTo>
                <a:cubicBezTo>
                  <a:pt x="383547" y="174212"/>
                  <a:pt x="386125" y="174583"/>
                  <a:pt x="387962" y="174078"/>
                </a:cubicBezTo>
                <a:cubicBezTo>
                  <a:pt x="390068" y="173522"/>
                  <a:pt x="392107" y="173303"/>
                  <a:pt x="394106" y="172258"/>
                </a:cubicBezTo>
                <a:cubicBezTo>
                  <a:pt x="393365" y="171163"/>
                  <a:pt x="391702" y="171314"/>
                  <a:pt x="390624" y="171786"/>
                </a:cubicBezTo>
                <a:cubicBezTo>
                  <a:pt x="390624" y="171163"/>
                  <a:pt x="391601" y="170657"/>
                  <a:pt x="392224" y="170590"/>
                </a:cubicBezTo>
                <a:cubicBezTo>
                  <a:pt x="390607" y="169309"/>
                  <a:pt x="388804" y="170590"/>
                  <a:pt x="387153" y="171163"/>
                </a:cubicBezTo>
                <a:cubicBezTo>
                  <a:pt x="386395" y="171432"/>
                  <a:pt x="385653" y="171719"/>
                  <a:pt x="384912" y="172022"/>
                </a:cubicBezTo>
                <a:cubicBezTo>
                  <a:pt x="383783" y="172460"/>
                  <a:pt x="383294" y="172409"/>
                  <a:pt x="381963" y="172072"/>
                </a:cubicBezTo>
                <a:cubicBezTo>
                  <a:pt x="379941" y="171567"/>
                  <a:pt x="379688" y="171247"/>
                  <a:pt x="379520" y="172713"/>
                </a:cubicBezTo>
                <a:cubicBezTo>
                  <a:pt x="379503" y="172848"/>
                  <a:pt x="379486" y="172999"/>
                  <a:pt x="379469" y="173185"/>
                </a:cubicBezTo>
                <a:cubicBezTo>
                  <a:pt x="379452" y="173353"/>
                  <a:pt x="379419" y="173522"/>
                  <a:pt x="379368" y="173656"/>
                </a:cubicBezTo>
                <a:cubicBezTo>
                  <a:pt x="378778" y="175847"/>
                  <a:pt x="375829" y="175459"/>
                  <a:pt x="373774" y="175864"/>
                </a:cubicBezTo>
                <a:cubicBezTo>
                  <a:pt x="373521" y="177363"/>
                  <a:pt x="373285" y="177734"/>
                  <a:pt x="371954" y="178139"/>
                </a:cubicBezTo>
                <a:cubicBezTo>
                  <a:pt x="370791" y="178476"/>
                  <a:pt x="369696" y="178964"/>
                  <a:pt x="368516" y="179200"/>
                </a:cubicBezTo>
                <a:cubicBezTo>
                  <a:pt x="367101" y="179453"/>
                  <a:pt x="364995" y="179840"/>
                  <a:pt x="363765" y="180565"/>
                </a:cubicBezTo>
                <a:cubicBezTo>
                  <a:pt x="363124" y="180936"/>
                  <a:pt x="363141" y="181424"/>
                  <a:pt x="362535" y="181896"/>
                </a:cubicBezTo>
                <a:cubicBezTo>
                  <a:pt x="362130" y="182233"/>
                  <a:pt x="361658" y="182385"/>
                  <a:pt x="361153" y="182419"/>
                </a:cubicBezTo>
                <a:cubicBezTo>
                  <a:pt x="361102" y="182874"/>
                  <a:pt x="361085" y="183345"/>
                  <a:pt x="360934" y="183783"/>
                </a:cubicBezTo>
                <a:cubicBezTo>
                  <a:pt x="360715" y="184424"/>
                  <a:pt x="360176" y="184626"/>
                  <a:pt x="359923" y="185064"/>
                </a:cubicBezTo>
                <a:cubicBezTo>
                  <a:pt x="359603" y="185637"/>
                  <a:pt x="359721" y="186126"/>
                  <a:pt x="359249" y="186665"/>
                </a:cubicBezTo>
                <a:cubicBezTo>
                  <a:pt x="358979" y="186968"/>
                  <a:pt x="357985" y="186816"/>
                  <a:pt x="357850" y="187507"/>
                </a:cubicBezTo>
                <a:cubicBezTo>
                  <a:pt x="357800" y="187743"/>
                  <a:pt x="358592" y="188653"/>
                  <a:pt x="358693" y="188889"/>
                </a:cubicBezTo>
                <a:cubicBezTo>
                  <a:pt x="358929" y="189529"/>
                  <a:pt x="358929" y="190203"/>
                  <a:pt x="358524" y="190692"/>
                </a:cubicBezTo>
                <a:cubicBezTo>
                  <a:pt x="359872" y="192596"/>
                  <a:pt x="360513" y="189782"/>
                  <a:pt x="360782" y="188771"/>
                </a:cubicBezTo>
                <a:cubicBezTo>
                  <a:pt x="361793" y="190389"/>
                  <a:pt x="360883" y="192141"/>
                  <a:pt x="358962" y="192343"/>
                </a:cubicBezTo>
                <a:cubicBezTo>
                  <a:pt x="357277" y="192512"/>
                  <a:pt x="356216" y="191872"/>
                  <a:pt x="354969" y="193118"/>
                </a:cubicBezTo>
                <a:cubicBezTo>
                  <a:pt x="354463" y="192697"/>
                  <a:pt x="354160" y="192040"/>
                  <a:pt x="353941" y="191417"/>
                </a:cubicBezTo>
                <a:cubicBezTo>
                  <a:pt x="353334" y="191636"/>
                  <a:pt x="352947" y="192141"/>
                  <a:pt x="352728" y="192731"/>
                </a:cubicBezTo>
                <a:cubicBezTo>
                  <a:pt x="350251" y="193489"/>
                  <a:pt x="346492" y="193051"/>
                  <a:pt x="344454" y="194686"/>
                </a:cubicBezTo>
                <a:cubicBezTo>
                  <a:pt x="344977" y="194921"/>
                  <a:pt x="346898" y="194854"/>
                  <a:pt x="347470" y="194854"/>
                </a:cubicBezTo>
                <a:cubicBezTo>
                  <a:pt x="348347" y="194854"/>
                  <a:pt x="349341" y="193944"/>
                  <a:pt x="350049" y="194450"/>
                </a:cubicBezTo>
                <a:cubicBezTo>
                  <a:pt x="352627" y="196320"/>
                  <a:pt x="346881" y="196489"/>
                  <a:pt x="346073" y="196623"/>
                </a:cubicBezTo>
                <a:cubicBezTo>
                  <a:pt x="345078" y="196792"/>
                  <a:pt x="344185" y="197280"/>
                  <a:pt x="343224" y="197382"/>
                </a:cubicBezTo>
                <a:cubicBezTo>
                  <a:pt x="342297" y="197483"/>
                  <a:pt x="341253" y="196792"/>
                  <a:pt x="340325" y="197331"/>
                </a:cubicBezTo>
                <a:cubicBezTo>
                  <a:pt x="338995" y="198123"/>
                  <a:pt x="340023" y="198848"/>
                  <a:pt x="340039" y="199892"/>
                </a:cubicBezTo>
                <a:cubicBezTo>
                  <a:pt x="340073" y="201291"/>
                  <a:pt x="339028" y="201426"/>
                  <a:pt x="338102" y="202133"/>
                </a:cubicBezTo>
                <a:cubicBezTo>
                  <a:pt x="337714" y="202403"/>
                  <a:pt x="336754" y="203195"/>
                  <a:pt x="336450" y="203582"/>
                </a:cubicBezTo>
                <a:cubicBezTo>
                  <a:pt x="336046" y="204105"/>
                  <a:pt x="336316" y="204678"/>
                  <a:pt x="335911" y="205217"/>
                </a:cubicBezTo>
                <a:cubicBezTo>
                  <a:pt x="334934" y="206599"/>
                  <a:pt x="333973" y="204307"/>
                  <a:pt x="333822" y="203262"/>
                </a:cubicBezTo>
                <a:cubicBezTo>
                  <a:pt x="333586" y="203077"/>
                  <a:pt x="333350" y="202875"/>
                  <a:pt x="333131" y="202689"/>
                </a:cubicBezTo>
                <a:cubicBezTo>
                  <a:pt x="331210" y="204189"/>
                  <a:pt x="332996" y="206279"/>
                  <a:pt x="332170" y="207913"/>
                </a:cubicBezTo>
                <a:cubicBezTo>
                  <a:pt x="332002" y="207913"/>
                  <a:pt x="331818" y="207947"/>
                  <a:pt x="331649" y="207964"/>
                </a:cubicBezTo>
                <a:cubicBezTo>
                  <a:pt x="331867" y="209177"/>
                  <a:pt x="330789" y="209581"/>
                  <a:pt x="330115" y="210390"/>
                </a:cubicBezTo>
                <a:cubicBezTo>
                  <a:pt x="329425" y="211199"/>
                  <a:pt x="329457" y="211789"/>
                  <a:pt x="329054" y="212665"/>
                </a:cubicBezTo>
                <a:cubicBezTo>
                  <a:pt x="327824" y="215293"/>
                  <a:pt x="327319" y="212429"/>
                  <a:pt x="328110" y="210845"/>
                </a:cubicBezTo>
                <a:cubicBezTo>
                  <a:pt x="329071" y="208907"/>
                  <a:pt x="328094" y="208098"/>
                  <a:pt x="328195" y="206144"/>
                </a:cubicBezTo>
                <a:cubicBezTo>
                  <a:pt x="328262" y="204661"/>
                  <a:pt x="329374" y="203582"/>
                  <a:pt x="329728" y="202167"/>
                </a:cubicBezTo>
                <a:cubicBezTo>
                  <a:pt x="329020" y="203077"/>
                  <a:pt x="328464" y="204172"/>
                  <a:pt x="328296" y="205301"/>
                </a:cubicBezTo>
                <a:cubicBezTo>
                  <a:pt x="326796" y="205183"/>
                  <a:pt x="326594" y="207020"/>
                  <a:pt x="326645" y="208199"/>
                </a:cubicBezTo>
                <a:cubicBezTo>
                  <a:pt x="326577" y="208199"/>
                  <a:pt x="326493" y="208216"/>
                  <a:pt x="326409" y="208233"/>
                </a:cubicBezTo>
                <a:cubicBezTo>
                  <a:pt x="326425" y="208368"/>
                  <a:pt x="326425" y="208621"/>
                  <a:pt x="326375" y="208756"/>
                </a:cubicBezTo>
                <a:cubicBezTo>
                  <a:pt x="325044" y="209025"/>
                  <a:pt x="324622" y="208739"/>
                  <a:pt x="323662" y="207795"/>
                </a:cubicBezTo>
                <a:cubicBezTo>
                  <a:pt x="323645" y="208536"/>
                  <a:pt x="323814" y="208873"/>
                  <a:pt x="324117" y="209446"/>
                </a:cubicBezTo>
                <a:cubicBezTo>
                  <a:pt x="324387" y="209952"/>
                  <a:pt x="325381" y="210643"/>
                  <a:pt x="325499" y="210929"/>
                </a:cubicBezTo>
                <a:cubicBezTo>
                  <a:pt x="325819" y="211603"/>
                  <a:pt x="326139" y="213827"/>
                  <a:pt x="326072" y="214535"/>
                </a:cubicBezTo>
                <a:cubicBezTo>
                  <a:pt x="325263" y="214737"/>
                  <a:pt x="324403" y="215344"/>
                  <a:pt x="323628" y="215361"/>
                </a:cubicBezTo>
                <a:cubicBezTo>
                  <a:pt x="323443" y="215681"/>
                  <a:pt x="323426" y="216136"/>
                  <a:pt x="323561" y="216473"/>
                </a:cubicBezTo>
                <a:cubicBezTo>
                  <a:pt x="324403" y="216591"/>
                  <a:pt x="325162" y="216523"/>
                  <a:pt x="325819" y="215984"/>
                </a:cubicBezTo>
                <a:cubicBezTo>
                  <a:pt x="325954" y="216978"/>
                  <a:pt x="325768" y="217888"/>
                  <a:pt x="325869" y="218849"/>
                </a:cubicBezTo>
                <a:cubicBezTo>
                  <a:pt x="324909" y="219102"/>
                  <a:pt x="323982" y="219641"/>
                  <a:pt x="323005" y="219978"/>
                </a:cubicBezTo>
                <a:cubicBezTo>
                  <a:pt x="322398" y="220180"/>
                  <a:pt x="321017" y="220382"/>
                  <a:pt x="320814" y="221056"/>
                </a:cubicBezTo>
                <a:cubicBezTo>
                  <a:pt x="321606" y="221242"/>
                  <a:pt x="322533" y="220921"/>
                  <a:pt x="323224" y="220551"/>
                </a:cubicBezTo>
                <a:cubicBezTo>
                  <a:pt x="323443" y="220905"/>
                  <a:pt x="323544" y="221393"/>
                  <a:pt x="323510" y="221865"/>
                </a:cubicBezTo>
                <a:cubicBezTo>
                  <a:pt x="324083" y="221949"/>
                  <a:pt x="324403" y="221646"/>
                  <a:pt x="324454" y="221056"/>
                </a:cubicBezTo>
                <a:cubicBezTo>
                  <a:pt x="326796" y="220551"/>
                  <a:pt x="325414" y="224494"/>
                  <a:pt x="323291" y="224494"/>
                </a:cubicBezTo>
                <a:cubicBezTo>
                  <a:pt x="322786" y="224494"/>
                  <a:pt x="321707" y="223904"/>
                  <a:pt x="321286" y="224072"/>
                </a:cubicBezTo>
                <a:cubicBezTo>
                  <a:pt x="320157" y="224494"/>
                  <a:pt x="321050" y="225336"/>
                  <a:pt x="320831" y="226246"/>
                </a:cubicBezTo>
                <a:cubicBezTo>
                  <a:pt x="320208" y="226297"/>
                  <a:pt x="319567" y="226078"/>
                  <a:pt x="318978" y="226246"/>
                </a:cubicBezTo>
                <a:cubicBezTo>
                  <a:pt x="319584" y="226634"/>
                  <a:pt x="321640" y="226431"/>
                  <a:pt x="321589" y="227459"/>
                </a:cubicBezTo>
                <a:cubicBezTo>
                  <a:pt x="321522" y="228706"/>
                  <a:pt x="318000" y="228790"/>
                  <a:pt x="317208" y="228908"/>
                </a:cubicBezTo>
                <a:cubicBezTo>
                  <a:pt x="315438" y="229178"/>
                  <a:pt x="314815" y="230172"/>
                  <a:pt x="313551" y="231284"/>
                </a:cubicBezTo>
                <a:cubicBezTo>
                  <a:pt x="312725" y="232009"/>
                  <a:pt x="311596" y="232295"/>
                  <a:pt x="310787" y="233020"/>
                </a:cubicBezTo>
                <a:cubicBezTo>
                  <a:pt x="306760" y="230206"/>
                  <a:pt x="306221" y="235581"/>
                  <a:pt x="304081" y="237468"/>
                </a:cubicBezTo>
                <a:cubicBezTo>
                  <a:pt x="303423" y="238041"/>
                  <a:pt x="302379" y="237738"/>
                  <a:pt x="301721" y="238294"/>
                </a:cubicBezTo>
                <a:cubicBezTo>
                  <a:pt x="301215" y="238732"/>
                  <a:pt x="300744" y="240451"/>
                  <a:pt x="300373" y="241091"/>
                </a:cubicBezTo>
                <a:cubicBezTo>
                  <a:pt x="299278" y="242962"/>
                  <a:pt x="297660" y="242911"/>
                  <a:pt x="295958" y="244057"/>
                </a:cubicBezTo>
                <a:cubicBezTo>
                  <a:pt x="295857" y="244124"/>
                  <a:pt x="295739" y="244192"/>
                  <a:pt x="295621" y="244276"/>
                </a:cubicBezTo>
                <a:cubicBezTo>
                  <a:pt x="295453" y="244697"/>
                  <a:pt x="295217" y="245152"/>
                  <a:pt x="295133" y="245540"/>
                </a:cubicBezTo>
                <a:cubicBezTo>
                  <a:pt x="295015" y="245978"/>
                  <a:pt x="295116" y="246298"/>
                  <a:pt x="294846" y="246635"/>
                </a:cubicBezTo>
                <a:cubicBezTo>
                  <a:pt x="294543" y="247006"/>
                  <a:pt x="293987" y="247090"/>
                  <a:pt x="293481" y="247140"/>
                </a:cubicBezTo>
                <a:cubicBezTo>
                  <a:pt x="293380" y="247747"/>
                  <a:pt x="293783" y="248135"/>
                  <a:pt x="293818" y="248674"/>
                </a:cubicBezTo>
                <a:cubicBezTo>
                  <a:pt x="293852" y="249314"/>
                  <a:pt x="293414" y="249264"/>
                  <a:pt x="293245" y="249668"/>
                </a:cubicBezTo>
                <a:cubicBezTo>
                  <a:pt x="292993" y="250308"/>
                  <a:pt x="293195" y="251757"/>
                  <a:pt x="293195" y="252516"/>
                </a:cubicBezTo>
                <a:cubicBezTo>
                  <a:pt x="293195" y="253729"/>
                  <a:pt x="293127" y="254875"/>
                  <a:pt x="293262" y="256088"/>
                </a:cubicBezTo>
                <a:cubicBezTo>
                  <a:pt x="293447" y="257638"/>
                  <a:pt x="294172" y="258750"/>
                  <a:pt x="294846" y="260115"/>
                </a:cubicBezTo>
                <a:cubicBezTo>
                  <a:pt x="295486" y="261379"/>
                  <a:pt x="294745" y="261918"/>
                  <a:pt x="294593" y="263182"/>
                </a:cubicBezTo>
                <a:cubicBezTo>
                  <a:pt x="294475" y="264024"/>
                  <a:pt x="294897" y="264799"/>
                  <a:pt x="294930" y="265642"/>
                </a:cubicBezTo>
                <a:cubicBezTo>
                  <a:pt x="294964" y="266434"/>
                  <a:pt x="294660" y="266822"/>
                  <a:pt x="294425" y="267496"/>
                </a:cubicBezTo>
                <a:cubicBezTo>
                  <a:pt x="293936" y="268961"/>
                  <a:pt x="295284" y="270495"/>
                  <a:pt x="294374" y="271927"/>
                </a:cubicBezTo>
                <a:cubicBezTo>
                  <a:pt x="293919" y="272635"/>
                  <a:pt x="293397" y="273461"/>
                  <a:pt x="293330" y="274354"/>
                </a:cubicBezTo>
                <a:cubicBezTo>
                  <a:pt x="293296" y="274792"/>
                  <a:pt x="293397" y="275179"/>
                  <a:pt x="293262" y="275651"/>
                </a:cubicBezTo>
                <a:cubicBezTo>
                  <a:pt x="293060" y="276325"/>
                  <a:pt x="292824" y="276932"/>
                  <a:pt x="292268" y="277387"/>
                </a:cubicBezTo>
                <a:cubicBezTo>
                  <a:pt x="292066" y="277555"/>
                  <a:pt x="291880" y="277589"/>
                  <a:pt x="291695" y="277774"/>
                </a:cubicBezTo>
                <a:cubicBezTo>
                  <a:pt x="291527" y="277960"/>
                  <a:pt x="291543" y="278212"/>
                  <a:pt x="291324" y="278381"/>
                </a:cubicBezTo>
                <a:cubicBezTo>
                  <a:pt x="290903" y="278684"/>
                  <a:pt x="290044" y="278583"/>
                  <a:pt x="289488" y="278718"/>
                </a:cubicBezTo>
                <a:cubicBezTo>
                  <a:pt x="288864" y="278886"/>
                  <a:pt x="288241" y="279173"/>
                  <a:pt x="287735" y="279476"/>
                </a:cubicBezTo>
                <a:cubicBezTo>
                  <a:pt x="287297" y="279173"/>
                  <a:pt x="287415" y="278600"/>
                  <a:pt x="287162" y="278179"/>
                </a:cubicBezTo>
                <a:cubicBezTo>
                  <a:pt x="287988" y="278414"/>
                  <a:pt x="288224" y="277740"/>
                  <a:pt x="287904" y="277134"/>
                </a:cubicBezTo>
                <a:cubicBezTo>
                  <a:pt x="287449" y="276258"/>
                  <a:pt x="286994" y="275820"/>
                  <a:pt x="287044" y="274741"/>
                </a:cubicBezTo>
                <a:cubicBezTo>
                  <a:pt x="286926" y="274775"/>
                  <a:pt x="286758" y="274707"/>
                  <a:pt x="286657" y="274724"/>
                </a:cubicBezTo>
                <a:cubicBezTo>
                  <a:pt x="286556" y="274151"/>
                  <a:pt x="286000" y="273713"/>
                  <a:pt x="285679" y="273241"/>
                </a:cubicBezTo>
                <a:cubicBezTo>
                  <a:pt x="285444" y="272888"/>
                  <a:pt x="285292" y="272180"/>
                  <a:pt x="285022" y="271927"/>
                </a:cubicBezTo>
                <a:cubicBezTo>
                  <a:pt x="284736" y="271641"/>
                  <a:pt x="284331" y="271843"/>
                  <a:pt x="284096" y="271422"/>
                </a:cubicBezTo>
                <a:cubicBezTo>
                  <a:pt x="283826" y="270933"/>
                  <a:pt x="284129" y="270663"/>
                  <a:pt x="284331" y="270326"/>
                </a:cubicBezTo>
                <a:cubicBezTo>
                  <a:pt x="284567" y="269956"/>
                  <a:pt x="284955" y="269720"/>
                  <a:pt x="284668" y="269282"/>
                </a:cubicBezTo>
                <a:cubicBezTo>
                  <a:pt x="284534" y="269063"/>
                  <a:pt x="284146" y="269029"/>
                  <a:pt x="283978" y="268793"/>
                </a:cubicBezTo>
                <a:cubicBezTo>
                  <a:pt x="283809" y="268557"/>
                  <a:pt x="283759" y="268119"/>
                  <a:pt x="283674" y="267849"/>
                </a:cubicBezTo>
                <a:cubicBezTo>
                  <a:pt x="283489" y="267293"/>
                  <a:pt x="283101" y="266602"/>
                  <a:pt x="283118" y="265996"/>
                </a:cubicBezTo>
                <a:cubicBezTo>
                  <a:pt x="283135" y="265440"/>
                  <a:pt x="283405" y="265474"/>
                  <a:pt x="283691" y="265086"/>
                </a:cubicBezTo>
                <a:cubicBezTo>
                  <a:pt x="284315" y="264227"/>
                  <a:pt x="283927" y="263300"/>
                  <a:pt x="282882" y="263940"/>
                </a:cubicBezTo>
                <a:cubicBezTo>
                  <a:pt x="282394" y="264243"/>
                  <a:pt x="282107" y="264833"/>
                  <a:pt x="282040" y="263687"/>
                </a:cubicBezTo>
                <a:cubicBezTo>
                  <a:pt x="281939" y="262154"/>
                  <a:pt x="283523" y="262070"/>
                  <a:pt x="284079" y="260907"/>
                </a:cubicBezTo>
                <a:cubicBezTo>
                  <a:pt x="284466" y="260115"/>
                  <a:pt x="284770" y="258969"/>
                  <a:pt x="284719" y="258076"/>
                </a:cubicBezTo>
                <a:cubicBezTo>
                  <a:pt x="284652" y="256796"/>
                  <a:pt x="283354" y="256122"/>
                  <a:pt x="282663" y="255212"/>
                </a:cubicBezTo>
                <a:cubicBezTo>
                  <a:pt x="282242" y="254622"/>
                  <a:pt x="282057" y="253796"/>
                  <a:pt x="281484" y="253308"/>
                </a:cubicBezTo>
                <a:cubicBezTo>
                  <a:pt x="281079" y="252971"/>
                  <a:pt x="279479" y="252128"/>
                  <a:pt x="278973" y="252229"/>
                </a:cubicBezTo>
                <a:cubicBezTo>
                  <a:pt x="278417" y="252347"/>
                  <a:pt x="278265" y="252971"/>
                  <a:pt x="277895" y="253324"/>
                </a:cubicBezTo>
                <a:cubicBezTo>
                  <a:pt x="277254" y="253914"/>
                  <a:pt x="274980" y="254268"/>
                  <a:pt x="274306" y="253897"/>
                </a:cubicBezTo>
                <a:cubicBezTo>
                  <a:pt x="273969" y="253712"/>
                  <a:pt x="273733" y="253021"/>
                  <a:pt x="273429" y="252718"/>
                </a:cubicBezTo>
                <a:cubicBezTo>
                  <a:pt x="273228" y="252499"/>
                  <a:pt x="272891" y="252364"/>
                  <a:pt x="272705" y="252195"/>
                </a:cubicBezTo>
                <a:cubicBezTo>
                  <a:pt x="272048" y="251623"/>
                  <a:pt x="271442" y="251286"/>
                  <a:pt x="270582" y="250949"/>
                </a:cubicBezTo>
                <a:cubicBezTo>
                  <a:pt x="270043" y="250730"/>
                  <a:pt x="269808" y="250544"/>
                  <a:pt x="269808" y="249904"/>
                </a:cubicBezTo>
                <a:cubicBezTo>
                  <a:pt x="268812" y="249617"/>
                  <a:pt x="266925" y="249853"/>
                  <a:pt x="266083" y="250510"/>
                </a:cubicBezTo>
                <a:cubicBezTo>
                  <a:pt x="265577" y="250915"/>
                  <a:pt x="265442" y="251235"/>
                  <a:pt x="264651" y="251336"/>
                </a:cubicBezTo>
                <a:cubicBezTo>
                  <a:pt x="264180" y="251387"/>
                  <a:pt x="263843" y="251319"/>
                  <a:pt x="263336" y="251505"/>
                </a:cubicBezTo>
                <a:cubicBezTo>
                  <a:pt x="262982" y="250999"/>
                  <a:pt x="263134" y="250241"/>
                  <a:pt x="263100" y="249634"/>
                </a:cubicBezTo>
                <a:cubicBezTo>
                  <a:pt x="262325" y="249348"/>
                  <a:pt x="262089" y="251218"/>
                  <a:pt x="261061" y="251151"/>
                </a:cubicBezTo>
                <a:cubicBezTo>
                  <a:pt x="260674" y="251117"/>
                  <a:pt x="260522" y="250814"/>
                  <a:pt x="260151" y="250730"/>
                </a:cubicBezTo>
                <a:cubicBezTo>
                  <a:pt x="259578" y="250595"/>
                  <a:pt x="258669" y="251067"/>
                  <a:pt x="258112" y="251235"/>
                </a:cubicBezTo>
                <a:cubicBezTo>
                  <a:pt x="257186" y="251538"/>
                  <a:pt x="256259" y="251960"/>
                  <a:pt x="255248" y="251757"/>
                </a:cubicBezTo>
                <a:cubicBezTo>
                  <a:pt x="254608" y="251639"/>
                  <a:pt x="254153" y="251168"/>
                  <a:pt x="253580" y="250965"/>
                </a:cubicBezTo>
                <a:cubicBezTo>
                  <a:pt x="252872" y="250713"/>
                  <a:pt x="251205" y="250612"/>
                  <a:pt x="250749" y="251286"/>
                </a:cubicBezTo>
                <a:cubicBezTo>
                  <a:pt x="251187" y="251555"/>
                  <a:pt x="251946" y="251505"/>
                  <a:pt x="252333" y="251909"/>
                </a:cubicBezTo>
                <a:cubicBezTo>
                  <a:pt x="252586" y="252162"/>
                  <a:pt x="252535" y="252532"/>
                  <a:pt x="252821" y="252752"/>
                </a:cubicBezTo>
                <a:cubicBezTo>
                  <a:pt x="253462" y="253240"/>
                  <a:pt x="253918" y="252499"/>
                  <a:pt x="254557" y="252549"/>
                </a:cubicBezTo>
                <a:cubicBezTo>
                  <a:pt x="255383" y="252617"/>
                  <a:pt x="254995" y="253409"/>
                  <a:pt x="254894" y="254032"/>
                </a:cubicBezTo>
                <a:cubicBezTo>
                  <a:pt x="255315" y="254066"/>
                  <a:pt x="255821" y="253746"/>
                  <a:pt x="255956" y="253324"/>
                </a:cubicBezTo>
                <a:cubicBezTo>
                  <a:pt x="255989" y="254285"/>
                  <a:pt x="254591" y="254386"/>
                  <a:pt x="254692" y="255212"/>
                </a:cubicBezTo>
                <a:cubicBezTo>
                  <a:pt x="254793" y="256122"/>
                  <a:pt x="256562" y="255818"/>
                  <a:pt x="256815" y="256863"/>
                </a:cubicBezTo>
                <a:cubicBezTo>
                  <a:pt x="257051" y="257823"/>
                  <a:pt x="256309" y="257975"/>
                  <a:pt x="255602" y="258177"/>
                </a:cubicBezTo>
                <a:cubicBezTo>
                  <a:pt x="254339" y="258548"/>
                  <a:pt x="254372" y="257503"/>
                  <a:pt x="253748" y="256593"/>
                </a:cubicBezTo>
                <a:cubicBezTo>
                  <a:pt x="253563" y="256307"/>
                  <a:pt x="252974" y="255616"/>
                  <a:pt x="252704" y="256189"/>
                </a:cubicBezTo>
                <a:cubicBezTo>
                  <a:pt x="252636" y="256307"/>
                  <a:pt x="252939" y="256661"/>
                  <a:pt x="252906" y="256863"/>
                </a:cubicBezTo>
                <a:cubicBezTo>
                  <a:pt x="252789" y="257554"/>
                  <a:pt x="252080" y="257335"/>
                  <a:pt x="251559" y="257486"/>
                </a:cubicBezTo>
                <a:cubicBezTo>
                  <a:pt x="250749" y="257722"/>
                  <a:pt x="250075" y="258228"/>
                  <a:pt x="249333" y="257503"/>
                </a:cubicBezTo>
                <a:cubicBezTo>
                  <a:pt x="249200" y="257385"/>
                  <a:pt x="249098" y="256998"/>
                  <a:pt x="248929" y="256930"/>
                </a:cubicBezTo>
                <a:cubicBezTo>
                  <a:pt x="248474" y="256745"/>
                  <a:pt x="247531" y="257503"/>
                  <a:pt x="247110" y="257706"/>
                </a:cubicBezTo>
                <a:cubicBezTo>
                  <a:pt x="246537" y="257166"/>
                  <a:pt x="246436" y="256223"/>
                  <a:pt x="246740" y="255532"/>
                </a:cubicBezTo>
                <a:cubicBezTo>
                  <a:pt x="246622" y="255313"/>
                  <a:pt x="246520" y="255094"/>
                  <a:pt x="246403" y="254875"/>
                </a:cubicBezTo>
                <a:cubicBezTo>
                  <a:pt x="246234" y="254622"/>
                  <a:pt x="246049" y="254116"/>
                  <a:pt x="245846" y="253914"/>
                </a:cubicBezTo>
                <a:cubicBezTo>
                  <a:pt x="245476" y="253544"/>
                  <a:pt x="245054" y="253813"/>
                  <a:pt x="244583" y="253678"/>
                </a:cubicBezTo>
                <a:cubicBezTo>
                  <a:pt x="244229" y="253594"/>
                  <a:pt x="243740" y="252954"/>
                  <a:pt x="243420" y="253038"/>
                </a:cubicBezTo>
                <a:cubicBezTo>
                  <a:pt x="242426" y="253257"/>
                  <a:pt x="243791" y="255077"/>
                  <a:pt x="242342" y="255009"/>
                </a:cubicBezTo>
                <a:cubicBezTo>
                  <a:pt x="242123" y="254993"/>
                  <a:pt x="241887" y="254774"/>
                  <a:pt x="241684" y="254689"/>
                </a:cubicBezTo>
                <a:cubicBezTo>
                  <a:pt x="241279" y="254538"/>
                  <a:pt x="240876" y="254504"/>
                  <a:pt x="240453" y="254420"/>
                </a:cubicBezTo>
                <a:cubicBezTo>
                  <a:pt x="239813" y="254285"/>
                  <a:pt x="238954" y="253931"/>
                  <a:pt x="238263" y="254100"/>
                </a:cubicBezTo>
                <a:cubicBezTo>
                  <a:pt x="237420" y="254302"/>
                  <a:pt x="237505" y="254993"/>
                  <a:pt x="236729" y="254453"/>
                </a:cubicBezTo>
                <a:cubicBezTo>
                  <a:pt x="236022" y="253982"/>
                  <a:pt x="236157" y="253645"/>
                  <a:pt x="235904" y="252937"/>
                </a:cubicBezTo>
                <a:cubicBezTo>
                  <a:pt x="235280" y="252870"/>
                  <a:pt x="234472" y="253038"/>
                  <a:pt x="234269" y="253628"/>
                </a:cubicBezTo>
                <a:cubicBezTo>
                  <a:pt x="234168" y="253897"/>
                  <a:pt x="234421" y="254319"/>
                  <a:pt x="234337" y="254555"/>
                </a:cubicBezTo>
                <a:cubicBezTo>
                  <a:pt x="234084" y="255313"/>
                  <a:pt x="233073" y="255043"/>
                  <a:pt x="232618" y="255532"/>
                </a:cubicBezTo>
                <a:cubicBezTo>
                  <a:pt x="232298" y="255178"/>
                  <a:pt x="232146" y="254521"/>
                  <a:pt x="231590" y="254571"/>
                </a:cubicBezTo>
                <a:cubicBezTo>
                  <a:pt x="231556" y="254201"/>
                  <a:pt x="231691" y="253510"/>
                  <a:pt x="231270" y="253291"/>
                </a:cubicBezTo>
                <a:cubicBezTo>
                  <a:pt x="230967" y="253139"/>
                  <a:pt x="229838" y="253544"/>
                  <a:pt x="229703" y="253864"/>
                </a:cubicBezTo>
                <a:cubicBezTo>
                  <a:pt x="229551" y="254251"/>
                  <a:pt x="230040" y="254875"/>
                  <a:pt x="230124" y="255195"/>
                </a:cubicBezTo>
                <a:cubicBezTo>
                  <a:pt x="230293" y="255818"/>
                  <a:pt x="230040" y="256206"/>
                  <a:pt x="229686" y="256745"/>
                </a:cubicBezTo>
                <a:cubicBezTo>
                  <a:pt x="228575" y="258464"/>
                  <a:pt x="226046" y="258834"/>
                  <a:pt x="224429" y="259947"/>
                </a:cubicBezTo>
                <a:cubicBezTo>
                  <a:pt x="224006" y="260216"/>
                  <a:pt x="223401" y="260604"/>
                  <a:pt x="222945" y="260418"/>
                </a:cubicBezTo>
                <a:cubicBezTo>
                  <a:pt x="222271" y="260115"/>
                  <a:pt x="222305" y="259323"/>
                  <a:pt x="221295" y="259913"/>
                </a:cubicBezTo>
                <a:cubicBezTo>
                  <a:pt x="222220" y="260924"/>
                  <a:pt x="221428" y="261480"/>
                  <a:pt x="220452" y="261800"/>
                </a:cubicBezTo>
                <a:cubicBezTo>
                  <a:pt x="219492" y="262103"/>
                  <a:pt x="218498" y="262306"/>
                  <a:pt x="217690" y="262929"/>
                </a:cubicBezTo>
                <a:cubicBezTo>
                  <a:pt x="217909" y="263148"/>
                  <a:pt x="218246" y="263654"/>
                  <a:pt x="218094" y="263991"/>
                </a:cubicBezTo>
                <a:cubicBezTo>
                  <a:pt x="217791" y="264648"/>
                  <a:pt x="217065" y="264125"/>
                  <a:pt x="216644" y="264446"/>
                </a:cubicBezTo>
                <a:cubicBezTo>
                  <a:pt x="216071" y="264901"/>
                  <a:pt x="216914" y="265204"/>
                  <a:pt x="216880" y="265743"/>
                </a:cubicBezTo>
                <a:cubicBezTo>
                  <a:pt x="216829" y="266367"/>
                  <a:pt x="216020" y="266653"/>
                  <a:pt x="215835" y="267226"/>
                </a:cubicBezTo>
                <a:cubicBezTo>
                  <a:pt x="215346" y="266889"/>
                  <a:pt x="214993" y="266148"/>
                  <a:pt x="214554" y="266788"/>
                </a:cubicBezTo>
                <a:cubicBezTo>
                  <a:pt x="214302" y="267175"/>
                  <a:pt x="214369" y="267833"/>
                  <a:pt x="214925" y="267681"/>
                </a:cubicBezTo>
                <a:cubicBezTo>
                  <a:pt x="215127" y="268608"/>
                  <a:pt x="215094" y="269282"/>
                  <a:pt x="215026" y="270141"/>
                </a:cubicBezTo>
                <a:cubicBezTo>
                  <a:pt x="214942" y="271135"/>
                  <a:pt x="215330" y="272180"/>
                  <a:pt x="215481" y="273140"/>
                </a:cubicBezTo>
                <a:cubicBezTo>
                  <a:pt x="215566" y="273646"/>
                  <a:pt x="215886" y="274101"/>
                  <a:pt x="215953" y="274606"/>
                </a:cubicBezTo>
                <a:cubicBezTo>
                  <a:pt x="215987" y="274775"/>
                  <a:pt x="215987" y="274943"/>
                  <a:pt x="215936" y="275112"/>
                </a:cubicBezTo>
                <a:cubicBezTo>
                  <a:pt x="215886" y="275297"/>
                  <a:pt x="215785" y="275483"/>
                  <a:pt x="215667" y="275668"/>
                </a:cubicBezTo>
                <a:cubicBezTo>
                  <a:pt x="215127" y="276460"/>
                  <a:pt x="214083" y="277168"/>
                  <a:pt x="213628" y="277926"/>
                </a:cubicBezTo>
                <a:cubicBezTo>
                  <a:pt x="213156" y="278701"/>
                  <a:pt x="213021" y="279594"/>
                  <a:pt x="212735" y="280437"/>
                </a:cubicBezTo>
                <a:cubicBezTo>
                  <a:pt x="212381" y="281431"/>
                  <a:pt x="211791" y="282324"/>
                  <a:pt x="211471" y="283335"/>
                </a:cubicBezTo>
                <a:cubicBezTo>
                  <a:pt x="211302" y="283874"/>
                  <a:pt x="211252" y="284413"/>
                  <a:pt x="211134" y="284969"/>
                </a:cubicBezTo>
                <a:cubicBezTo>
                  <a:pt x="210999" y="285626"/>
                  <a:pt x="210628" y="286081"/>
                  <a:pt x="210392" y="286671"/>
                </a:cubicBezTo>
                <a:cubicBezTo>
                  <a:pt x="210055" y="287598"/>
                  <a:pt x="209904" y="288710"/>
                  <a:pt x="209702" y="289637"/>
                </a:cubicBezTo>
                <a:cubicBezTo>
                  <a:pt x="209634" y="289637"/>
                  <a:pt x="209567" y="289620"/>
                  <a:pt x="209499" y="289620"/>
                </a:cubicBezTo>
                <a:cubicBezTo>
                  <a:pt x="209432" y="290783"/>
                  <a:pt x="209011" y="291962"/>
                  <a:pt x="208792" y="293175"/>
                </a:cubicBezTo>
                <a:cubicBezTo>
                  <a:pt x="208488" y="294844"/>
                  <a:pt x="209230" y="296394"/>
                  <a:pt x="209280" y="298045"/>
                </a:cubicBezTo>
                <a:cubicBezTo>
                  <a:pt x="209297" y="298635"/>
                  <a:pt x="209297" y="299107"/>
                  <a:pt x="209702" y="299578"/>
                </a:cubicBezTo>
                <a:cubicBezTo>
                  <a:pt x="210140" y="300101"/>
                  <a:pt x="210544" y="300252"/>
                  <a:pt x="210814" y="300893"/>
                </a:cubicBezTo>
                <a:cubicBezTo>
                  <a:pt x="211184" y="301735"/>
                  <a:pt x="211336" y="302662"/>
                  <a:pt x="211707" y="303521"/>
                </a:cubicBezTo>
                <a:cubicBezTo>
                  <a:pt x="212128" y="304499"/>
                  <a:pt x="213122" y="305206"/>
                  <a:pt x="213291" y="306268"/>
                </a:cubicBezTo>
                <a:cubicBezTo>
                  <a:pt x="213375" y="306807"/>
                  <a:pt x="213257" y="307363"/>
                  <a:pt x="213409" y="307919"/>
                </a:cubicBezTo>
                <a:cubicBezTo>
                  <a:pt x="213645" y="308863"/>
                  <a:pt x="214352" y="309672"/>
                  <a:pt x="214588" y="310599"/>
                </a:cubicBezTo>
                <a:cubicBezTo>
                  <a:pt x="214774" y="311289"/>
                  <a:pt x="214571" y="312553"/>
                  <a:pt x="215566" y="312469"/>
                </a:cubicBezTo>
                <a:cubicBezTo>
                  <a:pt x="216172" y="312418"/>
                  <a:pt x="216610" y="311896"/>
                  <a:pt x="217420" y="312216"/>
                </a:cubicBezTo>
                <a:cubicBezTo>
                  <a:pt x="217824" y="312368"/>
                  <a:pt x="218027" y="312570"/>
                  <a:pt x="218145" y="313092"/>
                </a:cubicBezTo>
                <a:cubicBezTo>
                  <a:pt x="219240" y="313042"/>
                  <a:pt x="219392" y="313699"/>
                  <a:pt x="220066" y="314407"/>
                </a:cubicBezTo>
                <a:cubicBezTo>
                  <a:pt x="221059" y="315435"/>
                  <a:pt x="221462" y="315249"/>
                  <a:pt x="222743" y="314946"/>
                </a:cubicBezTo>
                <a:cubicBezTo>
                  <a:pt x="223585" y="314761"/>
                  <a:pt x="224377" y="314693"/>
                  <a:pt x="225187" y="314424"/>
                </a:cubicBezTo>
                <a:cubicBezTo>
                  <a:pt x="225322" y="314390"/>
                  <a:pt x="225457" y="314339"/>
                  <a:pt x="225608" y="314306"/>
                </a:cubicBezTo>
                <a:cubicBezTo>
                  <a:pt x="225760" y="314120"/>
                  <a:pt x="225878" y="313952"/>
                  <a:pt x="225996" y="313834"/>
                </a:cubicBezTo>
                <a:cubicBezTo>
                  <a:pt x="226400" y="313429"/>
                  <a:pt x="226906" y="313379"/>
                  <a:pt x="227496" y="313345"/>
                </a:cubicBezTo>
                <a:cubicBezTo>
                  <a:pt x="227817" y="313328"/>
                  <a:pt x="228103" y="313345"/>
                  <a:pt x="228338" y="313143"/>
                </a:cubicBezTo>
                <a:cubicBezTo>
                  <a:pt x="228557" y="312958"/>
                  <a:pt x="228540" y="312671"/>
                  <a:pt x="228693" y="312486"/>
                </a:cubicBezTo>
                <a:cubicBezTo>
                  <a:pt x="229046" y="312064"/>
                  <a:pt x="230208" y="312435"/>
                  <a:pt x="230815" y="312250"/>
                </a:cubicBezTo>
                <a:cubicBezTo>
                  <a:pt x="231759" y="311980"/>
                  <a:pt x="232197" y="311626"/>
                  <a:pt x="233090" y="312166"/>
                </a:cubicBezTo>
                <a:cubicBezTo>
                  <a:pt x="232989" y="312536"/>
                  <a:pt x="232921" y="313311"/>
                  <a:pt x="233225" y="313581"/>
                </a:cubicBezTo>
                <a:cubicBezTo>
                  <a:pt x="233511" y="313851"/>
                  <a:pt x="234219" y="313716"/>
                  <a:pt x="234589" y="313665"/>
                </a:cubicBezTo>
                <a:cubicBezTo>
                  <a:pt x="234758" y="313648"/>
                  <a:pt x="235449" y="313699"/>
                  <a:pt x="235584" y="313598"/>
                </a:cubicBezTo>
                <a:cubicBezTo>
                  <a:pt x="235937" y="313328"/>
                  <a:pt x="235786" y="312199"/>
                  <a:pt x="235634" y="311879"/>
                </a:cubicBezTo>
                <a:cubicBezTo>
                  <a:pt x="235499" y="311610"/>
                  <a:pt x="234994" y="311053"/>
                  <a:pt x="235297" y="310649"/>
                </a:cubicBezTo>
                <a:cubicBezTo>
                  <a:pt x="235483" y="310430"/>
                  <a:pt x="236157" y="310413"/>
                  <a:pt x="236443" y="310329"/>
                </a:cubicBezTo>
                <a:cubicBezTo>
                  <a:pt x="236847" y="310228"/>
                  <a:pt x="237201" y="310110"/>
                  <a:pt x="237538" y="309857"/>
                </a:cubicBezTo>
                <a:cubicBezTo>
                  <a:pt x="238111" y="309402"/>
                  <a:pt x="238246" y="308863"/>
                  <a:pt x="238448" y="308206"/>
                </a:cubicBezTo>
                <a:cubicBezTo>
                  <a:pt x="238634" y="307599"/>
                  <a:pt x="238903" y="307009"/>
                  <a:pt x="239105" y="306420"/>
                </a:cubicBezTo>
                <a:cubicBezTo>
                  <a:pt x="239223" y="305998"/>
                  <a:pt x="239392" y="305206"/>
                  <a:pt x="239712" y="304903"/>
                </a:cubicBezTo>
                <a:cubicBezTo>
                  <a:pt x="239982" y="304650"/>
                  <a:pt x="240522" y="304667"/>
                  <a:pt x="240791" y="304381"/>
                </a:cubicBezTo>
                <a:cubicBezTo>
                  <a:pt x="241095" y="304061"/>
                  <a:pt x="241297" y="303488"/>
                  <a:pt x="241431" y="303066"/>
                </a:cubicBezTo>
                <a:cubicBezTo>
                  <a:pt x="241870" y="301718"/>
                  <a:pt x="242089" y="300000"/>
                  <a:pt x="243285" y="299056"/>
                </a:cubicBezTo>
                <a:cubicBezTo>
                  <a:pt x="244431" y="298146"/>
                  <a:pt x="246234" y="297657"/>
                  <a:pt x="247683" y="297573"/>
                </a:cubicBezTo>
                <a:cubicBezTo>
                  <a:pt x="248408" y="297523"/>
                  <a:pt x="249081" y="297438"/>
                  <a:pt x="249805" y="297354"/>
                </a:cubicBezTo>
                <a:cubicBezTo>
                  <a:pt x="250463" y="297270"/>
                  <a:pt x="250614" y="297118"/>
                  <a:pt x="251170" y="296866"/>
                </a:cubicBezTo>
                <a:cubicBezTo>
                  <a:pt x="252232" y="296377"/>
                  <a:pt x="252956" y="297371"/>
                  <a:pt x="253883" y="297809"/>
                </a:cubicBezTo>
                <a:cubicBezTo>
                  <a:pt x="254254" y="297978"/>
                  <a:pt x="255046" y="298264"/>
                  <a:pt x="255450" y="298180"/>
                </a:cubicBezTo>
                <a:cubicBezTo>
                  <a:pt x="255804" y="298129"/>
                  <a:pt x="255720" y="298045"/>
                  <a:pt x="255922" y="297792"/>
                </a:cubicBezTo>
                <a:cubicBezTo>
                  <a:pt x="256208" y="297455"/>
                  <a:pt x="256512" y="297337"/>
                  <a:pt x="256950" y="297203"/>
                </a:cubicBezTo>
                <a:cubicBezTo>
                  <a:pt x="257320" y="297085"/>
                  <a:pt x="257371" y="296967"/>
                  <a:pt x="257843" y="297253"/>
                </a:cubicBezTo>
                <a:cubicBezTo>
                  <a:pt x="258163" y="297438"/>
                  <a:pt x="258601" y="297742"/>
                  <a:pt x="258820" y="297995"/>
                </a:cubicBezTo>
                <a:cubicBezTo>
                  <a:pt x="259528" y="298803"/>
                  <a:pt x="259039" y="299932"/>
                  <a:pt x="258315" y="300522"/>
                </a:cubicBezTo>
                <a:cubicBezTo>
                  <a:pt x="257708" y="300994"/>
                  <a:pt x="257085" y="301230"/>
                  <a:pt x="256630" y="301887"/>
                </a:cubicBezTo>
                <a:cubicBezTo>
                  <a:pt x="256242" y="302477"/>
                  <a:pt x="256158" y="303184"/>
                  <a:pt x="255871" y="303808"/>
                </a:cubicBezTo>
                <a:cubicBezTo>
                  <a:pt x="255619" y="304313"/>
                  <a:pt x="255332" y="304701"/>
                  <a:pt x="255265" y="305257"/>
                </a:cubicBezTo>
                <a:cubicBezTo>
                  <a:pt x="255164" y="305880"/>
                  <a:pt x="255349" y="306302"/>
                  <a:pt x="254760" y="306639"/>
                </a:cubicBezTo>
                <a:cubicBezTo>
                  <a:pt x="254389" y="306841"/>
                  <a:pt x="253529" y="306908"/>
                  <a:pt x="253495" y="307464"/>
                </a:cubicBezTo>
                <a:cubicBezTo>
                  <a:pt x="253445" y="308206"/>
                  <a:pt x="254018" y="307464"/>
                  <a:pt x="254321" y="307633"/>
                </a:cubicBezTo>
                <a:cubicBezTo>
                  <a:pt x="254843" y="307953"/>
                  <a:pt x="254254" y="308863"/>
                  <a:pt x="253950" y="309048"/>
                </a:cubicBezTo>
                <a:cubicBezTo>
                  <a:pt x="253647" y="309250"/>
                  <a:pt x="253344" y="309250"/>
                  <a:pt x="253109" y="309571"/>
                </a:cubicBezTo>
                <a:cubicBezTo>
                  <a:pt x="253428" y="309874"/>
                  <a:pt x="253934" y="309486"/>
                  <a:pt x="254169" y="309924"/>
                </a:cubicBezTo>
                <a:cubicBezTo>
                  <a:pt x="254523" y="310666"/>
                  <a:pt x="253276" y="311525"/>
                  <a:pt x="252956" y="311997"/>
                </a:cubicBezTo>
                <a:cubicBezTo>
                  <a:pt x="252468" y="312688"/>
                  <a:pt x="251339" y="314255"/>
                  <a:pt x="251507" y="315148"/>
                </a:cubicBezTo>
                <a:cubicBezTo>
                  <a:pt x="251255" y="314794"/>
                  <a:pt x="250800" y="314103"/>
                  <a:pt x="250783" y="313615"/>
                </a:cubicBezTo>
                <a:cubicBezTo>
                  <a:pt x="250783" y="313210"/>
                  <a:pt x="251104" y="312907"/>
                  <a:pt x="251052" y="312469"/>
                </a:cubicBezTo>
                <a:cubicBezTo>
                  <a:pt x="250631" y="312385"/>
                  <a:pt x="249975" y="313008"/>
                  <a:pt x="249773" y="313345"/>
                </a:cubicBezTo>
                <a:cubicBezTo>
                  <a:pt x="249739" y="313396"/>
                  <a:pt x="249721" y="313429"/>
                  <a:pt x="249705" y="313480"/>
                </a:cubicBezTo>
                <a:cubicBezTo>
                  <a:pt x="249536" y="313817"/>
                  <a:pt x="249671" y="313918"/>
                  <a:pt x="249822" y="314306"/>
                </a:cubicBezTo>
                <a:cubicBezTo>
                  <a:pt x="249822" y="314339"/>
                  <a:pt x="249839" y="314356"/>
                  <a:pt x="249857" y="314390"/>
                </a:cubicBezTo>
                <a:cubicBezTo>
                  <a:pt x="249891" y="314541"/>
                  <a:pt x="249805" y="314727"/>
                  <a:pt x="249874" y="314862"/>
                </a:cubicBezTo>
                <a:cubicBezTo>
                  <a:pt x="250042" y="315199"/>
                  <a:pt x="250479" y="315266"/>
                  <a:pt x="250580" y="315637"/>
                </a:cubicBezTo>
                <a:cubicBezTo>
                  <a:pt x="250682" y="315974"/>
                  <a:pt x="250395" y="316412"/>
                  <a:pt x="250260" y="316715"/>
                </a:cubicBezTo>
                <a:cubicBezTo>
                  <a:pt x="249975" y="317440"/>
                  <a:pt x="249620" y="318198"/>
                  <a:pt x="249520" y="318990"/>
                </a:cubicBezTo>
                <a:cubicBezTo>
                  <a:pt x="249435" y="319647"/>
                  <a:pt x="249620" y="320085"/>
                  <a:pt x="249250" y="320658"/>
                </a:cubicBezTo>
                <a:cubicBezTo>
                  <a:pt x="249098" y="320928"/>
                  <a:pt x="248863" y="321130"/>
                  <a:pt x="248745" y="321416"/>
                </a:cubicBezTo>
                <a:cubicBezTo>
                  <a:pt x="248575" y="321871"/>
                  <a:pt x="248644" y="322394"/>
                  <a:pt x="248593" y="322866"/>
                </a:cubicBezTo>
                <a:cubicBezTo>
                  <a:pt x="248492" y="323641"/>
                  <a:pt x="248256" y="324214"/>
                  <a:pt x="247649" y="324736"/>
                </a:cubicBezTo>
                <a:cubicBezTo>
                  <a:pt x="247262" y="325090"/>
                  <a:pt x="246773" y="325174"/>
                  <a:pt x="246386" y="325477"/>
                </a:cubicBezTo>
                <a:cubicBezTo>
                  <a:pt x="245998" y="325764"/>
                  <a:pt x="245340" y="326657"/>
                  <a:pt x="245171" y="327263"/>
                </a:cubicBezTo>
                <a:cubicBezTo>
                  <a:pt x="245156" y="327348"/>
                  <a:pt x="245139" y="327415"/>
                  <a:pt x="245139" y="327482"/>
                </a:cubicBezTo>
                <a:cubicBezTo>
                  <a:pt x="245122" y="327836"/>
                  <a:pt x="245391" y="328005"/>
                  <a:pt x="245728" y="328140"/>
                </a:cubicBezTo>
                <a:cubicBezTo>
                  <a:pt x="245795" y="328173"/>
                  <a:pt x="245863" y="328190"/>
                  <a:pt x="245913" y="328207"/>
                </a:cubicBezTo>
                <a:cubicBezTo>
                  <a:pt x="245931" y="328190"/>
                  <a:pt x="245948" y="328156"/>
                  <a:pt x="245948" y="328140"/>
                </a:cubicBezTo>
                <a:cubicBezTo>
                  <a:pt x="246032" y="327954"/>
                  <a:pt x="246115" y="327735"/>
                  <a:pt x="246251" y="327600"/>
                </a:cubicBezTo>
                <a:cubicBezTo>
                  <a:pt x="246300" y="327567"/>
                  <a:pt x="246335" y="327533"/>
                  <a:pt x="246386" y="327516"/>
                </a:cubicBezTo>
                <a:cubicBezTo>
                  <a:pt x="246756" y="327432"/>
                  <a:pt x="246857" y="327718"/>
                  <a:pt x="246959" y="327988"/>
                </a:cubicBezTo>
                <a:cubicBezTo>
                  <a:pt x="247009" y="328140"/>
                  <a:pt x="247059" y="328274"/>
                  <a:pt x="247143" y="328342"/>
                </a:cubicBezTo>
                <a:cubicBezTo>
                  <a:pt x="247245" y="328443"/>
                  <a:pt x="247414" y="328493"/>
                  <a:pt x="247598" y="328527"/>
                </a:cubicBezTo>
                <a:cubicBezTo>
                  <a:pt x="247818" y="328561"/>
                  <a:pt x="248053" y="328544"/>
                  <a:pt x="248205" y="328477"/>
                </a:cubicBezTo>
                <a:cubicBezTo>
                  <a:pt x="248677" y="328291"/>
                  <a:pt x="248677" y="327600"/>
                  <a:pt x="249098" y="327482"/>
                </a:cubicBezTo>
                <a:cubicBezTo>
                  <a:pt x="249435" y="327365"/>
                  <a:pt x="249739" y="327735"/>
                  <a:pt x="250024" y="327819"/>
                </a:cubicBezTo>
                <a:cubicBezTo>
                  <a:pt x="250463" y="327971"/>
                  <a:pt x="250497" y="327904"/>
                  <a:pt x="250918" y="327685"/>
                </a:cubicBezTo>
                <a:cubicBezTo>
                  <a:pt x="251709" y="327297"/>
                  <a:pt x="252704" y="327348"/>
                  <a:pt x="252687" y="328426"/>
                </a:cubicBezTo>
                <a:cubicBezTo>
                  <a:pt x="253378" y="328409"/>
                  <a:pt x="254136" y="328089"/>
                  <a:pt x="254827" y="328140"/>
                </a:cubicBezTo>
                <a:cubicBezTo>
                  <a:pt x="255164" y="328173"/>
                  <a:pt x="255450" y="328325"/>
                  <a:pt x="255821" y="328308"/>
                </a:cubicBezTo>
                <a:cubicBezTo>
                  <a:pt x="256427" y="328291"/>
                  <a:pt x="257354" y="328173"/>
                  <a:pt x="257944" y="328005"/>
                </a:cubicBezTo>
                <a:cubicBezTo>
                  <a:pt x="258247" y="327937"/>
                  <a:pt x="258449" y="327836"/>
                  <a:pt x="258618" y="327584"/>
                </a:cubicBezTo>
                <a:cubicBezTo>
                  <a:pt x="258955" y="327061"/>
                  <a:pt x="258702" y="326674"/>
                  <a:pt x="259444" y="326640"/>
                </a:cubicBezTo>
                <a:cubicBezTo>
                  <a:pt x="260219" y="326606"/>
                  <a:pt x="261230" y="326926"/>
                  <a:pt x="261971" y="327129"/>
                </a:cubicBezTo>
                <a:cubicBezTo>
                  <a:pt x="262123" y="327162"/>
                  <a:pt x="262274" y="327280"/>
                  <a:pt x="262426" y="327314"/>
                </a:cubicBezTo>
                <a:cubicBezTo>
                  <a:pt x="262814" y="327398"/>
                  <a:pt x="263606" y="327129"/>
                  <a:pt x="263944" y="327297"/>
                </a:cubicBezTo>
                <a:cubicBezTo>
                  <a:pt x="264314" y="327499"/>
                  <a:pt x="264180" y="328106"/>
                  <a:pt x="264635" y="328224"/>
                </a:cubicBezTo>
                <a:cubicBezTo>
                  <a:pt x="265073" y="328325"/>
                  <a:pt x="265274" y="327803"/>
                  <a:pt x="265577" y="327685"/>
                </a:cubicBezTo>
                <a:cubicBezTo>
                  <a:pt x="266116" y="327466"/>
                  <a:pt x="266251" y="327685"/>
                  <a:pt x="266622" y="328089"/>
                </a:cubicBezTo>
                <a:cubicBezTo>
                  <a:pt x="267077" y="328595"/>
                  <a:pt x="268391" y="328797"/>
                  <a:pt x="268408" y="329538"/>
                </a:cubicBezTo>
                <a:cubicBezTo>
                  <a:pt x="268020" y="329690"/>
                  <a:pt x="266522" y="329336"/>
                  <a:pt x="267060" y="330398"/>
                </a:cubicBezTo>
                <a:cubicBezTo>
                  <a:pt x="267245" y="330751"/>
                  <a:pt x="267970" y="330735"/>
                  <a:pt x="268290" y="330970"/>
                </a:cubicBezTo>
                <a:cubicBezTo>
                  <a:pt x="268509" y="331139"/>
                  <a:pt x="268425" y="331442"/>
                  <a:pt x="268796" y="331375"/>
                </a:cubicBezTo>
                <a:cubicBezTo>
                  <a:pt x="268812" y="331240"/>
                  <a:pt x="268711" y="330600"/>
                  <a:pt x="268863" y="330499"/>
                </a:cubicBezTo>
                <a:cubicBezTo>
                  <a:pt x="268880" y="330482"/>
                  <a:pt x="268897" y="330482"/>
                  <a:pt x="268913" y="330482"/>
                </a:cubicBezTo>
                <a:cubicBezTo>
                  <a:pt x="269150" y="330482"/>
                  <a:pt x="269639" y="331055"/>
                  <a:pt x="269959" y="331476"/>
                </a:cubicBezTo>
                <a:cubicBezTo>
                  <a:pt x="270060" y="331611"/>
                  <a:pt x="270161" y="331729"/>
                  <a:pt x="270212" y="331796"/>
                </a:cubicBezTo>
                <a:cubicBezTo>
                  <a:pt x="270278" y="331897"/>
                  <a:pt x="270380" y="332032"/>
                  <a:pt x="270482" y="332167"/>
                </a:cubicBezTo>
                <a:cubicBezTo>
                  <a:pt x="270700" y="332470"/>
                  <a:pt x="270902" y="332841"/>
                  <a:pt x="270801" y="333110"/>
                </a:cubicBezTo>
                <a:cubicBezTo>
                  <a:pt x="270700" y="333397"/>
                  <a:pt x="270312" y="333346"/>
                  <a:pt x="270413" y="333751"/>
                </a:cubicBezTo>
                <a:cubicBezTo>
                  <a:pt x="270330" y="333784"/>
                  <a:pt x="270246" y="333801"/>
                  <a:pt x="270161" y="333801"/>
                </a:cubicBezTo>
                <a:cubicBezTo>
                  <a:pt x="270615" y="334307"/>
                  <a:pt x="271205" y="334762"/>
                  <a:pt x="271610" y="335335"/>
                </a:cubicBezTo>
                <a:cubicBezTo>
                  <a:pt x="271880" y="335722"/>
                  <a:pt x="271930" y="335672"/>
                  <a:pt x="271745" y="336009"/>
                </a:cubicBezTo>
                <a:cubicBezTo>
                  <a:pt x="271593" y="336295"/>
                  <a:pt x="270819" y="336531"/>
                  <a:pt x="270531" y="336700"/>
                </a:cubicBezTo>
                <a:cubicBezTo>
                  <a:pt x="270043" y="336986"/>
                  <a:pt x="269622" y="337272"/>
                  <a:pt x="269369" y="337812"/>
                </a:cubicBezTo>
                <a:cubicBezTo>
                  <a:pt x="269134" y="338317"/>
                  <a:pt x="269285" y="338823"/>
                  <a:pt x="269116" y="339295"/>
                </a:cubicBezTo>
                <a:cubicBezTo>
                  <a:pt x="269015" y="339581"/>
                  <a:pt x="268728" y="339615"/>
                  <a:pt x="268560" y="339851"/>
                </a:cubicBezTo>
                <a:cubicBezTo>
                  <a:pt x="268374" y="340103"/>
                  <a:pt x="268374" y="340390"/>
                  <a:pt x="268341" y="340676"/>
                </a:cubicBezTo>
                <a:cubicBezTo>
                  <a:pt x="268223" y="341620"/>
                  <a:pt x="268088" y="342580"/>
                  <a:pt x="268071" y="343541"/>
                </a:cubicBezTo>
                <a:cubicBezTo>
                  <a:pt x="268071" y="344232"/>
                  <a:pt x="268239" y="345175"/>
                  <a:pt x="267565" y="345613"/>
                </a:cubicBezTo>
                <a:cubicBezTo>
                  <a:pt x="266841" y="345377"/>
                  <a:pt x="267043" y="344788"/>
                  <a:pt x="267043" y="344164"/>
                </a:cubicBezTo>
                <a:cubicBezTo>
                  <a:pt x="266824" y="344215"/>
                  <a:pt x="266589" y="344248"/>
                  <a:pt x="266369" y="344248"/>
                </a:cubicBezTo>
                <a:cubicBezTo>
                  <a:pt x="266470" y="345074"/>
                  <a:pt x="267245" y="346506"/>
                  <a:pt x="266740" y="347282"/>
                </a:cubicBezTo>
                <a:cubicBezTo>
                  <a:pt x="266605" y="347501"/>
                  <a:pt x="266386" y="347450"/>
                  <a:pt x="266319" y="347720"/>
                </a:cubicBezTo>
                <a:cubicBezTo>
                  <a:pt x="266268" y="347854"/>
                  <a:pt x="266369" y="348090"/>
                  <a:pt x="266369" y="348242"/>
                </a:cubicBezTo>
                <a:cubicBezTo>
                  <a:pt x="264718" y="348596"/>
                  <a:pt x="266640" y="349219"/>
                  <a:pt x="266908" y="349944"/>
                </a:cubicBezTo>
                <a:cubicBezTo>
                  <a:pt x="266622" y="350180"/>
                  <a:pt x="266083" y="350213"/>
                  <a:pt x="265830" y="350466"/>
                </a:cubicBezTo>
                <a:cubicBezTo>
                  <a:pt x="265560" y="350753"/>
                  <a:pt x="265577" y="351326"/>
                  <a:pt x="265594" y="351696"/>
                </a:cubicBezTo>
                <a:cubicBezTo>
                  <a:pt x="265628" y="352690"/>
                  <a:pt x="266066" y="353011"/>
                  <a:pt x="266538" y="353685"/>
                </a:cubicBezTo>
                <a:cubicBezTo>
                  <a:pt x="266605" y="353786"/>
                  <a:pt x="266672" y="353904"/>
                  <a:pt x="266757" y="354022"/>
                </a:cubicBezTo>
                <a:cubicBezTo>
                  <a:pt x="266824" y="354156"/>
                  <a:pt x="266875" y="354291"/>
                  <a:pt x="266908" y="354409"/>
                </a:cubicBezTo>
                <a:cubicBezTo>
                  <a:pt x="267077" y="354948"/>
                  <a:pt x="266976" y="355488"/>
                  <a:pt x="267043" y="356094"/>
                </a:cubicBezTo>
                <a:cubicBezTo>
                  <a:pt x="267144" y="357021"/>
                  <a:pt x="267869" y="357695"/>
                  <a:pt x="268408" y="358403"/>
                </a:cubicBezTo>
                <a:cubicBezTo>
                  <a:pt x="268728" y="358807"/>
                  <a:pt x="269031" y="359178"/>
                  <a:pt x="269335" y="359565"/>
                </a:cubicBezTo>
                <a:cubicBezTo>
                  <a:pt x="269386" y="359565"/>
                  <a:pt x="269454" y="359565"/>
                  <a:pt x="269504" y="359599"/>
                </a:cubicBezTo>
                <a:cubicBezTo>
                  <a:pt x="269808" y="359734"/>
                  <a:pt x="269959" y="360121"/>
                  <a:pt x="270278" y="360256"/>
                </a:cubicBezTo>
                <a:cubicBezTo>
                  <a:pt x="270599" y="360408"/>
                  <a:pt x="270801" y="360071"/>
                  <a:pt x="271138" y="360088"/>
                </a:cubicBezTo>
                <a:cubicBezTo>
                  <a:pt x="271289" y="360088"/>
                  <a:pt x="271442" y="360138"/>
                  <a:pt x="271559" y="360206"/>
                </a:cubicBezTo>
                <a:cubicBezTo>
                  <a:pt x="271930" y="360391"/>
                  <a:pt x="272167" y="360812"/>
                  <a:pt x="272167" y="361250"/>
                </a:cubicBezTo>
                <a:cubicBezTo>
                  <a:pt x="272167" y="361571"/>
                  <a:pt x="272015" y="361857"/>
                  <a:pt x="272183" y="362194"/>
                </a:cubicBezTo>
                <a:cubicBezTo>
                  <a:pt x="272284" y="362413"/>
                  <a:pt x="272520" y="362548"/>
                  <a:pt x="272588" y="362817"/>
                </a:cubicBezTo>
                <a:cubicBezTo>
                  <a:pt x="272655" y="363138"/>
                  <a:pt x="272520" y="363441"/>
                  <a:pt x="272671" y="363761"/>
                </a:cubicBezTo>
                <a:cubicBezTo>
                  <a:pt x="272807" y="364098"/>
                  <a:pt x="273279" y="364452"/>
                  <a:pt x="273633" y="364486"/>
                </a:cubicBezTo>
                <a:cubicBezTo>
                  <a:pt x="274172" y="364553"/>
                  <a:pt x="274323" y="364149"/>
                  <a:pt x="274222" y="363727"/>
                </a:cubicBezTo>
                <a:cubicBezTo>
                  <a:pt x="274138" y="363407"/>
                  <a:pt x="274003" y="362935"/>
                  <a:pt x="274509" y="363205"/>
                </a:cubicBezTo>
                <a:cubicBezTo>
                  <a:pt x="275451" y="363744"/>
                  <a:pt x="276058" y="365581"/>
                  <a:pt x="277441" y="365210"/>
                </a:cubicBezTo>
                <a:cubicBezTo>
                  <a:pt x="278147" y="365025"/>
                  <a:pt x="278805" y="364789"/>
                  <a:pt x="279226" y="364182"/>
                </a:cubicBezTo>
                <a:cubicBezTo>
                  <a:pt x="279512" y="363761"/>
                  <a:pt x="279816" y="363424"/>
                  <a:pt x="280389" y="363441"/>
                </a:cubicBezTo>
                <a:cubicBezTo>
                  <a:pt x="280894" y="363475"/>
                  <a:pt x="281147" y="363542"/>
                  <a:pt x="281534" y="363188"/>
                </a:cubicBezTo>
                <a:cubicBezTo>
                  <a:pt x="281871" y="362885"/>
                  <a:pt x="282225" y="362767"/>
                  <a:pt x="282646" y="362582"/>
                </a:cubicBezTo>
                <a:cubicBezTo>
                  <a:pt x="282916" y="362480"/>
                  <a:pt x="283219" y="362413"/>
                  <a:pt x="283472" y="362261"/>
                </a:cubicBezTo>
                <a:cubicBezTo>
                  <a:pt x="283775" y="362076"/>
                  <a:pt x="284112" y="361806"/>
                  <a:pt x="284382" y="361587"/>
                </a:cubicBezTo>
                <a:cubicBezTo>
                  <a:pt x="284635" y="361368"/>
                  <a:pt x="284652" y="360981"/>
                  <a:pt x="285039" y="360998"/>
                </a:cubicBezTo>
                <a:cubicBezTo>
                  <a:pt x="285056" y="360998"/>
                  <a:pt x="285073" y="360998"/>
                  <a:pt x="285090" y="361015"/>
                </a:cubicBezTo>
                <a:cubicBezTo>
                  <a:pt x="286354" y="360357"/>
                  <a:pt x="288123" y="360930"/>
                  <a:pt x="289302" y="361436"/>
                </a:cubicBezTo>
                <a:cubicBezTo>
                  <a:pt x="291055" y="362160"/>
                  <a:pt x="292655" y="363576"/>
                  <a:pt x="294105" y="364789"/>
                </a:cubicBezTo>
                <a:cubicBezTo>
                  <a:pt x="294239" y="364907"/>
                  <a:pt x="294408" y="365059"/>
                  <a:pt x="294593" y="365210"/>
                </a:cubicBezTo>
                <a:cubicBezTo>
                  <a:pt x="294779" y="365396"/>
                  <a:pt x="294998" y="365581"/>
                  <a:pt x="295200" y="365783"/>
                </a:cubicBezTo>
                <a:cubicBezTo>
                  <a:pt x="295604" y="366188"/>
                  <a:pt x="295975" y="366609"/>
                  <a:pt x="296127" y="366929"/>
                </a:cubicBezTo>
                <a:cubicBezTo>
                  <a:pt x="296649" y="367974"/>
                  <a:pt x="296009" y="369153"/>
                  <a:pt x="296565" y="370299"/>
                </a:cubicBezTo>
                <a:cubicBezTo>
                  <a:pt x="297525" y="369979"/>
                  <a:pt x="297087" y="367771"/>
                  <a:pt x="297458" y="366946"/>
                </a:cubicBezTo>
                <a:cubicBezTo>
                  <a:pt x="297896" y="365952"/>
                  <a:pt x="298671" y="366238"/>
                  <a:pt x="299379" y="365480"/>
                </a:cubicBezTo>
                <a:cubicBezTo>
                  <a:pt x="299985" y="364806"/>
                  <a:pt x="299749" y="363357"/>
                  <a:pt x="300659" y="362801"/>
                </a:cubicBezTo>
                <a:cubicBezTo>
                  <a:pt x="301283" y="362430"/>
                  <a:pt x="302193" y="363053"/>
                  <a:pt x="302800" y="362464"/>
                </a:cubicBezTo>
                <a:cubicBezTo>
                  <a:pt x="303474" y="361823"/>
                  <a:pt x="302951" y="360206"/>
                  <a:pt x="302985" y="359346"/>
                </a:cubicBezTo>
                <a:cubicBezTo>
                  <a:pt x="303018" y="358504"/>
                  <a:pt x="302850" y="357173"/>
                  <a:pt x="303272" y="356431"/>
                </a:cubicBezTo>
                <a:cubicBezTo>
                  <a:pt x="303760" y="355538"/>
                  <a:pt x="304990" y="355269"/>
                  <a:pt x="305581" y="354291"/>
                </a:cubicBezTo>
                <a:cubicBezTo>
                  <a:pt x="306423" y="352876"/>
                  <a:pt x="306339" y="352573"/>
                  <a:pt x="308041" y="352910"/>
                </a:cubicBezTo>
                <a:cubicBezTo>
                  <a:pt x="308142" y="353651"/>
                  <a:pt x="308361" y="355690"/>
                  <a:pt x="309372" y="355572"/>
                </a:cubicBezTo>
                <a:cubicBezTo>
                  <a:pt x="309658" y="354190"/>
                  <a:pt x="308765" y="351730"/>
                  <a:pt x="310551" y="351747"/>
                </a:cubicBezTo>
                <a:cubicBezTo>
                  <a:pt x="312725" y="351747"/>
                  <a:pt x="313905" y="353752"/>
                  <a:pt x="315472" y="351208"/>
                </a:cubicBezTo>
                <a:cubicBezTo>
                  <a:pt x="315944" y="350449"/>
                  <a:pt x="316179" y="349742"/>
                  <a:pt x="317089" y="349388"/>
                </a:cubicBezTo>
                <a:cubicBezTo>
                  <a:pt x="317932" y="349068"/>
                  <a:pt x="318961" y="349388"/>
                  <a:pt x="319701" y="348731"/>
                </a:cubicBezTo>
                <a:cubicBezTo>
                  <a:pt x="320949" y="347652"/>
                  <a:pt x="320696" y="345361"/>
                  <a:pt x="322937" y="345580"/>
                </a:cubicBezTo>
                <a:cubicBezTo>
                  <a:pt x="324403" y="345731"/>
                  <a:pt x="325128" y="346742"/>
                  <a:pt x="324589" y="348141"/>
                </a:cubicBezTo>
                <a:cubicBezTo>
                  <a:pt x="324218" y="349085"/>
                  <a:pt x="323308" y="349287"/>
                  <a:pt x="322432" y="349657"/>
                </a:cubicBezTo>
                <a:cubicBezTo>
                  <a:pt x="322280" y="349725"/>
                  <a:pt x="322112" y="349792"/>
                  <a:pt x="321977" y="349876"/>
                </a:cubicBezTo>
                <a:cubicBezTo>
                  <a:pt x="321573" y="350096"/>
                  <a:pt x="321404" y="350247"/>
                  <a:pt x="321337" y="350416"/>
                </a:cubicBezTo>
                <a:cubicBezTo>
                  <a:pt x="321219" y="350668"/>
                  <a:pt x="321337" y="350989"/>
                  <a:pt x="321286" y="351663"/>
                </a:cubicBezTo>
                <a:cubicBezTo>
                  <a:pt x="321252" y="352303"/>
                  <a:pt x="320882" y="352775"/>
                  <a:pt x="320865" y="353398"/>
                </a:cubicBezTo>
                <a:cubicBezTo>
                  <a:pt x="320848" y="354493"/>
                  <a:pt x="321775" y="354780"/>
                  <a:pt x="321471" y="355926"/>
                </a:cubicBezTo>
                <a:cubicBezTo>
                  <a:pt x="321202" y="356903"/>
                  <a:pt x="320511" y="357746"/>
                  <a:pt x="319921" y="358571"/>
                </a:cubicBezTo>
                <a:cubicBezTo>
                  <a:pt x="319921" y="358571"/>
                  <a:pt x="319938" y="358554"/>
                  <a:pt x="319955" y="358571"/>
                </a:cubicBezTo>
                <a:cubicBezTo>
                  <a:pt x="319904" y="359313"/>
                  <a:pt x="320107" y="359852"/>
                  <a:pt x="320275" y="360526"/>
                </a:cubicBezTo>
                <a:cubicBezTo>
                  <a:pt x="321252" y="360492"/>
                  <a:pt x="320663" y="361857"/>
                  <a:pt x="320848" y="362346"/>
                </a:cubicBezTo>
                <a:cubicBezTo>
                  <a:pt x="320899" y="362497"/>
                  <a:pt x="321370" y="362700"/>
                  <a:pt x="321471" y="362935"/>
                </a:cubicBezTo>
                <a:cubicBezTo>
                  <a:pt x="321640" y="363289"/>
                  <a:pt x="321606" y="363862"/>
                  <a:pt x="321674" y="364233"/>
                </a:cubicBezTo>
                <a:cubicBezTo>
                  <a:pt x="323291" y="363930"/>
                  <a:pt x="324151" y="361015"/>
                  <a:pt x="323746" y="359650"/>
                </a:cubicBezTo>
                <a:cubicBezTo>
                  <a:pt x="323443" y="358639"/>
                  <a:pt x="322887" y="357948"/>
                  <a:pt x="323072" y="356802"/>
                </a:cubicBezTo>
                <a:cubicBezTo>
                  <a:pt x="323140" y="356347"/>
                  <a:pt x="323578" y="355774"/>
                  <a:pt x="323578" y="355370"/>
                </a:cubicBezTo>
                <a:cubicBezTo>
                  <a:pt x="323578" y="354847"/>
                  <a:pt x="323190" y="354359"/>
                  <a:pt x="323156" y="353853"/>
                </a:cubicBezTo>
                <a:cubicBezTo>
                  <a:pt x="323039" y="352674"/>
                  <a:pt x="323831" y="352808"/>
                  <a:pt x="324825" y="352573"/>
                </a:cubicBezTo>
                <a:cubicBezTo>
                  <a:pt x="325886" y="352337"/>
                  <a:pt x="327015" y="352084"/>
                  <a:pt x="328094" y="351747"/>
                </a:cubicBezTo>
                <a:cubicBezTo>
                  <a:pt x="328549" y="351612"/>
                  <a:pt x="328768" y="351528"/>
                  <a:pt x="329155" y="351528"/>
                </a:cubicBezTo>
                <a:cubicBezTo>
                  <a:pt x="329710" y="351545"/>
                  <a:pt x="329710" y="352438"/>
                  <a:pt x="330301" y="351477"/>
                </a:cubicBezTo>
                <a:cubicBezTo>
                  <a:pt x="331092" y="350146"/>
                  <a:pt x="329678" y="350045"/>
                  <a:pt x="329105" y="349506"/>
                </a:cubicBezTo>
                <a:cubicBezTo>
                  <a:pt x="328245" y="348697"/>
                  <a:pt x="328212" y="347197"/>
                  <a:pt x="329678" y="347366"/>
                </a:cubicBezTo>
                <a:cubicBezTo>
                  <a:pt x="331412" y="347568"/>
                  <a:pt x="331481" y="348562"/>
                  <a:pt x="331463" y="350197"/>
                </a:cubicBezTo>
                <a:cubicBezTo>
                  <a:pt x="332524" y="350213"/>
                  <a:pt x="333805" y="349994"/>
                  <a:pt x="334732" y="350567"/>
                </a:cubicBezTo>
                <a:cubicBezTo>
                  <a:pt x="335608" y="351107"/>
                  <a:pt x="335861" y="351258"/>
                  <a:pt x="336872" y="351545"/>
                </a:cubicBezTo>
                <a:cubicBezTo>
                  <a:pt x="338051" y="351882"/>
                  <a:pt x="338422" y="352842"/>
                  <a:pt x="338472" y="354106"/>
                </a:cubicBezTo>
                <a:cubicBezTo>
                  <a:pt x="338489" y="354426"/>
                  <a:pt x="338220" y="354797"/>
                  <a:pt x="338371" y="355134"/>
                </a:cubicBezTo>
                <a:cubicBezTo>
                  <a:pt x="338708" y="355808"/>
                  <a:pt x="340157" y="355858"/>
                  <a:pt x="340764" y="355875"/>
                </a:cubicBezTo>
                <a:cubicBezTo>
                  <a:pt x="342027" y="355892"/>
                  <a:pt x="343241" y="355269"/>
                  <a:pt x="344555" y="355167"/>
                </a:cubicBezTo>
                <a:cubicBezTo>
                  <a:pt x="346038" y="355050"/>
                  <a:pt x="347319" y="354561"/>
                  <a:pt x="348616" y="355538"/>
                </a:cubicBezTo>
                <a:cubicBezTo>
                  <a:pt x="349324" y="356077"/>
                  <a:pt x="349139" y="357105"/>
                  <a:pt x="349745" y="357611"/>
                </a:cubicBezTo>
                <a:cubicBezTo>
                  <a:pt x="350453" y="358184"/>
                  <a:pt x="352138" y="357847"/>
                  <a:pt x="352980" y="357762"/>
                </a:cubicBezTo>
                <a:cubicBezTo>
                  <a:pt x="353486" y="357695"/>
                  <a:pt x="354025" y="357762"/>
                  <a:pt x="354497" y="357526"/>
                </a:cubicBezTo>
                <a:cubicBezTo>
                  <a:pt x="354666" y="357442"/>
                  <a:pt x="355003" y="356886"/>
                  <a:pt x="355255" y="356836"/>
                </a:cubicBezTo>
                <a:cubicBezTo>
                  <a:pt x="356519" y="356600"/>
                  <a:pt x="357715" y="358622"/>
                  <a:pt x="358962" y="357038"/>
                </a:cubicBezTo>
                <a:cubicBezTo>
                  <a:pt x="358710" y="356650"/>
                  <a:pt x="356384" y="355892"/>
                  <a:pt x="356570" y="355471"/>
                </a:cubicBezTo>
                <a:cubicBezTo>
                  <a:pt x="356789" y="354965"/>
                  <a:pt x="357968" y="355437"/>
                  <a:pt x="358356" y="355370"/>
                </a:cubicBezTo>
                <a:cubicBezTo>
                  <a:pt x="358996" y="355252"/>
                  <a:pt x="359400" y="354881"/>
                  <a:pt x="360108" y="354847"/>
                </a:cubicBezTo>
                <a:cubicBezTo>
                  <a:pt x="361254" y="354797"/>
                  <a:pt x="362484" y="355066"/>
                  <a:pt x="363630" y="355066"/>
                </a:cubicBezTo>
                <a:cubicBezTo>
                  <a:pt x="364776" y="355066"/>
                  <a:pt x="366528" y="355740"/>
                  <a:pt x="367505" y="355252"/>
                </a:cubicBezTo>
                <a:cubicBezTo>
                  <a:pt x="367708" y="356802"/>
                  <a:pt x="364489" y="356296"/>
                  <a:pt x="363731" y="356718"/>
                </a:cubicBezTo>
                <a:cubicBezTo>
                  <a:pt x="364354" y="357324"/>
                  <a:pt x="364540" y="357796"/>
                  <a:pt x="364759" y="358588"/>
                </a:cubicBezTo>
                <a:cubicBezTo>
                  <a:pt x="364978" y="359313"/>
                  <a:pt x="364641" y="359869"/>
                  <a:pt x="365804" y="359768"/>
                </a:cubicBezTo>
                <a:cubicBezTo>
                  <a:pt x="365888" y="359380"/>
                  <a:pt x="365955" y="358992"/>
                  <a:pt x="366006" y="358605"/>
                </a:cubicBezTo>
                <a:cubicBezTo>
                  <a:pt x="366949" y="358538"/>
                  <a:pt x="366764" y="359700"/>
                  <a:pt x="367674" y="359734"/>
                </a:cubicBezTo>
                <a:cubicBezTo>
                  <a:pt x="368247" y="358942"/>
                  <a:pt x="368533" y="358521"/>
                  <a:pt x="369325" y="359212"/>
                </a:cubicBezTo>
                <a:cubicBezTo>
                  <a:pt x="369763" y="359582"/>
                  <a:pt x="369831" y="360290"/>
                  <a:pt x="370353" y="360644"/>
                </a:cubicBezTo>
                <a:cubicBezTo>
                  <a:pt x="370875" y="360981"/>
                  <a:pt x="371701" y="361015"/>
                  <a:pt x="372291" y="360964"/>
                </a:cubicBezTo>
                <a:cubicBezTo>
                  <a:pt x="372780" y="362194"/>
                  <a:pt x="371870" y="362228"/>
                  <a:pt x="371533" y="362986"/>
                </a:cubicBezTo>
                <a:cubicBezTo>
                  <a:pt x="371280" y="363576"/>
                  <a:pt x="371819" y="364334"/>
                  <a:pt x="371701" y="364789"/>
                </a:cubicBezTo>
                <a:cubicBezTo>
                  <a:pt x="371297" y="366188"/>
                  <a:pt x="369814" y="364570"/>
                  <a:pt x="369140" y="365631"/>
                </a:cubicBezTo>
                <a:cubicBezTo>
                  <a:pt x="368382" y="366845"/>
                  <a:pt x="369730" y="367064"/>
                  <a:pt x="370404" y="366845"/>
                </a:cubicBezTo>
                <a:cubicBezTo>
                  <a:pt x="371482" y="366491"/>
                  <a:pt x="372948" y="366103"/>
                  <a:pt x="374111" y="366204"/>
                </a:cubicBezTo>
                <a:cubicBezTo>
                  <a:pt x="374330" y="366221"/>
                  <a:pt x="374616" y="366491"/>
                  <a:pt x="374852" y="366541"/>
                </a:cubicBezTo>
                <a:cubicBezTo>
                  <a:pt x="375358" y="366659"/>
                  <a:pt x="375947" y="366558"/>
                  <a:pt x="376470" y="366642"/>
                </a:cubicBezTo>
                <a:cubicBezTo>
                  <a:pt x="376739" y="366676"/>
                  <a:pt x="376975" y="366777"/>
                  <a:pt x="377177" y="366963"/>
                </a:cubicBezTo>
                <a:cubicBezTo>
                  <a:pt x="377194" y="366979"/>
                  <a:pt x="377211" y="366996"/>
                  <a:pt x="377211" y="367013"/>
                </a:cubicBezTo>
                <a:cubicBezTo>
                  <a:pt x="377582" y="367451"/>
                  <a:pt x="377481" y="368412"/>
                  <a:pt x="378003" y="368766"/>
                </a:cubicBezTo>
                <a:cubicBezTo>
                  <a:pt x="378559" y="369136"/>
                  <a:pt x="379199" y="368766"/>
                  <a:pt x="379789" y="368934"/>
                </a:cubicBezTo>
                <a:cubicBezTo>
                  <a:pt x="380834" y="369237"/>
                  <a:pt x="380817" y="370316"/>
                  <a:pt x="381373" y="371243"/>
                </a:cubicBezTo>
                <a:cubicBezTo>
                  <a:pt x="381946" y="372237"/>
                  <a:pt x="383092" y="372810"/>
                  <a:pt x="382755" y="373922"/>
                </a:cubicBezTo>
                <a:cubicBezTo>
                  <a:pt x="382553" y="374596"/>
                  <a:pt x="382064" y="374983"/>
                  <a:pt x="381946" y="375691"/>
                </a:cubicBezTo>
                <a:cubicBezTo>
                  <a:pt x="381828" y="376382"/>
                  <a:pt x="381963" y="377157"/>
                  <a:pt x="381929" y="377831"/>
                </a:cubicBezTo>
                <a:cubicBezTo>
                  <a:pt x="382637" y="376989"/>
                  <a:pt x="382772" y="376028"/>
                  <a:pt x="383227" y="375051"/>
                </a:cubicBezTo>
                <a:cubicBezTo>
                  <a:pt x="383564" y="376028"/>
                  <a:pt x="384271" y="376197"/>
                  <a:pt x="385097" y="376753"/>
                </a:cubicBezTo>
                <a:cubicBezTo>
                  <a:pt x="386782" y="377882"/>
                  <a:pt x="387170" y="379836"/>
                  <a:pt x="389040" y="380679"/>
                </a:cubicBezTo>
                <a:cubicBezTo>
                  <a:pt x="389175" y="380746"/>
                  <a:pt x="389293" y="380814"/>
                  <a:pt x="389461" y="380864"/>
                </a:cubicBezTo>
                <a:cubicBezTo>
                  <a:pt x="389444" y="381420"/>
                  <a:pt x="388956" y="381690"/>
                  <a:pt x="389158" y="382280"/>
                </a:cubicBezTo>
                <a:cubicBezTo>
                  <a:pt x="389327" y="381757"/>
                  <a:pt x="389512" y="381386"/>
                  <a:pt x="389731" y="381134"/>
                </a:cubicBezTo>
                <a:cubicBezTo>
                  <a:pt x="390270" y="380493"/>
                  <a:pt x="390978" y="380611"/>
                  <a:pt x="391972" y="380847"/>
                </a:cubicBezTo>
                <a:cubicBezTo>
                  <a:pt x="393028" y="381083"/>
                  <a:pt x="393617" y="380830"/>
                  <a:pt x="394022" y="382178"/>
                </a:cubicBezTo>
                <a:cubicBezTo>
                  <a:pt x="394898" y="382145"/>
                  <a:pt x="394763" y="381201"/>
                  <a:pt x="395151" y="380679"/>
                </a:cubicBezTo>
                <a:cubicBezTo>
                  <a:pt x="395336" y="380426"/>
                  <a:pt x="395117" y="380140"/>
                  <a:pt x="395370" y="379937"/>
                </a:cubicBezTo>
                <a:cubicBezTo>
                  <a:pt x="395740" y="379668"/>
                  <a:pt x="398758" y="380645"/>
                  <a:pt x="399061" y="380780"/>
                </a:cubicBezTo>
                <a:cubicBezTo>
                  <a:pt x="399078" y="380780"/>
                  <a:pt x="399078" y="380797"/>
                  <a:pt x="399078" y="380797"/>
                </a:cubicBezTo>
                <a:lnTo>
                  <a:pt x="399112" y="380797"/>
                </a:lnTo>
                <a:cubicBezTo>
                  <a:pt x="399836" y="380982"/>
                  <a:pt x="401353" y="381471"/>
                  <a:pt x="402650" y="381690"/>
                </a:cubicBezTo>
                <a:cubicBezTo>
                  <a:pt x="402936" y="381740"/>
                  <a:pt x="403206" y="381774"/>
                  <a:pt x="403476" y="381774"/>
                </a:cubicBezTo>
                <a:cubicBezTo>
                  <a:pt x="403947" y="381808"/>
                  <a:pt x="404368" y="381757"/>
                  <a:pt x="404604" y="381572"/>
                </a:cubicBezTo>
                <a:cubicBezTo>
                  <a:pt x="404587" y="382734"/>
                  <a:pt x="404553" y="382482"/>
                  <a:pt x="405244" y="382903"/>
                </a:cubicBezTo>
                <a:cubicBezTo>
                  <a:pt x="405581" y="383122"/>
                  <a:pt x="406541" y="383408"/>
                  <a:pt x="406929" y="383526"/>
                </a:cubicBezTo>
                <a:cubicBezTo>
                  <a:pt x="408075" y="383863"/>
                  <a:pt x="408513" y="383695"/>
                  <a:pt x="409558" y="384403"/>
                </a:cubicBezTo>
                <a:cubicBezTo>
                  <a:pt x="410469" y="385009"/>
                  <a:pt x="411681" y="385498"/>
                  <a:pt x="410789" y="386779"/>
                </a:cubicBezTo>
                <a:cubicBezTo>
                  <a:pt x="410839" y="386728"/>
                  <a:pt x="411126" y="386526"/>
                  <a:pt x="411210" y="386425"/>
                </a:cubicBezTo>
                <a:cubicBezTo>
                  <a:pt x="411614" y="386897"/>
                  <a:pt x="411479" y="387790"/>
                  <a:pt x="411732" y="388396"/>
                </a:cubicBezTo>
                <a:cubicBezTo>
                  <a:pt x="412169" y="388295"/>
                  <a:pt x="412355" y="387773"/>
                  <a:pt x="412457" y="387368"/>
                </a:cubicBezTo>
                <a:cubicBezTo>
                  <a:pt x="413012" y="387520"/>
                  <a:pt x="413484" y="388025"/>
                  <a:pt x="413771" y="388615"/>
                </a:cubicBezTo>
                <a:cubicBezTo>
                  <a:pt x="413906" y="388868"/>
                  <a:pt x="413990" y="389154"/>
                  <a:pt x="414057" y="389424"/>
                </a:cubicBezTo>
                <a:cubicBezTo>
                  <a:pt x="414209" y="389272"/>
                  <a:pt x="414361" y="389138"/>
                  <a:pt x="414513" y="389003"/>
                </a:cubicBezTo>
                <a:cubicBezTo>
                  <a:pt x="414866" y="388683"/>
                  <a:pt x="415219" y="388396"/>
                  <a:pt x="415657" y="388312"/>
                </a:cubicBezTo>
                <a:cubicBezTo>
                  <a:pt x="415928" y="389744"/>
                  <a:pt x="415844" y="390418"/>
                  <a:pt x="416719" y="391648"/>
                </a:cubicBezTo>
                <a:cubicBezTo>
                  <a:pt x="417595" y="392878"/>
                  <a:pt x="417647" y="394226"/>
                  <a:pt x="417647" y="395743"/>
                </a:cubicBezTo>
                <a:cubicBezTo>
                  <a:pt x="417647" y="396535"/>
                  <a:pt x="417428" y="397900"/>
                  <a:pt x="417781" y="398641"/>
                </a:cubicBezTo>
                <a:cubicBezTo>
                  <a:pt x="418084" y="399315"/>
                  <a:pt x="418471" y="399332"/>
                  <a:pt x="418606" y="400225"/>
                </a:cubicBezTo>
                <a:lnTo>
                  <a:pt x="419086" y="400956"/>
                </a:lnTo>
                <a:lnTo>
                  <a:pt x="419062" y="400899"/>
                </a:lnTo>
                <a:cubicBezTo>
                  <a:pt x="419062" y="400596"/>
                  <a:pt x="419433" y="400292"/>
                  <a:pt x="419551" y="400006"/>
                </a:cubicBezTo>
                <a:lnTo>
                  <a:pt x="420123" y="400219"/>
                </a:lnTo>
                <a:lnTo>
                  <a:pt x="420123" y="400832"/>
                </a:lnTo>
                <a:cubicBezTo>
                  <a:pt x="420208" y="401202"/>
                  <a:pt x="420444" y="401405"/>
                  <a:pt x="420342" y="401792"/>
                </a:cubicBezTo>
                <a:lnTo>
                  <a:pt x="419753" y="401973"/>
                </a:lnTo>
                <a:lnTo>
                  <a:pt x="420342" y="402871"/>
                </a:lnTo>
                <a:cubicBezTo>
                  <a:pt x="420494" y="402668"/>
                  <a:pt x="420714" y="402635"/>
                  <a:pt x="420864" y="402483"/>
                </a:cubicBezTo>
                <a:cubicBezTo>
                  <a:pt x="421067" y="403292"/>
                  <a:pt x="421607" y="404623"/>
                  <a:pt x="421219" y="405482"/>
                </a:cubicBezTo>
                <a:cubicBezTo>
                  <a:pt x="421051" y="405819"/>
                  <a:pt x="420578" y="406022"/>
                  <a:pt x="420326" y="406308"/>
                </a:cubicBezTo>
                <a:cubicBezTo>
                  <a:pt x="419753" y="406898"/>
                  <a:pt x="419231" y="407521"/>
                  <a:pt x="418843" y="408263"/>
                </a:cubicBezTo>
                <a:cubicBezTo>
                  <a:pt x="418370" y="409139"/>
                  <a:pt x="418219" y="410268"/>
                  <a:pt x="417579" y="410959"/>
                </a:cubicBezTo>
                <a:cubicBezTo>
                  <a:pt x="416737" y="411869"/>
                  <a:pt x="415320" y="412239"/>
                  <a:pt x="414546" y="413301"/>
                </a:cubicBezTo>
                <a:cubicBezTo>
                  <a:pt x="413906" y="414160"/>
                  <a:pt x="414109" y="415390"/>
                  <a:pt x="413568" y="416233"/>
                </a:cubicBezTo>
                <a:cubicBezTo>
                  <a:pt x="413012" y="417109"/>
                  <a:pt x="411529" y="417581"/>
                  <a:pt x="410789" y="418305"/>
                </a:cubicBezTo>
                <a:cubicBezTo>
                  <a:pt x="410383" y="418727"/>
                  <a:pt x="409086" y="419569"/>
                  <a:pt x="409052" y="420075"/>
                </a:cubicBezTo>
                <a:cubicBezTo>
                  <a:pt x="408985" y="421288"/>
                  <a:pt x="411293" y="420917"/>
                  <a:pt x="412001" y="420766"/>
                </a:cubicBezTo>
                <a:cubicBezTo>
                  <a:pt x="413214" y="420530"/>
                  <a:pt x="414192" y="419906"/>
                  <a:pt x="415000" y="419081"/>
                </a:cubicBezTo>
                <a:cubicBezTo>
                  <a:pt x="415371" y="418727"/>
                  <a:pt x="415422" y="418659"/>
                  <a:pt x="415709" y="418238"/>
                </a:cubicBezTo>
                <a:cubicBezTo>
                  <a:pt x="416028" y="417749"/>
                  <a:pt x="416163" y="417143"/>
                  <a:pt x="416905" y="417278"/>
                </a:cubicBezTo>
                <a:cubicBezTo>
                  <a:pt x="417141" y="418272"/>
                  <a:pt x="416737" y="419519"/>
                  <a:pt x="417174" y="420378"/>
                </a:cubicBezTo>
                <a:cubicBezTo>
                  <a:pt x="417411" y="420833"/>
                  <a:pt x="417932" y="421052"/>
                  <a:pt x="418202" y="421524"/>
                </a:cubicBezTo>
                <a:cubicBezTo>
                  <a:pt x="418388" y="421878"/>
                  <a:pt x="418438" y="422265"/>
                  <a:pt x="418590" y="422653"/>
                </a:cubicBezTo>
                <a:cubicBezTo>
                  <a:pt x="419196" y="422417"/>
                  <a:pt x="420039" y="421591"/>
                  <a:pt x="420646" y="421507"/>
                </a:cubicBezTo>
                <a:cubicBezTo>
                  <a:pt x="421067" y="421440"/>
                  <a:pt x="422011" y="421659"/>
                  <a:pt x="422448" y="421709"/>
                </a:cubicBezTo>
                <a:cubicBezTo>
                  <a:pt x="423292" y="421844"/>
                  <a:pt x="423258" y="421507"/>
                  <a:pt x="423442" y="422653"/>
                </a:cubicBezTo>
                <a:cubicBezTo>
                  <a:pt x="423595" y="423681"/>
                  <a:pt x="423073" y="424675"/>
                  <a:pt x="423173" y="425534"/>
                </a:cubicBezTo>
                <a:cubicBezTo>
                  <a:pt x="424251" y="424776"/>
                  <a:pt x="424724" y="423563"/>
                  <a:pt x="425128" y="422434"/>
                </a:cubicBezTo>
                <a:cubicBezTo>
                  <a:pt x="425633" y="421018"/>
                  <a:pt x="425751" y="421456"/>
                  <a:pt x="426947" y="421119"/>
                </a:cubicBezTo>
                <a:cubicBezTo>
                  <a:pt x="428531" y="420681"/>
                  <a:pt x="428666" y="419603"/>
                  <a:pt x="428733" y="418238"/>
                </a:cubicBezTo>
                <a:cubicBezTo>
                  <a:pt x="428750" y="417749"/>
                  <a:pt x="428683" y="416907"/>
                  <a:pt x="429289" y="416671"/>
                </a:cubicBezTo>
                <a:cubicBezTo>
                  <a:pt x="429778" y="416469"/>
                  <a:pt x="430064" y="416991"/>
                  <a:pt x="430435" y="416924"/>
                </a:cubicBezTo>
                <a:cubicBezTo>
                  <a:pt x="431463" y="416721"/>
                  <a:pt x="431463" y="415036"/>
                  <a:pt x="432676" y="414885"/>
                </a:cubicBezTo>
                <a:cubicBezTo>
                  <a:pt x="433974" y="414716"/>
                  <a:pt x="434075" y="416014"/>
                  <a:pt x="434884" y="416435"/>
                </a:cubicBezTo>
                <a:cubicBezTo>
                  <a:pt x="435541" y="416772"/>
                  <a:pt x="436249" y="416317"/>
                  <a:pt x="436906" y="416182"/>
                </a:cubicBezTo>
                <a:cubicBezTo>
                  <a:pt x="438457" y="415862"/>
                  <a:pt x="438356" y="415896"/>
                  <a:pt x="439046" y="417075"/>
                </a:cubicBezTo>
                <a:cubicBezTo>
                  <a:pt x="439704" y="418187"/>
                  <a:pt x="440714" y="418272"/>
                  <a:pt x="441978" y="417884"/>
                </a:cubicBezTo>
                <a:cubicBezTo>
                  <a:pt x="442332" y="418407"/>
                  <a:pt x="442653" y="419603"/>
                  <a:pt x="443107" y="419957"/>
                </a:cubicBezTo>
                <a:cubicBezTo>
                  <a:pt x="443798" y="420513"/>
                  <a:pt x="444758" y="419872"/>
                  <a:pt x="444556" y="418828"/>
                </a:cubicBezTo>
                <a:cubicBezTo>
                  <a:pt x="444978" y="419957"/>
                  <a:pt x="445130" y="420361"/>
                  <a:pt x="446073" y="421119"/>
                </a:cubicBezTo>
                <a:cubicBezTo>
                  <a:pt x="446696" y="421625"/>
                  <a:pt x="447319" y="422417"/>
                  <a:pt x="447589" y="423175"/>
                </a:cubicBezTo>
                <a:cubicBezTo>
                  <a:pt x="447707" y="423158"/>
                  <a:pt x="447842" y="423175"/>
                  <a:pt x="447976" y="423175"/>
                </a:cubicBezTo>
                <a:cubicBezTo>
                  <a:pt x="448246" y="424237"/>
                  <a:pt x="447218" y="424338"/>
                  <a:pt x="446830" y="425130"/>
                </a:cubicBezTo>
                <a:cubicBezTo>
                  <a:pt x="446460" y="425955"/>
                  <a:pt x="446595" y="428112"/>
                  <a:pt x="446780" y="428938"/>
                </a:cubicBezTo>
                <a:cubicBezTo>
                  <a:pt x="447791" y="428230"/>
                  <a:pt x="447774" y="427354"/>
                  <a:pt x="447875" y="426326"/>
                </a:cubicBezTo>
                <a:cubicBezTo>
                  <a:pt x="447943" y="425585"/>
                  <a:pt x="448027" y="424692"/>
                  <a:pt x="449005" y="424826"/>
                </a:cubicBezTo>
                <a:cubicBezTo>
                  <a:pt x="449022" y="425383"/>
                  <a:pt x="449005" y="425955"/>
                  <a:pt x="449005" y="426511"/>
                </a:cubicBezTo>
                <a:cubicBezTo>
                  <a:pt x="449712" y="426191"/>
                  <a:pt x="450202" y="425450"/>
                  <a:pt x="450623" y="424860"/>
                </a:cubicBezTo>
                <a:cubicBezTo>
                  <a:pt x="451280" y="425062"/>
                  <a:pt x="452493" y="425736"/>
                  <a:pt x="453167" y="425467"/>
                </a:cubicBezTo>
                <a:cubicBezTo>
                  <a:pt x="453420" y="425366"/>
                  <a:pt x="453336" y="424860"/>
                  <a:pt x="453487" y="424776"/>
                </a:cubicBezTo>
                <a:cubicBezTo>
                  <a:pt x="453891" y="424557"/>
                  <a:pt x="454447" y="424473"/>
                  <a:pt x="454868" y="424658"/>
                </a:cubicBezTo>
                <a:cubicBezTo>
                  <a:pt x="455256" y="424843"/>
                  <a:pt x="455508" y="425383"/>
                  <a:pt x="456031" y="425585"/>
                </a:cubicBezTo>
                <a:cubicBezTo>
                  <a:pt x="456688" y="425854"/>
                  <a:pt x="457227" y="425837"/>
                  <a:pt x="457817" y="426242"/>
                </a:cubicBezTo>
                <a:cubicBezTo>
                  <a:pt x="458727" y="426865"/>
                  <a:pt x="459721" y="428416"/>
                  <a:pt x="460816" y="426983"/>
                </a:cubicBezTo>
                <a:cubicBezTo>
                  <a:pt x="461574" y="427523"/>
                  <a:pt x="462333" y="426646"/>
                  <a:pt x="463091" y="426478"/>
                </a:cubicBezTo>
                <a:cubicBezTo>
                  <a:pt x="463950" y="426292"/>
                  <a:pt x="464675" y="426579"/>
                  <a:pt x="465551" y="426680"/>
                </a:cubicBezTo>
                <a:cubicBezTo>
                  <a:pt x="466192" y="426747"/>
                  <a:pt x="466850" y="426613"/>
                  <a:pt x="467473" y="426714"/>
                </a:cubicBezTo>
                <a:cubicBezTo>
                  <a:pt x="468837" y="426899"/>
                  <a:pt x="470134" y="427708"/>
                  <a:pt x="471348" y="428298"/>
                </a:cubicBezTo>
                <a:cubicBezTo>
                  <a:pt x="472005" y="428618"/>
                  <a:pt x="472578" y="428719"/>
                  <a:pt x="472948" y="429309"/>
                </a:cubicBezTo>
                <a:cubicBezTo>
                  <a:pt x="473134" y="429595"/>
                  <a:pt x="473067" y="430050"/>
                  <a:pt x="473235" y="430303"/>
                </a:cubicBezTo>
                <a:cubicBezTo>
                  <a:pt x="473740" y="431112"/>
                  <a:pt x="474971" y="431499"/>
                  <a:pt x="475780" y="431904"/>
                </a:cubicBezTo>
                <a:cubicBezTo>
                  <a:pt x="477145" y="432578"/>
                  <a:pt x="476943" y="432443"/>
                  <a:pt x="477381" y="434044"/>
                </a:cubicBezTo>
                <a:cubicBezTo>
                  <a:pt x="477651" y="435055"/>
                  <a:pt x="477583" y="435493"/>
                  <a:pt x="478443" y="435897"/>
                </a:cubicBezTo>
                <a:cubicBezTo>
                  <a:pt x="479217" y="436268"/>
                  <a:pt x="479318" y="436150"/>
                  <a:pt x="479924" y="436639"/>
                </a:cubicBezTo>
                <a:cubicBezTo>
                  <a:pt x="480615" y="437178"/>
                  <a:pt x="480716" y="437195"/>
                  <a:pt x="481491" y="437565"/>
                </a:cubicBezTo>
                <a:cubicBezTo>
                  <a:pt x="482048" y="437835"/>
                  <a:pt x="482452" y="438324"/>
                  <a:pt x="482991" y="438610"/>
                </a:cubicBezTo>
                <a:cubicBezTo>
                  <a:pt x="484036" y="439183"/>
                  <a:pt x="484137" y="438964"/>
                  <a:pt x="485115" y="438829"/>
                </a:cubicBezTo>
                <a:lnTo>
                  <a:pt x="485048" y="438812"/>
                </a:lnTo>
                <a:cubicBezTo>
                  <a:pt x="486429" y="438610"/>
                  <a:pt x="487794" y="439773"/>
                  <a:pt x="489074" y="439082"/>
                </a:cubicBezTo>
                <a:cubicBezTo>
                  <a:pt x="491113" y="442553"/>
                  <a:pt x="493438" y="446462"/>
                  <a:pt x="492513" y="450658"/>
                </a:cubicBezTo>
                <a:cubicBezTo>
                  <a:pt x="492090" y="452596"/>
                  <a:pt x="491703" y="454314"/>
                  <a:pt x="491686" y="456320"/>
                </a:cubicBezTo>
                <a:cubicBezTo>
                  <a:pt x="491669" y="457904"/>
                  <a:pt x="492377" y="460161"/>
                  <a:pt x="491905" y="461712"/>
                </a:cubicBezTo>
                <a:cubicBezTo>
                  <a:pt x="491585" y="462689"/>
                  <a:pt x="484053" y="467171"/>
                  <a:pt x="486682" y="468738"/>
                </a:cubicBezTo>
                <a:cubicBezTo>
                  <a:pt x="485738" y="469261"/>
                  <a:pt x="484795" y="468401"/>
                  <a:pt x="483867" y="468637"/>
                </a:cubicBezTo>
                <a:cubicBezTo>
                  <a:pt x="483716" y="468671"/>
                  <a:pt x="483564" y="468755"/>
                  <a:pt x="483412" y="468823"/>
                </a:cubicBezTo>
                <a:cubicBezTo>
                  <a:pt x="483210" y="469159"/>
                  <a:pt x="483042" y="469497"/>
                  <a:pt x="482974" y="469833"/>
                </a:cubicBezTo>
                <a:cubicBezTo>
                  <a:pt x="482941" y="470002"/>
                  <a:pt x="483025" y="470221"/>
                  <a:pt x="482974" y="470356"/>
                </a:cubicBezTo>
                <a:cubicBezTo>
                  <a:pt x="482890" y="470575"/>
                  <a:pt x="482722" y="470592"/>
                  <a:pt x="482620" y="470760"/>
                </a:cubicBezTo>
                <a:cubicBezTo>
                  <a:pt x="482486" y="470979"/>
                  <a:pt x="482334" y="471586"/>
                  <a:pt x="482166" y="471738"/>
                </a:cubicBezTo>
                <a:cubicBezTo>
                  <a:pt x="481593" y="472243"/>
                  <a:pt x="481813" y="471401"/>
                  <a:pt x="481559" y="471401"/>
                </a:cubicBezTo>
                <a:cubicBezTo>
                  <a:pt x="481121" y="471401"/>
                  <a:pt x="480683" y="472428"/>
                  <a:pt x="480548" y="472799"/>
                </a:cubicBezTo>
                <a:cubicBezTo>
                  <a:pt x="480110" y="473996"/>
                  <a:pt x="480295" y="475192"/>
                  <a:pt x="479756" y="476405"/>
                </a:cubicBezTo>
                <a:cubicBezTo>
                  <a:pt x="479132" y="477821"/>
                  <a:pt x="478088" y="479236"/>
                  <a:pt x="477229" y="480500"/>
                </a:cubicBezTo>
                <a:cubicBezTo>
                  <a:pt x="476808" y="479843"/>
                  <a:pt x="476336" y="479135"/>
                  <a:pt x="475999" y="478444"/>
                </a:cubicBezTo>
                <a:cubicBezTo>
                  <a:pt x="474550" y="478933"/>
                  <a:pt x="476067" y="480163"/>
                  <a:pt x="475477" y="480921"/>
                </a:cubicBezTo>
                <a:cubicBezTo>
                  <a:pt x="475678" y="480803"/>
                  <a:pt x="475865" y="480584"/>
                  <a:pt x="476067" y="480432"/>
                </a:cubicBezTo>
                <a:cubicBezTo>
                  <a:pt x="476589" y="481090"/>
                  <a:pt x="475949" y="481713"/>
                  <a:pt x="475426" y="482033"/>
                </a:cubicBezTo>
                <a:cubicBezTo>
                  <a:pt x="474786" y="482454"/>
                  <a:pt x="474432" y="482673"/>
                  <a:pt x="474163" y="483398"/>
                </a:cubicBezTo>
                <a:cubicBezTo>
                  <a:pt x="474533" y="483398"/>
                  <a:pt x="474887" y="483162"/>
                  <a:pt x="475173" y="482926"/>
                </a:cubicBezTo>
                <a:cubicBezTo>
                  <a:pt x="475544" y="483533"/>
                  <a:pt x="475140" y="483920"/>
                  <a:pt x="475039" y="484409"/>
                </a:cubicBezTo>
                <a:cubicBezTo>
                  <a:pt x="474921" y="484931"/>
                  <a:pt x="475123" y="485252"/>
                  <a:pt x="475173" y="485808"/>
                </a:cubicBezTo>
                <a:cubicBezTo>
                  <a:pt x="475258" y="486785"/>
                  <a:pt x="474634" y="487543"/>
                  <a:pt x="474550" y="488487"/>
                </a:cubicBezTo>
                <a:cubicBezTo>
                  <a:pt x="474398" y="489919"/>
                  <a:pt x="474314" y="492396"/>
                  <a:pt x="474971" y="493811"/>
                </a:cubicBezTo>
                <a:cubicBezTo>
                  <a:pt x="475056" y="493997"/>
                  <a:pt x="475308" y="494098"/>
                  <a:pt x="475359" y="494250"/>
                </a:cubicBezTo>
                <a:cubicBezTo>
                  <a:pt x="475612" y="494924"/>
                  <a:pt x="475224" y="495716"/>
                  <a:pt x="475544" y="496423"/>
                </a:cubicBezTo>
                <a:cubicBezTo>
                  <a:pt x="475713" y="496794"/>
                  <a:pt x="475966" y="496929"/>
                  <a:pt x="476067" y="497350"/>
                </a:cubicBezTo>
                <a:cubicBezTo>
                  <a:pt x="476235" y="498075"/>
                  <a:pt x="475966" y="499220"/>
                  <a:pt x="475831" y="499911"/>
                </a:cubicBezTo>
                <a:cubicBezTo>
                  <a:pt x="475629" y="500956"/>
                  <a:pt x="475241" y="501866"/>
                  <a:pt x="475241" y="502944"/>
                </a:cubicBezTo>
                <a:cubicBezTo>
                  <a:pt x="475241" y="503820"/>
                  <a:pt x="475410" y="504933"/>
                  <a:pt x="475189" y="505775"/>
                </a:cubicBezTo>
                <a:cubicBezTo>
                  <a:pt x="474938" y="506786"/>
                  <a:pt x="473909" y="507426"/>
                  <a:pt x="473538" y="508421"/>
                </a:cubicBezTo>
                <a:cubicBezTo>
                  <a:pt x="473201" y="509381"/>
                  <a:pt x="473521" y="510257"/>
                  <a:pt x="473387" y="511218"/>
                </a:cubicBezTo>
                <a:cubicBezTo>
                  <a:pt x="473235" y="512161"/>
                  <a:pt x="472611" y="513004"/>
                  <a:pt x="472494" y="513948"/>
                </a:cubicBezTo>
                <a:cubicBezTo>
                  <a:pt x="472343" y="514908"/>
                  <a:pt x="472865" y="515852"/>
                  <a:pt x="472343" y="516694"/>
                </a:cubicBezTo>
                <a:cubicBezTo>
                  <a:pt x="472072" y="517149"/>
                  <a:pt x="471686" y="517452"/>
                  <a:pt x="471449" y="517924"/>
                </a:cubicBezTo>
                <a:cubicBezTo>
                  <a:pt x="471230" y="518362"/>
                  <a:pt x="471112" y="518784"/>
                  <a:pt x="470977" y="519238"/>
                </a:cubicBezTo>
                <a:cubicBezTo>
                  <a:pt x="470724" y="519997"/>
                  <a:pt x="470404" y="521025"/>
                  <a:pt x="469579" y="521025"/>
                </a:cubicBezTo>
                <a:lnTo>
                  <a:pt x="469460" y="521025"/>
                </a:lnTo>
                <a:cubicBezTo>
                  <a:pt x="469158" y="521817"/>
                  <a:pt x="468837" y="522659"/>
                  <a:pt x="468887" y="523434"/>
                </a:cubicBezTo>
                <a:cubicBezTo>
                  <a:pt x="468973" y="524563"/>
                  <a:pt x="469983" y="525911"/>
                  <a:pt x="469376" y="527158"/>
                </a:cubicBezTo>
                <a:cubicBezTo>
                  <a:pt x="468720" y="528489"/>
                  <a:pt x="467220" y="527933"/>
                  <a:pt x="465990" y="528270"/>
                </a:cubicBezTo>
                <a:cubicBezTo>
                  <a:pt x="464658" y="528624"/>
                  <a:pt x="464169" y="529770"/>
                  <a:pt x="463529" y="531000"/>
                </a:cubicBezTo>
                <a:cubicBezTo>
                  <a:pt x="464355" y="531152"/>
                  <a:pt x="465029" y="532382"/>
                  <a:pt x="464287" y="532955"/>
                </a:cubicBezTo>
                <a:cubicBezTo>
                  <a:pt x="463580" y="533477"/>
                  <a:pt x="461996" y="532769"/>
                  <a:pt x="461120" y="532803"/>
                </a:cubicBezTo>
                <a:cubicBezTo>
                  <a:pt x="460665" y="532837"/>
                  <a:pt x="460041" y="533224"/>
                  <a:pt x="459586" y="533174"/>
                </a:cubicBezTo>
                <a:cubicBezTo>
                  <a:pt x="459131" y="533106"/>
                  <a:pt x="458996" y="532736"/>
                  <a:pt x="458558" y="532651"/>
                </a:cubicBezTo>
                <a:cubicBezTo>
                  <a:pt x="457749" y="532466"/>
                  <a:pt x="456772" y="532382"/>
                  <a:pt x="456300" y="533612"/>
                </a:cubicBezTo>
                <a:cubicBezTo>
                  <a:pt x="455744" y="533696"/>
                  <a:pt x="455357" y="533241"/>
                  <a:pt x="455205" y="532685"/>
                </a:cubicBezTo>
                <a:cubicBezTo>
                  <a:pt x="454598" y="532938"/>
                  <a:pt x="453858" y="533679"/>
                  <a:pt x="453302" y="533797"/>
                </a:cubicBezTo>
                <a:cubicBezTo>
                  <a:pt x="452358" y="533982"/>
                  <a:pt x="452139" y="533073"/>
                  <a:pt x="451499" y="534202"/>
                </a:cubicBezTo>
                <a:cubicBezTo>
                  <a:pt x="451111" y="534876"/>
                  <a:pt x="451667" y="535533"/>
                  <a:pt x="450808" y="536089"/>
                </a:cubicBezTo>
                <a:cubicBezTo>
                  <a:pt x="450269" y="536459"/>
                  <a:pt x="449275" y="536274"/>
                  <a:pt x="448633" y="536274"/>
                </a:cubicBezTo>
                <a:cubicBezTo>
                  <a:pt x="448448" y="536746"/>
                  <a:pt x="448414" y="537268"/>
                  <a:pt x="448448" y="537757"/>
                </a:cubicBezTo>
                <a:cubicBezTo>
                  <a:pt x="447622" y="537841"/>
                  <a:pt x="446881" y="537369"/>
                  <a:pt x="446040" y="537538"/>
                </a:cubicBezTo>
                <a:cubicBezTo>
                  <a:pt x="445433" y="537639"/>
                  <a:pt x="444455" y="538195"/>
                  <a:pt x="443900" y="538498"/>
                </a:cubicBezTo>
                <a:cubicBezTo>
                  <a:pt x="442045" y="539526"/>
                  <a:pt x="441911" y="541548"/>
                  <a:pt x="439839" y="542323"/>
                </a:cubicBezTo>
                <a:cubicBezTo>
                  <a:pt x="438895" y="542677"/>
                  <a:pt x="438474" y="542576"/>
                  <a:pt x="438102" y="543587"/>
                </a:cubicBezTo>
                <a:cubicBezTo>
                  <a:pt x="437833" y="544345"/>
                  <a:pt x="438422" y="544952"/>
                  <a:pt x="437682" y="545592"/>
                </a:cubicBezTo>
                <a:cubicBezTo>
                  <a:pt x="436653" y="546452"/>
                  <a:pt x="434884" y="544531"/>
                  <a:pt x="434361" y="546738"/>
                </a:cubicBezTo>
                <a:cubicBezTo>
                  <a:pt x="435002" y="547109"/>
                  <a:pt x="435777" y="548002"/>
                  <a:pt x="435777" y="548743"/>
                </a:cubicBezTo>
                <a:cubicBezTo>
                  <a:pt x="435777" y="549485"/>
                  <a:pt x="434429" y="550765"/>
                  <a:pt x="435507" y="551001"/>
                </a:cubicBezTo>
                <a:cubicBezTo>
                  <a:pt x="435743" y="551844"/>
                  <a:pt x="435709" y="552888"/>
                  <a:pt x="435339" y="553647"/>
                </a:cubicBezTo>
                <a:cubicBezTo>
                  <a:pt x="436805" y="554725"/>
                  <a:pt x="436788" y="556831"/>
                  <a:pt x="436720" y="558550"/>
                </a:cubicBezTo>
                <a:cubicBezTo>
                  <a:pt x="436653" y="560370"/>
                  <a:pt x="437293" y="561836"/>
                  <a:pt x="435676" y="563049"/>
                </a:cubicBezTo>
                <a:cubicBezTo>
                  <a:pt x="436063" y="565728"/>
                  <a:pt x="434479" y="567228"/>
                  <a:pt x="433081" y="569486"/>
                </a:cubicBezTo>
                <a:cubicBezTo>
                  <a:pt x="431935" y="571356"/>
                  <a:pt x="431143" y="573227"/>
                  <a:pt x="430351" y="575316"/>
                </a:cubicBezTo>
                <a:cubicBezTo>
                  <a:pt x="429761" y="576917"/>
                  <a:pt x="429323" y="578686"/>
                  <a:pt x="428160" y="580017"/>
                </a:cubicBezTo>
                <a:cubicBezTo>
                  <a:pt x="427133" y="581231"/>
                  <a:pt x="425196" y="581264"/>
                  <a:pt x="426408" y="579664"/>
                </a:cubicBezTo>
                <a:cubicBezTo>
                  <a:pt x="426846" y="579107"/>
                  <a:pt x="427722" y="578838"/>
                  <a:pt x="428026" y="578130"/>
                </a:cubicBezTo>
                <a:cubicBezTo>
                  <a:pt x="428363" y="577389"/>
                  <a:pt x="427486" y="576074"/>
                  <a:pt x="428851" y="576007"/>
                </a:cubicBezTo>
                <a:cubicBezTo>
                  <a:pt x="428750" y="575215"/>
                  <a:pt x="429340" y="573901"/>
                  <a:pt x="429626" y="573193"/>
                </a:cubicBezTo>
                <a:cubicBezTo>
                  <a:pt x="430115" y="571896"/>
                  <a:pt x="430334" y="572603"/>
                  <a:pt x="429407" y="571559"/>
                </a:cubicBezTo>
                <a:cubicBezTo>
                  <a:pt x="429037" y="571137"/>
                  <a:pt x="428413" y="570396"/>
                  <a:pt x="427958" y="570430"/>
                </a:cubicBezTo>
                <a:cubicBezTo>
                  <a:pt x="426307" y="570531"/>
                  <a:pt x="427705" y="572148"/>
                  <a:pt x="427638" y="572991"/>
                </a:cubicBezTo>
                <a:cubicBezTo>
                  <a:pt x="427571" y="573817"/>
                  <a:pt x="426796" y="574895"/>
                  <a:pt x="426526" y="575670"/>
                </a:cubicBezTo>
                <a:cubicBezTo>
                  <a:pt x="426054" y="577001"/>
                  <a:pt x="425919" y="576647"/>
                  <a:pt x="424926" y="577524"/>
                </a:cubicBezTo>
                <a:cubicBezTo>
                  <a:pt x="422802" y="579411"/>
                  <a:pt x="425481" y="581096"/>
                  <a:pt x="425297" y="583152"/>
                </a:cubicBezTo>
                <a:cubicBezTo>
                  <a:pt x="425196" y="584028"/>
                  <a:pt x="424606" y="584584"/>
                  <a:pt x="423998" y="585157"/>
                </a:cubicBezTo>
                <a:lnTo>
                  <a:pt x="423021" y="584314"/>
                </a:lnTo>
                <a:cubicBezTo>
                  <a:pt x="422971" y="584281"/>
                  <a:pt x="422921" y="584247"/>
                  <a:pt x="422854" y="584230"/>
                </a:cubicBezTo>
                <a:cubicBezTo>
                  <a:pt x="422921" y="584247"/>
                  <a:pt x="423021" y="584331"/>
                  <a:pt x="423021" y="584331"/>
                </a:cubicBezTo>
                <a:lnTo>
                  <a:pt x="423998" y="585157"/>
                </a:lnTo>
                <a:cubicBezTo>
                  <a:pt x="423797" y="585359"/>
                  <a:pt x="423595" y="585544"/>
                  <a:pt x="423426" y="585746"/>
                </a:cubicBezTo>
                <a:cubicBezTo>
                  <a:pt x="423191" y="586016"/>
                  <a:pt x="422987" y="586303"/>
                  <a:pt x="422886" y="586640"/>
                </a:cubicBezTo>
                <a:cubicBezTo>
                  <a:pt x="422466" y="587887"/>
                  <a:pt x="422903" y="588611"/>
                  <a:pt x="422229" y="589909"/>
                </a:cubicBezTo>
                <a:cubicBezTo>
                  <a:pt x="421843" y="589740"/>
                  <a:pt x="421438" y="589875"/>
                  <a:pt x="421051" y="589791"/>
                </a:cubicBezTo>
                <a:cubicBezTo>
                  <a:pt x="420224" y="590987"/>
                  <a:pt x="421051" y="592942"/>
                  <a:pt x="420291" y="593868"/>
                </a:cubicBezTo>
                <a:cubicBezTo>
                  <a:pt x="420022" y="594205"/>
                  <a:pt x="419012" y="594374"/>
                  <a:pt x="418624" y="594559"/>
                </a:cubicBezTo>
                <a:cubicBezTo>
                  <a:pt x="417764" y="594997"/>
                  <a:pt x="417545" y="595638"/>
                  <a:pt x="416922" y="596227"/>
                </a:cubicBezTo>
                <a:cubicBezTo>
                  <a:pt x="416011" y="597137"/>
                  <a:pt x="415691" y="597070"/>
                  <a:pt x="414277" y="596548"/>
                </a:cubicBezTo>
                <a:cubicBezTo>
                  <a:pt x="413635" y="596312"/>
                  <a:pt x="412894" y="595840"/>
                  <a:pt x="412187" y="595570"/>
                </a:cubicBezTo>
                <a:cubicBezTo>
                  <a:pt x="412018" y="595536"/>
                  <a:pt x="411850" y="595520"/>
                  <a:pt x="411698" y="595536"/>
                </a:cubicBezTo>
                <a:cubicBezTo>
                  <a:pt x="411327" y="595587"/>
                  <a:pt x="411192" y="595806"/>
                  <a:pt x="411024" y="596093"/>
                </a:cubicBezTo>
                <a:cubicBezTo>
                  <a:pt x="410839" y="596413"/>
                  <a:pt x="410737" y="596581"/>
                  <a:pt x="410383" y="596548"/>
                </a:cubicBezTo>
                <a:cubicBezTo>
                  <a:pt x="410014" y="596514"/>
                  <a:pt x="409659" y="596362"/>
                  <a:pt x="409458" y="596042"/>
                </a:cubicBezTo>
                <a:cubicBezTo>
                  <a:pt x="409423" y="595975"/>
                  <a:pt x="409390" y="595924"/>
                  <a:pt x="409373" y="595857"/>
                </a:cubicBezTo>
                <a:cubicBezTo>
                  <a:pt x="408833" y="596160"/>
                  <a:pt x="408311" y="596514"/>
                  <a:pt x="407772" y="596733"/>
                </a:cubicBezTo>
                <a:cubicBezTo>
                  <a:pt x="406980" y="595823"/>
                  <a:pt x="406188" y="594424"/>
                  <a:pt x="405109" y="593767"/>
                </a:cubicBezTo>
                <a:cubicBezTo>
                  <a:pt x="403846" y="592975"/>
                  <a:pt x="402448" y="593228"/>
                  <a:pt x="401100" y="592992"/>
                </a:cubicBezTo>
                <a:cubicBezTo>
                  <a:pt x="398960" y="592638"/>
                  <a:pt x="398252" y="591627"/>
                  <a:pt x="398066" y="590279"/>
                </a:cubicBezTo>
                <a:cubicBezTo>
                  <a:pt x="397949" y="589470"/>
                  <a:pt x="398033" y="588510"/>
                  <a:pt x="398101" y="587516"/>
                </a:cubicBezTo>
                <a:cubicBezTo>
                  <a:pt x="398016" y="587583"/>
                  <a:pt x="397949" y="587667"/>
                  <a:pt x="397865" y="587769"/>
                </a:cubicBezTo>
                <a:cubicBezTo>
                  <a:pt x="396886" y="588897"/>
                  <a:pt x="395639" y="591240"/>
                  <a:pt x="396583" y="592655"/>
                </a:cubicBezTo>
                <a:cubicBezTo>
                  <a:pt x="396971" y="593228"/>
                  <a:pt x="397830" y="593211"/>
                  <a:pt x="398404" y="593413"/>
                </a:cubicBezTo>
                <a:cubicBezTo>
                  <a:pt x="399381" y="593767"/>
                  <a:pt x="400291" y="594660"/>
                  <a:pt x="401403" y="594980"/>
                </a:cubicBezTo>
                <a:cubicBezTo>
                  <a:pt x="401285" y="596227"/>
                  <a:pt x="402347" y="596362"/>
                  <a:pt x="402902" y="597188"/>
                </a:cubicBezTo>
                <a:cubicBezTo>
                  <a:pt x="403307" y="597794"/>
                  <a:pt x="403274" y="599362"/>
                  <a:pt x="403762" y="599833"/>
                </a:cubicBezTo>
                <a:cubicBezTo>
                  <a:pt x="404334" y="600389"/>
                  <a:pt x="405076" y="599918"/>
                  <a:pt x="405665" y="600423"/>
                </a:cubicBezTo>
                <a:cubicBezTo>
                  <a:pt x="406390" y="601047"/>
                  <a:pt x="406474" y="603119"/>
                  <a:pt x="406322" y="604012"/>
                </a:cubicBezTo>
                <a:cubicBezTo>
                  <a:pt x="406946" y="603928"/>
                  <a:pt x="407554" y="603995"/>
                  <a:pt x="408109" y="604231"/>
                </a:cubicBezTo>
                <a:cubicBezTo>
                  <a:pt x="408075" y="605360"/>
                  <a:pt x="408059" y="606321"/>
                  <a:pt x="408007" y="607247"/>
                </a:cubicBezTo>
                <a:cubicBezTo>
                  <a:pt x="408177" y="608023"/>
                  <a:pt x="408159" y="608848"/>
                  <a:pt x="408024" y="609623"/>
                </a:cubicBezTo>
                <a:cubicBezTo>
                  <a:pt x="407974" y="609977"/>
                  <a:pt x="407873" y="610449"/>
                  <a:pt x="407957" y="610820"/>
                </a:cubicBezTo>
                <a:cubicBezTo>
                  <a:pt x="408059" y="611275"/>
                  <a:pt x="408328" y="611308"/>
                  <a:pt x="408513" y="611679"/>
                </a:cubicBezTo>
                <a:cubicBezTo>
                  <a:pt x="408750" y="612201"/>
                  <a:pt x="408260" y="612875"/>
                  <a:pt x="407687" y="613078"/>
                </a:cubicBezTo>
                <a:cubicBezTo>
                  <a:pt x="407283" y="613988"/>
                  <a:pt x="407081" y="615150"/>
                  <a:pt x="406154" y="615555"/>
                </a:cubicBezTo>
                <a:cubicBezTo>
                  <a:pt x="404958" y="616060"/>
                  <a:pt x="403408" y="616397"/>
                  <a:pt x="402094" y="616448"/>
                </a:cubicBezTo>
                <a:cubicBezTo>
                  <a:pt x="400746" y="616498"/>
                  <a:pt x="399634" y="617240"/>
                  <a:pt x="398370" y="617492"/>
                </a:cubicBezTo>
                <a:cubicBezTo>
                  <a:pt x="397309" y="617711"/>
                  <a:pt x="396111" y="617509"/>
                  <a:pt x="395033" y="617476"/>
                </a:cubicBezTo>
                <a:cubicBezTo>
                  <a:pt x="394123" y="617442"/>
                  <a:pt x="393398" y="617813"/>
                  <a:pt x="392528" y="617829"/>
                </a:cubicBezTo>
                <a:cubicBezTo>
                  <a:pt x="391028" y="617880"/>
                  <a:pt x="389680" y="616212"/>
                  <a:pt x="388299" y="617257"/>
                </a:cubicBezTo>
                <a:cubicBezTo>
                  <a:pt x="389040" y="617846"/>
                  <a:pt x="389040" y="618166"/>
                  <a:pt x="389192" y="619043"/>
                </a:cubicBezTo>
                <a:cubicBezTo>
                  <a:pt x="389276" y="619565"/>
                  <a:pt x="389444" y="619683"/>
                  <a:pt x="389781" y="620003"/>
                </a:cubicBezTo>
                <a:cubicBezTo>
                  <a:pt x="390607" y="620829"/>
                  <a:pt x="391483" y="621419"/>
                  <a:pt x="390843" y="622750"/>
                </a:cubicBezTo>
                <a:cubicBezTo>
                  <a:pt x="390557" y="623373"/>
                  <a:pt x="390253" y="623744"/>
                  <a:pt x="390371" y="624536"/>
                </a:cubicBezTo>
                <a:cubicBezTo>
                  <a:pt x="390506" y="625530"/>
                  <a:pt x="391231" y="626305"/>
                  <a:pt x="391466" y="627181"/>
                </a:cubicBezTo>
                <a:cubicBezTo>
                  <a:pt x="391568" y="627552"/>
                  <a:pt x="391483" y="628108"/>
                  <a:pt x="391365" y="628428"/>
                </a:cubicBezTo>
                <a:cubicBezTo>
                  <a:pt x="390995" y="629422"/>
                  <a:pt x="390388" y="629136"/>
                  <a:pt x="389478" y="629052"/>
                </a:cubicBezTo>
                <a:cubicBezTo>
                  <a:pt x="388231" y="628951"/>
                  <a:pt x="387052" y="628715"/>
                  <a:pt x="385822" y="628462"/>
                </a:cubicBezTo>
                <a:cubicBezTo>
                  <a:pt x="384996" y="628277"/>
                  <a:pt x="384120" y="628074"/>
                  <a:pt x="383260" y="628041"/>
                </a:cubicBezTo>
                <a:cubicBezTo>
                  <a:pt x="382182" y="628024"/>
                  <a:pt x="382064" y="628175"/>
                  <a:pt x="381407" y="627367"/>
                </a:cubicBezTo>
                <a:cubicBezTo>
                  <a:pt x="380800" y="626642"/>
                  <a:pt x="380682" y="626979"/>
                  <a:pt x="379941" y="627215"/>
                </a:cubicBezTo>
                <a:cubicBezTo>
                  <a:pt x="379991" y="627838"/>
                  <a:pt x="380160" y="628445"/>
                  <a:pt x="380564" y="628715"/>
                </a:cubicBezTo>
                <a:cubicBezTo>
                  <a:pt x="381104" y="629052"/>
                  <a:pt x="381643" y="628951"/>
                  <a:pt x="381912" y="629540"/>
                </a:cubicBezTo>
                <a:cubicBezTo>
                  <a:pt x="382131" y="630012"/>
                  <a:pt x="381845" y="630652"/>
                  <a:pt x="381811" y="631091"/>
                </a:cubicBezTo>
                <a:cubicBezTo>
                  <a:pt x="381710" y="631933"/>
                  <a:pt x="382098" y="632523"/>
                  <a:pt x="382435" y="633298"/>
                </a:cubicBezTo>
                <a:cubicBezTo>
                  <a:pt x="382822" y="634208"/>
                  <a:pt x="383395" y="634275"/>
                  <a:pt x="384170" y="634697"/>
                </a:cubicBezTo>
                <a:cubicBezTo>
                  <a:pt x="384962" y="635135"/>
                  <a:pt x="385603" y="636045"/>
                  <a:pt x="386681" y="635741"/>
                </a:cubicBezTo>
                <a:cubicBezTo>
                  <a:pt x="386310" y="634949"/>
                  <a:pt x="385670" y="634899"/>
                  <a:pt x="386091" y="633938"/>
                </a:cubicBezTo>
                <a:cubicBezTo>
                  <a:pt x="386462" y="633770"/>
                  <a:pt x="386782" y="633989"/>
                  <a:pt x="387187" y="633989"/>
                </a:cubicBezTo>
                <a:cubicBezTo>
                  <a:pt x="387524" y="633972"/>
                  <a:pt x="388096" y="633584"/>
                  <a:pt x="388366" y="633702"/>
                </a:cubicBezTo>
                <a:cubicBezTo>
                  <a:pt x="388770" y="633871"/>
                  <a:pt x="389006" y="634983"/>
                  <a:pt x="389175" y="635354"/>
                </a:cubicBezTo>
                <a:cubicBezTo>
                  <a:pt x="389428" y="635910"/>
                  <a:pt x="389748" y="636415"/>
                  <a:pt x="390034" y="636954"/>
                </a:cubicBezTo>
                <a:cubicBezTo>
                  <a:pt x="390371" y="637578"/>
                  <a:pt x="390455" y="637982"/>
                  <a:pt x="389680" y="638302"/>
                </a:cubicBezTo>
                <a:cubicBezTo>
                  <a:pt x="389158" y="638505"/>
                  <a:pt x="388905" y="638454"/>
                  <a:pt x="388535" y="638050"/>
                </a:cubicBezTo>
                <a:cubicBezTo>
                  <a:pt x="388198" y="637679"/>
                  <a:pt x="388181" y="637190"/>
                  <a:pt x="387743" y="636904"/>
                </a:cubicBezTo>
                <a:cubicBezTo>
                  <a:pt x="387254" y="636550"/>
                  <a:pt x="386866" y="636769"/>
                  <a:pt x="386378" y="636820"/>
                </a:cubicBezTo>
                <a:cubicBezTo>
                  <a:pt x="385721" y="636921"/>
                  <a:pt x="385603" y="636617"/>
                  <a:pt x="384945" y="636533"/>
                </a:cubicBezTo>
                <a:cubicBezTo>
                  <a:pt x="384406" y="636466"/>
                  <a:pt x="383816" y="636769"/>
                  <a:pt x="383395" y="637089"/>
                </a:cubicBezTo>
                <a:cubicBezTo>
                  <a:pt x="383581" y="638151"/>
                  <a:pt x="385047" y="637999"/>
                  <a:pt x="385805" y="638201"/>
                </a:cubicBezTo>
                <a:cubicBezTo>
                  <a:pt x="386293" y="638336"/>
                  <a:pt x="387490" y="638589"/>
                  <a:pt x="386934" y="639280"/>
                </a:cubicBezTo>
                <a:cubicBezTo>
                  <a:pt x="386698" y="639566"/>
                  <a:pt x="385990" y="639566"/>
                  <a:pt x="385653" y="639768"/>
                </a:cubicBezTo>
                <a:cubicBezTo>
                  <a:pt x="385164" y="640038"/>
                  <a:pt x="384962" y="640392"/>
                  <a:pt x="384912" y="641015"/>
                </a:cubicBezTo>
                <a:cubicBezTo>
                  <a:pt x="384895" y="641285"/>
                  <a:pt x="385063" y="641504"/>
                  <a:pt x="384912" y="641774"/>
                </a:cubicBezTo>
                <a:cubicBezTo>
                  <a:pt x="384777" y="642043"/>
                  <a:pt x="384288" y="642195"/>
                  <a:pt x="384103" y="642397"/>
                </a:cubicBezTo>
                <a:cubicBezTo>
                  <a:pt x="384676" y="643223"/>
                  <a:pt x="385434" y="643762"/>
                  <a:pt x="385333" y="644891"/>
                </a:cubicBezTo>
                <a:cubicBezTo>
                  <a:pt x="385316" y="645093"/>
                  <a:pt x="385114" y="645396"/>
                  <a:pt x="385131" y="645582"/>
                </a:cubicBezTo>
                <a:cubicBezTo>
                  <a:pt x="385148" y="645784"/>
                  <a:pt x="385384" y="645868"/>
                  <a:pt x="385434" y="646087"/>
                </a:cubicBezTo>
                <a:cubicBezTo>
                  <a:pt x="385687" y="647149"/>
                  <a:pt x="384844" y="647031"/>
                  <a:pt x="384137" y="647806"/>
                </a:cubicBezTo>
                <a:cubicBezTo>
                  <a:pt x="384507" y="648261"/>
                  <a:pt x="385384" y="648665"/>
                  <a:pt x="385063" y="649306"/>
                </a:cubicBezTo>
                <a:cubicBezTo>
                  <a:pt x="384625" y="650148"/>
                  <a:pt x="383850" y="649407"/>
                  <a:pt x="383328" y="649255"/>
                </a:cubicBezTo>
                <a:cubicBezTo>
                  <a:pt x="382334" y="648969"/>
                  <a:pt x="382367" y="649761"/>
                  <a:pt x="381862" y="650418"/>
                </a:cubicBezTo>
                <a:cubicBezTo>
                  <a:pt x="381457" y="650957"/>
                  <a:pt x="381238" y="650789"/>
                  <a:pt x="380649" y="650957"/>
                </a:cubicBezTo>
                <a:cubicBezTo>
                  <a:pt x="380042" y="651126"/>
                  <a:pt x="380059" y="651176"/>
                  <a:pt x="379806" y="651884"/>
                </a:cubicBezTo>
                <a:cubicBezTo>
                  <a:pt x="379587" y="652474"/>
                  <a:pt x="378846" y="653417"/>
                  <a:pt x="378778" y="653990"/>
                </a:cubicBezTo>
                <a:cubicBezTo>
                  <a:pt x="378728" y="654445"/>
                  <a:pt x="379014" y="655304"/>
                  <a:pt x="379250" y="655709"/>
                </a:cubicBezTo>
                <a:cubicBezTo>
                  <a:pt x="379958" y="657006"/>
                  <a:pt x="381491" y="657545"/>
                  <a:pt x="382502" y="658556"/>
                </a:cubicBezTo>
                <a:cubicBezTo>
                  <a:pt x="383463" y="659483"/>
                  <a:pt x="384659" y="659551"/>
                  <a:pt x="385990" y="659652"/>
                </a:cubicBezTo>
                <a:cubicBezTo>
                  <a:pt x="387355" y="659753"/>
                  <a:pt x="389192" y="659483"/>
                  <a:pt x="389546" y="661354"/>
                </a:cubicBezTo>
                <a:cubicBezTo>
                  <a:pt x="389613" y="661741"/>
                  <a:pt x="389461" y="661994"/>
                  <a:pt x="389327" y="662348"/>
                </a:cubicBezTo>
                <a:cubicBezTo>
                  <a:pt x="389074" y="663022"/>
                  <a:pt x="389006" y="663005"/>
                  <a:pt x="388214" y="663409"/>
                </a:cubicBezTo>
                <a:cubicBezTo>
                  <a:pt x="388619" y="663645"/>
                  <a:pt x="389040" y="663713"/>
                  <a:pt x="389478" y="663527"/>
                </a:cubicBezTo>
                <a:cubicBezTo>
                  <a:pt x="390051" y="665415"/>
                  <a:pt x="389124" y="665381"/>
                  <a:pt x="387844" y="666695"/>
                </a:cubicBezTo>
                <a:cubicBezTo>
                  <a:pt x="387203" y="667352"/>
                  <a:pt x="386850" y="668245"/>
                  <a:pt x="386496" y="669071"/>
                </a:cubicBezTo>
                <a:cubicBezTo>
                  <a:pt x="386058" y="670116"/>
                  <a:pt x="385973" y="670318"/>
                  <a:pt x="386125" y="671144"/>
                </a:cubicBezTo>
                <a:cubicBezTo>
                  <a:pt x="386226" y="671649"/>
                  <a:pt x="386108" y="671885"/>
                  <a:pt x="386091" y="672391"/>
                </a:cubicBezTo>
                <a:cubicBezTo>
                  <a:pt x="386058" y="673081"/>
                  <a:pt x="386546" y="674244"/>
                  <a:pt x="386192" y="674884"/>
                </a:cubicBezTo>
                <a:cubicBezTo>
                  <a:pt x="385350" y="676367"/>
                  <a:pt x="383564" y="674092"/>
                  <a:pt x="382671" y="673991"/>
                </a:cubicBezTo>
                <a:cubicBezTo>
                  <a:pt x="382586" y="674396"/>
                  <a:pt x="382907" y="674699"/>
                  <a:pt x="382839" y="675171"/>
                </a:cubicBezTo>
                <a:cubicBezTo>
                  <a:pt x="382452" y="675154"/>
                  <a:pt x="382081" y="674783"/>
                  <a:pt x="381744" y="675137"/>
                </a:cubicBezTo>
                <a:cubicBezTo>
                  <a:pt x="382367" y="675508"/>
                  <a:pt x="383530" y="675272"/>
                  <a:pt x="383951" y="676013"/>
                </a:cubicBezTo>
                <a:cubicBezTo>
                  <a:pt x="384406" y="676822"/>
                  <a:pt x="383463" y="677024"/>
                  <a:pt x="383058" y="677479"/>
                </a:cubicBezTo>
                <a:cubicBezTo>
                  <a:pt x="382839" y="677732"/>
                  <a:pt x="382671" y="678019"/>
                  <a:pt x="382519" y="678339"/>
                </a:cubicBezTo>
                <a:cubicBezTo>
                  <a:pt x="382789" y="678406"/>
                  <a:pt x="383041" y="678524"/>
                  <a:pt x="383142" y="678709"/>
                </a:cubicBezTo>
                <a:cubicBezTo>
                  <a:pt x="383463" y="679198"/>
                  <a:pt x="383126" y="679788"/>
                  <a:pt x="383294" y="680276"/>
                </a:cubicBezTo>
                <a:cubicBezTo>
                  <a:pt x="383665" y="680394"/>
                  <a:pt x="383918" y="680378"/>
                  <a:pt x="384120" y="680664"/>
                </a:cubicBezTo>
                <a:cubicBezTo>
                  <a:pt x="384373" y="681052"/>
                  <a:pt x="384389" y="681624"/>
                  <a:pt x="384676" y="682012"/>
                </a:cubicBezTo>
                <a:cubicBezTo>
                  <a:pt x="384844" y="682265"/>
                  <a:pt x="385653" y="682585"/>
                  <a:pt x="385535" y="682956"/>
                </a:cubicBezTo>
                <a:cubicBezTo>
                  <a:pt x="385451" y="683259"/>
                  <a:pt x="384895" y="683141"/>
                  <a:pt x="384878" y="683529"/>
                </a:cubicBezTo>
                <a:cubicBezTo>
                  <a:pt x="385400" y="683748"/>
                  <a:pt x="385771" y="683748"/>
                  <a:pt x="386327" y="683798"/>
                </a:cubicBezTo>
                <a:cubicBezTo>
                  <a:pt x="386630" y="683832"/>
                  <a:pt x="386799" y="683916"/>
                  <a:pt x="387052" y="684101"/>
                </a:cubicBezTo>
                <a:cubicBezTo>
                  <a:pt x="387574" y="684489"/>
                  <a:pt x="387861" y="685079"/>
                  <a:pt x="388349" y="685500"/>
                </a:cubicBezTo>
                <a:cubicBezTo>
                  <a:pt x="388720" y="685803"/>
                  <a:pt x="389293" y="685989"/>
                  <a:pt x="389596" y="686343"/>
                </a:cubicBezTo>
                <a:cubicBezTo>
                  <a:pt x="389916" y="686680"/>
                  <a:pt x="389613" y="687017"/>
                  <a:pt x="389209" y="686848"/>
                </a:cubicBezTo>
                <a:cubicBezTo>
                  <a:pt x="388990" y="686747"/>
                  <a:pt x="388838" y="686494"/>
                  <a:pt x="388619" y="686427"/>
                </a:cubicBezTo>
                <a:cubicBezTo>
                  <a:pt x="388265" y="686326"/>
                  <a:pt x="387877" y="686528"/>
                  <a:pt x="387540" y="686612"/>
                </a:cubicBezTo>
                <a:cubicBezTo>
                  <a:pt x="387153" y="686713"/>
                  <a:pt x="386883" y="686680"/>
                  <a:pt x="386513" y="686528"/>
                </a:cubicBezTo>
                <a:lnTo>
                  <a:pt x="386496" y="686528"/>
                </a:lnTo>
                <a:cubicBezTo>
                  <a:pt x="386378" y="686477"/>
                  <a:pt x="386277" y="686393"/>
                  <a:pt x="386159" y="686359"/>
                </a:cubicBezTo>
                <a:cubicBezTo>
                  <a:pt x="385687" y="686241"/>
                  <a:pt x="385501" y="686444"/>
                  <a:pt x="385417" y="686764"/>
                </a:cubicBezTo>
                <a:cubicBezTo>
                  <a:pt x="385384" y="686865"/>
                  <a:pt x="385367" y="686966"/>
                  <a:pt x="385367" y="687084"/>
                </a:cubicBezTo>
                <a:cubicBezTo>
                  <a:pt x="385333" y="687387"/>
                  <a:pt x="385198" y="687893"/>
                  <a:pt x="384929" y="688095"/>
                </a:cubicBezTo>
                <a:cubicBezTo>
                  <a:pt x="384760" y="688196"/>
                  <a:pt x="384608" y="688162"/>
                  <a:pt x="384423" y="688213"/>
                </a:cubicBezTo>
                <a:cubicBezTo>
                  <a:pt x="384069" y="688297"/>
                  <a:pt x="383749" y="688499"/>
                  <a:pt x="383378" y="688567"/>
                </a:cubicBezTo>
                <a:cubicBezTo>
                  <a:pt x="383126" y="688617"/>
                  <a:pt x="382755" y="688466"/>
                  <a:pt x="382553" y="688533"/>
                </a:cubicBezTo>
                <a:cubicBezTo>
                  <a:pt x="382401" y="688567"/>
                  <a:pt x="382334" y="688735"/>
                  <a:pt x="382216" y="688836"/>
                </a:cubicBezTo>
                <a:cubicBezTo>
                  <a:pt x="381963" y="689106"/>
                  <a:pt x="381727" y="689089"/>
                  <a:pt x="381441" y="689258"/>
                </a:cubicBezTo>
                <a:cubicBezTo>
                  <a:pt x="381407" y="689780"/>
                  <a:pt x="381474" y="690370"/>
                  <a:pt x="381609" y="690858"/>
                </a:cubicBezTo>
                <a:cubicBezTo>
                  <a:pt x="381778" y="691532"/>
                  <a:pt x="382047" y="692257"/>
                  <a:pt x="382485" y="692763"/>
                </a:cubicBezTo>
                <a:cubicBezTo>
                  <a:pt x="382687" y="693015"/>
                  <a:pt x="382957" y="693234"/>
                  <a:pt x="383092" y="693538"/>
                </a:cubicBezTo>
                <a:cubicBezTo>
                  <a:pt x="383294" y="693976"/>
                  <a:pt x="383311" y="694970"/>
                  <a:pt x="382721" y="695088"/>
                </a:cubicBezTo>
                <a:cubicBezTo>
                  <a:pt x="382233" y="695189"/>
                  <a:pt x="381457" y="694835"/>
                  <a:pt x="380986" y="694683"/>
                </a:cubicBezTo>
                <a:cubicBezTo>
                  <a:pt x="380446" y="694498"/>
                  <a:pt x="379958" y="694229"/>
                  <a:pt x="379435" y="694026"/>
                </a:cubicBezTo>
                <a:cubicBezTo>
                  <a:pt x="378964" y="693841"/>
                  <a:pt x="378475" y="693757"/>
                  <a:pt x="378003" y="693605"/>
                </a:cubicBezTo>
                <a:cubicBezTo>
                  <a:pt x="377514" y="693470"/>
                  <a:pt x="376891" y="693234"/>
                  <a:pt x="376958" y="692712"/>
                </a:cubicBezTo>
                <a:cubicBezTo>
                  <a:pt x="376992" y="692392"/>
                  <a:pt x="377110" y="692223"/>
                  <a:pt x="377413" y="692089"/>
                </a:cubicBezTo>
                <a:cubicBezTo>
                  <a:pt x="377616" y="691987"/>
                  <a:pt x="377632" y="692072"/>
                  <a:pt x="377801" y="691920"/>
                </a:cubicBezTo>
                <a:cubicBezTo>
                  <a:pt x="377868" y="691836"/>
                  <a:pt x="377885" y="691650"/>
                  <a:pt x="378020" y="691600"/>
                </a:cubicBezTo>
                <a:cubicBezTo>
                  <a:pt x="378205" y="691549"/>
                  <a:pt x="378542" y="691785"/>
                  <a:pt x="378660" y="691920"/>
                </a:cubicBezTo>
                <a:cubicBezTo>
                  <a:pt x="378778" y="692055"/>
                  <a:pt x="379351" y="693100"/>
                  <a:pt x="379570" y="692493"/>
                </a:cubicBezTo>
                <a:cubicBezTo>
                  <a:pt x="379722" y="692055"/>
                  <a:pt x="378913" y="691718"/>
                  <a:pt x="379250" y="691179"/>
                </a:cubicBezTo>
                <a:cubicBezTo>
                  <a:pt x="379503" y="690791"/>
                  <a:pt x="380109" y="690976"/>
                  <a:pt x="380244" y="690437"/>
                </a:cubicBezTo>
                <a:cubicBezTo>
                  <a:pt x="380312" y="690134"/>
                  <a:pt x="380093" y="689544"/>
                  <a:pt x="379789" y="689392"/>
                </a:cubicBezTo>
                <a:cubicBezTo>
                  <a:pt x="379587" y="689308"/>
                  <a:pt x="379301" y="689443"/>
                  <a:pt x="379031" y="689595"/>
                </a:cubicBezTo>
                <a:cubicBezTo>
                  <a:pt x="378930" y="689797"/>
                  <a:pt x="378846" y="689999"/>
                  <a:pt x="378660" y="690083"/>
                </a:cubicBezTo>
                <a:cubicBezTo>
                  <a:pt x="378340" y="690218"/>
                  <a:pt x="377784" y="690100"/>
                  <a:pt x="377413" y="690184"/>
                </a:cubicBezTo>
                <a:cubicBezTo>
                  <a:pt x="377127" y="690269"/>
                  <a:pt x="376554" y="690404"/>
                  <a:pt x="376402" y="690656"/>
                </a:cubicBezTo>
                <a:cubicBezTo>
                  <a:pt x="376166" y="691061"/>
                  <a:pt x="376621" y="691920"/>
                  <a:pt x="376268" y="692257"/>
                </a:cubicBezTo>
                <a:cubicBezTo>
                  <a:pt x="376166" y="692358"/>
                  <a:pt x="375897" y="692324"/>
                  <a:pt x="375745" y="692324"/>
                </a:cubicBezTo>
                <a:cubicBezTo>
                  <a:pt x="375391" y="692358"/>
                  <a:pt x="375257" y="692375"/>
                  <a:pt x="374936" y="692190"/>
                </a:cubicBezTo>
                <a:cubicBezTo>
                  <a:pt x="374515" y="691954"/>
                  <a:pt x="374532" y="691886"/>
                  <a:pt x="374431" y="691549"/>
                </a:cubicBezTo>
                <a:cubicBezTo>
                  <a:pt x="374313" y="691094"/>
                  <a:pt x="373909" y="690673"/>
                  <a:pt x="373774" y="690184"/>
                </a:cubicBezTo>
                <a:cubicBezTo>
                  <a:pt x="373689" y="689898"/>
                  <a:pt x="373487" y="689460"/>
                  <a:pt x="373841" y="689258"/>
                </a:cubicBezTo>
                <a:cubicBezTo>
                  <a:pt x="374094" y="689123"/>
                  <a:pt x="374650" y="689359"/>
                  <a:pt x="374886" y="689359"/>
                </a:cubicBezTo>
                <a:cubicBezTo>
                  <a:pt x="375408" y="689376"/>
                  <a:pt x="375341" y="688971"/>
                  <a:pt x="375779" y="688769"/>
                </a:cubicBezTo>
                <a:cubicBezTo>
                  <a:pt x="376301" y="688550"/>
                  <a:pt x="377009" y="689039"/>
                  <a:pt x="377582" y="688853"/>
                </a:cubicBezTo>
                <a:cubicBezTo>
                  <a:pt x="377885" y="688735"/>
                  <a:pt x="377919" y="688483"/>
                  <a:pt x="377616" y="688314"/>
                </a:cubicBezTo>
                <a:cubicBezTo>
                  <a:pt x="377447" y="688213"/>
                  <a:pt x="377346" y="688297"/>
                  <a:pt x="377161" y="688297"/>
                </a:cubicBezTo>
                <a:cubicBezTo>
                  <a:pt x="376874" y="688280"/>
                  <a:pt x="376638" y="688095"/>
                  <a:pt x="376369" y="688061"/>
                </a:cubicBezTo>
                <a:cubicBezTo>
                  <a:pt x="376015" y="688011"/>
                  <a:pt x="375492" y="688146"/>
                  <a:pt x="375139" y="688146"/>
                </a:cubicBezTo>
                <a:cubicBezTo>
                  <a:pt x="374903" y="688162"/>
                  <a:pt x="374802" y="688213"/>
                  <a:pt x="374566" y="688331"/>
                </a:cubicBezTo>
                <a:cubicBezTo>
                  <a:pt x="374262" y="688466"/>
                  <a:pt x="374077" y="688584"/>
                  <a:pt x="373807" y="688483"/>
                </a:cubicBezTo>
                <a:cubicBezTo>
                  <a:pt x="373605" y="688398"/>
                  <a:pt x="373571" y="688112"/>
                  <a:pt x="373251" y="688314"/>
                </a:cubicBezTo>
                <a:cubicBezTo>
                  <a:pt x="372813" y="688567"/>
                  <a:pt x="373201" y="689325"/>
                  <a:pt x="373352" y="689679"/>
                </a:cubicBezTo>
                <a:cubicBezTo>
                  <a:pt x="373487" y="690033"/>
                  <a:pt x="373656" y="691128"/>
                  <a:pt x="373049" y="691229"/>
                </a:cubicBezTo>
                <a:cubicBezTo>
                  <a:pt x="372881" y="691263"/>
                  <a:pt x="372325" y="690926"/>
                  <a:pt x="372173" y="690858"/>
                </a:cubicBezTo>
                <a:cubicBezTo>
                  <a:pt x="371903" y="690724"/>
                  <a:pt x="371600" y="690606"/>
                  <a:pt x="371347" y="690437"/>
                </a:cubicBezTo>
                <a:cubicBezTo>
                  <a:pt x="371179" y="690319"/>
                  <a:pt x="370960" y="690184"/>
                  <a:pt x="370960" y="689965"/>
                </a:cubicBezTo>
                <a:cubicBezTo>
                  <a:pt x="370960" y="689881"/>
                  <a:pt x="371078" y="689763"/>
                  <a:pt x="371111" y="689696"/>
                </a:cubicBezTo>
                <a:cubicBezTo>
                  <a:pt x="371516" y="689005"/>
                  <a:pt x="372240" y="688550"/>
                  <a:pt x="371415" y="687893"/>
                </a:cubicBezTo>
                <a:cubicBezTo>
                  <a:pt x="371280" y="688550"/>
                  <a:pt x="370791" y="688685"/>
                  <a:pt x="370319" y="688247"/>
                </a:cubicBezTo>
                <a:cubicBezTo>
                  <a:pt x="370067" y="688651"/>
                  <a:pt x="369746" y="689072"/>
                  <a:pt x="369241" y="689055"/>
                </a:cubicBezTo>
                <a:cubicBezTo>
                  <a:pt x="368752" y="689039"/>
                  <a:pt x="368179" y="688803"/>
                  <a:pt x="367927" y="688365"/>
                </a:cubicBezTo>
                <a:cubicBezTo>
                  <a:pt x="367775" y="688095"/>
                  <a:pt x="367775" y="687741"/>
                  <a:pt x="367539" y="687505"/>
                </a:cubicBezTo>
                <a:cubicBezTo>
                  <a:pt x="367135" y="687050"/>
                  <a:pt x="365854" y="686966"/>
                  <a:pt x="365787" y="686359"/>
                </a:cubicBezTo>
                <a:cubicBezTo>
                  <a:pt x="365702" y="685601"/>
                  <a:pt x="366848" y="686039"/>
                  <a:pt x="367135" y="686292"/>
                </a:cubicBezTo>
                <a:cubicBezTo>
                  <a:pt x="367050" y="686022"/>
                  <a:pt x="367640" y="685854"/>
                  <a:pt x="367876" y="685921"/>
                </a:cubicBezTo>
                <a:cubicBezTo>
                  <a:pt x="368348" y="686022"/>
                  <a:pt x="368550" y="686376"/>
                  <a:pt x="369072" y="686292"/>
                </a:cubicBezTo>
                <a:cubicBezTo>
                  <a:pt x="369308" y="686258"/>
                  <a:pt x="369527" y="686124"/>
                  <a:pt x="369763" y="686090"/>
                </a:cubicBezTo>
                <a:cubicBezTo>
                  <a:pt x="369949" y="686056"/>
                  <a:pt x="370606" y="686107"/>
                  <a:pt x="370757" y="686006"/>
                </a:cubicBezTo>
                <a:cubicBezTo>
                  <a:pt x="370926" y="685904"/>
                  <a:pt x="370943" y="685551"/>
                  <a:pt x="370943" y="685348"/>
                </a:cubicBezTo>
                <a:cubicBezTo>
                  <a:pt x="371364" y="685146"/>
                  <a:pt x="372004" y="685551"/>
                  <a:pt x="372173" y="685904"/>
                </a:cubicBezTo>
                <a:cubicBezTo>
                  <a:pt x="372325" y="686208"/>
                  <a:pt x="372560" y="687354"/>
                  <a:pt x="373083" y="687185"/>
                </a:cubicBezTo>
                <a:cubicBezTo>
                  <a:pt x="373100" y="686343"/>
                  <a:pt x="372897" y="686107"/>
                  <a:pt x="372426" y="685450"/>
                </a:cubicBezTo>
                <a:cubicBezTo>
                  <a:pt x="372190" y="685079"/>
                  <a:pt x="372156" y="684893"/>
                  <a:pt x="372308" y="684523"/>
                </a:cubicBezTo>
                <a:cubicBezTo>
                  <a:pt x="372409" y="684287"/>
                  <a:pt x="372510" y="684270"/>
                  <a:pt x="372392" y="684068"/>
                </a:cubicBezTo>
                <a:cubicBezTo>
                  <a:pt x="372325" y="683967"/>
                  <a:pt x="372004" y="683832"/>
                  <a:pt x="371903" y="683781"/>
                </a:cubicBezTo>
                <a:cubicBezTo>
                  <a:pt x="371600" y="683579"/>
                  <a:pt x="371347" y="683326"/>
                  <a:pt x="370993" y="683225"/>
                </a:cubicBezTo>
                <a:cubicBezTo>
                  <a:pt x="370488" y="683074"/>
                  <a:pt x="369814" y="682922"/>
                  <a:pt x="369359" y="682652"/>
                </a:cubicBezTo>
                <a:cubicBezTo>
                  <a:pt x="369780" y="682939"/>
                  <a:pt x="370067" y="683461"/>
                  <a:pt x="370555" y="683663"/>
                </a:cubicBezTo>
                <a:cubicBezTo>
                  <a:pt x="370909" y="683832"/>
                  <a:pt x="371280" y="683697"/>
                  <a:pt x="371314" y="684118"/>
                </a:cubicBezTo>
                <a:cubicBezTo>
                  <a:pt x="371381" y="684776"/>
                  <a:pt x="370690" y="684809"/>
                  <a:pt x="370420" y="685197"/>
                </a:cubicBezTo>
                <a:cubicBezTo>
                  <a:pt x="370050" y="685719"/>
                  <a:pt x="369982" y="685770"/>
                  <a:pt x="369477" y="685466"/>
                </a:cubicBezTo>
                <a:cubicBezTo>
                  <a:pt x="369056" y="685197"/>
                  <a:pt x="368735" y="685517"/>
                  <a:pt x="368348" y="685365"/>
                </a:cubicBezTo>
                <a:cubicBezTo>
                  <a:pt x="368078" y="685264"/>
                  <a:pt x="368011" y="684877"/>
                  <a:pt x="367809" y="684691"/>
                </a:cubicBezTo>
                <a:cubicBezTo>
                  <a:pt x="367438" y="684354"/>
                  <a:pt x="367219" y="684472"/>
                  <a:pt x="366815" y="684523"/>
                </a:cubicBezTo>
                <a:cubicBezTo>
                  <a:pt x="366326" y="684573"/>
                  <a:pt x="365669" y="684337"/>
                  <a:pt x="365450" y="683866"/>
                </a:cubicBezTo>
                <a:cubicBezTo>
                  <a:pt x="365247" y="683411"/>
                  <a:pt x="365483" y="683562"/>
                  <a:pt x="365618" y="683326"/>
                </a:cubicBezTo>
                <a:cubicBezTo>
                  <a:pt x="365804" y="683006"/>
                  <a:pt x="365702" y="683040"/>
                  <a:pt x="365534" y="682669"/>
                </a:cubicBezTo>
                <a:cubicBezTo>
                  <a:pt x="365467" y="682551"/>
                  <a:pt x="365450" y="682416"/>
                  <a:pt x="365382" y="682299"/>
                </a:cubicBezTo>
                <a:cubicBezTo>
                  <a:pt x="365146" y="681877"/>
                  <a:pt x="364489" y="681608"/>
                  <a:pt x="364085" y="681254"/>
                </a:cubicBezTo>
                <a:cubicBezTo>
                  <a:pt x="363714" y="680950"/>
                  <a:pt x="363596" y="681052"/>
                  <a:pt x="363141" y="681035"/>
                </a:cubicBezTo>
                <a:cubicBezTo>
                  <a:pt x="362636" y="681035"/>
                  <a:pt x="362130" y="680748"/>
                  <a:pt x="361709" y="680479"/>
                </a:cubicBezTo>
                <a:cubicBezTo>
                  <a:pt x="361119" y="680091"/>
                  <a:pt x="360614" y="679889"/>
                  <a:pt x="359940" y="679687"/>
                </a:cubicBezTo>
                <a:cubicBezTo>
                  <a:pt x="359535" y="679569"/>
                  <a:pt x="359165" y="679552"/>
                  <a:pt x="359131" y="679097"/>
                </a:cubicBezTo>
                <a:cubicBezTo>
                  <a:pt x="359097" y="678103"/>
                  <a:pt x="359788" y="678844"/>
                  <a:pt x="360243" y="678659"/>
                </a:cubicBezTo>
                <a:cubicBezTo>
                  <a:pt x="360058" y="678490"/>
                  <a:pt x="359704" y="678339"/>
                  <a:pt x="359737" y="677985"/>
                </a:cubicBezTo>
                <a:cubicBezTo>
                  <a:pt x="359788" y="677345"/>
                  <a:pt x="360580" y="677783"/>
                  <a:pt x="360883" y="677917"/>
                </a:cubicBezTo>
                <a:cubicBezTo>
                  <a:pt x="361372" y="678137"/>
                  <a:pt x="361625" y="678305"/>
                  <a:pt x="361928" y="678709"/>
                </a:cubicBezTo>
                <a:cubicBezTo>
                  <a:pt x="362113" y="678962"/>
                  <a:pt x="362198" y="679046"/>
                  <a:pt x="362518" y="679181"/>
                </a:cubicBezTo>
                <a:cubicBezTo>
                  <a:pt x="363023" y="679400"/>
                  <a:pt x="363411" y="679720"/>
                  <a:pt x="363883" y="679990"/>
                </a:cubicBezTo>
                <a:cubicBezTo>
                  <a:pt x="364219" y="680159"/>
                  <a:pt x="364877" y="680462"/>
                  <a:pt x="364910" y="679872"/>
                </a:cubicBezTo>
                <a:cubicBezTo>
                  <a:pt x="364927" y="679670"/>
                  <a:pt x="364759" y="679451"/>
                  <a:pt x="364725" y="679249"/>
                </a:cubicBezTo>
                <a:cubicBezTo>
                  <a:pt x="364691" y="679046"/>
                  <a:pt x="364725" y="678811"/>
                  <a:pt x="364658" y="678625"/>
                </a:cubicBezTo>
                <a:cubicBezTo>
                  <a:pt x="364557" y="678406"/>
                  <a:pt x="364321" y="678204"/>
                  <a:pt x="364085" y="678221"/>
                </a:cubicBezTo>
                <a:cubicBezTo>
                  <a:pt x="363984" y="678558"/>
                  <a:pt x="363933" y="678912"/>
                  <a:pt x="363866" y="679249"/>
                </a:cubicBezTo>
                <a:cubicBezTo>
                  <a:pt x="363411" y="679181"/>
                  <a:pt x="363124" y="678625"/>
                  <a:pt x="362770" y="678372"/>
                </a:cubicBezTo>
                <a:cubicBezTo>
                  <a:pt x="362450" y="678137"/>
                  <a:pt x="362316" y="678221"/>
                  <a:pt x="362147" y="677816"/>
                </a:cubicBezTo>
                <a:cubicBezTo>
                  <a:pt x="362063" y="677631"/>
                  <a:pt x="362080" y="677597"/>
                  <a:pt x="361945" y="677462"/>
                </a:cubicBezTo>
                <a:cubicBezTo>
                  <a:pt x="361574" y="677142"/>
                  <a:pt x="361254" y="676856"/>
                  <a:pt x="360782" y="676839"/>
                </a:cubicBezTo>
                <a:cubicBezTo>
                  <a:pt x="360395" y="676839"/>
                  <a:pt x="359502" y="676704"/>
                  <a:pt x="359872" y="676131"/>
                </a:cubicBezTo>
                <a:cubicBezTo>
                  <a:pt x="359923" y="676064"/>
                  <a:pt x="360041" y="676047"/>
                  <a:pt x="360108" y="675980"/>
                </a:cubicBezTo>
                <a:cubicBezTo>
                  <a:pt x="360209" y="675845"/>
                  <a:pt x="360192" y="675761"/>
                  <a:pt x="360243" y="675626"/>
                </a:cubicBezTo>
                <a:cubicBezTo>
                  <a:pt x="360344" y="675390"/>
                  <a:pt x="360395" y="675255"/>
                  <a:pt x="360647" y="675188"/>
                </a:cubicBezTo>
                <a:cubicBezTo>
                  <a:pt x="360883" y="675120"/>
                  <a:pt x="361793" y="675440"/>
                  <a:pt x="361861" y="675087"/>
                </a:cubicBezTo>
                <a:cubicBezTo>
                  <a:pt x="361911" y="674884"/>
                  <a:pt x="361439" y="674733"/>
                  <a:pt x="361304" y="674716"/>
                </a:cubicBezTo>
                <a:cubicBezTo>
                  <a:pt x="360782" y="674598"/>
                  <a:pt x="360024" y="674868"/>
                  <a:pt x="359940" y="674143"/>
                </a:cubicBezTo>
                <a:cubicBezTo>
                  <a:pt x="359889" y="673755"/>
                  <a:pt x="359788" y="673132"/>
                  <a:pt x="360192" y="672980"/>
                </a:cubicBezTo>
                <a:cubicBezTo>
                  <a:pt x="360445" y="672862"/>
                  <a:pt x="361759" y="673587"/>
                  <a:pt x="361456" y="672711"/>
                </a:cubicBezTo>
                <a:cubicBezTo>
                  <a:pt x="361254" y="672138"/>
                  <a:pt x="360411" y="672273"/>
                  <a:pt x="360176" y="671750"/>
                </a:cubicBezTo>
                <a:cubicBezTo>
                  <a:pt x="360108" y="671565"/>
                  <a:pt x="359872" y="670015"/>
                  <a:pt x="359485" y="670537"/>
                </a:cubicBezTo>
                <a:cubicBezTo>
                  <a:pt x="359384" y="670655"/>
                  <a:pt x="359569" y="671110"/>
                  <a:pt x="359603" y="671211"/>
                </a:cubicBezTo>
                <a:cubicBezTo>
                  <a:pt x="359737" y="671666"/>
                  <a:pt x="359822" y="672138"/>
                  <a:pt x="359586" y="672610"/>
                </a:cubicBezTo>
                <a:cubicBezTo>
                  <a:pt x="359249" y="672475"/>
                  <a:pt x="359063" y="672475"/>
                  <a:pt x="358895" y="672138"/>
                </a:cubicBezTo>
                <a:cubicBezTo>
                  <a:pt x="358794" y="671936"/>
                  <a:pt x="358760" y="671717"/>
                  <a:pt x="358642" y="671514"/>
                </a:cubicBezTo>
                <a:cubicBezTo>
                  <a:pt x="358457" y="671177"/>
                  <a:pt x="358137" y="670941"/>
                  <a:pt x="357934" y="670588"/>
                </a:cubicBezTo>
                <a:cubicBezTo>
                  <a:pt x="357749" y="670234"/>
                  <a:pt x="357631" y="669846"/>
                  <a:pt x="357513" y="669475"/>
                </a:cubicBezTo>
                <a:cubicBezTo>
                  <a:pt x="357446" y="669240"/>
                  <a:pt x="357429" y="668970"/>
                  <a:pt x="357345" y="668768"/>
                </a:cubicBezTo>
                <a:cubicBezTo>
                  <a:pt x="357260" y="668566"/>
                  <a:pt x="356890" y="668279"/>
                  <a:pt x="356923" y="668060"/>
                </a:cubicBezTo>
                <a:cubicBezTo>
                  <a:pt x="356974" y="667807"/>
                  <a:pt x="357715" y="667504"/>
                  <a:pt x="357934" y="667403"/>
                </a:cubicBezTo>
                <a:cubicBezTo>
                  <a:pt x="357850" y="667116"/>
                  <a:pt x="357715" y="666965"/>
                  <a:pt x="357412" y="667049"/>
                </a:cubicBezTo>
                <a:cubicBezTo>
                  <a:pt x="357311" y="667066"/>
                  <a:pt x="357227" y="667167"/>
                  <a:pt x="357142" y="667218"/>
                </a:cubicBezTo>
                <a:cubicBezTo>
                  <a:pt x="356822" y="667403"/>
                  <a:pt x="356536" y="667521"/>
                  <a:pt x="356148" y="667521"/>
                </a:cubicBezTo>
                <a:cubicBezTo>
                  <a:pt x="355963" y="666982"/>
                  <a:pt x="355407" y="666594"/>
                  <a:pt x="355407" y="666004"/>
                </a:cubicBezTo>
                <a:cubicBezTo>
                  <a:pt x="355424" y="665313"/>
                  <a:pt x="355811" y="665768"/>
                  <a:pt x="356233" y="665650"/>
                </a:cubicBezTo>
                <a:cubicBezTo>
                  <a:pt x="356216" y="665313"/>
                  <a:pt x="356266" y="664808"/>
                  <a:pt x="356620" y="664757"/>
                </a:cubicBezTo>
                <a:cubicBezTo>
                  <a:pt x="357041" y="664707"/>
                  <a:pt x="357597" y="665162"/>
                  <a:pt x="357918" y="665381"/>
                </a:cubicBezTo>
                <a:cubicBezTo>
                  <a:pt x="358137" y="665533"/>
                  <a:pt x="358592" y="665768"/>
                  <a:pt x="358592" y="665364"/>
                </a:cubicBezTo>
                <a:cubicBezTo>
                  <a:pt x="358592" y="665330"/>
                  <a:pt x="358541" y="665263"/>
                  <a:pt x="358541" y="665212"/>
                </a:cubicBezTo>
                <a:cubicBezTo>
                  <a:pt x="357699" y="664757"/>
                  <a:pt x="357311" y="663426"/>
                  <a:pt x="356216" y="663595"/>
                </a:cubicBezTo>
                <a:cubicBezTo>
                  <a:pt x="355963" y="664623"/>
                  <a:pt x="355542" y="665364"/>
                  <a:pt x="354615" y="664555"/>
                </a:cubicBezTo>
                <a:cubicBezTo>
                  <a:pt x="354362" y="664336"/>
                  <a:pt x="353587" y="663628"/>
                  <a:pt x="353587" y="663376"/>
                </a:cubicBezTo>
                <a:cubicBezTo>
                  <a:pt x="353604" y="662904"/>
                  <a:pt x="354177" y="662718"/>
                  <a:pt x="354143" y="662129"/>
                </a:cubicBezTo>
                <a:cubicBezTo>
                  <a:pt x="354126" y="661724"/>
                  <a:pt x="354008" y="661067"/>
                  <a:pt x="353722" y="660764"/>
                </a:cubicBezTo>
                <a:cubicBezTo>
                  <a:pt x="353267" y="660292"/>
                  <a:pt x="353048" y="660461"/>
                  <a:pt x="352795" y="659787"/>
                </a:cubicBezTo>
                <a:cubicBezTo>
                  <a:pt x="352610" y="659298"/>
                  <a:pt x="352576" y="658725"/>
                  <a:pt x="352054" y="658674"/>
                </a:cubicBezTo>
                <a:cubicBezTo>
                  <a:pt x="351279" y="658607"/>
                  <a:pt x="350908" y="659450"/>
                  <a:pt x="350301" y="658624"/>
                </a:cubicBezTo>
                <a:cubicBezTo>
                  <a:pt x="350032" y="658219"/>
                  <a:pt x="350133" y="657596"/>
                  <a:pt x="349442" y="657731"/>
                </a:cubicBezTo>
                <a:cubicBezTo>
                  <a:pt x="349829" y="658287"/>
                  <a:pt x="350234" y="659332"/>
                  <a:pt x="350200" y="660006"/>
                </a:cubicBezTo>
                <a:cubicBezTo>
                  <a:pt x="349206" y="659534"/>
                  <a:pt x="347925" y="660056"/>
                  <a:pt x="347319" y="659113"/>
                </a:cubicBezTo>
                <a:cubicBezTo>
                  <a:pt x="347032" y="658658"/>
                  <a:pt x="346898" y="658169"/>
                  <a:pt x="347117" y="657630"/>
                </a:cubicBezTo>
                <a:cubicBezTo>
                  <a:pt x="347420" y="656821"/>
                  <a:pt x="347875" y="656703"/>
                  <a:pt x="347656" y="655759"/>
                </a:cubicBezTo>
                <a:cubicBezTo>
                  <a:pt x="347454" y="654883"/>
                  <a:pt x="346898" y="653872"/>
                  <a:pt x="348279" y="653569"/>
                </a:cubicBezTo>
                <a:cubicBezTo>
                  <a:pt x="348970" y="653417"/>
                  <a:pt x="350150" y="654310"/>
                  <a:pt x="350605" y="653653"/>
                </a:cubicBezTo>
                <a:cubicBezTo>
                  <a:pt x="350992" y="653097"/>
                  <a:pt x="350335" y="652490"/>
                  <a:pt x="351127" y="652103"/>
                </a:cubicBezTo>
                <a:cubicBezTo>
                  <a:pt x="351767" y="651800"/>
                  <a:pt x="352020" y="652170"/>
                  <a:pt x="352071" y="652676"/>
                </a:cubicBezTo>
                <a:cubicBezTo>
                  <a:pt x="352172" y="653603"/>
                  <a:pt x="351767" y="654563"/>
                  <a:pt x="352256" y="655490"/>
                </a:cubicBezTo>
                <a:cubicBezTo>
                  <a:pt x="351969" y="654715"/>
                  <a:pt x="352660" y="652878"/>
                  <a:pt x="353621" y="654024"/>
                </a:cubicBezTo>
                <a:cubicBezTo>
                  <a:pt x="353857" y="654293"/>
                  <a:pt x="353739" y="655018"/>
                  <a:pt x="353772" y="655372"/>
                </a:cubicBezTo>
                <a:cubicBezTo>
                  <a:pt x="353857" y="656265"/>
                  <a:pt x="353890" y="656534"/>
                  <a:pt x="354564" y="657107"/>
                </a:cubicBezTo>
                <a:cubicBezTo>
                  <a:pt x="355019" y="656636"/>
                  <a:pt x="354834" y="655119"/>
                  <a:pt x="354564" y="654529"/>
                </a:cubicBezTo>
                <a:cubicBezTo>
                  <a:pt x="354211" y="653771"/>
                  <a:pt x="353334" y="653485"/>
                  <a:pt x="353065" y="652709"/>
                </a:cubicBezTo>
                <a:cubicBezTo>
                  <a:pt x="352374" y="650822"/>
                  <a:pt x="353671" y="651513"/>
                  <a:pt x="354834" y="651496"/>
                </a:cubicBezTo>
                <a:cubicBezTo>
                  <a:pt x="354649" y="650586"/>
                  <a:pt x="354345" y="650502"/>
                  <a:pt x="353705" y="649845"/>
                </a:cubicBezTo>
                <a:cubicBezTo>
                  <a:pt x="352896" y="649019"/>
                  <a:pt x="353486" y="648699"/>
                  <a:pt x="354227" y="648210"/>
                </a:cubicBezTo>
                <a:cubicBezTo>
                  <a:pt x="354767" y="647840"/>
                  <a:pt x="354767" y="647823"/>
                  <a:pt x="354615" y="647199"/>
                </a:cubicBezTo>
                <a:cubicBezTo>
                  <a:pt x="354480" y="646643"/>
                  <a:pt x="354211" y="646222"/>
                  <a:pt x="353823" y="645801"/>
                </a:cubicBezTo>
                <a:cubicBezTo>
                  <a:pt x="353368" y="645329"/>
                  <a:pt x="353132" y="645295"/>
                  <a:pt x="352542" y="645043"/>
                </a:cubicBezTo>
                <a:cubicBezTo>
                  <a:pt x="351868" y="644739"/>
                  <a:pt x="352037" y="644537"/>
                  <a:pt x="351599" y="644048"/>
                </a:cubicBezTo>
                <a:cubicBezTo>
                  <a:pt x="351447" y="643880"/>
                  <a:pt x="351093" y="643897"/>
                  <a:pt x="350958" y="643661"/>
                </a:cubicBezTo>
                <a:cubicBezTo>
                  <a:pt x="350807" y="643391"/>
                  <a:pt x="351009" y="642667"/>
                  <a:pt x="351026" y="642363"/>
                </a:cubicBezTo>
                <a:cubicBezTo>
                  <a:pt x="351110" y="641504"/>
                  <a:pt x="351060" y="640746"/>
                  <a:pt x="350857" y="639903"/>
                </a:cubicBezTo>
                <a:cubicBezTo>
                  <a:pt x="350605" y="638757"/>
                  <a:pt x="350032" y="638134"/>
                  <a:pt x="350200" y="636904"/>
                </a:cubicBezTo>
                <a:cubicBezTo>
                  <a:pt x="350251" y="636550"/>
                  <a:pt x="350150" y="636264"/>
                  <a:pt x="350470" y="636045"/>
                </a:cubicBezTo>
                <a:cubicBezTo>
                  <a:pt x="350773" y="635842"/>
                  <a:pt x="351413" y="636146"/>
                  <a:pt x="351683" y="635775"/>
                </a:cubicBezTo>
                <a:cubicBezTo>
                  <a:pt x="352273" y="634966"/>
                  <a:pt x="350824" y="634393"/>
                  <a:pt x="350503" y="634056"/>
                </a:cubicBezTo>
                <a:cubicBezTo>
                  <a:pt x="350032" y="633584"/>
                  <a:pt x="350470" y="632978"/>
                  <a:pt x="350183" y="632253"/>
                </a:cubicBezTo>
                <a:cubicBezTo>
                  <a:pt x="349897" y="631512"/>
                  <a:pt x="349375" y="631394"/>
                  <a:pt x="348616" y="631225"/>
                </a:cubicBezTo>
                <a:cubicBezTo>
                  <a:pt x="348212" y="631124"/>
                  <a:pt x="347605" y="630838"/>
                  <a:pt x="347268" y="631141"/>
                </a:cubicBezTo>
                <a:cubicBezTo>
                  <a:pt x="347015" y="631377"/>
                  <a:pt x="347218" y="631798"/>
                  <a:pt x="347083" y="632068"/>
                </a:cubicBezTo>
                <a:cubicBezTo>
                  <a:pt x="346780" y="632725"/>
                  <a:pt x="346005" y="632540"/>
                  <a:pt x="345314" y="632540"/>
                </a:cubicBezTo>
                <a:cubicBezTo>
                  <a:pt x="344421" y="632523"/>
                  <a:pt x="344589" y="632337"/>
                  <a:pt x="344404" y="631596"/>
                </a:cubicBezTo>
                <a:cubicBezTo>
                  <a:pt x="344185" y="630720"/>
                  <a:pt x="343982" y="630989"/>
                  <a:pt x="343342" y="630551"/>
                </a:cubicBezTo>
                <a:cubicBezTo>
                  <a:pt x="342921" y="630265"/>
                  <a:pt x="342853" y="629709"/>
                  <a:pt x="342702" y="629220"/>
                </a:cubicBezTo>
                <a:cubicBezTo>
                  <a:pt x="342281" y="627940"/>
                  <a:pt x="341994" y="626979"/>
                  <a:pt x="342061" y="625665"/>
                </a:cubicBezTo>
                <a:cubicBezTo>
                  <a:pt x="342112" y="624671"/>
                  <a:pt x="341960" y="623727"/>
                  <a:pt x="341219" y="623070"/>
                </a:cubicBezTo>
                <a:cubicBezTo>
                  <a:pt x="341538" y="622227"/>
                  <a:pt x="341809" y="621688"/>
                  <a:pt x="341859" y="620745"/>
                </a:cubicBezTo>
                <a:cubicBezTo>
                  <a:pt x="341875" y="620222"/>
                  <a:pt x="341859" y="619616"/>
                  <a:pt x="341758" y="619026"/>
                </a:cubicBezTo>
                <a:cubicBezTo>
                  <a:pt x="341438" y="619295"/>
                  <a:pt x="341151" y="619616"/>
                  <a:pt x="340680" y="619767"/>
                </a:cubicBezTo>
                <a:cubicBezTo>
                  <a:pt x="339905" y="617476"/>
                  <a:pt x="338354" y="615420"/>
                  <a:pt x="337680" y="613145"/>
                </a:cubicBezTo>
                <a:cubicBezTo>
                  <a:pt x="337394" y="612185"/>
                  <a:pt x="336602" y="608073"/>
                  <a:pt x="338456" y="608258"/>
                </a:cubicBezTo>
                <a:cubicBezTo>
                  <a:pt x="338894" y="607382"/>
                  <a:pt x="338742" y="606742"/>
                  <a:pt x="338742" y="605748"/>
                </a:cubicBezTo>
                <a:cubicBezTo>
                  <a:pt x="338742" y="603810"/>
                  <a:pt x="339096" y="601839"/>
                  <a:pt x="339163" y="599884"/>
                </a:cubicBezTo>
                <a:cubicBezTo>
                  <a:pt x="339247" y="597087"/>
                  <a:pt x="339618" y="594306"/>
                  <a:pt x="339719" y="591492"/>
                </a:cubicBezTo>
                <a:cubicBezTo>
                  <a:pt x="339804" y="589015"/>
                  <a:pt x="340461" y="587432"/>
                  <a:pt x="339702" y="584837"/>
                </a:cubicBezTo>
                <a:cubicBezTo>
                  <a:pt x="339264" y="583286"/>
                  <a:pt x="339247" y="581467"/>
                  <a:pt x="337849" y="580557"/>
                </a:cubicBezTo>
                <a:cubicBezTo>
                  <a:pt x="336686" y="579798"/>
                  <a:pt x="335473" y="579394"/>
                  <a:pt x="336113" y="577557"/>
                </a:cubicBezTo>
                <a:cubicBezTo>
                  <a:pt x="336484" y="576479"/>
                  <a:pt x="336905" y="576226"/>
                  <a:pt x="336956" y="575047"/>
                </a:cubicBezTo>
                <a:cubicBezTo>
                  <a:pt x="337006" y="573665"/>
                  <a:pt x="337209" y="572890"/>
                  <a:pt x="337546" y="571592"/>
                </a:cubicBezTo>
                <a:cubicBezTo>
                  <a:pt x="338017" y="569772"/>
                  <a:pt x="337225" y="567801"/>
                  <a:pt x="336214" y="566419"/>
                </a:cubicBezTo>
                <a:cubicBezTo>
                  <a:pt x="335136" y="564920"/>
                  <a:pt x="334850" y="563993"/>
                  <a:pt x="335035" y="562072"/>
                </a:cubicBezTo>
                <a:cubicBezTo>
                  <a:pt x="335254" y="559713"/>
                  <a:pt x="335962" y="557657"/>
                  <a:pt x="336518" y="555399"/>
                </a:cubicBezTo>
                <a:cubicBezTo>
                  <a:pt x="336872" y="553967"/>
                  <a:pt x="336855" y="551170"/>
                  <a:pt x="335035" y="550883"/>
                </a:cubicBezTo>
                <a:cubicBezTo>
                  <a:pt x="334748" y="549737"/>
                  <a:pt x="335844" y="549417"/>
                  <a:pt x="336130" y="548474"/>
                </a:cubicBezTo>
                <a:cubicBezTo>
                  <a:pt x="336434" y="547480"/>
                  <a:pt x="335995" y="546148"/>
                  <a:pt x="335540" y="545272"/>
                </a:cubicBezTo>
                <a:cubicBezTo>
                  <a:pt x="333973" y="542239"/>
                  <a:pt x="335574" y="539004"/>
                  <a:pt x="334580" y="535735"/>
                </a:cubicBezTo>
                <a:cubicBezTo>
                  <a:pt x="331008" y="535196"/>
                  <a:pt x="334732" y="532550"/>
                  <a:pt x="334748" y="531067"/>
                </a:cubicBezTo>
                <a:cubicBezTo>
                  <a:pt x="334765" y="528776"/>
                  <a:pt x="333940" y="526299"/>
                  <a:pt x="333923" y="523872"/>
                </a:cubicBezTo>
                <a:cubicBezTo>
                  <a:pt x="333889" y="521277"/>
                  <a:pt x="333754" y="519003"/>
                  <a:pt x="333249" y="516526"/>
                </a:cubicBezTo>
                <a:cubicBezTo>
                  <a:pt x="333047" y="515548"/>
                  <a:pt x="333030" y="514470"/>
                  <a:pt x="332608" y="513425"/>
                </a:cubicBezTo>
                <a:cubicBezTo>
                  <a:pt x="332271" y="512616"/>
                  <a:pt x="331732" y="511925"/>
                  <a:pt x="331564" y="511016"/>
                </a:cubicBezTo>
                <a:cubicBezTo>
                  <a:pt x="331481" y="510527"/>
                  <a:pt x="331447" y="510089"/>
                  <a:pt x="331378" y="509651"/>
                </a:cubicBezTo>
                <a:cubicBezTo>
                  <a:pt x="331345" y="509398"/>
                  <a:pt x="331295" y="509112"/>
                  <a:pt x="331245" y="508842"/>
                </a:cubicBezTo>
                <a:cubicBezTo>
                  <a:pt x="331176" y="508572"/>
                  <a:pt x="331109" y="508269"/>
                  <a:pt x="330991" y="507966"/>
                </a:cubicBezTo>
                <a:cubicBezTo>
                  <a:pt x="330822" y="507763"/>
                  <a:pt x="330654" y="507578"/>
                  <a:pt x="330453" y="507393"/>
                </a:cubicBezTo>
                <a:cubicBezTo>
                  <a:pt x="329442" y="506550"/>
                  <a:pt x="328700" y="506803"/>
                  <a:pt x="327706" y="505623"/>
                </a:cubicBezTo>
                <a:cubicBezTo>
                  <a:pt x="326948" y="504714"/>
                  <a:pt x="326274" y="503551"/>
                  <a:pt x="325499" y="502995"/>
                </a:cubicBezTo>
                <a:cubicBezTo>
                  <a:pt x="325313" y="502877"/>
                  <a:pt x="324690" y="502826"/>
                  <a:pt x="324505" y="502742"/>
                </a:cubicBezTo>
                <a:cubicBezTo>
                  <a:pt x="324319" y="502658"/>
                  <a:pt x="324184" y="502169"/>
                  <a:pt x="323999" y="502034"/>
                </a:cubicBezTo>
                <a:cubicBezTo>
                  <a:pt x="322971" y="501276"/>
                  <a:pt x="322263" y="501478"/>
                  <a:pt x="321354" y="501108"/>
                </a:cubicBezTo>
                <a:cubicBezTo>
                  <a:pt x="318944" y="500113"/>
                  <a:pt x="319163" y="497771"/>
                  <a:pt x="316129" y="499810"/>
                </a:cubicBezTo>
                <a:cubicBezTo>
                  <a:pt x="314697" y="498412"/>
                  <a:pt x="313686" y="496878"/>
                  <a:pt x="312472" y="495277"/>
                </a:cubicBezTo>
                <a:cubicBezTo>
                  <a:pt x="311225" y="496154"/>
                  <a:pt x="309979" y="495935"/>
                  <a:pt x="309170" y="494587"/>
                </a:cubicBezTo>
                <a:cubicBezTo>
                  <a:pt x="308850" y="494064"/>
                  <a:pt x="308799" y="492699"/>
                  <a:pt x="308243" y="492379"/>
                </a:cubicBezTo>
                <a:cubicBezTo>
                  <a:pt x="307687" y="492042"/>
                  <a:pt x="306456" y="493036"/>
                  <a:pt x="305867" y="492952"/>
                </a:cubicBezTo>
                <a:cubicBezTo>
                  <a:pt x="305614" y="491200"/>
                  <a:pt x="303237" y="491200"/>
                  <a:pt x="303356" y="489262"/>
                </a:cubicBezTo>
                <a:cubicBezTo>
                  <a:pt x="303423" y="488082"/>
                  <a:pt x="303911" y="488082"/>
                  <a:pt x="303018" y="487189"/>
                </a:cubicBezTo>
                <a:cubicBezTo>
                  <a:pt x="302075" y="486229"/>
                  <a:pt x="300609" y="486212"/>
                  <a:pt x="300710" y="484679"/>
                </a:cubicBezTo>
                <a:cubicBezTo>
                  <a:pt x="300744" y="483971"/>
                  <a:pt x="301317" y="483701"/>
                  <a:pt x="301131" y="482808"/>
                </a:cubicBezTo>
                <a:cubicBezTo>
                  <a:pt x="301013" y="482303"/>
                  <a:pt x="300676" y="481814"/>
                  <a:pt x="300541" y="481325"/>
                </a:cubicBezTo>
                <a:cubicBezTo>
                  <a:pt x="300255" y="480365"/>
                  <a:pt x="300019" y="479303"/>
                  <a:pt x="299800" y="478309"/>
                </a:cubicBezTo>
                <a:cubicBezTo>
                  <a:pt x="299177" y="478275"/>
                  <a:pt x="298519" y="478309"/>
                  <a:pt x="297896" y="478309"/>
                </a:cubicBezTo>
                <a:cubicBezTo>
                  <a:pt x="297171" y="476456"/>
                  <a:pt x="296582" y="473254"/>
                  <a:pt x="294880" y="472058"/>
                </a:cubicBezTo>
                <a:cubicBezTo>
                  <a:pt x="295689" y="470676"/>
                  <a:pt x="293431" y="467896"/>
                  <a:pt x="292790" y="466244"/>
                </a:cubicBezTo>
                <a:cubicBezTo>
                  <a:pt x="292116" y="464492"/>
                  <a:pt x="291240" y="463430"/>
                  <a:pt x="290263" y="461880"/>
                </a:cubicBezTo>
                <a:cubicBezTo>
                  <a:pt x="289235" y="460246"/>
                  <a:pt x="288847" y="458089"/>
                  <a:pt x="287752" y="456556"/>
                </a:cubicBezTo>
                <a:cubicBezTo>
                  <a:pt x="287028" y="455561"/>
                  <a:pt x="285865" y="455595"/>
                  <a:pt x="285208" y="454567"/>
                </a:cubicBezTo>
                <a:cubicBezTo>
                  <a:pt x="284214" y="453068"/>
                  <a:pt x="284837" y="451163"/>
                  <a:pt x="283472" y="449782"/>
                </a:cubicBezTo>
                <a:cubicBezTo>
                  <a:pt x="282748" y="449074"/>
                  <a:pt x="281737" y="448821"/>
                  <a:pt x="281029" y="448080"/>
                </a:cubicBezTo>
                <a:cubicBezTo>
                  <a:pt x="280405" y="447406"/>
                  <a:pt x="280102" y="446546"/>
                  <a:pt x="279108" y="446260"/>
                </a:cubicBezTo>
                <a:cubicBezTo>
                  <a:pt x="278097" y="445974"/>
                  <a:pt x="277187" y="446462"/>
                  <a:pt x="276226" y="445721"/>
                </a:cubicBezTo>
                <a:cubicBezTo>
                  <a:pt x="275166" y="444912"/>
                  <a:pt x="274878" y="443193"/>
                  <a:pt x="275570" y="441997"/>
                </a:cubicBezTo>
                <a:cubicBezTo>
                  <a:pt x="276429" y="442705"/>
                  <a:pt x="278653" y="442620"/>
                  <a:pt x="278114" y="441205"/>
                </a:cubicBezTo>
                <a:cubicBezTo>
                  <a:pt x="277827" y="440396"/>
                  <a:pt x="276563" y="440463"/>
                  <a:pt x="276378" y="439638"/>
                </a:cubicBezTo>
                <a:cubicBezTo>
                  <a:pt x="277355" y="439402"/>
                  <a:pt x="277204" y="437987"/>
                  <a:pt x="276715" y="437296"/>
                </a:cubicBezTo>
                <a:cubicBezTo>
                  <a:pt x="276142" y="436537"/>
                  <a:pt x="275064" y="436773"/>
                  <a:pt x="274425" y="436066"/>
                </a:cubicBezTo>
                <a:cubicBezTo>
                  <a:pt x="272487" y="433959"/>
                  <a:pt x="275350" y="433302"/>
                  <a:pt x="276563" y="432679"/>
                </a:cubicBezTo>
                <a:cubicBezTo>
                  <a:pt x="278097" y="431920"/>
                  <a:pt x="277524" y="430589"/>
                  <a:pt x="278164" y="429460"/>
                </a:cubicBezTo>
                <a:cubicBezTo>
                  <a:pt x="278249" y="429325"/>
                  <a:pt x="278333" y="429208"/>
                  <a:pt x="278434" y="429073"/>
                </a:cubicBezTo>
                <a:cubicBezTo>
                  <a:pt x="278535" y="428972"/>
                  <a:pt x="278636" y="428904"/>
                  <a:pt x="278737" y="428820"/>
                </a:cubicBezTo>
                <a:cubicBezTo>
                  <a:pt x="279782" y="428028"/>
                  <a:pt x="281332" y="428197"/>
                  <a:pt x="282158" y="427084"/>
                </a:cubicBezTo>
                <a:cubicBezTo>
                  <a:pt x="282528" y="426579"/>
                  <a:pt x="282764" y="425989"/>
                  <a:pt x="282899" y="425366"/>
                </a:cubicBezTo>
                <a:cubicBezTo>
                  <a:pt x="282545" y="424388"/>
                  <a:pt x="282225" y="423158"/>
                  <a:pt x="280978" y="423546"/>
                </a:cubicBezTo>
                <a:cubicBezTo>
                  <a:pt x="280978" y="424051"/>
                  <a:pt x="280961" y="424894"/>
                  <a:pt x="280759" y="425332"/>
                </a:cubicBezTo>
                <a:cubicBezTo>
                  <a:pt x="280439" y="426073"/>
                  <a:pt x="278973" y="427034"/>
                  <a:pt x="278114" y="426562"/>
                </a:cubicBezTo>
                <a:cubicBezTo>
                  <a:pt x="277558" y="426242"/>
                  <a:pt x="276665" y="423613"/>
                  <a:pt x="276783" y="423057"/>
                </a:cubicBezTo>
                <a:cubicBezTo>
                  <a:pt x="277170" y="421338"/>
                  <a:pt x="278670" y="420951"/>
                  <a:pt x="277120" y="419316"/>
                </a:cubicBezTo>
                <a:cubicBezTo>
                  <a:pt x="275671" y="417800"/>
                  <a:pt x="276446" y="418305"/>
                  <a:pt x="277810" y="417311"/>
                </a:cubicBezTo>
                <a:cubicBezTo>
                  <a:pt x="278889" y="416519"/>
                  <a:pt x="277861" y="415828"/>
                  <a:pt x="278181" y="414784"/>
                </a:cubicBezTo>
                <a:cubicBezTo>
                  <a:pt x="278518" y="413739"/>
                  <a:pt x="279917" y="412829"/>
                  <a:pt x="280389" y="411767"/>
                </a:cubicBezTo>
                <a:cubicBezTo>
                  <a:pt x="280961" y="410487"/>
                  <a:pt x="279984" y="410167"/>
                  <a:pt x="279782" y="409004"/>
                </a:cubicBezTo>
                <a:cubicBezTo>
                  <a:pt x="279411" y="406931"/>
                  <a:pt x="283118" y="406325"/>
                  <a:pt x="284551" y="406055"/>
                </a:cubicBezTo>
                <a:cubicBezTo>
                  <a:pt x="285747" y="405819"/>
                  <a:pt x="286202" y="405550"/>
                  <a:pt x="286202" y="404690"/>
                </a:cubicBezTo>
                <a:cubicBezTo>
                  <a:pt x="286219" y="404471"/>
                  <a:pt x="286202" y="404219"/>
                  <a:pt x="286151" y="403898"/>
                </a:cubicBezTo>
                <a:cubicBezTo>
                  <a:pt x="286134" y="403797"/>
                  <a:pt x="286134" y="403713"/>
                  <a:pt x="286118" y="403595"/>
                </a:cubicBezTo>
                <a:cubicBezTo>
                  <a:pt x="286050" y="402719"/>
                  <a:pt x="286269" y="401775"/>
                  <a:pt x="287432" y="402449"/>
                </a:cubicBezTo>
                <a:cubicBezTo>
                  <a:pt x="287516" y="401927"/>
                  <a:pt x="286893" y="401337"/>
                  <a:pt x="287078" y="400899"/>
                </a:cubicBezTo>
                <a:cubicBezTo>
                  <a:pt x="287314" y="400326"/>
                  <a:pt x="288426" y="400343"/>
                  <a:pt x="288814" y="400663"/>
                </a:cubicBezTo>
                <a:cubicBezTo>
                  <a:pt x="289504" y="399787"/>
                  <a:pt x="289943" y="398759"/>
                  <a:pt x="290633" y="397883"/>
                </a:cubicBezTo>
                <a:cubicBezTo>
                  <a:pt x="291291" y="397057"/>
                  <a:pt x="291527" y="397243"/>
                  <a:pt x="292201" y="396872"/>
                </a:cubicBezTo>
                <a:cubicBezTo>
                  <a:pt x="293346" y="396232"/>
                  <a:pt x="293431" y="395153"/>
                  <a:pt x="293886" y="393873"/>
                </a:cubicBezTo>
                <a:cubicBezTo>
                  <a:pt x="294172" y="393097"/>
                  <a:pt x="295099" y="391901"/>
                  <a:pt x="294711" y="391042"/>
                </a:cubicBezTo>
                <a:cubicBezTo>
                  <a:pt x="294357" y="390216"/>
                  <a:pt x="292875" y="390418"/>
                  <a:pt x="292959" y="389374"/>
                </a:cubicBezTo>
                <a:cubicBezTo>
                  <a:pt x="293009" y="388801"/>
                  <a:pt x="293667" y="388329"/>
                  <a:pt x="293869" y="387756"/>
                </a:cubicBezTo>
                <a:cubicBezTo>
                  <a:pt x="294088" y="387099"/>
                  <a:pt x="293953" y="386374"/>
                  <a:pt x="293886" y="385683"/>
                </a:cubicBezTo>
                <a:cubicBezTo>
                  <a:pt x="293835" y="385026"/>
                  <a:pt x="293936" y="384268"/>
                  <a:pt x="293768" y="383628"/>
                </a:cubicBezTo>
                <a:cubicBezTo>
                  <a:pt x="293632" y="383122"/>
                  <a:pt x="293228" y="382684"/>
                  <a:pt x="293178" y="382178"/>
                </a:cubicBezTo>
                <a:cubicBezTo>
                  <a:pt x="293616" y="382263"/>
                  <a:pt x="294088" y="382482"/>
                  <a:pt x="294492" y="382280"/>
                </a:cubicBezTo>
                <a:cubicBezTo>
                  <a:pt x="294273" y="381033"/>
                  <a:pt x="294004" y="379752"/>
                  <a:pt x="293987" y="378438"/>
                </a:cubicBezTo>
                <a:cubicBezTo>
                  <a:pt x="293987" y="377898"/>
                  <a:pt x="294121" y="377191"/>
                  <a:pt x="294004" y="376652"/>
                </a:cubicBezTo>
                <a:cubicBezTo>
                  <a:pt x="293717" y="375371"/>
                  <a:pt x="293514" y="376416"/>
                  <a:pt x="292824" y="375860"/>
                </a:cubicBezTo>
                <a:cubicBezTo>
                  <a:pt x="292403" y="375506"/>
                  <a:pt x="292386" y="374057"/>
                  <a:pt x="292167" y="373501"/>
                </a:cubicBezTo>
                <a:cubicBezTo>
                  <a:pt x="292150" y="373467"/>
                  <a:pt x="292150" y="373450"/>
                  <a:pt x="292133" y="373416"/>
                </a:cubicBezTo>
                <a:cubicBezTo>
                  <a:pt x="291998" y="373113"/>
                  <a:pt x="291880" y="372843"/>
                  <a:pt x="291729" y="372607"/>
                </a:cubicBezTo>
                <a:cubicBezTo>
                  <a:pt x="291577" y="372372"/>
                  <a:pt x="291409" y="372153"/>
                  <a:pt x="291190" y="371917"/>
                </a:cubicBezTo>
                <a:cubicBezTo>
                  <a:pt x="290751" y="371479"/>
                  <a:pt x="289858" y="371074"/>
                  <a:pt x="289774" y="370366"/>
                </a:cubicBezTo>
                <a:cubicBezTo>
                  <a:pt x="289656" y="369558"/>
                  <a:pt x="290212" y="369827"/>
                  <a:pt x="290347" y="369237"/>
                </a:cubicBezTo>
                <a:cubicBezTo>
                  <a:pt x="290465" y="368715"/>
                  <a:pt x="289791" y="368210"/>
                  <a:pt x="290482" y="367873"/>
                </a:cubicBezTo>
                <a:cubicBezTo>
                  <a:pt x="290768" y="367738"/>
                  <a:pt x="291796" y="368243"/>
                  <a:pt x="292099" y="368277"/>
                </a:cubicBezTo>
                <a:cubicBezTo>
                  <a:pt x="291864" y="367519"/>
                  <a:pt x="291341" y="366760"/>
                  <a:pt x="290650" y="366727"/>
                </a:cubicBezTo>
                <a:cubicBezTo>
                  <a:pt x="290195" y="366693"/>
                  <a:pt x="290027" y="367266"/>
                  <a:pt x="289504" y="366979"/>
                </a:cubicBezTo>
                <a:cubicBezTo>
                  <a:pt x="289302" y="366878"/>
                  <a:pt x="289117" y="366120"/>
                  <a:pt x="289033" y="365901"/>
                </a:cubicBezTo>
                <a:cubicBezTo>
                  <a:pt x="288325" y="364165"/>
                  <a:pt x="287331" y="363812"/>
                  <a:pt x="285679" y="364031"/>
                </a:cubicBezTo>
                <a:cubicBezTo>
                  <a:pt x="285595" y="364334"/>
                  <a:pt x="285460" y="364604"/>
                  <a:pt x="285140" y="364755"/>
                </a:cubicBezTo>
                <a:cubicBezTo>
                  <a:pt x="284871" y="364873"/>
                  <a:pt x="284601" y="364856"/>
                  <a:pt x="284416" y="365059"/>
                </a:cubicBezTo>
                <a:cubicBezTo>
                  <a:pt x="284230" y="365244"/>
                  <a:pt x="284230" y="365446"/>
                  <a:pt x="284180" y="365665"/>
                </a:cubicBezTo>
                <a:cubicBezTo>
                  <a:pt x="283978" y="366491"/>
                  <a:pt x="283472" y="367199"/>
                  <a:pt x="282697" y="367586"/>
                </a:cubicBezTo>
                <a:cubicBezTo>
                  <a:pt x="282259" y="367805"/>
                  <a:pt x="281787" y="367670"/>
                  <a:pt x="281349" y="367839"/>
                </a:cubicBezTo>
                <a:cubicBezTo>
                  <a:pt x="280894" y="368024"/>
                  <a:pt x="280961" y="368513"/>
                  <a:pt x="281063" y="368917"/>
                </a:cubicBezTo>
                <a:cubicBezTo>
                  <a:pt x="281214" y="369490"/>
                  <a:pt x="281568" y="369928"/>
                  <a:pt x="281956" y="370350"/>
                </a:cubicBezTo>
                <a:cubicBezTo>
                  <a:pt x="282326" y="370737"/>
                  <a:pt x="282798" y="371361"/>
                  <a:pt x="282545" y="371933"/>
                </a:cubicBezTo>
                <a:cubicBezTo>
                  <a:pt x="282444" y="372136"/>
                  <a:pt x="282208" y="372254"/>
                  <a:pt x="282040" y="372388"/>
                </a:cubicBezTo>
                <a:cubicBezTo>
                  <a:pt x="281821" y="372557"/>
                  <a:pt x="281585" y="372742"/>
                  <a:pt x="281332" y="372827"/>
                </a:cubicBezTo>
                <a:cubicBezTo>
                  <a:pt x="281063" y="372911"/>
                  <a:pt x="280827" y="372810"/>
                  <a:pt x="280557" y="372759"/>
                </a:cubicBezTo>
                <a:cubicBezTo>
                  <a:pt x="280338" y="372725"/>
                  <a:pt x="280169" y="372725"/>
                  <a:pt x="280001" y="372877"/>
                </a:cubicBezTo>
                <a:cubicBezTo>
                  <a:pt x="279664" y="373197"/>
                  <a:pt x="279714" y="373770"/>
                  <a:pt x="279091" y="373736"/>
                </a:cubicBezTo>
                <a:cubicBezTo>
                  <a:pt x="277844" y="373686"/>
                  <a:pt x="278451" y="372102"/>
                  <a:pt x="278468" y="371428"/>
                </a:cubicBezTo>
                <a:cubicBezTo>
                  <a:pt x="278484" y="370788"/>
                  <a:pt x="278131" y="369541"/>
                  <a:pt x="277305" y="369676"/>
                </a:cubicBezTo>
                <a:cubicBezTo>
                  <a:pt x="277289" y="370147"/>
                  <a:pt x="277372" y="370653"/>
                  <a:pt x="277271" y="371108"/>
                </a:cubicBezTo>
                <a:cubicBezTo>
                  <a:pt x="277237" y="371243"/>
                  <a:pt x="277187" y="371479"/>
                  <a:pt x="277086" y="371563"/>
                </a:cubicBezTo>
                <a:cubicBezTo>
                  <a:pt x="276884" y="371731"/>
                  <a:pt x="276530" y="371596"/>
                  <a:pt x="276294" y="371512"/>
                </a:cubicBezTo>
                <a:cubicBezTo>
                  <a:pt x="275586" y="371226"/>
                  <a:pt x="275266" y="370670"/>
                  <a:pt x="275064" y="369979"/>
                </a:cubicBezTo>
                <a:cubicBezTo>
                  <a:pt x="274980" y="369676"/>
                  <a:pt x="274862" y="368985"/>
                  <a:pt x="274542" y="368833"/>
                </a:cubicBezTo>
                <a:cubicBezTo>
                  <a:pt x="274357" y="368732"/>
                  <a:pt x="274222" y="368917"/>
                  <a:pt x="274019" y="368900"/>
                </a:cubicBezTo>
                <a:cubicBezTo>
                  <a:pt x="273717" y="368850"/>
                  <a:pt x="273649" y="368445"/>
                  <a:pt x="273397" y="368294"/>
                </a:cubicBezTo>
                <a:cubicBezTo>
                  <a:pt x="273127" y="368142"/>
                  <a:pt x="272605" y="368479"/>
                  <a:pt x="272418" y="368159"/>
                </a:cubicBezTo>
                <a:cubicBezTo>
                  <a:pt x="272300" y="367957"/>
                  <a:pt x="272536" y="367333"/>
                  <a:pt x="272048" y="367418"/>
                </a:cubicBezTo>
                <a:cubicBezTo>
                  <a:pt x="272065" y="367687"/>
                  <a:pt x="271846" y="367940"/>
                  <a:pt x="271576" y="367940"/>
                </a:cubicBezTo>
                <a:cubicBezTo>
                  <a:pt x="271374" y="367940"/>
                  <a:pt x="271240" y="367704"/>
                  <a:pt x="271020" y="367738"/>
                </a:cubicBezTo>
                <a:cubicBezTo>
                  <a:pt x="270937" y="368075"/>
                  <a:pt x="270835" y="368260"/>
                  <a:pt x="270397" y="368176"/>
                </a:cubicBezTo>
                <a:cubicBezTo>
                  <a:pt x="270161" y="368142"/>
                  <a:pt x="270010" y="368024"/>
                  <a:pt x="269824" y="367906"/>
                </a:cubicBezTo>
                <a:cubicBezTo>
                  <a:pt x="269740" y="367839"/>
                  <a:pt x="269740" y="367788"/>
                  <a:pt x="269622" y="367771"/>
                </a:cubicBezTo>
                <a:cubicBezTo>
                  <a:pt x="269335" y="367771"/>
                  <a:pt x="269386" y="368024"/>
                  <a:pt x="269403" y="368210"/>
                </a:cubicBezTo>
                <a:cubicBezTo>
                  <a:pt x="269454" y="368479"/>
                  <a:pt x="269470" y="368665"/>
                  <a:pt x="269386" y="368900"/>
                </a:cubicBezTo>
                <a:cubicBezTo>
                  <a:pt x="269302" y="369153"/>
                  <a:pt x="269082" y="369204"/>
                  <a:pt x="268863" y="369002"/>
                </a:cubicBezTo>
                <a:cubicBezTo>
                  <a:pt x="268728" y="368867"/>
                  <a:pt x="268728" y="368631"/>
                  <a:pt x="268661" y="368445"/>
                </a:cubicBezTo>
                <a:cubicBezTo>
                  <a:pt x="268644" y="368412"/>
                  <a:pt x="268627" y="368378"/>
                  <a:pt x="268610" y="368344"/>
                </a:cubicBezTo>
                <a:cubicBezTo>
                  <a:pt x="268526" y="368092"/>
                  <a:pt x="268442" y="367839"/>
                  <a:pt x="268223" y="367687"/>
                </a:cubicBezTo>
                <a:cubicBezTo>
                  <a:pt x="268189" y="367670"/>
                  <a:pt x="268172" y="367654"/>
                  <a:pt x="268155" y="367637"/>
                </a:cubicBezTo>
                <a:cubicBezTo>
                  <a:pt x="268004" y="367552"/>
                  <a:pt x="267987" y="367536"/>
                  <a:pt x="267987" y="367283"/>
                </a:cubicBezTo>
                <a:cubicBezTo>
                  <a:pt x="267987" y="367114"/>
                  <a:pt x="267987" y="366929"/>
                  <a:pt x="267987" y="366744"/>
                </a:cubicBezTo>
                <a:cubicBezTo>
                  <a:pt x="267953" y="366609"/>
                  <a:pt x="267835" y="366339"/>
                  <a:pt x="267835" y="366339"/>
                </a:cubicBezTo>
                <a:cubicBezTo>
                  <a:pt x="267818" y="366322"/>
                  <a:pt x="267818" y="366289"/>
                  <a:pt x="267801" y="366272"/>
                </a:cubicBezTo>
                <a:cubicBezTo>
                  <a:pt x="267801" y="366642"/>
                  <a:pt x="267717" y="367013"/>
                  <a:pt x="267498" y="367182"/>
                </a:cubicBezTo>
                <a:cubicBezTo>
                  <a:pt x="266706" y="367755"/>
                  <a:pt x="265880" y="367148"/>
                  <a:pt x="265510" y="366457"/>
                </a:cubicBezTo>
                <a:cubicBezTo>
                  <a:pt x="265324" y="366070"/>
                  <a:pt x="265476" y="365834"/>
                  <a:pt x="265661" y="365463"/>
                </a:cubicBezTo>
                <a:cubicBezTo>
                  <a:pt x="266032" y="364755"/>
                  <a:pt x="266083" y="364300"/>
                  <a:pt x="265510" y="363744"/>
                </a:cubicBezTo>
                <a:cubicBezTo>
                  <a:pt x="264735" y="363020"/>
                  <a:pt x="264095" y="362093"/>
                  <a:pt x="263066" y="361722"/>
                </a:cubicBezTo>
                <a:cubicBezTo>
                  <a:pt x="262746" y="361621"/>
                  <a:pt x="262173" y="361672"/>
                  <a:pt x="261971" y="361402"/>
                </a:cubicBezTo>
                <a:cubicBezTo>
                  <a:pt x="261836" y="361183"/>
                  <a:pt x="262005" y="360694"/>
                  <a:pt x="261853" y="360425"/>
                </a:cubicBezTo>
                <a:cubicBezTo>
                  <a:pt x="261533" y="359852"/>
                  <a:pt x="260674" y="359599"/>
                  <a:pt x="260337" y="358959"/>
                </a:cubicBezTo>
                <a:cubicBezTo>
                  <a:pt x="260202" y="358706"/>
                  <a:pt x="260101" y="357965"/>
                  <a:pt x="259899" y="357796"/>
                </a:cubicBezTo>
                <a:cubicBezTo>
                  <a:pt x="259107" y="357173"/>
                  <a:pt x="259511" y="358689"/>
                  <a:pt x="259629" y="358976"/>
                </a:cubicBezTo>
                <a:cubicBezTo>
                  <a:pt x="259831" y="359431"/>
                  <a:pt x="260471" y="360138"/>
                  <a:pt x="260320" y="360694"/>
                </a:cubicBezTo>
                <a:cubicBezTo>
                  <a:pt x="260202" y="361149"/>
                  <a:pt x="259427" y="361672"/>
                  <a:pt x="259073" y="361992"/>
                </a:cubicBezTo>
                <a:cubicBezTo>
                  <a:pt x="258567" y="361604"/>
                  <a:pt x="258753" y="360812"/>
                  <a:pt x="258112" y="360526"/>
                </a:cubicBezTo>
                <a:cubicBezTo>
                  <a:pt x="257961" y="360458"/>
                  <a:pt x="257742" y="360509"/>
                  <a:pt x="257573" y="360425"/>
                </a:cubicBezTo>
                <a:cubicBezTo>
                  <a:pt x="257051" y="360155"/>
                  <a:pt x="256663" y="359565"/>
                  <a:pt x="256444" y="359043"/>
                </a:cubicBezTo>
                <a:cubicBezTo>
                  <a:pt x="256074" y="358184"/>
                  <a:pt x="256360" y="357678"/>
                  <a:pt x="256630" y="356903"/>
                </a:cubicBezTo>
                <a:cubicBezTo>
                  <a:pt x="256815" y="356398"/>
                  <a:pt x="257270" y="355943"/>
                  <a:pt x="257034" y="355370"/>
                </a:cubicBezTo>
                <a:cubicBezTo>
                  <a:pt x="256798" y="354830"/>
                  <a:pt x="256124" y="354679"/>
                  <a:pt x="256562" y="354072"/>
                </a:cubicBezTo>
                <a:cubicBezTo>
                  <a:pt x="256714" y="353836"/>
                  <a:pt x="257489" y="353567"/>
                  <a:pt x="257455" y="353297"/>
                </a:cubicBezTo>
                <a:cubicBezTo>
                  <a:pt x="257438" y="353247"/>
                  <a:pt x="257320" y="353129"/>
                  <a:pt x="257169" y="353011"/>
                </a:cubicBezTo>
                <a:cubicBezTo>
                  <a:pt x="257000" y="352876"/>
                  <a:pt x="256815" y="352741"/>
                  <a:pt x="256748" y="352674"/>
                </a:cubicBezTo>
                <a:cubicBezTo>
                  <a:pt x="256663" y="352589"/>
                  <a:pt x="256562" y="352488"/>
                  <a:pt x="256461" y="352404"/>
                </a:cubicBezTo>
                <a:cubicBezTo>
                  <a:pt x="256124" y="352084"/>
                  <a:pt x="255804" y="351764"/>
                  <a:pt x="255517" y="351427"/>
                </a:cubicBezTo>
                <a:cubicBezTo>
                  <a:pt x="253984" y="349607"/>
                  <a:pt x="252434" y="347770"/>
                  <a:pt x="250682" y="346153"/>
                </a:cubicBezTo>
                <a:cubicBezTo>
                  <a:pt x="250008" y="345512"/>
                  <a:pt x="249418" y="344906"/>
                  <a:pt x="248913" y="344147"/>
                </a:cubicBezTo>
                <a:cubicBezTo>
                  <a:pt x="248761" y="343911"/>
                  <a:pt x="248441" y="343692"/>
                  <a:pt x="248526" y="343389"/>
                </a:cubicBezTo>
                <a:cubicBezTo>
                  <a:pt x="248609" y="343069"/>
                  <a:pt x="248863" y="342951"/>
                  <a:pt x="249182" y="342951"/>
                </a:cubicBezTo>
                <a:cubicBezTo>
                  <a:pt x="249705" y="342951"/>
                  <a:pt x="250379" y="343237"/>
                  <a:pt x="250715" y="343237"/>
                </a:cubicBezTo>
                <a:cubicBezTo>
                  <a:pt x="250733" y="342968"/>
                  <a:pt x="250530" y="342631"/>
                  <a:pt x="250479" y="342328"/>
                </a:cubicBezTo>
                <a:lnTo>
                  <a:pt x="250479" y="342277"/>
                </a:lnTo>
                <a:cubicBezTo>
                  <a:pt x="250446" y="341991"/>
                  <a:pt x="250479" y="341721"/>
                  <a:pt x="250430" y="341435"/>
                </a:cubicBezTo>
                <a:cubicBezTo>
                  <a:pt x="250278" y="340390"/>
                  <a:pt x="249958" y="341064"/>
                  <a:pt x="249250" y="340929"/>
                </a:cubicBezTo>
                <a:cubicBezTo>
                  <a:pt x="249232" y="340929"/>
                  <a:pt x="249217" y="340929"/>
                  <a:pt x="249182" y="340929"/>
                </a:cubicBezTo>
                <a:cubicBezTo>
                  <a:pt x="248913" y="340862"/>
                  <a:pt x="248711" y="340525"/>
                  <a:pt x="248474" y="340356"/>
                </a:cubicBezTo>
                <a:cubicBezTo>
                  <a:pt x="248322" y="340238"/>
                  <a:pt x="248172" y="340188"/>
                  <a:pt x="248003" y="340306"/>
                </a:cubicBezTo>
                <a:cubicBezTo>
                  <a:pt x="247565" y="340626"/>
                  <a:pt x="248087" y="341485"/>
                  <a:pt x="247582" y="341772"/>
                </a:cubicBezTo>
                <a:cubicBezTo>
                  <a:pt x="247346" y="341906"/>
                  <a:pt x="246570" y="341687"/>
                  <a:pt x="246318" y="341603"/>
                </a:cubicBezTo>
                <a:cubicBezTo>
                  <a:pt x="245963" y="341502"/>
                  <a:pt x="245846" y="341266"/>
                  <a:pt x="245560" y="341131"/>
                </a:cubicBezTo>
                <a:cubicBezTo>
                  <a:pt x="244801" y="340760"/>
                  <a:pt x="245274" y="341418"/>
                  <a:pt x="245156" y="341873"/>
                </a:cubicBezTo>
                <a:cubicBezTo>
                  <a:pt x="244936" y="342732"/>
                  <a:pt x="243150" y="341451"/>
                  <a:pt x="242560" y="341401"/>
                </a:cubicBezTo>
                <a:cubicBezTo>
                  <a:pt x="241735" y="341317"/>
                  <a:pt x="241718" y="341266"/>
                  <a:pt x="241482" y="340474"/>
                </a:cubicBezTo>
                <a:cubicBezTo>
                  <a:pt x="241465" y="340423"/>
                  <a:pt x="241431" y="340373"/>
                  <a:pt x="241414" y="340322"/>
                </a:cubicBezTo>
                <a:cubicBezTo>
                  <a:pt x="241195" y="340053"/>
                  <a:pt x="241009" y="339783"/>
                  <a:pt x="240606" y="339783"/>
                </a:cubicBezTo>
                <a:cubicBezTo>
                  <a:pt x="240167" y="339783"/>
                  <a:pt x="239796" y="340188"/>
                  <a:pt x="239375" y="340103"/>
                </a:cubicBezTo>
                <a:cubicBezTo>
                  <a:pt x="239004" y="340019"/>
                  <a:pt x="238650" y="339632"/>
                  <a:pt x="238263" y="339514"/>
                </a:cubicBezTo>
                <a:cubicBezTo>
                  <a:pt x="238061" y="339446"/>
                  <a:pt x="237892" y="339396"/>
                  <a:pt x="237740" y="339328"/>
                </a:cubicBezTo>
                <a:cubicBezTo>
                  <a:pt x="237488" y="339244"/>
                  <a:pt x="237252" y="339126"/>
                  <a:pt x="237016" y="338941"/>
                </a:cubicBezTo>
                <a:cubicBezTo>
                  <a:pt x="236982" y="338924"/>
                  <a:pt x="236949" y="338907"/>
                  <a:pt x="236915" y="338873"/>
                </a:cubicBezTo>
                <a:cubicBezTo>
                  <a:pt x="236595" y="338621"/>
                  <a:pt x="236409" y="338334"/>
                  <a:pt x="236055" y="338182"/>
                </a:cubicBezTo>
                <a:cubicBezTo>
                  <a:pt x="235230" y="337812"/>
                  <a:pt x="234067" y="337458"/>
                  <a:pt x="233157" y="337593"/>
                </a:cubicBezTo>
                <a:cubicBezTo>
                  <a:pt x="231809" y="337812"/>
                  <a:pt x="230663" y="336969"/>
                  <a:pt x="229753" y="336009"/>
                </a:cubicBezTo>
                <a:cubicBezTo>
                  <a:pt x="229400" y="335655"/>
                  <a:pt x="229079" y="335267"/>
                  <a:pt x="228777" y="334863"/>
                </a:cubicBezTo>
                <a:cubicBezTo>
                  <a:pt x="228591" y="334644"/>
                  <a:pt x="228422" y="334408"/>
                  <a:pt x="228255" y="334172"/>
                </a:cubicBezTo>
                <a:cubicBezTo>
                  <a:pt x="228069" y="333919"/>
                  <a:pt x="227883" y="333683"/>
                  <a:pt x="227699" y="333431"/>
                </a:cubicBezTo>
                <a:cubicBezTo>
                  <a:pt x="227057" y="332554"/>
                  <a:pt x="226316" y="331645"/>
                  <a:pt x="225743" y="330667"/>
                </a:cubicBezTo>
                <a:cubicBezTo>
                  <a:pt x="225693" y="330583"/>
                  <a:pt x="225608" y="330499"/>
                  <a:pt x="225541" y="330414"/>
                </a:cubicBezTo>
                <a:cubicBezTo>
                  <a:pt x="225103" y="329959"/>
                  <a:pt x="224631" y="329589"/>
                  <a:pt x="224158" y="329168"/>
                </a:cubicBezTo>
                <a:cubicBezTo>
                  <a:pt x="223872" y="328898"/>
                  <a:pt x="223602" y="328713"/>
                  <a:pt x="223249" y="328493"/>
                </a:cubicBezTo>
                <a:cubicBezTo>
                  <a:pt x="222962" y="328308"/>
                  <a:pt x="222776" y="328089"/>
                  <a:pt x="222625" y="327769"/>
                </a:cubicBezTo>
                <a:cubicBezTo>
                  <a:pt x="222574" y="327668"/>
                  <a:pt x="222490" y="327499"/>
                  <a:pt x="222389" y="327348"/>
                </a:cubicBezTo>
                <a:cubicBezTo>
                  <a:pt x="222102" y="326994"/>
                  <a:pt x="221816" y="326573"/>
                  <a:pt x="221581" y="326370"/>
                </a:cubicBezTo>
                <a:cubicBezTo>
                  <a:pt x="220688" y="325629"/>
                  <a:pt x="220755" y="326236"/>
                  <a:pt x="219863" y="326084"/>
                </a:cubicBezTo>
                <a:cubicBezTo>
                  <a:pt x="218987" y="325932"/>
                  <a:pt x="219525" y="325359"/>
                  <a:pt x="219105" y="324770"/>
                </a:cubicBezTo>
                <a:cubicBezTo>
                  <a:pt x="218448" y="325225"/>
                  <a:pt x="217723" y="325241"/>
                  <a:pt x="217504" y="324433"/>
                </a:cubicBezTo>
                <a:cubicBezTo>
                  <a:pt x="216812" y="324551"/>
                  <a:pt x="217486" y="325494"/>
                  <a:pt x="217520" y="325831"/>
                </a:cubicBezTo>
                <a:cubicBezTo>
                  <a:pt x="217605" y="326792"/>
                  <a:pt x="216627" y="326893"/>
                  <a:pt x="215919" y="327078"/>
                </a:cubicBezTo>
                <a:cubicBezTo>
                  <a:pt x="214925" y="327365"/>
                  <a:pt x="214217" y="327600"/>
                  <a:pt x="213426" y="328173"/>
                </a:cubicBezTo>
                <a:cubicBezTo>
                  <a:pt x="212634" y="328763"/>
                  <a:pt x="211336" y="328965"/>
                  <a:pt x="210392" y="328830"/>
                </a:cubicBezTo>
                <a:cubicBezTo>
                  <a:pt x="209550" y="328713"/>
                  <a:pt x="209365" y="328729"/>
                  <a:pt x="208589" y="328847"/>
                </a:cubicBezTo>
                <a:cubicBezTo>
                  <a:pt x="207174" y="329050"/>
                  <a:pt x="206214" y="328679"/>
                  <a:pt x="205236" y="327702"/>
                </a:cubicBezTo>
                <a:cubicBezTo>
                  <a:pt x="204411" y="326910"/>
                  <a:pt x="203214" y="326792"/>
                  <a:pt x="202271" y="326118"/>
                </a:cubicBezTo>
                <a:cubicBezTo>
                  <a:pt x="201782" y="325781"/>
                  <a:pt x="201681" y="325140"/>
                  <a:pt x="201091" y="324938"/>
                </a:cubicBezTo>
                <a:cubicBezTo>
                  <a:pt x="200822" y="324837"/>
                  <a:pt x="200535" y="324955"/>
                  <a:pt x="200249" y="324904"/>
                </a:cubicBezTo>
                <a:cubicBezTo>
                  <a:pt x="199608" y="324786"/>
                  <a:pt x="199137" y="324399"/>
                  <a:pt x="198597" y="324079"/>
                </a:cubicBezTo>
                <a:cubicBezTo>
                  <a:pt x="198008" y="323742"/>
                  <a:pt x="197098" y="323775"/>
                  <a:pt x="196542" y="323388"/>
                </a:cubicBezTo>
                <a:cubicBezTo>
                  <a:pt x="196137" y="323118"/>
                  <a:pt x="196137" y="322545"/>
                  <a:pt x="195615" y="322427"/>
                </a:cubicBezTo>
                <a:cubicBezTo>
                  <a:pt x="195160" y="322309"/>
                  <a:pt x="194604" y="322748"/>
                  <a:pt x="194132" y="322764"/>
                </a:cubicBezTo>
                <a:cubicBezTo>
                  <a:pt x="192767" y="322866"/>
                  <a:pt x="192801" y="321568"/>
                  <a:pt x="191790" y="321164"/>
                </a:cubicBezTo>
                <a:cubicBezTo>
                  <a:pt x="190948" y="320843"/>
                  <a:pt x="190628" y="321349"/>
                  <a:pt x="189887" y="320692"/>
                </a:cubicBezTo>
                <a:cubicBezTo>
                  <a:pt x="189314" y="320186"/>
                  <a:pt x="188724" y="319799"/>
                  <a:pt x="188235" y="319175"/>
                </a:cubicBezTo>
                <a:cubicBezTo>
                  <a:pt x="187865" y="318720"/>
                  <a:pt x="187292" y="318535"/>
                  <a:pt x="186988" y="318080"/>
                </a:cubicBezTo>
                <a:cubicBezTo>
                  <a:pt x="186769" y="317777"/>
                  <a:pt x="186803" y="317221"/>
                  <a:pt x="186567" y="316934"/>
                </a:cubicBezTo>
                <a:cubicBezTo>
                  <a:pt x="186365" y="316715"/>
                  <a:pt x="185944" y="316597"/>
                  <a:pt x="185691" y="316412"/>
                </a:cubicBezTo>
                <a:cubicBezTo>
                  <a:pt x="185219" y="316075"/>
                  <a:pt x="185118" y="315890"/>
                  <a:pt x="184511" y="315923"/>
                </a:cubicBezTo>
                <a:cubicBezTo>
                  <a:pt x="184073" y="315940"/>
                  <a:pt x="183669" y="316210"/>
                  <a:pt x="183248" y="315940"/>
                </a:cubicBezTo>
                <a:cubicBezTo>
                  <a:pt x="182995" y="315755"/>
                  <a:pt x="182928" y="315350"/>
                  <a:pt x="182658" y="315165"/>
                </a:cubicBezTo>
                <a:cubicBezTo>
                  <a:pt x="182287" y="315350"/>
                  <a:pt x="181647" y="316058"/>
                  <a:pt x="181293" y="316075"/>
                </a:cubicBezTo>
                <a:cubicBezTo>
                  <a:pt x="180854" y="316109"/>
                  <a:pt x="180164" y="315350"/>
                  <a:pt x="179810" y="315131"/>
                </a:cubicBezTo>
                <a:cubicBezTo>
                  <a:pt x="179068" y="314659"/>
                  <a:pt x="178934" y="314221"/>
                  <a:pt x="178377" y="313615"/>
                </a:cubicBezTo>
                <a:cubicBezTo>
                  <a:pt x="178041" y="313244"/>
                  <a:pt x="177788" y="313193"/>
                  <a:pt x="177551" y="312755"/>
                </a:cubicBezTo>
                <a:cubicBezTo>
                  <a:pt x="177299" y="312250"/>
                  <a:pt x="177349" y="311626"/>
                  <a:pt x="176878" y="311205"/>
                </a:cubicBezTo>
                <a:cubicBezTo>
                  <a:pt x="176372" y="310750"/>
                  <a:pt x="175967" y="311188"/>
                  <a:pt x="175546" y="310919"/>
                </a:cubicBezTo>
                <a:cubicBezTo>
                  <a:pt x="175378" y="310818"/>
                  <a:pt x="175125" y="310262"/>
                  <a:pt x="174940" y="310093"/>
                </a:cubicBezTo>
                <a:cubicBezTo>
                  <a:pt x="173912" y="309250"/>
                  <a:pt x="172665" y="309385"/>
                  <a:pt x="172210" y="307936"/>
                </a:cubicBezTo>
                <a:cubicBezTo>
                  <a:pt x="171957" y="307144"/>
                  <a:pt x="172075" y="306790"/>
                  <a:pt x="171553" y="306066"/>
                </a:cubicBezTo>
                <a:cubicBezTo>
                  <a:pt x="170862" y="305105"/>
                  <a:pt x="170643" y="304094"/>
                  <a:pt x="171873" y="303572"/>
                </a:cubicBezTo>
                <a:cubicBezTo>
                  <a:pt x="172311" y="303387"/>
                  <a:pt x="173069" y="303454"/>
                  <a:pt x="173204" y="303033"/>
                </a:cubicBezTo>
                <a:cubicBezTo>
                  <a:pt x="173474" y="302258"/>
                  <a:pt x="172597" y="302628"/>
                  <a:pt x="172395" y="302207"/>
                </a:cubicBezTo>
                <a:cubicBezTo>
                  <a:pt x="172243" y="301887"/>
                  <a:pt x="172766" y="301213"/>
                  <a:pt x="172951" y="300977"/>
                </a:cubicBezTo>
                <a:cubicBezTo>
                  <a:pt x="173254" y="300606"/>
                  <a:pt x="173625" y="300505"/>
                  <a:pt x="173962" y="300185"/>
                </a:cubicBezTo>
                <a:cubicBezTo>
                  <a:pt x="174755" y="299444"/>
                  <a:pt x="174181" y="297995"/>
                  <a:pt x="173693" y="297219"/>
                </a:cubicBezTo>
                <a:cubicBezTo>
                  <a:pt x="173541" y="296950"/>
                  <a:pt x="173474" y="296983"/>
                  <a:pt x="173356" y="296680"/>
                </a:cubicBezTo>
                <a:cubicBezTo>
                  <a:pt x="173305" y="296562"/>
                  <a:pt x="173254" y="296259"/>
                  <a:pt x="173221" y="296124"/>
                </a:cubicBezTo>
                <a:cubicBezTo>
                  <a:pt x="173103" y="295534"/>
                  <a:pt x="172816" y="294911"/>
                  <a:pt x="172749" y="294338"/>
                </a:cubicBezTo>
                <a:cubicBezTo>
                  <a:pt x="172614" y="293411"/>
                  <a:pt x="172783" y="292468"/>
                  <a:pt x="172597" y="291575"/>
                </a:cubicBezTo>
                <a:cubicBezTo>
                  <a:pt x="172496" y="291136"/>
                  <a:pt x="172328" y="290951"/>
                  <a:pt x="172058" y="290665"/>
                </a:cubicBezTo>
                <a:cubicBezTo>
                  <a:pt x="171856" y="290446"/>
                  <a:pt x="171738" y="290311"/>
                  <a:pt x="171654" y="290193"/>
                </a:cubicBezTo>
                <a:lnTo>
                  <a:pt x="171553" y="290193"/>
                </a:lnTo>
                <a:cubicBezTo>
                  <a:pt x="171553" y="289721"/>
                  <a:pt x="171047" y="289502"/>
                  <a:pt x="170811" y="289098"/>
                </a:cubicBezTo>
                <a:cubicBezTo>
                  <a:pt x="170643" y="288794"/>
                  <a:pt x="170592" y="288457"/>
                  <a:pt x="170474" y="288120"/>
                </a:cubicBezTo>
                <a:cubicBezTo>
                  <a:pt x="170272" y="287581"/>
                  <a:pt x="169952" y="287126"/>
                  <a:pt x="169699" y="286604"/>
                </a:cubicBezTo>
                <a:cubicBezTo>
                  <a:pt x="169497" y="286199"/>
                  <a:pt x="169328" y="285812"/>
                  <a:pt x="169228" y="285374"/>
                </a:cubicBezTo>
                <a:cubicBezTo>
                  <a:pt x="168924" y="284110"/>
                  <a:pt x="168167" y="284582"/>
                  <a:pt x="167122" y="283925"/>
                </a:cubicBezTo>
                <a:cubicBezTo>
                  <a:pt x="166836" y="283739"/>
                  <a:pt x="166414" y="283301"/>
                  <a:pt x="166364" y="282930"/>
                </a:cubicBezTo>
                <a:cubicBezTo>
                  <a:pt x="166313" y="282644"/>
                  <a:pt x="166600" y="282560"/>
                  <a:pt x="166532" y="282273"/>
                </a:cubicBezTo>
                <a:cubicBezTo>
                  <a:pt x="166397" y="281835"/>
                  <a:pt x="165858" y="281734"/>
                  <a:pt x="165572" y="281498"/>
                </a:cubicBezTo>
                <a:cubicBezTo>
                  <a:pt x="164915" y="280959"/>
                  <a:pt x="164611" y="279965"/>
                  <a:pt x="164459" y="279156"/>
                </a:cubicBezTo>
                <a:cubicBezTo>
                  <a:pt x="164593" y="279190"/>
                  <a:pt x="164779" y="279122"/>
                  <a:pt x="164898" y="279139"/>
                </a:cubicBezTo>
                <a:cubicBezTo>
                  <a:pt x="165151" y="278094"/>
                  <a:pt x="163701" y="278061"/>
                  <a:pt x="163161" y="277740"/>
                </a:cubicBezTo>
                <a:cubicBezTo>
                  <a:pt x="162841" y="277538"/>
                  <a:pt x="162875" y="277117"/>
                  <a:pt x="162640" y="276965"/>
                </a:cubicBezTo>
                <a:cubicBezTo>
                  <a:pt x="162336" y="276746"/>
                  <a:pt x="161410" y="276915"/>
                  <a:pt x="161055" y="276831"/>
                </a:cubicBezTo>
                <a:cubicBezTo>
                  <a:pt x="161442" y="276578"/>
                  <a:pt x="162352" y="276106"/>
                  <a:pt x="162049" y="275617"/>
                </a:cubicBezTo>
                <a:cubicBezTo>
                  <a:pt x="161493" y="274775"/>
                  <a:pt x="161089" y="275836"/>
                  <a:pt x="160752" y="275921"/>
                </a:cubicBezTo>
                <a:cubicBezTo>
                  <a:pt x="159656" y="276190"/>
                  <a:pt x="160381" y="274455"/>
                  <a:pt x="160650" y="274050"/>
                </a:cubicBezTo>
                <a:cubicBezTo>
                  <a:pt x="160937" y="273629"/>
                  <a:pt x="161174" y="273713"/>
                  <a:pt x="161528" y="273494"/>
                </a:cubicBezTo>
                <a:cubicBezTo>
                  <a:pt x="162168" y="273107"/>
                  <a:pt x="161864" y="273208"/>
                  <a:pt x="161628" y="272652"/>
                </a:cubicBezTo>
                <a:cubicBezTo>
                  <a:pt x="161375" y="272062"/>
                  <a:pt x="161612" y="271135"/>
                  <a:pt x="161258" y="270663"/>
                </a:cubicBezTo>
                <a:cubicBezTo>
                  <a:pt x="160870" y="270141"/>
                  <a:pt x="159943" y="270158"/>
                  <a:pt x="159353" y="270040"/>
                </a:cubicBezTo>
                <a:cubicBezTo>
                  <a:pt x="159437" y="269720"/>
                  <a:pt x="159808" y="269147"/>
                  <a:pt x="159656" y="268793"/>
                </a:cubicBezTo>
                <a:cubicBezTo>
                  <a:pt x="159505" y="268473"/>
                  <a:pt x="159151" y="268490"/>
                  <a:pt x="158797" y="268372"/>
                </a:cubicBezTo>
                <a:cubicBezTo>
                  <a:pt x="158443" y="267833"/>
                  <a:pt x="157247" y="267664"/>
                  <a:pt x="156960" y="267007"/>
                </a:cubicBezTo>
                <a:cubicBezTo>
                  <a:pt x="156455" y="265895"/>
                  <a:pt x="158443" y="265002"/>
                  <a:pt x="157634" y="264210"/>
                </a:cubicBezTo>
                <a:cubicBezTo>
                  <a:pt x="157297" y="263890"/>
                  <a:pt x="156775" y="264092"/>
                  <a:pt x="156371" y="263974"/>
                </a:cubicBezTo>
                <a:cubicBezTo>
                  <a:pt x="155764" y="263788"/>
                  <a:pt x="155966" y="263536"/>
                  <a:pt x="155494" y="263148"/>
                </a:cubicBezTo>
                <a:cubicBezTo>
                  <a:pt x="155056" y="262794"/>
                  <a:pt x="154483" y="262963"/>
                  <a:pt x="154096" y="262525"/>
                </a:cubicBezTo>
                <a:cubicBezTo>
                  <a:pt x="153809" y="262205"/>
                  <a:pt x="153742" y="261682"/>
                  <a:pt x="153489" y="261328"/>
                </a:cubicBezTo>
                <a:cubicBezTo>
                  <a:pt x="152899" y="260435"/>
                  <a:pt x="152630" y="260250"/>
                  <a:pt x="152579" y="259104"/>
                </a:cubicBezTo>
                <a:cubicBezTo>
                  <a:pt x="152562" y="258363"/>
                  <a:pt x="152512" y="257975"/>
                  <a:pt x="152579" y="257267"/>
                </a:cubicBezTo>
                <a:cubicBezTo>
                  <a:pt x="152613" y="256930"/>
                  <a:pt x="152613" y="256492"/>
                  <a:pt x="152444" y="256189"/>
                </a:cubicBezTo>
                <a:cubicBezTo>
                  <a:pt x="152259" y="255886"/>
                  <a:pt x="152091" y="255970"/>
                  <a:pt x="151888" y="255684"/>
                </a:cubicBezTo>
                <a:cubicBezTo>
                  <a:pt x="151501" y="255178"/>
                  <a:pt x="151519" y="254470"/>
                  <a:pt x="151451" y="253864"/>
                </a:cubicBezTo>
                <a:cubicBezTo>
                  <a:pt x="151282" y="252128"/>
                  <a:pt x="150018" y="250965"/>
                  <a:pt x="150675" y="249078"/>
                </a:cubicBezTo>
                <a:cubicBezTo>
                  <a:pt x="150726" y="249044"/>
                  <a:pt x="150793" y="249078"/>
                  <a:pt x="150860" y="249061"/>
                </a:cubicBezTo>
                <a:cubicBezTo>
                  <a:pt x="151265" y="248253"/>
                  <a:pt x="153641" y="247225"/>
                  <a:pt x="151956" y="246281"/>
                </a:cubicBezTo>
                <a:cubicBezTo>
                  <a:pt x="151315" y="245927"/>
                  <a:pt x="150658" y="246129"/>
                  <a:pt x="150153" y="245624"/>
                </a:cubicBezTo>
                <a:cubicBezTo>
                  <a:pt x="149934" y="245405"/>
                  <a:pt x="149900" y="245085"/>
                  <a:pt x="149732" y="244866"/>
                </a:cubicBezTo>
                <a:cubicBezTo>
                  <a:pt x="149209" y="244175"/>
                  <a:pt x="148940" y="244630"/>
                  <a:pt x="148249" y="244967"/>
                </a:cubicBezTo>
                <a:cubicBezTo>
                  <a:pt x="147204" y="245472"/>
                  <a:pt x="146884" y="245203"/>
                  <a:pt x="146311" y="244444"/>
                </a:cubicBezTo>
                <a:cubicBezTo>
                  <a:pt x="146076" y="244124"/>
                  <a:pt x="145755" y="243939"/>
                  <a:pt x="145401" y="243838"/>
                </a:cubicBezTo>
                <a:cubicBezTo>
                  <a:pt x="145384" y="243956"/>
                  <a:pt x="145334" y="244091"/>
                  <a:pt x="145249" y="244242"/>
                </a:cubicBezTo>
                <a:cubicBezTo>
                  <a:pt x="144862" y="244967"/>
                  <a:pt x="144120" y="245371"/>
                  <a:pt x="143969" y="246247"/>
                </a:cubicBezTo>
                <a:cubicBezTo>
                  <a:pt x="143868" y="246854"/>
                  <a:pt x="143918" y="247461"/>
                  <a:pt x="143835" y="248067"/>
                </a:cubicBezTo>
                <a:cubicBezTo>
                  <a:pt x="143783" y="248387"/>
                  <a:pt x="143615" y="248674"/>
                  <a:pt x="143581" y="248994"/>
                </a:cubicBezTo>
                <a:cubicBezTo>
                  <a:pt x="143514" y="249314"/>
                  <a:pt x="143632" y="249668"/>
                  <a:pt x="143564" y="250005"/>
                </a:cubicBezTo>
                <a:cubicBezTo>
                  <a:pt x="143480" y="250460"/>
                  <a:pt x="143278" y="250831"/>
                  <a:pt x="143042" y="251184"/>
                </a:cubicBezTo>
                <a:cubicBezTo>
                  <a:pt x="143042" y="251521"/>
                  <a:pt x="143008" y="251909"/>
                  <a:pt x="143008" y="252128"/>
                </a:cubicBezTo>
                <a:cubicBezTo>
                  <a:pt x="143076" y="252684"/>
                  <a:pt x="143194" y="253375"/>
                  <a:pt x="143581" y="253779"/>
                </a:cubicBezTo>
                <a:cubicBezTo>
                  <a:pt x="143800" y="254015"/>
                  <a:pt x="144171" y="254083"/>
                  <a:pt x="144373" y="254352"/>
                </a:cubicBezTo>
                <a:cubicBezTo>
                  <a:pt x="144542" y="254571"/>
                  <a:pt x="144592" y="254908"/>
                  <a:pt x="144710" y="255178"/>
                </a:cubicBezTo>
                <a:cubicBezTo>
                  <a:pt x="144963" y="255700"/>
                  <a:pt x="145468" y="256071"/>
                  <a:pt x="145704" y="256627"/>
                </a:cubicBezTo>
                <a:cubicBezTo>
                  <a:pt x="145923" y="257116"/>
                  <a:pt x="145586" y="257756"/>
                  <a:pt x="145789" y="258177"/>
                </a:cubicBezTo>
                <a:cubicBezTo>
                  <a:pt x="145957" y="258514"/>
                  <a:pt x="146698" y="258363"/>
                  <a:pt x="146412" y="258986"/>
                </a:cubicBezTo>
                <a:cubicBezTo>
                  <a:pt x="147305" y="259256"/>
                  <a:pt x="146547" y="260317"/>
                  <a:pt x="147558" y="260789"/>
                </a:cubicBezTo>
                <a:cubicBezTo>
                  <a:pt x="147271" y="261345"/>
                  <a:pt x="148316" y="261615"/>
                  <a:pt x="148215" y="262272"/>
                </a:cubicBezTo>
                <a:cubicBezTo>
                  <a:pt x="148164" y="262693"/>
                  <a:pt x="147760" y="263165"/>
                  <a:pt x="147676" y="263603"/>
                </a:cubicBezTo>
                <a:cubicBezTo>
                  <a:pt x="147474" y="264917"/>
                  <a:pt x="148687" y="265019"/>
                  <a:pt x="148855" y="266164"/>
                </a:cubicBezTo>
                <a:cubicBezTo>
                  <a:pt x="148923" y="266636"/>
                  <a:pt x="148906" y="266939"/>
                  <a:pt x="149109" y="267378"/>
                </a:cubicBezTo>
                <a:cubicBezTo>
                  <a:pt x="149293" y="267765"/>
                  <a:pt x="149580" y="268136"/>
                  <a:pt x="149715" y="268557"/>
                </a:cubicBezTo>
                <a:cubicBezTo>
                  <a:pt x="149849" y="268945"/>
                  <a:pt x="149529" y="270882"/>
                  <a:pt x="150018" y="270849"/>
                </a:cubicBezTo>
                <a:cubicBezTo>
                  <a:pt x="150069" y="270478"/>
                  <a:pt x="150102" y="268894"/>
                  <a:pt x="150609" y="268894"/>
                </a:cubicBezTo>
                <a:cubicBezTo>
                  <a:pt x="150574" y="269164"/>
                  <a:pt x="150574" y="269416"/>
                  <a:pt x="150641" y="269703"/>
                </a:cubicBezTo>
                <a:cubicBezTo>
                  <a:pt x="150759" y="270175"/>
                  <a:pt x="151214" y="270461"/>
                  <a:pt x="151349" y="270916"/>
                </a:cubicBezTo>
                <a:cubicBezTo>
                  <a:pt x="151467" y="271405"/>
                  <a:pt x="151534" y="272348"/>
                  <a:pt x="151484" y="272837"/>
                </a:cubicBezTo>
                <a:cubicBezTo>
                  <a:pt x="151417" y="273427"/>
                  <a:pt x="150978" y="273932"/>
                  <a:pt x="151029" y="274539"/>
                </a:cubicBezTo>
                <a:cubicBezTo>
                  <a:pt x="151080" y="275028"/>
                  <a:pt x="151400" y="275516"/>
                  <a:pt x="151619" y="275954"/>
                </a:cubicBezTo>
                <a:cubicBezTo>
                  <a:pt x="151737" y="276190"/>
                  <a:pt x="152074" y="276696"/>
                  <a:pt x="152057" y="276965"/>
                </a:cubicBezTo>
                <a:cubicBezTo>
                  <a:pt x="152040" y="277437"/>
                  <a:pt x="151603" y="277673"/>
                  <a:pt x="151821" y="278195"/>
                </a:cubicBezTo>
                <a:cubicBezTo>
                  <a:pt x="151989" y="278600"/>
                  <a:pt x="152512" y="278802"/>
                  <a:pt x="152647" y="279206"/>
                </a:cubicBezTo>
                <a:cubicBezTo>
                  <a:pt x="152731" y="279459"/>
                  <a:pt x="152663" y="279763"/>
                  <a:pt x="152680" y="280015"/>
                </a:cubicBezTo>
                <a:cubicBezTo>
                  <a:pt x="152697" y="280369"/>
                  <a:pt x="152832" y="280757"/>
                  <a:pt x="152630" y="281077"/>
                </a:cubicBezTo>
                <a:cubicBezTo>
                  <a:pt x="152293" y="281582"/>
                  <a:pt x="151787" y="281397"/>
                  <a:pt x="151838" y="282155"/>
                </a:cubicBezTo>
                <a:cubicBezTo>
                  <a:pt x="151888" y="283065"/>
                  <a:pt x="152242" y="283099"/>
                  <a:pt x="153051" y="283335"/>
                </a:cubicBezTo>
                <a:cubicBezTo>
                  <a:pt x="153102" y="283807"/>
                  <a:pt x="153186" y="284380"/>
                  <a:pt x="153843" y="284110"/>
                </a:cubicBezTo>
                <a:cubicBezTo>
                  <a:pt x="153742" y="283520"/>
                  <a:pt x="154062" y="282088"/>
                  <a:pt x="154685" y="282964"/>
                </a:cubicBezTo>
                <a:cubicBezTo>
                  <a:pt x="154854" y="283183"/>
                  <a:pt x="154871" y="283604"/>
                  <a:pt x="155022" y="283857"/>
                </a:cubicBezTo>
                <a:cubicBezTo>
                  <a:pt x="155242" y="284245"/>
                  <a:pt x="155562" y="284531"/>
                  <a:pt x="155764" y="284919"/>
                </a:cubicBezTo>
                <a:cubicBezTo>
                  <a:pt x="156034" y="285407"/>
                  <a:pt x="156151" y="285947"/>
                  <a:pt x="156421" y="286435"/>
                </a:cubicBezTo>
                <a:cubicBezTo>
                  <a:pt x="156658" y="286840"/>
                  <a:pt x="157011" y="287143"/>
                  <a:pt x="157011" y="287648"/>
                </a:cubicBezTo>
                <a:cubicBezTo>
                  <a:pt x="157078" y="289502"/>
                  <a:pt x="155848" y="290378"/>
                  <a:pt x="154129" y="290361"/>
                </a:cubicBezTo>
                <a:cubicBezTo>
                  <a:pt x="154315" y="289704"/>
                  <a:pt x="154584" y="288592"/>
                  <a:pt x="154028" y="288036"/>
                </a:cubicBezTo>
                <a:cubicBezTo>
                  <a:pt x="153658" y="287682"/>
                  <a:pt x="153220" y="287598"/>
                  <a:pt x="152950" y="287109"/>
                </a:cubicBezTo>
                <a:cubicBezTo>
                  <a:pt x="152765" y="286755"/>
                  <a:pt x="152749" y="286368"/>
                  <a:pt x="152529" y="286048"/>
                </a:cubicBezTo>
                <a:cubicBezTo>
                  <a:pt x="152208" y="285576"/>
                  <a:pt x="151619" y="285222"/>
                  <a:pt x="151197" y="284834"/>
                </a:cubicBezTo>
                <a:cubicBezTo>
                  <a:pt x="150743" y="284413"/>
                  <a:pt x="150355" y="284009"/>
                  <a:pt x="149816" y="283689"/>
                </a:cubicBezTo>
                <a:cubicBezTo>
                  <a:pt x="149192" y="283352"/>
                  <a:pt x="148603" y="282998"/>
                  <a:pt x="148316" y="282307"/>
                </a:cubicBezTo>
                <a:cubicBezTo>
                  <a:pt x="147945" y="281380"/>
                  <a:pt x="148114" y="282240"/>
                  <a:pt x="147406" y="281835"/>
                </a:cubicBezTo>
                <a:cubicBezTo>
                  <a:pt x="147103" y="281667"/>
                  <a:pt x="146867" y="280302"/>
                  <a:pt x="146732" y="279965"/>
                </a:cubicBezTo>
                <a:cubicBezTo>
                  <a:pt x="146513" y="279409"/>
                  <a:pt x="146446" y="278802"/>
                  <a:pt x="146648" y="278212"/>
                </a:cubicBezTo>
                <a:cubicBezTo>
                  <a:pt x="146951" y="277319"/>
                  <a:pt x="147912" y="276915"/>
                  <a:pt x="147694" y="275870"/>
                </a:cubicBezTo>
                <a:cubicBezTo>
                  <a:pt x="147592" y="275398"/>
                  <a:pt x="147238" y="274994"/>
                  <a:pt x="147187" y="274522"/>
                </a:cubicBezTo>
                <a:cubicBezTo>
                  <a:pt x="147170" y="274236"/>
                  <a:pt x="147322" y="274033"/>
                  <a:pt x="147356" y="273747"/>
                </a:cubicBezTo>
                <a:cubicBezTo>
                  <a:pt x="147423" y="272921"/>
                  <a:pt x="146513" y="272500"/>
                  <a:pt x="145957" y="272045"/>
                </a:cubicBezTo>
                <a:cubicBezTo>
                  <a:pt x="145131" y="271371"/>
                  <a:pt x="144609" y="271000"/>
                  <a:pt x="144609" y="269922"/>
                </a:cubicBezTo>
                <a:cubicBezTo>
                  <a:pt x="144609" y="269265"/>
                  <a:pt x="144425" y="268355"/>
                  <a:pt x="143835" y="269197"/>
                </a:cubicBezTo>
                <a:cubicBezTo>
                  <a:pt x="143632" y="269467"/>
                  <a:pt x="143497" y="269804"/>
                  <a:pt x="143210" y="270023"/>
                </a:cubicBezTo>
                <a:cubicBezTo>
                  <a:pt x="142840" y="270326"/>
                  <a:pt x="142806" y="270208"/>
                  <a:pt x="142452" y="270225"/>
                </a:cubicBezTo>
                <a:cubicBezTo>
                  <a:pt x="141239" y="270343"/>
                  <a:pt x="141913" y="269871"/>
                  <a:pt x="141492" y="269046"/>
                </a:cubicBezTo>
                <a:cubicBezTo>
                  <a:pt x="141087" y="268237"/>
                  <a:pt x="140784" y="269585"/>
                  <a:pt x="140059" y="269046"/>
                </a:cubicBezTo>
                <a:cubicBezTo>
                  <a:pt x="139773" y="268827"/>
                  <a:pt x="139840" y="268085"/>
                  <a:pt x="139436" y="267816"/>
                </a:cubicBezTo>
                <a:cubicBezTo>
                  <a:pt x="139251" y="267681"/>
                  <a:pt x="138981" y="267833"/>
                  <a:pt x="138829" y="267613"/>
                </a:cubicBezTo>
                <a:cubicBezTo>
                  <a:pt x="138711" y="267428"/>
                  <a:pt x="138863" y="267057"/>
                  <a:pt x="138863" y="266855"/>
                </a:cubicBezTo>
                <a:cubicBezTo>
                  <a:pt x="138846" y="265811"/>
                  <a:pt x="138054" y="266030"/>
                  <a:pt x="137245" y="265558"/>
                </a:cubicBezTo>
                <a:cubicBezTo>
                  <a:pt x="136352" y="265019"/>
                  <a:pt x="136336" y="264345"/>
                  <a:pt x="137363" y="264328"/>
                </a:cubicBezTo>
                <a:cubicBezTo>
                  <a:pt x="138071" y="264311"/>
                  <a:pt x="138678" y="264496"/>
                  <a:pt x="139335" y="264631"/>
                </a:cubicBezTo>
                <a:cubicBezTo>
                  <a:pt x="140043" y="264783"/>
                  <a:pt x="139958" y="264378"/>
                  <a:pt x="140514" y="264125"/>
                </a:cubicBezTo>
                <a:cubicBezTo>
                  <a:pt x="140599" y="264378"/>
                  <a:pt x="141003" y="265474"/>
                  <a:pt x="141290" y="265558"/>
                </a:cubicBezTo>
                <a:cubicBezTo>
                  <a:pt x="141964" y="265743"/>
                  <a:pt x="141492" y="264462"/>
                  <a:pt x="141407" y="264243"/>
                </a:cubicBezTo>
                <a:cubicBezTo>
                  <a:pt x="141205" y="263620"/>
                  <a:pt x="141492" y="263418"/>
                  <a:pt x="141829" y="262879"/>
                </a:cubicBezTo>
                <a:cubicBezTo>
                  <a:pt x="142149" y="262322"/>
                  <a:pt x="142604" y="261750"/>
                  <a:pt x="142739" y="261126"/>
                </a:cubicBezTo>
                <a:cubicBezTo>
                  <a:pt x="142840" y="260705"/>
                  <a:pt x="142873" y="260065"/>
                  <a:pt x="142739" y="259610"/>
                </a:cubicBezTo>
                <a:cubicBezTo>
                  <a:pt x="142553" y="258952"/>
                  <a:pt x="142031" y="258885"/>
                  <a:pt x="141492" y="258481"/>
                </a:cubicBezTo>
                <a:cubicBezTo>
                  <a:pt x="140733" y="257908"/>
                  <a:pt x="140717" y="256779"/>
                  <a:pt x="139840" y="256307"/>
                </a:cubicBezTo>
                <a:cubicBezTo>
                  <a:pt x="139402" y="256071"/>
                  <a:pt x="139166" y="256122"/>
                  <a:pt x="138981" y="255582"/>
                </a:cubicBezTo>
                <a:cubicBezTo>
                  <a:pt x="138964" y="255515"/>
                  <a:pt x="138947" y="255448"/>
                  <a:pt x="138930" y="255397"/>
                </a:cubicBezTo>
                <a:cubicBezTo>
                  <a:pt x="138661" y="255313"/>
                  <a:pt x="138358" y="255212"/>
                  <a:pt x="138273" y="255144"/>
                </a:cubicBezTo>
                <a:cubicBezTo>
                  <a:pt x="137919" y="254841"/>
                  <a:pt x="138172" y="254875"/>
                  <a:pt x="138122" y="254453"/>
                </a:cubicBezTo>
                <a:cubicBezTo>
                  <a:pt x="138054" y="253695"/>
                  <a:pt x="137229" y="253493"/>
                  <a:pt x="137667" y="252650"/>
                </a:cubicBezTo>
                <a:cubicBezTo>
                  <a:pt x="137936" y="252162"/>
                  <a:pt x="138374" y="251791"/>
                  <a:pt x="137903" y="251134"/>
                </a:cubicBezTo>
                <a:cubicBezTo>
                  <a:pt x="137515" y="250595"/>
                  <a:pt x="137094" y="250628"/>
                  <a:pt x="137363" y="249820"/>
                </a:cubicBezTo>
                <a:cubicBezTo>
                  <a:pt x="137515" y="249314"/>
                  <a:pt x="138054" y="248960"/>
                  <a:pt x="137835" y="248387"/>
                </a:cubicBezTo>
                <a:cubicBezTo>
                  <a:pt x="137751" y="248135"/>
                  <a:pt x="137498" y="248017"/>
                  <a:pt x="137414" y="247747"/>
                </a:cubicBezTo>
                <a:cubicBezTo>
                  <a:pt x="137363" y="247562"/>
                  <a:pt x="137448" y="247309"/>
                  <a:pt x="137414" y="247124"/>
                </a:cubicBezTo>
                <a:cubicBezTo>
                  <a:pt x="137363" y="246753"/>
                  <a:pt x="137229" y="246365"/>
                  <a:pt x="137094" y="246011"/>
                </a:cubicBezTo>
                <a:cubicBezTo>
                  <a:pt x="136925" y="245573"/>
                  <a:pt x="136504" y="243636"/>
                  <a:pt x="137347" y="243838"/>
                </a:cubicBezTo>
                <a:cubicBezTo>
                  <a:pt x="137380" y="243568"/>
                  <a:pt x="137262" y="243366"/>
                  <a:pt x="137195" y="243113"/>
                </a:cubicBezTo>
                <a:cubicBezTo>
                  <a:pt x="137094" y="242793"/>
                  <a:pt x="137094" y="242523"/>
                  <a:pt x="137094" y="242186"/>
                </a:cubicBezTo>
                <a:cubicBezTo>
                  <a:pt x="137077" y="241580"/>
                  <a:pt x="136706" y="241142"/>
                  <a:pt x="136689" y="240586"/>
                </a:cubicBezTo>
                <a:cubicBezTo>
                  <a:pt x="136689" y="240501"/>
                  <a:pt x="136689" y="240434"/>
                  <a:pt x="136706" y="240367"/>
                </a:cubicBezTo>
                <a:cubicBezTo>
                  <a:pt x="136740" y="239996"/>
                  <a:pt x="136925" y="239760"/>
                  <a:pt x="136807" y="239524"/>
                </a:cubicBezTo>
                <a:cubicBezTo>
                  <a:pt x="136774" y="239423"/>
                  <a:pt x="136689" y="239322"/>
                  <a:pt x="136555" y="239221"/>
                </a:cubicBezTo>
                <a:cubicBezTo>
                  <a:pt x="136218" y="238985"/>
                  <a:pt x="136032" y="239086"/>
                  <a:pt x="136032" y="238732"/>
                </a:cubicBezTo>
                <a:cubicBezTo>
                  <a:pt x="136049" y="238463"/>
                  <a:pt x="136470" y="238075"/>
                  <a:pt x="136538" y="237789"/>
                </a:cubicBezTo>
                <a:cubicBezTo>
                  <a:pt x="136689" y="237165"/>
                  <a:pt x="136251" y="236390"/>
                  <a:pt x="136083" y="235817"/>
                </a:cubicBezTo>
                <a:cubicBezTo>
                  <a:pt x="135830" y="235008"/>
                  <a:pt x="135628" y="234536"/>
                  <a:pt x="135105" y="233829"/>
                </a:cubicBezTo>
                <a:cubicBezTo>
                  <a:pt x="134634" y="233188"/>
                  <a:pt x="134465" y="233610"/>
                  <a:pt x="133825" y="233576"/>
                </a:cubicBezTo>
                <a:cubicBezTo>
                  <a:pt x="133050" y="233542"/>
                  <a:pt x="133437" y="233087"/>
                  <a:pt x="133522" y="232599"/>
                </a:cubicBezTo>
                <a:cubicBezTo>
                  <a:pt x="133724" y="231487"/>
                  <a:pt x="132814" y="231335"/>
                  <a:pt x="131921" y="231369"/>
                </a:cubicBezTo>
                <a:cubicBezTo>
                  <a:pt x="131634" y="231369"/>
                  <a:pt x="131112" y="231604"/>
                  <a:pt x="130859" y="231335"/>
                </a:cubicBezTo>
                <a:cubicBezTo>
                  <a:pt x="130590" y="231048"/>
                  <a:pt x="131062" y="230728"/>
                  <a:pt x="130893" y="230307"/>
                </a:cubicBezTo>
                <a:cubicBezTo>
                  <a:pt x="130488" y="229313"/>
                  <a:pt x="129461" y="229549"/>
                  <a:pt x="128669" y="229599"/>
                </a:cubicBezTo>
                <a:cubicBezTo>
                  <a:pt x="128113" y="229633"/>
                  <a:pt x="127573" y="229313"/>
                  <a:pt x="127000" y="229397"/>
                </a:cubicBezTo>
                <a:cubicBezTo>
                  <a:pt x="126630" y="229448"/>
                  <a:pt x="126411" y="229717"/>
                  <a:pt x="126074" y="229549"/>
                </a:cubicBezTo>
                <a:cubicBezTo>
                  <a:pt x="124911" y="229026"/>
                  <a:pt x="125636" y="227965"/>
                  <a:pt x="126023" y="227223"/>
                </a:cubicBezTo>
                <a:cubicBezTo>
                  <a:pt x="126175" y="226937"/>
                  <a:pt x="126343" y="226549"/>
                  <a:pt x="126293" y="226196"/>
                </a:cubicBezTo>
                <a:cubicBezTo>
                  <a:pt x="126209" y="225707"/>
                  <a:pt x="125905" y="225842"/>
                  <a:pt x="125703" y="225404"/>
                </a:cubicBezTo>
                <a:cubicBezTo>
                  <a:pt x="125872" y="225252"/>
                  <a:pt x="126091" y="225033"/>
                  <a:pt x="126192" y="224797"/>
                </a:cubicBezTo>
                <a:cubicBezTo>
                  <a:pt x="126377" y="224376"/>
                  <a:pt x="126124" y="224409"/>
                  <a:pt x="126040" y="224072"/>
                </a:cubicBezTo>
                <a:cubicBezTo>
                  <a:pt x="125939" y="223735"/>
                  <a:pt x="126074" y="223668"/>
                  <a:pt x="125821" y="223415"/>
                </a:cubicBezTo>
                <a:cubicBezTo>
                  <a:pt x="125585" y="223179"/>
                  <a:pt x="125198" y="223146"/>
                  <a:pt x="124945" y="222876"/>
                </a:cubicBezTo>
                <a:cubicBezTo>
                  <a:pt x="125029" y="222539"/>
                  <a:pt x="125130" y="222185"/>
                  <a:pt x="125248" y="221848"/>
                </a:cubicBezTo>
                <a:lnTo>
                  <a:pt x="125248" y="221814"/>
                </a:lnTo>
                <a:cubicBezTo>
                  <a:pt x="125130" y="221579"/>
                  <a:pt x="124844" y="221444"/>
                  <a:pt x="124743" y="221191"/>
                </a:cubicBezTo>
                <a:cubicBezTo>
                  <a:pt x="124557" y="220770"/>
                  <a:pt x="124507" y="220214"/>
                  <a:pt x="124406" y="219759"/>
                </a:cubicBezTo>
                <a:cubicBezTo>
                  <a:pt x="124254" y="219034"/>
                  <a:pt x="124102" y="218866"/>
                  <a:pt x="124658" y="218293"/>
                </a:cubicBezTo>
                <a:cubicBezTo>
                  <a:pt x="125147" y="217804"/>
                  <a:pt x="125872" y="216995"/>
                  <a:pt x="125737" y="216271"/>
                </a:cubicBezTo>
                <a:cubicBezTo>
                  <a:pt x="125686" y="216035"/>
                  <a:pt x="125720" y="216085"/>
                  <a:pt x="125602" y="215984"/>
                </a:cubicBezTo>
                <a:cubicBezTo>
                  <a:pt x="125518" y="215917"/>
                  <a:pt x="125248" y="215883"/>
                  <a:pt x="125164" y="215849"/>
                </a:cubicBezTo>
                <a:cubicBezTo>
                  <a:pt x="124844" y="215732"/>
                  <a:pt x="124574" y="215546"/>
                  <a:pt x="124321" y="215327"/>
                </a:cubicBezTo>
                <a:cubicBezTo>
                  <a:pt x="123951" y="214990"/>
                  <a:pt x="123934" y="214855"/>
                  <a:pt x="124186" y="214485"/>
                </a:cubicBezTo>
                <a:cubicBezTo>
                  <a:pt x="124591" y="213844"/>
                  <a:pt x="124321" y="213457"/>
                  <a:pt x="124203" y="212816"/>
                </a:cubicBezTo>
                <a:cubicBezTo>
                  <a:pt x="124557" y="212800"/>
                  <a:pt x="124861" y="212732"/>
                  <a:pt x="125012" y="212378"/>
                </a:cubicBezTo>
                <a:cubicBezTo>
                  <a:pt x="125096" y="212159"/>
                  <a:pt x="124978" y="211822"/>
                  <a:pt x="125198" y="211637"/>
                </a:cubicBezTo>
                <a:cubicBezTo>
                  <a:pt x="125585" y="211283"/>
                  <a:pt x="125686" y="211822"/>
                  <a:pt x="125787" y="212109"/>
                </a:cubicBezTo>
                <a:cubicBezTo>
                  <a:pt x="125905" y="212463"/>
                  <a:pt x="126091" y="212968"/>
                  <a:pt x="126529" y="212968"/>
                </a:cubicBezTo>
                <a:cubicBezTo>
                  <a:pt x="126478" y="212665"/>
                  <a:pt x="126478" y="212328"/>
                  <a:pt x="126428" y="212008"/>
                </a:cubicBezTo>
                <a:cubicBezTo>
                  <a:pt x="126360" y="211637"/>
                  <a:pt x="126259" y="211233"/>
                  <a:pt x="126293" y="210845"/>
                </a:cubicBezTo>
                <a:cubicBezTo>
                  <a:pt x="126343" y="210424"/>
                  <a:pt x="126546" y="210205"/>
                  <a:pt x="127017" y="210205"/>
                </a:cubicBezTo>
                <a:cubicBezTo>
                  <a:pt x="127236" y="210221"/>
                  <a:pt x="127422" y="210356"/>
                  <a:pt x="127658" y="210306"/>
                </a:cubicBezTo>
                <a:cubicBezTo>
                  <a:pt x="128180" y="210221"/>
                  <a:pt x="128382" y="209868"/>
                  <a:pt x="128955" y="210019"/>
                </a:cubicBezTo>
                <a:cubicBezTo>
                  <a:pt x="129292" y="210104"/>
                  <a:pt x="130151" y="210727"/>
                  <a:pt x="130000" y="210053"/>
                </a:cubicBezTo>
                <a:cubicBezTo>
                  <a:pt x="129932" y="209800"/>
                  <a:pt x="129831" y="209800"/>
                  <a:pt x="129646" y="209733"/>
                </a:cubicBezTo>
                <a:cubicBezTo>
                  <a:pt x="129225" y="209564"/>
                  <a:pt x="128483" y="209699"/>
                  <a:pt x="127995" y="209665"/>
                </a:cubicBezTo>
                <a:cubicBezTo>
                  <a:pt x="127607" y="209632"/>
                  <a:pt x="127321" y="209564"/>
                  <a:pt x="126967" y="209446"/>
                </a:cubicBezTo>
                <a:cubicBezTo>
                  <a:pt x="126714" y="209362"/>
                  <a:pt x="126596" y="209328"/>
                  <a:pt x="126310" y="209446"/>
                </a:cubicBezTo>
                <a:cubicBezTo>
                  <a:pt x="125636" y="209716"/>
                  <a:pt x="125872" y="210660"/>
                  <a:pt x="125181" y="210879"/>
                </a:cubicBezTo>
                <a:cubicBezTo>
                  <a:pt x="124759" y="211013"/>
                  <a:pt x="124709" y="210660"/>
                  <a:pt x="124389" y="210592"/>
                </a:cubicBezTo>
                <a:cubicBezTo>
                  <a:pt x="123833" y="210457"/>
                  <a:pt x="123546" y="210676"/>
                  <a:pt x="123934" y="209935"/>
                </a:cubicBezTo>
                <a:cubicBezTo>
                  <a:pt x="124186" y="209446"/>
                  <a:pt x="124321" y="209194"/>
                  <a:pt x="124288" y="208604"/>
                </a:cubicBezTo>
                <a:cubicBezTo>
                  <a:pt x="123900" y="208469"/>
                  <a:pt x="123546" y="208351"/>
                  <a:pt x="123479" y="207930"/>
                </a:cubicBezTo>
                <a:cubicBezTo>
                  <a:pt x="123411" y="207525"/>
                  <a:pt x="123445" y="207104"/>
                  <a:pt x="123378" y="206700"/>
                </a:cubicBezTo>
                <a:cubicBezTo>
                  <a:pt x="123344" y="206413"/>
                  <a:pt x="123327" y="206009"/>
                  <a:pt x="123142" y="205790"/>
                </a:cubicBezTo>
                <a:cubicBezTo>
                  <a:pt x="123007" y="205605"/>
                  <a:pt x="122771" y="205655"/>
                  <a:pt x="122619" y="205520"/>
                </a:cubicBezTo>
                <a:cubicBezTo>
                  <a:pt x="122384" y="205284"/>
                  <a:pt x="122603" y="204577"/>
                  <a:pt x="122737" y="204307"/>
                </a:cubicBezTo>
                <a:cubicBezTo>
                  <a:pt x="123074" y="203667"/>
                  <a:pt x="123883" y="203549"/>
                  <a:pt x="124254" y="202993"/>
                </a:cubicBezTo>
                <a:cubicBezTo>
                  <a:pt x="124540" y="202588"/>
                  <a:pt x="124406" y="202032"/>
                  <a:pt x="124406" y="201560"/>
                </a:cubicBezTo>
                <a:cubicBezTo>
                  <a:pt x="124406" y="201038"/>
                  <a:pt x="124827" y="200617"/>
                  <a:pt x="124894" y="200078"/>
                </a:cubicBezTo>
                <a:cubicBezTo>
                  <a:pt x="124945" y="199640"/>
                  <a:pt x="124827" y="199319"/>
                  <a:pt x="124540" y="198999"/>
                </a:cubicBezTo>
                <a:cubicBezTo>
                  <a:pt x="124237" y="198662"/>
                  <a:pt x="124186" y="198628"/>
                  <a:pt x="124321" y="198174"/>
                </a:cubicBezTo>
                <a:cubicBezTo>
                  <a:pt x="124422" y="197853"/>
                  <a:pt x="124523" y="197516"/>
                  <a:pt x="124759" y="197280"/>
                </a:cubicBezTo>
                <a:cubicBezTo>
                  <a:pt x="124877" y="197163"/>
                  <a:pt x="124995" y="197112"/>
                  <a:pt x="125130" y="197078"/>
                </a:cubicBezTo>
                <a:cubicBezTo>
                  <a:pt x="125417" y="196724"/>
                  <a:pt x="125872" y="196505"/>
                  <a:pt x="126192" y="196135"/>
                </a:cubicBezTo>
                <a:cubicBezTo>
                  <a:pt x="127000" y="195174"/>
                  <a:pt x="127877" y="194062"/>
                  <a:pt x="128466" y="192967"/>
                </a:cubicBezTo>
                <a:cubicBezTo>
                  <a:pt x="128905" y="192175"/>
                  <a:pt x="129056" y="191282"/>
                  <a:pt x="129444" y="190473"/>
                </a:cubicBezTo>
                <a:cubicBezTo>
                  <a:pt x="129730" y="189883"/>
                  <a:pt x="130151" y="189361"/>
                  <a:pt x="130421" y="188754"/>
                </a:cubicBezTo>
                <a:cubicBezTo>
                  <a:pt x="130674" y="188198"/>
                  <a:pt x="130640" y="187693"/>
                  <a:pt x="130792" y="187120"/>
                </a:cubicBezTo>
                <a:cubicBezTo>
                  <a:pt x="130893" y="186665"/>
                  <a:pt x="131179" y="186496"/>
                  <a:pt x="131483" y="186126"/>
                </a:cubicBezTo>
                <a:cubicBezTo>
                  <a:pt x="132106" y="185384"/>
                  <a:pt x="132527" y="184491"/>
                  <a:pt x="133168" y="183750"/>
                </a:cubicBezTo>
                <a:cubicBezTo>
                  <a:pt x="133960" y="182806"/>
                  <a:pt x="134870" y="182216"/>
                  <a:pt x="135746" y="181408"/>
                </a:cubicBezTo>
                <a:cubicBezTo>
                  <a:pt x="136453" y="180750"/>
                  <a:pt x="137111" y="179891"/>
                  <a:pt x="137667" y="179099"/>
                </a:cubicBezTo>
                <a:cubicBezTo>
                  <a:pt x="139385" y="176656"/>
                  <a:pt x="141070" y="174246"/>
                  <a:pt x="142688" y="171752"/>
                </a:cubicBezTo>
                <a:cubicBezTo>
                  <a:pt x="143177" y="170994"/>
                  <a:pt x="143750" y="170270"/>
                  <a:pt x="144104" y="169427"/>
                </a:cubicBezTo>
                <a:cubicBezTo>
                  <a:pt x="144441" y="168568"/>
                  <a:pt x="144255" y="168551"/>
                  <a:pt x="145182" y="168332"/>
                </a:cubicBezTo>
                <a:cubicBezTo>
                  <a:pt x="145974" y="168146"/>
                  <a:pt x="146126" y="167894"/>
                  <a:pt x="147002" y="168298"/>
                </a:cubicBezTo>
                <a:cubicBezTo>
                  <a:pt x="147423" y="168483"/>
                  <a:pt x="148434" y="168820"/>
                  <a:pt x="148181" y="168028"/>
                </a:cubicBezTo>
                <a:cubicBezTo>
                  <a:pt x="148063" y="167675"/>
                  <a:pt x="147878" y="167708"/>
                  <a:pt x="147608" y="167557"/>
                </a:cubicBezTo>
                <a:cubicBezTo>
                  <a:pt x="147440" y="167456"/>
                  <a:pt x="147170" y="167253"/>
                  <a:pt x="147002" y="167203"/>
                </a:cubicBezTo>
                <a:cubicBezTo>
                  <a:pt x="146732" y="167119"/>
                  <a:pt x="146530" y="167253"/>
                  <a:pt x="146294" y="167287"/>
                </a:cubicBezTo>
                <a:cubicBezTo>
                  <a:pt x="145923" y="167338"/>
                  <a:pt x="145519" y="167354"/>
                  <a:pt x="145148" y="167338"/>
                </a:cubicBezTo>
                <a:cubicBezTo>
                  <a:pt x="145435" y="166933"/>
                  <a:pt x="145266" y="166107"/>
                  <a:pt x="145789" y="165905"/>
                </a:cubicBezTo>
                <a:cubicBezTo>
                  <a:pt x="146412" y="165669"/>
                  <a:pt x="146277" y="166546"/>
                  <a:pt x="146901" y="166175"/>
                </a:cubicBezTo>
                <a:cubicBezTo>
                  <a:pt x="147726" y="165686"/>
                  <a:pt x="146800" y="165450"/>
                  <a:pt x="146631" y="164995"/>
                </a:cubicBezTo>
                <a:cubicBezTo>
                  <a:pt x="146412" y="164490"/>
                  <a:pt x="147035" y="164372"/>
                  <a:pt x="147440" y="164220"/>
                </a:cubicBezTo>
                <a:cubicBezTo>
                  <a:pt x="147694" y="164102"/>
                  <a:pt x="147912" y="164001"/>
                  <a:pt x="148097" y="163850"/>
                </a:cubicBezTo>
                <a:cubicBezTo>
                  <a:pt x="148030" y="163782"/>
                  <a:pt x="147979" y="163698"/>
                  <a:pt x="147895" y="163647"/>
                </a:cubicBezTo>
                <a:cubicBezTo>
                  <a:pt x="147726" y="163546"/>
                  <a:pt x="147558" y="163580"/>
                  <a:pt x="147423" y="163428"/>
                </a:cubicBezTo>
                <a:cubicBezTo>
                  <a:pt x="147474" y="163058"/>
                  <a:pt x="147811" y="162619"/>
                  <a:pt x="148013" y="162299"/>
                </a:cubicBezTo>
                <a:cubicBezTo>
                  <a:pt x="148181" y="162013"/>
                  <a:pt x="148417" y="161710"/>
                  <a:pt x="148468" y="161373"/>
                </a:cubicBezTo>
                <a:cubicBezTo>
                  <a:pt x="148535" y="161069"/>
                  <a:pt x="148400" y="160817"/>
                  <a:pt x="148383" y="160530"/>
                </a:cubicBezTo>
                <a:cubicBezTo>
                  <a:pt x="148383" y="160126"/>
                  <a:pt x="148586" y="159586"/>
                  <a:pt x="148687" y="159199"/>
                </a:cubicBezTo>
                <a:cubicBezTo>
                  <a:pt x="148771" y="158912"/>
                  <a:pt x="148973" y="158643"/>
                  <a:pt x="149041" y="158323"/>
                </a:cubicBezTo>
                <a:cubicBezTo>
                  <a:pt x="149109" y="158019"/>
                  <a:pt x="149041" y="157716"/>
                  <a:pt x="149125" y="157413"/>
                </a:cubicBezTo>
                <a:cubicBezTo>
                  <a:pt x="149310" y="156671"/>
                  <a:pt x="150085" y="156520"/>
                  <a:pt x="150692" y="156739"/>
                </a:cubicBezTo>
                <a:cubicBezTo>
                  <a:pt x="151349" y="156975"/>
                  <a:pt x="151922" y="157379"/>
                  <a:pt x="152596" y="157581"/>
                </a:cubicBezTo>
                <a:cubicBezTo>
                  <a:pt x="153186" y="157767"/>
                  <a:pt x="153827" y="157716"/>
                  <a:pt x="154433" y="157834"/>
                </a:cubicBezTo>
                <a:cubicBezTo>
                  <a:pt x="154652" y="157868"/>
                  <a:pt x="154854" y="157885"/>
                  <a:pt x="155073" y="157800"/>
                </a:cubicBezTo>
                <a:cubicBezTo>
                  <a:pt x="155242" y="157733"/>
                  <a:pt x="155343" y="157581"/>
                  <a:pt x="155562" y="157581"/>
                </a:cubicBezTo>
                <a:cubicBezTo>
                  <a:pt x="155562" y="158188"/>
                  <a:pt x="156303" y="157682"/>
                  <a:pt x="156590" y="157800"/>
                </a:cubicBezTo>
                <a:cubicBezTo>
                  <a:pt x="156624" y="157969"/>
                  <a:pt x="156539" y="158137"/>
                  <a:pt x="156522" y="158289"/>
                </a:cubicBezTo>
                <a:cubicBezTo>
                  <a:pt x="156505" y="158609"/>
                  <a:pt x="156658" y="158845"/>
                  <a:pt x="156674" y="159148"/>
                </a:cubicBezTo>
                <a:cubicBezTo>
                  <a:pt x="156691" y="159570"/>
                  <a:pt x="156472" y="159923"/>
                  <a:pt x="156118" y="160075"/>
                </a:cubicBezTo>
                <a:cubicBezTo>
                  <a:pt x="155612" y="160294"/>
                  <a:pt x="155427" y="160395"/>
                  <a:pt x="155140" y="160850"/>
                </a:cubicBezTo>
                <a:cubicBezTo>
                  <a:pt x="154888" y="161255"/>
                  <a:pt x="155006" y="161743"/>
                  <a:pt x="154702" y="162131"/>
                </a:cubicBezTo>
                <a:cubicBezTo>
                  <a:pt x="154281" y="162704"/>
                  <a:pt x="153776" y="162266"/>
                  <a:pt x="153236" y="162198"/>
                </a:cubicBezTo>
                <a:cubicBezTo>
                  <a:pt x="152697" y="162131"/>
                  <a:pt x="152074" y="162788"/>
                  <a:pt x="152798" y="162940"/>
                </a:cubicBezTo>
                <a:cubicBezTo>
                  <a:pt x="153827" y="163159"/>
                  <a:pt x="154569" y="162485"/>
                  <a:pt x="155393" y="162047"/>
                </a:cubicBezTo>
                <a:cubicBezTo>
                  <a:pt x="155612" y="161929"/>
                  <a:pt x="155865" y="161828"/>
                  <a:pt x="156034" y="161625"/>
                </a:cubicBezTo>
                <a:cubicBezTo>
                  <a:pt x="156371" y="161221"/>
                  <a:pt x="156472" y="160597"/>
                  <a:pt x="156775" y="160142"/>
                </a:cubicBezTo>
                <a:cubicBezTo>
                  <a:pt x="156977" y="159856"/>
                  <a:pt x="157095" y="159502"/>
                  <a:pt x="157280" y="159233"/>
                </a:cubicBezTo>
                <a:cubicBezTo>
                  <a:pt x="157516" y="158862"/>
                  <a:pt x="158089" y="159014"/>
                  <a:pt x="158443" y="158727"/>
                </a:cubicBezTo>
                <a:cubicBezTo>
                  <a:pt x="159083" y="158188"/>
                  <a:pt x="157921" y="157817"/>
                  <a:pt x="158308" y="157177"/>
                </a:cubicBezTo>
                <a:cubicBezTo>
                  <a:pt x="158443" y="156958"/>
                  <a:pt x="158797" y="157008"/>
                  <a:pt x="158898" y="156739"/>
                </a:cubicBezTo>
                <a:cubicBezTo>
                  <a:pt x="158999" y="156469"/>
                  <a:pt x="158763" y="156301"/>
                  <a:pt x="158780" y="156048"/>
                </a:cubicBezTo>
                <a:cubicBezTo>
                  <a:pt x="158848" y="155424"/>
                  <a:pt x="159859" y="155947"/>
                  <a:pt x="159656" y="155121"/>
                </a:cubicBezTo>
                <a:cubicBezTo>
                  <a:pt x="159538" y="154683"/>
                  <a:pt x="159656" y="154717"/>
                  <a:pt x="159774" y="154279"/>
                </a:cubicBezTo>
                <a:cubicBezTo>
                  <a:pt x="159791" y="154228"/>
                  <a:pt x="159791" y="154161"/>
                  <a:pt x="159791" y="154093"/>
                </a:cubicBezTo>
                <a:cubicBezTo>
                  <a:pt x="159791" y="153942"/>
                  <a:pt x="159757" y="153790"/>
                  <a:pt x="159707" y="153638"/>
                </a:cubicBezTo>
                <a:cubicBezTo>
                  <a:pt x="159656" y="153487"/>
                  <a:pt x="159606" y="153352"/>
                  <a:pt x="159555" y="153251"/>
                </a:cubicBezTo>
                <a:cubicBezTo>
                  <a:pt x="159302" y="153318"/>
                  <a:pt x="159067" y="153402"/>
                  <a:pt x="158814" y="153386"/>
                </a:cubicBezTo>
                <a:cubicBezTo>
                  <a:pt x="158831" y="153251"/>
                  <a:pt x="158831" y="153015"/>
                  <a:pt x="158831" y="152796"/>
                </a:cubicBezTo>
                <a:cubicBezTo>
                  <a:pt x="158848" y="152543"/>
                  <a:pt x="158848" y="152290"/>
                  <a:pt x="158932" y="152155"/>
                </a:cubicBezTo>
                <a:cubicBezTo>
                  <a:pt x="159117" y="151802"/>
                  <a:pt x="159656" y="151768"/>
                  <a:pt x="159977" y="151835"/>
                </a:cubicBezTo>
                <a:cubicBezTo>
                  <a:pt x="160145" y="151869"/>
                  <a:pt x="161139" y="152004"/>
                  <a:pt x="160837" y="151498"/>
                </a:cubicBezTo>
                <a:cubicBezTo>
                  <a:pt x="160718" y="151279"/>
                  <a:pt x="160027" y="151330"/>
                  <a:pt x="159842" y="151279"/>
                </a:cubicBezTo>
                <a:cubicBezTo>
                  <a:pt x="160128" y="150925"/>
                  <a:pt x="160600" y="150454"/>
                  <a:pt x="160415" y="149965"/>
                </a:cubicBezTo>
                <a:cubicBezTo>
                  <a:pt x="160162" y="150032"/>
                  <a:pt x="160078" y="150454"/>
                  <a:pt x="159892" y="150656"/>
                </a:cubicBezTo>
                <a:cubicBezTo>
                  <a:pt x="159741" y="150824"/>
                  <a:pt x="159522" y="150942"/>
                  <a:pt x="159319" y="151077"/>
                </a:cubicBezTo>
                <a:cubicBezTo>
                  <a:pt x="158915" y="151347"/>
                  <a:pt x="158443" y="151414"/>
                  <a:pt x="157938" y="151296"/>
                </a:cubicBezTo>
                <a:cubicBezTo>
                  <a:pt x="157466" y="151178"/>
                  <a:pt x="157196" y="150909"/>
                  <a:pt x="157331" y="150420"/>
                </a:cubicBezTo>
                <a:cubicBezTo>
                  <a:pt x="157415" y="150083"/>
                  <a:pt x="157550" y="149965"/>
                  <a:pt x="157904" y="149999"/>
                </a:cubicBezTo>
                <a:cubicBezTo>
                  <a:pt x="158089" y="150032"/>
                  <a:pt x="158207" y="150167"/>
                  <a:pt x="158393" y="150201"/>
                </a:cubicBezTo>
                <a:cubicBezTo>
                  <a:pt x="158780" y="150302"/>
                  <a:pt x="159336" y="150083"/>
                  <a:pt x="159353" y="149712"/>
                </a:cubicBezTo>
                <a:cubicBezTo>
                  <a:pt x="159370" y="149443"/>
                  <a:pt x="159201" y="149190"/>
                  <a:pt x="159252" y="148903"/>
                </a:cubicBezTo>
                <a:cubicBezTo>
                  <a:pt x="159319" y="148566"/>
                  <a:pt x="159623" y="148297"/>
                  <a:pt x="159875" y="148078"/>
                </a:cubicBezTo>
                <a:cubicBezTo>
                  <a:pt x="160111" y="147859"/>
                  <a:pt x="160634" y="147286"/>
                  <a:pt x="160162" y="146949"/>
                </a:cubicBezTo>
                <a:cubicBezTo>
                  <a:pt x="159859" y="146747"/>
                  <a:pt x="159185" y="147201"/>
                  <a:pt x="158999" y="147387"/>
                </a:cubicBezTo>
                <a:cubicBezTo>
                  <a:pt x="158460" y="147892"/>
                  <a:pt x="157651" y="150251"/>
                  <a:pt x="156573" y="149443"/>
                </a:cubicBezTo>
                <a:cubicBezTo>
                  <a:pt x="156421" y="149341"/>
                  <a:pt x="156404" y="149072"/>
                  <a:pt x="156269" y="148954"/>
                </a:cubicBezTo>
                <a:cubicBezTo>
                  <a:pt x="156185" y="148853"/>
                  <a:pt x="156034" y="148819"/>
                  <a:pt x="155932" y="148735"/>
                </a:cubicBezTo>
                <a:cubicBezTo>
                  <a:pt x="155696" y="148499"/>
                  <a:pt x="155713" y="148330"/>
                  <a:pt x="155848" y="148027"/>
                </a:cubicBezTo>
                <a:cubicBezTo>
                  <a:pt x="155983" y="147741"/>
                  <a:pt x="156135" y="147572"/>
                  <a:pt x="156151" y="147252"/>
                </a:cubicBezTo>
                <a:cubicBezTo>
                  <a:pt x="156151" y="146982"/>
                  <a:pt x="155966" y="146763"/>
                  <a:pt x="155983" y="146494"/>
                </a:cubicBezTo>
                <a:cubicBezTo>
                  <a:pt x="156000" y="146039"/>
                  <a:pt x="156775" y="145971"/>
                  <a:pt x="157129" y="145736"/>
                </a:cubicBezTo>
                <a:cubicBezTo>
                  <a:pt x="157735" y="145314"/>
                  <a:pt x="158932" y="144741"/>
                  <a:pt x="158780" y="143882"/>
                </a:cubicBezTo>
                <a:cubicBezTo>
                  <a:pt x="157870" y="143848"/>
                  <a:pt x="157398" y="144590"/>
                  <a:pt x="156724" y="145095"/>
                </a:cubicBezTo>
                <a:cubicBezTo>
                  <a:pt x="156438" y="145314"/>
                  <a:pt x="155680" y="145736"/>
                  <a:pt x="155326" y="145584"/>
                </a:cubicBezTo>
                <a:cubicBezTo>
                  <a:pt x="155124" y="145516"/>
                  <a:pt x="155090" y="145247"/>
                  <a:pt x="155039" y="145045"/>
                </a:cubicBezTo>
                <a:cubicBezTo>
                  <a:pt x="154888" y="145163"/>
                  <a:pt x="154787" y="145466"/>
                  <a:pt x="154584" y="145550"/>
                </a:cubicBezTo>
                <a:cubicBezTo>
                  <a:pt x="154349" y="145668"/>
                  <a:pt x="154011" y="145567"/>
                  <a:pt x="153792" y="145516"/>
                </a:cubicBezTo>
                <a:cubicBezTo>
                  <a:pt x="153305" y="145432"/>
                  <a:pt x="152074" y="145786"/>
                  <a:pt x="151804" y="145247"/>
                </a:cubicBezTo>
                <a:cubicBezTo>
                  <a:pt x="152208" y="145112"/>
                  <a:pt x="154011" y="145146"/>
                  <a:pt x="153827" y="144522"/>
                </a:cubicBezTo>
                <a:cubicBezTo>
                  <a:pt x="152967" y="144455"/>
                  <a:pt x="152259" y="145163"/>
                  <a:pt x="151349" y="144859"/>
                </a:cubicBezTo>
                <a:cubicBezTo>
                  <a:pt x="151383" y="144708"/>
                  <a:pt x="151603" y="144623"/>
                  <a:pt x="151754" y="144590"/>
                </a:cubicBezTo>
                <a:cubicBezTo>
                  <a:pt x="151770" y="144270"/>
                  <a:pt x="151939" y="144202"/>
                  <a:pt x="152175" y="144118"/>
                </a:cubicBezTo>
                <a:cubicBezTo>
                  <a:pt x="152529" y="143983"/>
                  <a:pt x="152546" y="144067"/>
                  <a:pt x="152529" y="143697"/>
                </a:cubicBezTo>
                <a:cubicBezTo>
                  <a:pt x="152529" y="143461"/>
                  <a:pt x="152546" y="143208"/>
                  <a:pt x="152613" y="142955"/>
                </a:cubicBezTo>
                <a:cubicBezTo>
                  <a:pt x="152596" y="142972"/>
                  <a:pt x="152579" y="142989"/>
                  <a:pt x="152562" y="143006"/>
                </a:cubicBezTo>
                <a:cubicBezTo>
                  <a:pt x="152242" y="143410"/>
                  <a:pt x="151754" y="143815"/>
                  <a:pt x="151164" y="143612"/>
                </a:cubicBezTo>
                <a:cubicBezTo>
                  <a:pt x="150827" y="143511"/>
                  <a:pt x="150776" y="143208"/>
                  <a:pt x="150456" y="143141"/>
                </a:cubicBezTo>
                <a:cubicBezTo>
                  <a:pt x="150018" y="143039"/>
                  <a:pt x="149260" y="143629"/>
                  <a:pt x="148923" y="143427"/>
                </a:cubicBezTo>
                <a:cubicBezTo>
                  <a:pt x="148855" y="143393"/>
                  <a:pt x="148889" y="143242"/>
                  <a:pt x="148838" y="143174"/>
                </a:cubicBezTo>
                <a:cubicBezTo>
                  <a:pt x="148653" y="142905"/>
                  <a:pt x="148249" y="142551"/>
                  <a:pt x="148215" y="142214"/>
                </a:cubicBezTo>
                <a:cubicBezTo>
                  <a:pt x="148164" y="141641"/>
                  <a:pt x="148855" y="141321"/>
                  <a:pt x="149260" y="141102"/>
                </a:cubicBezTo>
                <a:cubicBezTo>
                  <a:pt x="149951" y="140748"/>
                  <a:pt x="150456" y="140546"/>
                  <a:pt x="151231" y="140377"/>
                </a:cubicBezTo>
                <a:cubicBezTo>
                  <a:pt x="152259" y="140158"/>
                  <a:pt x="153236" y="140192"/>
                  <a:pt x="154281" y="140074"/>
                </a:cubicBezTo>
                <a:cubicBezTo>
                  <a:pt x="154584" y="140040"/>
                  <a:pt x="155006" y="139872"/>
                  <a:pt x="154569" y="139551"/>
                </a:cubicBezTo>
                <a:cubicBezTo>
                  <a:pt x="154096" y="139198"/>
                  <a:pt x="152815" y="139450"/>
                  <a:pt x="152310" y="139568"/>
                </a:cubicBezTo>
                <a:cubicBezTo>
                  <a:pt x="151534" y="139771"/>
                  <a:pt x="150726" y="140225"/>
                  <a:pt x="149917" y="140057"/>
                </a:cubicBezTo>
                <a:cubicBezTo>
                  <a:pt x="149849" y="139703"/>
                  <a:pt x="150372" y="139113"/>
                  <a:pt x="150625" y="138911"/>
                </a:cubicBezTo>
                <a:cubicBezTo>
                  <a:pt x="151113" y="138507"/>
                  <a:pt x="151754" y="138473"/>
                  <a:pt x="152242" y="138085"/>
                </a:cubicBezTo>
                <a:cubicBezTo>
                  <a:pt x="152579" y="137799"/>
                  <a:pt x="152663" y="137310"/>
                  <a:pt x="153034" y="137024"/>
                </a:cubicBezTo>
                <a:cubicBezTo>
                  <a:pt x="153573" y="136636"/>
                  <a:pt x="154569" y="136788"/>
                  <a:pt x="155124" y="137024"/>
                </a:cubicBezTo>
                <a:cubicBezTo>
                  <a:pt x="155359" y="137142"/>
                  <a:pt x="156017" y="137934"/>
                  <a:pt x="156337" y="137833"/>
                </a:cubicBezTo>
                <a:cubicBezTo>
                  <a:pt x="156606" y="137732"/>
                  <a:pt x="156387" y="137209"/>
                  <a:pt x="156354" y="136973"/>
                </a:cubicBezTo>
                <a:cubicBezTo>
                  <a:pt x="156253" y="136367"/>
                  <a:pt x="156539" y="136165"/>
                  <a:pt x="156977" y="135777"/>
                </a:cubicBezTo>
                <a:cubicBezTo>
                  <a:pt x="157382" y="135440"/>
                  <a:pt x="158393" y="134800"/>
                  <a:pt x="158258" y="134193"/>
                </a:cubicBezTo>
                <a:cubicBezTo>
                  <a:pt x="157938" y="134193"/>
                  <a:pt x="157634" y="134463"/>
                  <a:pt x="157382" y="134614"/>
                </a:cubicBezTo>
                <a:cubicBezTo>
                  <a:pt x="156876" y="134918"/>
                  <a:pt x="156387" y="135204"/>
                  <a:pt x="155865" y="135474"/>
                </a:cubicBezTo>
                <a:cubicBezTo>
                  <a:pt x="155191" y="135811"/>
                  <a:pt x="154450" y="136013"/>
                  <a:pt x="153725" y="136131"/>
                </a:cubicBezTo>
                <a:cubicBezTo>
                  <a:pt x="153371" y="136181"/>
                  <a:pt x="153102" y="136249"/>
                  <a:pt x="152798" y="136451"/>
                </a:cubicBezTo>
                <a:cubicBezTo>
                  <a:pt x="152057" y="136940"/>
                  <a:pt x="151737" y="137782"/>
                  <a:pt x="150877" y="138153"/>
                </a:cubicBezTo>
                <a:cubicBezTo>
                  <a:pt x="150456" y="138338"/>
                  <a:pt x="149900" y="138456"/>
                  <a:pt x="149900" y="137934"/>
                </a:cubicBezTo>
                <a:cubicBezTo>
                  <a:pt x="149917" y="137074"/>
                  <a:pt x="150591" y="136737"/>
                  <a:pt x="151282" y="136468"/>
                </a:cubicBezTo>
                <a:cubicBezTo>
                  <a:pt x="151501" y="136384"/>
                  <a:pt x="152428" y="136114"/>
                  <a:pt x="152326" y="135760"/>
                </a:cubicBezTo>
                <a:cubicBezTo>
                  <a:pt x="152225" y="135457"/>
                  <a:pt x="151366" y="136047"/>
                  <a:pt x="151013" y="135811"/>
                </a:cubicBezTo>
                <a:cubicBezTo>
                  <a:pt x="151197" y="135137"/>
                  <a:pt x="151585" y="134715"/>
                  <a:pt x="152242" y="134463"/>
                </a:cubicBezTo>
                <a:cubicBezTo>
                  <a:pt x="152731" y="134277"/>
                  <a:pt x="153658" y="134143"/>
                  <a:pt x="153423" y="133435"/>
                </a:cubicBezTo>
                <a:cubicBezTo>
                  <a:pt x="152984" y="133570"/>
                  <a:pt x="152798" y="133418"/>
                  <a:pt x="153000" y="133014"/>
                </a:cubicBezTo>
                <a:cubicBezTo>
                  <a:pt x="153236" y="132542"/>
                  <a:pt x="153455" y="132272"/>
                  <a:pt x="153236" y="131682"/>
                </a:cubicBezTo>
                <a:cubicBezTo>
                  <a:pt x="153118" y="131312"/>
                  <a:pt x="152663" y="130857"/>
                  <a:pt x="153000" y="130469"/>
                </a:cubicBezTo>
                <a:cubicBezTo>
                  <a:pt x="153322" y="130115"/>
                  <a:pt x="154096" y="130402"/>
                  <a:pt x="154416" y="130604"/>
                </a:cubicBezTo>
                <a:cubicBezTo>
                  <a:pt x="154719" y="130789"/>
                  <a:pt x="155343" y="131345"/>
                  <a:pt x="155696" y="130992"/>
                </a:cubicBezTo>
                <a:cubicBezTo>
                  <a:pt x="156050" y="130638"/>
                  <a:pt x="155595" y="130452"/>
                  <a:pt x="155494" y="130183"/>
                </a:cubicBezTo>
                <a:cubicBezTo>
                  <a:pt x="155292" y="129677"/>
                  <a:pt x="155730" y="129424"/>
                  <a:pt x="156084" y="129205"/>
                </a:cubicBezTo>
                <a:cubicBezTo>
                  <a:pt x="156286" y="129054"/>
                  <a:pt x="156556" y="128953"/>
                  <a:pt x="156590" y="128683"/>
                </a:cubicBezTo>
                <a:cubicBezTo>
                  <a:pt x="156640" y="128413"/>
                  <a:pt x="156472" y="128279"/>
                  <a:pt x="156286" y="128262"/>
                </a:cubicBezTo>
                <a:cubicBezTo>
                  <a:pt x="156034" y="128245"/>
                  <a:pt x="155629" y="128481"/>
                  <a:pt x="155410" y="128582"/>
                </a:cubicBezTo>
                <a:cubicBezTo>
                  <a:pt x="155022" y="128767"/>
                  <a:pt x="154601" y="128936"/>
                  <a:pt x="154247" y="129172"/>
                </a:cubicBezTo>
                <a:cubicBezTo>
                  <a:pt x="153877" y="129441"/>
                  <a:pt x="153541" y="129677"/>
                  <a:pt x="153068" y="129795"/>
                </a:cubicBezTo>
                <a:cubicBezTo>
                  <a:pt x="152596" y="129896"/>
                  <a:pt x="152242" y="130031"/>
                  <a:pt x="151838" y="130318"/>
                </a:cubicBezTo>
                <a:cubicBezTo>
                  <a:pt x="151451" y="130604"/>
                  <a:pt x="151147" y="131312"/>
                  <a:pt x="150692" y="131463"/>
                </a:cubicBezTo>
                <a:cubicBezTo>
                  <a:pt x="150422" y="131564"/>
                  <a:pt x="149782" y="131295"/>
                  <a:pt x="149681" y="131025"/>
                </a:cubicBezTo>
                <a:cubicBezTo>
                  <a:pt x="149614" y="130840"/>
                  <a:pt x="149765" y="130537"/>
                  <a:pt x="149732" y="130318"/>
                </a:cubicBezTo>
                <a:cubicBezTo>
                  <a:pt x="149698" y="130166"/>
                  <a:pt x="149597" y="130031"/>
                  <a:pt x="149512" y="129896"/>
                </a:cubicBezTo>
                <a:cubicBezTo>
                  <a:pt x="149378" y="129711"/>
                  <a:pt x="149041" y="129458"/>
                  <a:pt x="149192" y="129172"/>
                </a:cubicBezTo>
                <a:cubicBezTo>
                  <a:pt x="149293" y="128970"/>
                  <a:pt x="149782" y="128885"/>
                  <a:pt x="149984" y="128784"/>
                </a:cubicBezTo>
                <a:cubicBezTo>
                  <a:pt x="150321" y="128599"/>
                  <a:pt x="150389" y="128413"/>
                  <a:pt x="150574" y="128093"/>
                </a:cubicBezTo>
                <a:cubicBezTo>
                  <a:pt x="150759" y="127723"/>
                  <a:pt x="151080" y="127537"/>
                  <a:pt x="151501" y="127419"/>
                </a:cubicBezTo>
                <a:cubicBezTo>
                  <a:pt x="151939" y="127301"/>
                  <a:pt x="154214" y="127318"/>
                  <a:pt x="154113" y="126543"/>
                </a:cubicBezTo>
                <a:cubicBezTo>
                  <a:pt x="153759" y="126627"/>
                  <a:pt x="153423" y="126509"/>
                  <a:pt x="153068" y="126509"/>
                </a:cubicBezTo>
                <a:cubicBezTo>
                  <a:pt x="152781" y="126476"/>
                  <a:pt x="152596" y="126543"/>
                  <a:pt x="152293" y="126661"/>
                </a:cubicBezTo>
                <a:cubicBezTo>
                  <a:pt x="151973" y="126762"/>
                  <a:pt x="151956" y="126813"/>
                  <a:pt x="151720" y="126594"/>
                </a:cubicBezTo>
                <a:cubicBezTo>
                  <a:pt x="151585" y="126459"/>
                  <a:pt x="151484" y="126341"/>
                  <a:pt x="151451" y="126156"/>
                </a:cubicBezTo>
                <a:cubicBezTo>
                  <a:pt x="151433" y="126054"/>
                  <a:pt x="151433" y="125970"/>
                  <a:pt x="151433" y="125886"/>
                </a:cubicBezTo>
                <a:cubicBezTo>
                  <a:pt x="151484" y="125599"/>
                  <a:pt x="151720" y="125414"/>
                  <a:pt x="152006" y="125246"/>
                </a:cubicBezTo>
                <a:cubicBezTo>
                  <a:pt x="152428" y="124993"/>
                  <a:pt x="152832" y="124723"/>
                  <a:pt x="153236" y="124454"/>
                </a:cubicBezTo>
                <a:cubicBezTo>
                  <a:pt x="152950" y="124521"/>
                  <a:pt x="152647" y="124538"/>
                  <a:pt x="152310" y="124487"/>
                </a:cubicBezTo>
                <a:cubicBezTo>
                  <a:pt x="152158" y="124470"/>
                  <a:pt x="152006" y="124454"/>
                  <a:pt x="151838" y="124420"/>
                </a:cubicBezTo>
                <a:cubicBezTo>
                  <a:pt x="152006" y="124083"/>
                  <a:pt x="152192" y="123780"/>
                  <a:pt x="152259" y="123409"/>
                </a:cubicBezTo>
                <a:cubicBezTo>
                  <a:pt x="152310" y="123122"/>
                  <a:pt x="152158" y="122785"/>
                  <a:pt x="152310" y="122550"/>
                </a:cubicBezTo>
                <a:cubicBezTo>
                  <a:pt x="152546" y="122128"/>
                  <a:pt x="153472" y="121859"/>
                  <a:pt x="153860" y="121471"/>
                </a:cubicBezTo>
                <a:cubicBezTo>
                  <a:pt x="154315" y="120999"/>
                  <a:pt x="154685" y="120662"/>
                  <a:pt x="155326" y="120410"/>
                </a:cubicBezTo>
                <a:cubicBezTo>
                  <a:pt x="155916" y="120157"/>
                  <a:pt x="157432" y="119685"/>
                  <a:pt x="156842" y="118691"/>
                </a:cubicBezTo>
                <a:cubicBezTo>
                  <a:pt x="156522" y="118152"/>
                  <a:pt x="155359" y="118084"/>
                  <a:pt x="154888" y="118354"/>
                </a:cubicBezTo>
                <a:cubicBezTo>
                  <a:pt x="154298" y="118708"/>
                  <a:pt x="153894" y="119382"/>
                  <a:pt x="153253" y="119719"/>
                </a:cubicBezTo>
                <a:cubicBezTo>
                  <a:pt x="152546" y="120106"/>
                  <a:pt x="150928" y="120999"/>
                  <a:pt x="150186" y="120915"/>
                </a:cubicBezTo>
                <a:cubicBezTo>
                  <a:pt x="150304" y="119904"/>
                  <a:pt x="151519" y="118758"/>
                  <a:pt x="152428" y="118354"/>
                </a:cubicBezTo>
                <a:lnTo>
                  <a:pt x="153694" y="116887"/>
                </a:lnTo>
                <a:lnTo>
                  <a:pt x="153186" y="117174"/>
                </a:lnTo>
                <a:cubicBezTo>
                  <a:pt x="153000" y="117477"/>
                  <a:pt x="152865" y="117915"/>
                  <a:pt x="152478" y="118016"/>
                </a:cubicBezTo>
                <a:cubicBezTo>
                  <a:pt x="152343" y="118033"/>
                  <a:pt x="152175" y="118016"/>
                  <a:pt x="152039" y="118016"/>
                </a:cubicBezTo>
                <a:cubicBezTo>
                  <a:pt x="151837" y="118016"/>
                  <a:pt x="151584" y="118101"/>
                  <a:pt x="151400" y="117983"/>
                </a:cubicBezTo>
                <a:cubicBezTo>
                  <a:pt x="151416" y="117831"/>
                  <a:pt x="151568" y="117696"/>
                  <a:pt x="151552" y="117528"/>
                </a:cubicBezTo>
                <a:cubicBezTo>
                  <a:pt x="151517" y="117275"/>
                  <a:pt x="151180" y="117393"/>
                  <a:pt x="150978" y="117326"/>
                </a:cubicBezTo>
                <a:cubicBezTo>
                  <a:pt x="150540" y="117208"/>
                  <a:pt x="151197" y="116871"/>
                  <a:pt x="151382" y="116803"/>
                </a:cubicBezTo>
                <a:cubicBezTo>
                  <a:pt x="151805" y="116618"/>
                  <a:pt x="152275" y="116517"/>
                  <a:pt x="152697" y="116315"/>
                </a:cubicBezTo>
                <a:lnTo>
                  <a:pt x="152714" y="116315"/>
                </a:lnTo>
                <a:cubicBezTo>
                  <a:pt x="153237" y="116062"/>
                  <a:pt x="153675" y="115657"/>
                  <a:pt x="154179" y="115371"/>
                </a:cubicBezTo>
                <a:cubicBezTo>
                  <a:pt x="154147" y="115641"/>
                  <a:pt x="154164" y="115826"/>
                  <a:pt x="154196" y="116045"/>
                </a:cubicBezTo>
                <a:lnTo>
                  <a:pt x="154154" y="116356"/>
                </a:lnTo>
                <a:lnTo>
                  <a:pt x="154770" y="115641"/>
                </a:lnTo>
                <a:cubicBezTo>
                  <a:pt x="154702" y="115135"/>
                  <a:pt x="154416" y="114697"/>
                  <a:pt x="154383" y="114192"/>
                </a:cubicBezTo>
                <a:cubicBezTo>
                  <a:pt x="154366" y="113771"/>
                  <a:pt x="154601" y="113248"/>
                  <a:pt x="154450" y="112810"/>
                </a:cubicBezTo>
                <a:cubicBezTo>
                  <a:pt x="154281" y="112305"/>
                  <a:pt x="153624" y="112237"/>
                  <a:pt x="153506" y="111782"/>
                </a:cubicBezTo>
                <a:cubicBezTo>
                  <a:pt x="153371" y="111192"/>
                  <a:pt x="154264" y="110350"/>
                  <a:pt x="154601" y="109996"/>
                </a:cubicBezTo>
                <a:cubicBezTo>
                  <a:pt x="155208" y="109356"/>
                  <a:pt x="155477" y="109137"/>
                  <a:pt x="155511" y="108294"/>
                </a:cubicBezTo>
                <a:cubicBezTo>
                  <a:pt x="155528" y="107789"/>
                  <a:pt x="155663" y="107671"/>
                  <a:pt x="155831" y="107233"/>
                </a:cubicBezTo>
                <a:cubicBezTo>
                  <a:pt x="156168" y="106407"/>
                  <a:pt x="155916" y="106508"/>
                  <a:pt x="155646" y="105918"/>
                </a:cubicBezTo>
                <a:cubicBezTo>
                  <a:pt x="155393" y="105362"/>
                  <a:pt x="155494" y="104890"/>
                  <a:pt x="155663" y="104318"/>
                </a:cubicBezTo>
                <a:cubicBezTo>
                  <a:pt x="155899" y="103559"/>
                  <a:pt x="156421" y="102885"/>
                  <a:pt x="156236" y="102060"/>
                </a:cubicBezTo>
                <a:cubicBezTo>
                  <a:pt x="156050" y="101217"/>
                  <a:pt x="155511" y="101251"/>
                  <a:pt x="154938" y="101841"/>
                </a:cubicBezTo>
                <a:cubicBezTo>
                  <a:pt x="154366" y="102447"/>
                  <a:pt x="153927" y="103307"/>
                  <a:pt x="153624" y="104082"/>
                </a:cubicBezTo>
                <a:cubicBezTo>
                  <a:pt x="153423" y="104604"/>
                  <a:pt x="153338" y="106053"/>
                  <a:pt x="152916" y="106390"/>
                </a:cubicBezTo>
                <a:cubicBezTo>
                  <a:pt x="152613" y="106643"/>
                  <a:pt x="150996" y="106525"/>
                  <a:pt x="150776" y="106154"/>
                </a:cubicBezTo>
                <a:cubicBezTo>
                  <a:pt x="150473" y="105699"/>
                  <a:pt x="151147" y="104587"/>
                  <a:pt x="151046" y="103997"/>
                </a:cubicBezTo>
                <a:cubicBezTo>
                  <a:pt x="150844" y="102868"/>
                  <a:pt x="148906" y="101655"/>
                  <a:pt x="149057" y="103391"/>
                </a:cubicBezTo>
                <a:cubicBezTo>
                  <a:pt x="149125" y="104065"/>
                  <a:pt x="149175" y="104722"/>
                  <a:pt x="149024" y="105396"/>
                </a:cubicBezTo>
                <a:cubicBezTo>
                  <a:pt x="148855" y="106171"/>
                  <a:pt x="148687" y="106137"/>
                  <a:pt x="148080" y="106222"/>
                </a:cubicBezTo>
                <a:cubicBezTo>
                  <a:pt x="147120" y="106356"/>
                  <a:pt x="146076" y="106474"/>
                  <a:pt x="145131" y="105935"/>
                </a:cubicBezTo>
                <a:cubicBezTo>
                  <a:pt x="144339" y="105497"/>
                  <a:pt x="144727" y="105244"/>
                  <a:pt x="144525" y="104503"/>
                </a:cubicBezTo>
                <a:cubicBezTo>
                  <a:pt x="144390" y="104031"/>
                  <a:pt x="144205" y="103829"/>
                  <a:pt x="144104" y="103323"/>
                </a:cubicBezTo>
                <a:cubicBezTo>
                  <a:pt x="144002" y="102801"/>
                  <a:pt x="144036" y="102329"/>
                  <a:pt x="143581" y="102009"/>
                </a:cubicBezTo>
                <a:cubicBezTo>
                  <a:pt x="143143" y="101706"/>
                  <a:pt x="141003" y="101807"/>
                  <a:pt x="141761" y="100796"/>
                </a:cubicBezTo>
                <a:cubicBezTo>
                  <a:pt x="142166" y="100240"/>
                  <a:pt x="143514" y="100290"/>
                  <a:pt x="144104" y="99936"/>
                </a:cubicBezTo>
                <a:cubicBezTo>
                  <a:pt x="144912" y="99448"/>
                  <a:pt x="145435" y="98471"/>
                  <a:pt x="144053" y="98774"/>
                </a:cubicBezTo>
                <a:cubicBezTo>
                  <a:pt x="143328" y="98942"/>
                  <a:pt x="142520" y="99313"/>
                  <a:pt x="141846" y="99549"/>
                </a:cubicBezTo>
                <a:cubicBezTo>
                  <a:pt x="141205" y="99751"/>
                  <a:pt x="140599" y="99987"/>
                  <a:pt x="139891" y="100004"/>
                </a:cubicBezTo>
                <a:cubicBezTo>
                  <a:pt x="139048" y="100038"/>
                  <a:pt x="138880" y="99515"/>
                  <a:pt x="138139" y="99313"/>
                </a:cubicBezTo>
                <a:cubicBezTo>
                  <a:pt x="137700" y="99195"/>
                  <a:pt x="136420" y="99414"/>
                  <a:pt x="136925" y="98605"/>
                </a:cubicBezTo>
                <a:cubicBezTo>
                  <a:pt x="137111" y="98336"/>
                  <a:pt x="137599" y="98369"/>
                  <a:pt x="137835" y="98167"/>
                </a:cubicBezTo>
                <a:cubicBezTo>
                  <a:pt x="137936" y="98066"/>
                  <a:pt x="138004" y="97965"/>
                  <a:pt x="138054" y="97864"/>
                </a:cubicBezTo>
                <a:cubicBezTo>
                  <a:pt x="137043" y="98016"/>
                  <a:pt x="136083" y="98016"/>
                  <a:pt x="135291" y="97763"/>
                </a:cubicBezTo>
                <a:cubicBezTo>
                  <a:pt x="134027" y="97342"/>
                  <a:pt x="133387" y="95926"/>
                  <a:pt x="132190" y="95488"/>
                </a:cubicBezTo>
                <a:cubicBezTo>
                  <a:pt x="130269" y="94797"/>
                  <a:pt x="127877" y="95758"/>
                  <a:pt x="125939" y="95876"/>
                </a:cubicBezTo>
                <a:cubicBezTo>
                  <a:pt x="124085" y="95994"/>
                  <a:pt x="123108" y="95606"/>
                  <a:pt x="121541" y="95050"/>
                </a:cubicBezTo>
                <a:cubicBezTo>
                  <a:pt x="120395" y="94646"/>
                  <a:pt x="120816" y="93314"/>
                  <a:pt x="119098" y="93972"/>
                </a:cubicBezTo>
                <a:cubicBezTo>
                  <a:pt x="117868" y="94426"/>
                  <a:pt x="118019" y="96701"/>
                  <a:pt x="117430" y="97527"/>
                </a:cubicBezTo>
                <a:cubicBezTo>
                  <a:pt x="116065" y="99414"/>
                  <a:pt x="116435" y="98723"/>
                  <a:pt x="114363" y="99246"/>
                </a:cubicBezTo>
                <a:cubicBezTo>
                  <a:pt x="110993" y="100122"/>
                  <a:pt x="107656" y="101015"/>
                  <a:pt x="104320" y="102144"/>
                </a:cubicBezTo>
                <a:cubicBezTo>
                  <a:pt x="102854" y="102633"/>
                  <a:pt x="92474" y="104773"/>
                  <a:pt x="95339" y="100560"/>
                </a:cubicBezTo>
                <a:cubicBezTo>
                  <a:pt x="95844" y="99802"/>
                  <a:pt x="98187" y="99262"/>
                  <a:pt x="98945" y="98690"/>
                </a:cubicBezTo>
                <a:cubicBezTo>
                  <a:pt x="99535" y="98251"/>
                  <a:pt x="99855" y="97257"/>
                  <a:pt x="100883" y="96634"/>
                </a:cubicBezTo>
                <a:cubicBezTo>
                  <a:pt x="103478" y="95100"/>
                  <a:pt x="108280" y="95555"/>
                  <a:pt x="110015" y="93432"/>
                </a:cubicBezTo>
                <a:cubicBezTo>
                  <a:pt x="108802" y="90281"/>
                  <a:pt x="105685" y="91410"/>
                  <a:pt x="103191" y="92017"/>
                </a:cubicBezTo>
                <a:cubicBezTo>
                  <a:pt x="101338" y="92455"/>
                  <a:pt x="99501" y="92741"/>
                  <a:pt x="98069" y="94073"/>
                </a:cubicBezTo>
                <a:cubicBezTo>
                  <a:pt x="96030" y="95943"/>
                  <a:pt x="95592" y="97257"/>
                  <a:pt x="92592" y="98369"/>
                </a:cubicBezTo>
                <a:cubicBezTo>
                  <a:pt x="91025" y="98959"/>
                  <a:pt x="88599" y="98959"/>
                  <a:pt x="87503" y="100206"/>
                </a:cubicBezTo>
                <a:cubicBezTo>
                  <a:pt x="86661" y="101183"/>
                  <a:pt x="87150" y="102700"/>
                  <a:pt x="86206" y="103745"/>
                </a:cubicBezTo>
                <a:cubicBezTo>
                  <a:pt x="84555" y="105564"/>
                  <a:pt x="77730" y="106980"/>
                  <a:pt x="75422" y="107755"/>
                </a:cubicBezTo>
                <a:cubicBezTo>
                  <a:pt x="73535" y="108378"/>
                  <a:pt x="71310" y="108631"/>
                  <a:pt x="69625" y="109727"/>
                </a:cubicBezTo>
                <a:cubicBezTo>
                  <a:pt x="68159" y="110670"/>
                  <a:pt x="67502" y="112102"/>
                  <a:pt x="66356" y="113198"/>
                </a:cubicBezTo>
                <a:cubicBezTo>
                  <a:pt x="63778" y="115658"/>
                  <a:pt x="59566" y="117511"/>
                  <a:pt x="56347" y="118944"/>
                </a:cubicBezTo>
                <a:cubicBezTo>
                  <a:pt x="51764" y="120999"/>
                  <a:pt x="46540" y="120258"/>
                  <a:pt x="41755" y="121808"/>
                </a:cubicBezTo>
                <a:cubicBezTo>
                  <a:pt x="37458" y="123190"/>
                  <a:pt x="33128" y="123611"/>
                  <a:pt x="28797" y="124791"/>
                </a:cubicBezTo>
                <a:cubicBezTo>
                  <a:pt x="24298" y="126021"/>
                  <a:pt x="20119" y="127942"/>
                  <a:pt x="15435" y="127504"/>
                </a:cubicBezTo>
                <a:cubicBezTo>
                  <a:pt x="10329" y="127015"/>
                  <a:pt x="4752" y="131295"/>
                  <a:pt x="0" y="129054"/>
                </a:cubicBezTo>
                <a:cubicBezTo>
                  <a:pt x="2814" y="128093"/>
                  <a:pt x="5106" y="126156"/>
                  <a:pt x="8206" y="125734"/>
                </a:cubicBezTo>
                <a:cubicBezTo>
                  <a:pt x="11424" y="125279"/>
                  <a:pt x="14710" y="126021"/>
                  <a:pt x="17895" y="125431"/>
                </a:cubicBezTo>
                <a:cubicBezTo>
                  <a:pt x="22883" y="124487"/>
                  <a:pt x="26725" y="121993"/>
                  <a:pt x="31004" y="119736"/>
                </a:cubicBezTo>
                <a:cubicBezTo>
                  <a:pt x="33279" y="118539"/>
                  <a:pt x="35807" y="119011"/>
                  <a:pt x="38132" y="118034"/>
                </a:cubicBezTo>
                <a:cubicBezTo>
                  <a:pt x="40778" y="116922"/>
                  <a:pt x="42951" y="115506"/>
                  <a:pt x="45951" y="114832"/>
                </a:cubicBezTo>
                <a:cubicBezTo>
                  <a:pt x="50483" y="113821"/>
                  <a:pt x="55134" y="113164"/>
                  <a:pt x="59633" y="112035"/>
                </a:cubicBezTo>
                <a:cubicBezTo>
                  <a:pt x="62919" y="111226"/>
                  <a:pt x="65783" y="109760"/>
                  <a:pt x="65952" y="106070"/>
                </a:cubicBezTo>
                <a:cubicBezTo>
                  <a:pt x="64368" y="107148"/>
                  <a:pt x="62498" y="105901"/>
                  <a:pt x="60762" y="105800"/>
                </a:cubicBezTo>
                <a:cubicBezTo>
                  <a:pt x="58487" y="105682"/>
                  <a:pt x="54881" y="108058"/>
                  <a:pt x="52927" y="106997"/>
                </a:cubicBezTo>
                <a:cubicBezTo>
                  <a:pt x="47720" y="104166"/>
                  <a:pt x="57729" y="100998"/>
                  <a:pt x="58319" y="98925"/>
                </a:cubicBezTo>
                <a:cubicBezTo>
                  <a:pt x="57038" y="98925"/>
                  <a:pt x="55791" y="99178"/>
                  <a:pt x="54645" y="99060"/>
                </a:cubicBezTo>
                <a:cubicBezTo>
                  <a:pt x="54393" y="99145"/>
                  <a:pt x="54140" y="99178"/>
                  <a:pt x="53971" y="99229"/>
                </a:cubicBezTo>
                <a:cubicBezTo>
                  <a:pt x="53736" y="99279"/>
                  <a:pt x="53500" y="99262"/>
                  <a:pt x="53264" y="99313"/>
                </a:cubicBezTo>
                <a:cubicBezTo>
                  <a:pt x="53028" y="99364"/>
                  <a:pt x="52640" y="99667"/>
                  <a:pt x="52404" y="99465"/>
                </a:cubicBezTo>
                <a:cubicBezTo>
                  <a:pt x="52270" y="99364"/>
                  <a:pt x="52236" y="98993"/>
                  <a:pt x="52152" y="98824"/>
                </a:cubicBezTo>
                <a:cubicBezTo>
                  <a:pt x="52000" y="98572"/>
                  <a:pt x="51966" y="98555"/>
                  <a:pt x="52168" y="98336"/>
                </a:cubicBezTo>
                <a:cubicBezTo>
                  <a:pt x="52286" y="98201"/>
                  <a:pt x="52421" y="98117"/>
                  <a:pt x="52539" y="98016"/>
                </a:cubicBezTo>
                <a:cubicBezTo>
                  <a:pt x="52303" y="97763"/>
                  <a:pt x="52084" y="97443"/>
                  <a:pt x="51882" y="97055"/>
                </a:cubicBezTo>
                <a:cubicBezTo>
                  <a:pt x="50113" y="93736"/>
                  <a:pt x="54915" y="94898"/>
                  <a:pt x="54999" y="91461"/>
                </a:cubicBezTo>
                <a:cubicBezTo>
                  <a:pt x="55050" y="89826"/>
                  <a:pt x="53550" y="89978"/>
                  <a:pt x="54831" y="88344"/>
                </a:cubicBezTo>
                <a:cubicBezTo>
                  <a:pt x="55690" y="87282"/>
                  <a:pt x="58218" y="87113"/>
                  <a:pt x="59431" y="87080"/>
                </a:cubicBezTo>
                <a:cubicBezTo>
                  <a:pt x="61638" y="87012"/>
                  <a:pt x="66154" y="88563"/>
                  <a:pt x="66356" y="85142"/>
                </a:cubicBezTo>
                <a:cubicBezTo>
                  <a:pt x="69137" y="83828"/>
                  <a:pt x="71917" y="83322"/>
                  <a:pt x="74883" y="82901"/>
                </a:cubicBezTo>
                <a:cubicBezTo>
                  <a:pt x="77191" y="82564"/>
                  <a:pt x="79500" y="81620"/>
                  <a:pt x="81859" y="81519"/>
                </a:cubicBezTo>
                <a:cubicBezTo>
                  <a:pt x="84049" y="81418"/>
                  <a:pt x="85448" y="82008"/>
                  <a:pt x="87537" y="80896"/>
                </a:cubicBezTo>
                <a:cubicBezTo>
                  <a:pt x="88009" y="80643"/>
                  <a:pt x="88043" y="79649"/>
                  <a:pt x="88683" y="79278"/>
                </a:cubicBezTo>
                <a:cubicBezTo>
                  <a:pt x="89660" y="78739"/>
                  <a:pt x="91564" y="79244"/>
                  <a:pt x="92508" y="78705"/>
                </a:cubicBezTo>
                <a:cubicBezTo>
                  <a:pt x="98726" y="75200"/>
                  <a:pt x="87369" y="74964"/>
                  <a:pt x="85111" y="75369"/>
                </a:cubicBezTo>
                <a:cubicBezTo>
                  <a:pt x="81690" y="75975"/>
                  <a:pt x="72456" y="80205"/>
                  <a:pt x="70687" y="75116"/>
                </a:cubicBezTo>
                <a:cubicBezTo>
                  <a:pt x="71428" y="74560"/>
                  <a:pt x="72658" y="74577"/>
                  <a:pt x="73332" y="74004"/>
                </a:cubicBezTo>
                <a:cubicBezTo>
                  <a:pt x="74023" y="73414"/>
                  <a:pt x="74023" y="72437"/>
                  <a:pt x="74613" y="71695"/>
                </a:cubicBezTo>
                <a:cubicBezTo>
                  <a:pt x="76113" y="69842"/>
                  <a:pt x="76972" y="69471"/>
                  <a:pt x="79264" y="69101"/>
                </a:cubicBezTo>
                <a:cubicBezTo>
                  <a:pt x="81505" y="68747"/>
                  <a:pt x="83948" y="68983"/>
                  <a:pt x="86139" y="68477"/>
                </a:cubicBezTo>
                <a:cubicBezTo>
                  <a:pt x="88734" y="67870"/>
                  <a:pt x="90671" y="66674"/>
                  <a:pt x="93586" y="66927"/>
                </a:cubicBezTo>
                <a:cubicBezTo>
                  <a:pt x="92929" y="70802"/>
                  <a:pt x="98220" y="68848"/>
                  <a:pt x="100495" y="69101"/>
                </a:cubicBezTo>
                <a:cubicBezTo>
                  <a:pt x="102180" y="69269"/>
                  <a:pt x="104034" y="70010"/>
                  <a:pt x="104438" y="68005"/>
                </a:cubicBezTo>
                <a:cubicBezTo>
                  <a:pt x="104910" y="65714"/>
                  <a:pt x="102804" y="65545"/>
                  <a:pt x="101135" y="65730"/>
                </a:cubicBezTo>
                <a:cubicBezTo>
                  <a:pt x="100815" y="64635"/>
                  <a:pt x="100899" y="63338"/>
                  <a:pt x="100293" y="62293"/>
                </a:cubicBezTo>
                <a:cubicBezTo>
                  <a:pt x="99501" y="60928"/>
                  <a:pt x="97984" y="60878"/>
                  <a:pt x="97546" y="59125"/>
                </a:cubicBezTo>
                <a:cubicBezTo>
                  <a:pt x="99282" y="58586"/>
                  <a:pt x="101220" y="58266"/>
                  <a:pt x="102702" y="57221"/>
                </a:cubicBezTo>
                <a:cubicBezTo>
                  <a:pt x="104185" y="56193"/>
                  <a:pt x="104152" y="55250"/>
                  <a:pt x="106123" y="54660"/>
                </a:cubicBezTo>
                <a:cubicBezTo>
                  <a:pt x="108431" y="53986"/>
                  <a:pt x="110942" y="54795"/>
                  <a:pt x="113284" y="54407"/>
                </a:cubicBezTo>
                <a:cubicBezTo>
                  <a:pt x="115037" y="54121"/>
                  <a:pt x="117143" y="53143"/>
                  <a:pt x="118862" y="52537"/>
                </a:cubicBezTo>
                <a:cubicBezTo>
                  <a:pt x="122434" y="51273"/>
                  <a:pt x="125922" y="51138"/>
                  <a:pt x="129545" y="50329"/>
                </a:cubicBezTo>
                <a:cubicBezTo>
                  <a:pt x="132797" y="49622"/>
                  <a:pt x="135560" y="47869"/>
                  <a:pt x="138880" y="47566"/>
                </a:cubicBezTo>
                <a:cubicBezTo>
                  <a:pt x="142553" y="47229"/>
                  <a:pt x="146041" y="47970"/>
                  <a:pt x="149462" y="46740"/>
                </a:cubicBezTo>
                <a:cubicBezTo>
                  <a:pt x="153995" y="45123"/>
                  <a:pt x="151669" y="47549"/>
                  <a:pt x="154938" y="48392"/>
                </a:cubicBezTo>
                <a:cubicBezTo>
                  <a:pt x="157011" y="48931"/>
                  <a:pt x="159555" y="46589"/>
                  <a:pt x="162117" y="47296"/>
                </a:cubicBezTo>
                <a:cubicBezTo>
                  <a:pt x="164593" y="47970"/>
                  <a:pt x="165841" y="49773"/>
                  <a:pt x="168604" y="50077"/>
                </a:cubicBezTo>
                <a:cubicBezTo>
                  <a:pt x="170929" y="50329"/>
                  <a:pt x="172901" y="50110"/>
                  <a:pt x="175108" y="50801"/>
                </a:cubicBezTo>
                <a:cubicBezTo>
                  <a:pt x="176844" y="51340"/>
                  <a:pt x="179322" y="52672"/>
                  <a:pt x="181125" y="51930"/>
                </a:cubicBezTo>
                <a:cubicBezTo>
                  <a:pt x="181125" y="49082"/>
                  <a:pt x="186449" y="52469"/>
                  <a:pt x="188117" y="52318"/>
                </a:cubicBezTo>
                <a:cubicBezTo>
                  <a:pt x="190207" y="52115"/>
                  <a:pt x="192177" y="51425"/>
                  <a:pt x="194199" y="51930"/>
                </a:cubicBezTo>
                <a:cubicBezTo>
                  <a:pt x="194520" y="52014"/>
                  <a:pt x="194823" y="52132"/>
                  <a:pt x="195143" y="52267"/>
                </a:cubicBezTo>
                <a:cubicBezTo>
                  <a:pt x="195429" y="52402"/>
                  <a:pt x="195716" y="52554"/>
                  <a:pt x="196002" y="52739"/>
                </a:cubicBezTo>
                <a:cubicBezTo>
                  <a:pt x="196373" y="52992"/>
                  <a:pt x="196710" y="53261"/>
                  <a:pt x="197013" y="53531"/>
                </a:cubicBezTo>
                <a:cubicBezTo>
                  <a:pt x="197199" y="53396"/>
                  <a:pt x="197384" y="53329"/>
                  <a:pt x="197569" y="53362"/>
                </a:cubicBezTo>
                <a:cubicBezTo>
                  <a:pt x="197788" y="53784"/>
                  <a:pt x="197772" y="54020"/>
                  <a:pt x="198210" y="54188"/>
                </a:cubicBezTo>
                <a:cubicBezTo>
                  <a:pt x="198665" y="54357"/>
                  <a:pt x="198934" y="53986"/>
                  <a:pt x="199305" y="54036"/>
                </a:cubicBezTo>
                <a:cubicBezTo>
                  <a:pt x="200131" y="54137"/>
                  <a:pt x="200316" y="55148"/>
                  <a:pt x="200872" y="55570"/>
                </a:cubicBezTo>
                <a:cubicBezTo>
                  <a:pt x="202220" y="56598"/>
                  <a:pt x="204545" y="55907"/>
                  <a:pt x="206096" y="56513"/>
                </a:cubicBezTo>
                <a:cubicBezTo>
                  <a:pt x="206820" y="56800"/>
                  <a:pt x="207410" y="57625"/>
                  <a:pt x="208202" y="57221"/>
                </a:cubicBezTo>
                <a:cubicBezTo>
                  <a:pt x="208185" y="56732"/>
                  <a:pt x="207578" y="56497"/>
                  <a:pt x="207562" y="56008"/>
                </a:cubicBezTo>
                <a:cubicBezTo>
                  <a:pt x="207528" y="55148"/>
                  <a:pt x="208168" y="55974"/>
                  <a:pt x="208741" y="55839"/>
                </a:cubicBezTo>
                <a:cubicBezTo>
                  <a:pt x="208859" y="55519"/>
                  <a:pt x="208893" y="55132"/>
                  <a:pt x="208775" y="54828"/>
                </a:cubicBezTo>
                <a:cubicBezTo>
                  <a:pt x="209971" y="54643"/>
                  <a:pt x="210679" y="55351"/>
                  <a:pt x="211757" y="54542"/>
                </a:cubicBezTo>
                <a:cubicBezTo>
                  <a:pt x="212634" y="53902"/>
                  <a:pt x="212684" y="54070"/>
                  <a:pt x="213729" y="54087"/>
                </a:cubicBezTo>
                <a:cubicBezTo>
                  <a:pt x="214723" y="54104"/>
                  <a:pt x="215262" y="52958"/>
                  <a:pt x="216307" y="53009"/>
                </a:cubicBezTo>
                <a:cubicBezTo>
                  <a:pt x="217656" y="53076"/>
                  <a:pt x="217082" y="53952"/>
                  <a:pt x="216307" y="54373"/>
                </a:cubicBezTo>
                <a:cubicBezTo>
                  <a:pt x="217538" y="54458"/>
                  <a:pt x="218852" y="54525"/>
                  <a:pt x="219997" y="53986"/>
                </a:cubicBezTo>
                <a:cubicBezTo>
                  <a:pt x="221059" y="53480"/>
                  <a:pt x="221480" y="52941"/>
                  <a:pt x="222726" y="52891"/>
                </a:cubicBezTo>
                <a:cubicBezTo>
                  <a:pt x="224074" y="52823"/>
                  <a:pt x="225153" y="52233"/>
                  <a:pt x="226468" y="51981"/>
                </a:cubicBezTo>
                <a:cubicBezTo>
                  <a:pt x="227361" y="51795"/>
                  <a:pt x="228255" y="51930"/>
                  <a:pt x="229164" y="51778"/>
                </a:cubicBezTo>
                <a:cubicBezTo>
                  <a:pt x="230175" y="51610"/>
                  <a:pt x="231135" y="51340"/>
                  <a:pt x="232112" y="51071"/>
                </a:cubicBezTo>
                <a:cubicBezTo>
                  <a:pt x="232433" y="50970"/>
                  <a:pt x="235634" y="50430"/>
                  <a:pt x="234589" y="51559"/>
                </a:cubicBezTo>
                <a:cubicBezTo>
                  <a:pt x="234219" y="51981"/>
                  <a:pt x="232871" y="51728"/>
                  <a:pt x="232348" y="51846"/>
                </a:cubicBezTo>
                <a:cubicBezTo>
                  <a:pt x="231624" y="51997"/>
                  <a:pt x="230899" y="52318"/>
                  <a:pt x="230175" y="52520"/>
                </a:cubicBezTo>
                <a:cubicBezTo>
                  <a:pt x="229248" y="52789"/>
                  <a:pt x="228338" y="53076"/>
                  <a:pt x="227394" y="53295"/>
                </a:cubicBezTo>
                <a:cubicBezTo>
                  <a:pt x="225962" y="53632"/>
                  <a:pt x="224496" y="53581"/>
                  <a:pt x="223063" y="53885"/>
                </a:cubicBezTo>
                <a:cubicBezTo>
                  <a:pt x="221547" y="54222"/>
                  <a:pt x="220081" y="54458"/>
                  <a:pt x="218583" y="54896"/>
                </a:cubicBezTo>
                <a:cubicBezTo>
                  <a:pt x="217993" y="55064"/>
                  <a:pt x="217504" y="55233"/>
                  <a:pt x="216964" y="55469"/>
                </a:cubicBezTo>
                <a:cubicBezTo>
                  <a:pt x="216476" y="55671"/>
                  <a:pt x="215549" y="55620"/>
                  <a:pt x="215346" y="56176"/>
                </a:cubicBezTo>
                <a:cubicBezTo>
                  <a:pt x="215903" y="56463"/>
                  <a:pt x="216593" y="56463"/>
                  <a:pt x="217200" y="56648"/>
                </a:cubicBezTo>
                <a:cubicBezTo>
                  <a:pt x="217875" y="56867"/>
                  <a:pt x="217926" y="56850"/>
                  <a:pt x="218448" y="56160"/>
                </a:cubicBezTo>
                <a:cubicBezTo>
                  <a:pt x="218920" y="55519"/>
                  <a:pt x="218768" y="55570"/>
                  <a:pt x="219593" y="55553"/>
                </a:cubicBezTo>
                <a:cubicBezTo>
                  <a:pt x="220149" y="55536"/>
                  <a:pt x="220621" y="55452"/>
                  <a:pt x="221143" y="55233"/>
                </a:cubicBezTo>
                <a:cubicBezTo>
                  <a:pt x="222086" y="54828"/>
                  <a:pt x="222844" y="54592"/>
                  <a:pt x="223855" y="54407"/>
                </a:cubicBezTo>
                <a:cubicBezTo>
                  <a:pt x="224512" y="54289"/>
                  <a:pt x="226569" y="53885"/>
                  <a:pt x="225389" y="55233"/>
                </a:cubicBezTo>
                <a:cubicBezTo>
                  <a:pt x="226030" y="55502"/>
                  <a:pt x="227226" y="54896"/>
                  <a:pt x="227883" y="54811"/>
                </a:cubicBezTo>
                <a:cubicBezTo>
                  <a:pt x="228877" y="54660"/>
                  <a:pt x="229821" y="54542"/>
                  <a:pt x="230764" y="54154"/>
                </a:cubicBezTo>
                <a:cubicBezTo>
                  <a:pt x="231388" y="53902"/>
                  <a:pt x="231893" y="53581"/>
                  <a:pt x="232449" y="53228"/>
                </a:cubicBezTo>
                <a:cubicBezTo>
                  <a:pt x="233292" y="52672"/>
                  <a:pt x="234168" y="52503"/>
                  <a:pt x="235146" y="52301"/>
                </a:cubicBezTo>
                <a:cubicBezTo>
                  <a:pt x="235280" y="52503"/>
                  <a:pt x="235365" y="52773"/>
                  <a:pt x="235432" y="53009"/>
                </a:cubicBezTo>
                <a:cubicBezTo>
                  <a:pt x="235853" y="53042"/>
                  <a:pt x="236106" y="52840"/>
                  <a:pt x="236443" y="52672"/>
                </a:cubicBezTo>
                <a:cubicBezTo>
                  <a:pt x="237184" y="52301"/>
                  <a:pt x="237858" y="52166"/>
                  <a:pt x="238650" y="52048"/>
                </a:cubicBezTo>
                <a:cubicBezTo>
                  <a:pt x="239678" y="51896"/>
                  <a:pt x="240639" y="51088"/>
                  <a:pt x="241616" y="51071"/>
                </a:cubicBezTo>
                <a:cubicBezTo>
                  <a:pt x="241684" y="50481"/>
                  <a:pt x="241161" y="50043"/>
                  <a:pt x="241213" y="49537"/>
                </a:cubicBezTo>
                <a:cubicBezTo>
                  <a:pt x="241279" y="48981"/>
                  <a:pt x="242375" y="48863"/>
                  <a:pt x="242847" y="49150"/>
                </a:cubicBezTo>
                <a:cubicBezTo>
                  <a:pt x="243049" y="49268"/>
                  <a:pt x="243369" y="49790"/>
                  <a:pt x="243504" y="49975"/>
                </a:cubicBezTo>
                <a:cubicBezTo>
                  <a:pt x="243875" y="50498"/>
                  <a:pt x="243975" y="50902"/>
                  <a:pt x="243875" y="51627"/>
                </a:cubicBezTo>
                <a:cubicBezTo>
                  <a:pt x="243808" y="52099"/>
                  <a:pt x="243302" y="53160"/>
                  <a:pt x="243504" y="53581"/>
                </a:cubicBezTo>
                <a:cubicBezTo>
                  <a:pt x="243740" y="54036"/>
                  <a:pt x="245038" y="54525"/>
                  <a:pt x="245542" y="54407"/>
                </a:cubicBezTo>
                <a:cubicBezTo>
                  <a:pt x="246182" y="54239"/>
                  <a:pt x="246300" y="53733"/>
                  <a:pt x="246469" y="53177"/>
                </a:cubicBezTo>
                <a:cubicBezTo>
                  <a:pt x="246740" y="52301"/>
                  <a:pt x="246941" y="52469"/>
                  <a:pt x="247868" y="52250"/>
                </a:cubicBezTo>
                <a:cubicBezTo>
                  <a:pt x="248492" y="52099"/>
                  <a:pt x="248896" y="51846"/>
                  <a:pt x="249200" y="51307"/>
                </a:cubicBezTo>
                <a:cubicBezTo>
                  <a:pt x="249385" y="50970"/>
                  <a:pt x="249284" y="50767"/>
                  <a:pt x="249603" y="50565"/>
                </a:cubicBezTo>
                <a:cubicBezTo>
                  <a:pt x="250278" y="50144"/>
                  <a:pt x="251222" y="50751"/>
                  <a:pt x="251895" y="50397"/>
                </a:cubicBezTo>
                <a:cubicBezTo>
                  <a:pt x="252502" y="51829"/>
                  <a:pt x="251305" y="51610"/>
                  <a:pt x="250884" y="52503"/>
                </a:cubicBezTo>
                <a:cubicBezTo>
                  <a:pt x="250665" y="52924"/>
                  <a:pt x="250901" y="53413"/>
                  <a:pt x="250530" y="53817"/>
                </a:cubicBezTo>
                <a:cubicBezTo>
                  <a:pt x="250260" y="54121"/>
                  <a:pt x="249805" y="54087"/>
                  <a:pt x="249569" y="54390"/>
                </a:cubicBezTo>
                <a:cubicBezTo>
                  <a:pt x="251559" y="55452"/>
                  <a:pt x="252838" y="53329"/>
                  <a:pt x="254491" y="52806"/>
                </a:cubicBezTo>
                <a:cubicBezTo>
                  <a:pt x="255686" y="52419"/>
                  <a:pt x="256512" y="52250"/>
                  <a:pt x="257742" y="52486"/>
                </a:cubicBezTo>
                <a:cubicBezTo>
                  <a:pt x="258635" y="52655"/>
                  <a:pt x="260067" y="52739"/>
                  <a:pt x="260859" y="53194"/>
                </a:cubicBezTo>
                <a:cubicBezTo>
                  <a:pt x="261112" y="53329"/>
                  <a:pt x="261162" y="53615"/>
                  <a:pt x="261449" y="53784"/>
                </a:cubicBezTo>
                <a:cubicBezTo>
                  <a:pt x="261937" y="54070"/>
                  <a:pt x="262494" y="54289"/>
                  <a:pt x="262999" y="54559"/>
                </a:cubicBezTo>
                <a:cubicBezTo>
                  <a:pt x="264482" y="55418"/>
                  <a:pt x="266352" y="54609"/>
                  <a:pt x="267734" y="55502"/>
                </a:cubicBezTo>
                <a:cubicBezTo>
                  <a:pt x="268054" y="55721"/>
                  <a:pt x="268459" y="56092"/>
                  <a:pt x="268728" y="56463"/>
                </a:cubicBezTo>
                <a:cubicBezTo>
                  <a:pt x="269134" y="56598"/>
                  <a:pt x="269504" y="56716"/>
                  <a:pt x="269757" y="56749"/>
                </a:cubicBezTo>
                <a:cubicBezTo>
                  <a:pt x="270835" y="56850"/>
                  <a:pt x="272150" y="56766"/>
                  <a:pt x="273210" y="56598"/>
                </a:cubicBezTo>
                <a:cubicBezTo>
                  <a:pt x="273194" y="55317"/>
                  <a:pt x="274205" y="56092"/>
                  <a:pt x="274963" y="56193"/>
                </a:cubicBezTo>
                <a:cubicBezTo>
                  <a:pt x="275923" y="56311"/>
                  <a:pt x="276614" y="55974"/>
                  <a:pt x="277558" y="56412"/>
                </a:cubicBezTo>
                <a:cubicBezTo>
                  <a:pt x="277979" y="56614"/>
                  <a:pt x="279057" y="57474"/>
                  <a:pt x="278906" y="58047"/>
                </a:cubicBezTo>
                <a:cubicBezTo>
                  <a:pt x="278805" y="58451"/>
                  <a:pt x="278333" y="58299"/>
                  <a:pt x="278013" y="58417"/>
                </a:cubicBezTo>
                <a:cubicBezTo>
                  <a:pt x="277625" y="58552"/>
                  <a:pt x="277576" y="58687"/>
                  <a:pt x="277289" y="58940"/>
                </a:cubicBezTo>
                <a:cubicBezTo>
                  <a:pt x="276985" y="59209"/>
                  <a:pt x="276681" y="59462"/>
                  <a:pt x="276277" y="59631"/>
                </a:cubicBezTo>
                <a:cubicBezTo>
                  <a:pt x="275215" y="60018"/>
                  <a:pt x="273953" y="59445"/>
                  <a:pt x="273043" y="60187"/>
                </a:cubicBezTo>
                <a:cubicBezTo>
                  <a:pt x="272807" y="60389"/>
                  <a:pt x="272251" y="60911"/>
                  <a:pt x="272386" y="61215"/>
                </a:cubicBezTo>
                <a:cubicBezTo>
                  <a:pt x="272605" y="61754"/>
                  <a:pt x="275166" y="61518"/>
                  <a:pt x="275654" y="61602"/>
                </a:cubicBezTo>
                <a:cubicBezTo>
                  <a:pt x="276648" y="61804"/>
                  <a:pt x="277507" y="62175"/>
                  <a:pt x="278552" y="62125"/>
                </a:cubicBezTo>
                <a:cubicBezTo>
                  <a:pt x="279580" y="62074"/>
                  <a:pt x="280726" y="61872"/>
                  <a:pt x="281720" y="61636"/>
                </a:cubicBezTo>
                <a:cubicBezTo>
                  <a:pt x="283186" y="61299"/>
                  <a:pt x="284601" y="61299"/>
                  <a:pt x="286134" y="61299"/>
                </a:cubicBezTo>
                <a:cubicBezTo>
                  <a:pt x="286707" y="61299"/>
                  <a:pt x="287196" y="61333"/>
                  <a:pt x="287735" y="61113"/>
                </a:cubicBezTo>
                <a:cubicBezTo>
                  <a:pt x="288460" y="60844"/>
                  <a:pt x="288898" y="60423"/>
                  <a:pt x="289774" y="60456"/>
                </a:cubicBezTo>
                <a:cubicBezTo>
                  <a:pt x="290802" y="60507"/>
                  <a:pt x="291341" y="61383"/>
                  <a:pt x="291948" y="61990"/>
                </a:cubicBezTo>
                <a:cubicBezTo>
                  <a:pt x="291813" y="62074"/>
                  <a:pt x="291796" y="62226"/>
                  <a:pt x="291661" y="62327"/>
                </a:cubicBezTo>
                <a:cubicBezTo>
                  <a:pt x="291948" y="62512"/>
                  <a:pt x="292352" y="62596"/>
                  <a:pt x="292689" y="62613"/>
                </a:cubicBezTo>
                <a:cubicBezTo>
                  <a:pt x="292757" y="62950"/>
                  <a:pt x="292588" y="63253"/>
                  <a:pt x="292386" y="63489"/>
                </a:cubicBezTo>
                <a:cubicBezTo>
                  <a:pt x="292723" y="63540"/>
                  <a:pt x="293447" y="62883"/>
                  <a:pt x="293717" y="63388"/>
                </a:cubicBezTo>
                <a:cubicBezTo>
                  <a:pt x="293886" y="63675"/>
                  <a:pt x="293330" y="64349"/>
                  <a:pt x="293127" y="64484"/>
                </a:cubicBezTo>
                <a:cubicBezTo>
                  <a:pt x="292184" y="65158"/>
                  <a:pt x="291560" y="64534"/>
                  <a:pt x="291864" y="66034"/>
                </a:cubicBezTo>
                <a:cubicBezTo>
                  <a:pt x="291948" y="66438"/>
                  <a:pt x="292420" y="67837"/>
                  <a:pt x="292807" y="68089"/>
                </a:cubicBezTo>
                <a:cubicBezTo>
                  <a:pt x="293818" y="68747"/>
                  <a:pt x="292436" y="65360"/>
                  <a:pt x="293532" y="65309"/>
                </a:cubicBezTo>
                <a:cubicBezTo>
                  <a:pt x="293835" y="65292"/>
                  <a:pt x="294138" y="65983"/>
                  <a:pt x="294627" y="66034"/>
                </a:cubicBezTo>
                <a:cubicBezTo>
                  <a:pt x="294880" y="66067"/>
                  <a:pt x="295402" y="65983"/>
                  <a:pt x="295722" y="65966"/>
                </a:cubicBezTo>
                <a:cubicBezTo>
                  <a:pt x="295790" y="65613"/>
                  <a:pt x="295571" y="65242"/>
                  <a:pt x="295318" y="65023"/>
                </a:cubicBezTo>
                <a:cubicBezTo>
                  <a:pt x="295587" y="64905"/>
                  <a:pt x="295857" y="64871"/>
                  <a:pt x="296144" y="64804"/>
                </a:cubicBezTo>
                <a:cubicBezTo>
                  <a:pt x="296228" y="64214"/>
                  <a:pt x="295891" y="63927"/>
                  <a:pt x="295807" y="63405"/>
                </a:cubicBezTo>
                <a:cubicBezTo>
                  <a:pt x="295689" y="62714"/>
                  <a:pt x="296110" y="62933"/>
                  <a:pt x="296413" y="62327"/>
                </a:cubicBezTo>
                <a:cubicBezTo>
                  <a:pt x="296851" y="61501"/>
                  <a:pt x="296379" y="61164"/>
                  <a:pt x="297660" y="61147"/>
                </a:cubicBezTo>
                <a:cubicBezTo>
                  <a:pt x="298856" y="61147"/>
                  <a:pt x="299699" y="60675"/>
                  <a:pt x="300710" y="60119"/>
                </a:cubicBezTo>
                <a:cubicBezTo>
                  <a:pt x="301755" y="59530"/>
                  <a:pt x="302834" y="59597"/>
                  <a:pt x="303946" y="59765"/>
                </a:cubicBezTo>
                <a:cubicBezTo>
                  <a:pt x="304973" y="59917"/>
                  <a:pt x="305495" y="59648"/>
                  <a:pt x="306288" y="59007"/>
                </a:cubicBezTo>
                <a:cubicBezTo>
                  <a:pt x="306524" y="58839"/>
                  <a:pt x="306726" y="58603"/>
                  <a:pt x="306996" y="58468"/>
                </a:cubicBezTo>
                <a:cubicBezTo>
                  <a:pt x="307131" y="58384"/>
                  <a:pt x="307569" y="58350"/>
                  <a:pt x="307670" y="58215"/>
                </a:cubicBezTo>
                <a:cubicBezTo>
                  <a:pt x="308395" y="57440"/>
                  <a:pt x="307333" y="57305"/>
                  <a:pt x="306760" y="57508"/>
                </a:cubicBezTo>
                <a:cubicBezTo>
                  <a:pt x="305985" y="57760"/>
                  <a:pt x="305345" y="58299"/>
                  <a:pt x="304536" y="58519"/>
                </a:cubicBezTo>
                <a:cubicBezTo>
                  <a:pt x="303895" y="58704"/>
                  <a:pt x="303237" y="58771"/>
                  <a:pt x="302614" y="58940"/>
                </a:cubicBezTo>
                <a:cubicBezTo>
                  <a:pt x="302311" y="59041"/>
                  <a:pt x="302007" y="59209"/>
                  <a:pt x="301687" y="59260"/>
                </a:cubicBezTo>
                <a:cubicBezTo>
                  <a:pt x="301166" y="59344"/>
                  <a:pt x="300693" y="59260"/>
                  <a:pt x="300137" y="59226"/>
                </a:cubicBezTo>
                <a:cubicBezTo>
                  <a:pt x="299261" y="59159"/>
                  <a:pt x="299025" y="59462"/>
                  <a:pt x="298283" y="59732"/>
                </a:cubicBezTo>
                <a:cubicBezTo>
                  <a:pt x="297643" y="59968"/>
                  <a:pt x="297121" y="59816"/>
                  <a:pt x="296986" y="59125"/>
                </a:cubicBezTo>
                <a:cubicBezTo>
                  <a:pt x="296733" y="57642"/>
                  <a:pt x="299092" y="58047"/>
                  <a:pt x="299985" y="58047"/>
                </a:cubicBezTo>
                <a:cubicBezTo>
                  <a:pt x="300373" y="58047"/>
                  <a:pt x="300760" y="58114"/>
                  <a:pt x="301097" y="57946"/>
                </a:cubicBezTo>
                <a:cubicBezTo>
                  <a:pt x="301283" y="57861"/>
                  <a:pt x="301300" y="57625"/>
                  <a:pt x="301468" y="57541"/>
                </a:cubicBezTo>
                <a:cubicBezTo>
                  <a:pt x="301889" y="57288"/>
                  <a:pt x="302429" y="57373"/>
                  <a:pt x="302901" y="57288"/>
                </a:cubicBezTo>
                <a:cubicBezTo>
                  <a:pt x="303423" y="57171"/>
                  <a:pt x="303980" y="56918"/>
                  <a:pt x="304485" y="56749"/>
                </a:cubicBezTo>
                <a:cubicBezTo>
                  <a:pt x="305614" y="56379"/>
                  <a:pt x="306659" y="56210"/>
                  <a:pt x="307872" y="56193"/>
                </a:cubicBezTo>
                <a:cubicBezTo>
                  <a:pt x="308395" y="56176"/>
                  <a:pt x="309069" y="56008"/>
                  <a:pt x="309321" y="56530"/>
                </a:cubicBezTo>
                <a:cubicBezTo>
                  <a:pt x="309642" y="57221"/>
                  <a:pt x="308799" y="58552"/>
                  <a:pt x="308866" y="59277"/>
                </a:cubicBezTo>
                <a:cubicBezTo>
                  <a:pt x="310046" y="59445"/>
                  <a:pt x="309658" y="60473"/>
                  <a:pt x="310602" y="60406"/>
                </a:cubicBezTo>
                <a:cubicBezTo>
                  <a:pt x="311950" y="60288"/>
                  <a:pt x="312826" y="59732"/>
                  <a:pt x="314056" y="60692"/>
                </a:cubicBezTo>
                <a:cubicBezTo>
                  <a:pt x="314174" y="60793"/>
                  <a:pt x="314275" y="61012"/>
                  <a:pt x="314427" y="61097"/>
                </a:cubicBezTo>
                <a:cubicBezTo>
                  <a:pt x="314596" y="61181"/>
                  <a:pt x="314882" y="61198"/>
                  <a:pt x="315067" y="61299"/>
                </a:cubicBezTo>
                <a:cubicBezTo>
                  <a:pt x="315472" y="61484"/>
                  <a:pt x="315674" y="61838"/>
                  <a:pt x="316078" y="62007"/>
                </a:cubicBezTo>
                <a:cubicBezTo>
                  <a:pt x="317714" y="62697"/>
                  <a:pt x="319770" y="61703"/>
                  <a:pt x="321404" y="61552"/>
                </a:cubicBezTo>
                <a:cubicBezTo>
                  <a:pt x="323241" y="61400"/>
                  <a:pt x="324858" y="62242"/>
                  <a:pt x="326661" y="61686"/>
                </a:cubicBezTo>
                <a:cubicBezTo>
                  <a:pt x="327571" y="61417"/>
                  <a:pt x="327942" y="61434"/>
                  <a:pt x="328060" y="61889"/>
                </a:cubicBezTo>
                <a:cubicBezTo>
                  <a:pt x="328313" y="61804"/>
                  <a:pt x="328564" y="61720"/>
                  <a:pt x="328801" y="61552"/>
                </a:cubicBezTo>
                <a:cubicBezTo>
                  <a:pt x="329442" y="61097"/>
                  <a:pt x="329307" y="60894"/>
                  <a:pt x="329408" y="60170"/>
                </a:cubicBezTo>
                <a:cubicBezTo>
                  <a:pt x="330704" y="60102"/>
                  <a:pt x="330604" y="60979"/>
                  <a:pt x="331362" y="61686"/>
                </a:cubicBezTo>
                <a:cubicBezTo>
                  <a:pt x="331918" y="62209"/>
                  <a:pt x="334108" y="62411"/>
                  <a:pt x="333957" y="61113"/>
                </a:cubicBezTo>
                <a:cubicBezTo>
                  <a:pt x="333889" y="60574"/>
                  <a:pt x="332962" y="60692"/>
                  <a:pt x="332475" y="60574"/>
                </a:cubicBezTo>
                <a:cubicBezTo>
                  <a:pt x="332103" y="60490"/>
                  <a:pt x="331092" y="60372"/>
                  <a:pt x="331463" y="59681"/>
                </a:cubicBezTo>
                <a:cubicBezTo>
                  <a:pt x="331597" y="59428"/>
                  <a:pt x="332019" y="59496"/>
                  <a:pt x="332255" y="59327"/>
                </a:cubicBezTo>
                <a:cubicBezTo>
                  <a:pt x="332491" y="59159"/>
                  <a:pt x="332457" y="58957"/>
                  <a:pt x="332626" y="58754"/>
                </a:cubicBezTo>
                <a:cubicBezTo>
                  <a:pt x="333148" y="58165"/>
                  <a:pt x="333771" y="59075"/>
                  <a:pt x="334277" y="58620"/>
                </a:cubicBezTo>
                <a:cubicBezTo>
                  <a:pt x="334614" y="58350"/>
                  <a:pt x="334277" y="58013"/>
                  <a:pt x="334917" y="58114"/>
                </a:cubicBezTo>
                <a:cubicBezTo>
                  <a:pt x="335288" y="58182"/>
                  <a:pt x="335574" y="58535"/>
                  <a:pt x="335861" y="58687"/>
                </a:cubicBezTo>
                <a:cubicBezTo>
                  <a:pt x="336619" y="59108"/>
                  <a:pt x="337394" y="58872"/>
                  <a:pt x="338186" y="58923"/>
                </a:cubicBezTo>
                <a:cubicBezTo>
                  <a:pt x="338506" y="59732"/>
                  <a:pt x="337242" y="59631"/>
                  <a:pt x="337040" y="60153"/>
                </a:cubicBezTo>
                <a:cubicBezTo>
                  <a:pt x="337613" y="60541"/>
                  <a:pt x="337933" y="60187"/>
                  <a:pt x="338405" y="60001"/>
                </a:cubicBezTo>
                <a:cubicBezTo>
                  <a:pt x="338759" y="59850"/>
                  <a:pt x="339096" y="59833"/>
                  <a:pt x="339483" y="59799"/>
                </a:cubicBezTo>
                <a:cubicBezTo>
                  <a:pt x="339568" y="60557"/>
                  <a:pt x="336956" y="61535"/>
                  <a:pt x="336434" y="61990"/>
                </a:cubicBezTo>
                <a:cubicBezTo>
                  <a:pt x="335928" y="62411"/>
                  <a:pt x="336535" y="62782"/>
                  <a:pt x="335877" y="63169"/>
                </a:cubicBezTo>
                <a:cubicBezTo>
                  <a:pt x="335861" y="63590"/>
                  <a:pt x="336568" y="63574"/>
                  <a:pt x="336888" y="63574"/>
                </a:cubicBezTo>
                <a:cubicBezTo>
                  <a:pt x="337664" y="65933"/>
                  <a:pt x="333940" y="64484"/>
                  <a:pt x="333080" y="64871"/>
                </a:cubicBezTo>
                <a:cubicBezTo>
                  <a:pt x="333400" y="65259"/>
                  <a:pt x="333704" y="65242"/>
                  <a:pt x="333839" y="65764"/>
                </a:cubicBezTo>
                <a:cubicBezTo>
                  <a:pt x="333940" y="66135"/>
                  <a:pt x="333737" y="66859"/>
                  <a:pt x="334007" y="67129"/>
                </a:cubicBezTo>
                <a:cubicBezTo>
                  <a:pt x="334529" y="67635"/>
                  <a:pt x="334698" y="66809"/>
                  <a:pt x="334782" y="66472"/>
                </a:cubicBezTo>
                <a:cubicBezTo>
                  <a:pt x="334968" y="65798"/>
                  <a:pt x="335355" y="65815"/>
                  <a:pt x="336046" y="65798"/>
                </a:cubicBezTo>
                <a:cubicBezTo>
                  <a:pt x="337057" y="65764"/>
                  <a:pt x="337866" y="64955"/>
                  <a:pt x="338220" y="64045"/>
                </a:cubicBezTo>
                <a:cubicBezTo>
                  <a:pt x="338422" y="63506"/>
                  <a:pt x="338405" y="63001"/>
                  <a:pt x="338388" y="62445"/>
                </a:cubicBezTo>
                <a:cubicBezTo>
                  <a:pt x="338371" y="61552"/>
                  <a:pt x="338506" y="61434"/>
                  <a:pt x="339365" y="61400"/>
                </a:cubicBezTo>
                <a:cubicBezTo>
                  <a:pt x="340259" y="61349"/>
                  <a:pt x="340090" y="60878"/>
                  <a:pt x="340528" y="60237"/>
                </a:cubicBezTo>
                <a:cubicBezTo>
                  <a:pt x="340881" y="59715"/>
                  <a:pt x="341454" y="59900"/>
                  <a:pt x="342078" y="59900"/>
                </a:cubicBezTo>
                <a:cubicBezTo>
                  <a:pt x="342550" y="59883"/>
                  <a:pt x="343022" y="59614"/>
                  <a:pt x="343460" y="59631"/>
                </a:cubicBezTo>
                <a:cubicBezTo>
                  <a:pt x="343932" y="59664"/>
                  <a:pt x="344538" y="60001"/>
                  <a:pt x="345095" y="59934"/>
                </a:cubicBezTo>
                <a:cubicBezTo>
                  <a:pt x="345735" y="59867"/>
                  <a:pt x="346391" y="59378"/>
                  <a:pt x="346999" y="59125"/>
                </a:cubicBezTo>
                <a:cubicBezTo>
                  <a:pt x="347521" y="58906"/>
                  <a:pt x="348026" y="58687"/>
                  <a:pt x="348549" y="58468"/>
                </a:cubicBezTo>
                <a:cubicBezTo>
                  <a:pt x="348886" y="58316"/>
                  <a:pt x="349273" y="58013"/>
                  <a:pt x="349594" y="58030"/>
                </a:cubicBezTo>
                <a:cubicBezTo>
                  <a:pt x="349610" y="57996"/>
                  <a:pt x="349610" y="57979"/>
                  <a:pt x="349627" y="57962"/>
                </a:cubicBezTo>
                <a:cubicBezTo>
                  <a:pt x="349846" y="57508"/>
                  <a:pt x="350335" y="57305"/>
                  <a:pt x="350402" y="56766"/>
                </a:cubicBezTo>
                <a:cubicBezTo>
                  <a:pt x="350605" y="55418"/>
                  <a:pt x="349358" y="56732"/>
                  <a:pt x="348903" y="56834"/>
                </a:cubicBezTo>
                <a:cubicBezTo>
                  <a:pt x="348549" y="56901"/>
                  <a:pt x="348010" y="57154"/>
                  <a:pt x="347656" y="57053"/>
                </a:cubicBezTo>
                <a:cubicBezTo>
                  <a:pt x="346948" y="56850"/>
                  <a:pt x="347268" y="56244"/>
                  <a:pt x="347824" y="56058"/>
                </a:cubicBezTo>
                <a:cubicBezTo>
                  <a:pt x="348380" y="55873"/>
                  <a:pt x="348920" y="55873"/>
                  <a:pt x="349476" y="55738"/>
                </a:cubicBezTo>
                <a:cubicBezTo>
                  <a:pt x="350065" y="55603"/>
                  <a:pt x="350015" y="55435"/>
                  <a:pt x="350150" y="54980"/>
                </a:cubicBezTo>
                <a:cubicBezTo>
                  <a:pt x="350268" y="54609"/>
                  <a:pt x="350116" y="54710"/>
                  <a:pt x="350520" y="54609"/>
                </a:cubicBezTo>
                <a:cubicBezTo>
                  <a:pt x="351076" y="54508"/>
                  <a:pt x="351464" y="54559"/>
                  <a:pt x="352003" y="54239"/>
                </a:cubicBezTo>
                <a:lnTo>
                  <a:pt x="352343" y="54075"/>
                </a:lnTo>
                <a:lnTo>
                  <a:pt x="352071" y="54710"/>
                </a:lnTo>
                <a:cubicBezTo>
                  <a:pt x="351986" y="54357"/>
                  <a:pt x="352475" y="54357"/>
                  <a:pt x="352424" y="54036"/>
                </a:cubicBezTo>
                <a:lnTo>
                  <a:pt x="352343" y="54075"/>
                </a:lnTo>
                <a:lnTo>
                  <a:pt x="352576" y="53531"/>
                </a:lnTo>
                <a:cubicBezTo>
                  <a:pt x="352155" y="53531"/>
                  <a:pt x="351498" y="53817"/>
                  <a:pt x="351076" y="53632"/>
                </a:cubicBezTo>
                <a:cubicBezTo>
                  <a:pt x="350638" y="53447"/>
                  <a:pt x="350605" y="52975"/>
                  <a:pt x="349947" y="52958"/>
                </a:cubicBezTo>
                <a:cubicBezTo>
                  <a:pt x="349442" y="52941"/>
                  <a:pt x="349021" y="53160"/>
                  <a:pt x="348532" y="52924"/>
                </a:cubicBezTo>
                <a:cubicBezTo>
                  <a:pt x="348060" y="52705"/>
                  <a:pt x="347386" y="52385"/>
                  <a:pt x="346999" y="52031"/>
                </a:cubicBezTo>
                <a:cubicBezTo>
                  <a:pt x="346577" y="51677"/>
                  <a:pt x="346122" y="50818"/>
                  <a:pt x="346729" y="50532"/>
                </a:cubicBezTo>
                <a:cubicBezTo>
                  <a:pt x="347100" y="50346"/>
                  <a:pt x="347706" y="50666"/>
                  <a:pt x="348026" y="50430"/>
                </a:cubicBezTo>
                <a:cubicBezTo>
                  <a:pt x="348279" y="50262"/>
                  <a:pt x="348161" y="49942"/>
                  <a:pt x="348330" y="49672"/>
                </a:cubicBezTo>
                <a:cubicBezTo>
                  <a:pt x="348717" y="49099"/>
                  <a:pt x="349257" y="49386"/>
                  <a:pt x="349796" y="49352"/>
                </a:cubicBezTo>
                <a:cubicBezTo>
                  <a:pt x="350065" y="49335"/>
                  <a:pt x="350284" y="49301"/>
                  <a:pt x="350335" y="48948"/>
                </a:cubicBezTo>
                <a:cubicBezTo>
                  <a:pt x="350436" y="48257"/>
                  <a:pt x="349762" y="48577"/>
                  <a:pt x="349375" y="48324"/>
                </a:cubicBezTo>
                <a:cubicBezTo>
                  <a:pt x="348869" y="47970"/>
                  <a:pt x="349172" y="47465"/>
                  <a:pt x="349695" y="47313"/>
                </a:cubicBezTo>
                <a:cubicBezTo>
                  <a:pt x="350099" y="47212"/>
                  <a:pt x="350470" y="47330"/>
                  <a:pt x="350773" y="47010"/>
                </a:cubicBezTo>
                <a:cubicBezTo>
                  <a:pt x="351026" y="46757"/>
                  <a:pt x="351076" y="46370"/>
                  <a:pt x="351346" y="46100"/>
                </a:cubicBezTo>
                <a:cubicBezTo>
                  <a:pt x="352104" y="45358"/>
                  <a:pt x="352509" y="45847"/>
                  <a:pt x="353301" y="45864"/>
                </a:cubicBezTo>
                <a:cubicBezTo>
                  <a:pt x="353688" y="45881"/>
                  <a:pt x="354177" y="45695"/>
                  <a:pt x="354379" y="45358"/>
                </a:cubicBezTo>
                <a:cubicBezTo>
                  <a:pt x="354531" y="45123"/>
                  <a:pt x="354396" y="44920"/>
                  <a:pt x="354497" y="44684"/>
                </a:cubicBezTo>
                <a:cubicBezTo>
                  <a:pt x="354598" y="44449"/>
                  <a:pt x="354497" y="44449"/>
                  <a:pt x="354918" y="44415"/>
                </a:cubicBezTo>
                <a:cubicBezTo>
                  <a:pt x="355340" y="44398"/>
                  <a:pt x="355626" y="44550"/>
                  <a:pt x="356064" y="44347"/>
                </a:cubicBezTo>
                <a:cubicBezTo>
                  <a:pt x="356738" y="44010"/>
                  <a:pt x="357109" y="43707"/>
                  <a:pt x="357884" y="43572"/>
                </a:cubicBezTo>
                <a:cubicBezTo>
                  <a:pt x="358474" y="43488"/>
                  <a:pt x="359502" y="42949"/>
                  <a:pt x="360091" y="43168"/>
                </a:cubicBezTo>
                <a:close/>
                <a:moveTo>
                  <a:pt x="849097" y="37203"/>
                </a:moveTo>
                <a:cubicBezTo>
                  <a:pt x="849906" y="37236"/>
                  <a:pt x="850698" y="37489"/>
                  <a:pt x="851456" y="37742"/>
                </a:cubicBezTo>
                <a:cubicBezTo>
                  <a:pt x="852029" y="37927"/>
                  <a:pt x="852518" y="38264"/>
                  <a:pt x="853107" y="38382"/>
                </a:cubicBezTo>
                <a:cubicBezTo>
                  <a:pt x="853394" y="39916"/>
                  <a:pt x="852669" y="39292"/>
                  <a:pt x="851776" y="39494"/>
                </a:cubicBezTo>
                <a:cubicBezTo>
                  <a:pt x="851776" y="39747"/>
                  <a:pt x="851810" y="40000"/>
                  <a:pt x="851709" y="40202"/>
                </a:cubicBezTo>
                <a:cubicBezTo>
                  <a:pt x="851170" y="39983"/>
                  <a:pt x="850816" y="40286"/>
                  <a:pt x="851035" y="40876"/>
                </a:cubicBezTo>
                <a:cubicBezTo>
                  <a:pt x="851170" y="41230"/>
                  <a:pt x="851658" y="41415"/>
                  <a:pt x="851776" y="41853"/>
                </a:cubicBezTo>
                <a:cubicBezTo>
                  <a:pt x="851894" y="42291"/>
                  <a:pt x="851557" y="42628"/>
                  <a:pt x="851928" y="42949"/>
                </a:cubicBezTo>
                <a:cubicBezTo>
                  <a:pt x="852012" y="43016"/>
                  <a:pt x="852282" y="43050"/>
                  <a:pt x="852400" y="43134"/>
                </a:cubicBezTo>
                <a:cubicBezTo>
                  <a:pt x="852619" y="43302"/>
                  <a:pt x="852753" y="43522"/>
                  <a:pt x="852855" y="43757"/>
                </a:cubicBezTo>
                <a:cubicBezTo>
                  <a:pt x="853124" y="44330"/>
                  <a:pt x="853057" y="44516"/>
                  <a:pt x="853579" y="44802"/>
                </a:cubicBezTo>
                <a:cubicBezTo>
                  <a:pt x="854304" y="45207"/>
                  <a:pt x="855079" y="45577"/>
                  <a:pt x="855837" y="45931"/>
                </a:cubicBezTo>
                <a:cubicBezTo>
                  <a:pt x="856949" y="46453"/>
                  <a:pt x="858112" y="46892"/>
                  <a:pt x="859258" y="47363"/>
                </a:cubicBezTo>
                <a:cubicBezTo>
                  <a:pt x="859595" y="47515"/>
                  <a:pt x="859949" y="47650"/>
                  <a:pt x="860302" y="47801"/>
                </a:cubicBezTo>
                <a:cubicBezTo>
                  <a:pt x="860858" y="48021"/>
                  <a:pt x="861802" y="48037"/>
                  <a:pt x="862089" y="48661"/>
                </a:cubicBezTo>
                <a:cubicBezTo>
                  <a:pt x="861583" y="48914"/>
                  <a:pt x="861263" y="49318"/>
                  <a:pt x="860673" y="49335"/>
                </a:cubicBezTo>
                <a:cubicBezTo>
                  <a:pt x="859915" y="49369"/>
                  <a:pt x="859241" y="49065"/>
                  <a:pt x="858685" y="48610"/>
                </a:cubicBezTo>
                <a:lnTo>
                  <a:pt x="858702" y="48560"/>
                </a:lnTo>
                <a:cubicBezTo>
                  <a:pt x="858516" y="48408"/>
                  <a:pt x="857927" y="47801"/>
                  <a:pt x="857741" y="48374"/>
                </a:cubicBezTo>
                <a:cubicBezTo>
                  <a:pt x="857691" y="48526"/>
                  <a:pt x="858129" y="48914"/>
                  <a:pt x="857893" y="49267"/>
                </a:cubicBezTo>
                <a:cubicBezTo>
                  <a:pt x="857657" y="49604"/>
                  <a:pt x="857000" y="49975"/>
                  <a:pt x="856578" y="49739"/>
                </a:cubicBezTo>
                <a:cubicBezTo>
                  <a:pt x="856208" y="49537"/>
                  <a:pt x="856157" y="49082"/>
                  <a:pt x="855820" y="48863"/>
                </a:cubicBezTo>
                <a:cubicBezTo>
                  <a:pt x="855197" y="48476"/>
                  <a:pt x="854472" y="48425"/>
                  <a:pt x="853748" y="48476"/>
                </a:cubicBezTo>
                <a:cubicBezTo>
                  <a:pt x="853141" y="48526"/>
                  <a:pt x="852804" y="48492"/>
                  <a:pt x="852265" y="48374"/>
                </a:cubicBezTo>
                <a:cubicBezTo>
                  <a:pt x="852197" y="49048"/>
                  <a:pt x="851776" y="49166"/>
                  <a:pt x="851136" y="48930"/>
                </a:cubicBezTo>
                <a:cubicBezTo>
                  <a:pt x="850445" y="48678"/>
                  <a:pt x="849956" y="47987"/>
                  <a:pt x="849249" y="47852"/>
                </a:cubicBezTo>
                <a:cubicBezTo>
                  <a:pt x="848861" y="47785"/>
                  <a:pt x="848507" y="47903"/>
                  <a:pt x="848120" y="47768"/>
                </a:cubicBezTo>
                <a:cubicBezTo>
                  <a:pt x="848170" y="47566"/>
                  <a:pt x="848086" y="47279"/>
                  <a:pt x="848221" y="47111"/>
                </a:cubicBezTo>
                <a:cubicBezTo>
                  <a:pt x="848457" y="46841"/>
                  <a:pt x="848928" y="47060"/>
                  <a:pt x="849198" y="46875"/>
                </a:cubicBezTo>
                <a:cubicBezTo>
                  <a:pt x="850108" y="46234"/>
                  <a:pt x="848052" y="46150"/>
                  <a:pt x="847682" y="45897"/>
                </a:cubicBezTo>
                <a:cubicBezTo>
                  <a:pt x="847328" y="45662"/>
                  <a:pt x="847075" y="44988"/>
                  <a:pt x="846671" y="44903"/>
                </a:cubicBezTo>
                <a:cubicBezTo>
                  <a:pt x="846367" y="44836"/>
                  <a:pt x="846216" y="45089"/>
                  <a:pt x="845980" y="45173"/>
                </a:cubicBezTo>
                <a:cubicBezTo>
                  <a:pt x="845693" y="45274"/>
                  <a:pt x="845440" y="45308"/>
                  <a:pt x="845137" y="45207"/>
                </a:cubicBezTo>
                <a:cubicBezTo>
                  <a:pt x="844345" y="44954"/>
                  <a:pt x="843823" y="44027"/>
                  <a:pt x="843166" y="44886"/>
                </a:cubicBezTo>
                <a:cubicBezTo>
                  <a:pt x="842744" y="45442"/>
                  <a:pt x="842492" y="46049"/>
                  <a:pt x="841666" y="46083"/>
                </a:cubicBezTo>
                <a:cubicBezTo>
                  <a:pt x="840689" y="46116"/>
                  <a:pt x="840234" y="45527"/>
                  <a:pt x="839728" y="44870"/>
                </a:cubicBezTo>
                <a:cubicBezTo>
                  <a:pt x="839475" y="44533"/>
                  <a:pt x="839290" y="44111"/>
                  <a:pt x="839071" y="43741"/>
                </a:cubicBezTo>
                <a:cubicBezTo>
                  <a:pt x="838953" y="43572"/>
                  <a:pt x="838650" y="43252"/>
                  <a:pt x="838667" y="43033"/>
                </a:cubicBezTo>
                <a:cubicBezTo>
                  <a:pt x="838717" y="42494"/>
                  <a:pt x="839863" y="42056"/>
                  <a:pt x="840369" y="42056"/>
                </a:cubicBezTo>
                <a:cubicBezTo>
                  <a:pt x="840840" y="42072"/>
                  <a:pt x="841262" y="42258"/>
                  <a:pt x="841750" y="42106"/>
                </a:cubicBezTo>
                <a:cubicBezTo>
                  <a:pt x="841582" y="41415"/>
                  <a:pt x="842879" y="41297"/>
                  <a:pt x="842542" y="40590"/>
                </a:cubicBezTo>
                <a:cubicBezTo>
                  <a:pt x="842374" y="40253"/>
                  <a:pt x="839981" y="39747"/>
                  <a:pt x="841464" y="39326"/>
                </a:cubicBezTo>
                <a:cubicBezTo>
                  <a:pt x="842155" y="39140"/>
                  <a:pt x="842846" y="39848"/>
                  <a:pt x="843520" y="39730"/>
                </a:cubicBezTo>
                <a:cubicBezTo>
                  <a:pt x="844295" y="39595"/>
                  <a:pt x="842896" y="38905"/>
                  <a:pt x="842812" y="38382"/>
                </a:cubicBezTo>
                <a:cubicBezTo>
                  <a:pt x="842694" y="37523"/>
                  <a:pt x="843621" y="37607"/>
                  <a:pt x="844109" y="37304"/>
                </a:cubicBezTo>
                <a:cubicBezTo>
                  <a:pt x="844649" y="37506"/>
                  <a:pt x="845895" y="37304"/>
                  <a:pt x="845895" y="37304"/>
                </a:cubicBezTo>
                <a:cubicBezTo>
                  <a:pt x="847159" y="37152"/>
                  <a:pt x="847917" y="37135"/>
                  <a:pt x="849097" y="37203"/>
                </a:cubicBezTo>
                <a:close/>
                <a:moveTo>
                  <a:pt x="321768" y="36782"/>
                </a:moveTo>
                <a:cubicBezTo>
                  <a:pt x="322409" y="36074"/>
                  <a:pt x="322577" y="36495"/>
                  <a:pt x="323555" y="36849"/>
                </a:cubicBezTo>
                <a:cubicBezTo>
                  <a:pt x="324869" y="37321"/>
                  <a:pt x="326621" y="37675"/>
                  <a:pt x="327733" y="38602"/>
                </a:cubicBezTo>
                <a:cubicBezTo>
                  <a:pt x="329250" y="39866"/>
                  <a:pt x="327076" y="41079"/>
                  <a:pt x="326773" y="42444"/>
                </a:cubicBezTo>
                <a:cubicBezTo>
                  <a:pt x="326604" y="43168"/>
                  <a:pt x="326958" y="43994"/>
                  <a:pt x="326672" y="44718"/>
                </a:cubicBezTo>
                <a:cubicBezTo>
                  <a:pt x="326267" y="45763"/>
                  <a:pt x="325206" y="45510"/>
                  <a:pt x="324566" y="46269"/>
                </a:cubicBezTo>
                <a:cubicBezTo>
                  <a:pt x="324060" y="46892"/>
                  <a:pt x="324431" y="48510"/>
                  <a:pt x="325172" y="48965"/>
                </a:cubicBezTo>
                <a:cubicBezTo>
                  <a:pt x="325829" y="49352"/>
                  <a:pt x="327649" y="48948"/>
                  <a:pt x="327295" y="50296"/>
                </a:cubicBezTo>
                <a:cubicBezTo>
                  <a:pt x="327986" y="50498"/>
                  <a:pt x="331643" y="50801"/>
                  <a:pt x="329840" y="52537"/>
                </a:cubicBezTo>
                <a:cubicBezTo>
                  <a:pt x="328997" y="53312"/>
                  <a:pt x="326958" y="52840"/>
                  <a:pt x="326116" y="52705"/>
                </a:cubicBezTo>
                <a:cubicBezTo>
                  <a:pt x="324717" y="52503"/>
                  <a:pt x="324077" y="53447"/>
                  <a:pt x="322712" y="53076"/>
                </a:cubicBezTo>
                <a:lnTo>
                  <a:pt x="322763" y="53110"/>
                </a:lnTo>
                <a:cubicBezTo>
                  <a:pt x="322072" y="52924"/>
                  <a:pt x="319696" y="51998"/>
                  <a:pt x="320100" y="53750"/>
                </a:cubicBezTo>
                <a:cubicBezTo>
                  <a:pt x="321280" y="54155"/>
                  <a:pt x="325593" y="53329"/>
                  <a:pt x="325273" y="55031"/>
                </a:cubicBezTo>
                <a:cubicBezTo>
                  <a:pt x="325021" y="56328"/>
                  <a:pt x="322257" y="56008"/>
                  <a:pt x="321145" y="56160"/>
                </a:cubicBezTo>
                <a:cubicBezTo>
                  <a:pt x="320538" y="57575"/>
                  <a:pt x="319123" y="57946"/>
                  <a:pt x="317708" y="57643"/>
                </a:cubicBezTo>
                <a:cubicBezTo>
                  <a:pt x="316595" y="57424"/>
                  <a:pt x="315635" y="57120"/>
                  <a:pt x="314455" y="57188"/>
                </a:cubicBezTo>
                <a:cubicBezTo>
                  <a:pt x="313411" y="57221"/>
                  <a:pt x="312248" y="57592"/>
                  <a:pt x="311254" y="57289"/>
                </a:cubicBezTo>
                <a:cubicBezTo>
                  <a:pt x="311675" y="56193"/>
                  <a:pt x="311709" y="55098"/>
                  <a:pt x="310512" y="54795"/>
                </a:cubicBezTo>
                <a:cubicBezTo>
                  <a:pt x="309164" y="54458"/>
                  <a:pt x="309215" y="54862"/>
                  <a:pt x="308996" y="53261"/>
                </a:cubicBezTo>
                <a:cubicBezTo>
                  <a:pt x="306704" y="53363"/>
                  <a:pt x="304783" y="54963"/>
                  <a:pt x="302610" y="55570"/>
                </a:cubicBezTo>
                <a:cubicBezTo>
                  <a:pt x="300824" y="56075"/>
                  <a:pt x="298953" y="56109"/>
                  <a:pt x="297149" y="56463"/>
                </a:cubicBezTo>
                <a:cubicBezTo>
                  <a:pt x="295195" y="56834"/>
                  <a:pt x="293275" y="57457"/>
                  <a:pt x="291302" y="57811"/>
                </a:cubicBezTo>
                <a:cubicBezTo>
                  <a:pt x="288893" y="58232"/>
                  <a:pt x="285321" y="58974"/>
                  <a:pt x="283030" y="57878"/>
                </a:cubicBezTo>
                <a:cubicBezTo>
                  <a:pt x="283367" y="56884"/>
                  <a:pt x="284900" y="56109"/>
                  <a:pt x="283636" y="55115"/>
                </a:cubicBezTo>
                <a:cubicBezTo>
                  <a:pt x="283047" y="54626"/>
                  <a:pt x="282137" y="54778"/>
                  <a:pt x="281429" y="54778"/>
                </a:cubicBezTo>
                <a:cubicBezTo>
                  <a:pt x="280013" y="54778"/>
                  <a:pt x="278969" y="54576"/>
                  <a:pt x="277654" y="54121"/>
                </a:cubicBezTo>
                <a:cubicBezTo>
                  <a:pt x="276677" y="53784"/>
                  <a:pt x="273813" y="52924"/>
                  <a:pt x="274487" y="51678"/>
                </a:cubicBezTo>
                <a:cubicBezTo>
                  <a:pt x="274942" y="50852"/>
                  <a:pt x="277419" y="49993"/>
                  <a:pt x="278278" y="49824"/>
                </a:cubicBezTo>
                <a:cubicBezTo>
                  <a:pt x="283063" y="48897"/>
                  <a:pt x="287562" y="51475"/>
                  <a:pt x="292348" y="50751"/>
                </a:cubicBezTo>
                <a:cubicBezTo>
                  <a:pt x="293241" y="50599"/>
                  <a:pt x="295347" y="49993"/>
                  <a:pt x="293797" y="49184"/>
                </a:cubicBezTo>
                <a:cubicBezTo>
                  <a:pt x="293325" y="48931"/>
                  <a:pt x="292128" y="49083"/>
                  <a:pt x="291573" y="49032"/>
                </a:cubicBezTo>
                <a:cubicBezTo>
                  <a:pt x="290477" y="48931"/>
                  <a:pt x="289399" y="48830"/>
                  <a:pt x="288304" y="48762"/>
                </a:cubicBezTo>
                <a:cubicBezTo>
                  <a:pt x="286366" y="48661"/>
                  <a:pt x="284411" y="48459"/>
                  <a:pt x="282474" y="48459"/>
                </a:cubicBezTo>
                <a:cubicBezTo>
                  <a:pt x="280974" y="48459"/>
                  <a:pt x="278278" y="48712"/>
                  <a:pt x="277082" y="47735"/>
                </a:cubicBezTo>
                <a:cubicBezTo>
                  <a:pt x="278514" y="46943"/>
                  <a:pt x="280789" y="46959"/>
                  <a:pt x="282457" y="46740"/>
                </a:cubicBezTo>
                <a:cubicBezTo>
                  <a:pt x="283552" y="46606"/>
                  <a:pt x="287629" y="45915"/>
                  <a:pt x="287765" y="44718"/>
                </a:cubicBezTo>
                <a:cubicBezTo>
                  <a:pt x="286955" y="44415"/>
                  <a:pt x="285304" y="45005"/>
                  <a:pt x="284462" y="45241"/>
                </a:cubicBezTo>
                <a:cubicBezTo>
                  <a:pt x="283266" y="45578"/>
                  <a:pt x="282440" y="46066"/>
                  <a:pt x="281058" y="45746"/>
                </a:cubicBezTo>
                <a:cubicBezTo>
                  <a:pt x="281041" y="45308"/>
                  <a:pt x="281075" y="44820"/>
                  <a:pt x="280940" y="44466"/>
                </a:cubicBezTo>
                <a:cubicBezTo>
                  <a:pt x="280923" y="44432"/>
                  <a:pt x="280940" y="44381"/>
                  <a:pt x="280957" y="44331"/>
                </a:cubicBezTo>
                <a:cubicBezTo>
                  <a:pt x="281176" y="44348"/>
                  <a:pt x="281412" y="44213"/>
                  <a:pt x="281631" y="44213"/>
                </a:cubicBezTo>
                <a:cubicBezTo>
                  <a:pt x="281210" y="43724"/>
                  <a:pt x="280485" y="43623"/>
                  <a:pt x="280013" y="43303"/>
                </a:cubicBezTo>
                <a:cubicBezTo>
                  <a:pt x="281294" y="42309"/>
                  <a:pt x="282811" y="42140"/>
                  <a:pt x="284277" y="41433"/>
                </a:cubicBezTo>
                <a:cubicBezTo>
                  <a:pt x="285726" y="40725"/>
                  <a:pt x="286922" y="40068"/>
                  <a:pt x="288590" y="39950"/>
                </a:cubicBezTo>
                <a:cubicBezTo>
                  <a:pt x="290309" y="39849"/>
                  <a:pt x="292028" y="39950"/>
                  <a:pt x="293729" y="39849"/>
                </a:cubicBezTo>
                <a:cubicBezTo>
                  <a:pt x="296930" y="39680"/>
                  <a:pt x="299914" y="37877"/>
                  <a:pt x="303081" y="37574"/>
                </a:cubicBezTo>
                <a:cubicBezTo>
                  <a:pt x="302559" y="39040"/>
                  <a:pt x="299526" y="39377"/>
                  <a:pt x="299880" y="40657"/>
                </a:cubicBezTo>
                <a:cubicBezTo>
                  <a:pt x="301110" y="40877"/>
                  <a:pt x="301413" y="40203"/>
                  <a:pt x="302121" y="39444"/>
                </a:cubicBezTo>
                <a:cubicBezTo>
                  <a:pt x="303216" y="38282"/>
                  <a:pt x="305070" y="38046"/>
                  <a:pt x="306654" y="38450"/>
                </a:cubicBezTo>
                <a:cubicBezTo>
                  <a:pt x="307361" y="38619"/>
                  <a:pt x="309468" y="38888"/>
                  <a:pt x="309316" y="39866"/>
                </a:cubicBezTo>
                <a:cubicBezTo>
                  <a:pt x="309181" y="40759"/>
                  <a:pt x="307126" y="40203"/>
                  <a:pt x="307126" y="41483"/>
                </a:cubicBezTo>
                <a:cubicBezTo>
                  <a:pt x="308255" y="41466"/>
                  <a:pt x="308979" y="41062"/>
                  <a:pt x="310007" y="40759"/>
                </a:cubicBezTo>
                <a:cubicBezTo>
                  <a:pt x="310816" y="40506"/>
                  <a:pt x="311860" y="40708"/>
                  <a:pt x="312518" y="40068"/>
                </a:cubicBezTo>
                <a:cubicBezTo>
                  <a:pt x="312787" y="39815"/>
                  <a:pt x="312888" y="38922"/>
                  <a:pt x="313074" y="38804"/>
                </a:cubicBezTo>
                <a:cubicBezTo>
                  <a:pt x="313680" y="38400"/>
                  <a:pt x="314321" y="38737"/>
                  <a:pt x="314927" y="38989"/>
                </a:cubicBezTo>
                <a:cubicBezTo>
                  <a:pt x="316562" y="39646"/>
                  <a:pt x="316107" y="39849"/>
                  <a:pt x="315433" y="41112"/>
                </a:cubicBezTo>
                <a:cubicBezTo>
                  <a:pt x="315011" y="41888"/>
                  <a:pt x="314304" y="43134"/>
                  <a:pt x="314826" y="43943"/>
                </a:cubicBezTo>
                <a:cubicBezTo>
                  <a:pt x="315332" y="44769"/>
                  <a:pt x="316983" y="44887"/>
                  <a:pt x="317539" y="44179"/>
                </a:cubicBezTo>
                <a:cubicBezTo>
                  <a:pt x="318095" y="43471"/>
                  <a:pt x="317455" y="42326"/>
                  <a:pt x="317893" y="41601"/>
                </a:cubicBezTo>
                <a:cubicBezTo>
                  <a:pt x="318348" y="40826"/>
                  <a:pt x="319561" y="40708"/>
                  <a:pt x="320201" y="40152"/>
                </a:cubicBezTo>
                <a:cubicBezTo>
                  <a:pt x="321263" y="39225"/>
                  <a:pt x="320926" y="37726"/>
                  <a:pt x="321768" y="36782"/>
                </a:cubicBezTo>
                <a:close/>
                <a:moveTo>
                  <a:pt x="413703" y="35484"/>
                </a:moveTo>
                <a:cubicBezTo>
                  <a:pt x="414006" y="35821"/>
                  <a:pt x="414697" y="35973"/>
                  <a:pt x="415472" y="36040"/>
                </a:cubicBezTo>
                <a:cubicBezTo>
                  <a:pt x="416449" y="36124"/>
                  <a:pt x="416989" y="35990"/>
                  <a:pt x="417899" y="35686"/>
                </a:cubicBezTo>
                <a:cubicBezTo>
                  <a:pt x="418808" y="35366"/>
                  <a:pt x="420055" y="35434"/>
                  <a:pt x="420932" y="35889"/>
                </a:cubicBezTo>
                <a:cubicBezTo>
                  <a:pt x="421235" y="36040"/>
                  <a:pt x="421403" y="36259"/>
                  <a:pt x="421707" y="36377"/>
                </a:cubicBezTo>
                <a:cubicBezTo>
                  <a:pt x="422010" y="36495"/>
                  <a:pt x="422398" y="36495"/>
                  <a:pt x="422718" y="36579"/>
                </a:cubicBezTo>
                <a:lnTo>
                  <a:pt x="422735" y="36579"/>
                </a:lnTo>
                <a:cubicBezTo>
                  <a:pt x="423375" y="36748"/>
                  <a:pt x="424807" y="37708"/>
                  <a:pt x="424116" y="38568"/>
                </a:cubicBezTo>
                <a:cubicBezTo>
                  <a:pt x="423628" y="39191"/>
                  <a:pt x="421639" y="38888"/>
                  <a:pt x="421033" y="38770"/>
                </a:cubicBezTo>
                <a:cubicBezTo>
                  <a:pt x="420055" y="38585"/>
                  <a:pt x="419499" y="38837"/>
                  <a:pt x="418488" y="39090"/>
                </a:cubicBezTo>
                <a:cubicBezTo>
                  <a:pt x="417679" y="39292"/>
                  <a:pt x="416921" y="39360"/>
                  <a:pt x="416096" y="39478"/>
                </a:cubicBezTo>
                <a:cubicBezTo>
                  <a:pt x="415337" y="39579"/>
                  <a:pt x="414596" y="39697"/>
                  <a:pt x="413922" y="40034"/>
                </a:cubicBezTo>
                <a:cubicBezTo>
                  <a:pt x="413164" y="40404"/>
                  <a:pt x="412709" y="40438"/>
                  <a:pt x="411849" y="40236"/>
                </a:cubicBezTo>
                <a:cubicBezTo>
                  <a:pt x="411816" y="39478"/>
                  <a:pt x="412742" y="39107"/>
                  <a:pt x="412591" y="38264"/>
                </a:cubicBezTo>
                <a:cubicBezTo>
                  <a:pt x="411529" y="38837"/>
                  <a:pt x="410400" y="37641"/>
                  <a:pt x="411091" y="36664"/>
                </a:cubicBezTo>
                <a:cubicBezTo>
                  <a:pt x="411394" y="36613"/>
                  <a:pt x="411731" y="36613"/>
                  <a:pt x="411917" y="36377"/>
                </a:cubicBezTo>
                <a:cubicBezTo>
                  <a:pt x="412051" y="36209"/>
                  <a:pt x="411883" y="35804"/>
                  <a:pt x="412051" y="35619"/>
                </a:cubicBezTo>
                <a:cubicBezTo>
                  <a:pt x="412321" y="35316"/>
                  <a:pt x="413332" y="35349"/>
                  <a:pt x="413703" y="35484"/>
                </a:cubicBezTo>
                <a:close/>
                <a:moveTo>
                  <a:pt x="331508" y="35282"/>
                </a:moveTo>
                <a:cubicBezTo>
                  <a:pt x="332738" y="35130"/>
                  <a:pt x="333816" y="35164"/>
                  <a:pt x="335029" y="35534"/>
                </a:cubicBezTo>
                <a:cubicBezTo>
                  <a:pt x="335821" y="35787"/>
                  <a:pt x="335855" y="35973"/>
                  <a:pt x="335484" y="36764"/>
                </a:cubicBezTo>
                <a:cubicBezTo>
                  <a:pt x="335265" y="37236"/>
                  <a:pt x="334928" y="37624"/>
                  <a:pt x="334457" y="37826"/>
                </a:cubicBezTo>
                <a:lnTo>
                  <a:pt x="334473" y="37826"/>
                </a:lnTo>
                <a:cubicBezTo>
                  <a:pt x="333462" y="38264"/>
                  <a:pt x="332165" y="38230"/>
                  <a:pt x="331188" y="38719"/>
                </a:cubicBezTo>
                <a:cubicBezTo>
                  <a:pt x="330834" y="38904"/>
                  <a:pt x="330598" y="39275"/>
                  <a:pt x="330227" y="39427"/>
                </a:cubicBezTo>
                <a:cubicBezTo>
                  <a:pt x="329772" y="39612"/>
                  <a:pt x="329435" y="39461"/>
                  <a:pt x="328963" y="39494"/>
                </a:cubicBezTo>
                <a:cubicBezTo>
                  <a:pt x="328980" y="38382"/>
                  <a:pt x="329587" y="37607"/>
                  <a:pt x="328289" y="37085"/>
                </a:cubicBezTo>
                <a:cubicBezTo>
                  <a:pt x="327784" y="36882"/>
                  <a:pt x="326975" y="36866"/>
                  <a:pt x="327329" y="36326"/>
                </a:cubicBezTo>
                <a:cubicBezTo>
                  <a:pt x="327598" y="35905"/>
                  <a:pt x="328037" y="36158"/>
                  <a:pt x="328390" y="35905"/>
                </a:cubicBezTo>
                <a:cubicBezTo>
                  <a:pt x="328812" y="35518"/>
                  <a:pt x="330648" y="35383"/>
                  <a:pt x="331508" y="35282"/>
                </a:cubicBezTo>
                <a:close/>
                <a:moveTo>
                  <a:pt x="397038" y="34844"/>
                </a:moveTo>
                <a:cubicBezTo>
                  <a:pt x="398504" y="35653"/>
                  <a:pt x="396987" y="36040"/>
                  <a:pt x="396263" y="36276"/>
                </a:cubicBezTo>
                <a:cubicBezTo>
                  <a:pt x="394645" y="36815"/>
                  <a:pt x="391714" y="37860"/>
                  <a:pt x="390652" y="39208"/>
                </a:cubicBezTo>
                <a:cubicBezTo>
                  <a:pt x="390079" y="39933"/>
                  <a:pt x="390248" y="40843"/>
                  <a:pt x="389877" y="41533"/>
                </a:cubicBezTo>
                <a:cubicBezTo>
                  <a:pt x="389304" y="42612"/>
                  <a:pt x="388849" y="41668"/>
                  <a:pt x="388007" y="42325"/>
                </a:cubicBezTo>
                <a:cubicBezTo>
                  <a:pt x="387181" y="42966"/>
                  <a:pt x="387400" y="46723"/>
                  <a:pt x="389220" y="46319"/>
                </a:cubicBezTo>
                <a:cubicBezTo>
                  <a:pt x="390804" y="45965"/>
                  <a:pt x="390652" y="43454"/>
                  <a:pt x="390720" y="42325"/>
                </a:cubicBezTo>
                <a:cubicBezTo>
                  <a:pt x="391242" y="42241"/>
                  <a:pt x="392000" y="42747"/>
                  <a:pt x="392337" y="42511"/>
                </a:cubicBezTo>
                <a:cubicBezTo>
                  <a:pt x="392977" y="42039"/>
                  <a:pt x="392388" y="41062"/>
                  <a:pt x="392506" y="40556"/>
                </a:cubicBezTo>
                <a:cubicBezTo>
                  <a:pt x="392759" y="39377"/>
                  <a:pt x="394308" y="38332"/>
                  <a:pt x="395589" y="38163"/>
                </a:cubicBezTo>
                <a:cubicBezTo>
                  <a:pt x="397678" y="37894"/>
                  <a:pt x="399228" y="38281"/>
                  <a:pt x="401284" y="37506"/>
                </a:cubicBezTo>
                <a:cubicBezTo>
                  <a:pt x="403222" y="36782"/>
                  <a:pt x="404637" y="36074"/>
                  <a:pt x="406760" y="36091"/>
                </a:cubicBezTo>
                <a:cubicBezTo>
                  <a:pt x="408344" y="36108"/>
                  <a:pt x="409844" y="36849"/>
                  <a:pt x="409456" y="38770"/>
                </a:cubicBezTo>
                <a:cubicBezTo>
                  <a:pt x="409220" y="39882"/>
                  <a:pt x="404991" y="41719"/>
                  <a:pt x="405732" y="42881"/>
                </a:cubicBezTo>
                <a:cubicBezTo>
                  <a:pt x="406339" y="43825"/>
                  <a:pt x="408597" y="42376"/>
                  <a:pt x="409237" y="42174"/>
                </a:cubicBezTo>
                <a:cubicBezTo>
                  <a:pt x="410215" y="41887"/>
                  <a:pt x="411226" y="42157"/>
                  <a:pt x="412136" y="42106"/>
                </a:cubicBezTo>
                <a:cubicBezTo>
                  <a:pt x="413618" y="42022"/>
                  <a:pt x="415826" y="41382"/>
                  <a:pt x="417241" y="40843"/>
                </a:cubicBezTo>
                <a:cubicBezTo>
                  <a:pt x="419263" y="40067"/>
                  <a:pt x="421403" y="39815"/>
                  <a:pt x="423661" y="40253"/>
                </a:cubicBezTo>
                <a:cubicBezTo>
                  <a:pt x="424841" y="40472"/>
                  <a:pt x="425093" y="40590"/>
                  <a:pt x="425481" y="41685"/>
                </a:cubicBezTo>
                <a:cubicBezTo>
                  <a:pt x="425936" y="42949"/>
                  <a:pt x="425077" y="42696"/>
                  <a:pt x="426846" y="42915"/>
                </a:cubicBezTo>
                <a:lnTo>
                  <a:pt x="426863" y="43016"/>
                </a:lnTo>
                <a:cubicBezTo>
                  <a:pt x="427183" y="44095"/>
                  <a:pt x="426290" y="43825"/>
                  <a:pt x="425852" y="44398"/>
                </a:cubicBezTo>
                <a:cubicBezTo>
                  <a:pt x="425363" y="45055"/>
                  <a:pt x="425515" y="45358"/>
                  <a:pt x="425211" y="46285"/>
                </a:cubicBezTo>
                <a:cubicBezTo>
                  <a:pt x="426644" y="45914"/>
                  <a:pt x="427975" y="44971"/>
                  <a:pt x="429373" y="44668"/>
                </a:cubicBezTo>
                <a:cubicBezTo>
                  <a:pt x="430485" y="45577"/>
                  <a:pt x="431833" y="43370"/>
                  <a:pt x="433131" y="44887"/>
                </a:cubicBezTo>
                <a:cubicBezTo>
                  <a:pt x="434159" y="46083"/>
                  <a:pt x="433266" y="46706"/>
                  <a:pt x="432137" y="47077"/>
                </a:cubicBezTo>
                <a:cubicBezTo>
                  <a:pt x="432828" y="47987"/>
                  <a:pt x="434260" y="47178"/>
                  <a:pt x="435271" y="47397"/>
                </a:cubicBezTo>
                <a:cubicBezTo>
                  <a:pt x="435490" y="48324"/>
                  <a:pt x="434850" y="48998"/>
                  <a:pt x="434209" y="49554"/>
                </a:cubicBezTo>
                <a:cubicBezTo>
                  <a:pt x="435473" y="49284"/>
                  <a:pt x="437866" y="48307"/>
                  <a:pt x="439197" y="48947"/>
                </a:cubicBezTo>
                <a:cubicBezTo>
                  <a:pt x="439753" y="49217"/>
                  <a:pt x="439770" y="49790"/>
                  <a:pt x="440191" y="50093"/>
                </a:cubicBezTo>
                <a:cubicBezTo>
                  <a:pt x="440680" y="50447"/>
                  <a:pt x="441219" y="50245"/>
                  <a:pt x="441556" y="50818"/>
                </a:cubicBezTo>
                <a:cubicBezTo>
                  <a:pt x="441169" y="51408"/>
                  <a:pt x="440444" y="51795"/>
                  <a:pt x="439719" y="51795"/>
                </a:cubicBezTo>
                <a:cubicBezTo>
                  <a:pt x="440444" y="52318"/>
                  <a:pt x="444067" y="51492"/>
                  <a:pt x="443056" y="54053"/>
                </a:cubicBezTo>
                <a:cubicBezTo>
                  <a:pt x="442736" y="54862"/>
                  <a:pt x="438422" y="55637"/>
                  <a:pt x="437529" y="55637"/>
                </a:cubicBezTo>
                <a:cubicBezTo>
                  <a:pt x="437293" y="56378"/>
                  <a:pt x="437529" y="57255"/>
                  <a:pt x="437226" y="57878"/>
                </a:cubicBezTo>
                <a:cubicBezTo>
                  <a:pt x="437950" y="58367"/>
                  <a:pt x="439197" y="58097"/>
                  <a:pt x="440073" y="58451"/>
                </a:cubicBezTo>
                <a:cubicBezTo>
                  <a:pt x="441067" y="58839"/>
                  <a:pt x="441994" y="59614"/>
                  <a:pt x="442904" y="60170"/>
                </a:cubicBezTo>
                <a:cubicBezTo>
                  <a:pt x="444151" y="60962"/>
                  <a:pt x="445179" y="62006"/>
                  <a:pt x="446594" y="62461"/>
                </a:cubicBezTo>
                <a:cubicBezTo>
                  <a:pt x="447369" y="62697"/>
                  <a:pt x="447875" y="62613"/>
                  <a:pt x="448330" y="63152"/>
                </a:cubicBezTo>
                <a:cubicBezTo>
                  <a:pt x="449071" y="64012"/>
                  <a:pt x="448397" y="64365"/>
                  <a:pt x="449594" y="64804"/>
                </a:cubicBezTo>
                <a:cubicBezTo>
                  <a:pt x="450571" y="65157"/>
                  <a:pt x="451228" y="64601"/>
                  <a:pt x="451868" y="65292"/>
                </a:cubicBezTo>
                <a:cubicBezTo>
                  <a:pt x="452795" y="66303"/>
                  <a:pt x="452425" y="68123"/>
                  <a:pt x="451312" y="68595"/>
                </a:cubicBezTo>
                <a:cubicBezTo>
                  <a:pt x="450773" y="68814"/>
                  <a:pt x="450065" y="68511"/>
                  <a:pt x="449509" y="68864"/>
                </a:cubicBezTo>
                <a:cubicBezTo>
                  <a:pt x="448903" y="69252"/>
                  <a:pt x="449156" y="69421"/>
                  <a:pt x="448802" y="69926"/>
                </a:cubicBezTo>
                <a:cubicBezTo>
                  <a:pt x="448263" y="70684"/>
                  <a:pt x="448785" y="71021"/>
                  <a:pt x="447521" y="71308"/>
                </a:cubicBezTo>
                <a:cubicBezTo>
                  <a:pt x="446544" y="71527"/>
                  <a:pt x="446493" y="71055"/>
                  <a:pt x="445701" y="70870"/>
                </a:cubicBezTo>
                <a:cubicBezTo>
                  <a:pt x="444084" y="70533"/>
                  <a:pt x="444977" y="70937"/>
                  <a:pt x="444640" y="72251"/>
                </a:cubicBezTo>
                <a:cubicBezTo>
                  <a:pt x="444320" y="73481"/>
                  <a:pt x="443831" y="73027"/>
                  <a:pt x="442736" y="73448"/>
                </a:cubicBezTo>
                <a:cubicBezTo>
                  <a:pt x="442045" y="73701"/>
                  <a:pt x="442213" y="73734"/>
                  <a:pt x="441522" y="74189"/>
                </a:cubicBezTo>
                <a:cubicBezTo>
                  <a:pt x="441051" y="74509"/>
                  <a:pt x="441522" y="74897"/>
                  <a:pt x="440832" y="74981"/>
                </a:cubicBezTo>
                <a:cubicBezTo>
                  <a:pt x="440360" y="75032"/>
                  <a:pt x="440023" y="74526"/>
                  <a:pt x="439719" y="74273"/>
                </a:cubicBezTo>
                <a:cubicBezTo>
                  <a:pt x="439399" y="73987"/>
                  <a:pt x="439113" y="73532"/>
                  <a:pt x="438860" y="73212"/>
                </a:cubicBezTo>
                <a:cubicBezTo>
                  <a:pt x="437849" y="71914"/>
                  <a:pt x="437883" y="71325"/>
                  <a:pt x="438590" y="69741"/>
                </a:cubicBezTo>
                <a:cubicBezTo>
                  <a:pt x="437226" y="69640"/>
                  <a:pt x="437040" y="69252"/>
                  <a:pt x="436113" y="68359"/>
                </a:cubicBezTo>
                <a:cubicBezTo>
                  <a:pt x="435237" y="67516"/>
                  <a:pt x="435119" y="67769"/>
                  <a:pt x="434125" y="67567"/>
                </a:cubicBezTo>
                <a:cubicBezTo>
                  <a:pt x="433417" y="67415"/>
                  <a:pt x="432440" y="66607"/>
                  <a:pt x="431581" y="67112"/>
                </a:cubicBezTo>
                <a:cubicBezTo>
                  <a:pt x="430637" y="67668"/>
                  <a:pt x="431176" y="68696"/>
                  <a:pt x="430907" y="69572"/>
                </a:cubicBezTo>
                <a:cubicBezTo>
                  <a:pt x="430014" y="69336"/>
                  <a:pt x="428531" y="68089"/>
                  <a:pt x="428093" y="69656"/>
                </a:cubicBezTo>
                <a:cubicBezTo>
                  <a:pt x="427739" y="70937"/>
                  <a:pt x="429171" y="71392"/>
                  <a:pt x="427941" y="72841"/>
                </a:cubicBezTo>
                <a:cubicBezTo>
                  <a:pt x="428548" y="73768"/>
                  <a:pt x="429963" y="74459"/>
                  <a:pt x="431008" y="74813"/>
                </a:cubicBezTo>
                <a:cubicBezTo>
                  <a:pt x="431480" y="73869"/>
                  <a:pt x="432760" y="73364"/>
                  <a:pt x="433468" y="74273"/>
                </a:cubicBezTo>
                <a:cubicBezTo>
                  <a:pt x="433822" y="74728"/>
                  <a:pt x="433636" y="76009"/>
                  <a:pt x="433636" y="76582"/>
                </a:cubicBezTo>
                <a:cubicBezTo>
                  <a:pt x="435996" y="76043"/>
                  <a:pt x="435861" y="80053"/>
                  <a:pt x="433620" y="80222"/>
                </a:cubicBezTo>
                <a:cubicBezTo>
                  <a:pt x="434833" y="82277"/>
                  <a:pt x="432440" y="83255"/>
                  <a:pt x="431345" y="81249"/>
                </a:cubicBezTo>
                <a:cubicBezTo>
                  <a:pt x="430924" y="82682"/>
                  <a:pt x="431345" y="85294"/>
                  <a:pt x="428935" y="85007"/>
                </a:cubicBezTo>
                <a:cubicBezTo>
                  <a:pt x="427823" y="84872"/>
                  <a:pt x="426694" y="83625"/>
                  <a:pt x="426222" y="82682"/>
                </a:cubicBezTo>
                <a:cubicBezTo>
                  <a:pt x="424959" y="82732"/>
                  <a:pt x="424588" y="83322"/>
                  <a:pt x="423509" y="82648"/>
                </a:cubicBezTo>
                <a:cubicBezTo>
                  <a:pt x="422953" y="82294"/>
                  <a:pt x="422819" y="81351"/>
                  <a:pt x="422431" y="81047"/>
                </a:cubicBezTo>
                <a:cubicBezTo>
                  <a:pt x="421251" y="80087"/>
                  <a:pt x="420392" y="81485"/>
                  <a:pt x="419162" y="80727"/>
                </a:cubicBezTo>
                <a:cubicBezTo>
                  <a:pt x="418808" y="84198"/>
                  <a:pt x="422246" y="82631"/>
                  <a:pt x="423712" y="84636"/>
                </a:cubicBezTo>
                <a:cubicBezTo>
                  <a:pt x="424200" y="85277"/>
                  <a:pt x="424891" y="89186"/>
                  <a:pt x="424689" y="89590"/>
                </a:cubicBezTo>
                <a:cubicBezTo>
                  <a:pt x="423627" y="91697"/>
                  <a:pt x="417932" y="87770"/>
                  <a:pt x="416247" y="87147"/>
                </a:cubicBezTo>
                <a:cubicBezTo>
                  <a:pt x="415539" y="86877"/>
                  <a:pt x="414629" y="86928"/>
                  <a:pt x="414040" y="86692"/>
                </a:cubicBezTo>
                <a:cubicBezTo>
                  <a:pt x="413096" y="86305"/>
                  <a:pt x="412759" y="85209"/>
                  <a:pt x="411984" y="84653"/>
                </a:cubicBezTo>
                <a:cubicBezTo>
                  <a:pt x="410299" y="83423"/>
                  <a:pt x="408243" y="84906"/>
                  <a:pt x="407232" y="82564"/>
                </a:cubicBezTo>
                <a:cubicBezTo>
                  <a:pt x="406541" y="80963"/>
                  <a:pt x="407519" y="80609"/>
                  <a:pt x="406440" y="79480"/>
                </a:cubicBezTo>
                <a:cubicBezTo>
                  <a:pt x="406036" y="79059"/>
                  <a:pt x="405716" y="79143"/>
                  <a:pt x="405261" y="78537"/>
                </a:cubicBezTo>
                <a:cubicBezTo>
                  <a:pt x="404907" y="78065"/>
                  <a:pt x="404806" y="76818"/>
                  <a:pt x="404384" y="76481"/>
                </a:cubicBezTo>
                <a:cubicBezTo>
                  <a:pt x="402902" y="75301"/>
                  <a:pt x="401655" y="76835"/>
                  <a:pt x="400711" y="77559"/>
                </a:cubicBezTo>
                <a:cubicBezTo>
                  <a:pt x="398841" y="79008"/>
                  <a:pt x="397627" y="77509"/>
                  <a:pt x="395538" y="77424"/>
                </a:cubicBezTo>
                <a:cubicBezTo>
                  <a:pt x="393583" y="77340"/>
                  <a:pt x="385951" y="78823"/>
                  <a:pt x="386035" y="75200"/>
                </a:cubicBezTo>
                <a:cubicBezTo>
                  <a:pt x="388277" y="74509"/>
                  <a:pt x="391798" y="75487"/>
                  <a:pt x="392960" y="72555"/>
                </a:cubicBezTo>
                <a:cubicBezTo>
                  <a:pt x="393297" y="71695"/>
                  <a:pt x="392371" y="70330"/>
                  <a:pt x="393988" y="70330"/>
                </a:cubicBezTo>
                <a:cubicBezTo>
                  <a:pt x="395066" y="70330"/>
                  <a:pt x="395993" y="72167"/>
                  <a:pt x="397071" y="72470"/>
                </a:cubicBezTo>
                <a:cubicBezTo>
                  <a:pt x="399835" y="73246"/>
                  <a:pt x="404688" y="72993"/>
                  <a:pt x="407417" y="72016"/>
                </a:cubicBezTo>
                <a:cubicBezTo>
                  <a:pt x="407468" y="70651"/>
                  <a:pt x="407417" y="69252"/>
                  <a:pt x="407417" y="67887"/>
                </a:cubicBezTo>
                <a:cubicBezTo>
                  <a:pt x="409035" y="67887"/>
                  <a:pt x="409086" y="67163"/>
                  <a:pt x="410383" y="66505"/>
                </a:cubicBezTo>
                <a:cubicBezTo>
                  <a:pt x="411141" y="66118"/>
                  <a:pt x="412051" y="66320"/>
                  <a:pt x="412826" y="65949"/>
                </a:cubicBezTo>
                <a:cubicBezTo>
                  <a:pt x="413955" y="65393"/>
                  <a:pt x="414209" y="64281"/>
                  <a:pt x="415320" y="64028"/>
                </a:cubicBezTo>
                <a:cubicBezTo>
                  <a:pt x="416736" y="63708"/>
                  <a:pt x="417848" y="64652"/>
                  <a:pt x="418050" y="62680"/>
                </a:cubicBezTo>
                <a:cubicBezTo>
                  <a:pt x="418218" y="60945"/>
                  <a:pt x="416803" y="60658"/>
                  <a:pt x="416264" y="59445"/>
                </a:cubicBezTo>
                <a:cubicBezTo>
                  <a:pt x="415691" y="58097"/>
                  <a:pt x="416820" y="57828"/>
                  <a:pt x="414899" y="57154"/>
                </a:cubicBezTo>
                <a:cubicBezTo>
                  <a:pt x="414242" y="56918"/>
                  <a:pt x="412826" y="56244"/>
                  <a:pt x="412203" y="56176"/>
                </a:cubicBezTo>
                <a:cubicBezTo>
                  <a:pt x="410754" y="56025"/>
                  <a:pt x="409473" y="57238"/>
                  <a:pt x="407822" y="56800"/>
                </a:cubicBezTo>
                <a:cubicBezTo>
                  <a:pt x="407906" y="54592"/>
                  <a:pt x="411546" y="56463"/>
                  <a:pt x="411613" y="54441"/>
                </a:cubicBezTo>
                <a:cubicBezTo>
                  <a:pt x="411647" y="53615"/>
                  <a:pt x="410518" y="53531"/>
                  <a:pt x="410097" y="53059"/>
                </a:cubicBezTo>
                <a:cubicBezTo>
                  <a:pt x="409271" y="52149"/>
                  <a:pt x="409490" y="50683"/>
                  <a:pt x="408715" y="49790"/>
                </a:cubicBezTo>
                <a:cubicBezTo>
                  <a:pt x="408479" y="49520"/>
                  <a:pt x="407535" y="48964"/>
                  <a:pt x="407283" y="48830"/>
                </a:cubicBezTo>
                <a:cubicBezTo>
                  <a:pt x="406558" y="48442"/>
                  <a:pt x="406086" y="48223"/>
                  <a:pt x="405109" y="48105"/>
                </a:cubicBezTo>
                <a:cubicBezTo>
                  <a:pt x="404603" y="49065"/>
                  <a:pt x="405648" y="49925"/>
                  <a:pt x="405126" y="50717"/>
                </a:cubicBezTo>
                <a:cubicBezTo>
                  <a:pt x="404502" y="51677"/>
                  <a:pt x="403458" y="51037"/>
                  <a:pt x="402615" y="51003"/>
                </a:cubicBezTo>
                <a:cubicBezTo>
                  <a:pt x="401250" y="50953"/>
                  <a:pt x="400189" y="51374"/>
                  <a:pt x="398841" y="51189"/>
                </a:cubicBezTo>
                <a:cubicBezTo>
                  <a:pt x="397762" y="51037"/>
                  <a:pt x="396633" y="50750"/>
                  <a:pt x="395555" y="50750"/>
                </a:cubicBezTo>
                <a:cubicBezTo>
                  <a:pt x="395757" y="51458"/>
                  <a:pt x="396566" y="52385"/>
                  <a:pt x="395471" y="52823"/>
                </a:cubicBezTo>
                <a:cubicBezTo>
                  <a:pt x="394695" y="53126"/>
                  <a:pt x="392354" y="51778"/>
                  <a:pt x="391428" y="51694"/>
                </a:cubicBezTo>
                <a:cubicBezTo>
                  <a:pt x="390113" y="51559"/>
                  <a:pt x="388833" y="51610"/>
                  <a:pt x="387552" y="51189"/>
                </a:cubicBezTo>
                <a:cubicBezTo>
                  <a:pt x="386221" y="50767"/>
                  <a:pt x="385277" y="49554"/>
                  <a:pt x="383811" y="49638"/>
                </a:cubicBezTo>
                <a:cubicBezTo>
                  <a:pt x="382328" y="49723"/>
                  <a:pt x="380711" y="51610"/>
                  <a:pt x="379262" y="51205"/>
                </a:cubicBezTo>
                <a:cubicBezTo>
                  <a:pt x="378925" y="51104"/>
                  <a:pt x="378689" y="50464"/>
                  <a:pt x="378284" y="50312"/>
                </a:cubicBezTo>
                <a:cubicBezTo>
                  <a:pt x="377459" y="49975"/>
                  <a:pt x="376296" y="50565"/>
                  <a:pt x="375437" y="50279"/>
                </a:cubicBezTo>
                <a:cubicBezTo>
                  <a:pt x="374224" y="49874"/>
                  <a:pt x="372944" y="48071"/>
                  <a:pt x="373650" y="46993"/>
                </a:cubicBezTo>
                <a:cubicBezTo>
                  <a:pt x="374830" y="45156"/>
                  <a:pt x="377610" y="47178"/>
                  <a:pt x="378975" y="46605"/>
                </a:cubicBezTo>
                <a:cubicBezTo>
                  <a:pt x="378621" y="45274"/>
                  <a:pt x="377241" y="45763"/>
                  <a:pt x="376296" y="45594"/>
                </a:cubicBezTo>
                <a:cubicBezTo>
                  <a:pt x="375386" y="45443"/>
                  <a:pt x="375100" y="45106"/>
                  <a:pt x="374560" y="45072"/>
                </a:cubicBezTo>
                <a:cubicBezTo>
                  <a:pt x="374392" y="44617"/>
                  <a:pt x="374375" y="44078"/>
                  <a:pt x="374443" y="43572"/>
                </a:cubicBezTo>
                <a:cubicBezTo>
                  <a:pt x="375352" y="42629"/>
                  <a:pt x="376533" y="42612"/>
                  <a:pt x="377728" y="42005"/>
                </a:cubicBezTo>
                <a:cubicBezTo>
                  <a:pt x="378840" y="41449"/>
                  <a:pt x="379683" y="40337"/>
                  <a:pt x="380694" y="39612"/>
                </a:cubicBezTo>
                <a:cubicBezTo>
                  <a:pt x="383238" y="37776"/>
                  <a:pt x="386288" y="37001"/>
                  <a:pt x="389288" y="36141"/>
                </a:cubicBezTo>
                <a:cubicBezTo>
                  <a:pt x="391091" y="35619"/>
                  <a:pt x="392607" y="35080"/>
                  <a:pt x="394476" y="34995"/>
                </a:cubicBezTo>
                <a:cubicBezTo>
                  <a:pt x="395066" y="34962"/>
                  <a:pt x="396532" y="34574"/>
                  <a:pt x="397038" y="34844"/>
                </a:cubicBezTo>
                <a:close/>
                <a:moveTo>
                  <a:pt x="1123537" y="34338"/>
                </a:moveTo>
                <a:cubicBezTo>
                  <a:pt x="1123959" y="34439"/>
                  <a:pt x="1124262" y="34675"/>
                  <a:pt x="1124734" y="34709"/>
                </a:cubicBezTo>
                <a:cubicBezTo>
                  <a:pt x="1125121" y="34743"/>
                  <a:pt x="1125543" y="34641"/>
                  <a:pt x="1125964" y="34641"/>
                </a:cubicBezTo>
                <a:cubicBezTo>
                  <a:pt x="1127312" y="34641"/>
                  <a:pt x="1128710" y="35063"/>
                  <a:pt x="1129907" y="35619"/>
                </a:cubicBezTo>
                <a:cubicBezTo>
                  <a:pt x="1130530" y="35905"/>
                  <a:pt x="1131120" y="36208"/>
                  <a:pt x="1131828" y="36343"/>
                </a:cubicBezTo>
                <a:cubicBezTo>
                  <a:pt x="1132586" y="36478"/>
                  <a:pt x="1133142" y="36478"/>
                  <a:pt x="1133479" y="37270"/>
                </a:cubicBezTo>
                <a:cubicBezTo>
                  <a:pt x="1132957" y="37506"/>
                  <a:pt x="1131811" y="37337"/>
                  <a:pt x="1131204" y="37371"/>
                </a:cubicBezTo>
                <a:cubicBezTo>
                  <a:pt x="1129772" y="37439"/>
                  <a:pt x="1128357" y="37557"/>
                  <a:pt x="1126941" y="37304"/>
                </a:cubicBezTo>
                <a:cubicBezTo>
                  <a:pt x="1126099" y="37152"/>
                  <a:pt x="1125138" y="36748"/>
                  <a:pt x="1124296" y="36866"/>
                </a:cubicBezTo>
                <a:cubicBezTo>
                  <a:pt x="1123756" y="36933"/>
                  <a:pt x="1123285" y="37253"/>
                  <a:pt x="1122729" y="37371"/>
                </a:cubicBezTo>
                <a:cubicBezTo>
                  <a:pt x="1122173" y="37489"/>
                  <a:pt x="1121044" y="37590"/>
                  <a:pt x="1120707" y="36967"/>
                </a:cubicBezTo>
                <a:cubicBezTo>
                  <a:pt x="1120690" y="36916"/>
                  <a:pt x="1120656" y="36882"/>
                  <a:pt x="1120656" y="36815"/>
                </a:cubicBezTo>
                <a:cubicBezTo>
                  <a:pt x="1120892" y="36545"/>
                  <a:pt x="1121263" y="36242"/>
                  <a:pt x="1121600" y="36158"/>
                </a:cubicBezTo>
                <a:lnTo>
                  <a:pt x="1121583" y="36158"/>
                </a:lnTo>
                <a:cubicBezTo>
                  <a:pt x="1121987" y="36057"/>
                  <a:pt x="1122493" y="36242"/>
                  <a:pt x="1122796" y="35838"/>
                </a:cubicBezTo>
                <a:cubicBezTo>
                  <a:pt x="1123251" y="35231"/>
                  <a:pt x="1122105" y="33984"/>
                  <a:pt x="1123537" y="34338"/>
                </a:cubicBezTo>
                <a:close/>
                <a:moveTo>
                  <a:pt x="357694" y="34052"/>
                </a:moveTo>
                <a:cubicBezTo>
                  <a:pt x="358317" y="34086"/>
                  <a:pt x="360154" y="34187"/>
                  <a:pt x="360289" y="35080"/>
                </a:cubicBezTo>
                <a:cubicBezTo>
                  <a:pt x="360356" y="35535"/>
                  <a:pt x="359699" y="36276"/>
                  <a:pt x="359328" y="36394"/>
                </a:cubicBezTo>
                <a:cubicBezTo>
                  <a:pt x="358823" y="36563"/>
                  <a:pt x="358368" y="36310"/>
                  <a:pt x="357812" y="36512"/>
                </a:cubicBezTo>
                <a:cubicBezTo>
                  <a:pt x="357542" y="38281"/>
                  <a:pt x="353498" y="36731"/>
                  <a:pt x="353481" y="38399"/>
                </a:cubicBezTo>
                <a:cubicBezTo>
                  <a:pt x="353885" y="38467"/>
                  <a:pt x="355014" y="38383"/>
                  <a:pt x="355335" y="38703"/>
                </a:cubicBezTo>
                <a:cubicBezTo>
                  <a:pt x="355503" y="38854"/>
                  <a:pt x="355402" y="39158"/>
                  <a:pt x="355503" y="39394"/>
                </a:cubicBezTo>
                <a:cubicBezTo>
                  <a:pt x="356211" y="39427"/>
                  <a:pt x="357272" y="39124"/>
                  <a:pt x="357357" y="39966"/>
                </a:cubicBezTo>
                <a:cubicBezTo>
                  <a:pt x="357441" y="40843"/>
                  <a:pt x="356750" y="40691"/>
                  <a:pt x="356110" y="40843"/>
                </a:cubicBezTo>
                <a:cubicBezTo>
                  <a:pt x="355402" y="41011"/>
                  <a:pt x="355604" y="41314"/>
                  <a:pt x="355217" y="41803"/>
                </a:cubicBezTo>
                <a:cubicBezTo>
                  <a:pt x="354762" y="42393"/>
                  <a:pt x="354239" y="41584"/>
                  <a:pt x="353683" y="42140"/>
                </a:cubicBezTo>
                <a:cubicBezTo>
                  <a:pt x="353363" y="42460"/>
                  <a:pt x="353380" y="43050"/>
                  <a:pt x="352942" y="43336"/>
                </a:cubicBezTo>
                <a:cubicBezTo>
                  <a:pt x="352554" y="43589"/>
                  <a:pt x="351965" y="43707"/>
                  <a:pt x="351543" y="43893"/>
                </a:cubicBezTo>
                <a:cubicBezTo>
                  <a:pt x="350852" y="44196"/>
                  <a:pt x="350111" y="44280"/>
                  <a:pt x="349386" y="44465"/>
                </a:cubicBezTo>
                <a:cubicBezTo>
                  <a:pt x="348999" y="44567"/>
                  <a:pt x="348493" y="44887"/>
                  <a:pt x="348190" y="44634"/>
                </a:cubicBezTo>
                <a:cubicBezTo>
                  <a:pt x="348005" y="44482"/>
                  <a:pt x="347921" y="43893"/>
                  <a:pt x="347870" y="43657"/>
                </a:cubicBezTo>
                <a:cubicBezTo>
                  <a:pt x="347213" y="43623"/>
                  <a:pt x="346724" y="43674"/>
                  <a:pt x="346421" y="44230"/>
                </a:cubicBezTo>
                <a:cubicBezTo>
                  <a:pt x="346101" y="44819"/>
                  <a:pt x="346000" y="45291"/>
                  <a:pt x="345393" y="45712"/>
                </a:cubicBezTo>
                <a:cubicBezTo>
                  <a:pt x="344702" y="46184"/>
                  <a:pt x="344348" y="45712"/>
                  <a:pt x="343506" y="45594"/>
                </a:cubicBezTo>
                <a:cubicBezTo>
                  <a:pt x="343169" y="45544"/>
                  <a:pt x="342141" y="45797"/>
                  <a:pt x="341939" y="45510"/>
                </a:cubicBezTo>
                <a:cubicBezTo>
                  <a:pt x="341753" y="45274"/>
                  <a:pt x="342175" y="44634"/>
                  <a:pt x="342242" y="44381"/>
                </a:cubicBezTo>
                <a:cubicBezTo>
                  <a:pt x="342326" y="44011"/>
                  <a:pt x="342427" y="43151"/>
                  <a:pt x="342208" y="42831"/>
                </a:cubicBezTo>
                <a:cubicBezTo>
                  <a:pt x="341955" y="42427"/>
                  <a:pt x="341315" y="42662"/>
                  <a:pt x="340928" y="42309"/>
                </a:cubicBezTo>
                <a:cubicBezTo>
                  <a:pt x="340624" y="42039"/>
                  <a:pt x="340810" y="41550"/>
                  <a:pt x="340591" y="41264"/>
                </a:cubicBezTo>
                <a:cubicBezTo>
                  <a:pt x="340388" y="41011"/>
                  <a:pt x="340068" y="41062"/>
                  <a:pt x="339849" y="41180"/>
                </a:cubicBezTo>
                <a:cubicBezTo>
                  <a:pt x="339327" y="41449"/>
                  <a:pt x="338990" y="42022"/>
                  <a:pt x="338215" y="41887"/>
                </a:cubicBezTo>
                <a:cubicBezTo>
                  <a:pt x="338215" y="41399"/>
                  <a:pt x="338130" y="40708"/>
                  <a:pt x="337676" y="40438"/>
                </a:cubicBezTo>
                <a:cubicBezTo>
                  <a:pt x="337473" y="40320"/>
                  <a:pt x="337052" y="40421"/>
                  <a:pt x="336968" y="40185"/>
                </a:cubicBezTo>
                <a:cubicBezTo>
                  <a:pt x="336900" y="39983"/>
                  <a:pt x="337288" y="39511"/>
                  <a:pt x="337389" y="39360"/>
                </a:cubicBezTo>
                <a:cubicBezTo>
                  <a:pt x="337726" y="38837"/>
                  <a:pt x="338147" y="38669"/>
                  <a:pt x="338687" y="38433"/>
                </a:cubicBezTo>
                <a:cubicBezTo>
                  <a:pt x="339141" y="38231"/>
                  <a:pt x="339411" y="38062"/>
                  <a:pt x="339900" y="38163"/>
                </a:cubicBezTo>
                <a:cubicBezTo>
                  <a:pt x="340338" y="38248"/>
                  <a:pt x="340709" y="38416"/>
                  <a:pt x="341164" y="38433"/>
                </a:cubicBezTo>
                <a:cubicBezTo>
                  <a:pt x="341164" y="38500"/>
                  <a:pt x="341197" y="38484"/>
                  <a:pt x="341231" y="38517"/>
                </a:cubicBezTo>
                <a:cubicBezTo>
                  <a:pt x="342090" y="38720"/>
                  <a:pt x="341265" y="38669"/>
                  <a:pt x="341602" y="39377"/>
                </a:cubicBezTo>
                <a:cubicBezTo>
                  <a:pt x="341753" y="39714"/>
                  <a:pt x="342073" y="39663"/>
                  <a:pt x="342444" y="39781"/>
                </a:cubicBezTo>
                <a:cubicBezTo>
                  <a:pt x="342916" y="39933"/>
                  <a:pt x="343068" y="40101"/>
                  <a:pt x="343455" y="39832"/>
                </a:cubicBezTo>
                <a:cubicBezTo>
                  <a:pt x="343809" y="39596"/>
                  <a:pt x="343792" y="39158"/>
                  <a:pt x="344399" y="39191"/>
                </a:cubicBezTo>
                <a:cubicBezTo>
                  <a:pt x="344955" y="39242"/>
                  <a:pt x="345646" y="39966"/>
                  <a:pt x="346269" y="39613"/>
                </a:cubicBezTo>
                <a:cubicBezTo>
                  <a:pt x="346775" y="39309"/>
                  <a:pt x="346353" y="39006"/>
                  <a:pt x="346269" y="38585"/>
                </a:cubicBezTo>
                <a:cubicBezTo>
                  <a:pt x="345949" y="36984"/>
                  <a:pt x="347499" y="37978"/>
                  <a:pt x="348156" y="37759"/>
                </a:cubicBezTo>
                <a:cubicBezTo>
                  <a:pt x="348207" y="37355"/>
                  <a:pt x="347870" y="37422"/>
                  <a:pt x="347617" y="37456"/>
                </a:cubicBezTo>
                <a:cubicBezTo>
                  <a:pt x="347280" y="37489"/>
                  <a:pt x="347078" y="37675"/>
                  <a:pt x="346741" y="37641"/>
                </a:cubicBezTo>
                <a:cubicBezTo>
                  <a:pt x="346539" y="37624"/>
                  <a:pt x="346353" y="37489"/>
                  <a:pt x="346134" y="37489"/>
                </a:cubicBezTo>
                <a:cubicBezTo>
                  <a:pt x="345781" y="37456"/>
                  <a:pt x="344753" y="37742"/>
                  <a:pt x="344618" y="37287"/>
                </a:cubicBezTo>
                <a:cubicBezTo>
                  <a:pt x="344534" y="36967"/>
                  <a:pt x="345309" y="36175"/>
                  <a:pt x="345477" y="36040"/>
                </a:cubicBezTo>
                <a:cubicBezTo>
                  <a:pt x="345966" y="35703"/>
                  <a:pt x="346118" y="35906"/>
                  <a:pt x="346674" y="36125"/>
                </a:cubicBezTo>
                <a:lnTo>
                  <a:pt x="347550" y="36174"/>
                </a:lnTo>
                <a:lnTo>
                  <a:pt x="347550" y="36175"/>
                </a:lnTo>
                <a:lnTo>
                  <a:pt x="347567" y="36175"/>
                </a:lnTo>
                <a:lnTo>
                  <a:pt x="347550" y="36174"/>
                </a:lnTo>
                <a:lnTo>
                  <a:pt x="347499" y="35838"/>
                </a:lnTo>
                <a:cubicBezTo>
                  <a:pt x="347651" y="35569"/>
                  <a:pt x="348190" y="34945"/>
                  <a:pt x="348510" y="34861"/>
                </a:cubicBezTo>
                <a:cubicBezTo>
                  <a:pt x="349201" y="34675"/>
                  <a:pt x="349993" y="35316"/>
                  <a:pt x="350718" y="35248"/>
                </a:cubicBezTo>
                <a:cubicBezTo>
                  <a:pt x="350583" y="34861"/>
                  <a:pt x="350465" y="34642"/>
                  <a:pt x="350852" y="34406"/>
                </a:cubicBezTo>
                <a:cubicBezTo>
                  <a:pt x="351577" y="34001"/>
                  <a:pt x="352217" y="34709"/>
                  <a:pt x="352622" y="35164"/>
                </a:cubicBezTo>
                <a:cubicBezTo>
                  <a:pt x="352976" y="35569"/>
                  <a:pt x="353565" y="35804"/>
                  <a:pt x="353970" y="35265"/>
                </a:cubicBezTo>
                <a:cubicBezTo>
                  <a:pt x="354357" y="34743"/>
                  <a:pt x="354003" y="34372"/>
                  <a:pt x="354846" y="34372"/>
                </a:cubicBezTo>
                <a:cubicBezTo>
                  <a:pt x="355419" y="34389"/>
                  <a:pt x="355891" y="34574"/>
                  <a:pt x="356464" y="34389"/>
                </a:cubicBezTo>
                <a:cubicBezTo>
                  <a:pt x="356885" y="34237"/>
                  <a:pt x="357239" y="34052"/>
                  <a:pt x="357694" y="34052"/>
                </a:cubicBezTo>
                <a:close/>
                <a:moveTo>
                  <a:pt x="376043" y="33647"/>
                </a:moveTo>
                <a:cubicBezTo>
                  <a:pt x="376767" y="33630"/>
                  <a:pt x="377104" y="34254"/>
                  <a:pt x="377778" y="34490"/>
                </a:cubicBezTo>
                <a:cubicBezTo>
                  <a:pt x="378992" y="34911"/>
                  <a:pt x="380087" y="34237"/>
                  <a:pt x="381266" y="34439"/>
                </a:cubicBezTo>
                <a:cubicBezTo>
                  <a:pt x="381536" y="34490"/>
                  <a:pt x="381755" y="34608"/>
                  <a:pt x="381890" y="34844"/>
                </a:cubicBezTo>
                <a:cubicBezTo>
                  <a:pt x="382732" y="36175"/>
                  <a:pt x="380070" y="35939"/>
                  <a:pt x="379531" y="36040"/>
                </a:cubicBezTo>
                <a:cubicBezTo>
                  <a:pt x="378705" y="36192"/>
                  <a:pt x="377644" y="36596"/>
                  <a:pt x="376869" y="36950"/>
                </a:cubicBezTo>
                <a:cubicBezTo>
                  <a:pt x="376599" y="37068"/>
                  <a:pt x="376498" y="37270"/>
                  <a:pt x="376363" y="37371"/>
                </a:cubicBezTo>
                <a:cubicBezTo>
                  <a:pt x="376093" y="37590"/>
                  <a:pt x="375066" y="37422"/>
                  <a:pt x="374898" y="37675"/>
                </a:cubicBezTo>
                <a:cubicBezTo>
                  <a:pt x="374762" y="37843"/>
                  <a:pt x="375015" y="38096"/>
                  <a:pt x="374898" y="38315"/>
                </a:cubicBezTo>
                <a:lnTo>
                  <a:pt x="374914" y="38315"/>
                </a:lnTo>
                <a:cubicBezTo>
                  <a:pt x="374712" y="38669"/>
                  <a:pt x="373650" y="38787"/>
                  <a:pt x="373296" y="38888"/>
                </a:cubicBezTo>
                <a:cubicBezTo>
                  <a:pt x="372690" y="39073"/>
                  <a:pt x="372100" y="39376"/>
                  <a:pt x="371461" y="39444"/>
                </a:cubicBezTo>
                <a:cubicBezTo>
                  <a:pt x="369742" y="39646"/>
                  <a:pt x="367988" y="39056"/>
                  <a:pt x="366254" y="39292"/>
                </a:cubicBezTo>
                <a:cubicBezTo>
                  <a:pt x="364551" y="39528"/>
                  <a:pt x="366153" y="40236"/>
                  <a:pt x="365580" y="41078"/>
                </a:cubicBezTo>
                <a:cubicBezTo>
                  <a:pt x="365260" y="41533"/>
                  <a:pt x="364063" y="41820"/>
                  <a:pt x="363575" y="41971"/>
                </a:cubicBezTo>
                <a:cubicBezTo>
                  <a:pt x="362748" y="42224"/>
                  <a:pt x="361957" y="42376"/>
                  <a:pt x="361114" y="42527"/>
                </a:cubicBezTo>
                <a:cubicBezTo>
                  <a:pt x="360103" y="42713"/>
                  <a:pt x="359327" y="42898"/>
                  <a:pt x="358350" y="42730"/>
                </a:cubicBezTo>
                <a:cubicBezTo>
                  <a:pt x="358250" y="41853"/>
                  <a:pt x="358704" y="41146"/>
                  <a:pt x="359379" y="40657"/>
                </a:cubicBezTo>
                <a:cubicBezTo>
                  <a:pt x="359834" y="40337"/>
                  <a:pt x="360171" y="40135"/>
                  <a:pt x="359884" y="40269"/>
                </a:cubicBezTo>
                <a:cubicBezTo>
                  <a:pt x="360338" y="38854"/>
                  <a:pt x="360879" y="37658"/>
                  <a:pt x="362192" y="36849"/>
                </a:cubicBezTo>
                <a:cubicBezTo>
                  <a:pt x="363102" y="36293"/>
                  <a:pt x="364349" y="35130"/>
                  <a:pt x="365512" y="35467"/>
                </a:cubicBezTo>
                <a:cubicBezTo>
                  <a:pt x="366101" y="35636"/>
                  <a:pt x="366657" y="36276"/>
                  <a:pt x="367248" y="35888"/>
                </a:cubicBezTo>
                <a:cubicBezTo>
                  <a:pt x="367449" y="35770"/>
                  <a:pt x="367550" y="35720"/>
                  <a:pt x="367550" y="35417"/>
                </a:cubicBezTo>
                <a:cubicBezTo>
                  <a:pt x="367567" y="35046"/>
                  <a:pt x="367146" y="34945"/>
                  <a:pt x="367146" y="34692"/>
                </a:cubicBezTo>
                <a:cubicBezTo>
                  <a:pt x="367129" y="34102"/>
                  <a:pt x="368966" y="34456"/>
                  <a:pt x="369286" y="34490"/>
                </a:cubicBezTo>
                <a:cubicBezTo>
                  <a:pt x="369691" y="34507"/>
                  <a:pt x="370095" y="34557"/>
                  <a:pt x="370450" y="34439"/>
                </a:cubicBezTo>
                <a:cubicBezTo>
                  <a:pt x="370769" y="34321"/>
                  <a:pt x="370989" y="34085"/>
                  <a:pt x="371342" y="34018"/>
                </a:cubicBezTo>
                <a:cubicBezTo>
                  <a:pt x="371999" y="33900"/>
                  <a:pt x="372808" y="33984"/>
                  <a:pt x="373448" y="34102"/>
                </a:cubicBezTo>
                <a:cubicBezTo>
                  <a:pt x="373953" y="34203"/>
                  <a:pt x="374240" y="34254"/>
                  <a:pt x="374745" y="34069"/>
                </a:cubicBezTo>
                <a:cubicBezTo>
                  <a:pt x="375183" y="33900"/>
                  <a:pt x="375571" y="33647"/>
                  <a:pt x="376043" y="33647"/>
                </a:cubicBezTo>
                <a:close/>
                <a:moveTo>
                  <a:pt x="288052" y="32013"/>
                </a:moveTo>
                <a:cubicBezTo>
                  <a:pt x="287950" y="32670"/>
                  <a:pt x="289012" y="32839"/>
                  <a:pt x="290006" y="33310"/>
                </a:cubicBezTo>
                <a:cubicBezTo>
                  <a:pt x="291826" y="34187"/>
                  <a:pt x="292298" y="34018"/>
                  <a:pt x="294219" y="33580"/>
                </a:cubicBezTo>
                <a:cubicBezTo>
                  <a:pt x="295314" y="33327"/>
                  <a:pt x="297134" y="33007"/>
                  <a:pt x="298061" y="33850"/>
                </a:cubicBezTo>
                <a:cubicBezTo>
                  <a:pt x="298499" y="34254"/>
                  <a:pt x="298499" y="34473"/>
                  <a:pt x="298954" y="34776"/>
                </a:cubicBezTo>
                <a:cubicBezTo>
                  <a:pt x="299594" y="35198"/>
                  <a:pt x="300622" y="35299"/>
                  <a:pt x="300352" y="36343"/>
                </a:cubicBezTo>
                <a:cubicBezTo>
                  <a:pt x="299072" y="36765"/>
                  <a:pt x="297370" y="36900"/>
                  <a:pt x="296022" y="37085"/>
                </a:cubicBezTo>
                <a:cubicBezTo>
                  <a:pt x="293798" y="37371"/>
                  <a:pt x="291742" y="38012"/>
                  <a:pt x="289585" y="38652"/>
                </a:cubicBezTo>
                <a:cubicBezTo>
                  <a:pt x="287799" y="39174"/>
                  <a:pt x="286080" y="39798"/>
                  <a:pt x="284361" y="40421"/>
                </a:cubicBezTo>
                <a:cubicBezTo>
                  <a:pt x="282879" y="40960"/>
                  <a:pt x="281278" y="40826"/>
                  <a:pt x="279795" y="41314"/>
                </a:cubicBezTo>
                <a:cubicBezTo>
                  <a:pt x="278430" y="41769"/>
                  <a:pt x="277689" y="43084"/>
                  <a:pt x="276223" y="43387"/>
                </a:cubicBezTo>
                <a:cubicBezTo>
                  <a:pt x="275616" y="43505"/>
                  <a:pt x="275094" y="43404"/>
                  <a:pt x="274487" y="43690"/>
                </a:cubicBezTo>
                <a:cubicBezTo>
                  <a:pt x="273628" y="44111"/>
                  <a:pt x="273122" y="45038"/>
                  <a:pt x="272212" y="45358"/>
                </a:cubicBezTo>
                <a:cubicBezTo>
                  <a:pt x="270831" y="45830"/>
                  <a:pt x="269365" y="44988"/>
                  <a:pt x="267899" y="45476"/>
                </a:cubicBezTo>
                <a:cubicBezTo>
                  <a:pt x="266028" y="46100"/>
                  <a:pt x="264765" y="47027"/>
                  <a:pt x="262625" y="46386"/>
                </a:cubicBezTo>
                <a:cubicBezTo>
                  <a:pt x="260737" y="45813"/>
                  <a:pt x="262844" y="45291"/>
                  <a:pt x="261900" y="43977"/>
                </a:cubicBezTo>
                <a:lnTo>
                  <a:pt x="261900" y="44010"/>
                </a:lnTo>
                <a:cubicBezTo>
                  <a:pt x="260636" y="42275"/>
                  <a:pt x="258917" y="43758"/>
                  <a:pt x="257620" y="42898"/>
                </a:cubicBezTo>
                <a:cubicBezTo>
                  <a:pt x="258345" y="41382"/>
                  <a:pt x="260838" y="41853"/>
                  <a:pt x="261967" y="41028"/>
                </a:cubicBezTo>
                <a:cubicBezTo>
                  <a:pt x="262456" y="40657"/>
                  <a:pt x="262625" y="40118"/>
                  <a:pt x="263231" y="39882"/>
                </a:cubicBezTo>
                <a:cubicBezTo>
                  <a:pt x="263871" y="39629"/>
                  <a:pt x="264781" y="39781"/>
                  <a:pt x="265472" y="39781"/>
                </a:cubicBezTo>
                <a:cubicBezTo>
                  <a:pt x="266129" y="39781"/>
                  <a:pt x="267427" y="39933"/>
                  <a:pt x="267764" y="39208"/>
                </a:cubicBezTo>
                <a:cubicBezTo>
                  <a:pt x="268033" y="38669"/>
                  <a:pt x="267427" y="38231"/>
                  <a:pt x="267562" y="37759"/>
                </a:cubicBezTo>
                <a:cubicBezTo>
                  <a:pt x="267882" y="36647"/>
                  <a:pt x="269870" y="36529"/>
                  <a:pt x="270780" y="36445"/>
                </a:cubicBezTo>
                <a:cubicBezTo>
                  <a:pt x="271825" y="36360"/>
                  <a:pt x="274790" y="36782"/>
                  <a:pt x="275346" y="35737"/>
                </a:cubicBezTo>
                <a:cubicBezTo>
                  <a:pt x="274335" y="34743"/>
                  <a:pt x="274251" y="34220"/>
                  <a:pt x="274824" y="32957"/>
                </a:cubicBezTo>
                <a:cubicBezTo>
                  <a:pt x="276829" y="32855"/>
                  <a:pt x="278565" y="32839"/>
                  <a:pt x="280452" y="32181"/>
                </a:cubicBezTo>
                <a:cubicBezTo>
                  <a:pt x="282811" y="31373"/>
                  <a:pt x="285591" y="32114"/>
                  <a:pt x="288052" y="32013"/>
                </a:cubicBezTo>
                <a:close/>
                <a:moveTo>
                  <a:pt x="346504" y="28592"/>
                </a:moveTo>
                <a:cubicBezTo>
                  <a:pt x="346943" y="28542"/>
                  <a:pt x="347044" y="29030"/>
                  <a:pt x="346825" y="29334"/>
                </a:cubicBezTo>
                <a:cubicBezTo>
                  <a:pt x="346623" y="29603"/>
                  <a:pt x="345629" y="29755"/>
                  <a:pt x="345308" y="29856"/>
                </a:cubicBezTo>
                <a:lnTo>
                  <a:pt x="345308" y="29839"/>
                </a:lnTo>
                <a:cubicBezTo>
                  <a:pt x="344820" y="30008"/>
                  <a:pt x="344331" y="30058"/>
                  <a:pt x="343826" y="30008"/>
                </a:cubicBezTo>
                <a:cubicBezTo>
                  <a:pt x="343556" y="29991"/>
                  <a:pt x="342916" y="29991"/>
                  <a:pt x="342764" y="29755"/>
                </a:cubicBezTo>
                <a:cubicBezTo>
                  <a:pt x="343034" y="29334"/>
                  <a:pt x="343573" y="29216"/>
                  <a:pt x="344011" y="29047"/>
                </a:cubicBezTo>
                <a:cubicBezTo>
                  <a:pt x="344483" y="28879"/>
                  <a:pt x="345966" y="28087"/>
                  <a:pt x="346504" y="28592"/>
                </a:cubicBezTo>
                <a:close/>
                <a:moveTo>
                  <a:pt x="1129131" y="27817"/>
                </a:moveTo>
                <a:cubicBezTo>
                  <a:pt x="1129502" y="27834"/>
                  <a:pt x="1129788" y="28255"/>
                  <a:pt x="1130125" y="28424"/>
                </a:cubicBezTo>
                <a:cubicBezTo>
                  <a:pt x="1130782" y="28761"/>
                  <a:pt x="1131321" y="29131"/>
                  <a:pt x="1132029" y="28845"/>
                </a:cubicBezTo>
                <a:cubicBezTo>
                  <a:pt x="1132855" y="28508"/>
                  <a:pt x="1133579" y="27952"/>
                  <a:pt x="1134540" y="28137"/>
                </a:cubicBezTo>
                <a:cubicBezTo>
                  <a:pt x="1134894" y="28221"/>
                  <a:pt x="1135315" y="28424"/>
                  <a:pt x="1135719" y="28508"/>
                </a:cubicBezTo>
                <a:cubicBezTo>
                  <a:pt x="1136090" y="28592"/>
                  <a:pt x="1136680" y="28474"/>
                  <a:pt x="1137017" y="28609"/>
                </a:cubicBezTo>
                <a:cubicBezTo>
                  <a:pt x="1137421" y="28794"/>
                  <a:pt x="1137539" y="29182"/>
                  <a:pt x="1138078" y="29232"/>
                </a:cubicBezTo>
                <a:cubicBezTo>
                  <a:pt x="1138550" y="29266"/>
                  <a:pt x="1138769" y="29064"/>
                  <a:pt x="1139191" y="28929"/>
                </a:cubicBezTo>
                <a:cubicBezTo>
                  <a:pt x="1140303" y="28575"/>
                  <a:pt x="1141314" y="29266"/>
                  <a:pt x="1142426" y="29367"/>
                </a:cubicBezTo>
                <a:cubicBezTo>
                  <a:pt x="1142796" y="29401"/>
                  <a:pt x="1143302" y="29519"/>
                  <a:pt x="1143639" y="29468"/>
                </a:cubicBezTo>
                <a:cubicBezTo>
                  <a:pt x="1143875" y="29435"/>
                  <a:pt x="1144027" y="29266"/>
                  <a:pt x="1144229" y="29199"/>
                </a:cubicBezTo>
                <a:cubicBezTo>
                  <a:pt x="1144667" y="29064"/>
                  <a:pt x="1144717" y="29165"/>
                  <a:pt x="1145088" y="29300"/>
                </a:cubicBezTo>
                <a:cubicBezTo>
                  <a:pt x="1145476" y="29435"/>
                  <a:pt x="1146099" y="29586"/>
                  <a:pt x="1146335" y="29890"/>
                </a:cubicBezTo>
                <a:cubicBezTo>
                  <a:pt x="1146975" y="30698"/>
                  <a:pt x="1145947" y="31322"/>
                  <a:pt x="1145257" y="31440"/>
                </a:cubicBezTo>
                <a:cubicBezTo>
                  <a:pt x="1143184" y="31811"/>
                  <a:pt x="1140892" y="31474"/>
                  <a:pt x="1138837" y="31238"/>
                </a:cubicBezTo>
                <a:cubicBezTo>
                  <a:pt x="1136933" y="31019"/>
                  <a:pt x="1134961" y="31137"/>
                  <a:pt x="1133074" y="30867"/>
                </a:cubicBezTo>
                <a:cubicBezTo>
                  <a:pt x="1132181" y="30732"/>
                  <a:pt x="1130580" y="30614"/>
                  <a:pt x="1129889" y="30125"/>
                </a:cubicBezTo>
                <a:cubicBezTo>
                  <a:pt x="1129670" y="29974"/>
                  <a:pt x="1129502" y="29721"/>
                  <a:pt x="1129283" y="29536"/>
                </a:cubicBezTo>
                <a:lnTo>
                  <a:pt x="1129283" y="29553"/>
                </a:lnTo>
                <a:cubicBezTo>
                  <a:pt x="1129097" y="29401"/>
                  <a:pt x="1128676" y="29249"/>
                  <a:pt x="1128541" y="29064"/>
                </a:cubicBezTo>
                <a:cubicBezTo>
                  <a:pt x="1128406" y="28879"/>
                  <a:pt x="1128491" y="28508"/>
                  <a:pt x="1128103" y="28238"/>
                </a:cubicBezTo>
                <a:cubicBezTo>
                  <a:pt x="1128322" y="28053"/>
                  <a:pt x="1128828" y="27817"/>
                  <a:pt x="1129131" y="27817"/>
                </a:cubicBezTo>
                <a:close/>
                <a:moveTo>
                  <a:pt x="375117" y="27548"/>
                </a:moveTo>
                <a:cubicBezTo>
                  <a:pt x="376010" y="27599"/>
                  <a:pt x="378773" y="27565"/>
                  <a:pt x="378453" y="29183"/>
                </a:cubicBezTo>
                <a:cubicBezTo>
                  <a:pt x="378301" y="30008"/>
                  <a:pt x="377290" y="30312"/>
                  <a:pt x="376835" y="30935"/>
                </a:cubicBezTo>
                <a:cubicBezTo>
                  <a:pt x="375908" y="32232"/>
                  <a:pt x="374291" y="31777"/>
                  <a:pt x="372875" y="31643"/>
                </a:cubicBezTo>
                <a:cubicBezTo>
                  <a:pt x="371679" y="31525"/>
                  <a:pt x="370584" y="31491"/>
                  <a:pt x="369438" y="31019"/>
                </a:cubicBezTo>
                <a:cubicBezTo>
                  <a:pt x="369000" y="30851"/>
                  <a:pt x="367803" y="30463"/>
                  <a:pt x="368023" y="30244"/>
                </a:cubicBezTo>
                <a:cubicBezTo>
                  <a:pt x="368157" y="28559"/>
                  <a:pt x="370348" y="29149"/>
                  <a:pt x="371376" y="28862"/>
                </a:cubicBezTo>
                <a:cubicBezTo>
                  <a:pt x="371982" y="28694"/>
                  <a:pt x="372488" y="28070"/>
                  <a:pt x="373044" y="27784"/>
                </a:cubicBezTo>
                <a:cubicBezTo>
                  <a:pt x="373684" y="27447"/>
                  <a:pt x="374409" y="27514"/>
                  <a:pt x="375117" y="27548"/>
                </a:cubicBezTo>
                <a:close/>
                <a:moveTo>
                  <a:pt x="307884" y="25627"/>
                </a:moveTo>
                <a:cubicBezTo>
                  <a:pt x="308103" y="25644"/>
                  <a:pt x="308238" y="25610"/>
                  <a:pt x="308373" y="25812"/>
                </a:cubicBezTo>
                <a:cubicBezTo>
                  <a:pt x="308541" y="26065"/>
                  <a:pt x="308457" y="26234"/>
                  <a:pt x="308187" y="26335"/>
                </a:cubicBezTo>
                <a:cubicBezTo>
                  <a:pt x="307429" y="26588"/>
                  <a:pt x="306637" y="26705"/>
                  <a:pt x="305912" y="27042"/>
                </a:cubicBezTo>
                <a:cubicBezTo>
                  <a:pt x="305255" y="27346"/>
                  <a:pt x="304362" y="27531"/>
                  <a:pt x="303840" y="28037"/>
                </a:cubicBezTo>
                <a:cubicBezTo>
                  <a:pt x="303570" y="28289"/>
                  <a:pt x="303486" y="28559"/>
                  <a:pt x="303098" y="28643"/>
                </a:cubicBezTo>
                <a:lnTo>
                  <a:pt x="303115" y="28626"/>
                </a:lnTo>
                <a:cubicBezTo>
                  <a:pt x="302593" y="28728"/>
                  <a:pt x="301767" y="28475"/>
                  <a:pt x="301312" y="28205"/>
                </a:cubicBezTo>
                <a:cubicBezTo>
                  <a:pt x="301043" y="28037"/>
                  <a:pt x="300807" y="27784"/>
                  <a:pt x="300487" y="27733"/>
                </a:cubicBezTo>
                <a:cubicBezTo>
                  <a:pt x="300301" y="27700"/>
                  <a:pt x="299947" y="27885"/>
                  <a:pt x="299880" y="27733"/>
                </a:cubicBezTo>
                <a:cubicBezTo>
                  <a:pt x="300015" y="27346"/>
                  <a:pt x="300807" y="27245"/>
                  <a:pt x="301144" y="27177"/>
                </a:cubicBezTo>
                <a:cubicBezTo>
                  <a:pt x="301649" y="27093"/>
                  <a:pt x="302138" y="26958"/>
                  <a:pt x="302643" y="26857"/>
                </a:cubicBezTo>
                <a:cubicBezTo>
                  <a:pt x="303840" y="26638"/>
                  <a:pt x="305002" y="26166"/>
                  <a:pt x="306182" y="25829"/>
                </a:cubicBezTo>
                <a:cubicBezTo>
                  <a:pt x="306789" y="25661"/>
                  <a:pt x="307260" y="25610"/>
                  <a:pt x="307884" y="25627"/>
                </a:cubicBezTo>
                <a:close/>
                <a:moveTo>
                  <a:pt x="354997" y="25324"/>
                </a:moveTo>
                <a:cubicBezTo>
                  <a:pt x="355384" y="25307"/>
                  <a:pt x="356362" y="25071"/>
                  <a:pt x="356547" y="25475"/>
                </a:cubicBezTo>
                <a:cubicBezTo>
                  <a:pt x="356884" y="26166"/>
                  <a:pt x="355772" y="26166"/>
                  <a:pt x="355401" y="26217"/>
                </a:cubicBezTo>
                <a:cubicBezTo>
                  <a:pt x="354963" y="26267"/>
                  <a:pt x="354879" y="26436"/>
                  <a:pt x="354576" y="26705"/>
                </a:cubicBezTo>
                <a:cubicBezTo>
                  <a:pt x="354036" y="27177"/>
                  <a:pt x="352941" y="27009"/>
                  <a:pt x="352284" y="27009"/>
                </a:cubicBezTo>
                <a:cubicBezTo>
                  <a:pt x="351559" y="27009"/>
                  <a:pt x="351020" y="26958"/>
                  <a:pt x="350363" y="26621"/>
                </a:cubicBezTo>
                <a:lnTo>
                  <a:pt x="350380" y="26621"/>
                </a:lnTo>
                <a:cubicBezTo>
                  <a:pt x="350161" y="26503"/>
                  <a:pt x="349925" y="26385"/>
                  <a:pt x="349723" y="26267"/>
                </a:cubicBezTo>
                <a:cubicBezTo>
                  <a:pt x="349554" y="26166"/>
                  <a:pt x="349302" y="25964"/>
                  <a:pt x="348914" y="25762"/>
                </a:cubicBezTo>
                <a:cubicBezTo>
                  <a:pt x="349436" y="25964"/>
                  <a:pt x="350094" y="25863"/>
                  <a:pt x="350633" y="25812"/>
                </a:cubicBezTo>
                <a:cubicBezTo>
                  <a:pt x="350987" y="25779"/>
                  <a:pt x="351391" y="25829"/>
                  <a:pt x="351728" y="25745"/>
                </a:cubicBezTo>
                <a:cubicBezTo>
                  <a:pt x="351998" y="25677"/>
                  <a:pt x="352217" y="25576"/>
                  <a:pt x="352503" y="25576"/>
                </a:cubicBezTo>
                <a:cubicBezTo>
                  <a:pt x="352773" y="25560"/>
                  <a:pt x="353042" y="25560"/>
                  <a:pt x="353312" y="25560"/>
                </a:cubicBezTo>
                <a:cubicBezTo>
                  <a:pt x="353632" y="25543"/>
                  <a:pt x="353902" y="25442"/>
                  <a:pt x="354188" y="25374"/>
                </a:cubicBezTo>
                <a:cubicBezTo>
                  <a:pt x="354458" y="25324"/>
                  <a:pt x="354710" y="25324"/>
                  <a:pt x="354997" y="25324"/>
                </a:cubicBezTo>
                <a:close/>
                <a:moveTo>
                  <a:pt x="1102272" y="25239"/>
                </a:moveTo>
                <a:cubicBezTo>
                  <a:pt x="1103570" y="25289"/>
                  <a:pt x="1104598" y="25997"/>
                  <a:pt x="1105794" y="26283"/>
                </a:cubicBezTo>
                <a:cubicBezTo>
                  <a:pt x="1107546" y="26705"/>
                  <a:pt x="1109265" y="27362"/>
                  <a:pt x="1111018" y="27783"/>
                </a:cubicBezTo>
                <a:cubicBezTo>
                  <a:pt x="1111691" y="27244"/>
                  <a:pt x="1110057" y="25879"/>
                  <a:pt x="1109973" y="25660"/>
                </a:cubicBezTo>
                <a:cubicBezTo>
                  <a:pt x="1110647" y="24935"/>
                  <a:pt x="1113191" y="26132"/>
                  <a:pt x="1113882" y="26401"/>
                </a:cubicBezTo>
                <a:cubicBezTo>
                  <a:pt x="1114927" y="26806"/>
                  <a:pt x="1115988" y="26317"/>
                  <a:pt x="1117033" y="26435"/>
                </a:cubicBezTo>
                <a:cubicBezTo>
                  <a:pt x="1118651" y="26621"/>
                  <a:pt x="1120032" y="26604"/>
                  <a:pt x="1121583" y="27075"/>
                </a:cubicBezTo>
                <a:cubicBezTo>
                  <a:pt x="1123166" y="27564"/>
                  <a:pt x="1124818" y="27008"/>
                  <a:pt x="1126200" y="28103"/>
                </a:cubicBezTo>
                <a:cubicBezTo>
                  <a:pt x="1125711" y="27985"/>
                  <a:pt x="1125189" y="28289"/>
                  <a:pt x="1124953" y="28710"/>
                </a:cubicBezTo>
                <a:cubicBezTo>
                  <a:pt x="1125374" y="28963"/>
                  <a:pt x="1125863" y="28980"/>
                  <a:pt x="1125778" y="29552"/>
                </a:cubicBezTo>
                <a:cubicBezTo>
                  <a:pt x="1125728" y="29974"/>
                  <a:pt x="1125458" y="30058"/>
                  <a:pt x="1125054" y="30109"/>
                </a:cubicBezTo>
                <a:cubicBezTo>
                  <a:pt x="1123217" y="30311"/>
                  <a:pt x="1121347" y="29873"/>
                  <a:pt x="1119662" y="29182"/>
                </a:cubicBezTo>
                <a:cubicBezTo>
                  <a:pt x="1119375" y="29064"/>
                  <a:pt x="1118364" y="28895"/>
                  <a:pt x="1118162" y="28659"/>
                </a:cubicBezTo>
                <a:cubicBezTo>
                  <a:pt x="1118061" y="28541"/>
                  <a:pt x="1118196" y="28373"/>
                  <a:pt x="1118095" y="28221"/>
                </a:cubicBezTo>
                <a:cubicBezTo>
                  <a:pt x="1117842" y="27834"/>
                  <a:pt x="1116966" y="27530"/>
                  <a:pt x="1116494" y="27446"/>
                </a:cubicBezTo>
                <a:cubicBezTo>
                  <a:pt x="1116073" y="27362"/>
                  <a:pt x="1115163" y="27514"/>
                  <a:pt x="1115500" y="28137"/>
                </a:cubicBezTo>
                <a:cubicBezTo>
                  <a:pt x="1115769" y="28609"/>
                  <a:pt x="1116881" y="28963"/>
                  <a:pt x="1117387" y="29097"/>
                </a:cubicBezTo>
                <a:cubicBezTo>
                  <a:pt x="1118583" y="29401"/>
                  <a:pt x="1119712" y="29940"/>
                  <a:pt x="1120909" y="30294"/>
                </a:cubicBezTo>
                <a:cubicBezTo>
                  <a:pt x="1121363" y="30429"/>
                  <a:pt x="1122627" y="30479"/>
                  <a:pt x="1122509" y="31204"/>
                </a:cubicBezTo>
                <a:cubicBezTo>
                  <a:pt x="1121498" y="31558"/>
                  <a:pt x="1120538" y="30867"/>
                  <a:pt x="1119645" y="30513"/>
                </a:cubicBezTo>
                <a:cubicBezTo>
                  <a:pt x="1118684" y="30125"/>
                  <a:pt x="1118600" y="30783"/>
                  <a:pt x="1117791" y="31086"/>
                </a:cubicBezTo>
                <a:cubicBezTo>
                  <a:pt x="1117387" y="31237"/>
                  <a:pt x="1116982" y="31035"/>
                  <a:pt x="1116595" y="30934"/>
                </a:cubicBezTo>
                <a:cubicBezTo>
                  <a:pt x="1115921" y="30749"/>
                  <a:pt x="1115247" y="30648"/>
                  <a:pt x="1114573" y="30816"/>
                </a:cubicBezTo>
                <a:cubicBezTo>
                  <a:pt x="1113815" y="31002"/>
                  <a:pt x="1113494" y="31170"/>
                  <a:pt x="1112770" y="30783"/>
                </a:cubicBezTo>
                <a:cubicBezTo>
                  <a:pt x="1112399" y="30597"/>
                  <a:pt x="1111759" y="30142"/>
                  <a:pt x="1111708" y="30884"/>
                </a:cubicBezTo>
                <a:cubicBezTo>
                  <a:pt x="1111675" y="31372"/>
                  <a:pt x="1112180" y="31389"/>
                  <a:pt x="1112281" y="31810"/>
                </a:cubicBezTo>
                <a:cubicBezTo>
                  <a:pt x="1112703" y="33563"/>
                  <a:pt x="1107833" y="31440"/>
                  <a:pt x="1107395" y="31271"/>
                </a:cubicBezTo>
                <a:cubicBezTo>
                  <a:pt x="1106367" y="30884"/>
                  <a:pt x="1105356" y="30597"/>
                  <a:pt x="1104311" y="30277"/>
                </a:cubicBezTo>
                <a:cubicBezTo>
                  <a:pt x="1103654" y="30075"/>
                  <a:pt x="1103030" y="29805"/>
                  <a:pt x="1102373" y="29586"/>
                </a:cubicBezTo>
                <a:cubicBezTo>
                  <a:pt x="1101918" y="29418"/>
                  <a:pt x="1101160" y="29333"/>
                  <a:pt x="1100857" y="28929"/>
                </a:cubicBezTo>
                <a:cubicBezTo>
                  <a:pt x="1102154" y="28188"/>
                  <a:pt x="1100098" y="27985"/>
                  <a:pt x="1099812" y="27311"/>
                </a:cubicBezTo>
                <a:cubicBezTo>
                  <a:pt x="1100537" y="27261"/>
                  <a:pt x="1100166" y="26806"/>
                  <a:pt x="1099745" y="26621"/>
                </a:cubicBezTo>
                <a:lnTo>
                  <a:pt x="1099728" y="26637"/>
                </a:lnTo>
                <a:cubicBezTo>
                  <a:pt x="1098885" y="26267"/>
                  <a:pt x="1099087" y="26014"/>
                  <a:pt x="1099930" y="25862"/>
                </a:cubicBezTo>
                <a:cubicBezTo>
                  <a:pt x="1100132" y="25829"/>
                  <a:pt x="1100402" y="25845"/>
                  <a:pt x="1100570" y="25761"/>
                </a:cubicBezTo>
                <a:cubicBezTo>
                  <a:pt x="1100705" y="25677"/>
                  <a:pt x="1100773" y="25475"/>
                  <a:pt x="1100907" y="25390"/>
                </a:cubicBezTo>
                <a:cubicBezTo>
                  <a:pt x="1101261" y="25171"/>
                  <a:pt x="1101851" y="25239"/>
                  <a:pt x="1102272" y="25239"/>
                </a:cubicBezTo>
                <a:close/>
                <a:moveTo>
                  <a:pt x="350853" y="24481"/>
                </a:moveTo>
                <a:lnTo>
                  <a:pt x="350854" y="24481"/>
                </a:lnTo>
                <a:lnTo>
                  <a:pt x="350869" y="24498"/>
                </a:lnTo>
                <a:close/>
                <a:moveTo>
                  <a:pt x="369876" y="23453"/>
                </a:moveTo>
                <a:cubicBezTo>
                  <a:pt x="370264" y="23453"/>
                  <a:pt x="370651" y="23503"/>
                  <a:pt x="371039" y="23503"/>
                </a:cubicBezTo>
                <a:cubicBezTo>
                  <a:pt x="371191" y="23503"/>
                  <a:pt x="371595" y="23419"/>
                  <a:pt x="371747" y="23503"/>
                </a:cubicBezTo>
                <a:cubicBezTo>
                  <a:pt x="371915" y="23604"/>
                  <a:pt x="372168" y="24161"/>
                  <a:pt x="372168" y="24346"/>
                </a:cubicBezTo>
                <a:cubicBezTo>
                  <a:pt x="372168" y="24801"/>
                  <a:pt x="371612" y="24868"/>
                  <a:pt x="371258" y="25003"/>
                </a:cubicBezTo>
                <a:cubicBezTo>
                  <a:pt x="370938" y="25138"/>
                  <a:pt x="370904" y="25273"/>
                  <a:pt x="370769" y="25576"/>
                </a:cubicBezTo>
                <a:cubicBezTo>
                  <a:pt x="370533" y="26132"/>
                  <a:pt x="370146" y="26132"/>
                  <a:pt x="369657" y="26402"/>
                </a:cubicBezTo>
                <a:cubicBezTo>
                  <a:pt x="369371" y="26553"/>
                  <a:pt x="369152" y="26789"/>
                  <a:pt x="368848" y="26890"/>
                </a:cubicBezTo>
                <a:cubicBezTo>
                  <a:pt x="368646" y="26958"/>
                  <a:pt x="368107" y="26907"/>
                  <a:pt x="367972" y="27126"/>
                </a:cubicBezTo>
                <a:cubicBezTo>
                  <a:pt x="367820" y="27396"/>
                  <a:pt x="368393" y="27834"/>
                  <a:pt x="368191" y="28188"/>
                </a:cubicBezTo>
                <a:cubicBezTo>
                  <a:pt x="368040" y="28457"/>
                  <a:pt x="366978" y="28339"/>
                  <a:pt x="366658" y="28373"/>
                </a:cubicBezTo>
                <a:cubicBezTo>
                  <a:pt x="366321" y="28407"/>
                  <a:pt x="366169" y="28525"/>
                  <a:pt x="365933" y="28778"/>
                </a:cubicBezTo>
                <a:cubicBezTo>
                  <a:pt x="365748" y="28963"/>
                  <a:pt x="365563" y="29115"/>
                  <a:pt x="365428" y="29334"/>
                </a:cubicBezTo>
                <a:cubicBezTo>
                  <a:pt x="365343" y="29452"/>
                  <a:pt x="365310" y="29637"/>
                  <a:pt x="365226" y="29738"/>
                </a:cubicBezTo>
                <a:cubicBezTo>
                  <a:pt x="365158" y="29839"/>
                  <a:pt x="365226" y="29856"/>
                  <a:pt x="365108" y="29906"/>
                </a:cubicBezTo>
                <a:cubicBezTo>
                  <a:pt x="364973" y="29957"/>
                  <a:pt x="364653" y="29789"/>
                  <a:pt x="364518" y="29738"/>
                </a:cubicBezTo>
                <a:cubicBezTo>
                  <a:pt x="364282" y="29671"/>
                  <a:pt x="363911" y="29485"/>
                  <a:pt x="363658" y="29569"/>
                </a:cubicBezTo>
                <a:cubicBezTo>
                  <a:pt x="363423" y="29654"/>
                  <a:pt x="363338" y="29906"/>
                  <a:pt x="363187" y="30092"/>
                </a:cubicBezTo>
                <a:cubicBezTo>
                  <a:pt x="362597" y="30833"/>
                  <a:pt x="361636" y="30361"/>
                  <a:pt x="360844" y="30361"/>
                </a:cubicBezTo>
                <a:cubicBezTo>
                  <a:pt x="360406" y="30361"/>
                  <a:pt x="360002" y="30463"/>
                  <a:pt x="359564" y="30463"/>
                </a:cubicBezTo>
                <a:cubicBezTo>
                  <a:pt x="359092" y="30463"/>
                  <a:pt x="358654" y="30665"/>
                  <a:pt x="358216" y="30665"/>
                </a:cubicBezTo>
                <a:cubicBezTo>
                  <a:pt x="357879" y="30665"/>
                  <a:pt x="357458" y="30429"/>
                  <a:pt x="357171" y="30243"/>
                </a:cubicBezTo>
                <a:cubicBezTo>
                  <a:pt x="357003" y="30126"/>
                  <a:pt x="356935" y="30092"/>
                  <a:pt x="356901" y="29856"/>
                </a:cubicBezTo>
                <a:cubicBezTo>
                  <a:pt x="356851" y="29468"/>
                  <a:pt x="357306" y="29452"/>
                  <a:pt x="357306" y="29047"/>
                </a:cubicBezTo>
                <a:cubicBezTo>
                  <a:pt x="357306" y="28929"/>
                  <a:pt x="357222" y="28778"/>
                  <a:pt x="357222" y="28693"/>
                </a:cubicBezTo>
                <a:cubicBezTo>
                  <a:pt x="357272" y="28238"/>
                  <a:pt x="358047" y="28323"/>
                  <a:pt x="358351" y="28289"/>
                </a:cubicBezTo>
                <a:cubicBezTo>
                  <a:pt x="358974" y="28205"/>
                  <a:pt x="359547" y="28053"/>
                  <a:pt x="360187" y="28002"/>
                </a:cubicBezTo>
                <a:cubicBezTo>
                  <a:pt x="360491" y="27986"/>
                  <a:pt x="361417" y="27935"/>
                  <a:pt x="361603" y="27649"/>
                </a:cubicBezTo>
                <a:cubicBezTo>
                  <a:pt x="361855" y="27261"/>
                  <a:pt x="360929" y="27126"/>
                  <a:pt x="360642" y="27160"/>
                </a:cubicBezTo>
                <a:cubicBezTo>
                  <a:pt x="360019" y="27227"/>
                  <a:pt x="359480" y="27210"/>
                  <a:pt x="358873" y="27413"/>
                </a:cubicBezTo>
                <a:cubicBezTo>
                  <a:pt x="357946" y="27733"/>
                  <a:pt x="356935" y="28036"/>
                  <a:pt x="355975" y="28255"/>
                </a:cubicBezTo>
                <a:cubicBezTo>
                  <a:pt x="355099" y="28457"/>
                  <a:pt x="354256" y="28609"/>
                  <a:pt x="353346" y="28626"/>
                </a:cubicBezTo>
                <a:cubicBezTo>
                  <a:pt x="352959" y="28626"/>
                  <a:pt x="352453" y="28609"/>
                  <a:pt x="352099" y="28457"/>
                </a:cubicBezTo>
                <a:cubicBezTo>
                  <a:pt x="351948" y="28390"/>
                  <a:pt x="351695" y="28255"/>
                  <a:pt x="351442" y="27952"/>
                </a:cubicBezTo>
                <a:cubicBezTo>
                  <a:pt x="352082" y="27952"/>
                  <a:pt x="352706" y="27564"/>
                  <a:pt x="353380" y="27497"/>
                </a:cubicBezTo>
                <a:cubicBezTo>
                  <a:pt x="353750" y="27463"/>
                  <a:pt x="354121" y="27531"/>
                  <a:pt x="354475" y="27463"/>
                </a:cubicBezTo>
                <a:cubicBezTo>
                  <a:pt x="354778" y="27413"/>
                  <a:pt x="355031" y="27312"/>
                  <a:pt x="355334" y="27312"/>
                </a:cubicBezTo>
                <a:cubicBezTo>
                  <a:pt x="355739" y="27312"/>
                  <a:pt x="356194" y="27362"/>
                  <a:pt x="356581" y="27244"/>
                </a:cubicBezTo>
                <a:cubicBezTo>
                  <a:pt x="356834" y="27177"/>
                  <a:pt x="357053" y="27042"/>
                  <a:pt x="357289" y="26907"/>
                </a:cubicBezTo>
                <a:lnTo>
                  <a:pt x="357340" y="26941"/>
                </a:lnTo>
                <a:cubicBezTo>
                  <a:pt x="357491" y="26840"/>
                  <a:pt x="357744" y="26789"/>
                  <a:pt x="357811" y="26621"/>
                </a:cubicBezTo>
                <a:cubicBezTo>
                  <a:pt x="357912" y="26402"/>
                  <a:pt x="357727" y="26284"/>
                  <a:pt x="357643" y="26149"/>
                </a:cubicBezTo>
                <a:cubicBezTo>
                  <a:pt x="357575" y="26048"/>
                  <a:pt x="357575" y="26048"/>
                  <a:pt x="357559" y="25913"/>
                </a:cubicBezTo>
                <a:cubicBezTo>
                  <a:pt x="357508" y="25593"/>
                  <a:pt x="357592" y="25559"/>
                  <a:pt x="357879" y="25492"/>
                </a:cubicBezTo>
                <a:cubicBezTo>
                  <a:pt x="358384" y="25391"/>
                  <a:pt x="358081" y="25205"/>
                  <a:pt x="357811" y="24986"/>
                </a:cubicBezTo>
                <a:cubicBezTo>
                  <a:pt x="357474" y="24683"/>
                  <a:pt x="357761" y="24531"/>
                  <a:pt x="358115" y="24447"/>
                </a:cubicBezTo>
                <a:cubicBezTo>
                  <a:pt x="358553" y="24346"/>
                  <a:pt x="359159" y="24228"/>
                  <a:pt x="359598" y="24295"/>
                </a:cubicBezTo>
                <a:cubicBezTo>
                  <a:pt x="360373" y="24396"/>
                  <a:pt x="360828" y="25172"/>
                  <a:pt x="361401" y="25610"/>
                </a:cubicBezTo>
                <a:cubicBezTo>
                  <a:pt x="361653" y="25795"/>
                  <a:pt x="361872" y="26098"/>
                  <a:pt x="362142" y="26250"/>
                </a:cubicBezTo>
                <a:cubicBezTo>
                  <a:pt x="362563" y="26486"/>
                  <a:pt x="362833" y="26351"/>
                  <a:pt x="362934" y="25896"/>
                </a:cubicBezTo>
                <a:cubicBezTo>
                  <a:pt x="362984" y="25744"/>
                  <a:pt x="362984" y="25660"/>
                  <a:pt x="362917" y="25509"/>
                </a:cubicBezTo>
                <a:cubicBezTo>
                  <a:pt x="362850" y="25340"/>
                  <a:pt x="362664" y="25273"/>
                  <a:pt x="362597" y="25155"/>
                </a:cubicBezTo>
                <a:cubicBezTo>
                  <a:pt x="362395" y="24750"/>
                  <a:pt x="363035" y="25020"/>
                  <a:pt x="362917" y="24632"/>
                </a:cubicBezTo>
                <a:cubicBezTo>
                  <a:pt x="362816" y="24329"/>
                  <a:pt x="362260" y="24278"/>
                  <a:pt x="362715" y="23975"/>
                </a:cubicBezTo>
                <a:cubicBezTo>
                  <a:pt x="363001" y="23790"/>
                  <a:pt x="363675" y="23739"/>
                  <a:pt x="363995" y="23689"/>
                </a:cubicBezTo>
                <a:cubicBezTo>
                  <a:pt x="364181" y="23655"/>
                  <a:pt x="364383" y="23638"/>
                  <a:pt x="364585" y="23604"/>
                </a:cubicBezTo>
                <a:cubicBezTo>
                  <a:pt x="364905" y="23537"/>
                  <a:pt x="365242" y="23487"/>
                  <a:pt x="365579" y="23487"/>
                </a:cubicBezTo>
                <a:cubicBezTo>
                  <a:pt x="366085" y="23470"/>
                  <a:pt x="366338" y="23503"/>
                  <a:pt x="366691" y="23840"/>
                </a:cubicBezTo>
                <a:cubicBezTo>
                  <a:pt x="367113" y="24245"/>
                  <a:pt x="367534" y="24177"/>
                  <a:pt x="367955" y="23790"/>
                </a:cubicBezTo>
                <a:cubicBezTo>
                  <a:pt x="368478" y="23318"/>
                  <a:pt x="369202" y="23453"/>
                  <a:pt x="369876" y="23453"/>
                </a:cubicBezTo>
                <a:close/>
                <a:moveTo>
                  <a:pt x="352858" y="23032"/>
                </a:moveTo>
                <a:cubicBezTo>
                  <a:pt x="353245" y="22981"/>
                  <a:pt x="353633" y="23150"/>
                  <a:pt x="354004" y="23099"/>
                </a:cubicBezTo>
                <a:cubicBezTo>
                  <a:pt x="353953" y="23133"/>
                  <a:pt x="354155" y="23183"/>
                  <a:pt x="354240" y="23284"/>
                </a:cubicBezTo>
                <a:cubicBezTo>
                  <a:pt x="354357" y="23419"/>
                  <a:pt x="354256" y="23571"/>
                  <a:pt x="354341" y="23689"/>
                </a:cubicBezTo>
                <a:cubicBezTo>
                  <a:pt x="354526" y="23958"/>
                  <a:pt x="355015" y="23604"/>
                  <a:pt x="355318" y="23756"/>
                </a:cubicBezTo>
                <a:cubicBezTo>
                  <a:pt x="355672" y="23941"/>
                  <a:pt x="355503" y="24413"/>
                  <a:pt x="355234" y="24599"/>
                </a:cubicBezTo>
                <a:cubicBezTo>
                  <a:pt x="354829" y="24868"/>
                  <a:pt x="353987" y="24919"/>
                  <a:pt x="353515" y="24936"/>
                </a:cubicBezTo>
                <a:cubicBezTo>
                  <a:pt x="352959" y="24953"/>
                  <a:pt x="352437" y="24835"/>
                  <a:pt x="351931" y="24649"/>
                </a:cubicBezTo>
                <a:lnTo>
                  <a:pt x="350854" y="24481"/>
                </a:lnTo>
                <a:lnTo>
                  <a:pt x="350313" y="23874"/>
                </a:lnTo>
                <a:cubicBezTo>
                  <a:pt x="350414" y="23571"/>
                  <a:pt x="351105" y="23436"/>
                  <a:pt x="351341" y="23369"/>
                </a:cubicBezTo>
                <a:cubicBezTo>
                  <a:pt x="351847" y="23200"/>
                  <a:pt x="352335" y="23082"/>
                  <a:pt x="352858" y="23032"/>
                </a:cubicBezTo>
                <a:close/>
                <a:moveTo>
                  <a:pt x="325223" y="22442"/>
                </a:moveTo>
                <a:cubicBezTo>
                  <a:pt x="325206" y="22577"/>
                  <a:pt x="325442" y="22796"/>
                  <a:pt x="325391" y="23049"/>
                </a:cubicBezTo>
                <a:cubicBezTo>
                  <a:pt x="325324" y="23402"/>
                  <a:pt x="324801" y="23419"/>
                  <a:pt x="324532" y="23453"/>
                </a:cubicBezTo>
                <a:cubicBezTo>
                  <a:pt x="324026" y="23520"/>
                  <a:pt x="323656" y="23520"/>
                  <a:pt x="323133" y="23453"/>
                </a:cubicBezTo>
                <a:cubicBezTo>
                  <a:pt x="322695" y="23402"/>
                  <a:pt x="322223" y="23402"/>
                  <a:pt x="321785" y="23301"/>
                </a:cubicBezTo>
                <a:cubicBezTo>
                  <a:pt x="321499" y="23251"/>
                  <a:pt x="321212" y="23099"/>
                  <a:pt x="320926" y="23032"/>
                </a:cubicBezTo>
                <a:lnTo>
                  <a:pt x="320909" y="23015"/>
                </a:lnTo>
                <a:cubicBezTo>
                  <a:pt x="321078" y="22796"/>
                  <a:pt x="321634" y="22695"/>
                  <a:pt x="321903" y="22627"/>
                </a:cubicBezTo>
                <a:cubicBezTo>
                  <a:pt x="322206" y="22543"/>
                  <a:pt x="322560" y="22493"/>
                  <a:pt x="322881" y="22493"/>
                </a:cubicBezTo>
                <a:cubicBezTo>
                  <a:pt x="323672" y="22442"/>
                  <a:pt x="324448" y="22442"/>
                  <a:pt x="325223" y="22442"/>
                </a:cubicBezTo>
                <a:close/>
                <a:moveTo>
                  <a:pt x="338518" y="22408"/>
                </a:moveTo>
                <a:cubicBezTo>
                  <a:pt x="340405" y="21818"/>
                  <a:pt x="340557" y="22762"/>
                  <a:pt x="340557" y="22762"/>
                </a:cubicBezTo>
                <a:cubicBezTo>
                  <a:pt x="340708" y="23638"/>
                  <a:pt x="340253" y="23571"/>
                  <a:pt x="339681" y="23790"/>
                </a:cubicBezTo>
                <a:cubicBezTo>
                  <a:pt x="338905" y="24076"/>
                  <a:pt x="339192" y="24261"/>
                  <a:pt x="339091" y="25020"/>
                </a:cubicBezTo>
                <a:cubicBezTo>
                  <a:pt x="338788" y="25003"/>
                  <a:pt x="338097" y="24784"/>
                  <a:pt x="337810" y="24952"/>
                </a:cubicBezTo>
                <a:cubicBezTo>
                  <a:pt x="337288" y="25239"/>
                  <a:pt x="337490" y="25778"/>
                  <a:pt x="338080" y="25778"/>
                </a:cubicBezTo>
                <a:cubicBezTo>
                  <a:pt x="337996" y="26031"/>
                  <a:pt x="337911" y="26317"/>
                  <a:pt x="337945" y="26587"/>
                </a:cubicBezTo>
                <a:cubicBezTo>
                  <a:pt x="338383" y="26755"/>
                  <a:pt x="338855" y="26856"/>
                  <a:pt x="339310" y="26890"/>
                </a:cubicBezTo>
                <a:cubicBezTo>
                  <a:pt x="339310" y="26974"/>
                  <a:pt x="339344" y="27109"/>
                  <a:pt x="339344" y="27210"/>
                </a:cubicBezTo>
                <a:cubicBezTo>
                  <a:pt x="339613" y="27227"/>
                  <a:pt x="339984" y="27227"/>
                  <a:pt x="340253" y="27143"/>
                </a:cubicBezTo>
                <a:cubicBezTo>
                  <a:pt x="340860" y="26957"/>
                  <a:pt x="340776" y="26671"/>
                  <a:pt x="341062" y="26385"/>
                </a:cubicBezTo>
                <a:cubicBezTo>
                  <a:pt x="341719" y="25727"/>
                  <a:pt x="342511" y="25879"/>
                  <a:pt x="343337" y="26115"/>
                </a:cubicBezTo>
                <a:cubicBezTo>
                  <a:pt x="345494" y="26738"/>
                  <a:pt x="343320" y="28390"/>
                  <a:pt x="342141" y="28878"/>
                </a:cubicBezTo>
                <a:cubicBezTo>
                  <a:pt x="341029" y="29333"/>
                  <a:pt x="339799" y="29569"/>
                  <a:pt x="338636" y="29822"/>
                </a:cubicBezTo>
                <a:cubicBezTo>
                  <a:pt x="336833" y="30226"/>
                  <a:pt x="335097" y="31002"/>
                  <a:pt x="333227" y="31170"/>
                </a:cubicBezTo>
                <a:cubicBezTo>
                  <a:pt x="332519" y="31237"/>
                  <a:pt x="331761" y="31187"/>
                  <a:pt x="331070" y="31305"/>
                </a:cubicBezTo>
                <a:cubicBezTo>
                  <a:pt x="330767" y="31372"/>
                  <a:pt x="330480" y="31574"/>
                  <a:pt x="330160" y="31574"/>
                </a:cubicBezTo>
                <a:cubicBezTo>
                  <a:pt x="329503" y="31591"/>
                  <a:pt x="329520" y="31254"/>
                  <a:pt x="328930" y="31069"/>
                </a:cubicBezTo>
                <a:cubicBezTo>
                  <a:pt x="327970" y="30766"/>
                  <a:pt x="326554" y="31406"/>
                  <a:pt x="325594" y="31608"/>
                </a:cubicBezTo>
                <a:cubicBezTo>
                  <a:pt x="324044" y="31928"/>
                  <a:pt x="322443" y="32114"/>
                  <a:pt x="320876" y="32350"/>
                </a:cubicBezTo>
                <a:cubicBezTo>
                  <a:pt x="319797" y="32501"/>
                  <a:pt x="318753" y="32922"/>
                  <a:pt x="317674" y="33024"/>
                </a:cubicBezTo>
                <a:cubicBezTo>
                  <a:pt x="316865" y="33108"/>
                  <a:pt x="316040" y="33007"/>
                  <a:pt x="315214" y="33057"/>
                </a:cubicBezTo>
                <a:cubicBezTo>
                  <a:pt x="314034" y="33125"/>
                  <a:pt x="312349" y="33799"/>
                  <a:pt x="311355" y="32872"/>
                </a:cubicBezTo>
                <a:cubicBezTo>
                  <a:pt x="309805" y="31423"/>
                  <a:pt x="312602" y="31119"/>
                  <a:pt x="313580" y="31119"/>
                </a:cubicBezTo>
                <a:cubicBezTo>
                  <a:pt x="315079" y="31136"/>
                  <a:pt x="316579" y="31355"/>
                  <a:pt x="318062" y="30985"/>
                </a:cubicBezTo>
                <a:cubicBezTo>
                  <a:pt x="318601" y="30833"/>
                  <a:pt x="319073" y="30665"/>
                  <a:pt x="319629" y="30631"/>
                </a:cubicBezTo>
                <a:cubicBezTo>
                  <a:pt x="320269" y="30597"/>
                  <a:pt x="321095" y="30816"/>
                  <a:pt x="321701" y="30513"/>
                </a:cubicBezTo>
                <a:cubicBezTo>
                  <a:pt x="322123" y="30311"/>
                  <a:pt x="322460" y="29839"/>
                  <a:pt x="321853" y="29603"/>
                </a:cubicBezTo>
                <a:cubicBezTo>
                  <a:pt x="321533" y="29485"/>
                  <a:pt x="320876" y="29738"/>
                  <a:pt x="320522" y="29755"/>
                </a:cubicBezTo>
                <a:cubicBezTo>
                  <a:pt x="319898" y="29771"/>
                  <a:pt x="319258" y="29536"/>
                  <a:pt x="318685" y="29670"/>
                </a:cubicBezTo>
                <a:cubicBezTo>
                  <a:pt x="317539" y="29940"/>
                  <a:pt x="315602" y="31271"/>
                  <a:pt x="314489" y="29873"/>
                </a:cubicBezTo>
                <a:cubicBezTo>
                  <a:pt x="314776" y="29485"/>
                  <a:pt x="318028" y="29064"/>
                  <a:pt x="316781" y="28423"/>
                </a:cubicBezTo>
                <a:cubicBezTo>
                  <a:pt x="316360" y="28204"/>
                  <a:pt x="315602" y="28508"/>
                  <a:pt x="315231" y="28659"/>
                </a:cubicBezTo>
                <a:cubicBezTo>
                  <a:pt x="314692" y="28878"/>
                  <a:pt x="314119" y="28929"/>
                  <a:pt x="313613" y="29114"/>
                </a:cubicBezTo>
                <a:cubicBezTo>
                  <a:pt x="313007" y="29333"/>
                  <a:pt x="309198" y="31558"/>
                  <a:pt x="309468" y="29468"/>
                </a:cubicBezTo>
                <a:cubicBezTo>
                  <a:pt x="308743" y="29350"/>
                  <a:pt x="308963" y="30395"/>
                  <a:pt x="308710" y="30749"/>
                </a:cubicBezTo>
                <a:cubicBezTo>
                  <a:pt x="308221" y="31423"/>
                  <a:pt x="307395" y="30968"/>
                  <a:pt x="306823" y="30513"/>
                </a:cubicBezTo>
                <a:cubicBezTo>
                  <a:pt x="306587" y="30311"/>
                  <a:pt x="306469" y="30210"/>
                  <a:pt x="306300" y="30007"/>
                </a:cubicBezTo>
                <a:cubicBezTo>
                  <a:pt x="306132" y="29788"/>
                  <a:pt x="306300" y="29620"/>
                  <a:pt x="306047" y="29451"/>
                </a:cubicBezTo>
                <a:cubicBezTo>
                  <a:pt x="305592" y="29148"/>
                  <a:pt x="304143" y="29536"/>
                  <a:pt x="303621" y="29401"/>
                </a:cubicBezTo>
                <a:cubicBezTo>
                  <a:pt x="304177" y="29215"/>
                  <a:pt x="304666" y="28777"/>
                  <a:pt x="305222" y="28592"/>
                </a:cubicBezTo>
                <a:cubicBezTo>
                  <a:pt x="305778" y="28390"/>
                  <a:pt x="306519" y="28390"/>
                  <a:pt x="307126" y="28390"/>
                </a:cubicBezTo>
                <a:cubicBezTo>
                  <a:pt x="307867" y="28390"/>
                  <a:pt x="312383" y="28626"/>
                  <a:pt x="312602" y="27665"/>
                </a:cubicBezTo>
                <a:cubicBezTo>
                  <a:pt x="310799" y="27800"/>
                  <a:pt x="308811" y="28120"/>
                  <a:pt x="307058" y="27598"/>
                </a:cubicBezTo>
                <a:cubicBezTo>
                  <a:pt x="307952" y="26806"/>
                  <a:pt x="308979" y="26654"/>
                  <a:pt x="310159" y="26705"/>
                </a:cubicBezTo>
                <a:cubicBezTo>
                  <a:pt x="311204" y="26738"/>
                  <a:pt x="314338" y="27749"/>
                  <a:pt x="315029" y="26856"/>
                </a:cubicBezTo>
                <a:cubicBezTo>
                  <a:pt x="313883" y="26705"/>
                  <a:pt x="311389" y="26991"/>
                  <a:pt x="310614" y="26048"/>
                </a:cubicBezTo>
                <a:cubicBezTo>
                  <a:pt x="311119" y="25272"/>
                  <a:pt x="312451" y="25171"/>
                  <a:pt x="313293" y="25188"/>
                </a:cubicBezTo>
                <a:cubicBezTo>
                  <a:pt x="314203" y="25222"/>
                  <a:pt x="315753" y="26064"/>
                  <a:pt x="316545" y="25660"/>
                </a:cubicBezTo>
                <a:cubicBezTo>
                  <a:pt x="316208" y="25222"/>
                  <a:pt x="315366" y="25272"/>
                  <a:pt x="314810" y="25104"/>
                </a:cubicBezTo>
                <a:cubicBezTo>
                  <a:pt x="315012" y="24447"/>
                  <a:pt x="316781" y="24565"/>
                  <a:pt x="317405" y="24413"/>
                </a:cubicBezTo>
                <a:cubicBezTo>
                  <a:pt x="318533" y="24143"/>
                  <a:pt x="319477" y="23941"/>
                  <a:pt x="320640" y="24093"/>
                </a:cubicBezTo>
                <a:cubicBezTo>
                  <a:pt x="320387" y="24413"/>
                  <a:pt x="319983" y="24750"/>
                  <a:pt x="319983" y="25188"/>
                </a:cubicBezTo>
                <a:cubicBezTo>
                  <a:pt x="321162" y="25171"/>
                  <a:pt x="322038" y="24464"/>
                  <a:pt x="323285" y="24885"/>
                </a:cubicBezTo>
                <a:cubicBezTo>
                  <a:pt x="324616" y="25340"/>
                  <a:pt x="324263" y="25845"/>
                  <a:pt x="324330" y="27059"/>
                </a:cubicBezTo>
                <a:lnTo>
                  <a:pt x="324279" y="27025"/>
                </a:lnTo>
                <a:cubicBezTo>
                  <a:pt x="325729" y="26722"/>
                  <a:pt x="325105" y="27749"/>
                  <a:pt x="325897" y="28322"/>
                </a:cubicBezTo>
                <a:cubicBezTo>
                  <a:pt x="326824" y="28980"/>
                  <a:pt x="328896" y="28558"/>
                  <a:pt x="329975" y="28626"/>
                </a:cubicBezTo>
                <a:cubicBezTo>
                  <a:pt x="330699" y="28659"/>
                  <a:pt x="332014" y="28963"/>
                  <a:pt x="332502" y="28154"/>
                </a:cubicBezTo>
                <a:cubicBezTo>
                  <a:pt x="333244" y="26924"/>
                  <a:pt x="331660" y="26705"/>
                  <a:pt x="331458" y="25930"/>
                </a:cubicBezTo>
                <a:cubicBezTo>
                  <a:pt x="332098" y="25761"/>
                  <a:pt x="332738" y="25913"/>
                  <a:pt x="333328" y="25576"/>
                </a:cubicBezTo>
                <a:cubicBezTo>
                  <a:pt x="333075" y="24935"/>
                  <a:pt x="331963" y="25155"/>
                  <a:pt x="331407" y="25104"/>
                </a:cubicBezTo>
                <a:cubicBezTo>
                  <a:pt x="331929" y="24548"/>
                  <a:pt x="332789" y="23891"/>
                  <a:pt x="333581" y="23924"/>
                </a:cubicBezTo>
                <a:cubicBezTo>
                  <a:pt x="334457" y="23958"/>
                  <a:pt x="335097" y="24194"/>
                  <a:pt x="335940" y="23756"/>
                </a:cubicBezTo>
                <a:cubicBezTo>
                  <a:pt x="336732" y="23335"/>
                  <a:pt x="337675" y="22678"/>
                  <a:pt x="338518" y="22408"/>
                </a:cubicBezTo>
                <a:close/>
                <a:moveTo>
                  <a:pt x="880758" y="22358"/>
                </a:moveTo>
                <a:cubicBezTo>
                  <a:pt x="881752" y="22510"/>
                  <a:pt x="884617" y="22307"/>
                  <a:pt x="883707" y="24110"/>
                </a:cubicBezTo>
                <a:cubicBezTo>
                  <a:pt x="883218" y="25071"/>
                  <a:pt x="882510" y="24751"/>
                  <a:pt x="881617" y="25223"/>
                </a:cubicBezTo>
                <a:cubicBezTo>
                  <a:pt x="880842" y="25627"/>
                  <a:pt x="879916" y="26183"/>
                  <a:pt x="879073" y="26402"/>
                </a:cubicBezTo>
                <a:cubicBezTo>
                  <a:pt x="878382" y="26587"/>
                  <a:pt x="877405" y="26200"/>
                  <a:pt x="876647" y="26267"/>
                </a:cubicBezTo>
                <a:cubicBezTo>
                  <a:pt x="875619" y="26385"/>
                  <a:pt x="874591" y="26604"/>
                  <a:pt x="873614" y="26924"/>
                </a:cubicBezTo>
                <a:cubicBezTo>
                  <a:pt x="872063" y="27430"/>
                  <a:pt x="870429" y="27228"/>
                  <a:pt x="868879" y="27700"/>
                </a:cubicBezTo>
                <a:cubicBezTo>
                  <a:pt x="867952" y="27969"/>
                  <a:pt x="867059" y="28323"/>
                  <a:pt x="866132" y="28525"/>
                </a:cubicBezTo>
                <a:cubicBezTo>
                  <a:pt x="865441" y="28677"/>
                  <a:pt x="864767" y="28795"/>
                  <a:pt x="864127" y="29048"/>
                </a:cubicBezTo>
                <a:cubicBezTo>
                  <a:pt x="863453" y="29300"/>
                  <a:pt x="862610" y="29250"/>
                  <a:pt x="861970" y="29536"/>
                </a:cubicBezTo>
                <a:cubicBezTo>
                  <a:pt x="862004" y="29957"/>
                  <a:pt x="862846" y="30210"/>
                  <a:pt x="862526" y="30581"/>
                </a:cubicBezTo>
                <a:cubicBezTo>
                  <a:pt x="862341" y="30800"/>
                  <a:pt x="861802" y="30648"/>
                  <a:pt x="861582" y="30800"/>
                </a:cubicBezTo>
                <a:cubicBezTo>
                  <a:pt x="861481" y="30884"/>
                  <a:pt x="861566" y="31086"/>
                  <a:pt x="861448" y="31188"/>
                </a:cubicBezTo>
                <a:cubicBezTo>
                  <a:pt x="861279" y="31322"/>
                  <a:pt x="861178" y="31289"/>
                  <a:pt x="860976" y="31322"/>
                </a:cubicBezTo>
                <a:cubicBezTo>
                  <a:pt x="860605" y="31390"/>
                  <a:pt x="860083" y="31188"/>
                  <a:pt x="860184" y="31777"/>
                </a:cubicBezTo>
                <a:cubicBezTo>
                  <a:pt x="859628" y="31980"/>
                  <a:pt x="859409" y="30901"/>
                  <a:pt x="858785" y="31440"/>
                </a:cubicBezTo>
                <a:cubicBezTo>
                  <a:pt x="858448" y="31727"/>
                  <a:pt x="858785" y="32165"/>
                  <a:pt x="858785" y="32502"/>
                </a:cubicBezTo>
                <a:cubicBezTo>
                  <a:pt x="858465" y="32485"/>
                  <a:pt x="858196" y="32283"/>
                  <a:pt x="857875" y="32232"/>
                </a:cubicBezTo>
                <a:cubicBezTo>
                  <a:pt x="857926" y="32637"/>
                  <a:pt x="858533" y="32468"/>
                  <a:pt x="858701" y="32805"/>
                </a:cubicBezTo>
                <a:cubicBezTo>
                  <a:pt x="858971" y="33378"/>
                  <a:pt x="858196" y="33597"/>
                  <a:pt x="857825" y="33749"/>
                </a:cubicBezTo>
                <a:cubicBezTo>
                  <a:pt x="857707" y="33782"/>
                  <a:pt x="857522" y="33766"/>
                  <a:pt x="857420" y="33833"/>
                </a:cubicBezTo>
                <a:cubicBezTo>
                  <a:pt x="857269" y="33934"/>
                  <a:pt x="857252" y="34204"/>
                  <a:pt x="857083" y="34288"/>
                </a:cubicBezTo>
                <a:cubicBezTo>
                  <a:pt x="856746" y="34490"/>
                  <a:pt x="856376" y="34221"/>
                  <a:pt x="856072" y="34288"/>
                </a:cubicBezTo>
                <a:cubicBezTo>
                  <a:pt x="856123" y="34760"/>
                  <a:pt x="856814" y="35198"/>
                  <a:pt x="857168" y="35468"/>
                </a:cubicBezTo>
                <a:cubicBezTo>
                  <a:pt x="856915" y="36394"/>
                  <a:pt x="855971" y="35232"/>
                  <a:pt x="855668" y="35198"/>
                </a:cubicBezTo>
                <a:cubicBezTo>
                  <a:pt x="856460" y="36310"/>
                  <a:pt x="855651" y="36664"/>
                  <a:pt x="854606" y="36933"/>
                </a:cubicBezTo>
                <a:cubicBezTo>
                  <a:pt x="854135" y="37051"/>
                  <a:pt x="853629" y="37490"/>
                  <a:pt x="853174" y="37523"/>
                </a:cubicBezTo>
                <a:cubicBezTo>
                  <a:pt x="852635" y="37557"/>
                  <a:pt x="851961" y="37153"/>
                  <a:pt x="851439" y="37018"/>
                </a:cubicBezTo>
                <a:cubicBezTo>
                  <a:pt x="850562" y="36799"/>
                  <a:pt x="849652" y="36714"/>
                  <a:pt x="848759" y="36714"/>
                </a:cubicBezTo>
                <a:cubicBezTo>
                  <a:pt x="847563" y="36698"/>
                  <a:pt x="846367" y="36816"/>
                  <a:pt x="845170" y="36765"/>
                </a:cubicBezTo>
                <a:cubicBezTo>
                  <a:pt x="844816" y="36142"/>
                  <a:pt x="844850" y="35973"/>
                  <a:pt x="844092" y="35720"/>
                </a:cubicBezTo>
                <a:cubicBezTo>
                  <a:pt x="843620" y="35569"/>
                  <a:pt x="843283" y="35248"/>
                  <a:pt x="843435" y="35181"/>
                </a:cubicBezTo>
                <a:cubicBezTo>
                  <a:pt x="843570" y="34726"/>
                  <a:pt x="844901" y="34524"/>
                  <a:pt x="845339" y="34473"/>
                </a:cubicBezTo>
                <a:cubicBezTo>
                  <a:pt x="845828" y="34423"/>
                  <a:pt x="846249" y="34625"/>
                  <a:pt x="846485" y="34136"/>
                </a:cubicBezTo>
                <a:cubicBezTo>
                  <a:pt x="846788" y="33513"/>
                  <a:pt x="846282" y="32502"/>
                  <a:pt x="847411" y="32401"/>
                </a:cubicBezTo>
                <a:cubicBezTo>
                  <a:pt x="848018" y="32333"/>
                  <a:pt x="848692" y="32771"/>
                  <a:pt x="849383" y="32755"/>
                </a:cubicBezTo>
                <a:cubicBezTo>
                  <a:pt x="849315" y="32215"/>
                  <a:pt x="848658" y="31862"/>
                  <a:pt x="848153" y="31878"/>
                </a:cubicBezTo>
                <a:cubicBezTo>
                  <a:pt x="847967" y="30901"/>
                  <a:pt x="848759" y="31154"/>
                  <a:pt x="849231" y="30834"/>
                </a:cubicBezTo>
                <a:cubicBezTo>
                  <a:pt x="849214" y="30328"/>
                  <a:pt x="848338" y="30412"/>
                  <a:pt x="848001" y="30160"/>
                </a:cubicBezTo>
                <a:cubicBezTo>
                  <a:pt x="847715" y="29957"/>
                  <a:pt x="847361" y="29064"/>
                  <a:pt x="847799" y="28761"/>
                </a:cubicBezTo>
                <a:cubicBezTo>
                  <a:pt x="848321" y="28390"/>
                  <a:pt x="849029" y="29317"/>
                  <a:pt x="849484" y="29385"/>
                </a:cubicBezTo>
                <a:cubicBezTo>
                  <a:pt x="850158" y="29469"/>
                  <a:pt x="849872" y="28711"/>
                  <a:pt x="849821" y="28323"/>
                </a:cubicBezTo>
                <a:cubicBezTo>
                  <a:pt x="850310" y="28239"/>
                  <a:pt x="850512" y="28727"/>
                  <a:pt x="850899" y="28677"/>
                </a:cubicBezTo>
                <a:cubicBezTo>
                  <a:pt x="851236" y="28626"/>
                  <a:pt x="851388" y="28289"/>
                  <a:pt x="851826" y="28272"/>
                </a:cubicBezTo>
                <a:cubicBezTo>
                  <a:pt x="852079" y="28256"/>
                  <a:pt x="852332" y="28340"/>
                  <a:pt x="852584" y="28323"/>
                </a:cubicBezTo>
                <a:cubicBezTo>
                  <a:pt x="853258" y="28256"/>
                  <a:pt x="853157" y="27902"/>
                  <a:pt x="853376" y="27363"/>
                </a:cubicBezTo>
                <a:cubicBezTo>
                  <a:pt x="853494" y="27059"/>
                  <a:pt x="853258" y="27059"/>
                  <a:pt x="853612" y="26975"/>
                </a:cubicBezTo>
                <a:cubicBezTo>
                  <a:pt x="853848" y="26924"/>
                  <a:pt x="854034" y="27110"/>
                  <a:pt x="854219" y="27177"/>
                </a:cubicBezTo>
                <a:cubicBezTo>
                  <a:pt x="855129" y="27464"/>
                  <a:pt x="855735" y="26469"/>
                  <a:pt x="856645" y="26284"/>
                </a:cubicBezTo>
                <a:cubicBezTo>
                  <a:pt x="856999" y="26217"/>
                  <a:pt x="857353" y="26116"/>
                  <a:pt x="857690" y="26048"/>
                </a:cubicBezTo>
                <a:cubicBezTo>
                  <a:pt x="857977" y="25998"/>
                  <a:pt x="858566" y="26099"/>
                  <a:pt x="858819" y="25947"/>
                </a:cubicBezTo>
                <a:cubicBezTo>
                  <a:pt x="859021" y="25829"/>
                  <a:pt x="859021" y="25492"/>
                  <a:pt x="859240" y="25425"/>
                </a:cubicBezTo>
                <a:cubicBezTo>
                  <a:pt x="859442" y="25357"/>
                  <a:pt x="859780" y="25627"/>
                  <a:pt x="859965" y="25678"/>
                </a:cubicBezTo>
                <a:cubicBezTo>
                  <a:pt x="860470" y="25812"/>
                  <a:pt x="861768" y="25745"/>
                  <a:pt x="861363" y="24919"/>
                </a:cubicBezTo>
                <a:lnTo>
                  <a:pt x="861347" y="24852"/>
                </a:lnTo>
                <a:cubicBezTo>
                  <a:pt x="861734" y="24835"/>
                  <a:pt x="862088" y="24902"/>
                  <a:pt x="862476" y="24902"/>
                </a:cubicBezTo>
                <a:cubicBezTo>
                  <a:pt x="863032" y="24902"/>
                  <a:pt x="863520" y="24633"/>
                  <a:pt x="864076" y="24683"/>
                </a:cubicBezTo>
                <a:cubicBezTo>
                  <a:pt x="865290" y="24801"/>
                  <a:pt x="866233" y="24852"/>
                  <a:pt x="867430" y="24650"/>
                </a:cubicBezTo>
                <a:cubicBezTo>
                  <a:pt x="869030" y="24346"/>
                  <a:pt x="870530" y="24043"/>
                  <a:pt x="872181" y="23976"/>
                </a:cubicBezTo>
                <a:cubicBezTo>
                  <a:pt x="873529" y="23908"/>
                  <a:pt x="874473" y="23875"/>
                  <a:pt x="875585" y="23049"/>
                </a:cubicBezTo>
                <a:cubicBezTo>
                  <a:pt x="876899" y="22072"/>
                  <a:pt x="879174" y="22139"/>
                  <a:pt x="880758" y="22358"/>
                </a:cubicBezTo>
                <a:close/>
                <a:moveTo>
                  <a:pt x="379751" y="21785"/>
                </a:moveTo>
                <a:cubicBezTo>
                  <a:pt x="380560" y="21683"/>
                  <a:pt x="381385" y="21835"/>
                  <a:pt x="382144" y="22105"/>
                </a:cubicBezTo>
                <a:cubicBezTo>
                  <a:pt x="382919" y="22391"/>
                  <a:pt x="383357" y="22408"/>
                  <a:pt x="384149" y="22459"/>
                </a:cubicBezTo>
                <a:cubicBezTo>
                  <a:pt x="384553" y="22492"/>
                  <a:pt x="384958" y="22661"/>
                  <a:pt x="385362" y="22526"/>
                </a:cubicBezTo>
                <a:cubicBezTo>
                  <a:pt x="385716" y="22408"/>
                  <a:pt x="385851" y="22088"/>
                  <a:pt x="386238" y="22037"/>
                </a:cubicBezTo>
                <a:cubicBezTo>
                  <a:pt x="386643" y="21987"/>
                  <a:pt x="387232" y="22307"/>
                  <a:pt x="387317" y="22711"/>
                </a:cubicBezTo>
                <a:cubicBezTo>
                  <a:pt x="387451" y="23335"/>
                  <a:pt x="386744" y="23015"/>
                  <a:pt x="386609" y="23486"/>
                </a:cubicBezTo>
                <a:cubicBezTo>
                  <a:pt x="387755" y="23537"/>
                  <a:pt x="388985" y="23638"/>
                  <a:pt x="390080" y="23402"/>
                </a:cubicBezTo>
                <a:cubicBezTo>
                  <a:pt x="391714" y="23048"/>
                  <a:pt x="393045" y="23065"/>
                  <a:pt x="394426" y="24026"/>
                </a:cubicBezTo>
                <a:cubicBezTo>
                  <a:pt x="394292" y="24211"/>
                  <a:pt x="393904" y="24295"/>
                  <a:pt x="393651" y="24413"/>
                </a:cubicBezTo>
                <a:cubicBezTo>
                  <a:pt x="394477" y="24767"/>
                  <a:pt x="395454" y="24834"/>
                  <a:pt x="396263" y="25205"/>
                </a:cubicBezTo>
                <a:cubicBezTo>
                  <a:pt x="396566" y="26233"/>
                  <a:pt x="393668" y="25744"/>
                  <a:pt x="393028" y="25711"/>
                </a:cubicBezTo>
                <a:cubicBezTo>
                  <a:pt x="392203" y="25660"/>
                  <a:pt x="391344" y="25643"/>
                  <a:pt x="390518" y="25508"/>
                </a:cubicBezTo>
                <a:cubicBezTo>
                  <a:pt x="390939" y="26233"/>
                  <a:pt x="392557" y="25795"/>
                  <a:pt x="393213" y="26334"/>
                </a:cubicBezTo>
                <a:cubicBezTo>
                  <a:pt x="393466" y="26536"/>
                  <a:pt x="393415" y="26738"/>
                  <a:pt x="393618" y="26958"/>
                </a:cubicBezTo>
                <a:cubicBezTo>
                  <a:pt x="393853" y="27210"/>
                  <a:pt x="394241" y="27109"/>
                  <a:pt x="394612" y="27109"/>
                </a:cubicBezTo>
                <a:cubicBezTo>
                  <a:pt x="394662" y="27581"/>
                  <a:pt x="393752" y="27648"/>
                  <a:pt x="393398" y="27834"/>
                </a:cubicBezTo>
                <a:cubicBezTo>
                  <a:pt x="393601" y="28002"/>
                  <a:pt x="394292" y="28238"/>
                  <a:pt x="394595" y="28255"/>
                </a:cubicBezTo>
                <a:cubicBezTo>
                  <a:pt x="395033" y="28289"/>
                  <a:pt x="395134" y="28036"/>
                  <a:pt x="395505" y="27817"/>
                </a:cubicBezTo>
                <a:cubicBezTo>
                  <a:pt x="396448" y="27261"/>
                  <a:pt x="396785" y="28289"/>
                  <a:pt x="397729" y="28188"/>
                </a:cubicBezTo>
                <a:cubicBezTo>
                  <a:pt x="398521" y="28103"/>
                  <a:pt x="399161" y="27969"/>
                  <a:pt x="399920" y="28188"/>
                </a:cubicBezTo>
                <a:cubicBezTo>
                  <a:pt x="400543" y="28373"/>
                  <a:pt x="400947" y="28289"/>
                  <a:pt x="401571" y="28238"/>
                </a:cubicBezTo>
                <a:cubicBezTo>
                  <a:pt x="402043" y="28204"/>
                  <a:pt x="402599" y="28659"/>
                  <a:pt x="402969" y="28592"/>
                </a:cubicBezTo>
                <a:cubicBezTo>
                  <a:pt x="403256" y="28558"/>
                  <a:pt x="403374" y="28188"/>
                  <a:pt x="403660" y="28070"/>
                </a:cubicBezTo>
                <a:cubicBezTo>
                  <a:pt x="404385" y="27783"/>
                  <a:pt x="405598" y="27985"/>
                  <a:pt x="406373" y="27985"/>
                </a:cubicBezTo>
                <a:cubicBezTo>
                  <a:pt x="407536" y="27969"/>
                  <a:pt x="408850" y="27884"/>
                  <a:pt x="409962" y="27581"/>
                </a:cubicBezTo>
                <a:cubicBezTo>
                  <a:pt x="410737" y="27362"/>
                  <a:pt x="411479" y="27059"/>
                  <a:pt x="412271" y="26907"/>
                </a:cubicBezTo>
                <a:cubicBezTo>
                  <a:pt x="413147" y="26722"/>
                  <a:pt x="413872" y="26789"/>
                  <a:pt x="414697" y="27109"/>
                </a:cubicBezTo>
                <a:cubicBezTo>
                  <a:pt x="415506" y="27412"/>
                  <a:pt x="416365" y="27362"/>
                  <a:pt x="417225" y="27311"/>
                </a:cubicBezTo>
                <a:cubicBezTo>
                  <a:pt x="418253" y="27244"/>
                  <a:pt x="419281" y="27143"/>
                  <a:pt x="420325" y="27193"/>
                </a:cubicBezTo>
                <a:cubicBezTo>
                  <a:pt x="420898" y="27227"/>
                  <a:pt x="420915" y="27463"/>
                  <a:pt x="421387" y="27665"/>
                </a:cubicBezTo>
                <a:cubicBezTo>
                  <a:pt x="421774" y="27817"/>
                  <a:pt x="422212" y="27716"/>
                  <a:pt x="422566" y="27952"/>
                </a:cubicBezTo>
                <a:cubicBezTo>
                  <a:pt x="422988" y="28221"/>
                  <a:pt x="423190" y="28895"/>
                  <a:pt x="422853" y="29215"/>
                </a:cubicBezTo>
                <a:cubicBezTo>
                  <a:pt x="422111" y="29906"/>
                  <a:pt x="420696" y="29047"/>
                  <a:pt x="420039" y="29721"/>
                </a:cubicBezTo>
                <a:cubicBezTo>
                  <a:pt x="419011" y="30749"/>
                  <a:pt x="421286" y="31204"/>
                  <a:pt x="421993" y="30934"/>
                </a:cubicBezTo>
                <a:cubicBezTo>
                  <a:pt x="422111" y="31726"/>
                  <a:pt x="419803" y="31541"/>
                  <a:pt x="419297" y="31524"/>
                </a:cubicBezTo>
                <a:cubicBezTo>
                  <a:pt x="418944" y="31507"/>
                  <a:pt x="418505" y="31339"/>
                  <a:pt x="418286" y="31642"/>
                </a:cubicBezTo>
                <a:cubicBezTo>
                  <a:pt x="417932" y="32114"/>
                  <a:pt x="418505" y="32299"/>
                  <a:pt x="417798" y="32417"/>
                </a:cubicBezTo>
                <a:cubicBezTo>
                  <a:pt x="417073" y="32535"/>
                  <a:pt x="416332" y="32198"/>
                  <a:pt x="415624" y="32147"/>
                </a:cubicBezTo>
                <a:cubicBezTo>
                  <a:pt x="414967" y="32097"/>
                  <a:pt x="414327" y="32316"/>
                  <a:pt x="413669" y="32350"/>
                </a:cubicBezTo>
                <a:cubicBezTo>
                  <a:pt x="412861" y="32400"/>
                  <a:pt x="412035" y="32468"/>
                  <a:pt x="411226" y="32400"/>
                </a:cubicBezTo>
                <a:cubicBezTo>
                  <a:pt x="410788" y="32366"/>
                  <a:pt x="409861" y="32484"/>
                  <a:pt x="409457" y="32249"/>
                </a:cubicBezTo>
                <a:cubicBezTo>
                  <a:pt x="408850" y="31912"/>
                  <a:pt x="409608" y="30496"/>
                  <a:pt x="408800" y="30681"/>
                </a:cubicBezTo>
                <a:cubicBezTo>
                  <a:pt x="408597" y="30732"/>
                  <a:pt x="408345" y="31153"/>
                  <a:pt x="408142" y="31305"/>
                </a:cubicBezTo>
                <a:cubicBezTo>
                  <a:pt x="407452" y="31827"/>
                  <a:pt x="406710" y="31827"/>
                  <a:pt x="405868" y="31861"/>
                </a:cubicBezTo>
                <a:cubicBezTo>
                  <a:pt x="404638" y="31912"/>
                  <a:pt x="403357" y="32080"/>
                  <a:pt x="402161" y="31962"/>
                </a:cubicBezTo>
                <a:cubicBezTo>
                  <a:pt x="401217" y="31861"/>
                  <a:pt x="400240" y="32333"/>
                  <a:pt x="399246" y="32333"/>
                </a:cubicBezTo>
                <a:cubicBezTo>
                  <a:pt x="397796" y="32350"/>
                  <a:pt x="396381" y="32400"/>
                  <a:pt x="394966" y="32484"/>
                </a:cubicBezTo>
                <a:cubicBezTo>
                  <a:pt x="393921" y="32552"/>
                  <a:pt x="392692" y="32586"/>
                  <a:pt x="391681" y="32366"/>
                </a:cubicBezTo>
                <a:cubicBezTo>
                  <a:pt x="390973" y="31288"/>
                  <a:pt x="393415" y="31372"/>
                  <a:pt x="392960" y="30681"/>
                </a:cubicBezTo>
                <a:cubicBezTo>
                  <a:pt x="392473" y="29957"/>
                  <a:pt x="391259" y="31035"/>
                  <a:pt x="390703" y="30951"/>
                </a:cubicBezTo>
                <a:cubicBezTo>
                  <a:pt x="390097" y="30850"/>
                  <a:pt x="389962" y="30631"/>
                  <a:pt x="389524" y="31254"/>
                </a:cubicBezTo>
                <a:cubicBezTo>
                  <a:pt x="389204" y="31726"/>
                  <a:pt x="389187" y="32013"/>
                  <a:pt x="388530" y="32080"/>
                </a:cubicBezTo>
                <a:cubicBezTo>
                  <a:pt x="387552" y="32181"/>
                  <a:pt x="386474" y="32097"/>
                  <a:pt x="385497" y="32013"/>
                </a:cubicBezTo>
                <a:cubicBezTo>
                  <a:pt x="384873" y="31962"/>
                  <a:pt x="384587" y="31642"/>
                  <a:pt x="384722" y="30917"/>
                </a:cubicBezTo>
                <a:cubicBezTo>
                  <a:pt x="384385" y="30833"/>
                  <a:pt x="383879" y="30816"/>
                  <a:pt x="383559" y="30985"/>
                </a:cubicBezTo>
                <a:cubicBezTo>
                  <a:pt x="383239" y="31153"/>
                  <a:pt x="383104" y="31591"/>
                  <a:pt x="382767" y="31709"/>
                </a:cubicBezTo>
                <a:cubicBezTo>
                  <a:pt x="382312" y="31878"/>
                  <a:pt x="381217" y="31440"/>
                  <a:pt x="381284" y="30816"/>
                </a:cubicBezTo>
                <a:cubicBezTo>
                  <a:pt x="381352" y="30142"/>
                  <a:pt x="382481" y="30159"/>
                  <a:pt x="382666" y="29603"/>
                </a:cubicBezTo>
                <a:cubicBezTo>
                  <a:pt x="382767" y="29350"/>
                  <a:pt x="382548" y="29249"/>
                  <a:pt x="382548" y="29064"/>
                </a:cubicBezTo>
                <a:cubicBezTo>
                  <a:pt x="382565" y="28221"/>
                  <a:pt x="383778" y="28356"/>
                  <a:pt x="384385" y="28356"/>
                </a:cubicBezTo>
                <a:cubicBezTo>
                  <a:pt x="384958" y="28356"/>
                  <a:pt x="385177" y="28440"/>
                  <a:pt x="385396" y="27952"/>
                </a:cubicBezTo>
                <a:cubicBezTo>
                  <a:pt x="385547" y="27598"/>
                  <a:pt x="385547" y="27059"/>
                  <a:pt x="385547" y="26688"/>
                </a:cubicBezTo>
                <a:cubicBezTo>
                  <a:pt x="385564" y="25643"/>
                  <a:pt x="385362" y="24902"/>
                  <a:pt x="384283" y="24632"/>
                </a:cubicBezTo>
                <a:cubicBezTo>
                  <a:pt x="383205" y="24363"/>
                  <a:pt x="382565" y="24497"/>
                  <a:pt x="381520" y="24767"/>
                </a:cubicBezTo>
                <a:cubicBezTo>
                  <a:pt x="380812" y="24952"/>
                  <a:pt x="379953" y="25205"/>
                  <a:pt x="379212" y="25155"/>
                </a:cubicBezTo>
                <a:cubicBezTo>
                  <a:pt x="378369" y="25104"/>
                  <a:pt x="378403" y="24851"/>
                  <a:pt x="378049" y="24278"/>
                </a:cubicBezTo>
                <a:cubicBezTo>
                  <a:pt x="377628" y="23587"/>
                  <a:pt x="376111" y="23840"/>
                  <a:pt x="375976" y="23015"/>
                </a:cubicBezTo>
                <a:lnTo>
                  <a:pt x="375926" y="23048"/>
                </a:lnTo>
                <a:cubicBezTo>
                  <a:pt x="375757" y="22105"/>
                  <a:pt x="377459" y="22189"/>
                  <a:pt x="377223" y="22138"/>
                </a:cubicBezTo>
                <a:cubicBezTo>
                  <a:pt x="378083" y="22223"/>
                  <a:pt x="378942" y="21902"/>
                  <a:pt x="379751" y="21785"/>
                </a:cubicBezTo>
                <a:close/>
                <a:moveTo>
                  <a:pt x="330952" y="20605"/>
                </a:moveTo>
                <a:lnTo>
                  <a:pt x="330961" y="20607"/>
                </a:lnTo>
                <a:lnTo>
                  <a:pt x="330952" y="20622"/>
                </a:lnTo>
                <a:close/>
                <a:moveTo>
                  <a:pt x="319511" y="19375"/>
                </a:moveTo>
                <a:cubicBezTo>
                  <a:pt x="319932" y="19123"/>
                  <a:pt x="321348" y="19493"/>
                  <a:pt x="321836" y="19611"/>
                </a:cubicBezTo>
                <a:cubicBezTo>
                  <a:pt x="322308" y="19729"/>
                  <a:pt x="322797" y="19948"/>
                  <a:pt x="322494" y="20639"/>
                </a:cubicBezTo>
                <a:cubicBezTo>
                  <a:pt x="321971" y="21802"/>
                  <a:pt x="320202" y="20976"/>
                  <a:pt x="319444" y="21465"/>
                </a:cubicBezTo>
                <a:cubicBezTo>
                  <a:pt x="318955" y="21785"/>
                  <a:pt x="319444" y="22375"/>
                  <a:pt x="318955" y="22729"/>
                </a:cubicBezTo>
                <a:cubicBezTo>
                  <a:pt x="318534" y="23049"/>
                  <a:pt x="318129" y="22611"/>
                  <a:pt x="317860" y="22661"/>
                </a:cubicBezTo>
                <a:cubicBezTo>
                  <a:pt x="317506" y="22729"/>
                  <a:pt x="317624" y="22745"/>
                  <a:pt x="317337" y="22964"/>
                </a:cubicBezTo>
                <a:cubicBezTo>
                  <a:pt x="315737" y="24195"/>
                  <a:pt x="313715" y="24683"/>
                  <a:pt x="311760" y="25222"/>
                </a:cubicBezTo>
                <a:cubicBezTo>
                  <a:pt x="311238" y="25374"/>
                  <a:pt x="310361" y="25543"/>
                  <a:pt x="310075" y="24902"/>
                </a:cubicBezTo>
                <a:cubicBezTo>
                  <a:pt x="309755" y="24127"/>
                  <a:pt x="310799" y="23470"/>
                  <a:pt x="310850" y="22796"/>
                </a:cubicBezTo>
                <a:cubicBezTo>
                  <a:pt x="310227" y="22813"/>
                  <a:pt x="309367" y="23487"/>
                  <a:pt x="308777" y="23756"/>
                </a:cubicBezTo>
                <a:cubicBezTo>
                  <a:pt x="308238" y="23992"/>
                  <a:pt x="307564" y="24127"/>
                  <a:pt x="307059" y="24397"/>
                </a:cubicBezTo>
                <a:cubicBezTo>
                  <a:pt x="306958" y="24447"/>
                  <a:pt x="306857" y="24734"/>
                  <a:pt x="306739" y="24801"/>
                </a:cubicBezTo>
                <a:cubicBezTo>
                  <a:pt x="306553" y="24919"/>
                  <a:pt x="306284" y="25003"/>
                  <a:pt x="306081" y="25088"/>
                </a:cubicBezTo>
                <a:cubicBezTo>
                  <a:pt x="305677" y="25273"/>
                  <a:pt x="305070" y="25677"/>
                  <a:pt x="304632" y="25694"/>
                </a:cubicBezTo>
                <a:cubicBezTo>
                  <a:pt x="303807" y="25745"/>
                  <a:pt x="303486" y="24633"/>
                  <a:pt x="302560" y="25088"/>
                </a:cubicBezTo>
                <a:cubicBezTo>
                  <a:pt x="302189" y="25273"/>
                  <a:pt x="302172" y="25627"/>
                  <a:pt x="301886" y="25846"/>
                </a:cubicBezTo>
                <a:cubicBezTo>
                  <a:pt x="301515" y="26115"/>
                  <a:pt x="300875" y="26149"/>
                  <a:pt x="300369" y="26419"/>
                </a:cubicBezTo>
                <a:cubicBezTo>
                  <a:pt x="300100" y="26570"/>
                  <a:pt x="299847" y="26756"/>
                  <a:pt x="299527" y="26840"/>
                </a:cubicBezTo>
                <a:cubicBezTo>
                  <a:pt x="299257" y="26907"/>
                  <a:pt x="298364" y="27160"/>
                  <a:pt x="298145" y="27076"/>
                </a:cubicBezTo>
                <a:cubicBezTo>
                  <a:pt x="297673" y="26891"/>
                  <a:pt x="297724" y="26267"/>
                  <a:pt x="297741" y="25762"/>
                </a:cubicBezTo>
                <a:cubicBezTo>
                  <a:pt x="296426" y="25526"/>
                  <a:pt x="295112" y="25762"/>
                  <a:pt x="293814" y="25930"/>
                </a:cubicBezTo>
                <a:lnTo>
                  <a:pt x="293781" y="25930"/>
                </a:lnTo>
                <a:cubicBezTo>
                  <a:pt x="292955" y="26048"/>
                  <a:pt x="291893" y="26166"/>
                  <a:pt x="291978" y="25054"/>
                </a:cubicBezTo>
                <a:cubicBezTo>
                  <a:pt x="291978" y="25054"/>
                  <a:pt x="292635" y="24296"/>
                  <a:pt x="295129" y="24262"/>
                </a:cubicBezTo>
                <a:cubicBezTo>
                  <a:pt x="295870" y="24245"/>
                  <a:pt x="296645" y="23992"/>
                  <a:pt x="297387" y="23891"/>
                </a:cubicBezTo>
                <a:cubicBezTo>
                  <a:pt x="298987" y="23655"/>
                  <a:pt x="300521" y="23470"/>
                  <a:pt x="302037" y="22863"/>
                </a:cubicBezTo>
                <a:cubicBezTo>
                  <a:pt x="303032" y="22476"/>
                  <a:pt x="303756" y="22122"/>
                  <a:pt x="304818" y="21920"/>
                </a:cubicBezTo>
                <a:cubicBezTo>
                  <a:pt x="305694" y="21768"/>
                  <a:pt x="306553" y="21836"/>
                  <a:pt x="307463" y="21768"/>
                </a:cubicBezTo>
                <a:cubicBezTo>
                  <a:pt x="308794" y="21684"/>
                  <a:pt x="310142" y="21600"/>
                  <a:pt x="311423" y="21229"/>
                </a:cubicBezTo>
                <a:cubicBezTo>
                  <a:pt x="312215" y="20993"/>
                  <a:pt x="312973" y="20707"/>
                  <a:pt x="313782" y="20589"/>
                </a:cubicBezTo>
                <a:cubicBezTo>
                  <a:pt x="315787" y="20285"/>
                  <a:pt x="317658" y="21296"/>
                  <a:pt x="319578" y="20976"/>
                </a:cubicBezTo>
                <a:cubicBezTo>
                  <a:pt x="319713" y="20353"/>
                  <a:pt x="318803" y="19813"/>
                  <a:pt x="319511" y="19375"/>
                </a:cubicBezTo>
                <a:close/>
                <a:moveTo>
                  <a:pt x="988566" y="19156"/>
                </a:moveTo>
                <a:cubicBezTo>
                  <a:pt x="989914" y="19375"/>
                  <a:pt x="991212" y="19695"/>
                  <a:pt x="992543" y="19830"/>
                </a:cubicBezTo>
                <a:cubicBezTo>
                  <a:pt x="992930" y="19864"/>
                  <a:pt x="993335" y="19864"/>
                  <a:pt x="993689" y="19982"/>
                </a:cubicBezTo>
                <a:cubicBezTo>
                  <a:pt x="993975" y="20083"/>
                  <a:pt x="994245" y="20285"/>
                  <a:pt x="994531" y="20386"/>
                </a:cubicBezTo>
                <a:cubicBezTo>
                  <a:pt x="994716" y="20453"/>
                  <a:pt x="994868" y="20437"/>
                  <a:pt x="995053" y="20554"/>
                </a:cubicBezTo>
                <a:cubicBezTo>
                  <a:pt x="994497" y="20875"/>
                  <a:pt x="993823" y="20217"/>
                  <a:pt x="993385" y="20470"/>
                </a:cubicBezTo>
                <a:cubicBezTo>
                  <a:pt x="993015" y="20689"/>
                  <a:pt x="993250" y="21178"/>
                  <a:pt x="992711" y="21313"/>
                </a:cubicBezTo>
                <a:cubicBezTo>
                  <a:pt x="992172" y="21464"/>
                  <a:pt x="991447" y="21111"/>
                  <a:pt x="990925" y="21313"/>
                </a:cubicBezTo>
                <a:cubicBezTo>
                  <a:pt x="989712" y="21785"/>
                  <a:pt x="992138" y="22037"/>
                  <a:pt x="992458" y="22054"/>
                </a:cubicBezTo>
                <a:cubicBezTo>
                  <a:pt x="993537" y="22105"/>
                  <a:pt x="994851" y="21667"/>
                  <a:pt x="995812" y="21970"/>
                </a:cubicBezTo>
                <a:cubicBezTo>
                  <a:pt x="996031" y="22037"/>
                  <a:pt x="996081" y="22138"/>
                  <a:pt x="996469" y="22155"/>
                </a:cubicBezTo>
                <a:cubicBezTo>
                  <a:pt x="996705" y="22155"/>
                  <a:pt x="996958" y="22105"/>
                  <a:pt x="997177" y="22088"/>
                </a:cubicBezTo>
                <a:cubicBezTo>
                  <a:pt x="997800" y="22088"/>
                  <a:pt x="998407" y="22138"/>
                  <a:pt x="999013" y="22088"/>
                </a:cubicBezTo>
                <a:cubicBezTo>
                  <a:pt x="999350" y="22054"/>
                  <a:pt x="999738" y="21936"/>
                  <a:pt x="1000075" y="22004"/>
                </a:cubicBezTo>
                <a:cubicBezTo>
                  <a:pt x="1000564" y="22105"/>
                  <a:pt x="1001002" y="22374"/>
                  <a:pt x="1000884" y="22947"/>
                </a:cubicBezTo>
                <a:cubicBezTo>
                  <a:pt x="1000749" y="23655"/>
                  <a:pt x="1000109" y="23503"/>
                  <a:pt x="999654" y="23840"/>
                </a:cubicBezTo>
                <a:cubicBezTo>
                  <a:pt x="999957" y="24312"/>
                  <a:pt x="1000462" y="24093"/>
                  <a:pt x="1000867" y="24026"/>
                </a:cubicBezTo>
                <a:cubicBezTo>
                  <a:pt x="1001322" y="23941"/>
                  <a:pt x="1001473" y="24194"/>
                  <a:pt x="1001861" y="24295"/>
                </a:cubicBezTo>
                <a:cubicBezTo>
                  <a:pt x="1002215" y="24379"/>
                  <a:pt x="1002670" y="24194"/>
                  <a:pt x="1003024" y="24194"/>
                </a:cubicBezTo>
                <a:cubicBezTo>
                  <a:pt x="1003310" y="24194"/>
                  <a:pt x="1003563" y="24278"/>
                  <a:pt x="1003849" y="24329"/>
                </a:cubicBezTo>
                <a:cubicBezTo>
                  <a:pt x="1004085" y="24363"/>
                  <a:pt x="1004456" y="24514"/>
                  <a:pt x="1004574" y="24278"/>
                </a:cubicBezTo>
                <a:cubicBezTo>
                  <a:pt x="1004793" y="23908"/>
                  <a:pt x="1004035" y="23031"/>
                  <a:pt x="1003698" y="23031"/>
                </a:cubicBezTo>
                <a:cubicBezTo>
                  <a:pt x="1003799" y="22492"/>
                  <a:pt x="1004742" y="22981"/>
                  <a:pt x="1005079" y="23031"/>
                </a:cubicBezTo>
                <a:cubicBezTo>
                  <a:pt x="1005652" y="23133"/>
                  <a:pt x="1006276" y="23133"/>
                  <a:pt x="1006866" y="23133"/>
                </a:cubicBezTo>
                <a:cubicBezTo>
                  <a:pt x="1008584" y="23149"/>
                  <a:pt x="1010286" y="22863"/>
                  <a:pt x="1012005" y="22998"/>
                </a:cubicBezTo>
                <a:cubicBezTo>
                  <a:pt x="1013302" y="23099"/>
                  <a:pt x="1014448" y="23705"/>
                  <a:pt x="1015712" y="23925"/>
                </a:cubicBezTo>
                <a:cubicBezTo>
                  <a:pt x="1016066" y="23975"/>
                  <a:pt x="1016757" y="23975"/>
                  <a:pt x="1017043" y="24110"/>
                </a:cubicBezTo>
                <a:cubicBezTo>
                  <a:pt x="1017397" y="24295"/>
                  <a:pt x="1017279" y="24582"/>
                  <a:pt x="1017515" y="24936"/>
                </a:cubicBezTo>
                <a:cubicBezTo>
                  <a:pt x="1018273" y="24969"/>
                  <a:pt x="1018947" y="24801"/>
                  <a:pt x="1019739" y="24885"/>
                </a:cubicBezTo>
                <a:cubicBezTo>
                  <a:pt x="1019975" y="24902"/>
                  <a:pt x="1020784" y="24818"/>
                  <a:pt x="1020986" y="24936"/>
                </a:cubicBezTo>
                <a:cubicBezTo>
                  <a:pt x="1021256" y="25138"/>
                  <a:pt x="1021003" y="25458"/>
                  <a:pt x="1021121" y="25694"/>
                </a:cubicBezTo>
                <a:cubicBezTo>
                  <a:pt x="1021222" y="25862"/>
                  <a:pt x="1021845" y="26098"/>
                  <a:pt x="1022064" y="25980"/>
                </a:cubicBezTo>
                <a:cubicBezTo>
                  <a:pt x="1022351" y="25829"/>
                  <a:pt x="1022115" y="25744"/>
                  <a:pt x="1022031" y="25492"/>
                </a:cubicBezTo>
                <a:cubicBezTo>
                  <a:pt x="1021946" y="25239"/>
                  <a:pt x="1021694" y="25205"/>
                  <a:pt x="1021963" y="24936"/>
                </a:cubicBezTo>
                <a:cubicBezTo>
                  <a:pt x="1022149" y="24733"/>
                  <a:pt x="1022789" y="24818"/>
                  <a:pt x="1023059" y="24868"/>
                </a:cubicBezTo>
                <a:cubicBezTo>
                  <a:pt x="1023059" y="24902"/>
                  <a:pt x="1023042" y="24936"/>
                  <a:pt x="1023025" y="24969"/>
                </a:cubicBezTo>
                <a:cubicBezTo>
                  <a:pt x="1024120" y="25559"/>
                  <a:pt x="1025232" y="25744"/>
                  <a:pt x="1026210" y="26402"/>
                </a:cubicBezTo>
                <a:cubicBezTo>
                  <a:pt x="1026563" y="26637"/>
                  <a:pt x="1027709" y="26890"/>
                  <a:pt x="1027288" y="27328"/>
                </a:cubicBezTo>
                <a:cubicBezTo>
                  <a:pt x="1026833" y="27800"/>
                  <a:pt x="1025940" y="27244"/>
                  <a:pt x="1025502" y="27109"/>
                </a:cubicBezTo>
                <a:cubicBezTo>
                  <a:pt x="1025266" y="27042"/>
                  <a:pt x="1025013" y="26991"/>
                  <a:pt x="1024777" y="27025"/>
                </a:cubicBezTo>
                <a:cubicBezTo>
                  <a:pt x="1024676" y="27042"/>
                  <a:pt x="1024609" y="27193"/>
                  <a:pt x="1024474" y="27227"/>
                </a:cubicBezTo>
                <a:cubicBezTo>
                  <a:pt x="1024171" y="27311"/>
                  <a:pt x="1023615" y="27126"/>
                  <a:pt x="1023345" y="27261"/>
                </a:cubicBezTo>
                <a:cubicBezTo>
                  <a:pt x="1022300" y="27867"/>
                  <a:pt x="1024053" y="28036"/>
                  <a:pt x="1024474" y="28053"/>
                </a:cubicBezTo>
                <a:cubicBezTo>
                  <a:pt x="1024676" y="28053"/>
                  <a:pt x="1025047" y="28188"/>
                  <a:pt x="1025182" y="28188"/>
                </a:cubicBezTo>
                <a:cubicBezTo>
                  <a:pt x="1025232" y="28171"/>
                  <a:pt x="1025300" y="28272"/>
                  <a:pt x="1025384" y="28255"/>
                </a:cubicBezTo>
                <a:cubicBezTo>
                  <a:pt x="1025502" y="28238"/>
                  <a:pt x="1025451" y="28053"/>
                  <a:pt x="1025485" y="28036"/>
                </a:cubicBezTo>
                <a:cubicBezTo>
                  <a:pt x="1026058" y="27901"/>
                  <a:pt x="1026361" y="28103"/>
                  <a:pt x="1026917" y="28238"/>
                </a:cubicBezTo>
                <a:cubicBezTo>
                  <a:pt x="1027305" y="28339"/>
                  <a:pt x="1027608" y="28221"/>
                  <a:pt x="1027760" y="28609"/>
                </a:cubicBezTo>
                <a:cubicBezTo>
                  <a:pt x="1027979" y="29182"/>
                  <a:pt x="1027271" y="29923"/>
                  <a:pt x="1026867" y="30210"/>
                </a:cubicBezTo>
                <a:cubicBezTo>
                  <a:pt x="1026226" y="30681"/>
                  <a:pt x="1025384" y="30917"/>
                  <a:pt x="1024693" y="31322"/>
                </a:cubicBezTo>
                <a:cubicBezTo>
                  <a:pt x="1024137" y="31659"/>
                  <a:pt x="1023682" y="32029"/>
                  <a:pt x="1023193" y="32468"/>
                </a:cubicBezTo>
                <a:cubicBezTo>
                  <a:pt x="1022587" y="32990"/>
                  <a:pt x="1021896" y="32737"/>
                  <a:pt x="1021138" y="32687"/>
                </a:cubicBezTo>
                <a:cubicBezTo>
                  <a:pt x="1020834" y="32670"/>
                  <a:pt x="1020447" y="32518"/>
                  <a:pt x="1020245" y="32821"/>
                </a:cubicBezTo>
                <a:cubicBezTo>
                  <a:pt x="1020531" y="33041"/>
                  <a:pt x="1021424" y="33175"/>
                  <a:pt x="1021407" y="33580"/>
                </a:cubicBezTo>
                <a:cubicBezTo>
                  <a:pt x="1021374" y="33917"/>
                  <a:pt x="1020784" y="33866"/>
                  <a:pt x="1020565" y="33950"/>
                </a:cubicBezTo>
                <a:cubicBezTo>
                  <a:pt x="1019992" y="34136"/>
                  <a:pt x="1020009" y="34321"/>
                  <a:pt x="1019705" y="34658"/>
                </a:cubicBezTo>
                <a:cubicBezTo>
                  <a:pt x="1019200" y="35248"/>
                  <a:pt x="1018307" y="35197"/>
                  <a:pt x="1017717" y="35703"/>
                </a:cubicBezTo>
                <a:cubicBezTo>
                  <a:pt x="1017346" y="36006"/>
                  <a:pt x="1016959" y="36461"/>
                  <a:pt x="1016723" y="36866"/>
                </a:cubicBezTo>
                <a:cubicBezTo>
                  <a:pt x="1016032" y="36646"/>
                  <a:pt x="1014701" y="35703"/>
                  <a:pt x="1014701" y="37000"/>
                </a:cubicBezTo>
                <a:cubicBezTo>
                  <a:pt x="1014027" y="37219"/>
                  <a:pt x="1013623" y="36815"/>
                  <a:pt x="1013471" y="37556"/>
                </a:cubicBezTo>
                <a:cubicBezTo>
                  <a:pt x="1013387" y="37944"/>
                  <a:pt x="1013471" y="38230"/>
                  <a:pt x="1013336" y="38601"/>
                </a:cubicBezTo>
                <a:cubicBezTo>
                  <a:pt x="1013184" y="38972"/>
                  <a:pt x="1012932" y="39292"/>
                  <a:pt x="1012847" y="39646"/>
                </a:cubicBezTo>
                <a:cubicBezTo>
                  <a:pt x="1013656" y="39595"/>
                  <a:pt x="1014162" y="39595"/>
                  <a:pt x="1014667" y="38921"/>
                </a:cubicBezTo>
                <a:cubicBezTo>
                  <a:pt x="1015122" y="38298"/>
                  <a:pt x="1015156" y="38348"/>
                  <a:pt x="1015948" y="38348"/>
                </a:cubicBezTo>
                <a:cubicBezTo>
                  <a:pt x="1016740" y="38348"/>
                  <a:pt x="1017431" y="38331"/>
                  <a:pt x="1018138" y="37994"/>
                </a:cubicBezTo>
                <a:cubicBezTo>
                  <a:pt x="1018762" y="37691"/>
                  <a:pt x="1019402" y="37371"/>
                  <a:pt x="1020093" y="37253"/>
                </a:cubicBezTo>
                <a:cubicBezTo>
                  <a:pt x="1020363" y="37203"/>
                  <a:pt x="1020666" y="37219"/>
                  <a:pt x="1020935" y="37219"/>
                </a:cubicBezTo>
                <a:cubicBezTo>
                  <a:pt x="1021441" y="37203"/>
                  <a:pt x="1022014" y="37270"/>
                  <a:pt x="1022503" y="37118"/>
                </a:cubicBezTo>
                <a:cubicBezTo>
                  <a:pt x="1022873" y="37017"/>
                  <a:pt x="1023177" y="36832"/>
                  <a:pt x="1023564" y="36781"/>
                </a:cubicBezTo>
                <a:cubicBezTo>
                  <a:pt x="1024255" y="36663"/>
                  <a:pt x="1026092" y="37118"/>
                  <a:pt x="1026311" y="36293"/>
                </a:cubicBezTo>
                <a:cubicBezTo>
                  <a:pt x="1026429" y="35821"/>
                  <a:pt x="1025822" y="35501"/>
                  <a:pt x="1025384" y="35467"/>
                </a:cubicBezTo>
                <a:cubicBezTo>
                  <a:pt x="1024761" y="35416"/>
                  <a:pt x="1024289" y="35922"/>
                  <a:pt x="1023699" y="35972"/>
                </a:cubicBezTo>
                <a:cubicBezTo>
                  <a:pt x="1023075" y="36006"/>
                  <a:pt x="1022351" y="35501"/>
                  <a:pt x="1022738" y="34810"/>
                </a:cubicBezTo>
                <a:cubicBezTo>
                  <a:pt x="1023059" y="34237"/>
                  <a:pt x="1024188" y="34473"/>
                  <a:pt x="1024727" y="34456"/>
                </a:cubicBezTo>
                <a:cubicBezTo>
                  <a:pt x="1025148" y="34456"/>
                  <a:pt x="1025569" y="34709"/>
                  <a:pt x="1025940" y="34675"/>
                </a:cubicBezTo>
                <a:cubicBezTo>
                  <a:pt x="1026176" y="34641"/>
                  <a:pt x="1026159" y="34490"/>
                  <a:pt x="1026294" y="34456"/>
                </a:cubicBezTo>
                <a:cubicBezTo>
                  <a:pt x="1026783" y="34321"/>
                  <a:pt x="1026799" y="34506"/>
                  <a:pt x="1027119" y="34658"/>
                </a:cubicBezTo>
                <a:cubicBezTo>
                  <a:pt x="1027625" y="34894"/>
                  <a:pt x="1028164" y="35046"/>
                  <a:pt x="1028703" y="35180"/>
                </a:cubicBezTo>
                <a:cubicBezTo>
                  <a:pt x="1029192" y="35315"/>
                  <a:pt x="1029681" y="35416"/>
                  <a:pt x="1030153" y="35585"/>
                </a:cubicBezTo>
                <a:cubicBezTo>
                  <a:pt x="1030456" y="35703"/>
                  <a:pt x="1030843" y="35972"/>
                  <a:pt x="1031197" y="35956"/>
                </a:cubicBezTo>
                <a:cubicBezTo>
                  <a:pt x="1031635" y="35956"/>
                  <a:pt x="1031686" y="35669"/>
                  <a:pt x="1032057" y="35501"/>
                </a:cubicBezTo>
                <a:cubicBezTo>
                  <a:pt x="1032461" y="35332"/>
                  <a:pt x="1033101" y="35450"/>
                  <a:pt x="1033523" y="35517"/>
                </a:cubicBezTo>
                <a:cubicBezTo>
                  <a:pt x="1033590" y="35282"/>
                  <a:pt x="1033523" y="35029"/>
                  <a:pt x="1033422" y="34810"/>
                </a:cubicBezTo>
                <a:cubicBezTo>
                  <a:pt x="1033775" y="34928"/>
                  <a:pt x="1034230" y="35046"/>
                  <a:pt x="1034517" y="35315"/>
                </a:cubicBezTo>
                <a:cubicBezTo>
                  <a:pt x="1034770" y="35551"/>
                  <a:pt x="1035342" y="36090"/>
                  <a:pt x="1035511" y="36377"/>
                </a:cubicBezTo>
                <a:cubicBezTo>
                  <a:pt x="1035629" y="36579"/>
                  <a:pt x="1035679" y="36781"/>
                  <a:pt x="1035679" y="36983"/>
                </a:cubicBezTo>
                <a:cubicBezTo>
                  <a:pt x="1036168" y="37034"/>
                  <a:pt x="1036724" y="36967"/>
                  <a:pt x="1036994" y="37270"/>
                </a:cubicBezTo>
                <a:cubicBezTo>
                  <a:pt x="1037145" y="37422"/>
                  <a:pt x="1037162" y="37641"/>
                  <a:pt x="1037263" y="37809"/>
                </a:cubicBezTo>
                <a:cubicBezTo>
                  <a:pt x="1037415" y="38079"/>
                  <a:pt x="1037567" y="38079"/>
                  <a:pt x="1037819" y="38230"/>
                </a:cubicBezTo>
                <a:cubicBezTo>
                  <a:pt x="1038308" y="38517"/>
                  <a:pt x="1038207" y="38871"/>
                  <a:pt x="1038258" y="39376"/>
                </a:cubicBezTo>
                <a:cubicBezTo>
                  <a:pt x="1038325" y="39932"/>
                  <a:pt x="1039083" y="40151"/>
                  <a:pt x="1039606" y="40067"/>
                </a:cubicBezTo>
                <a:cubicBezTo>
                  <a:pt x="1039909" y="40017"/>
                  <a:pt x="1039943" y="39797"/>
                  <a:pt x="1039673" y="39595"/>
                </a:cubicBezTo>
                <a:cubicBezTo>
                  <a:pt x="1039437" y="39427"/>
                  <a:pt x="1039184" y="39562"/>
                  <a:pt x="1038948" y="39460"/>
                </a:cubicBezTo>
                <a:cubicBezTo>
                  <a:pt x="1038645" y="39309"/>
                  <a:pt x="1038443" y="38854"/>
                  <a:pt x="1038443" y="38534"/>
                </a:cubicBezTo>
                <a:cubicBezTo>
                  <a:pt x="1038409" y="38045"/>
                  <a:pt x="1038527" y="37775"/>
                  <a:pt x="1038072" y="37523"/>
                </a:cubicBezTo>
                <a:cubicBezTo>
                  <a:pt x="1037887" y="37422"/>
                  <a:pt x="1037735" y="37405"/>
                  <a:pt x="1037617" y="37236"/>
                </a:cubicBezTo>
                <a:cubicBezTo>
                  <a:pt x="1037499" y="37085"/>
                  <a:pt x="1037533" y="36832"/>
                  <a:pt x="1037364" y="36680"/>
                </a:cubicBezTo>
                <a:cubicBezTo>
                  <a:pt x="1037145" y="36478"/>
                  <a:pt x="1036084" y="36360"/>
                  <a:pt x="1036657" y="35838"/>
                </a:cubicBezTo>
                <a:cubicBezTo>
                  <a:pt x="1036909" y="35602"/>
                  <a:pt x="1037432" y="35737"/>
                  <a:pt x="1037702" y="35787"/>
                </a:cubicBezTo>
                <a:cubicBezTo>
                  <a:pt x="1038173" y="35855"/>
                  <a:pt x="1038578" y="35922"/>
                  <a:pt x="1039066" y="35821"/>
                </a:cubicBezTo>
                <a:cubicBezTo>
                  <a:pt x="1039740" y="35686"/>
                  <a:pt x="1040364" y="35568"/>
                  <a:pt x="1041038" y="35517"/>
                </a:cubicBezTo>
                <a:cubicBezTo>
                  <a:pt x="1041527" y="35484"/>
                  <a:pt x="1041863" y="35164"/>
                  <a:pt x="1042335" y="35113"/>
                </a:cubicBezTo>
                <a:cubicBezTo>
                  <a:pt x="1042858" y="35046"/>
                  <a:pt x="1043414" y="35467"/>
                  <a:pt x="1043902" y="35635"/>
                </a:cubicBezTo>
                <a:cubicBezTo>
                  <a:pt x="1044897" y="35989"/>
                  <a:pt x="1045739" y="35939"/>
                  <a:pt x="1046750" y="35888"/>
                </a:cubicBezTo>
                <a:cubicBezTo>
                  <a:pt x="1047542" y="35871"/>
                  <a:pt x="1048351" y="35871"/>
                  <a:pt x="1049126" y="35821"/>
                </a:cubicBezTo>
                <a:cubicBezTo>
                  <a:pt x="1049817" y="35787"/>
                  <a:pt x="1050541" y="35669"/>
                  <a:pt x="1051215" y="35787"/>
                </a:cubicBezTo>
                <a:cubicBezTo>
                  <a:pt x="1051805" y="35888"/>
                  <a:pt x="1052344" y="36192"/>
                  <a:pt x="1052917" y="36343"/>
                </a:cubicBezTo>
                <a:cubicBezTo>
                  <a:pt x="1053288" y="36427"/>
                  <a:pt x="1053524" y="36478"/>
                  <a:pt x="1053069" y="36731"/>
                </a:cubicBezTo>
                <a:cubicBezTo>
                  <a:pt x="1052850" y="36849"/>
                  <a:pt x="1052698" y="36748"/>
                  <a:pt x="1052732" y="37034"/>
                </a:cubicBezTo>
                <a:cubicBezTo>
                  <a:pt x="1052766" y="37320"/>
                  <a:pt x="1053170" y="37422"/>
                  <a:pt x="1053372" y="37489"/>
                </a:cubicBezTo>
                <a:cubicBezTo>
                  <a:pt x="1053996" y="37708"/>
                  <a:pt x="1054653" y="37641"/>
                  <a:pt x="1055243" y="37860"/>
                </a:cubicBezTo>
                <a:cubicBezTo>
                  <a:pt x="1055816" y="38079"/>
                  <a:pt x="1056388" y="38382"/>
                  <a:pt x="1056928" y="38685"/>
                </a:cubicBezTo>
                <a:cubicBezTo>
                  <a:pt x="1057282" y="38871"/>
                  <a:pt x="1057568" y="39090"/>
                  <a:pt x="1057989" y="39140"/>
                </a:cubicBezTo>
                <a:cubicBezTo>
                  <a:pt x="1058663" y="39241"/>
                  <a:pt x="1059472" y="39123"/>
                  <a:pt x="1060163" y="39073"/>
                </a:cubicBezTo>
                <a:cubicBezTo>
                  <a:pt x="1060635" y="39022"/>
                  <a:pt x="1061073" y="38989"/>
                  <a:pt x="1061545" y="39022"/>
                </a:cubicBezTo>
                <a:cubicBezTo>
                  <a:pt x="1061848" y="39039"/>
                  <a:pt x="1062151" y="39090"/>
                  <a:pt x="1062455" y="39174"/>
                </a:cubicBezTo>
                <a:cubicBezTo>
                  <a:pt x="1062488" y="39191"/>
                  <a:pt x="1062674" y="39258"/>
                  <a:pt x="1062792" y="39309"/>
                </a:cubicBezTo>
                <a:cubicBezTo>
                  <a:pt x="1063112" y="39292"/>
                  <a:pt x="1063398" y="39225"/>
                  <a:pt x="1063634" y="38989"/>
                </a:cubicBezTo>
                <a:cubicBezTo>
                  <a:pt x="1063769" y="38854"/>
                  <a:pt x="1063803" y="38685"/>
                  <a:pt x="1064005" y="38601"/>
                </a:cubicBezTo>
                <a:cubicBezTo>
                  <a:pt x="1064241" y="38483"/>
                  <a:pt x="1064527" y="38567"/>
                  <a:pt x="1064763" y="38601"/>
                </a:cubicBezTo>
                <a:cubicBezTo>
                  <a:pt x="1065353" y="38702"/>
                  <a:pt x="1065858" y="38921"/>
                  <a:pt x="1066482" y="38938"/>
                </a:cubicBezTo>
                <a:cubicBezTo>
                  <a:pt x="1067021" y="38972"/>
                  <a:pt x="1067510" y="39174"/>
                  <a:pt x="1067998" y="39191"/>
                </a:cubicBezTo>
                <a:cubicBezTo>
                  <a:pt x="1067695" y="38972"/>
                  <a:pt x="1067375" y="38719"/>
                  <a:pt x="1067105" y="38500"/>
                </a:cubicBezTo>
                <a:cubicBezTo>
                  <a:pt x="1067762" y="37877"/>
                  <a:pt x="1069195" y="39309"/>
                  <a:pt x="1069835" y="39157"/>
                </a:cubicBezTo>
                <a:cubicBezTo>
                  <a:pt x="1070138" y="39090"/>
                  <a:pt x="1070273" y="38770"/>
                  <a:pt x="1070273" y="38466"/>
                </a:cubicBezTo>
                <a:cubicBezTo>
                  <a:pt x="1070290" y="38096"/>
                  <a:pt x="1070138" y="37994"/>
                  <a:pt x="1069768" y="37910"/>
                </a:cubicBezTo>
                <a:cubicBezTo>
                  <a:pt x="1069751" y="37354"/>
                  <a:pt x="1069212" y="37304"/>
                  <a:pt x="1068773" y="37051"/>
                </a:cubicBezTo>
                <a:cubicBezTo>
                  <a:pt x="1068302" y="36764"/>
                  <a:pt x="1067998" y="36529"/>
                  <a:pt x="1067863" y="35972"/>
                </a:cubicBezTo>
                <a:cubicBezTo>
                  <a:pt x="1068116" y="35888"/>
                  <a:pt x="1068403" y="36074"/>
                  <a:pt x="1068639" y="35989"/>
                </a:cubicBezTo>
                <a:cubicBezTo>
                  <a:pt x="1068858" y="35905"/>
                  <a:pt x="1068908" y="35635"/>
                  <a:pt x="1069127" y="35534"/>
                </a:cubicBezTo>
                <a:cubicBezTo>
                  <a:pt x="1069380" y="35400"/>
                  <a:pt x="1069616" y="35484"/>
                  <a:pt x="1069869" y="35534"/>
                </a:cubicBezTo>
                <a:cubicBezTo>
                  <a:pt x="1070677" y="35720"/>
                  <a:pt x="1071587" y="35484"/>
                  <a:pt x="1072430" y="35450"/>
                </a:cubicBezTo>
                <a:cubicBezTo>
                  <a:pt x="1073020" y="35416"/>
                  <a:pt x="1073997" y="35248"/>
                  <a:pt x="1074486" y="35686"/>
                </a:cubicBezTo>
                <a:cubicBezTo>
                  <a:pt x="1074721" y="35888"/>
                  <a:pt x="1074654" y="36192"/>
                  <a:pt x="1074839" y="36411"/>
                </a:cubicBezTo>
                <a:cubicBezTo>
                  <a:pt x="1075328" y="36950"/>
                  <a:pt x="1075817" y="36293"/>
                  <a:pt x="1076289" y="36208"/>
                </a:cubicBezTo>
                <a:cubicBezTo>
                  <a:pt x="1076626" y="36158"/>
                  <a:pt x="1077434" y="36427"/>
                  <a:pt x="1077704" y="36630"/>
                </a:cubicBezTo>
                <a:cubicBezTo>
                  <a:pt x="1077856" y="36731"/>
                  <a:pt x="1077889" y="36882"/>
                  <a:pt x="1078058" y="36967"/>
                </a:cubicBezTo>
                <a:cubicBezTo>
                  <a:pt x="1078344" y="37152"/>
                  <a:pt x="1079018" y="37236"/>
                  <a:pt x="1079355" y="37236"/>
                </a:cubicBezTo>
                <a:cubicBezTo>
                  <a:pt x="1079339" y="36293"/>
                  <a:pt x="1080097" y="36293"/>
                  <a:pt x="1080821" y="36495"/>
                </a:cubicBezTo>
                <a:cubicBezTo>
                  <a:pt x="1081647" y="36748"/>
                  <a:pt x="1082456" y="36596"/>
                  <a:pt x="1083298" y="36748"/>
                </a:cubicBezTo>
                <a:cubicBezTo>
                  <a:pt x="1083972" y="36882"/>
                  <a:pt x="1084646" y="37101"/>
                  <a:pt x="1085287" y="37371"/>
                </a:cubicBezTo>
                <a:cubicBezTo>
                  <a:pt x="1085287" y="37523"/>
                  <a:pt x="1085320" y="37674"/>
                  <a:pt x="1085354" y="37826"/>
                </a:cubicBezTo>
                <a:cubicBezTo>
                  <a:pt x="1086213" y="37860"/>
                  <a:pt x="1086904" y="37759"/>
                  <a:pt x="1087747" y="38062"/>
                </a:cubicBezTo>
                <a:cubicBezTo>
                  <a:pt x="1088016" y="38146"/>
                  <a:pt x="1088471" y="38601"/>
                  <a:pt x="1088707" y="38433"/>
                </a:cubicBezTo>
                <a:cubicBezTo>
                  <a:pt x="1088707" y="38770"/>
                  <a:pt x="1088101" y="38837"/>
                  <a:pt x="1088134" y="39107"/>
                </a:cubicBezTo>
                <a:cubicBezTo>
                  <a:pt x="1088168" y="39309"/>
                  <a:pt x="1089196" y="39292"/>
                  <a:pt x="1089398" y="39309"/>
                </a:cubicBezTo>
                <a:cubicBezTo>
                  <a:pt x="1090190" y="39376"/>
                  <a:pt x="1091033" y="39646"/>
                  <a:pt x="1091016" y="40573"/>
                </a:cubicBezTo>
                <a:cubicBezTo>
                  <a:pt x="1090847" y="40640"/>
                  <a:pt x="1090106" y="40707"/>
                  <a:pt x="1089988" y="40893"/>
                </a:cubicBezTo>
                <a:cubicBezTo>
                  <a:pt x="1089718" y="41398"/>
                  <a:pt x="1091151" y="41213"/>
                  <a:pt x="1091302" y="41213"/>
                </a:cubicBezTo>
                <a:cubicBezTo>
                  <a:pt x="1092044" y="41196"/>
                  <a:pt x="1093324" y="41263"/>
                  <a:pt x="1093543" y="42123"/>
                </a:cubicBezTo>
                <a:cubicBezTo>
                  <a:pt x="1093223" y="42359"/>
                  <a:pt x="1092785" y="42207"/>
                  <a:pt x="1092448" y="42089"/>
                </a:cubicBezTo>
                <a:cubicBezTo>
                  <a:pt x="1091892" y="41921"/>
                  <a:pt x="1091285" y="42022"/>
                  <a:pt x="1090712" y="41870"/>
                </a:cubicBezTo>
                <a:cubicBezTo>
                  <a:pt x="1089718" y="41600"/>
                  <a:pt x="1088775" y="40977"/>
                  <a:pt x="1087747" y="41011"/>
                </a:cubicBezTo>
                <a:cubicBezTo>
                  <a:pt x="1087629" y="41567"/>
                  <a:pt x="1088252" y="41668"/>
                  <a:pt x="1088657" y="41735"/>
                </a:cubicBezTo>
                <a:cubicBezTo>
                  <a:pt x="1089263" y="41836"/>
                  <a:pt x="1089853" y="42005"/>
                  <a:pt x="1090409" y="42241"/>
                </a:cubicBezTo>
                <a:cubicBezTo>
                  <a:pt x="1091184" y="42578"/>
                  <a:pt x="1091774" y="43083"/>
                  <a:pt x="1092583" y="43353"/>
                </a:cubicBezTo>
                <a:cubicBezTo>
                  <a:pt x="1093105" y="43521"/>
                  <a:pt x="1093695" y="43454"/>
                  <a:pt x="1094200" y="43673"/>
                </a:cubicBezTo>
                <a:cubicBezTo>
                  <a:pt x="1094301" y="43437"/>
                  <a:pt x="1094083" y="43252"/>
                  <a:pt x="1094184" y="43050"/>
                </a:cubicBezTo>
                <a:cubicBezTo>
                  <a:pt x="1094369" y="43083"/>
                  <a:pt x="1094369" y="43252"/>
                  <a:pt x="1094537" y="43353"/>
                </a:cubicBezTo>
                <a:cubicBezTo>
                  <a:pt x="1094756" y="43454"/>
                  <a:pt x="1095077" y="43370"/>
                  <a:pt x="1095329" y="43437"/>
                </a:cubicBezTo>
                <a:cubicBezTo>
                  <a:pt x="1095885" y="43589"/>
                  <a:pt x="1096290" y="44195"/>
                  <a:pt x="1096812" y="44313"/>
                </a:cubicBezTo>
                <a:cubicBezTo>
                  <a:pt x="1096408" y="44414"/>
                  <a:pt x="1095953" y="44549"/>
                  <a:pt x="1095532" y="44448"/>
                </a:cubicBezTo>
                <a:cubicBezTo>
                  <a:pt x="1095447" y="44600"/>
                  <a:pt x="1095464" y="44684"/>
                  <a:pt x="1095532" y="44768"/>
                </a:cubicBezTo>
                <a:cubicBezTo>
                  <a:pt x="1096694" y="44903"/>
                  <a:pt x="1097924" y="45746"/>
                  <a:pt x="1098902" y="46217"/>
                </a:cubicBezTo>
                <a:cubicBezTo>
                  <a:pt x="1099458" y="46487"/>
                  <a:pt x="1100132" y="46672"/>
                  <a:pt x="1100637" y="47009"/>
                </a:cubicBezTo>
                <a:cubicBezTo>
                  <a:pt x="1101058" y="47296"/>
                  <a:pt x="1101362" y="47784"/>
                  <a:pt x="1101867" y="47970"/>
                </a:cubicBezTo>
                <a:cubicBezTo>
                  <a:pt x="1102895" y="48324"/>
                  <a:pt x="1103485" y="47549"/>
                  <a:pt x="1103873" y="46757"/>
                </a:cubicBezTo>
                <a:cubicBezTo>
                  <a:pt x="1104344" y="46757"/>
                  <a:pt x="1105490" y="47279"/>
                  <a:pt x="1105878" y="47599"/>
                </a:cubicBezTo>
                <a:cubicBezTo>
                  <a:pt x="1106147" y="47801"/>
                  <a:pt x="1106147" y="48088"/>
                  <a:pt x="1106366" y="48324"/>
                </a:cubicBezTo>
                <a:cubicBezTo>
                  <a:pt x="1106552" y="48526"/>
                  <a:pt x="1107175" y="48913"/>
                  <a:pt x="1107462" y="48880"/>
                </a:cubicBezTo>
                <a:cubicBezTo>
                  <a:pt x="1108203" y="48745"/>
                  <a:pt x="1107917" y="47094"/>
                  <a:pt x="1107815" y="46605"/>
                </a:cubicBezTo>
                <a:cubicBezTo>
                  <a:pt x="1106956" y="46116"/>
                  <a:pt x="1106484" y="45914"/>
                  <a:pt x="1106130" y="44937"/>
                </a:cubicBezTo>
                <a:cubicBezTo>
                  <a:pt x="1105861" y="44179"/>
                  <a:pt x="1105423" y="42342"/>
                  <a:pt x="1106788" y="43066"/>
                </a:cubicBezTo>
                <a:cubicBezTo>
                  <a:pt x="1107377" y="43387"/>
                  <a:pt x="1107714" y="43976"/>
                  <a:pt x="1108304" y="44263"/>
                </a:cubicBezTo>
                <a:cubicBezTo>
                  <a:pt x="1109450" y="44836"/>
                  <a:pt x="1110882" y="44987"/>
                  <a:pt x="1112112" y="45375"/>
                </a:cubicBezTo>
                <a:cubicBezTo>
                  <a:pt x="1112904" y="45611"/>
                  <a:pt x="1114101" y="46083"/>
                  <a:pt x="1114960" y="45830"/>
                </a:cubicBezTo>
                <a:cubicBezTo>
                  <a:pt x="1115583" y="45661"/>
                  <a:pt x="1115550" y="45392"/>
                  <a:pt x="1115685" y="44735"/>
                </a:cubicBezTo>
                <a:cubicBezTo>
                  <a:pt x="1116156" y="44718"/>
                  <a:pt x="1116527" y="45004"/>
                  <a:pt x="1116982" y="45004"/>
                </a:cubicBezTo>
                <a:cubicBezTo>
                  <a:pt x="1117370" y="45004"/>
                  <a:pt x="1117589" y="44802"/>
                  <a:pt x="1117926" y="44718"/>
                </a:cubicBezTo>
                <a:cubicBezTo>
                  <a:pt x="1118819" y="44532"/>
                  <a:pt x="1120352" y="44768"/>
                  <a:pt x="1121178" y="45088"/>
                </a:cubicBezTo>
                <a:cubicBezTo>
                  <a:pt x="1121835" y="45324"/>
                  <a:pt x="1122340" y="45594"/>
                  <a:pt x="1123082" y="45678"/>
                </a:cubicBezTo>
                <a:cubicBezTo>
                  <a:pt x="1123806" y="45762"/>
                  <a:pt x="1124413" y="45796"/>
                  <a:pt x="1125087" y="46083"/>
                </a:cubicBezTo>
                <a:cubicBezTo>
                  <a:pt x="1125710" y="46352"/>
                  <a:pt x="1126351" y="46689"/>
                  <a:pt x="1127042" y="46588"/>
                </a:cubicBezTo>
                <a:cubicBezTo>
                  <a:pt x="1127126" y="46032"/>
                  <a:pt x="1126991" y="45628"/>
                  <a:pt x="1126351" y="45628"/>
                </a:cubicBezTo>
                <a:cubicBezTo>
                  <a:pt x="1126570" y="45392"/>
                  <a:pt x="1126941" y="45274"/>
                  <a:pt x="1127278" y="45206"/>
                </a:cubicBezTo>
                <a:cubicBezTo>
                  <a:pt x="1126924" y="45257"/>
                  <a:pt x="1125576" y="45072"/>
                  <a:pt x="1126199" y="44499"/>
                </a:cubicBezTo>
                <a:cubicBezTo>
                  <a:pt x="1126486" y="44263"/>
                  <a:pt x="1127042" y="44583"/>
                  <a:pt x="1127328" y="44600"/>
                </a:cubicBezTo>
                <a:cubicBezTo>
                  <a:pt x="1127564" y="44617"/>
                  <a:pt x="1127850" y="44499"/>
                  <a:pt x="1127968" y="44499"/>
                </a:cubicBezTo>
                <a:cubicBezTo>
                  <a:pt x="1128541" y="44482"/>
                  <a:pt x="1128828" y="44937"/>
                  <a:pt x="1129451" y="45088"/>
                </a:cubicBezTo>
                <a:cubicBezTo>
                  <a:pt x="1129957" y="45206"/>
                  <a:pt x="1131591" y="45274"/>
                  <a:pt x="1131996" y="45072"/>
                </a:cubicBezTo>
                <a:cubicBezTo>
                  <a:pt x="1131254" y="43370"/>
                  <a:pt x="1130226" y="44229"/>
                  <a:pt x="1128996" y="43622"/>
                </a:cubicBezTo>
                <a:cubicBezTo>
                  <a:pt x="1128558" y="43403"/>
                  <a:pt x="1128440" y="43151"/>
                  <a:pt x="1127817" y="43319"/>
                </a:cubicBezTo>
                <a:cubicBezTo>
                  <a:pt x="1127901" y="42831"/>
                  <a:pt x="1128592" y="42544"/>
                  <a:pt x="1128390" y="42089"/>
                </a:cubicBezTo>
                <a:cubicBezTo>
                  <a:pt x="1128575" y="42005"/>
                  <a:pt x="1128676" y="41836"/>
                  <a:pt x="1128895" y="41836"/>
                </a:cubicBezTo>
                <a:cubicBezTo>
                  <a:pt x="1128103" y="41651"/>
                  <a:pt x="1127261" y="41786"/>
                  <a:pt x="1126536" y="42005"/>
                </a:cubicBezTo>
                <a:cubicBezTo>
                  <a:pt x="1126132" y="42140"/>
                  <a:pt x="1125592" y="42376"/>
                  <a:pt x="1125070" y="41887"/>
                </a:cubicBezTo>
                <a:cubicBezTo>
                  <a:pt x="1124868" y="41702"/>
                  <a:pt x="1124582" y="41314"/>
                  <a:pt x="1124716" y="40926"/>
                </a:cubicBezTo>
                <a:cubicBezTo>
                  <a:pt x="1125003" y="40050"/>
                  <a:pt x="1126502" y="40370"/>
                  <a:pt x="1127143" y="40589"/>
                </a:cubicBezTo>
                <a:cubicBezTo>
                  <a:pt x="1127598" y="40758"/>
                  <a:pt x="1128693" y="41280"/>
                  <a:pt x="1129030" y="40724"/>
                </a:cubicBezTo>
                <a:cubicBezTo>
                  <a:pt x="1129620" y="39781"/>
                  <a:pt x="1127126" y="39797"/>
                  <a:pt x="1126941" y="39090"/>
                </a:cubicBezTo>
                <a:cubicBezTo>
                  <a:pt x="1126620" y="37927"/>
                  <a:pt x="1128693" y="39056"/>
                  <a:pt x="1129030" y="39073"/>
                </a:cubicBezTo>
                <a:cubicBezTo>
                  <a:pt x="1129586" y="39123"/>
                  <a:pt x="1130125" y="38904"/>
                  <a:pt x="1130681" y="38938"/>
                </a:cubicBezTo>
                <a:cubicBezTo>
                  <a:pt x="1131878" y="39039"/>
                  <a:pt x="1133007" y="39208"/>
                  <a:pt x="1134237" y="39208"/>
                </a:cubicBezTo>
                <a:cubicBezTo>
                  <a:pt x="1136377" y="39208"/>
                  <a:pt x="1138466" y="39629"/>
                  <a:pt x="1140589" y="39696"/>
                </a:cubicBezTo>
                <a:cubicBezTo>
                  <a:pt x="1141819" y="39747"/>
                  <a:pt x="1143033" y="39797"/>
                  <a:pt x="1144263" y="39899"/>
                </a:cubicBezTo>
                <a:cubicBezTo>
                  <a:pt x="1145021" y="39966"/>
                  <a:pt x="1146082" y="39764"/>
                  <a:pt x="1146352" y="40589"/>
                </a:cubicBezTo>
                <a:cubicBezTo>
                  <a:pt x="1145678" y="40724"/>
                  <a:pt x="1144094" y="40303"/>
                  <a:pt x="1143487" y="40792"/>
                </a:cubicBezTo>
                <a:cubicBezTo>
                  <a:pt x="1143268" y="40960"/>
                  <a:pt x="1143386" y="41196"/>
                  <a:pt x="1143235" y="41348"/>
                </a:cubicBezTo>
                <a:cubicBezTo>
                  <a:pt x="1142915" y="41735"/>
                  <a:pt x="1142409" y="41803"/>
                  <a:pt x="1142021" y="42106"/>
                </a:cubicBezTo>
                <a:cubicBezTo>
                  <a:pt x="1142510" y="43050"/>
                  <a:pt x="1144145" y="42763"/>
                  <a:pt x="1144920" y="42443"/>
                </a:cubicBezTo>
                <a:cubicBezTo>
                  <a:pt x="1146268" y="41887"/>
                  <a:pt x="1147279" y="41651"/>
                  <a:pt x="1148778" y="41702"/>
                </a:cubicBezTo>
                <a:cubicBezTo>
                  <a:pt x="1149284" y="41718"/>
                  <a:pt x="1149503" y="41567"/>
                  <a:pt x="1149655" y="42089"/>
                </a:cubicBezTo>
                <a:cubicBezTo>
                  <a:pt x="1149773" y="42527"/>
                  <a:pt x="1149587" y="42847"/>
                  <a:pt x="1149099" y="42881"/>
                </a:cubicBezTo>
                <a:cubicBezTo>
                  <a:pt x="1148711" y="42915"/>
                  <a:pt x="1148239" y="42527"/>
                  <a:pt x="1147835" y="42477"/>
                </a:cubicBezTo>
                <a:cubicBezTo>
                  <a:pt x="1147970" y="43083"/>
                  <a:pt x="1148088" y="43370"/>
                  <a:pt x="1147279" y="43403"/>
                </a:cubicBezTo>
                <a:cubicBezTo>
                  <a:pt x="1147228" y="43875"/>
                  <a:pt x="1147279" y="44212"/>
                  <a:pt x="1147717" y="44414"/>
                </a:cubicBezTo>
                <a:cubicBezTo>
                  <a:pt x="1148256" y="44650"/>
                  <a:pt x="1148307" y="44330"/>
                  <a:pt x="1148677" y="44195"/>
                </a:cubicBezTo>
                <a:cubicBezTo>
                  <a:pt x="1149014" y="44061"/>
                  <a:pt x="1149436" y="44111"/>
                  <a:pt x="1149739" y="43943"/>
                </a:cubicBezTo>
                <a:cubicBezTo>
                  <a:pt x="1150396" y="43572"/>
                  <a:pt x="1150042" y="42948"/>
                  <a:pt x="1150346" y="42494"/>
                </a:cubicBezTo>
                <a:cubicBezTo>
                  <a:pt x="1150565" y="42123"/>
                  <a:pt x="1152688" y="41516"/>
                  <a:pt x="1153294" y="41550"/>
                </a:cubicBezTo>
                <a:cubicBezTo>
                  <a:pt x="1153328" y="41550"/>
                  <a:pt x="1153362" y="41567"/>
                  <a:pt x="1153395" y="41567"/>
                </a:cubicBezTo>
                <a:cubicBezTo>
                  <a:pt x="1154390" y="40910"/>
                  <a:pt x="1156546" y="41297"/>
                  <a:pt x="1157473" y="41533"/>
                </a:cubicBezTo>
                <a:cubicBezTo>
                  <a:pt x="1157726" y="41600"/>
                  <a:pt x="1163084" y="42763"/>
                  <a:pt x="1163084" y="43252"/>
                </a:cubicBezTo>
                <a:cubicBezTo>
                  <a:pt x="1163084" y="44128"/>
                  <a:pt x="1161467" y="43454"/>
                  <a:pt x="1161096" y="43437"/>
                </a:cubicBezTo>
                <a:cubicBezTo>
                  <a:pt x="1160456" y="44482"/>
                  <a:pt x="1163354" y="44532"/>
                  <a:pt x="1163876" y="44532"/>
                </a:cubicBezTo>
                <a:cubicBezTo>
                  <a:pt x="1165056" y="44532"/>
                  <a:pt x="1165848" y="45105"/>
                  <a:pt x="1166977" y="45156"/>
                </a:cubicBezTo>
                <a:cubicBezTo>
                  <a:pt x="1167162" y="45594"/>
                  <a:pt x="1167061" y="46015"/>
                  <a:pt x="1166825" y="46369"/>
                </a:cubicBezTo>
                <a:cubicBezTo>
                  <a:pt x="1167583" y="46588"/>
                  <a:pt x="1167920" y="45661"/>
                  <a:pt x="1168645" y="45560"/>
                </a:cubicBezTo>
                <a:cubicBezTo>
                  <a:pt x="1169892" y="45392"/>
                  <a:pt x="1171627" y="45847"/>
                  <a:pt x="1172891" y="46234"/>
                </a:cubicBezTo>
                <a:cubicBezTo>
                  <a:pt x="1173447" y="46403"/>
                  <a:pt x="1174121" y="46656"/>
                  <a:pt x="1174610" y="47026"/>
                </a:cubicBezTo>
                <a:cubicBezTo>
                  <a:pt x="1174458" y="47212"/>
                  <a:pt x="1174273" y="47380"/>
                  <a:pt x="1174054" y="47515"/>
                </a:cubicBezTo>
                <a:cubicBezTo>
                  <a:pt x="1174812" y="47784"/>
                  <a:pt x="1175823" y="47212"/>
                  <a:pt x="1176683" y="47414"/>
                </a:cubicBezTo>
                <a:cubicBezTo>
                  <a:pt x="1177289" y="47565"/>
                  <a:pt x="1177811" y="47970"/>
                  <a:pt x="1178452" y="48105"/>
                </a:cubicBezTo>
                <a:cubicBezTo>
                  <a:pt x="1179176" y="48256"/>
                  <a:pt x="1179951" y="48189"/>
                  <a:pt x="1180693" y="48189"/>
                </a:cubicBezTo>
                <a:cubicBezTo>
                  <a:pt x="1182108" y="48189"/>
                  <a:pt x="1183423" y="48290"/>
                  <a:pt x="1184754" y="47768"/>
                </a:cubicBezTo>
                <a:cubicBezTo>
                  <a:pt x="1186995" y="46891"/>
                  <a:pt x="1189472" y="47296"/>
                  <a:pt x="1191831" y="47296"/>
                </a:cubicBezTo>
                <a:cubicBezTo>
                  <a:pt x="1194392" y="47279"/>
                  <a:pt x="1196835" y="47447"/>
                  <a:pt x="1199329" y="48105"/>
                </a:cubicBezTo>
                <a:cubicBezTo>
                  <a:pt x="1200441" y="48408"/>
                  <a:pt x="1201520" y="48762"/>
                  <a:pt x="1202632" y="49082"/>
                </a:cubicBezTo>
                <a:cubicBezTo>
                  <a:pt x="1203188" y="49234"/>
                  <a:pt x="1203896" y="49335"/>
                  <a:pt x="1204351" y="49705"/>
                </a:cubicBezTo>
                <a:cubicBezTo>
                  <a:pt x="1204705" y="49975"/>
                  <a:pt x="1204873" y="50346"/>
                  <a:pt x="1205244" y="50598"/>
                </a:cubicBezTo>
                <a:cubicBezTo>
                  <a:pt x="1205699" y="50902"/>
                  <a:pt x="1205884" y="51003"/>
                  <a:pt x="1206255" y="51407"/>
                </a:cubicBezTo>
                <a:cubicBezTo>
                  <a:pt x="1207283" y="52587"/>
                  <a:pt x="1208310" y="52705"/>
                  <a:pt x="1209692" y="52958"/>
                </a:cubicBezTo>
                <a:cubicBezTo>
                  <a:pt x="1210619" y="53126"/>
                  <a:pt x="1211344" y="53480"/>
                  <a:pt x="1212203" y="53901"/>
                </a:cubicBezTo>
                <a:cubicBezTo>
                  <a:pt x="1212927" y="54238"/>
                  <a:pt x="1213719" y="54508"/>
                  <a:pt x="1214360" y="54963"/>
                </a:cubicBezTo>
                <a:cubicBezTo>
                  <a:pt x="1215388" y="55721"/>
                  <a:pt x="1216786" y="55468"/>
                  <a:pt x="1217342" y="56648"/>
                </a:cubicBezTo>
                <a:cubicBezTo>
                  <a:pt x="1217646" y="57271"/>
                  <a:pt x="1217797" y="58754"/>
                  <a:pt x="1218758" y="58535"/>
                </a:cubicBezTo>
                <a:cubicBezTo>
                  <a:pt x="1220493" y="58147"/>
                  <a:pt x="1215489" y="54541"/>
                  <a:pt x="1217056" y="53564"/>
                </a:cubicBezTo>
                <a:cubicBezTo>
                  <a:pt x="1217359" y="53362"/>
                  <a:pt x="1217814" y="53733"/>
                  <a:pt x="1218185" y="53699"/>
                </a:cubicBezTo>
                <a:cubicBezTo>
                  <a:pt x="1218657" y="53682"/>
                  <a:pt x="1219162" y="53311"/>
                  <a:pt x="1219668" y="53244"/>
                </a:cubicBezTo>
                <a:cubicBezTo>
                  <a:pt x="1220123" y="53160"/>
                  <a:pt x="1220662" y="53193"/>
                  <a:pt x="1221134" y="53227"/>
                </a:cubicBezTo>
                <a:cubicBezTo>
                  <a:pt x="1222397" y="53311"/>
                  <a:pt x="1223745" y="53396"/>
                  <a:pt x="1225043" y="53497"/>
                </a:cubicBezTo>
                <a:cubicBezTo>
                  <a:pt x="1225329" y="53530"/>
                  <a:pt x="1225750" y="53514"/>
                  <a:pt x="1226104" y="53598"/>
                </a:cubicBezTo>
                <a:cubicBezTo>
                  <a:pt x="1226307" y="53497"/>
                  <a:pt x="1226509" y="53412"/>
                  <a:pt x="1226711" y="53362"/>
                </a:cubicBezTo>
                <a:cubicBezTo>
                  <a:pt x="1227840" y="53042"/>
                  <a:pt x="1229003" y="53429"/>
                  <a:pt x="1230165" y="53497"/>
                </a:cubicBezTo>
                <a:cubicBezTo>
                  <a:pt x="1231109" y="53547"/>
                  <a:pt x="1232272" y="54070"/>
                  <a:pt x="1233198" y="53901"/>
                </a:cubicBezTo>
                <a:cubicBezTo>
                  <a:pt x="1234041" y="53766"/>
                  <a:pt x="1233586" y="52823"/>
                  <a:pt x="1234428" y="52671"/>
                </a:cubicBezTo>
                <a:cubicBezTo>
                  <a:pt x="1234900" y="52587"/>
                  <a:pt x="1235524" y="52974"/>
                  <a:pt x="1235945" y="53126"/>
                </a:cubicBezTo>
                <a:cubicBezTo>
                  <a:pt x="1236602" y="53328"/>
                  <a:pt x="1237242" y="53547"/>
                  <a:pt x="1237900" y="53766"/>
                </a:cubicBezTo>
                <a:cubicBezTo>
                  <a:pt x="1238270" y="53901"/>
                  <a:pt x="1238472" y="53901"/>
                  <a:pt x="1238742" y="54188"/>
                </a:cubicBezTo>
                <a:cubicBezTo>
                  <a:pt x="1239146" y="54575"/>
                  <a:pt x="1239281" y="55047"/>
                  <a:pt x="1239770" y="55384"/>
                </a:cubicBezTo>
                <a:cubicBezTo>
                  <a:pt x="1241354" y="56513"/>
                  <a:pt x="1242685" y="55721"/>
                  <a:pt x="1244370" y="56007"/>
                </a:cubicBezTo>
                <a:cubicBezTo>
                  <a:pt x="1246005" y="56311"/>
                  <a:pt x="1247723" y="58046"/>
                  <a:pt x="1249324" y="57204"/>
                </a:cubicBezTo>
                <a:cubicBezTo>
                  <a:pt x="1251481" y="56041"/>
                  <a:pt x="1248431" y="55536"/>
                  <a:pt x="1247386" y="55165"/>
                </a:cubicBezTo>
                <a:cubicBezTo>
                  <a:pt x="1246561" y="54845"/>
                  <a:pt x="1245668" y="54188"/>
                  <a:pt x="1244977" y="53665"/>
                </a:cubicBezTo>
                <a:cubicBezTo>
                  <a:pt x="1244454" y="53278"/>
                  <a:pt x="1244016" y="52637"/>
                  <a:pt x="1243258" y="52958"/>
                </a:cubicBezTo>
                <a:cubicBezTo>
                  <a:pt x="1243073" y="52351"/>
                  <a:pt x="1243325" y="52317"/>
                  <a:pt x="1242820" y="51879"/>
                </a:cubicBezTo>
                <a:cubicBezTo>
                  <a:pt x="1242500" y="51593"/>
                  <a:pt x="1242011" y="51660"/>
                  <a:pt x="1242045" y="51104"/>
                </a:cubicBezTo>
                <a:cubicBezTo>
                  <a:pt x="1243561" y="49554"/>
                  <a:pt x="1245583" y="50986"/>
                  <a:pt x="1247268" y="51475"/>
                </a:cubicBezTo>
                <a:cubicBezTo>
                  <a:pt x="1248330" y="51795"/>
                  <a:pt x="1249375" y="51997"/>
                  <a:pt x="1250470" y="52048"/>
                </a:cubicBezTo>
                <a:cubicBezTo>
                  <a:pt x="1251060" y="52064"/>
                  <a:pt x="1251818" y="52284"/>
                  <a:pt x="1252374" y="52115"/>
                </a:cubicBezTo>
                <a:cubicBezTo>
                  <a:pt x="1253132" y="51879"/>
                  <a:pt x="1253520" y="51323"/>
                  <a:pt x="1254447" y="51458"/>
                </a:cubicBezTo>
                <a:cubicBezTo>
                  <a:pt x="1255727" y="51643"/>
                  <a:pt x="1256940" y="52064"/>
                  <a:pt x="1258255" y="52149"/>
                </a:cubicBezTo>
                <a:cubicBezTo>
                  <a:pt x="1259434" y="52233"/>
                  <a:pt x="1260614" y="52250"/>
                  <a:pt x="1261810" y="52250"/>
                </a:cubicBezTo>
                <a:cubicBezTo>
                  <a:pt x="1262552" y="52250"/>
                  <a:pt x="1263276" y="52115"/>
                  <a:pt x="1264034" y="52098"/>
                </a:cubicBezTo>
                <a:cubicBezTo>
                  <a:pt x="1265871" y="52081"/>
                  <a:pt x="1267725" y="53210"/>
                  <a:pt x="1269443" y="53766"/>
                </a:cubicBezTo>
                <a:cubicBezTo>
                  <a:pt x="1272021" y="54575"/>
                  <a:pt x="1274717" y="54946"/>
                  <a:pt x="1277312" y="55654"/>
                </a:cubicBezTo>
                <a:cubicBezTo>
                  <a:pt x="1279537" y="56260"/>
                  <a:pt x="1281559" y="56429"/>
                  <a:pt x="1283850" y="56547"/>
                </a:cubicBezTo>
                <a:cubicBezTo>
                  <a:pt x="1284962" y="56597"/>
                  <a:pt x="1286293" y="56614"/>
                  <a:pt x="1287321" y="57136"/>
                </a:cubicBezTo>
                <a:cubicBezTo>
                  <a:pt x="1287507" y="57237"/>
                  <a:pt x="1287726" y="57423"/>
                  <a:pt x="1287911" y="57490"/>
                </a:cubicBezTo>
                <a:cubicBezTo>
                  <a:pt x="1288316" y="57676"/>
                  <a:pt x="1288821" y="57625"/>
                  <a:pt x="1289327" y="57709"/>
                </a:cubicBezTo>
                <a:cubicBezTo>
                  <a:pt x="1289798" y="57777"/>
                  <a:pt x="1289933" y="57911"/>
                  <a:pt x="1290321" y="58131"/>
                </a:cubicBezTo>
                <a:cubicBezTo>
                  <a:pt x="1291096" y="58552"/>
                  <a:pt x="1291719" y="58602"/>
                  <a:pt x="1292562" y="58737"/>
                </a:cubicBezTo>
                <a:cubicBezTo>
                  <a:pt x="1293421" y="58872"/>
                  <a:pt x="1294297" y="59293"/>
                  <a:pt x="1295157" y="59681"/>
                </a:cubicBezTo>
                <a:cubicBezTo>
                  <a:pt x="1295477" y="59765"/>
                  <a:pt x="1295780" y="59849"/>
                  <a:pt x="1296067" y="59849"/>
                </a:cubicBezTo>
                <a:cubicBezTo>
                  <a:pt x="1297196" y="59917"/>
                  <a:pt x="1298240" y="59934"/>
                  <a:pt x="1299336" y="60271"/>
                </a:cubicBezTo>
                <a:cubicBezTo>
                  <a:pt x="1300431" y="60591"/>
                  <a:pt x="1301459" y="61147"/>
                  <a:pt x="1302554" y="61467"/>
                </a:cubicBezTo>
                <a:cubicBezTo>
                  <a:pt x="1303177" y="61652"/>
                  <a:pt x="1303852" y="61804"/>
                  <a:pt x="1304475" y="61922"/>
                </a:cubicBezTo>
                <a:cubicBezTo>
                  <a:pt x="1305065" y="62023"/>
                  <a:pt x="1306160" y="62107"/>
                  <a:pt x="1306649" y="62478"/>
                </a:cubicBezTo>
                <a:cubicBezTo>
                  <a:pt x="1307255" y="62933"/>
                  <a:pt x="1307390" y="64011"/>
                  <a:pt x="1308570" y="63506"/>
                </a:cubicBezTo>
                <a:cubicBezTo>
                  <a:pt x="1309176" y="63253"/>
                  <a:pt x="1308839" y="62478"/>
                  <a:pt x="1309564" y="62882"/>
                </a:cubicBezTo>
                <a:cubicBezTo>
                  <a:pt x="1310052" y="63135"/>
                  <a:pt x="1310507" y="63742"/>
                  <a:pt x="1311030" y="64062"/>
                </a:cubicBezTo>
                <a:cubicBezTo>
                  <a:pt x="1311603" y="64416"/>
                  <a:pt x="1312226" y="64551"/>
                  <a:pt x="1312816" y="64871"/>
                </a:cubicBezTo>
                <a:cubicBezTo>
                  <a:pt x="1313524" y="65241"/>
                  <a:pt x="1313793" y="65764"/>
                  <a:pt x="1313389" y="66539"/>
                </a:cubicBezTo>
                <a:cubicBezTo>
                  <a:pt x="1314046" y="66943"/>
                  <a:pt x="1314922" y="66994"/>
                  <a:pt x="1315630" y="67331"/>
                </a:cubicBezTo>
                <a:cubicBezTo>
                  <a:pt x="1316085" y="67567"/>
                  <a:pt x="1316405" y="67954"/>
                  <a:pt x="1316843" y="68190"/>
                </a:cubicBezTo>
                <a:cubicBezTo>
                  <a:pt x="1317483" y="68527"/>
                  <a:pt x="1317568" y="68325"/>
                  <a:pt x="1318225" y="68106"/>
                </a:cubicBezTo>
                <a:cubicBezTo>
                  <a:pt x="1318090" y="67803"/>
                  <a:pt x="1317652" y="67112"/>
                  <a:pt x="1318208" y="67011"/>
                </a:cubicBezTo>
                <a:cubicBezTo>
                  <a:pt x="1318781" y="66926"/>
                  <a:pt x="1318730" y="67904"/>
                  <a:pt x="1318966" y="68207"/>
                </a:cubicBezTo>
                <a:cubicBezTo>
                  <a:pt x="1319826" y="69319"/>
                  <a:pt x="1320769" y="67887"/>
                  <a:pt x="1319455" y="67196"/>
                </a:cubicBezTo>
                <a:cubicBezTo>
                  <a:pt x="1318714" y="66792"/>
                  <a:pt x="1317820" y="66455"/>
                  <a:pt x="1317012" y="66134"/>
                </a:cubicBezTo>
                <a:cubicBezTo>
                  <a:pt x="1316304" y="65831"/>
                  <a:pt x="1315748" y="65528"/>
                  <a:pt x="1315108" y="65056"/>
                </a:cubicBezTo>
                <a:cubicBezTo>
                  <a:pt x="1314669" y="64719"/>
                  <a:pt x="1314265" y="64652"/>
                  <a:pt x="1313793" y="64382"/>
                </a:cubicBezTo>
                <a:cubicBezTo>
                  <a:pt x="1314282" y="63253"/>
                  <a:pt x="1316388" y="64281"/>
                  <a:pt x="1317163" y="64534"/>
                </a:cubicBezTo>
                <a:cubicBezTo>
                  <a:pt x="1317247" y="64551"/>
                  <a:pt x="1317568" y="64551"/>
                  <a:pt x="1317652" y="64601"/>
                </a:cubicBezTo>
                <a:cubicBezTo>
                  <a:pt x="1317787" y="64685"/>
                  <a:pt x="1317804" y="64955"/>
                  <a:pt x="1317938" y="65022"/>
                </a:cubicBezTo>
                <a:cubicBezTo>
                  <a:pt x="1318275" y="65225"/>
                  <a:pt x="1318191" y="65309"/>
                  <a:pt x="1318629" y="65225"/>
                </a:cubicBezTo>
                <a:cubicBezTo>
                  <a:pt x="1318882" y="65191"/>
                  <a:pt x="1319000" y="64955"/>
                  <a:pt x="1319269" y="64888"/>
                </a:cubicBezTo>
                <a:cubicBezTo>
                  <a:pt x="1319640" y="64820"/>
                  <a:pt x="1319994" y="64972"/>
                  <a:pt x="1320348" y="65022"/>
                </a:cubicBezTo>
                <a:cubicBezTo>
                  <a:pt x="1322471" y="65258"/>
                  <a:pt x="1324560" y="65578"/>
                  <a:pt x="1326633" y="66134"/>
                </a:cubicBezTo>
                <a:cubicBezTo>
                  <a:pt x="1328301" y="66606"/>
                  <a:pt x="1329969" y="67078"/>
                  <a:pt x="1331621" y="67550"/>
                </a:cubicBezTo>
                <a:cubicBezTo>
                  <a:pt x="1332312" y="67735"/>
                  <a:pt x="1332901" y="68308"/>
                  <a:pt x="1333525" y="68477"/>
                </a:cubicBezTo>
                <a:cubicBezTo>
                  <a:pt x="1334131" y="68628"/>
                  <a:pt x="1334519" y="68173"/>
                  <a:pt x="1335058" y="68527"/>
                </a:cubicBezTo>
                <a:cubicBezTo>
                  <a:pt x="1335496" y="68797"/>
                  <a:pt x="1335597" y="69302"/>
                  <a:pt x="1336153" y="69454"/>
                </a:cubicBezTo>
                <a:cubicBezTo>
                  <a:pt x="1335918" y="69774"/>
                  <a:pt x="1335378" y="69976"/>
                  <a:pt x="1334991" y="70145"/>
                </a:cubicBezTo>
                <a:cubicBezTo>
                  <a:pt x="1335244" y="70701"/>
                  <a:pt x="1336120" y="71105"/>
                  <a:pt x="1334940" y="71156"/>
                </a:cubicBezTo>
                <a:cubicBezTo>
                  <a:pt x="1333997" y="71206"/>
                  <a:pt x="1332969" y="70633"/>
                  <a:pt x="1331991" y="70583"/>
                </a:cubicBezTo>
                <a:cubicBezTo>
                  <a:pt x="1332767" y="71375"/>
                  <a:pt x="1334350" y="71223"/>
                  <a:pt x="1335109" y="72066"/>
                </a:cubicBezTo>
                <a:cubicBezTo>
                  <a:pt x="1333845" y="73110"/>
                  <a:pt x="1332716" y="71678"/>
                  <a:pt x="1331452" y="71644"/>
                </a:cubicBezTo>
                <a:cubicBezTo>
                  <a:pt x="1331166" y="71628"/>
                  <a:pt x="1331183" y="71847"/>
                  <a:pt x="1330930" y="71847"/>
                </a:cubicBezTo>
                <a:cubicBezTo>
                  <a:pt x="1330205" y="71813"/>
                  <a:pt x="1329245" y="71190"/>
                  <a:pt x="1328554" y="70954"/>
                </a:cubicBezTo>
                <a:cubicBezTo>
                  <a:pt x="1328301" y="71897"/>
                  <a:pt x="1329835" y="72386"/>
                  <a:pt x="1330559" y="72487"/>
                </a:cubicBezTo>
                <a:cubicBezTo>
                  <a:pt x="1331082" y="72554"/>
                  <a:pt x="1332278" y="72554"/>
                  <a:pt x="1331570" y="73397"/>
                </a:cubicBezTo>
                <a:cubicBezTo>
                  <a:pt x="1331924" y="73852"/>
                  <a:pt x="1332649" y="73313"/>
                  <a:pt x="1333053" y="73582"/>
                </a:cubicBezTo>
                <a:cubicBezTo>
                  <a:pt x="1333340" y="73751"/>
                  <a:pt x="1333120" y="73953"/>
                  <a:pt x="1333306" y="74172"/>
                </a:cubicBezTo>
                <a:cubicBezTo>
                  <a:pt x="1334098" y="75082"/>
                  <a:pt x="1334991" y="74745"/>
                  <a:pt x="1333255" y="75301"/>
                </a:cubicBezTo>
                <a:cubicBezTo>
                  <a:pt x="1333525" y="75722"/>
                  <a:pt x="1334317" y="76042"/>
                  <a:pt x="1334805" y="76076"/>
                </a:cubicBezTo>
                <a:cubicBezTo>
                  <a:pt x="1335092" y="76093"/>
                  <a:pt x="1335429" y="75806"/>
                  <a:pt x="1335648" y="75857"/>
                </a:cubicBezTo>
                <a:cubicBezTo>
                  <a:pt x="1336137" y="75941"/>
                  <a:pt x="1336204" y="76582"/>
                  <a:pt x="1336389" y="77053"/>
                </a:cubicBezTo>
                <a:cubicBezTo>
                  <a:pt x="1336069" y="77037"/>
                  <a:pt x="1335715" y="77121"/>
                  <a:pt x="1335513" y="77222"/>
                </a:cubicBezTo>
                <a:cubicBezTo>
                  <a:pt x="1335564" y="77441"/>
                  <a:pt x="1335530" y="77677"/>
                  <a:pt x="1335597" y="77879"/>
                </a:cubicBezTo>
                <a:cubicBezTo>
                  <a:pt x="1335092" y="78216"/>
                  <a:pt x="1334283" y="77390"/>
                  <a:pt x="1333761" y="77239"/>
                </a:cubicBezTo>
                <a:cubicBezTo>
                  <a:pt x="1333238" y="77070"/>
                  <a:pt x="1333104" y="77188"/>
                  <a:pt x="1332649" y="77256"/>
                </a:cubicBezTo>
                <a:cubicBezTo>
                  <a:pt x="1331874" y="77357"/>
                  <a:pt x="1330155" y="77003"/>
                  <a:pt x="1329346" y="76548"/>
                </a:cubicBezTo>
                <a:cubicBezTo>
                  <a:pt x="1328891" y="76295"/>
                  <a:pt x="1328773" y="76009"/>
                  <a:pt x="1328268" y="75857"/>
                </a:cubicBezTo>
                <a:cubicBezTo>
                  <a:pt x="1326397" y="75267"/>
                  <a:pt x="1324139" y="75469"/>
                  <a:pt x="1322201" y="75250"/>
                </a:cubicBezTo>
                <a:cubicBezTo>
                  <a:pt x="1321207" y="75132"/>
                  <a:pt x="1320415" y="74576"/>
                  <a:pt x="1319472" y="74391"/>
                </a:cubicBezTo>
                <a:cubicBezTo>
                  <a:pt x="1319387" y="74020"/>
                  <a:pt x="1319387" y="73515"/>
                  <a:pt x="1319253" y="73161"/>
                </a:cubicBezTo>
                <a:cubicBezTo>
                  <a:pt x="1318798" y="72032"/>
                  <a:pt x="1316944" y="71864"/>
                  <a:pt x="1315849" y="71678"/>
                </a:cubicBezTo>
                <a:cubicBezTo>
                  <a:pt x="1314248" y="71409"/>
                  <a:pt x="1312614" y="71611"/>
                  <a:pt x="1311030" y="71813"/>
                </a:cubicBezTo>
                <a:cubicBezTo>
                  <a:pt x="1309597" y="71981"/>
                  <a:pt x="1308469" y="71577"/>
                  <a:pt x="1307171" y="71122"/>
                </a:cubicBezTo>
                <a:cubicBezTo>
                  <a:pt x="1306918" y="71038"/>
                  <a:pt x="1306783" y="71072"/>
                  <a:pt x="1306548" y="70954"/>
                </a:cubicBezTo>
                <a:cubicBezTo>
                  <a:pt x="1306244" y="70785"/>
                  <a:pt x="1306025" y="70381"/>
                  <a:pt x="1305688" y="70195"/>
                </a:cubicBezTo>
                <a:cubicBezTo>
                  <a:pt x="1304980" y="69791"/>
                  <a:pt x="1304778" y="69875"/>
                  <a:pt x="1304340" y="69167"/>
                </a:cubicBezTo>
                <a:cubicBezTo>
                  <a:pt x="1304071" y="68696"/>
                  <a:pt x="1302537" y="66977"/>
                  <a:pt x="1301981" y="67584"/>
                </a:cubicBezTo>
                <a:cubicBezTo>
                  <a:pt x="1301829" y="67769"/>
                  <a:pt x="1301964" y="68258"/>
                  <a:pt x="1301981" y="68460"/>
                </a:cubicBezTo>
                <a:cubicBezTo>
                  <a:pt x="1301712" y="68443"/>
                  <a:pt x="1301071" y="68258"/>
                  <a:pt x="1300835" y="68409"/>
                </a:cubicBezTo>
                <a:cubicBezTo>
                  <a:pt x="1299740" y="69016"/>
                  <a:pt x="1301678" y="69673"/>
                  <a:pt x="1302099" y="69892"/>
                </a:cubicBezTo>
                <a:cubicBezTo>
                  <a:pt x="1302975" y="70296"/>
                  <a:pt x="1303801" y="70633"/>
                  <a:pt x="1304475" y="71324"/>
                </a:cubicBezTo>
                <a:cubicBezTo>
                  <a:pt x="1305149" y="72015"/>
                  <a:pt x="1305688" y="72723"/>
                  <a:pt x="1306716" y="72959"/>
                </a:cubicBezTo>
                <a:cubicBezTo>
                  <a:pt x="1306396" y="73414"/>
                  <a:pt x="1305823" y="73633"/>
                  <a:pt x="1305368" y="73936"/>
                </a:cubicBezTo>
                <a:cubicBezTo>
                  <a:pt x="1305941" y="74711"/>
                  <a:pt x="1305166" y="75015"/>
                  <a:pt x="1304542" y="75234"/>
                </a:cubicBezTo>
                <a:cubicBezTo>
                  <a:pt x="1303194" y="75705"/>
                  <a:pt x="1302200" y="76026"/>
                  <a:pt x="1300768" y="75705"/>
                </a:cubicBezTo>
                <a:cubicBezTo>
                  <a:pt x="1299824" y="75486"/>
                  <a:pt x="1298830" y="75015"/>
                  <a:pt x="1297937" y="74711"/>
                </a:cubicBezTo>
                <a:cubicBezTo>
                  <a:pt x="1297297" y="74509"/>
                  <a:pt x="1296758" y="74020"/>
                  <a:pt x="1296050" y="73936"/>
                </a:cubicBezTo>
                <a:cubicBezTo>
                  <a:pt x="1295039" y="73801"/>
                  <a:pt x="1294028" y="73970"/>
                  <a:pt x="1293017" y="73633"/>
                </a:cubicBezTo>
                <a:cubicBezTo>
                  <a:pt x="1293168" y="74206"/>
                  <a:pt x="1295056" y="74206"/>
                  <a:pt x="1295393" y="74357"/>
                </a:cubicBezTo>
                <a:cubicBezTo>
                  <a:pt x="1295494" y="74391"/>
                  <a:pt x="1295645" y="74324"/>
                  <a:pt x="1295763" y="74357"/>
                </a:cubicBezTo>
                <a:cubicBezTo>
                  <a:pt x="1295915" y="74408"/>
                  <a:pt x="1295932" y="74694"/>
                  <a:pt x="1296083" y="74745"/>
                </a:cubicBezTo>
                <a:cubicBezTo>
                  <a:pt x="1296572" y="74880"/>
                  <a:pt x="1297229" y="74391"/>
                  <a:pt x="1297533" y="75015"/>
                </a:cubicBezTo>
                <a:cubicBezTo>
                  <a:pt x="1296876" y="75638"/>
                  <a:pt x="1295190" y="75436"/>
                  <a:pt x="1294432" y="75132"/>
                </a:cubicBezTo>
                <a:cubicBezTo>
                  <a:pt x="1293590" y="74779"/>
                  <a:pt x="1292343" y="74442"/>
                  <a:pt x="1291820" y="75503"/>
                </a:cubicBezTo>
                <a:cubicBezTo>
                  <a:pt x="1292562" y="75992"/>
                  <a:pt x="1293539" y="75385"/>
                  <a:pt x="1294297" y="75924"/>
                </a:cubicBezTo>
                <a:cubicBezTo>
                  <a:pt x="1294786" y="76261"/>
                  <a:pt x="1294803" y="76969"/>
                  <a:pt x="1295359" y="77239"/>
                </a:cubicBezTo>
                <a:cubicBezTo>
                  <a:pt x="1295814" y="76935"/>
                  <a:pt x="1295763" y="76093"/>
                  <a:pt x="1296269" y="75908"/>
                </a:cubicBezTo>
                <a:cubicBezTo>
                  <a:pt x="1296707" y="75773"/>
                  <a:pt x="1297213" y="76194"/>
                  <a:pt x="1297667" y="76194"/>
                </a:cubicBezTo>
                <a:cubicBezTo>
                  <a:pt x="1298392" y="76211"/>
                  <a:pt x="1298375" y="75672"/>
                  <a:pt x="1298881" y="75503"/>
                </a:cubicBezTo>
                <a:cubicBezTo>
                  <a:pt x="1299032" y="75453"/>
                  <a:pt x="1299858" y="75924"/>
                  <a:pt x="1300060" y="76009"/>
                </a:cubicBezTo>
                <a:cubicBezTo>
                  <a:pt x="1300684" y="76245"/>
                  <a:pt x="1301273" y="76548"/>
                  <a:pt x="1301880" y="76834"/>
                </a:cubicBezTo>
                <a:cubicBezTo>
                  <a:pt x="1302588" y="77155"/>
                  <a:pt x="1303194" y="77374"/>
                  <a:pt x="1303986" y="77559"/>
                </a:cubicBezTo>
                <a:cubicBezTo>
                  <a:pt x="1304172" y="77609"/>
                  <a:pt x="1304593" y="77626"/>
                  <a:pt x="1304896" y="77677"/>
                </a:cubicBezTo>
                <a:cubicBezTo>
                  <a:pt x="1304627" y="77508"/>
                  <a:pt x="1304323" y="77222"/>
                  <a:pt x="1304525" y="76885"/>
                </a:cubicBezTo>
                <a:cubicBezTo>
                  <a:pt x="1304778" y="76497"/>
                  <a:pt x="1305435" y="77205"/>
                  <a:pt x="1305655" y="77374"/>
                </a:cubicBezTo>
                <a:cubicBezTo>
                  <a:pt x="1306211" y="77795"/>
                  <a:pt x="1306783" y="78199"/>
                  <a:pt x="1307424" y="78503"/>
                </a:cubicBezTo>
                <a:cubicBezTo>
                  <a:pt x="1307710" y="78637"/>
                  <a:pt x="1308047" y="78738"/>
                  <a:pt x="1308249" y="79025"/>
                </a:cubicBezTo>
                <a:cubicBezTo>
                  <a:pt x="1308418" y="79278"/>
                  <a:pt x="1308401" y="79429"/>
                  <a:pt x="1308789" y="79480"/>
                </a:cubicBezTo>
                <a:cubicBezTo>
                  <a:pt x="1309109" y="79530"/>
                  <a:pt x="1309328" y="79463"/>
                  <a:pt x="1309631" y="79631"/>
                </a:cubicBezTo>
                <a:cubicBezTo>
                  <a:pt x="1309749" y="79699"/>
                  <a:pt x="1310474" y="80491"/>
                  <a:pt x="1310811" y="80508"/>
                </a:cubicBezTo>
                <a:cubicBezTo>
                  <a:pt x="1310693" y="80575"/>
                  <a:pt x="1310592" y="80659"/>
                  <a:pt x="1310507" y="80710"/>
                </a:cubicBezTo>
                <a:cubicBezTo>
                  <a:pt x="1310777" y="81199"/>
                  <a:pt x="1311502" y="80878"/>
                  <a:pt x="1311754" y="81317"/>
                </a:cubicBezTo>
                <a:cubicBezTo>
                  <a:pt x="1311839" y="81502"/>
                  <a:pt x="1311839" y="82024"/>
                  <a:pt x="1312176" y="81957"/>
                </a:cubicBezTo>
                <a:cubicBezTo>
                  <a:pt x="1312428" y="81923"/>
                  <a:pt x="1312395" y="81333"/>
                  <a:pt x="1312277" y="81199"/>
                </a:cubicBezTo>
                <a:cubicBezTo>
                  <a:pt x="1312529" y="81064"/>
                  <a:pt x="1312681" y="81418"/>
                  <a:pt x="1312833" y="81552"/>
                </a:cubicBezTo>
                <a:cubicBezTo>
                  <a:pt x="1313203" y="81906"/>
                  <a:pt x="1313709" y="82125"/>
                  <a:pt x="1314214" y="82193"/>
                </a:cubicBezTo>
                <a:cubicBezTo>
                  <a:pt x="1315057" y="82311"/>
                  <a:pt x="1315798" y="82732"/>
                  <a:pt x="1316557" y="83170"/>
                </a:cubicBezTo>
                <a:cubicBezTo>
                  <a:pt x="1316776" y="83305"/>
                  <a:pt x="1317113" y="83591"/>
                  <a:pt x="1317382" y="83507"/>
                </a:cubicBezTo>
                <a:cubicBezTo>
                  <a:pt x="1317382" y="83659"/>
                  <a:pt x="1317332" y="83777"/>
                  <a:pt x="1317214" y="83844"/>
                </a:cubicBezTo>
                <a:cubicBezTo>
                  <a:pt x="1317635" y="83878"/>
                  <a:pt x="1317905" y="84131"/>
                  <a:pt x="1318242" y="84316"/>
                </a:cubicBezTo>
                <a:cubicBezTo>
                  <a:pt x="1318393" y="84383"/>
                  <a:pt x="1318579" y="84501"/>
                  <a:pt x="1318747" y="84518"/>
                </a:cubicBezTo>
                <a:cubicBezTo>
                  <a:pt x="1318899" y="84518"/>
                  <a:pt x="1318966" y="84417"/>
                  <a:pt x="1319118" y="84468"/>
                </a:cubicBezTo>
                <a:cubicBezTo>
                  <a:pt x="1319404" y="84552"/>
                  <a:pt x="1319556" y="85040"/>
                  <a:pt x="1319691" y="85276"/>
                </a:cubicBezTo>
                <a:cubicBezTo>
                  <a:pt x="1319775" y="85411"/>
                  <a:pt x="1320011" y="85613"/>
                  <a:pt x="1320045" y="85731"/>
                </a:cubicBezTo>
                <a:cubicBezTo>
                  <a:pt x="1320112" y="85967"/>
                  <a:pt x="1319893" y="86068"/>
                  <a:pt x="1319910" y="86270"/>
                </a:cubicBezTo>
                <a:cubicBezTo>
                  <a:pt x="1319927" y="86540"/>
                  <a:pt x="1320264" y="86810"/>
                  <a:pt x="1320399" y="87029"/>
                </a:cubicBezTo>
                <a:cubicBezTo>
                  <a:pt x="1320095" y="87012"/>
                  <a:pt x="1319826" y="86877"/>
                  <a:pt x="1319539" y="86860"/>
                </a:cubicBezTo>
                <a:cubicBezTo>
                  <a:pt x="1319202" y="86827"/>
                  <a:pt x="1318882" y="86894"/>
                  <a:pt x="1318562" y="86793"/>
                </a:cubicBezTo>
                <a:cubicBezTo>
                  <a:pt x="1317938" y="86591"/>
                  <a:pt x="1317349" y="86321"/>
                  <a:pt x="1316691" y="86169"/>
                </a:cubicBezTo>
                <a:cubicBezTo>
                  <a:pt x="1316068" y="86018"/>
                  <a:pt x="1315360" y="85782"/>
                  <a:pt x="1314703" y="85900"/>
                </a:cubicBezTo>
                <a:cubicBezTo>
                  <a:pt x="1314282" y="85967"/>
                  <a:pt x="1313911" y="86018"/>
                  <a:pt x="1313473" y="86035"/>
                </a:cubicBezTo>
                <a:cubicBezTo>
                  <a:pt x="1313187" y="86035"/>
                  <a:pt x="1312614" y="86203"/>
                  <a:pt x="1312344" y="86136"/>
                </a:cubicBezTo>
                <a:cubicBezTo>
                  <a:pt x="1312091" y="86068"/>
                  <a:pt x="1312074" y="85849"/>
                  <a:pt x="1311940" y="85596"/>
                </a:cubicBezTo>
                <a:cubicBezTo>
                  <a:pt x="1311687" y="85142"/>
                  <a:pt x="1310743" y="84333"/>
                  <a:pt x="1310170" y="84552"/>
                </a:cubicBezTo>
                <a:cubicBezTo>
                  <a:pt x="1310221" y="84855"/>
                  <a:pt x="1310710" y="84788"/>
                  <a:pt x="1310794" y="85057"/>
                </a:cubicBezTo>
                <a:cubicBezTo>
                  <a:pt x="1310575" y="85108"/>
                  <a:pt x="1310356" y="85091"/>
                  <a:pt x="1310137" y="85108"/>
                </a:cubicBezTo>
                <a:cubicBezTo>
                  <a:pt x="1310221" y="85479"/>
                  <a:pt x="1311047" y="85377"/>
                  <a:pt x="1311080" y="85782"/>
                </a:cubicBezTo>
                <a:cubicBezTo>
                  <a:pt x="1311097" y="86102"/>
                  <a:pt x="1310659" y="86136"/>
                  <a:pt x="1310440" y="86220"/>
                </a:cubicBezTo>
                <a:cubicBezTo>
                  <a:pt x="1310120" y="86372"/>
                  <a:pt x="1310052" y="86523"/>
                  <a:pt x="1309901" y="86827"/>
                </a:cubicBezTo>
                <a:cubicBezTo>
                  <a:pt x="1309867" y="86911"/>
                  <a:pt x="1309968" y="86911"/>
                  <a:pt x="1309867" y="87012"/>
                </a:cubicBezTo>
                <a:cubicBezTo>
                  <a:pt x="1309783" y="87113"/>
                  <a:pt x="1309614" y="87147"/>
                  <a:pt x="1309513" y="87197"/>
                </a:cubicBezTo>
                <a:cubicBezTo>
                  <a:pt x="1309109" y="87349"/>
                  <a:pt x="1308704" y="87450"/>
                  <a:pt x="1308317" y="87585"/>
                </a:cubicBezTo>
                <a:cubicBezTo>
                  <a:pt x="1308098" y="87669"/>
                  <a:pt x="1307744" y="87753"/>
                  <a:pt x="1307609" y="87939"/>
                </a:cubicBezTo>
                <a:cubicBezTo>
                  <a:pt x="1307525" y="88057"/>
                  <a:pt x="1307592" y="88191"/>
                  <a:pt x="1307474" y="88326"/>
                </a:cubicBezTo>
                <a:cubicBezTo>
                  <a:pt x="1307137" y="88781"/>
                  <a:pt x="1306446" y="88495"/>
                  <a:pt x="1306126" y="88899"/>
                </a:cubicBezTo>
                <a:cubicBezTo>
                  <a:pt x="1306025" y="89000"/>
                  <a:pt x="1306059" y="89202"/>
                  <a:pt x="1305941" y="89320"/>
                </a:cubicBezTo>
                <a:cubicBezTo>
                  <a:pt x="1305806" y="89455"/>
                  <a:pt x="1305520" y="89421"/>
                  <a:pt x="1305334" y="89556"/>
                </a:cubicBezTo>
                <a:cubicBezTo>
                  <a:pt x="1305166" y="89674"/>
                  <a:pt x="1305115" y="89927"/>
                  <a:pt x="1304930" y="90045"/>
                </a:cubicBezTo>
                <a:cubicBezTo>
                  <a:pt x="1304627" y="90230"/>
                  <a:pt x="1304627" y="90045"/>
                  <a:pt x="1304357" y="89927"/>
                </a:cubicBezTo>
                <a:cubicBezTo>
                  <a:pt x="1304172" y="89843"/>
                  <a:pt x="1303970" y="89792"/>
                  <a:pt x="1303767" y="89826"/>
                </a:cubicBezTo>
                <a:cubicBezTo>
                  <a:pt x="1303295" y="89927"/>
                  <a:pt x="1303565" y="90112"/>
                  <a:pt x="1303734" y="90449"/>
                </a:cubicBezTo>
                <a:cubicBezTo>
                  <a:pt x="1303885" y="90770"/>
                  <a:pt x="1303986" y="91208"/>
                  <a:pt x="1303498" y="91174"/>
                </a:cubicBezTo>
                <a:cubicBezTo>
                  <a:pt x="1303295" y="91157"/>
                  <a:pt x="1302807" y="90719"/>
                  <a:pt x="1302621" y="90938"/>
                </a:cubicBezTo>
                <a:cubicBezTo>
                  <a:pt x="1302352" y="91241"/>
                  <a:pt x="1303413" y="91393"/>
                  <a:pt x="1303447" y="91629"/>
                </a:cubicBezTo>
                <a:cubicBezTo>
                  <a:pt x="1303515" y="91966"/>
                  <a:pt x="1302824" y="91966"/>
                  <a:pt x="1302621" y="91966"/>
                </a:cubicBezTo>
                <a:cubicBezTo>
                  <a:pt x="1302739" y="92118"/>
                  <a:pt x="1302975" y="92050"/>
                  <a:pt x="1303060" y="92219"/>
                </a:cubicBezTo>
                <a:cubicBezTo>
                  <a:pt x="1303211" y="92471"/>
                  <a:pt x="1302975" y="92707"/>
                  <a:pt x="1302723" y="92707"/>
                </a:cubicBezTo>
                <a:cubicBezTo>
                  <a:pt x="1302874" y="92758"/>
                  <a:pt x="1302975" y="92926"/>
                  <a:pt x="1303026" y="93112"/>
                </a:cubicBezTo>
                <a:cubicBezTo>
                  <a:pt x="1303127" y="93550"/>
                  <a:pt x="1302756" y="93668"/>
                  <a:pt x="1302554" y="93971"/>
                </a:cubicBezTo>
                <a:cubicBezTo>
                  <a:pt x="1302352" y="94258"/>
                  <a:pt x="1302386" y="94493"/>
                  <a:pt x="1302065" y="94662"/>
                </a:cubicBezTo>
                <a:cubicBezTo>
                  <a:pt x="1301998" y="94696"/>
                  <a:pt x="1301897" y="94645"/>
                  <a:pt x="1301829" y="94696"/>
                </a:cubicBezTo>
                <a:cubicBezTo>
                  <a:pt x="1301543" y="94864"/>
                  <a:pt x="1301341" y="95420"/>
                  <a:pt x="1301155" y="95723"/>
                </a:cubicBezTo>
                <a:cubicBezTo>
                  <a:pt x="1300717" y="95606"/>
                  <a:pt x="1300060" y="96178"/>
                  <a:pt x="1300347" y="96633"/>
                </a:cubicBezTo>
                <a:cubicBezTo>
                  <a:pt x="1300465" y="96802"/>
                  <a:pt x="1300869" y="96903"/>
                  <a:pt x="1301004" y="97088"/>
                </a:cubicBezTo>
                <a:cubicBezTo>
                  <a:pt x="1301324" y="97476"/>
                  <a:pt x="1301408" y="98015"/>
                  <a:pt x="1301459" y="98487"/>
                </a:cubicBezTo>
                <a:cubicBezTo>
                  <a:pt x="1301375" y="98470"/>
                  <a:pt x="1301257" y="98436"/>
                  <a:pt x="1301189" y="98453"/>
                </a:cubicBezTo>
                <a:cubicBezTo>
                  <a:pt x="1300751" y="98521"/>
                  <a:pt x="1300347" y="98251"/>
                  <a:pt x="1299976" y="98066"/>
                </a:cubicBezTo>
                <a:cubicBezTo>
                  <a:pt x="1299352" y="97762"/>
                  <a:pt x="1298763" y="97392"/>
                  <a:pt x="1298173" y="97021"/>
                </a:cubicBezTo>
                <a:cubicBezTo>
                  <a:pt x="1297044" y="96296"/>
                  <a:pt x="1295561" y="96246"/>
                  <a:pt x="1294247" y="96044"/>
                </a:cubicBezTo>
                <a:cubicBezTo>
                  <a:pt x="1293708" y="95959"/>
                  <a:pt x="1293303" y="95791"/>
                  <a:pt x="1292798" y="95521"/>
                </a:cubicBezTo>
                <a:cubicBezTo>
                  <a:pt x="1292713" y="95471"/>
                  <a:pt x="1292629" y="95420"/>
                  <a:pt x="1292562" y="95386"/>
                </a:cubicBezTo>
                <a:cubicBezTo>
                  <a:pt x="1292141" y="95370"/>
                  <a:pt x="1291736" y="95370"/>
                  <a:pt x="1291315" y="95454"/>
                </a:cubicBezTo>
                <a:cubicBezTo>
                  <a:pt x="1291079" y="95504"/>
                  <a:pt x="1290725" y="95639"/>
                  <a:pt x="1290472" y="95555"/>
                </a:cubicBezTo>
                <a:cubicBezTo>
                  <a:pt x="1290270" y="95488"/>
                  <a:pt x="1290169" y="95353"/>
                  <a:pt x="1289933" y="95319"/>
                </a:cubicBezTo>
                <a:cubicBezTo>
                  <a:pt x="1289495" y="95252"/>
                  <a:pt x="1288248" y="95488"/>
                  <a:pt x="1287911" y="95825"/>
                </a:cubicBezTo>
                <a:cubicBezTo>
                  <a:pt x="1287608" y="96145"/>
                  <a:pt x="1287861" y="96802"/>
                  <a:pt x="1287810" y="97206"/>
                </a:cubicBezTo>
                <a:cubicBezTo>
                  <a:pt x="1287776" y="97577"/>
                  <a:pt x="1287557" y="97914"/>
                  <a:pt x="1287490" y="98285"/>
                </a:cubicBezTo>
                <a:cubicBezTo>
                  <a:pt x="1287439" y="98571"/>
                  <a:pt x="1287524" y="98773"/>
                  <a:pt x="1287591" y="99043"/>
                </a:cubicBezTo>
                <a:cubicBezTo>
                  <a:pt x="1287001" y="98858"/>
                  <a:pt x="1286529" y="98335"/>
                  <a:pt x="1286007" y="97998"/>
                </a:cubicBezTo>
                <a:cubicBezTo>
                  <a:pt x="1285687" y="97813"/>
                  <a:pt x="1285316" y="97712"/>
                  <a:pt x="1285030" y="97476"/>
                </a:cubicBezTo>
                <a:cubicBezTo>
                  <a:pt x="1284710" y="97223"/>
                  <a:pt x="1284507" y="96836"/>
                  <a:pt x="1284272" y="96499"/>
                </a:cubicBezTo>
                <a:cubicBezTo>
                  <a:pt x="1284019" y="96128"/>
                  <a:pt x="1283277" y="95235"/>
                  <a:pt x="1282806" y="95841"/>
                </a:cubicBezTo>
                <a:cubicBezTo>
                  <a:pt x="1282502" y="96212"/>
                  <a:pt x="1282873" y="96718"/>
                  <a:pt x="1282873" y="97072"/>
                </a:cubicBezTo>
                <a:cubicBezTo>
                  <a:pt x="1282418" y="97223"/>
                  <a:pt x="1281946" y="97291"/>
                  <a:pt x="1281491" y="97493"/>
                </a:cubicBezTo>
                <a:cubicBezTo>
                  <a:pt x="1281609" y="97746"/>
                  <a:pt x="1281862" y="97712"/>
                  <a:pt x="1282030" y="97847"/>
                </a:cubicBezTo>
                <a:cubicBezTo>
                  <a:pt x="1282165" y="97981"/>
                  <a:pt x="1282182" y="98083"/>
                  <a:pt x="1282233" y="98251"/>
                </a:cubicBezTo>
                <a:cubicBezTo>
                  <a:pt x="1282367" y="98622"/>
                  <a:pt x="1282502" y="99043"/>
                  <a:pt x="1281929" y="99110"/>
                </a:cubicBezTo>
                <a:cubicBezTo>
                  <a:pt x="1281457" y="99161"/>
                  <a:pt x="1280969" y="98790"/>
                  <a:pt x="1280564" y="98639"/>
                </a:cubicBezTo>
                <a:cubicBezTo>
                  <a:pt x="1280076" y="98436"/>
                  <a:pt x="1279537" y="98268"/>
                  <a:pt x="1278997" y="98217"/>
                </a:cubicBezTo>
                <a:cubicBezTo>
                  <a:pt x="1278374" y="98167"/>
                  <a:pt x="1278509" y="98470"/>
                  <a:pt x="1278458" y="98976"/>
                </a:cubicBezTo>
                <a:cubicBezTo>
                  <a:pt x="1278121" y="98925"/>
                  <a:pt x="1276453" y="97779"/>
                  <a:pt x="1276352" y="98689"/>
                </a:cubicBezTo>
                <a:cubicBezTo>
                  <a:pt x="1276301" y="99178"/>
                  <a:pt x="1276975" y="99481"/>
                  <a:pt x="1277245" y="99784"/>
                </a:cubicBezTo>
                <a:cubicBezTo>
                  <a:pt x="1277464" y="100020"/>
                  <a:pt x="1277616" y="100307"/>
                  <a:pt x="1277852" y="100526"/>
                </a:cubicBezTo>
                <a:cubicBezTo>
                  <a:pt x="1278121" y="100812"/>
                  <a:pt x="1278441" y="101014"/>
                  <a:pt x="1278644" y="101351"/>
                </a:cubicBezTo>
                <a:cubicBezTo>
                  <a:pt x="1278795" y="101604"/>
                  <a:pt x="1278947" y="101874"/>
                  <a:pt x="1278947" y="102177"/>
                </a:cubicBezTo>
                <a:cubicBezTo>
                  <a:pt x="1278947" y="102346"/>
                  <a:pt x="1278829" y="102531"/>
                  <a:pt x="1278879" y="102683"/>
                </a:cubicBezTo>
                <a:cubicBezTo>
                  <a:pt x="1278930" y="102834"/>
                  <a:pt x="1279183" y="103003"/>
                  <a:pt x="1279250" y="103188"/>
                </a:cubicBezTo>
                <a:cubicBezTo>
                  <a:pt x="1279334" y="103374"/>
                  <a:pt x="1279368" y="103542"/>
                  <a:pt x="1279368" y="103744"/>
                </a:cubicBezTo>
                <a:cubicBezTo>
                  <a:pt x="1279351" y="104098"/>
                  <a:pt x="1279115" y="104300"/>
                  <a:pt x="1279048" y="104637"/>
                </a:cubicBezTo>
                <a:cubicBezTo>
                  <a:pt x="1278964" y="105042"/>
                  <a:pt x="1279166" y="105530"/>
                  <a:pt x="1278677" y="105716"/>
                </a:cubicBezTo>
                <a:cubicBezTo>
                  <a:pt x="1278660" y="105733"/>
                  <a:pt x="1278644" y="105733"/>
                  <a:pt x="1278627" y="105733"/>
                </a:cubicBezTo>
                <a:cubicBezTo>
                  <a:pt x="1278711" y="105867"/>
                  <a:pt x="1278778" y="106019"/>
                  <a:pt x="1278896" y="106188"/>
                </a:cubicBezTo>
                <a:cubicBezTo>
                  <a:pt x="1279705" y="107350"/>
                  <a:pt x="1281390" y="108092"/>
                  <a:pt x="1282570" y="108867"/>
                </a:cubicBezTo>
                <a:cubicBezTo>
                  <a:pt x="1284187" y="109945"/>
                  <a:pt x="1283395" y="108698"/>
                  <a:pt x="1283699" y="107603"/>
                </a:cubicBezTo>
                <a:cubicBezTo>
                  <a:pt x="1284659" y="107805"/>
                  <a:pt x="1286900" y="108344"/>
                  <a:pt x="1287338" y="109254"/>
                </a:cubicBezTo>
                <a:cubicBezTo>
                  <a:pt x="1287608" y="109810"/>
                  <a:pt x="1287271" y="110198"/>
                  <a:pt x="1287338" y="110771"/>
                </a:cubicBezTo>
                <a:cubicBezTo>
                  <a:pt x="1287389" y="111108"/>
                  <a:pt x="1287759" y="112136"/>
                  <a:pt x="1287995" y="112355"/>
                </a:cubicBezTo>
                <a:cubicBezTo>
                  <a:pt x="1288636" y="112928"/>
                  <a:pt x="1289714" y="112338"/>
                  <a:pt x="1290439" y="112422"/>
                </a:cubicBezTo>
                <a:cubicBezTo>
                  <a:pt x="1290961" y="112490"/>
                  <a:pt x="1291146" y="112742"/>
                  <a:pt x="1291534" y="113113"/>
                </a:cubicBezTo>
                <a:cubicBezTo>
                  <a:pt x="1292393" y="113922"/>
                  <a:pt x="1292949" y="114292"/>
                  <a:pt x="1293994" y="114916"/>
                </a:cubicBezTo>
                <a:cubicBezTo>
                  <a:pt x="1294786" y="115405"/>
                  <a:pt x="1295528" y="116264"/>
                  <a:pt x="1294853" y="117275"/>
                </a:cubicBezTo>
                <a:cubicBezTo>
                  <a:pt x="1294398" y="117983"/>
                  <a:pt x="1293977" y="117359"/>
                  <a:pt x="1293354" y="116938"/>
                </a:cubicBezTo>
                <a:cubicBezTo>
                  <a:pt x="1292545" y="116382"/>
                  <a:pt x="1293118" y="116062"/>
                  <a:pt x="1292680" y="115337"/>
                </a:cubicBezTo>
                <a:cubicBezTo>
                  <a:pt x="1292242" y="115590"/>
                  <a:pt x="1291955" y="115202"/>
                  <a:pt x="1291618" y="115337"/>
                </a:cubicBezTo>
                <a:cubicBezTo>
                  <a:pt x="1290826" y="115657"/>
                  <a:pt x="1291702" y="116180"/>
                  <a:pt x="1291635" y="116550"/>
                </a:cubicBezTo>
                <a:cubicBezTo>
                  <a:pt x="1291568" y="116972"/>
                  <a:pt x="1291045" y="116955"/>
                  <a:pt x="1291231" y="117528"/>
                </a:cubicBezTo>
                <a:cubicBezTo>
                  <a:pt x="1291416" y="118134"/>
                  <a:pt x="1292275" y="118303"/>
                  <a:pt x="1292697" y="118640"/>
                </a:cubicBezTo>
                <a:cubicBezTo>
                  <a:pt x="1293270" y="119095"/>
                  <a:pt x="1293286" y="119482"/>
                  <a:pt x="1293421" y="120156"/>
                </a:cubicBezTo>
                <a:cubicBezTo>
                  <a:pt x="1293590" y="120915"/>
                  <a:pt x="1293708" y="120982"/>
                  <a:pt x="1294398" y="121471"/>
                </a:cubicBezTo>
                <a:cubicBezTo>
                  <a:pt x="1295376" y="122145"/>
                  <a:pt x="1298139" y="122701"/>
                  <a:pt x="1297769" y="124302"/>
                </a:cubicBezTo>
                <a:cubicBezTo>
                  <a:pt x="1297684" y="124706"/>
                  <a:pt x="1297128" y="125431"/>
                  <a:pt x="1296690" y="125414"/>
                </a:cubicBezTo>
                <a:cubicBezTo>
                  <a:pt x="1296336" y="125380"/>
                  <a:pt x="1296218" y="124959"/>
                  <a:pt x="1295915" y="124925"/>
                </a:cubicBezTo>
                <a:cubicBezTo>
                  <a:pt x="1295561" y="124891"/>
                  <a:pt x="1295207" y="125329"/>
                  <a:pt x="1294837" y="125279"/>
                </a:cubicBezTo>
                <a:cubicBezTo>
                  <a:pt x="1294634" y="125245"/>
                  <a:pt x="1294719" y="124942"/>
                  <a:pt x="1294533" y="124891"/>
                </a:cubicBezTo>
                <a:cubicBezTo>
                  <a:pt x="1293977" y="124773"/>
                  <a:pt x="1293202" y="124773"/>
                  <a:pt x="1292933" y="125380"/>
                </a:cubicBezTo>
                <a:cubicBezTo>
                  <a:pt x="1292730" y="125852"/>
                  <a:pt x="1293017" y="126762"/>
                  <a:pt x="1293185" y="127200"/>
                </a:cubicBezTo>
                <a:cubicBezTo>
                  <a:pt x="1293505" y="128093"/>
                  <a:pt x="1294331" y="128009"/>
                  <a:pt x="1294904" y="128649"/>
                </a:cubicBezTo>
                <a:cubicBezTo>
                  <a:pt x="1295426" y="129256"/>
                  <a:pt x="1294786" y="129913"/>
                  <a:pt x="1295831" y="130351"/>
                </a:cubicBezTo>
                <a:cubicBezTo>
                  <a:pt x="1296454" y="130620"/>
                  <a:pt x="1297044" y="130688"/>
                  <a:pt x="1297027" y="131530"/>
                </a:cubicBezTo>
                <a:cubicBezTo>
                  <a:pt x="1297010" y="132322"/>
                  <a:pt x="1296825" y="132019"/>
                  <a:pt x="1296336" y="132002"/>
                </a:cubicBezTo>
                <a:cubicBezTo>
                  <a:pt x="1295511" y="131985"/>
                  <a:pt x="1294651" y="131918"/>
                  <a:pt x="1293809" y="131968"/>
                </a:cubicBezTo>
                <a:cubicBezTo>
                  <a:pt x="1293573" y="132289"/>
                  <a:pt x="1293556" y="132642"/>
                  <a:pt x="1293168" y="132727"/>
                </a:cubicBezTo>
                <a:cubicBezTo>
                  <a:pt x="1292579" y="132828"/>
                  <a:pt x="1292444" y="132255"/>
                  <a:pt x="1291787" y="132524"/>
                </a:cubicBezTo>
                <a:cubicBezTo>
                  <a:pt x="1291585" y="133974"/>
                  <a:pt x="1293910" y="134445"/>
                  <a:pt x="1294500" y="135608"/>
                </a:cubicBezTo>
                <a:cubicBezTo>
                  <a:pt x="1295190" y="136990"/>
                  <a:pt x="1295460" y="138186"/>
                  <a:pt x="1295359" y="139753"/>
                </a:cubicBezTo>
                <a:cubicBezTo>
                  <a:pt x="1294651" y="139618"/>
                  <a:pt x="1294618" y="139753"/>
                  <a:pt x="1294618" y="140444"/>
                </a:cubicBezTo>
                <a:cubicBezTo>
                  <a:pt x="1294618" y="141084"/>
                  <a:pt x="1294567" y="141657"/>
                  <a:pt x="1294449" y="142281"/>
                </a:cubicBezTo>
                <a:cubicBezTo>
                  <a:pt x="1294196" y="143545"/>
                  <a:pt x="1293708" y="142904"/>
                  <a:pt x="1293000" y="142163"/>
                </a:cubicBezTo>
                <a:cubicBezTo>
                  <a:pt x="1292393" y="141489"/>
                  <a:pt x="1291854" y="140747"/>
                  <a:pt x="1291163" y="140174"/>
                </a:cubicBezTo>
                <a:cubicBezTo>
                  <a:pt x="1289647" y="138911"/>
                  <a:pt x="1287658" y="138119"/>
                  <a:pt x="1285990" y="137023"/>
                </a:cubicBezTo>
                <a:cubicBezTo>
                  <a:pt x="1283817" y="135591"/>
                  <a:pt x="1282115" y="133013"/>
                  <a:pt x="1280447" y="131025"/>
                </a:cubicBezTo>
                <a:cubicBezTo>
                  <a:pt x="1279486" y="129879"/>
                  <a:pt x="1278475" y="129104"/>
                  <a:pt x="1277279" y="128228"/>
                </a:cubicBezTo>
                <a:cubicBezTo>
                  <a:pt x="1276268" y="127486"/>
                  <a:pt x="1275408" y="126559"/>
                  <a:pt x="1274397" y="125818"/>
                </a:cubicBezTo>
                <a:cubicBezTo>
                  <a:pt x="1273032" y="124824"/>
                  <a:pt x="1271364" y="124184"/>
                  <a:pt x="1270050" y="123122"/>
                </a:cubicBezTo>
                <a:cubicBezTo>
                  <a:pt x="1268854" y="122162"/>
                  <a:pt x="1268028" y="120662"/>
                  <a:pt x="1267320" y="119297"/>
                </a:cubicBezTo>
                <a:cubicBezTo>
                  <a:pt x="1266697" y="118151"/>
                  <a:pt x="1266090" y="117005"/>
                  <a:pt x="1265635" y="115792"/>
                </a:cubicBezTo>
                <a:cubicBezTo>
                  <a:pt x="1265517" y="115455"/>
                  <a:pt x="1265483" y="115219"/>
                  <a:pt x="1265264" y="114933"/>
                </a:cubicBezTo>
                <a:cubicBezTo>
                  <a:pt x="1264809" y="114309"/>
                  <a:pt x="1263647" y="114023"/>
                  <a:pt x="1263731" y="113147"/>
                </a:cubicBezTo>
                <a:cubicBezTo>
                  <a:pt x="1263832" y="112119"/>
                  <a:pt x="1265180" y="111664"/>
                  <a:pt x="1264388" y="110417"/>
                </a:cubicBezTo>
                <a:cubicBezTo>
                  <a:pt x="1263731" y="109423"/>
                  <a:pt x="1262737" y="109911"/>
                  <a:pt x="1261810" y="109558"/>
                </a:cubicBezTo>
                <a:cubicBezTo>
                  <a:pt x="1261153" y="109305"/>
                  <a:pt x="1260799" y="108917"/>
                  <a:pt x="1261507" y="108698"/>
                </a:cubicBezTo>
                <a:cubicBezTo>
                  <a:pt x="1261945" y="108580"/>
                  <a:pt x="1262518" y="108749"/>
                  <a:pt x="1262905" y="108900"/>
                </a:cubicBezTo>
                <a:cubicBezTo>
                  <a:pt x="1262939" y="108327"/>
                  <a:pt x="1263394" y="107131"/>
                  <a:pt x="1264068" y="107114"/>
                </a:cubicBezTo>
                <a:cubicBezTo>
                  <a:pt x="1264169" y="107114"/>
                  <a:pt x="1264304" y="107350"/>
                  <a:pt x="1264388" y="107384"/>
                </a:cubicBezTo>
                <a:cubicBezTo>
                  <a:pt x="1264658" y="107451"/>
                  <a:pt x="1264894" y="107418"/>
                  <a:pt x="1265163" y="107451"/>
                </a:cubicBezTo>
                <a:cubicBezTo>
                  <a:pt x="1265669" y="107536"/>
                  <a:pt x="1266158" y="107755"/>
                  <a:pt x="1266663" y="107721"/>
                </a:cubicBezTo>
                <a:cubicBezTo>
                  <a:pt x="1266225" y="107418"/>
                  <a:pt x="1265871" y="106777"/>
                  <a:pt x="1266124" y="106221"/>
                </a:cubicBezTo>
                <a:cubicBezTo>
                  <a:pt x="1266781" y="105884"/>
                  <a:pt x="1266916" y="105631"/>
                  <a:pt x="1267337" y="104974"/>
                </a:cubicBezTo>
                <a:cubicBezTo>
                  <a:pt x="1267438" y="104823"/>
                  <a:pt x="1267590" y="104688"/>
                  <a:pt x="1267741" y="104553"/>
                </a:cubicBezTo>
                <a:cubicBezTo>
                  <a:pt x="1267809" y="104283"/>
                  <a:pt x="1267792" y="104048"/>
                  <a:pt x="1267522" y="103761"/>
                </a:cubicBezTo>
                <a:cubicBezTo>
                  <a:pt x="1267101" y="103340"/>
                  <a:pt x="1267084" y="103272"/>
                  <a:pt x="1267152" y="102683"/>
                </a:cubicBezTo>
                <a:cubicBezTo>
                  <a:pt x="1267168" y="102548"/>
                  <a:pt x="1267152" y="102396"/>
                  <a:pt x="1267152" y="102261"/>
                </a:cubicBezTo>
                <a:cubicBezTo>
                  <a:pt x="1267135" y="101773"/>
                  <a:pt x="1267438" y="101520"/>
                  <a:pt x="1267573" y="101065"/>
                </a:cubicBezTo>
                <a:cubicBezTo>
                  <a:pt x="1267674" y="100694"/>
                  <a:pt x="1267354" y="100189"/>
                  <a:pt x="1267674" y="99869"/>
                </a:cubicBezTo>
                <a:cubicBezTo>
                  <a:pt x="1268146" y="100071"/>
                  <a:pt x="1268399" y="98858"/>
                  <a:pt x="1268466" y="98487"/>
                </a:cubicBezTo>
                <a:cubicBezTo>
                  <a:pt x="1268516" y="98066"/>
                  <a:pt x="1268415" y="97863"/>
                  <a:pt x="1268668" y="97459"/>
                </a:cubicBezTo>
                <a:cubicBezTo>
                  <a:pt x="1268887" y="97105"/>
                  <a:pt x="1268837" y="97038"/>
                  <a:pt x="1268702" y="96583"/>
                </a:cubicBezTo>
                <a:cubicBezTo>
                  <a:pt x="1268651" y="96381"/>
                  <a:pt x="1268634" y="96145"/>
                  <a:pt x="1268533" y="95943"/>
                </a:cubicBezTo>
                <a:cubicBezTo>
                  <a:pt x="1268432" y="95774"/>
                  <a:pt x="1268213" y="95707"/>
                  <a:pt x="1268314" y="95488"/>
                </a:cubicBezTo>
                <a:cubicBezTo>
                  <a:pt x="1268466" y="95184"/>
                  <a:pt x="1268921" y="95538"/>
                  <a:pt x="1269191" y="95521"/>
                </a:cubicBezTo>
                <a:cubicBezTo>
                  <a:pt x="1270016" y="95471"/>
                  <a:pt x="1269426" y="94915"/>
                  <a:pt x="1269881" y="94527"/>
                </a:cubicBezTo>
                <a:cubicBezTo>
                  <a:pt x="1270168" y="94274"/>
                  <a:pt x="1270572" y="94477"/>
                  <a:pt x="1270909" y="94375"/>
                </a:cubicBezTo>
                <a:cubicBezTo>
                  <a:pt x="1271162" y="94308"/>
                  <a:pt x="1271870" y="94190"/>
                  <a:pt x="1271988" y="93971"/>
                </a:cubicBezTo>
                <a:cubicBezTo>
                  <a:pt x="1272122" y="93701"/>
                  <a:pt x="1271853" y="93179"/>
                  <a:pt x="1271566" y="93145"/>
                </a:cubicBezTo>
                <a:cubicBezTo>
                  <a:pt x="1271432" y="93112"/>
                  <a:pt x="1271297" y="93247"/>
                  <a:pt x="1271162" y="93263"/>
                </a:cubicBezTo>
                <a:cubicBezTo>
                  <a:pt x="1270741" y="92741"/>
                  <a:pt x="1270943" y="92623"/>
                  <a:pt x="1270994" y="92134"/>
                </a:cubicBezTo>
                <a:cubicBezTo>
                  <a:pt x="1271061" y="91679"/>
                  <a:pt x="1270758" y="91696"/>
                  <a:pt x="1270421" y="91528"/>
                </a:cubicBezTo>
                <a:cubicBezTo>
                  <a:pt x="1270185" y="91393"/>
                  <a:pt x="1269814" y="91174"/>
                  <a:pt x="1269629" y="91005"/>
                </a:cubicBezTo>
                <a:cubicBezTo>
                  <a:pt x="1269241" y="90635"/>
                  <a:pt x="1269224" y="90079"/>
                  <a:pt x="1268803" y="89742"/>
                </a:cubicBezTo>
                <a:cubicBezTo>
                  <a:pt x="1268516" y="89506"/>
                  <a:pt x="1268567" y="89607"/>
                  <a:pt x="1268432" y="89371"/>
                </a:cubicBezTo>
                <a:cubicBezTo>
                  <a:pt x="1268314" y="89152"/>
                  <a:pt x="1268281" y="88899"/>
                  <a:pt x="1268196" y="88680"/>
                </a:cubicBezTo>
                <a:cubicBezTo>
                  <a:pt x="1268011" y="88191"/>
                  <a:pt x="1267607" y="88141"/>
                  <a:pt x="1267236" y="87804"/>
                </a:cubicBezTo>
                <a:cubicBezTo>
                  <a:pt x="1267017" y="87585"/>
                  <a:pt x="1266663" y="87147"/>
                  <a:pt x="1266629" y="86827"/>
                </a:cubicBezTo>
                <a:cubicBezTo>
                  <a:pt x="1266545" y="85900"/>
                  <a:pt x="1267910" y="86675"/>
                  <a:pt x="1268331" y="86692"/>
                </a:cubicBezTo>
                <a:cubicBezTo>
                  <a:pt x="1268601" y="86709"/>
                  <a:pt x="1268854" y="86523"/>
                  <a:pt x="1269123" y="86523"/>
                </a:cubicBezTo>
                <a:cubicBezTo>
                  <a:pt x="1269308" y="86506"/>
                  <a:pt x="1269426" y="86658"/>
                  <a:pt x="1269561" y="86506"/>
                </a:cubicBezTo>
                <a:cubicBezTo>
                  <a:pt x="1269932" y="86153"/>
                  <a:pt x="1269039" y="85681"/>
                  <a:pt x="1268803" y="85580"/>
                </a:cubicBezTo>
                <a:cubicBezTo>
                  <a:pt x="1268415" y="85411"/>
                  <a:pt x="1268045" y="85411"/>
                  <a:pt x="1267623" y="85428"/>
                </a:cubicBezTo>
                <a:cubicBezTo>
                  <a:pt x="1266983" y="85479"/>
                  <a:pt x="1266242" y="85596"/>
                  <a:pt x="1265618" y="85512"/>
                </a:cubicBezTo>
                <a:cubicBezTo>
                  <a:pt x="1265113" y="85462"/>
                  <a:pt x="1264692" y="85108"/>
                  <a:pt x="1264169" y="85108"/>
                </a:cubicBezTo>
                <a:cubicBezTo>
                  <a:pt x="1264001" y="85091"/>
                  <a:pt x="1263832" y="85091"/>
                  <a:pt x="1263664" y="85108"/>
                </a:cubicBezTo>
                <a:cubicBezTo>
                  <a:pt x="1262872" y="85327"/>
                  <a:pt x="1261608" y="85613"/>
                  <a:pt x="1261760" y="86338"/>
                </a:cubicBezTo>
                <a:cubicBezTo>
                  <a:pt x="1261877" y="86877"/>
                  <a:pt x="1262939" y="86961"/>
                  <a:pt x="1263293" y="87349"/>
                </a:cubicBezTo>
                <a:cubicBezTo>
                  <a:pt x="1263647" y="87736"/>
                  <a:pt x="1263562" y="88360"/>
                  <a:pt x="1263832" y="88764"/>
                </a:cubicBezTo>
                <a:cubicBezTo>
                  <a:pt x="1264135" y="89202"/>
                  <a:pt x="1267034" y="90887"/>
                  <a:pt x="1265955" y="91427"/>
                </a:cubicBezTo>
                <a:cubicBezTo>
                  <a:pt x="1264877" y="91983"/>
                  <a:pt x="1264034" y="88815"/>
                  <a:pt x="1262939" y="90281"/>
                </a:cubicBezTo>
                <a:cubicBezTo>
                  <a:pt x="1262636" y="90668"/>
                  <a:pt x="1262821" y="91477"/>
                  <a:pt x="1262585" y="91932"/>
                </a:cubicBezTo>
                <a:cubicBezTo>
                  <a:pt x="1262164" y="92775"/>
                  <a:pt x="1261507" y="93584"/>
                  <a:pt x="1261052" y="94426"/>
                </a:cubicBezTo>
                <a:cubicBezTo>
                  <a:pt x="1261591" y="94628"/>
                  <a:pt x="1262366" y="94140"/>
                  <a:pt x="1262450" y="94881"/>
                </a:cubicBezTo>
                <a:cubicBezTo>
                  <a:pt x="1262518" y="95555"/>
                  <a:pt x="1261591" y="96195"/>
                  <a:pt x="1261018" y="96212"/>
                </a:cubicBezTo>
                <a:cubicBezTo>
                  <a:pt x="1260546" y="96229"/>
                  <a:pt x="1260496" y="96128"/>
                  <a:pt x="1260159" y="95808"/>
                </a:cubicBezTo>
                <a:cubicBezTo>
                  <a:pt x="1259990" y="95622"/>
                  <a:pt x="1259855" y="95622"/>
                  <a:pt x="1259738" y="95403"/>
                </a:cubicBezTo>
                <a:cubicBezTo>
                  <a:pt x="1259653" y="95285"/>
                  <a:pt x="1259586" y="94544"/>
                  <a:pt x="1259485" y="94443"/>
                </a:cubicBezTo>
                <a:cubicBezTo>
                  <a:pt x="1259114" y="94106"/>
                  <a:pt x="1258305" y="94443"/>
                  <a:pt x="1257951" y="94089"/>
                </a:cubicBezTo>
                <a:cubicBezTo>
                  <a:pt x="1257732" y="93870"/>
                  <a:pt x="1258002" y="93247"/>
                  <a:pt x="1257817" y="93011"/>
                </a:cubicBezTo>
                <a:cubicBezTo>
                  <a:pt x="1257311" y="92337"/>
                  <a:pt x="1256165" y="93061"/>
                  <a:pt x="1255710" y="93381"/>
                </a:cubicBezTo>
                <a:cubicBezTo>
                  <a:pt x="1255356" y="92387"/>
                  <a:pt x="1254868" y="91781"/>
                  <a:pt x="1254868" y="90736"/>
                </a:cubicBezTo>
                <a:cubicBezTo>
                  <a:pt x="1254851" y="90230"/>
                  <a:pt x="1254901" y="89927"/>
                  <a:pt x="1254480" y="89590"/>
                </a:cubicBezTo>
                <a:cubicBezTo>
                  <a:pt x="1253840" y="89084"/>
                  <a:pt x="1253284" y="89304"/>
                  <a:pt x="1252711" y="89742"/>
                </a:cubicBezTo>
                <a:cubicBezTo>
                  <a:pt x="1252087" y="90197"/>
                  <a:pt x="1251902" y="90146"/>
                  <a:pt x="1251194" y="89725"/>
                </a:cubicBezTo>
                <a:cubicBezTo>
                  <a:pt x="1250706" y="89421"/>
                  <a:pt x="1250453" y="89337"/>
                  <a:pt x="1249779" y="89337"/>
                </a:cubicBezTo>
                <a:cubicBezTo>
                  <a:pt x="1248145" y="89405"/>
                  <a:pt x="1246746" y="89084"/>
                  <a:pt x="1245280" y="89725"/>
                </a:cubicBezTo>
                <a:cubicBezTo>
                  <a:pt x="1244488" y="90062"/>
                  <a:pt x="1244252" y="90230"/>
                  <a:pt x="1243443" y="90129"/>
                </a:cubicBezTo>
                <a:lnTo>
                  <a:pt x="1242719" y="91797"/>
                </a:lnTo>
                <a:lnTo>
                  <a:pt x="1242719" y="91797"/>
                </a:lnTo>
                <a:cubicBezTo>
                  <a:pt x="1242668" y="91814"/>
                  <a:pt x="1242651" y="91848"/>
                  <a:pt x="1242668" y="91915"/>
                </a:cubicBezTo>
                <a:lnTo>
                  <a:pt x="1242719" y="91797"/>
                </a:lnTo>
                <a:lnTo>
                  <a:pt x="1242719" y="94022"/>
                </a:lnTo>
                <a:cubicBezTo>
                  <a:pt x="1242567" y="94797"/>
                  <a:pt x="1243275" y="95083"/>
                  <a:pt x="1243325" y="95707"/>
                </a:cubicBezTo>
                <a:cubicBezTo>
                  <a:pt x="1243393" y="96414"/>
                  <a:pt x="1242719" y="96566"/>
                  <a:pt x="1242348" y="96987"/>
                </a:cubicBezTo>
                <a:cubicBezTo>
                  <a:pt x="1242062" y="97324"/>
                  <a:pt x="1241910" y="97762"/>
                  <a:pt x="1242028" y="98217"/>
                </a:cubicBezTo>
                <a:cubicBezTo>
                  <a:pt x="1242062" y="98352"/>
                  <a:pt x="1242213" y="98487"/>
                  <a:pt x="1242230" y="98554"/>
                </a:cubicBezTo>
                <a:cubicBezTo>
                  <a:pt x="1242348" y="99060"/>
                  <a:pt x="1242297" y="99886"/>
                  <a:pt x="1242786" y="100189"/>
                </a:cubicBezTo>
                <a:cubicBezTo>
                  <a:pt x="1242904" y="100256"/>
                  <a:pt x="1243275" y="100037"/>
                  <a:pt x="1243393" y="100155"/>
                </a:cubicBezTo>
                <a:cubicBezTo>
                  <a:pt x="1243578" y="100340"/>
                  <a:pt x="1243410" y="100728"/>
                  <a:pt x="1243578" y="100913"/>
                </a:cubicBezTo>
                <a:cubicBezTo>
                  <a:pt x="1244100" y="101469"/>
                  <a:pt x="1244724" y="100543"/>
                  <a:pt x="1244994" y="100054"/>
                </a:cubicBezTo>
                <a:cubicBezTo>
                  <a:pt x="1245499" y="100442"/>
                  <a:pt x="1248431" y="103087"/>
                  <a:pt x="1248650" y="101503"/>
                </a:cubicBezTo>
                <a:cubicBezTo>
                  <a:pt x="1248751" y="102413"/>
                  <a:pt x="1248296" y="103003"/>
                  <a:pt x="1247369" y="102834"/>
                </a:cubicBezTo>
                <a:cubicBezTo>
                  <a:pt x="1246965" y="102767"/>
                  <a:pt x="1246679" y="102464"/>
                  <a:pt x="1246274" y="102379"/>
                </a:cubicBezTo>
                <a:cubicBezTo>
                  <a:pt x="1245802" y="102278"/>
                  <a:pt x="1245752" y="102413"/>
                  <a:pt x="1245297" y="102548"/>
                </a:cubicBezTo>
                <a:cubicBezTo>
                  <a:pt x="1244505" y="102767"/>
                  <a:pt x="1243865" y="102295"/>
                  <a:pt x="1242972" y="102160"/>
                </a:cubicBezTo>
                <a:cubicBezTo>
                  <a:pt x="1242129" y="102042"/>
                  <a:pt x="1241421" y="101941"/>
                  <a:pt x="1240596" y="101655"/>
                </a:cubicBezTo>
                <a:cubicBezTo>
                  <a:pt x="1240090" y="102228"/>
                  <a:pt x="1240225" y="103812"/>
                  <a:pt x="1239096" y="103744"/>
                </a:cubicBezTo>
                <a:cubicBezTo>
                  <a:pt x="1238708" y="103727"/>
                  <a:pt x="1238725" y="103424"/>
                  <a:pt x="1238422" y="103374"/>
                </a:cubicBezTo>
                <a:cubicBezTo>
                  <a:pt x="1237782" y="103289"/>
                  <a:pt x="1237175" y="103997"/>
                  <a:pt x="1236552" y="103896"/>
                </a:cubicBezTo>
                <a:cubicBezTo>
                  <a:pt x="1236113" y="103845"/>
                  <a:pt x="1235288" y="103508"/>
                  <a:pt x="1234883" y="103323"/>
                </a:cubicBezTo>
                <a:cubicBezTo>
                  <a:pt x="1234732" y="103256"/>
                  <a:pt x="1234378" y="103188"/>
                  <a:pt x="1234310" y="103037"/>
                </a:cubicBezTo>
                <a:cubicBezTo>
                  <a:pt x="1233754" y="101806"/>
                  <a:pt x="1235776" y="102278"/>
                  <a:pt x="1236215" y="102228"/>
                </a:cubicBezTo>
                <a:cubicBezTo>
                  <a:pt x="1237815" y="101975"/>
                  <a:pt x="1234900" y="101234"/>
                  <a:pt x="1234310" y="101183"/>
                </a:cubicBezTo>
                <a:cubicBezTo>
                  <a:pt x="1233417" y="101099"/>
                  <a:pt x="1232828" y="100593"/>
                  <a:pt x="1231935" y="100408"/>
                </a:cubicBezTo>
                <a:cubicBezTo>
                  <a:pt x="1231109" y="100256"/>
                  <a:pt x="1230266" y="100795"/>
                  <a:pt x="1229508" y="100627"/>
                </a:cubicBezTo>
                <a:cubicBezTo>
                  <a:pt x="1229019" y="100526"/>
                  <a:pt x="1228817" y="100088"/>
                  <a:pt x="1228396" y="99852"/>
                </a:cubicBezTo>
                <a:cubicBezTo>
                  <a:pt x="1227806" y="99549"/>
                  <a:pt x="1226964" y="99498"/>
                  <a:pt x="1226323" y="99447"/>
                </a:cubicBezTo>
                <a:cubicBezTo>
                  <a:pt x="1225633" y="99397"/>
                  <a:pt x="1224554" y="98959"/>
                  <a:pt x="1224588" y="99953"/>
                </a:cubicBezTo>
                <a:cubicBezTo>
                  <a:pt x="1225009" y="100155"/>
                  <a:pt x="1224925" y="100661"/>
                  <a:pt x="1224436" y="100576"/>
                </a:cubicBezTo>
                <a:cubicBezTo>
                  <a:pt x="1224318" y="101200"/>
                  <a:pt x="1225346" y="101705"/>
                  <a:pt x="1224285" y="102025"/>
                </a:cubicBezTo>
                <a:cubicBezTo>
                  <a:pt x="1222970" y="102430"/>
                  <a:pt x="1221589" y="100458"/>
                  <a:pt x="1220224" y="100829"/>
                </a:cubicBezTo>
                <a:cubicBezTo>
                  <a:pt x="1219044" y="101149"/>
                  <a:pt x="1219499" y="101924"/>
                  <a:pt x="1218050" y="100981"/>
                </a:cubicBezTo>
                <a:cubicBezTo>
                  <a:pt x="1218050" y="100964"/>
                  <a:pt x="1218033" y="100964"/>
                  <a:pt x="1218033" y="100964"/>
                </a:cubicBezTo>
                <a:cubicBezTo>
                  <a:pt x="1217696" y="101082"/>
                  <a:pt x="1217325" y="101183"/>
                  <a:pt x="1216854" y="101166"/>
                </a:cubicBezTo>
                <a:cubicBezTo>
                  <a:pt x="1216635" y="101149"/>
                  <a:pt x="1214966" y="100593"/>
                  <a:pt x="1214714" y="100897"/>
                </a:cubicBezTo>
                <a:cubicBezTo>
                  <a:pt x="1214410" y="101284"/>
                  <a:pt x="1215000" y="101672"/>
                  <a:pt x="1215034" y="101958"/>
                </a:cubicBezTo>
                <a:cubicBezTo>
                  <a:pt x="1215135" y="102952"/>
                  <a:pt x="1213517" y="102362"/>
                  <a:pt x="1212944" y="102042"/>
                </a:cubicBezTo>
                <a:cubicBezTo>
                  <a:pt x="1211900" y="101453"/>
                  <a:pt x="1211074" y="101132"/>
                  <a:pt x="1209861" y="100981"/>
                </a:cubicBezTo>
                <a:cubicBezTo>
                  <a:pt x="1208681" y="100812"/>
                  <a:pt x="1207434" y="100964"/>
                  <a:pt x="1206221" y="100897"/>
                </a:cubicBezTo>
                <a:cubicBezTo>
                  <a:pt x="1204839" y="100846"/>
                  <a:pt x="1203323" y="100593"/>
                  <a:pt x="1202143" y="101234"/>
                </a:cubicBezTo>
                <a:cubicBezTo>
                  <a:pt x="1201823" y="101419"/>
                  <a:pt x="1201419" y="101571"/>
                  <a:pt x="1201166" y="101874"/>
                </a:cubicBezTo>
                <a:cubicBezTo>
                  <a:pt x="1200762" y="102362"/>
                  <a:pt x="1201031" y="102733"/>
                  <a:pt x="1200964" y="103289"/>
                </a:cubicBezTo>
                <a:cubicBezTo>
                  <a:pt x="1200863" y="104031"/>
                  <a:pt x="1199767" y="105278"/>
                  <a:pt x="1199245" y="105935"/>
                </a:cubicBezTo>
                <a:cubicBezTo>
                  <a:pt x="1198925" y="106356"/>
                  <a:pt x="1198150" y="106794"/>
                  <a:pt x="1198419" y="107384"/>
                </a:cubicBezTo>
                <a:cubicBezTo>
                  <a:pt x="1198622" y="107805"/>
                  <a:pt x="1199211" y="107620"/>
                  <a:pt x="1199447" y="107873"/>
                </a:cubicBezTo>
                <a:cubicBezTo>
                  <a:pt x="1199919" y="108327"/>
                  <a:pt x="1199565" y="109035"/>
                  <a:pt x="1199093" y="109355"/>
                </a:cubicBezTo>
                <a:cubicBezTo>
                  <a:pt x="1198959" y="109440"/>
                  <a:pt x="1198403" y="109558"/>
                  <a:pt x="1198352" y="109676"/>
                </a:cubicBezTo>
                <a:cubicBezTo>
                  <a:pt x="1198200" y="110063"/>
                  <a:pt x="1198706" y="110164"/>
                  <a:pt x="1198723" y="110434"/>
                </a:cubicBezTo>
                <a:cubicBezTo>
                  <a:pt x="1198790" y="111024"/>
                  <a:pt x="1197695" y="111175"/>
                  <a:pt x="1197105" y="111259"/>
                </a:cubicBezTo>
                <a:cubicBezTo>
                  <a:pt x="1197088" y="111681"/>
                  <a:pt x="1197375" y="112304"/>
                  <a:pt x="1197307" y="112641"/>
                </a:cubicBezTo>
                <a:cubicBezTo>
                  <a:pt x="1197206" y="113079"/>
                  <a:pt x="1196465" y="113551"/>
                  <a:pt x="1196296" y="114090"/>
                </a:cubicBezTo>
                <a:cubicBezTo>
                  <a:pt x="1196161" y="114512"/>
                  <a:pt x="1196263" y="116281"/>
                  <a:pt x="1196616" y="116550"/>
                </a:cubicBezTo>
                <a:cubicBezTo>
                  <a:pt x="1196246" y="116584"/>
                  <a:pt x="1195875" y="116567"/>
                  <a:pt x="1195521" y="116584"/>
                </a:cubicBezTo>
                <a:cubicBezTo>
                  <a:pt x="1196397" y="117578"/>
                  <a:pt x="1194931" y="119246"/>
                  <a:pt x="1194156" y="119803"/>
                </a:cubicBezTo>
                <a:cubicBezTo>
                  <a:pt x="1193314" y="120392"/>
                  <a:pt x="1194224" y="120493"/>
                  <a:pt x="1193735" y="121201"/>
                </a:cubicBezTo>
                <a:cubicBezTo>
                  <a:pt x="1193432" y="121639"/>
                  <a:pt x="1192791" y="121673"/>
                  <a:pt x="1192438" y="122212"/>
                </a:cubicBezTo>
                <a:cubicBezTo>
                  <a:pt x="1192252" y="122482"/>
                  <a:pt x="1191865" y="122987"/>
                  <a:pt x="1191915" y="123358"/>
                </a:cubicBezTo>
                <a:cubicBezTo>
                  <a:pt x="1192033" y="123914"/>
                  <a:pt x="1192825" y="124015"/>
                  <a:pt x="1193213" y="124352"/>
                </a:cubicBezTo>
                <a:cubicBezTo>
                  <a:pt x="1193550" y="124639"/>
                  <a:pt x="1193668" y="125043"/>
                  <a:pt x="1194072" y="125279"/>
                </a:cubicBezTo>
                <a:cubicBezTo>
                  <a:pt x="1194881" y="125768"/>
                  <a:pt x="1195235" y="125582"/>
                  <a:pt x="1195993" y="125296"/>
                </a:cubicBezTo>
                <a:cubicBezTo>
                  <a:pt x="1196448" y="125144"/>
                  <a:pt x="1196903" y="125195"/>
                  <a:pt x="1197358" y="125077"/>
                </a:cubicBezTo>
                <a:cubicBezTo>
                  <a:pt x="1197745" y="124976"/>
                  <a:pt x="1198167" y="124554"/>
                  <a:pt x="1198588" y="124571"/>
                </a:cubicBezTo>
                <a:cubicBezTo>
                  <a:pt x="1199279" y="124588"/>
                  <a:pt x="1200644" y="125970"/>
                  <a:pt x="1200863" y="126458"/>
                </a:cubicBezTo>
                <a:cubicBezTo>
                  <a:pt x="1201183" y="127183"/>
                  <a:pt x="1201216" y="129121"/>
                  <a:pt x="1202346" y="129188"/>
                </a:cubicBezTo>
                <a:cubicBezTo>
                  <a:pt x="1202918" y="129222"/>
                  <a:pt x="1203255" y="128716"/>
                  <a:pt x="1203003" y="128160"/>
                </a:cubicBezTo>
                <a:cubicBezTo>
                  <a:pt x="1202716" y="127537"/>
                  <a:pt x="1201385" y="127672"/>
                  <a:pt x="1202009" y="126627"/>
                </a:cubicBezTo>
                <a:cubicBezTo>
                  <a:pt x="1202632" y="125565"/>
                  <a:pt x="1204502" y="126357"/>
                  <a:pt x="1204266" y="127520"/>
                </a:cubicBezTo>
                <a:cubicBezTo>
                  <a:pt x="1205092" y="127924"/>
                  <a:pt x="1205935" y="127604"/>
                  <a:pt x="1206288" y="128582"/>
                </a:cubicBezTo>
                <a:cubicBezTo>
                  <a:pt x="1205800" y="128952"/>
                  <a:pt x="1205682" y="128834"/>
                  <a:pt x="1205581" y="129407"/>
                </a:cubicBezTo>
                <a:cubicBezTo>
                  <a:pt x="1205446" y="130250"/>
                  <a:pt x="1205884" y="130705"/>
                  <a:pt x="1206642" y="130384"/>
                </a:cubicBezTo>
                <a:cubicBezTo>
                  <a:pt x="1206878" y="130283"/>
                  <a:pt x="1207030" y="130047"/>
                  <a:pt x="1207266" y="129963"/>
                </a:cubicBezTo>
                <a:cubicBezTo>
                  <a:pt x="1207434" y="129879"/>
                  <a:pt x="1207889" y="129980"/>
                  <a:pt x="1207990" y="129879"/>
                </a:cubicBezTo>
                <a:cubicBezTo>
                  <a:pt x="1208513" y="129475"/>
                  <a:pt x="1208108" y="128379"/>
                  <a:pt x="1208075" y="127874"/>
                </a:cubicBezTo>
                <a:cubicBezTo>
                  <a:pt x="1208732" y="127992"/>
                  <a:pt x="1208934" y="128565"/>
                  <a:pt x="1209052" y="129154"/>
                </a:cubicBezTo>
                <a:cubicBezTo>
                  <a:pt x="1209170" y="129845"/>
                  <a:pt x="1209406" y="132053"/>
                  <a:pt x="1210636" y="130536"/>
                </a:cubicBezTo>
                <a:cubicBezTo>
                  <a:pt x="1211563" y="129390"/>
                  <a:pt x="1210130" y="128767"/>
                  <a:pt x="1209524" y="128042"/>
                </a:cubicBezTo>
                <a:cubicBezTo>
                  <a:pt x="1209153" y="127604"/>
                  <a:pt x="1208361" y="126475"/>
                  <a:pt x="1208327" y="125885"/>
                </a:cubicBezTo>
                <a:cubicBezTo>
                  <a:pt x="1208934" y="125700"/>
                  <a:pt x="1209642" y="125852"/>
                  <a:pt x="1210282" y="125885"/>
                </a:cubicBezTo>
                <a:cubicBezTo>
                  <a:pt x="1210585" y="126593"/>
                  <a:pt x="1210956" y="127065"/>
                  <a:pt x="1211765" y="127200"/>
                </a:cubicBezTo>
                <a:cubicBezTo>
                  <a:pt x="1212523" y="127318"/>
                  <a:pt x="1213147" y="126880"/>
                  <a:pt x="1213888" y="126863"/>
                </a:cubicBezTo>
                <a:cubicBezTo>
                  <a:pt x="1215185" y="126829"/>
                  <a:pt x="1216078" y="128211"/>
                  <a:pt x="1217191" y="128767"/>
                </a:cubicBezTo>
                <a:cubicBezTo>
                  <a:pt x="1217797" y="129070"/>
                  <a:pt x="1218404" y="129188"/>
                  <a:pt x="1219044" y="129323"/>
                </a:cubicBezTo>
                <a:cubicBezTo>
                  <a:pt x="1220038" y="129508"/>
                  <a:pt x="1220241" y="129963"/>
                  <a:pt x="1221134" y="130502"/>
                </a:cubicBezTo>
                <a:cubicBezTo>
                  <a:pt x="1221959" y="130991"/>
                  <a:pt x="1223712" y="130839"/>
                  <a:pt x="1223105" y="132255"/>
                </a:cubicBezTo>
                <a:cubicBezTo>
                  <a:pt x="1222937" y="132676"/>
                  <a:pt x="1222532" y="132946"/>
                  <a:pt x="1222128" y="133198"/>
                </a:cubicBezTo>
                <a:cubicBezTo>
                  <a:pt x="1223156" y="133586"/>
                  <a:pt x="1224167" y="134024"/>
                  <a:pt x="1224756" y="134681"/>
                </a:cubicBezTo>
                <a:cubicBezTo>
                  <a:pt x="1225481" y="135473"/>
                  <a:pt x="1225380" y="136181"/>
                  <a:pt x="1226559" y="136552"/>
                </a:cubicBezTo>
                <a:cubicBezTo>
                  <a:pt x="1227756" y="136939"/>
                  <a:pt x="1228076" y="136703"/>
                  <a:pt x="1228295" y="138186"/>
                </a:cubicBezTo>
                <a:cubicBezTo>
                  <a:pt x="1228480" y="139366"/>
                  <a:pt x="1227756" y="140073"/>
                  <a:pt x="1227773" y="141202"/>
                </a:cubicBezTo>
                <a:cubicBezTo>
                  <a:pt x="1227789" y="142264"/>
                  <a:pt x="1228514" y="142988"/>
                  <a:pt x="1228834" y="143915"/>
                </a:cubicBezTo>
                <a:cubicBezTo>
                  <a:pt x="1229087" y="144640"/>
                  <a:pt x="1229239" y="145246"/>
                  <a:pt x="1229693" y="145870"/>
                </a:cubicBezTo>
                <a:cubicBezTo>
                  <a:pt x="1230216" y="146527"/>
                  <a:pt x="1230300" y="146392"/>
                  <a:pt x="1230991" y="146712"/>
                </a:cubicBezTo>
                <a:cubicBezTo>
                  <a:pt x="1232086" y="147218"/>
                  <a:pt x="1232389" y="148178"/>
                  <a:pt x="1232541" y="149408"/>
                </a:cubicBezTo>
                <a:cubicBezTo>
                  <a:pt x="1232625" y="150116"/>
                  <a:pt x="1232440" y="150504"/>
                  <a:pt x="1232912" y="151144"/>
                </a:cubicBezTo>
                <a:cubicBezTo>
                  <a:pt x="1233451" y="151852"/>
                  <a:pt x="1234462" y="151852"/>
                  <a:pt x="1234934" y="152492"/>
                </a:cubicBezTo>
                <a:cubicBezTo>
                  <a:pt x="1235743" y="153520"/>
                  <a:pt x="1236012" y="156317"/>
                  <a:pt x="1236063" y="157564"/>
                </a:cubicBezTo>
                <a:cubicBezTo>
                  <a:pt x="1236147" y="159771"/>
                  <a:pt x="1234597" y="161440"/>
                  <a:pt x="1235035" y="163596"/>
                </a:cubicBezTo>
                <a:cubicBezTo>
                  <a:pt x="1235136" y="164085"/>
                  <a:pt x="1235288" y="164506"/>
                  <a:pt x="1235338" y="165012"/>
                </a:cubicBezTo>
                <a:cubicBezTo>
                  <a:pt x="1235389" y="165736"/>
                  <a:pt x="1235035" y="166006"/>
                  <a:pt x="1234934" y="166646"/>
                </a:cubicBezTo>
                <a:cubicBezTo>
                  <a:pt x="1234782" y="167607"/>
                  <a:pt x="1235338" y="167961"/>
                  <a:pt x="1235658" y="168803"/>
                </a:cubicBezTo>
                <a:cubicBezTo>
                  <a:pt x="1235979" y="169662"/>
                  <a:pt x="1235524" y="170370"/>
                  <a:pt x="1234833" y="171027"/>
                </a:cubicBezTo>
                <a:cubicBezTo>
                  <a:pt x="1233771" y="172021"/>
                  <a:pt x="1232777" y="171398"/>
                  <a:pt x="1232423" y="173184"/>
                </a:cubicBezTo>
                <a:cubicBezTo>
                  <a:pt x="1232305" y="173774"/>
                  <a:pt x="1232440" y="174448"/>
                  <a:pt x="1232423" y="175055"/>
                </a:cubicBezTo>
                <a:cubicBezTo>
                  <a:pt x="1232389" y="175695"/>
                  <a:pt x="1232154" y="176184"/>
                  <a:pt x="1232086" y="176790"/>
                </a:cubicBezTo>
                <a:cubicBezTo>
                  <a:pt x="1232002" y="177464"/>
                  <a:pt x="1232474" y="178104"/>
                  <a:pt x="1232120" y="178896"/>
                </a:cubicBezTo>
                <a:cubicBezTo>
                  <a:pt x="1231850" y="179436"/>
                  <a:pt x="1231176" y="179638"/>
                  <a:pt x="1230940" y="180211"/>
                </a:cubicBezTo>
                <a:cubicBezTo>
                  <a:pt x="1230502" y="181289"/>
                  <a:pt x="1231210" y="182351"/>
                  <a:pt x="1230064" y="183025"/>
                </a:cubicBezTo>
                <a:cubicBezTo>
                  <a:pt x="1229137" y="183581"/>
                  <a:pt x="1228750" y="183379"/>
                  <a:pt x="1228126" y="184154"/>
                </a:cubicBezTo>
                <a:cubicBezTo>
                  <a:pt x="1227469" y="184996"/>
                  <a:pt x="1227233" y="185805"/>
                  <a:pt x="1226205" y="186125"/>
                </a:cubicBezTo>
                <a:cubicBezTo>
                  <a:pt x="1225919" y="186226"/>
                  <a:pt x="1225515" y="186125"/>
                  <a:pt x="1225279" y="186226"/>
                </a:cubicBezTo>
                <a:cubicBezTo>
                  <a:pt x="1224723" y="186445"/>
                  <a:pt x="1224453" y="187119"/>
                  <a:pt x="1223813" y="187204"/>
                </a:cubicBezTo>
                <a:cubicBezTo>
                  <a:pt x="1223004" y="187305"/>
                  <a:pt x="1221824" y="185788"/>
                  <a:pt x="1221134" y="185300"/>
                </a:cubicBezTo>
                <a:cubicBezTo>
                  <a:pt x="1220325" y="184727"/>
                  <a:pt x="1220055" y="184255"/>
                  <a:pt x="1219988" y="183210"/>
                </a:cubicBezTo>
                <a:cubicBezTo>
                  <a:pt x="1219432" y="183092"/>
                  <a:pt x="1218926" y="183564"/>
                  <a:pt x="1218640" y="184053"/>
                </a:cubicBezTo>
                <a:cubicBezTo>
                  <a:pt x="1218555" y="183800"/>
                  <a:pt x="1218286" y="183631"/>
                  <a:pt x="1218151" y="183412"/>
                </a:cubicBezTo>
                <a:cubicBezTo>
                  <a:pt x="1217056" y="184187"/>
                  <a:pt x="1217831" y="185030"/>
                  <a:pt x="1217426" y="185923"/>
                </a:cubicBezTo>
                <a:cubicBezTo>
                  <a:pt x="1217258" y="186294"/>
                  <a:pt x="1216904" y="186428"/>
                  <a:pt x="1216466" y="186428"/>
                </a:cubicBezTo>
                <a:lnTo>
                  <a:pt x="1216382" y="186428"/>
                </a:lnTo>
                <a:cubicBezTo>
                  <a:pt x="1216466" y="187001"/>
                  <a:pt x="1216466" y="187372"/>
                  <a:pt x="1216348" y="187625"/>
                </a:cubicBezTo>
                <a:cubicBezTo>
                  <a:pt x="1216230" y="187861"/>
                  <a:pt x="1216011" y="188012"/>
                  <a:pt x="1215640" y="188113"/>
                </a:cubicBezTo>
                <a:cubicBezTo>
                  <a:pt x="1215539" y="188147"/>
                  <a:pt x="1215438" y="188181"/>
                  <a:pt x="1215320" y="188198"/>
                </a:cubicBezTo>
                <a:cubicBezTo>
                  <a:pt x="1214242" y="188400"/>
                  <a:pt x="1213450" y="187726"/>
                  <a:pt x="1213062" y="188720"/>
                </a:cubicBezTo>
                <a:cubicBezTo>
                  <a:pt x="1212675" y="189748"/>
                  <a:pt x="1213180" y="190355"/>
                  <a:pt x="1213854" y="190995"/>
                </a:cubicBezTo>
                <a:cubicBezTo>
                  <a:pt x="1214629" y="191736"/>
                  <a:pt x="1214764" y="192141"/>
                  <a:pt x="1214815" y="193253"/>
                </a:cubicBezTo>
                <a:cubicBezTo>
                  <a:pt x="1214848" y="193691"/>
                  <a:pt x="1214764" y="194129"/>
                  <a:pt x="1214899" y="194533"/>
                </a:cubicBezTo>
                <a:cubicBezTo>
                  <a:pt x="1215051" y="195073"/>
                  <a:pt x="1215489" y="195039"/>
                  <a:pt x="1215455" y="195629"/>
                </a:cubicBezTo>
                <a:cubicBezTo>
                  <a:pt x="1215253" y="197988"/>
                  <a:pt x="1211933" y="196522"/>
                  <a:pt x="1211057" y="197600"/>
                </a:cubicBezTo>
                <a:cubicBezTo>
                  <a:pt x="1210821" y="197903"/>
                  <a:pt x="1210838" y="198611"/>
                  <a:pt x="1210889" y="198999"/>
                </a:cubicBezTo>
                <a:cubicBezTo>
                  <a:pt x="1210922" y="199235"/>
                  <a:pt x="1211242" y="200027"/>
                  <a:pt x="1211209" y="200111"/>
                </a:cubicBezTo>
                <a:cubicBezTo>
                  <a:pt x="1210804" y="200920"/>
                  <a:pt x="1209338" y="199909"/>
                  <a:pt x="1208732" y="200633"/>
                </a:cubicBezTo>
                <a:cubicBezTo>
                  <a:pt x="1208041" y="201476"/>
                  <a:pt x="1208462" y="203700"/>
                  <a:pt x="1209844" y="203430"/>
                </a:cubicBezTo>
                <a:cubicBezTo>
                  <a:pt x="1209793" y="205570"/>
                  <a:pt x="1210905" y="207104"/>
                  <a:pt x="1212961" y="205621"/>
                </a:cubicBezTo>
                <a:cubicBezTo>
                  <a:pt x="1213585" y="206531"/>
                  <a:pt x="1214309" y="207272"/>
                  <a:pt x="1215084" y="207929"/>
                </a:cubicBezTo>
                <a:cubicBezTo>
                  <a:pt x="1215287" y="208115"/>
                  <a:pt x="1215506" y="208300"/>
                  <a:pt x="1215725" y="208469"/>
                </a:cubicBezTo>
                <a:cubicBezTo>
                  <a:pt x="1216163" y="208822"/>
                  <a:pt x="1216618" y="209176"/>
                  <a:pt x="1217090" y="209547"/>
                </a:cubicBezTo>
                <a:cubicBezTo>
                  <a:pt x="1218016" y="210272"/>
                  <a:pt x="1219061" y="210676"/>
                  <a:pt x="1220072" y="211283"/>
                </a:cubicBezTo>
                <a:cubicBezTo>
                  <a:pt x="1221016" y="211856"/>
                  <a:pt x="1221791" y="212631"/>
                  <a:pt x="1222701" y="213254"/>
                </a:cubicBezTo>
                <a:cubicBezTo>
                  <a:pt x="1223560" y="213861"/>
                  <a:pt x="1224824" y="214467"/>
                  <a:pt x="1225380" y="215310"/>
                </a:cubicBezTo>
                <a:cubicBezTo>
                  <a:pt x="1225868" y="216051"/>
                  <a:pt x="1226020" y="217298"/>
                  <a:pt x="1226121" y="218174"/>
                </a:cubicBezTo>
                <a:cubicBezTo>
                  <a:pt x="1226205" y="218966"/>
                  <a:pt x="1226121" y="219792"/>
                  <a:pt x="1226256" y="220584"/>
                </a:cubicBezTo>
                <a:cubicBezTo>
                  <a:pt x="1226340" y="221157"/>
                  <a:pt x="1227166" y="222471"/>
                  <a:pt x="1227318" y="221123"/>
                </a:cubicBezTo>
                <a:cubicBezTo>
                  <a:pt x="1227351" y="222471"/>
                  <a:pt x="1228093" y="223836"/>
                  <a:pt x="1227318" y="224948"/>
                </a:cubicBezTo>
                <a:cubicBezTo>
                  <a:pt x="1227031" y="225353"/>
                  <a:pt x="1225582" y="226667"/>
                  <a:pt x="1224773" y="226768"/>
                </a:cubicBezTo>
                <a:cubicBezTo>
                  <a:pt x="1224908" y="227021"/>
                  <a:pt x="1224908" y="227391"/>
                  <a:pt x="1224807" y="227846"/>
                </a:cubicBezTo>
                <a:cubicBezTo>
                  <a:pt x="1223964" y="227796"/>
                  <a:pt x="1223493" y="226296"/>
                  <a:pt x="1222869" y="226414"/>
                </a:cubicBezTo>
                <a:cubicBezTo>
                  <a:pt x="1222178" y="226549"/>
                  <a:pt x="1222347" y="227509"/>
                  <a:pt x="1222448" y="227964"/>
                </a:cubicBezTo>
                <a:cubicBezTo>
                  <a:pt x="1222043" y="227914"/>
                  <a:pt x="1221504" y="227172"/>
                  <a:pt x="1221235" y="227206"/>
                </a:cubicBezTo>
                <a:cubicBezTo>
                  <a:pt x="1220510" y="227324"/>
                  <a:pt x="1221134" y="228335"/>
                  <a:pt x="1221032" y="228706"/>
                </a:cubicBezTo>
                <a:cubicBezTo>
                  <a:pt x="1220712" y="229868"/>
                  <a:pt x="1219937" y="229312"/>
                  <a:pt x="1219364" y="228470"/>
                </a:cubicBezTo>
                <a:cubicBezTo>
                  <a:pt x="1218791" y="228638"/>
                  <a:pt x="1218555" y="229885"/>
                  <a:pt x="1217662" y="230020"/>
                </a:cubicBezTo>
                <a:cubicBezTo>
                  <a:pt x="1216837" y="230138"/>
                  <a:pt x="1217123" y="229734"/>
                  <a:pt x="1216331" y="228942"/>
                </a:cubicBezTo>
                <a:cubicBezTo>
                  <a:pt x="1215876" y="228487"/>
                  <a:pt x="1215590" y="228065"/>
                  <a:pt x="1214950" y="228571"/>
                </a:cubicBezTo>
                <a:cubicBezTo>
                  <a:pt x="1214562" y="228167"/>
                  <a:pt x="1214461" y="226903"/>
                  <a:pt x="1215219" y="226886"/>
                </a:cubicBezTo>
                <a:cubicBezTo>
                  <a:pt x="1215236" y="226094"/>
                  <a:pt x="1214848" y="225976"/>
                  <a:pt x="1214612" y="225521"/>
                </a:cubicBezTo>
                <a:cubicBezTo>
                  <a:pt x="1214360" y="225066"/>
                  <a:pt x="1214006" y="224426"/>
                  <a:pt x="1214090" y="223870"/>
                </a:cubicBezTo>
                <a:cubicBezTo>
                  <a:pt x="1214141" y="223583"/>
                  <a:pt x="1214596" y="223668"/>
                  <a:pt x="1214629" y="223381"/>
                </a:cubicBezTo>
                <a:cubicBezTo>
                  <a:pt x="1214697" y="222471"/>
                  <a:pt x="1214360" y="222808"/>
                  <a:pt x="1213922" y="222370"/>
                </a:cubicBezTo>
                <a:cubicBezTo>
                  <a:pt x="1213366" y="221763"/>
                  <a:pt x="1213366" y="222100"/>
                  <a:pt x="1213366" y="221140"/>
                </a:cubicBezTo>
                <a:cubicBezTo>
                  <a:pt x="1213399" y="220213"/>
                  <a:pt x="1213585" y="220685"/>
                  <a:pt x="1213062" y="219775"/>
                </a:cubicBezTo>
                <a:cubicBezTo>
                  <a:pt x="1212860" y="219421"/>
                  <a:pt x="1212708" y="218815"/>
                  <a:pt x="1212439" y="218579"/>
                </a:cubicBezTo>
                <a:cubicBezTo>
                  <a:pt x="1212068" y="218242"/>
                  <a:pt x="1211394" y="218393"/>
                  <a:pt x="1210990" y="217989"/>
                </a:cubicBezTo>
                <a:cubicBezTo>
                  <a:pt x="1210501" y="217500"/>
                  <a:pt x="1210602" y="216759"/>
                  <a:pt x="1210434" y="216152"/>
                </a:cubicBezTo>
                <a:cubicBezTo>
                  <a:pt x="1210939" y="216001"/>
                  <a:pt x="1213197" y="217130"/>
                  <a:pt x="1213180" y="215832"/>
                </a:cubicBezTo>
                <a:cubicBezTo>
                  <a:pt x="1213163" y="215226"/>
                  <a:pt x="1211832" y="214855"/>
                  <a:pt x="1211411" y="214434"/>
                </a:cubicBezTo>
                <a:cubicBezTo>
                  <a:pt x="1211007" y="213996"/>
                  <a:pt x="1210889" y="213473"/>
                  <a:pt x="1210686" y="212917"/>
                </a:cubicBezTo>
                <a:cubicBezTo>
                  <a:pt x="1210585" y="212631"/>
                  <a:pt x="1210451" y="212209"/>
                  <a:pt x="1210265" y="211822"/>
                </a:cubicBezTo>
                <a:cubicBezTo>
                  <a:pt x="1210097" y="211485"/>
                  <a:pt x="1209911" y="211182"/>
                  <a:pt x="1209675" y="210996"/>
                </a:cubicBezTo>
                <a:cubicBezTo>
                  <a:pt x="1209541" y="210878"/>
                  <a:pt x="1209389" y="210811"/>
                  <a:pt x="1209220" y="210811"/>
                </a:cubicBezTo>
                <a:cubicBezTo>
                  <a:pt x="1208951" y="210794"/>
                  <a:pt x="1209018" y="211316"/>
                  <a:pt x="1208715" y="211384"/>
                </a:cubicBezTo>
                <a:cubicBezTo>
                  <a:pt x="1208209" y="211519"/>
                  <a:pt x="1207451" y="211283"/>
                  <a:pt x="1207148" y="210878"/>
                </a:cubicBezTo>
                <a:cubicBezTo>
                  <a:pt x="1205716" y="211468"/>
                  <a:pt x="1206423" y="213541"/>
                  <a:pt x="1204266" y="211839"/>
                </a:cubicBezTo>
                <a:cubicBezTo>
                  <a:pt x="1203137" y="210946"/>
                  <a:pt x="1202278" y="210154"/>
                  <a:pt x="1200762" y="209766"/>
                </a:cubicBezTo>
                <a:cubicBezTo>
                  <a:pt x="1200543" y="209109"/>
                  <a:pt x="1200913" y="208705"/>
                  <a:pt x="1201402" y="208839"/>
                </a:cubicBezTo>
                <a:cubicBezTo>
                  <a:pt x="1200307" y="208132"/>
                  <a:pt x="1202379" y="207154"/>
                  <a:pt x="1203019" y="206817"/>
                </a:cubicBezTo>
                <a:cubicBezTo>
                  <a:pt x="1202699" y="205554"/>
                  <a:pt x="1201284" y="206025"/>
                  <a:pt x="1201149" y="204509"/>
                </a:cubicBezTo>
                <a:cubicBezTo>
                  <a:pt x="1201099" y="203986"/>
                  <a:pt x="1201318" y="203548"/>
                  <a:pt x="1201149" y="203077"/>
                </a:cubicBezTo>
                <a:cubicBezTo>
                  <a:pt x="1200863" y="202217"/>
                  <a:pt x="1199835" y="201526"/>
                  <a:pt x="1199043" y="201240"/>
                </a:cubicBezTo>
                <a:cubicBezTo>
                  <a:pt x="1198268" y="200953"/>
                  <a:pt x="1196852" y="201055"/>
                  <a:pt x="1196161" y="200583"/>
                </a:cubicBezTo>
                <a:cubicBezTo>
                  <a:pt x="1195925" y="200414"/>
                  <a:pt x="1195791" y="200128"/>
                  <a:pt x="1195622" y="199858"/>
                </a:cubicBezTo>
                <a:cubicBezTo>
                  <a:pt x="1195572" y="199858"/>
                  <a:pt x="1195538" y="199841"/>
                  <a:pt x="1195471" y="199841"/>
                </a:cubicBezTo>
                <a:cubicBezTo>
                  <a:pt x="1195252" y="199791"/>
                  <a:pt x="1195032" y="199774"/>
                  <a:pt x="1194847" y="199791"/>
                </a:cubicBezTo>
                <a:cubicBezTo>
                  <a:pt x="1194763" y="199808"/>
                  <a:pt x="1194712" y="199824"/>
                  <a:pt x="1194645" y="199858"/>
                </a:cubicBezTo>
                <a:cubicBezTo>
                  <a:pt x="1194342" y="200010"/>
                  <a:pt x="1194358" y="200330"/>
                  <a:pt x="1194072" y="200498"/>
                </a:cubicBezTo>
                <a:cubicBezTo>
                  <a:pt x="1193684" y="200718"/>
                  <a:pt x="1193229" y="200161"/>
                  <a:pt x="1192825" y="200094"/>
                </a:cubicBezTo>
                <a:cubicBezTo>
                  <a:pt x="1192387" y="200027"/>
                  <a:pt x="1192117" y="200330"/>
                  <a:pt x="1191696" y="200465"/>
                </a:cubicBezTo>
                <a:cubicBezTo>
                  <a:pt x="1191629" y="201560"/>
                  <a:pt x="1191662" y="201577"/>
                  <a:pt x="1190601" y="201762"/>
                </a:cubicBezTo>
                <a:cubicBezTo>
                  <a:pt x="1189725" y="201914"/>
                  <a:pt x="1189101" y="202386"/>
                  <a:pt x="1188511" y="203009"/>
                </a:cubicBezTo>
                <a:cubicBezTo>
                  <a:pt x="1188276" y="203245"/>
                  <a:pt x="1187938" y="203464"/>
                  <a:pt x="1187821" y="203784"/>
                </a:cubicBezTo>
                <a:cubicBezTo>
                  <a:pt x="1187652" y="204206"/>
                  <a:pt x="1187955" y="204323"/>
                  <a:pt x="1187534" y="204627"/>
                </a:cubicBezTo>
                <a:cubicBezTo>
                  <a:pt x="1187231" y="204829"/>
                  <a:pt x="1186776" y="204711"/>
                  <a:pt x="1186489" y="204863"/>
                </a:cubicBezTo>
                <a:cubicBezTo>
                  <a:pt x="1186102" y="205065"/>
                  <a:pt x="1186355" y="205301"/>
                  <a:pt x="1186119" y="205587"/>
                </a:cubicBezTo>
                <a:cubicBezTo>
                  <a:pt x="1185883" y="205857"/>
                  <a:pt x="1184518" y="205975"/>
                  <a:pt x="1184114" y="206008"/>
                </a:cubicBezTo>
                <a:cubicBezTo>
                  <a:pt x="1183389" y="206059"/>
                  <a:pt x="1183490" y="205638"/>
                  <a:pt x="1183153" y="205132"/>
                </a:cubicBezTo>
                <a:cubicBezTo>
                  <a:pt x="1183675" y="204812"/>
                  <a:pt x="1184838" y="204374"/>
                  <a:pt x="1184990" y="203666"/>
                </a:cubicBezTo>
                <a:cubicBezTo>
                  <a:pt x="1185108" y="203026"/>
                  <a:pt x="1184349" y="202975"/>
                  <a:pt x="1183911" y="203144"/>
                </a:cubicBezTo>
                <a:cubicBezTo>
                  <a:pt x="1183659" y="202622"/>
                  <a:pt x="1182934" y="201880"/>
                  <a:pt x="1183086" y="201307"/>
                </a:cubicBezTo>
                <a:cubicBezTo>
                  <a:pt x="1183119" y="201206"/>
                  <a:pt x="1183355" y="201223"/>
                  <a:pt x="1183406" y="200970"/>
                </a:cubicBezTo>
                <a:cubicBezTo>
                  <a:pt x="1183439" y="200835"/>
                  <a:pt x="1183305" y="200701"/>
                  <a:pt x="1183305" y="200616"/>
                </a:cubicBezTo>
                <a:cubicBezTo>
                  <a:pt x="1183355" y="200145"/>
                  <a:pt x="1183574" y="200380"/>
                  <a:pt x="1183844" y="200043"/>
                </a:cubicBezTo>
                <a:cubicBezTo>
                  <a:pt x="1184130" y="199673"/>
                  <a:pt x="1184181" y="198729"/>
                  <a:pt x="1184467" y="198241"/>
                </a:cubicBezTo>
                <a:cubicBezTo>
                  <a:pt x="1184636" y="197954"/>
                  <a:pt x="1184922" y="197583"/>
                  <a:pt x="1184905" y="197229"/>
                </a:cubicBezTo>
                <a:cubicBezTo>
                  <a:pt x="1184821" y="195713"/>
                  <a:pt x="1181957" y="196353"/>
                  <a:pt x="1181687" y="194938"/>
                </a:cubicBezTo>
                <a:cubicBezTo>
                  <a:pt x="1181367" y="195090"/>
                  <a:pt x="1181485" y="195511"/>
                  <a:pt x="1181030" y="195612"/>
                </a:cubicBezTo>
                <a:cubicBezTo>
                  <a:pt x="1180491" y="195713"/>
                  <a:pt x="1179901" y="195005"/>
                  <a:pt x="1179278" y="195241"/>
                </a:cubicBezTo>
                <a:cubicBezTo>
                  <a:pt x="1178738" y="195460"/>
                  <a:pt x="1179058" y="195747"/>
                  <a:pt x="1178957" y="196235"/>
                </a:cubicBezTo>
                <a:cubicBezTo>
                  <a:pt x="1178856" y="196640"/>
                  <a:pt x="1178587" y="196673"/>
                  <a:pt x="1178334" y="196977"/>
                </a:cubicBezTo>
                <a:cubicBezTo>
                  <a:pt x="1177913" y="197482"/>
                  <a:pt x="1178250" y="198291"/>
                  <a:pt x="1177828" y="198712"/>
                </a:cubicBezTo>
                <a:cubicBezTo>
                  <a:pt x="1177491" y="199066"/>
                  <a:pt x="1176834" y="198915"/>
                  <a:pt x="1176362" y="198965"/>
                </a:cubicBezTo>
                <a:cubicBezTo>
                  <a:pt x="1175958" y="199032"/>
                  <a:pt x="1175452" y="199184"/>
                  <a:pt x="1175099" y="199386"/>
                </a:cubicBezTo>
                <a:cubicBezTo>
                  <a:pt x="1174526" y="199740"/>
                  <a:pt x="1174660" y="199892"/>
                  <a:pt x="1174660" y="200498"/>
                </a:cubicBezTo>
                <a:cubicBezTo>
                  <a:pt x="1174677" y="201206"/>
                  <a:pt x="1174088" y="201627"/>
                  <a:pt x="1173987" y="202335"/>
                </a:cubicBezTo>
                <a:cubicBezTo>
                  <a:pt x="1173936" y="202790"/>
                  <a:pt x="1174256" y="203599"/>
                  <a:pt x="1173970" y="203919"/>
                </a:cubicBezTo>
                <a:cubicBezTo>
                  <a:pt x="1173767" y="203902"/>
                  <a:pt x="1173616" y="204071"/>
                  <a:pt x="1173464" y="204088"/>
                </a:cubicBezTo>
                <a:cubicBezTo>
                  <a:pt x="1173245" y="204104"/>
                  <a:pt x="1173093" y="203986"/>
                  <a:pt x="1172841" y="203953"/>
                </a:cubicBezTo>
                <a:cubicBezTo>
                  <a:pt x="1172504" y="203902"/>
                  <a:pt x="1172167" y="204003"/>
                  <a:pt x="1171863" y="204138"/>
                </a:cubicBezTo>
                <a:cubicBezTo>
                  <a:pt x="1171813" y="204155"/>
                  <a:pt x="1171392" y="204425"/>
                  <a:pt x="1171358" y="204425"/>
                </a:cubicBezTo>
                <a:cubicBezTo>
                  <a:pt x="1170886" y="204425"/>
                  <a:pt x="1170852" y="203818"/>
                  <a:pt x="1170532" y="203633"/>
                </a:cubicBezTo>
                <a:cubicBezTo>
                  <a:pt x="1170027" y="203329"/>
                  <a:pt x="1169117" y="203818"/>
                  <a:pt x="1168611" y="203986"/>
                </a:cubicBezTo>
                <a:cubicBezTo>
                  <a:pt x="1168544" y="204559"/>
                  <a:pt x="1168864" y="205048"/>
                  <a:pt x="1168830" y="205621"/>
                </a:cubicBezTo>
                <a:cubicBezTo>
                  <a:pt x="1168763" y="206682"/>
                  <a:pt x="1168021" y="207811"/>
                  <a:pt x="1169235" y="208334"/>
                </a:cubicBezTo>
                <a:cubicBezTo>
                  <a:pt x="1169757" y="208570"/>
                  <a:pt x="1170313" y="208250"/>
                  <a:pt x="1170768" y="208418"/>
                </a:cubicBezTo>
                <a:cubicBezTo>
                  <a:pt x="1171173" y="208570"/>
                  <a:pt x="1171459" y="209176"/>
                  <a:pt x="1171880" y="209379"/>
                </a:cubicBezTo>
                <a:cubicBezTo>
                  <a:pt x="1172150" y="209496"/>
                  <a:pt x="1172251" y="209496"/>
                  <a:pt x="1172504" y="209530"/>
                </a:cubicBezTo>
                <a:cubicBezTo>
                  <a:pt x="1172807" y="209547"/>
                  <a:pt x="1173077" y="209480"/>
                  <a:pt x="1173363" y="209581"/>
                </a:cubicBezTo>
                <a:cubicBezTo>
                  <a:pt x="1173515" y="209614"/>
                  <a:pt x="1173683" y="209800"/>
                  <a:pt x="1173835" y="209833"/>
                </a:cubicBezTo>
                <a:cubicBezTo>
                  <a:pt x="1174458" y="209951"/>
                  <a:pt x="1174964" y="209496"/>
                  <a:pt x="1175672" y="209766"/>
                </a:cubicBezTo>
                <a:cubicBezTo>
                  <a:pt x="1175941" y="209867"/>
                  <a:pt x="1176345" y="210036"/>
                  <a:pt x="1176565" y="210221"/>
                </a:cubicBezTo>
                <a:cubicBezTo>
                  <a:pt x="1176902" y="210508"/>
                  <a:pt x="1176935" y="211013"/>
                  <a:pt x="1177272" y="211266"/>
                </a:cubicBezTo>
                <a:cubicBezTo>
                  <a:pt x="1177542" y="211451"/>
                  <a:pt x="1177559" y="211165"/>
                  <a:pt x="1177744" y="211485"/>
                </a:cubicBezTo>
                <a:cubicBezTo>
                  <a:pt x="1177845" y="211653"/>
                  <a:pt x="1177761" y="212091"/>
                  <a:pt x="1177761" y="212310"/>
                </a:cubicBezTo>
                <a:cubicBezTo>
                  <a:pt x="1176935" y="212193"/>
                  <a:pt x="1177643" y="213760"/>
                  <a:pt x="1177778" y="213996"/>
                </a:cubicBezTo>
                <a:cubicBezTo>
                  <a:pt x="1178098" y="214568"/>
                  <a:pt x="1178823" y="215344"/>
                  <a:pt x="1179547" y="215327"/>
                </a:cubicBezTo>
                <a:cubicBezTo>
                  <a:pt x="1179918" y="215310"/>
                  <a:pt x="1180255" y="214737"/>
                  <a:pt x="1180609" y="214804"/>
                </a:cubicBezTo>
                <a:cubicBezTo>
                  <a:pt x="1180979" y="214872"/>
                  <a:pt x="1181165" y="215428"/>
                  <a:pt x="1181687" y="215428"/>
                </a:cubicBezTo>
                <a:cubicBezTo>
                  <a:pt x="1182277" y="215445"/>
                  <a:pt x="1182193" y="215057"/>
                  <a:pt x="1182159" y="214535"/>
                </a:cubicBezTo>
                <a:cubicBezTo>
                  <a:pt x="1182142" y="214029"/>
                  <a:pt x="1181872" y="213827"/>
                  <a:pt x="1181805" y="213372"/>
                </a:cubicBezTo>
                <a:cubicBezTo>
                  <a:pt x="1181957" y="213237"/>
                  <a:pt x="1182125" y="213153"/>
                  <a:pt x="1182327" y="213069"/>
                </a:cubicBezTo>
                <a:cubicBezTo>
                  <a:pt x="1182412" y="212597"/>
                  <a:pt x="1182193" y="211805"/>
                  <a:pt x="1182614" y="211535"/>
                </a:cubicBezTo>
                <a:cubicBezTo>
                  <a:pt x="1183018" y="211299"/>
                  <a:pt x="1183473" y="211687"/>
                  <a:pt x="1183878" y="211653"/>
                </a:cubicBezTo>
                <a:cubicBezTo>
                  <a:pt x="1184366" y="211620"/>
                  <a:pt x="1184383" y="211249"/>
                  <a:pt x="1184754" y="211047"/>
                </a:cubicBezTo>
                <a:cubicBezTo>
                  <a:pt x="1185344" y="210743"/>
                  <a:pt x="1185849" y="211434"/>
                  <a:pt x="1186456" y="211620"/>
                </a:cubicBezTo>
                <a:cubicBezTo>
                  <a:pt x="1187180" y="211856"/>
                  <a:pt x="1187888" y="211872"/>
                  <a:pt x="1188579" y="212277"/>
                </a:cubicBezTo>
                <a:cubicBezTo>
                  <a:pt x="1189101" y="212563"/>
                  <a:pt x="1189961" y="213473"/>
                  <a:pt x="1190601" y="213372"/>
                </a:cubicBezTo>
                <a:cubicBezTo>
                  <a:pt x="1190921" y="213338"/>
                  <a:pt x="1190887" y="213321"/>
                  <a:pt x="1191022" y="212951"/>
                </a:cubicBezTo>
                <a:cubicBezTo>
                  <a:pt x="1191342" y="212934"/>
                  <a:pt x="1191477" y="213119"/>
                  <a:pt x="1191780" y="213187"/>
                </a:cubicBezTo>
                <a:cubicBezTo>
                  <a:pt x="1192235" y="213288"/>
                  <a:pt x="1192657" y="213321"/>
                  <a:pt x="1193128" y="213456"/>
                </a:cubicBezTo>
                <a:cubicBezTo>
                  <a:pt x="1193128" y="213456"/>
                  <a:pt x="1193904" y="213541"/>
                  <a:pt x="1193920" y="213557"/>
                </a:cubicBezTo>
                <a:cubicBezTo>
                  <a:pt x="1194190" y="213793"/>
                  <a:pt x="1193988" y="214198"/>
                  <a:pt x="1193937" y="214552"/>
                </a:cubicBezTo>
                <a:cubicBezTo>
                  <a:pt x="1193904" y="214804"/>
                  <a:pt x="1194139" y="215040"/>
                  <a:pt x="1193600" y="215141"/>
                </a:cubicBezTo>
                <a:cubicBezTo>
                  <a:pt x="1193516" y="215579"/>
                  <a:pt x="1194240" y="216051"/>
                  <a:pt x="1193701" y="216523"/>
                </a:cubicBezTo>
                <a:cubicBezTo>
                  <a:pt x="1193331" y="216843"/>
                  <a:pt x="1192117" y="216203"/>
                  <a:pt x="1191629" y="216152"/>
                </a:cubicBezTo>
                <a:cubicBezTo>
                  <a:pt x="1191089" y="216102"/>
                  <a:pt x="1190736" y="216102"/>
                  <a:pt x="1190331" y="216456"/>
                </a:cubicBezTo>
                <a:cubicBezTo>
                  <a:pt x="1189961" y="216776"/>
                  <a:pt x="1189977" y="217180"/>
                  <a:pt x="1189691" y="217534"/>
                </a:cubicBezTo>
                <a:cubicBezTo>
                  <a:pt x="1189253" y="218040"/>
                  <a:pt x="1188410" y="217837"/>
                  <a:pt x="1187905" y="217500"/>
                </a:cubicBezTo>
                <a:cubicBezTo>
                  <a:pt x="1187669" y="217955"/>
                  <a:pt x="1188360" y="218040"/>
                  <a:pt x="1188343" y="218495"/>
                </a:cubicBezTo>
                <a:cubicBezTo>
                  <a:pt x="1188124" y="218511"/>
                  <a:pt x="1187753" y="218107"/>
                  <a:pt x="1187534" y="218292"/>
                </a:cubicBezTo>
                <a:cubicBezTo>
                  <a:pt x="1187332" y="218478"/>
                  <a:pt x="1187585" y="218933"/>
                  <a:pt x="1187635" y="219084"/>
                </a:cubicBezTo>
                <a:cubicBezTo>
                  <a:pt x="1187770" y="219506"/>
                  <a:pt x="1187821" y="220567"/>
                  <a:pt x="1187147" y="220601"/>
                </a:cubicBezTo>
                <a:cubicBezTo>
                  <a:pt x="1186456" y="220618"/>
                  <a:pt x="1186506" y="219539"/>
                  <a:pt x="1185748" y="219876"/>
                </a:cubicBezTo>
                <a:cubicBezTo>
                  <a:pt x="1184838" y="220281"/>
                  <a:pt x="1185900" y="220719"/>
                  <a:pt x="1186102" y="221123"/>
                </a:cubicBezTo>
                <a:cubicBezTo>
                  <a:pt x="1186287" y="221528"/>
                  <a:pt x="1185917" y="222134"/>
                  <a:pt x="1185681" y="222505"/>
                </a:cubicBezTo>
                <a:cubicBezTo>
                  <a:pt x="1185546" y="222741"/>
                  <a:pt x="1185293" y="222892"/>
                  <a:pt x="1185175" y="223112"/>
                </a:cubicBezTo>
                <a:cubicBezTo>
                  <a:pt x="1184990" y="223415"/>
                  <a:pt x="1185074" y="223786"/>
                  <a:pt x="1184737" y="224005"/>
                </a:cubicBezTo>
                <a:cubicBezTo>
                  <a:pt x="1184417" y="224224"/>
                  <a:pt x="1183777" y="224089"/>
                  <a:pt x="1183473" y="224392"/>
                </a:cubicBezTo>
                <a:cubicBezTo>
                  <a:pt x="1183187" y="224662"/>
                  <a:pt x="1183456" y="225319"/>
                  <a:pt x="1183541" y="225656"/>
                </a:cubicBezTo>
                <a:cubicBezTo>
                  <a:pt x="1183574" y="225723"/>
                  <a:pt x="1183743" y="225723"/>
                  <a:pt x="1183760" y="225791"/>
                </a:cubicBezTo>
                <a:cubicBezTo>
                  <a:pt x="1183861" y="226111"/>
                  <a:pt x="1183743" y="226583"/>
                  <a:pt x="1183760" y="226936"/>
                </a:cubicBezTo>
                <a:cubicBezTo>
                  <a:pt x="1183793" y="227172"/>
                  <a:pt x="1183844" y="227391"/>
                  <a:pt x="1183894" y="227594"/>
                </a:cubicBezTo>
                <a:cubicBezTo>
                  <a:pt x="1184080" y="227661"/>
                  <a:pt x="1184248" y="227695"/>
                  <a:pt x="1184400" y="227745"/>
                </a:cubicBezTo>
                <a:cubicBezTo>
                  <a:pt x="1184939" y="227897"/>
                  <a:pt x="1186186" y="227779"/>
                  <a:pt x="1186523" y="228099"/>
                </a:cubicBezTo>
                <a:cubicBezTo>
                  <a:pt x="1186826" y="228369"/>
                  <a:pt x="1186826" y="229093"/>
                  <a:pt x="1187079" y="229430"/>
                </a:cubicBezTo>
                <a:cubicBezTo>
                  <a:pt x="1187332" y="229751"/>
                  <a:pt x="1187467" y="229666"/>
                  <a:pt x="1187854" y="229767"/>
                </a:cubicBezTo>
                <a:cubicBezTo>
                  <a:pt x="1188393" y="229902"/>
                  <a:pt x="1189068" y="230222"/>
                  <a:pt x="1189590" y="230492"/>
                </a:cubicBezTo>
                <a:cubicBezTo>
                  <a:pt x="1190803" y="231115"/>
                  <a:pt x="1191056" y="232463"/>
                  <a:pt x="1191747" y="233525"/>
                </a:cubicBezTo>
                <a:cubicBezTo>
                  <a:pt x="1192168" y="234165"/>
                  <a:pt x="1192774" y="234671"/>
                  <a:pt x="1193196" y="235294"/>
                </a:cubicBezTo>
                <a:cubicBezTo>
                  <a:pt x="1193550" y="235833"/>
                  <a:pt x="1193600" y="236373"/>
                  <a:pt x="1193718" y="236996"/>
                </a:cubicBezTo>
                <a:cubicBezTo>
                  <a:pt x="1193870" y="237923"/>
                  <a:pt x="1194274" y="238378"/>
                  <a:pt x="1195184" y="238799"/>
                </a:cubicBezTo>
                <a:cubicBezTo>
                  <a:pt x="1195841" y="239102"/>
                  <a:pt x="1196161" y="239018"/>
                  <a:pt x="1196751" y="239035"/>
                </a:cubicBezTo>
                <a:cubicBezTo>
                  <a:pt x="1197846" y="239052"/>
                  <a:pt x="1198251" y="240383"/>
                  <a:pt x="1198723" y="241141"/>
                </a:cubicBezTo>
                <a:cubicBezTo>
                  <a:pt x="1199211" y="241950"/>
                  <a:pt x="1199734" y="241731"/>
                  <a:pt x="1200441" y="242186"/>
                </a:cubicBezTo>
                <a:cubicBezTo>
                  <a:pt x="1200728" y="242371"/>
                  <a:pt x="1201334" y="243382"/>
                  <a:pt x="1201166" y="243736"/>
                </a:cubicBezTo>
                <a:cubicBezTo>
                  <a:pt x="1200812" y="244427"/>
                  <a:pt x="1199616" y="243601"/>
                  <a:pt x="1199245" y="243349"/>
                </a:cubicBezTo>
                <a:cubicBezTo>
                  <a:pt x="1198318" y="242725"/>
                  <a:pt x="1197392" y="242456"/>
                  <a:pt x="1196279" y="242388"/>
                </a:cubicBezTo>
                <a:cubicBezTo>
                  <a:pt x="1195875" y="242371"/>
                  <a:pt x="1195639" y="242422"/>
                  <a:pt x="1195302" y="242540"/>
                </a:cubicBezTo>
                <a:cubicBezTo>
                  <a:pt x="1194948" y="242675"/>
                  <a:pt x="1195083" y="242776"/>
                  <a:pt x="1194712" y="242675"/>
                </a:cubicBezTo>
                <a:cubicBezTo>
                  <a:pt x="1194190" y="242540"/>
                  <a:pt x="1194022" y="242068"/>
                  <a:pt x="1193347" y="242169"/>
                </a:cubicBezTo>
                <a:cubicBezTo>
                  <a:pt x="1193010" y="242237"/>
                  <a:pt x="1192505" y="242472"/>
                  <a:pt x="1192202" y="242641"/>
                </a:cubicBezTo>
                <a:cubicBezTo>
                  <a:pt x="1191780" y="242894"/>
                  <a:pt x="1191191" y="243382"/>
                  <a:pt x="1190887" y="243736"/>
                </a:cubicBezTo>
                <a:cubicBezTo>
                  <a:pt x="1191342" y="243804"/>
                  <a:pt x="1191679" y="243382"/>
                  <a:pt x="1192050" y="243264"/>
                </a:cubicBezTo>
                <a:cubicBezTo>
                  <a:pt x="1192673" y="243096"/>
                  <a:pt x="1193145" y="243433"/>
                  <a:pt x="1193786" y="243601"/>
                </a:cubicBezTo>
                <a:cubicBezTo>
                  <a:pt x="1194915" y="243922"/>
                  <a:pt x="1196111" y="244040"/>
                  <a:pt x="1197206" y="244663"/>
                </a:cubicBezTo>
                <a:cubicBezTo>
                  <a:pt x="1197728" y="244966"/>
                  <a:pt x="1198015" y="245489"/>
                  <a:pt x="1198571" y="245708"/>
                </a:cubicBezTo>
                <a:cubicBezTo>
                  <a:pt x="1199262" y="246011"/>
                  <a:pt x="1199953" y="245607"/>
                  <a:pt x="1200677" y="245758"/>
                </a:cubicBezTo>
                <a:cubicBezTo>
                  <a:pt x="1201436" y="245927"/>
                  <a:pt x="1203104" y="247544"/>
                  <a:pt x="1202632" y="248269"/>
                </a:cubicBezTo>
                <a:cubicBezTo>
                  <a:pt x="1202329" y="248741"/>
                  <a:pt x="1201419" y="248690"/>
                  <a:pt x="1200981" y="248892"/>
                </a:cubicBezTo>
                <a:cubicBezTo>
                  <a:pt x="1200526" y="249095"/>
                  <a:pt x="1200206" y="249465"/>
                  <a:pt x="1200020" y="249887"/>
                </a:cubicBezTo>
                <a:cubicBezTo>
                  <a:pt x="1199936" y="250106"/>
                  <a:pt x="1199936" y="250375"/>
                  <a:pt x="1199767" y="250544"/>
                </a:cubicBezTo>
                <a:cubicBezTo>
                  <a:pt x="1199397" y="250914"/>
                  <a:pt x="1198487" y="250679"/>
                  <a:pt x="1198015" y="250712"/>
                </a:cubicBezTo>
                <a:cubicBezTo>
                  <a:pt x="1197627" y="250746"/>
                  <a:pt x="1195858" y="251016"/>
                  <a:pt x="1195942" y="251808"/>
                </a:cubicBezTo>
                <a:cubicBezTo>
                  <a:pt x="1196010" y="252397"/>
                  <a:pt x="1197172" y="251942"/>
                  <a:pt x="1197526" y="251875"/>
                </a:cubicBezTo>
                <a:cubicBezTo>
                  <a:pt x="1198588" y="251706"/>
                  <a:pt x="1198588" y="253728"/>
                  <a:pt x="1199481" y="253172"/>
                </a:cubicBezTo>
                <a:cubicBezTo>
                  <a:pt x="1200020" y="252835"/>
                  <a:pt x="1199936" y="252111"/>
                  <a:pt x="1200661" y="251925"/>
                </a:cubicBezTo>
                <a:cubicBezTo>
                  <a:pt x="1201284" y="251757"/>
                  <a:pt x="1202025" y="252077"/>
                  <a:pt x="1202598" y="252330"/>
                </a:cubicBezTo>
                <a:cubicBezTo>
                  <a:pt x="1203087" y="252549"/>
                  <a:pt x="1203508" y="252953"/>
                  <a:pt x="1204014" y="253156"/>
                </a:cubicBezTo>
                <a:cubicBezTo>
                  <a:pt x="1204452" y="253307"/>
                  <a:pt x="1205008" y="253139"/>
                  <a:pt x="1205395" y="253307"/>
                </a:cubicBezTo>
                <a:cubicBezTo>
                  <a:pt x="1205143" y="253914"/>
                  <a:pt x="1204519" y="254049"/>
                  <a:pt x="1204283" y="254605"/>
                </a:cubicBezTo>
                <a:cubicBezTo>
                  <a:pt x="1204182" y="254874"/>
                  <a:pt x="1204165" y="255329"/>
                  <a:pt x="1204148" y="255616"/>
                </a:cubicBezTo>
                <a:cubicBezTo>
                  <a:pt x="1204570" y="255464"/>
                  <a:pt x="1204772" y="255076"/>
                  <a:pt x="1205143" y="255295"/>
                </a:cubicBezTo>
                <a:cubicBezTo>
                  <a:pt x="1205412" y="255447"/>
                  <a:pt x="1205648" y="256222"/>
                  <a:pt x="1205817" y="256475"/>
                </a:cubicBezTo>
                <a:cubicBezTo>
                  <a:pt x="1205951" y="256660"/>
                  <a:pt x="1206255" y="256913"/>
                  <a:pt x="1206170" y="257166"/>
                </a:cubicBezTo>
                <a:cubicBezTo>
                  <a:pt x="1206002" y="257857"/>
                  <a:pt x="1203474" y="256627"/>
                  <a:pt x="1204115" y="258261"/>
                </a:cubicBezTo>
                <a:cubicBezTo>
                  <a:pt x="1204401" y="258969"/>
                  <a:pt x="1205547" y="258716"/>
                  <a:pt x="1205058" y="259710"/>
                </a:cubicBezTo>
                <a:cubicBezTo>
                  <a:pt x="1204940" y="259929"/>
                  <a:pt x="1204721" y="260047"/>
                  <a:pt x="1204688" y="260249"/>
                </a:cubicBezTo>
                <a:cubicBezTo>
                  <a:pt x="1204637" y="260536"/>
                  <a:pt x="1204974" y="260839"/>
                  <a:pt x="1205092" y="261075"/>
                </a:cubicBezTo>
                <a:cubicBezTo>
                  <a:pt x="1205193" y="261261"/>
                  <a:pt x="1205497" y="261918"/>
                  <a:pt x="1205244" y="262120"/>
                </a:cubicBezTo>
                <a:cubicBezTo>
                  <a:pt x="1204924" y="262373"/>
                  <a:pt x="1204502" y="261783"/>
                  <a:pt x="1204216" y="261699"/>
                </a:cubicBezTo>
                <a:cubicBezTo>
                  <a:pt x="1203929" y="261614"/>
                  <a:pt x="1203609" y="261648"/>
                  <a:pt x="1203323" y="261800"/>
                </a:cubicBezTo>
                <a:cubicBezTo>
                  <a:pt x="1202750" y="262137"/>
                  <a:pt x="1202733" y="262828"/>
                  <a:pt x="1202396" y="263299"/>
                </a:cubicBezTo>
                <a:cubicBezTo>
                  <a:pt x="1202497" y="263468"/>
                  <a:pt x="1202649" y="263603"/>
                  <a:pt x="1202868" y="263704"/>
                </a:cubicBezTo>
                <a:cubicBezTo>
                  <a:pt x="1203121" y="264462"/>
                  <a:pt x="1202581" y="264968"/>
                  <a:pt x="1202531" y="265625"/>
                </a:cubicBezTo>
                <a:cubicBezTo>
                  <a:pt x="1202497" y="266113"/>
                  <a:pt x="1202784" y="266248"/>
                  <a:pt x="1202447" y="266720"/>
                </a:cubicBezTo>
                <a:cubicBezTo>
                  <a:pt x="1202211" y="267057"/>
                  <a:pt x="1201756" y="267158"/>
                  <a:pt x="1201469" y="267461"/>
                </a:cubicBezTo>
                <a:cubicBezTo>
                  <a:pt x="1200846" y="268169"/>
                  <a:pt x="1201250" y="269197"/>
                  <a:pt x="1200947" y="269972"/>
                </a:cubicBezTo>
                <a:cubicBezTo>
                  <a:pt x="1200627" y="270848"/>
                  <a:pt x="1200088" y="271270"/>
                  <a:pt x="1199633" y="270326"/>
                </a:cubicBezTo>
                <a:cubicBezTo>
                  <a:pt x="1198959" y="268944"/>
                  <a:pt x="1198807" y="270393"/>
                  <a:pt x="1197712" y="270141"/>
                </a:cubicBezTo>
                <a:cubicBezTo>
                  <a:pt x="1197509" y="270831"/>
                  <a:pt x="1198251" y="270697"/>
                  <a:pt x="1198655" y="270764"/>
                </a:cubicBezTo>
                <a:cubicBezTo>
                  <a:pt x="1198655" y="270933"/>
                  <a:pt x="1198706" y="271522"/>
                  <a:pt x="1198824" y="271623"/>
                </a:cubicBezTo>
                <a:cubicBezTo>
                  <a:pt x="1199127" y="271876"/>
                  <a:pt x="1199178" y="271472"/>
                  <a:pt x="1199481" y="271539"/>
                </a:cubicBezTo>
                <a:cubicBezTo>
                  <a:pt x="1200037" y="271674"/>
                  <a:pt x="1200290" y="272314"/>
                  <a:pt x="1199885" y="272769"/>
                </a:cubicBezTo>
                <a:cubicBezTo>
                  <a:pt x="1198908" y="273848"/>
                  <a:pt x="1197779" y="273460"/>
                  <a:pt x="1196616" y="273224"/>
                </a:cubicBezTo>
                <a:cubicBezTo>
                  <a:pt x="1196465" y="273612"/>
                  <a:pt x="1196465" y="273915"/>
                  <a:pt x="1196802" y="274185"/>
                </a:cubicBezTo>
                <a:cubicBezTo>
                  <a:pt x="1197189" y="274505"/>
                  <a:pt x="1197324" y="274201"/>
                  <a:pt x="1197712" y="274252"/>
                </a:cubicBezTo>
                <a:cubicBezTo>
                  <a:pt x="1197981" y="274286"/>
                  <a:pt x="1198200" y="274522"/>
                  <a:pt x="1198470" y="274538"/>
                </a:cubicBezTo>
                <a:cubicBezTo>
                  <a:pt x="1198824" y="274538"/>
                  <a:pt x="1199110" y="274319"/>
                  <a:pt x="1199430" y="274201"/>
                </a:cubicBezTo>
                <a:cubicBezTo>
                  <a:pt x="1200121" y="275364"/>
                  <a:pt x="1199515" y="277167"/>
                  <a:pt x="1200374" y="278111"/>
                </a:cubicBezTo>
                <a:cubicBezTo>
                  <a:pt x="1200037" y="277791"/>
                  <a:pt x="1199582" y="277723"/>
                  <a:pt x="1199211" y="277454"/>
                </a:cubicBezTo>
                <a:cubicBezTo>
                  <a:pt x="1199009" y="277285"/>
                  <a:pt x="1198824" y="276898"/>
                  <a:pt x="1198622" y="276796"/>
                </a:cubicBezTo>
                <a:cubicBezTo>
                  <a:pt x="1198217" y="276628"/>
                  <a:pt x="1197762" y="276830"/>
                  <a:pt x="1197914" y="277386"/>
                </a:cubicBezTo>
                <a:cubicBezTo>
                  <a:pt x="1198133" y="278144"/>
                  <a:pt x="1198959" y="277740"/>
                  <a:pt x="1198386" y="278751"/>
                </a:cubicBezTo>
                <a:cubicBezTo>
                  <a:pt x="1197998" y="279442"/>
                  <a:pt x="1197459" y="279425"/>
                  <a:pt x="1196819" y="279240"/>
                </a:cubicBezTo>
                <a:cubicBezTo>
                  <a:pt x="1196734" y="279577"/>
                  <a:pt x="1196835" y="279964"/>
                  <a:pt x="1197172" y="280133"/>
                </a:cubicBezTo>
                <a:cubicBezTo>
                  <a:pt x="1196937" y="280504"/>
                  <a:pt x="1196600" y="280723"/>
                  <a:pt x="1196195" y="280689"/>
                </a:cubicBezTo>
                <a:cubicBezTo>
                  <a:pt x="1196195" y="280992"/>
                  <a:pt x="1196229" y="281295"/>
                  <a:pt x="1196094" y="281565"/>
                </a:cubicBezTo>
                <a:cubicBezTo>
                  <a:pt x="1195504" y="281295"/>
                  <a:pt x="1194460" y="280655"/>
                  <a:pt x="1193836" y="281211"/>
                </a:cubicBezTo>
                <a:cubicBezTo>
                  <a:pt x="1193634" y="281413"/>
                  <a:pt x="1193786" y="281649"/>
                  <a:pt x="1193684" y="281750"/>
                </a:cubicBezTo>
                <a:cubicBezTo>
                  <a:pt x="1193449" y="281936"/>
                  <a:pt x="1193112" y="281953"/>
                  <a:pt x="1192825" y="281986"/>
                </a:cubicBezTo>
                <a:cubicBezTo>
                  <a:pt x="1192640" y="282913"/>
                  <a:pt x="1194207" y="282189"/>
                  <a:pt x="1193920" y="283435"/>
                </a:cubicBezTo>
                <a:cubicBezTo>
                  <a:pt x="1193735" y="284177"/>
                  <a:pt x="1192707" y="284632"/>
                  <a:pt x="1192808" y="285491"/>
                </a:cubicBezTo>
                <a:cubicBezTo>
                  <a:pt x="1191612" y="285053"/>
                  <a:pt x="1192117" y="286721"/>
                  <a:pt x="1192033" y="287294"/>
                </a:cubicBezTo>
                <a:cubicBezTo>
                  <a:pt x="1191494" y="287311"/>
                  <a:pt x="1191477" y="286603"/>
                  <a:pt x="1191022" y="286401"/>
                </a:cubicBezTo>
                <a:cubicBezTo>
                  <a:pt x="1190416" y="286165"/>
                  <a:pt x="1190146" y="286586"/>
                  <a:pt x="1189792" y="286991"/>
                </a:cubicBezTo>
                <a:cubicBezTo>
                  <a:pt x="1189741" y="286890"/>
                  <a:pt x="1189674" y="286839"/>
                  <a:pt x="1189624" y="286738"/>
                </a:cubicBezTo>
                <a:cubicBezTo>
                  <a:pt x="1189084" y="287109"/>
                  <a:pt x="1189506" y="287614"/>
                  <a:pt x="1189354" y="288052"/>
                </a:cubicBezTo>
                <a:cubicBezTo>
                  <a:pt x="1189287" y="288221"/>
                  <a:pt x="1189000" y="288120"/>
                  <a:pt x="1188933" y="288339"/>
                </a:cubicBezTo>
                <a:cubicBezTo>
                  <a:pt x="1188882" y="288592"/>
                  <a:pt x="1189101" y="288828"/>
                  <a:pt x="1189084" y="288996"/>
                </a:cubicBezTo>
                <a:cubicBezTo>
                  <a:pt x="1189000" y="289552"/>
                  <a:pt x="1188562" y="289721"/>
                  <a:pt x="1188107" y="289940"/>
                </a:cubicBezTo>
                <a:cubicBezTo>
                  <a:pt x="1187837" y="290058"/>
                  <a:pt x="1187585" y="290209"/>
                  <a:pt x="1187281" y="290209"/>
                </a:cubicBezTo>
                <a:cubicBezTo>
                  <a:pt x="1186911" y="290209"/>
                  <a:pt x="1186658" y="289822"/>
                  <a:pt x="1186270" y="289855"/>
                </a:cubicBezTo>
                <a:cubicBezTo>
                  <a:pt x="1185563" y="289906"/>
                  <a:pt x="1185984" y="290411"/>
                  <a:pt x="1185664" y="290732"/>
                </a:cubicBezTo>
                <a:cubicBezTo>
                  <a:pt x="1185344" y="291069"/>
                  <a:pt x="1185007" y="290765"/>
                  <a:pt x="1184686" y="290816"/>
                </a:cubicBezTo>
                <a:cubicBezTo>
                  <a:pt x="1183675" y="290984"/>
                  <a:pt x="1183709" y="291658"/>
                  <a:pt x="1182631" y="291271"/>
                </a:cubicBezTo>
                <a:cubicBezTo>
                  <a:pt x="1181670" y="290917"/>
                  <a:pt x="1181266" y="291170"/>
                  <a:pt x="1180423" y="291642"/>
                </a:cubicBezTo>
                <a:cubicBezTo>
                  <a:pt x="1180120" y="291810"/>
                  <a:pt x="1178924" y="292113"/>
                  <a:pt x="1178705" y="292450"/>
                </a:cubicBezTo>
                <a:cubicBezTo>
                  <a:pt x="1178401" y="292905"/>
                  <a:pt x="1178957" y="293411"/>
                  <a:pt x="1178603" y="293866"/>
                </a:cubicBezTo>
                <a:cubicBezTo>
                  <a:pt x="1178283" y="293680"/>
                  <a:pt x="1178081" y="293377"/>
                  <a:pt x="1177761" y="293158"/>
                </a:cubicBezTo>
                <a:cubicBezTo>
                  <a:pt x="1177592" y="293057"/>
                  <a:pt x="1177255" y="293040"/>
                  <a:pt x="1177138" y="292939"/>
                </a:cubicBezTo>
                <a:cubicBezTo>
                  <a:pt x="1176918" y="292686"/>
                  <a:pt x="1177104" y="292636"/>
                  <a:pt x="1176935" y="292400"/>
                </a:cubicBezTo>
                <a:cubicBezTo>
                  <a:pt x="1176767" y="292164"/>
                  <a:pt x="1176902" y="292096"/>
                  <a:pt x="1176649" y="291844"/>
                </a:cubicBezTo>
                <a:cubicBezTo>
                  <a:pt x="1176548" y="291743"/>
                  <a:pt x="1176211" y="291692"/>
                  <a:pt x="1176110" y="291557"/>
                </a:cubicBezTo>
                <a:cubicBezTo>
                  <a:pt x="1175672" y="291052"/>
                  <a:pt x="1176076" y="290395"/>
                  <a:pt x="1175436" y="289906"/>
                </a:cubicBezTo>
                <a:cubicBezTo>
                  <a:pt x="1175014" y="289603"/>
                  <a:pt x="1174593" y="289518"/>
                  <a:pt x="1174408" y="290142"/>
                </a:cubicBezTo>
                <a:cubicBezTo>
                  <a:pt x="1174509" y="290192"/>
                  <a:pt x="1174559" y="290277"/>
                  <a:pt x="1174694" y="290310"/>
                </a:cubicBezTo>
                <a:cubicBezTo>
                  <a:pt x="1174812" y="290833"/>
                  <a:pt x="1174728" y="291372"/>
                  <a:pt x="1174930" y="291844"/>
                </a:cubicBezTo>
                <a:cubicBezTo>
                  <a:pt x="1175048" y="292130"/>
                  <a:pt x="1175233" y="292366"/>
                  <a:pt x="1175351" y="292669"/>
                </a:cubicBezTo>
                <a:cubicBezTo>
                  <a:pt x="1175520" y="293158"/>
                  <a:pt x="1175604" y="293444"/>
                  <a:pt x="1175318" y="293849"/>
                </a:cubicBezTo>
                <a:cubicBezTo>
                  <a:pt x="1175014" y="294287"/>
                  <a:pt x="1174425" y="294236"/>
                  <a:pt x="1174627" y="294961"/>
                </a:cubicBezTo>
                <a:cubicBezTo>
                  <a:pt x="1174256" y="294978"/>
                  <a:pt x="1173936" y="294759"/>
                  <a:pt x="1173649" y="294422"/>
                </a:cubicBezTo>
                <a:cubicBezTo>
                  <a:pt x="1173633" y="294472"/>
                  <a:pt x="1173633" y="294540"/>
                  <a:pt x="1173633" y="294607"/>
                </a:cubicBezTo>
                <a:cubicBezTo>
                  <a:pt x="1173616" y="294793"/>
                  <a:pt x="1173582" y="294927"/>
                  <a:pt x="1173548" y="295096"/>
                </a:cubicBezTo>
                <a:cubicBezTo>
                  <a:pt x="1173498" y="295281"/>
                  <a:pt x="1173532" y="295450"/>
                  <a:pt x="1173498" y="295618"/>
                </a:cubicBezTo>
                <a:cubicBezTo>
                  <a:pt x="1173464" y="295753"/>
                  <a:pt x="1173363" y="295938"/>
                  <a:pt x="1173194" y="295955"/>
                </a:cubicBezTo>
                <a:cubicBezTo>
                  <a:pt x="1173093" y="295972"/>
                  <a:pt x="1173077" y="295955"/>
                  <a:pt x="1173009" y="295905"/>
                </a:cubicBezTo>
                <a:cubicBezTo>
                  <a:pt x="1172908" y="295837"/>
                  <a:pt x="1172975" y="295686"/>
                  <a:pt x="1172841" y="295635"/>
                </a:cubicBezTo>
                <a:cubicBezTo>
                  <a:pt x="1172773" y="295618"/>
                  <a:pt x="1172706" y="295686"/>
                  <a:pt x="1172655" y="295686"/>
                </a:cubicBezTo>
                <a:cubicBezTo>
                  <a:pt x="1172419" y="295702"/>
                  <a:pt x="1172301" y="295702"/>
                  <a:pt x="1172167" y="295888"/>
                </a:cubicBezTo>
                <a:cubicBezTo>
                  <a:pt x="1172015" y="296056"/>
                  <a:pt x="1172015" y="296275"/>
                  <a:pt x="1171779" y="296376"/>
                </a:cubicBezTo>
                <a:cubicBezTo>
                  <a:pt x="1171577" y="296444"/>
                  <a:pt x="1171375" y="296376"/>
                  <a:pt x="1171257" y="296157"/>
                </a:cubicBezTo>
                <a:cubicBezTo>
                  <a:pt x="1171105" y="295888"/>
                  <a:pt x="1171324" y="295770"/>
                  <a:pt x="1170903" y="295753"/>
                </a:cubicBezTo>
                <a:cubicBezTo>
                  <a:pt x="1170869" y="295601"/>
                  <a:pt x="1170869" y="295450"/>
                  <a:pt x="1170852" y="295315"/>
                </a:cubicBezTo>
                <a:cubicBezTo>
                  <a:pt x="1170684" y="295315"/>
                  <a:pt x="1170448" y="295247"/>
                  <a:pt x="1170296" y="295298"/>
                </a:cubicBezTo>
                <a:cubicBezTo>
                  <a:pt x="1170229" y="295719"/>
                  <a:pt x="1170701" y="295955"/>
                  <a:pt x="1170734" y="296326"/>
                </a:cubicBezTo>
                <a:cubicBezTo>
                  <a:pt x="1170802" y="297084"/>
                  <a:pt x="1169454" y="296292"/>
                  <a:pt x="1169235" y="296259"/>
                </a:cubicBezTo>
                <a:cubicBezTo>
                  <a:pt x="1169049" y="296225"/>
                  <a:pt x="1168864" y="296259"/>
                  <a:pt x="1168679" y="296208"/>
                </a:cubicBezTo>
                <a:cubicBezTo>
                  <a:pt x="1168460" y="296174"/>
                  <a:pt x="1168460" y="296107"/>
                  <a:pt x="1168308" y="296259"/>
                </a:cubicBezTo>
                <a:cubicBezTo>
                  <a:pt x="1168021" y="296562"/>
                  <a:pt x="1168241" y="296899"/>
                  <a:pt x="1167802" y="297152"/>
                </a:cubicBezTo>
                <a:cubicBezTo>
                  <a:pt x="1167263" y="297438"/>
                  <a:pt x="1166926" y="297842"/>
                  <a:pt x="1166235" y="297910"/>
                </a:cubicBezTo>
                <a:cubicBezTo>
                  <a:pt x="1166101" y="297927"/>
                  <a:pt x="1165949" y="297944"/>
                  <a:pt x="1165831" y="297876"/>
                </a:cubicBezTo>
                <a:cubicBezTo>
                  <a:pt x="1165679" y="297792"/>
                  <a:pt x="1165696" y="297640"/>
                  <a:pt x="1165511" y="297640"/>
                </a:cubicBezTo>
                <a:cubicBezTo>
                  <a:pt x="1165275" y="297657"/>
                  <a:pt x="1165022" y="298078"/>
                  <a:pt x="1164736" y="298045"/>
                </a:cubicBezTo>
                <a:cubicBezTo>
                  <a:pt x="1164584" y="298028"/>
                  <a:pt x="1164517" y="297927"/>
                  <a:pt x="1164432" y="297792"/>
                </a:cubicBezTo>
                <a:cubicBezTo>
                  <a:pt x="1164298" y="298028"/>
                  <a:pt x="1164264" y="298348"/>
                  <a:pt x="1164129" y="298567"/>
                </a:cubicBezTo>
                <a:cubicBezTo>
                  <a:pt x="1163994" y="298820"/>
                  <a:pt x="1163573" y="298786"/>
                  <a:pt x="1163270" y="298820"/>
                </a:cubicBezTo>
                <a:cubicBezTo>
                  <a:pt x="1162849" y="298887"/>
                  <a:pt x="1162629" y="298988"/>
                  <a:pt x="1162292" y="299190"/>
                </a:cubicBezTo>
                <a:cubicBezTo>
                  <a:pt x="1162276" y="299123"/>
                  <a:pt x="1162208" y="299056"/>
                  <a:pt x="1162191" y="298988"/>
                </a:cubicBezTo>
                <a:cubicBezTo>
                  <a:pt x="1161939" y="299190"/>
                  <a:pt x="1161804" y="299578"/>
                  <a:pt x="1161669" y="299848"/>
                </a:cubicBezTo>
                <a:cubicBezTo>
                  <a:pt x="1161517" y="300168"/>
                  <a:pt x="1160793" y="300875"/>
                  <a:pt x="1161248" y="301162"/>
                </a:cubicBezTo>
                <a:cubicBezTo>
                  <a:pt x="1161517" y="301314"/>
                  <a:pt x="1161635" y="300926"/>
                  <a:pt x="1161905" y="301010"/>
                </a:cubicBezTo>
                <a:cubicBezTo>
                  <a:pt x="1162056" y="301061"/>
                  <a:pt x="1162225" y="301364"/>
                  <a:pt x="1162242" y="301516"/>
                </a:cubicBezTo>
                <a:cubicBezTo>
                  <a:pt x="1162259" y="301684"/>
                  <a:pt x="1162191" y="301752"/>
                  <a:pt x="1162141" y="301920"/>
                </a:cubicBezTo>
                <a:cubicBezTo>
                  <a:pt x="1161989" y="302493"/>
                  <a:pt x="1162663" y="302274"/>
                  <a:pt x="1162899" y="302594"/>
                </a:cubicBezTo>
                <a:cubicBezTo>
                  <a:pt x="1163084" y="302864"/>
                  <a:pt x="1163084" y="303740"/>
                  <a:pt x="1162899" y="303959"/>
                </a:cubicBezTo>
                <a:cubicBezTo>
                  <a:pt x="1162596" y="304313"/>
                  <a:pt x="1161854" y="304583"/>
                  <a:pt x="1161450" y="304262"/>
                </a:cubicBezTo>
                <a:cubicBezTo>
                  <a:pt x="1161298" y="304144"/>
                  <a:pt x="1161298" y="304077"/>
                  <a:pt x="1161130" y="304043"/>
                </a:cubicBezTo>
                <a:cubicBezTo>
                  <a:pt x="1160995" y="304010"/>
                  <a:pt x="1161029" y="304111"/>
                  <a:pt x="1160860" y="304010"/>
                </a:cubicBezTo>
                <a:cubicBezTo>
                  <a:pt x="1160776" y="303942"/>
                  <a:pt x="1160658" y="303723"/>
                  <a:pt x="1160641" y="303605"/>
                </a:cubicBezTo>
                <a:cubicBezTo>
                  <a:pt x="1160591" y="303403"/>
                  <a:pt x="1160641" y="303454"/>
                  <a:pt x="1160742" y="303251"/>
                </a:cubicBezTo>
                <a:cubicBezTo>
                  <a:pt x="1161079" y="302611"/>
                  <a:pt x="1159900" y="302493"/>
                  <a:pt x="1159462" y="302358"/>
                </a:cubicBezTo>
                <a:cubicBezTo>
                  <a:pt x="1159394" y="302106"/>
                  <a:pt x="1159310" y="301870"/>
                  <a:pt x="1159445" y="301634"/>
                </a:cubicBezTo>
                <a:cubicBezTo>
                  <a:pt x="1159462" y="301583"/>
                  <a:pt x="1159563" y="301566"/>
                  <a:pt x="1159563" y="301516"/>
                </a:cubicBezTo>
                <a:cubicBezTo>
                  <a:pt x="1159681" y="301212"/>
                  <a:pt x="1159394" y="301078"/>
                  <a:pt x="1159259" y="300825"/>
                </a:cubicBezTo>
                <a:cubicBezTo>
                  <a:pt x="1159141" y="300606"/>
                  <a:pt x="1159175" y="300370"/>
                  <a:pt x="1159125" y="300117"/>
                </a:cubicBezTo>
                <a:cubicBezTo>
                  <a:pt x="1159040" y="299696"/>
                  <a:pt x="1158889" y="299460"/>
                  <a:pt x="1159243" y="299123"/>
                </a:cubicBezTo>
                <a:cubicBezTo>
                  <a:pt x="1159377" y="298988"/>
                  <a:pt x="1159731" y="298752"/>
                  <a:pt x="1159731" y="298516"/>
                </a:cubicBezTo>
                <a:cubicBezTo>
                  <a:pt x="1159714" y="298281"/>
                  <a:pt x="1159394" y="298095"/>
                  <a:pt x="1159192" y="297994"/>
                </a:cubicBezTo>
                <a:cubicBezTo>
                  <a:pt x="1158602" y="297724"/>
                  <a:pt x="1158484" y="296831"/>
                  <a:pt x="1157726" y="296815"/>
                </a:cubicBezTo>
                <a:cubicBezTo>
                  <a:pt x="1157709" y="297084"/>
                  <a:pt x="1157743" y="297623"/>
                  <a:pt x="1157507" y="297792"/>
                </a:cubicBezTo>
                <a:cubicBezTo>
                  <a:pt x="1157406" y="297859"/>
                  <a:pt x="1157338" y="297775"/>
                  <a:pt x="1157254" y="297809"/>
                </a:cubicBezTo>
                <a:cubicBezTo>
                  <a:pt x="1157119" y="297842"/>
                  <a:pt x="1157052" y="297927"/>
                  <a:pt x="1156934" y="297994"/>
                </a:cubicBezTo>
                <a:cubicBezTo>
                  <a:pt x="1156816" y="298095"/>
                  <a:pt x="1156664" y="298281"/>
                  <a:pt x="1156530" y="298281"/>
                </a:cubicBezTo>
                <a:cubicBezTo>
                  <a:pt x="1156176" y="298314"/>
                  <a:pt x="1156092" y="297927"/>
                  <a:pt x="1156058" y="297657"/>
                </a:cubicBezTo>
                <a:cubicBezTo>
                  <a:pt x="1156041" y="297421"/>
                  <a:pt x="1156125" y="297337"/>
                  <a:pt x="1155889" y="297219"/>
                </a:cubicBezTo>
                <a:cubicBezTo>
                  <a:pt x="1155637" y="297101"/>
                  <a:pt x="1155198" y="297219"/>
                  <a:pt x="1154929" y="297270"/>
                </a:cubicBezTo>
                <a:cubicBezTo>
                  <a:pt x="1153901" y="297421"/>
                  <a:pt x="1154053" y="296141"/>
                  <a:pt x="1153463" y="295702"/>
                </a:cubicBezTo>
                <a:cubicBezTo>
                  <a:pt x="1153328" y="295601"/>
                  <a:pt x="1153160" y="295450"/>
                  <a:pt x="1152974" y="295467"/>
                </a:cubicBezTo>
                <a:cubicBezTo>
                  <a:pt x="1152721" y="295483"/>
                  <a:pt x="1152317" y="295770"/>
                  <a:pt x="1152351" y="296039"/>
                </a:cubicBezTo>
                <a:cubicBezTo>
                  <a:pt x="1152368" y="296124"/>
                  <a:pt x="1152486" y="296225"/>
                  <a:pt x="1152519" y="296326"/>
                </a:cubicBezTo>
                <a:cubicBezTo>
                  <a:pt x="1152553" y="296393"/>
                  <a:pt x="1152519" y="296511"/>
                  <a:pt x="1152553" y="296579"/>
                </a:cubicBezTo>
                <a:cubicBezTo>
                  <a:pt x="1152620" y="296781"/>
                  <a:pt x="1152789" y="296865"/>
                  <a:pt x="1152890" y="297034"/>
                </a:cubicBezTo>
                <a:cubicBezTo>
                  <a:pt x="1152688" y="297708"/>
                  <a:pt x="1151879" y="296275"/>
                  <a:pt x="1151896" y="297303"/>
                </a:cubicBezTo>
                <a:cubicBezTo>
                  <a:pt x="1151896" y="297573"/>
                  <a:pt x="1152031" y="297758"/>
                  <a:pt x="1151643" y="297775"/>
                </a:cubicBezTo>
                <a:cubicBezTo>
                  <a:pt x="1151340" y="297792"/>
                  <a:pt x="1151188" y="297691"/>
                  <a:pt x="1151104" y="297505"/>
                </a:cubicBezTo>
                <a:cubicBezTo>
                  <a:pt x="1151053" y="297556"/>
                  <a:pt x="1151020" y="297590"/>
                  <a:pt x="1150969" y="297640"/>
                </a:cubicBezTo>
                <a:cubicBezTo>
                  <a:pt x="1150699" y="297910"/>
                  <a:pt x="1150362" y="298028"/>
                  <a:pt x="1150009" y="298129"/>
                </a:cubicBezTo>
                <a:cubicBezTo>
                  <a:pt x="1149554" y="298247"/>
                  <a:pt x="1149082" y="298331"/>
                  <a:pt x="1148728" y="298735"/>
                </a:cubicBezTo>
                <a:cubicBezTo>
                  <a:pt x="1148340" y="299174"/>
                  <a:pt x="1148728" y="299645"/>
                  <a:pt x="1148189" y="299982"/>
                </a:cubicBezTo>
                <a:cubicBezTo>
                  <a:pt x="1147801" y="300218"/>
                  <a:pt x="1147245" y="300640"/>
                  <a:pt x="1146756" y="300623"/>
                </a:cubicBezTo>
                <a:cubicBezTo>
                  <a:pt x="1146386" y="300606"/>
                  <a:pt x="1146184" y="300269"/>
                  <a:pt x="1145813" y="300252"/>
                </a:cubicBezTo>
                <a:cubicBezTo>
                  <a:pt x="1145408" y="300218"/>
                  <a:pt x="1144937" y="300606"/>
                  <a:pt x="1144633" y="300774"/>
                </a:cubicBezTo>
                <a:cubicBezTo>
                  <a:pt x="1144600" y="301212"/>
                  <a:pt x="1145139" y="301162"/>
                  <a:pt x="1145307" y="301499"/>
                </a:cubicBezTo>
                <a:cubicBezTo>
                  <a:pt x="1145375" y="301634"/>
                  <a:pt x="1145442" y="302156"/>
                  <a:pt x="1145392" y="302308"/>
                </a:cubicBezTo>
                <a:cubicBezTo>
                  <a:pt x="1145307" y="302628"/>
                  <a:pt x="1145088" y="302645"/>
                  <a:pt x="1145088" y="303100"/>
                </a:cubicBezTo>
                <a:cubicBezTo>
                  <a:pt x="1145088" y="303403"/>
                  <a:pt x="1145240" y="303723"/>
                  <a:pt x="1145172" y="304010"/>
                </a:cubicBezTo>
                <a:cubicBezTo>
                  <a:pt x="1144836" y="304094"/>
                  <a:pt x="1144212" y="304262"/>
                  <a:pt x="1143942" y="304498"/>
                </a:cubicBezTo>
                <a:cubicBezTo>
                  <a:pt x="1143622" y="304802"/>
                  <a:pt x="1143673" y="305307"/>
                  <a:pt x="1143437" y="305627"/>
                </a:cubicBezTo>
                <a:cubicBezTo>
                  <a:pt x="1142881" y="306402"/>
                  <a:pt x="1141853" y="305678"/>
                  <a:pt x="1141836" y="307026"/>
                </a:cubicBezTo>
                <a:cubicBezTo>
                  <a:pt x="1141819" y="307565"/>
                  <a:pt x="1142123" y="307986"/>
                  <a:pt x="1142089" y="308542"/>
                </a:cubicBezTo>
                <a:cubicBezTo>
                  <a:pt x="1142038" y="309317"/>
                  <a:pt x="1141213" y="310750"/>
                  <a:pt x="1141988" y="311373"/>
                </a:cubicBezTo>
                <a:cubicBezTo>
                  <a:pt x="1142274" y="311592"/>
                  <a:pt x="1142375" y="311491"/>
                  <a:pt x="1142510" y="311794"/>
                </a:cubicBezTo>
                <a:cubicBezTo>
                  <a:pt x="1142645" y="312081"/>
                  <a:pt x="1142561" y="312401"/>
                  <a:pt x="1142763" y="312688"/>
                </a:cubicBezTo>
                <a:cubicBezTo>
                  <a:pt x="1143083" y="313176"/>
                  <a:pt x="1143639" y="313345"/>
                  <a:pt x="1143993" y="313867"/>
                </a:cubicBezTo>
                <a:cubicBezTo>
                  <a:pt x="1144381" y="314474"/>
                  <a:pt x="1144684" y="315181"/>
                  <a:pt x="1145307" y="315603"/>
                </a:cubicBezTo>
                <a:cubicBezTo>
                  <a:pt x="1145695" y="315872"/>
                  <a:pt x="1146268" y="315956"/>
                  <a:pt x="1146605" y="316277"/>
                </a:cubicBezTo>
                <a:cubicBezTo>
                  <a:pt x="1146841" y="316513"/>
                  <a:pt x="1147599" y="317557"/>
                  <a:pt x="1147060" y="317658"/>
                </a:cubicBezTo>
                <a:cubicBezTo>
                  <a:pt x="1146942" y="318551"/>
                  <a:pt x="1147717" y="319107"/>
                  <a:pt x="1148256" y="319731"/>
                </a:cubicBezTo>
                <a:cubicBezTo>
                  <a:pt x="1148610" y="320135"/>
                  <a:pt x="1149082" y="320422"/>
                  <a:pt x="1149385" y="320860"/>
                </a:cubicBezTo>
                <a:cubicBezTo>
                  <a:pt x="1149806" y="321450"/>
                  <a:pt x="1149891" y="322090"/>
                  <a:pt x="1150531" y="322545"/>
                </a:cubicBezTo>
                <a:cubicBezTo>
                  <a:pt x="1151660" y="323337"/>
                  <a:pt x="1151980" y="324853"/>
                  <a:pt x="1153227" y="325561"/>
                </a:cubicBezTo>
                <a:cubicBezTo>
                  <a:pt x="1154086" y="326067"/>
                  <a:pt x="1153800" y="325511"/>
                  <a:pt x="1154457" y="325308"/>
                </a:cubicBezTo>
                <a:cubicBezTo>
                  <a:pt x="1154895" y="325157"/>
                  <a:pt x="1155502" y="325966"/>
                  <a:pt x="1155872" y="326336"/>
                </a:cubicBezTo>
                <a:cubicBezTo>
                  <a:pt x="1156429" y="326909"/>
                  <a:pt x="1157204" y="327448"/>
                  <a:pt x="1157406" y="328207"/>
                </a:cubicBezTo>
                <a:cubicBezTo>
                  <a:pt x="1157473" y="328459"/>
                  <a:pt x="1157490" y="328645"/>
                  <a:pt x="1157473" y="328796"/>
                </a:cubicBezTo>
                <a:cubicBezTo>
                  <a:pt x="1157996" y="329032"/>
                  <a:pt x="1158467" y="329336"/>
                  <a:pt x="1158872" y="329723"/>
                </a:cubicBezTo>
                <a:cubicBezTo>
                  <a:pt x="1159529" y="330363"/>
                  <a:pt x="1159360" y="331172"/>
                  <a:pt x="1159748" y="331914"/>
                </a:cubicBezTo>
                <a:cubicBezTo>
                  <a:pt x="1159916" y="332251"/>
                  <a:pt x="1160304" y="332453"/>
                  <a:pt x="1160523" y="332756"/>
                </a:cubicBezTo>
                <a:cubicBezTo>
                  <a:pt x="1160843" y="333211"/>
                  <a:pt x="1160995" y="333868"/>
                  <a:pt x="1161147" y="334424"/>
                </a:cubicBezTo>
                <a:cubicBezTo>
                  <a:pt x="1161601" y="336194"/>
                  <a:pt x="1162056" y="337609"/>
                  <a:pt x="1163303" y="339024"/>
                </a:cubicBezTo>
                <a:cubicBezTo>
                  <a:pt x="1162933" y="339176"/>
                  <a:pt x="1162646" y="338873"/>
                  <a:pt x="1162394" y="339227"/>
                </a:cubicBezTo>
                <a:cubicBezTo>
                  <a:pt x="1162124" y="339597"/>
                  <a:pt x="1162360" y="340389"/>
                  <a:pt x="1162495" y="340777"/>
                </a:cubicBezTo>
                <a:cubicBezTo>
                  <a:pt x="1162781" y="341603"/>
                  <a:pt x="1164382" y="343827"/>
                  <a:pt x="1163607" y="344703"/>
                </a:cubicBezTo>
                <a:cubicBezTo>
                  <a:pt x="1162427" y="343658"/>
                  <a:pt x="1163287" y="346641"/>
                  <a:pt x="1163421" y="346995"/>
                </a:cubicBezTo>
                <a:cubicBezTo>
                  <a:pt x="1163287" y="347045"/>
                  <a:pt x="1163118" y="347129"/>
                  <a:pt x="1162950" y="347096"/>
                </a:cubicBezTo>
                <a:cubicBezTo>
                  <a:pt x="1162916" y="347686"/>
                  <a:pt x="1163101" y="348191"/>
                  <a:pt x="1163202" y="348747"/>
                </a:cubicBezTo>
                <a:cubicBezTo>
                  <a:pt x="1163236" y="348899"/>
                  <a:pt x="1163354" y="349539"/>
                  <a:pt x="1163253" y="349657"/>
                </a:cubicBezTo>
                <a:cubicBezTo>
                  <a:pt x="1163084" y="349825"/>
                  <a:pt x="1162899" y="349606"/>
                  <a:pt x="1162832" y="349404"/>
                </a:cubicBezTo>
                <a:cubicBezTo>
                  <a:pt x="1162865" y="350584"/>
                  <a:pt x="1162326" y="351713"/>
                  <a:pt x="1161349" y="352404"/>
                </a:cubicBezTo>
                <a:cubicBezTo>
                  <a:pt x="1161096" y="352572"/>
                  <a:pt x="1160725" y="352707"/>
                  <a:pt x="1160473" y="352859"/>
                </a:cubicBezTo>
                <a:cubicBezTo>
                  <a:pt x="1160034" y="353111"/>
                  <a:pt x="1159832" y="353364"/>
                  <a:pt x="1159445" y="353684"/>
                </a:cubicBezTo>
                <a:cubicBezTo>
                  <a:pt x="1159108" y="353971"/>
                  <a:pt x="1158585" y="354476"/>
                  <a:pt x="1158231" y="354662"/>
                </a:cubicBezTo>
                <a:cubicBezTo>
                  <a:pt x="1157591" y="355015"/>
                  <a:pt x="1156799" y="354796"/>
                  <a:pt x="1156209" y="355369"/>
                </a:cubicBezTo>
                <a:cubicBezTo>
                  <a:pt x="1155940" y="355639"/>
                  <a:pt x="1155788" y="356094"/>
                  <a:pt x="1155569" y="356448"/>
                </a:cubicBezTo>
                <a:cubicBezTo>
                  <a:pt x="1155316" y="356818"/>
                  <a:pt x="1154929" y="357240"/>
                  <a:pt x="1154407" y="357037"/>
                </a:cubicBezTo>
                <a:cubicBezTo>
                  <a:pt x="1153834" y="356818"/>
                  <a:pt x="1154086" y="356279"/>
                  <a:pt x="1153935" y="355841"/>
                </a:cubicBezTo>
                <a:cubicBezTo>
                  <a:pt x="1153884" y="355656"/>
                  <a:pt x="1153850" y="355487"/>
                  <a:pt x="1153614" y="355420"/>
                </a:cubicBezTo>
                <a:cubicBezTo>
                  <a:pt x="1153075" y="355302"/>
                  <a:pt x="1153126" y="356094"/>
                  <a:pt x="1152890" y="356296"/>
                </a:cubicBezTo>
                <a:cubicBezTo>
                  <a:pt x="1152469" y="356684"/>
                  <a:pt x="1151239" y="355150"/>
                  <a:pt x="1151306" y="356599"/>
                </a:cubicBezTo>
                <a:cubicBezTo>
                  <a:pt x="1151508" y="356667"/>
                  <a:pt x="1151744" y="356684"/>
                  <a:pt x="1151963" y="356667"/>
                </a:cubicBezTo>
                <a:cubicBezTo>
                  <a:pt x="1152064" y="357914"/>
                  <a:pt x="1151357" y="357071"/>
                  <a:pt x="1150632" y="357088"/>
                </a:cubicBezTo>
                <a:cubicBezTo>
                  <a:pt x="1150801" y="357492"/>
                  <a:pt x="1151626" y="357930"/>
                  <a:pt x="1152081" y="357880"/>
                </a:cubicBezTo>
                <a:cubicBezTo>
                  <a:pt x="1152705" y="359009"/>
                  <a:pt x="1151104" y="358790"/>
                  <a:pt x="1151138" y="359666"/>
                </a:cubicBezTo>
                <a:cubicBezTo>
                  <a:pt x="1150531" y="359144"/>
                  <a:pt x="1149688" y="358335"/>
                  <a:pt x="1149419" y="357543"/>
                </a:cubicBezTo>
                <a:cubicBezTo>
                  <a:pt x="1148964" y="358116"/>
                  <a:pt x="1149638" y="359093"/>
                  <a:pt x="1149975" y="359615"/>
                </a:cubicBezTo>
                <a:cubicBezTo>
                  <a:pt x="1150329" y="360205"/>
                  <a:pt x="1151154" y="360492"/>
                  <a:pt x="1151306" y="361183"/>
                </a:cubicBezTo>
                <a:cubicBezTo>
                  <a:pt x="1149469" y="361166"/>
                  <a:pt x="1149621" y="359278"/>
                  <a:pt x="1148138" y="358824"/>
                </a:cubicBezTo>
                <a:cubicBezTo>
                  <a:pt x="1147616" y="359835"/>
                  <a:pt x="1148711" y="360492"/>
                  <a:pt x="1148913" y="361368"/>
                </a:cubicBezTo>
                <a:cubicBezTo>
                  <a:pt x="1149048" y="361890"/>
                  <a:pt x="1148930" y="362379"/>
                  <a:pt x="1148408" y="362665"/>
                </a:cubicBezTo>
                <a:cubicBezTo>
                  <a:pt x="1148037" y="362884"/>
                  <a:pt x="1147363" y="362766"/>
                  <a:pt x="1147093" y="363171"/>
                </a:cubicBezTo>
                <a:cubicBezTo>
                  <a:pt x="1146942" y="363390"/>
                  <a:pt x="1147077" y="363727"/>
                  <a:pt x="1146959" y="363946"/>
                </a:cubicBezTo>
                <a:cubicBezTo>
                  <a:pt x="1146740" y="364317"/>
                  <a:pt x="1146200" y="364317"/>
                  <a:pt x="1145931" y="364603"/>
                </a:cubicBezTo>
                <a:cubicBezTo>
                  <a:pt x="1145611" y="364974"/>
                  <a:pt x="1145594" y="365631"/>
                  <a:pt x="1145240" y="365968"/>
                </a:cubicBezTo>
                <a:cubicBezTo>
                  <a:pt x="1144701" y="366474"/>
                  <a:pt x="1143875" y="365951"/>
                  <a:pt x="1143235" y="366086"/>
                </a:cubicBezTo>
                <a:cubicBezTo>
                  <a:pt x="1143151" y="365463"/>
                  <a:pt x="1143117" y="364940"/>
                  <a:pt x="1143471" y="364553"/>
                </a:cubicBezTo>
                <a:cubicBezTo>
                  <a:pt x="1143572" y="364435"/>
                  <a:pt x="1143757" y="364519"/>
                  <a:pt x="1143858" y="364367"/>
                </a:cubicBezTo>
                <a:cubicBezTo>
                  <a:pt x="1144027" y="364115"/>
                  <a:pt x="1143740" y="363558"/>
                  <a:pt x="1143673" y="363306"/>
                </a:cubicBezTo>
                <a:cubicBezTo>
                  <a:pt x="1143454" y="362396"/>
                  <a:pt x="1143319" y="360728"/>
                  <a:pt x="1143723" y="359868"/>
                </a:cubicBezTo>
                <a:cubicBezTo>
                  <a:pt x="1143858" y="359582"/>
                  <a:pt x="1144263" y="359447"/>
                  <a:pt x="1144347" y="359211"/>
                </a:cubicBezTo>
                <a:cubicBezTo>
                  <a:pt x="1144532" y="358604"/>
                  <a:pt x="1143151" y="358335"/>
                  <a:pt x="1142729" y="358032"/>
                </a:cubicBezTo>
                <a:cubicBezTo>
                  <a:pt x="1142392" y="357796"/>
                  <a:pt x="1142207" y="357442"/>
                  <a:pt x="1142089" y="357071"/>
                </a:cubicBezTo>
                <a:cubicBezTo>
                  <a:pt x="1142021" y="356852"/>
                  <a:pt x="1141971" y="356633"/>
                  <a:pt x="1141920" y="356414"/>
                </a:cubicBezTo>
                <a:cubicBezTo>
                  <a:pt x="1141802" y="356414"/>
                  <a:pt x="1141685" y="356397"/>
                  <a:pt x="1141583" y="356380"/>
                </a:cubicBezTo>
                <a:cubicBezTo>
                  <a:pt x="1140690" y="356212"/>
                  <a:pt x="1139983" y="355470"/>
                  <a:pt x="1139039" y="355470"/>
                </a:cubicBezTo>
                <a:cubicBezTo>
                  <a:pt x="1137961" y="355470"/>
                  <a:pt x="1137910" y="357155"/>
                  <a:pt x="1136983" y="355841"/>
                </a:cubicBezTo>
                <a:cubicBezTo>
                  <a:pt x="1136292" y="354847"/>
                  <a:pt x="1137539" y="354847"/>
                  <a:pt x="1137725" y="354089"/>
                </a:cubicBezTo>
                <a:cubicBezTo>
                  <a:pt x="1137809" y="353684"/>
                  <a:pt x="1137337" y="353246"/>
                  <a:pt x="1137000" y="353078"/>
                </a:cubicBezTo>
                <a:cubicBezTo>
                  <a:pt x="1136377" y="352774"/>
                  <a:pt x="1135939" y="353297"/>
                  <a:pt x="1135416" y="353819"/>
                </a:cubicBezTo>
                <a:cubicBezTo>
                  <a:pt x="1135046" y="353549"/>
                  <a:pt x="1134641" y="353263"/>
                  <a:pt x="1134641" y="352757"/>
                </a:cubicBezTo>
                <a:cubicBezTo>
                  <a:pt x="1134641" y="352488"/>
                  <a:pt x="1134928" y="352151"/>
                  <a:pt x="1134894" y="351915"/>
                </a:cubicBezTo>
                <a:cubicBezTo>
                  <a:pt x="1134843" y="351460"/>
                  <a:pt x="1134270" y="351275"/>
                  <a:pt x="1134068" y="350870"/>
                </a:cubicBezTo>
                <a:cubicBezTo>
                  <a:pt x="1133782" y="350348"/>
                  <a:pt x="1133967" y="349792"/>
                  <a:pt x="1133377" y="349438"/>
                </a:cubicBezTo>
                <a:cubicBezTo>
                  <a:pt x="1132990" y="349202"/>
                  <a:pt x="1132703" y="349303"/>
                  <a:pt x="1132467" y="348865"/>
                </a:cubicBezTo>
                <a:cubicBezTo>
                  <a:pt x="1132383" y="348730"/>
                  <a:pt x="1132366" y="348562"/>
                  <a:pt x="1132349" y="348393"/>
                </a:cubicBezTo>
                <a:cubicBezTo>
                  <a:pt x="1132333" y="348124"/>
                  <a:pt x="1132349" y="347854"/>
                  <a:pt x="1132299" y="347618"/>
                </a:cubicBezTo>
                <a:cubicBezTo>
                  <a:pt x="1132231" y="347231"/>
                  <a:pt x="1132080" y="347079"/>
                  <a:pt x="1131894" y="347012"/>
                </a:cubicBezTo>
                <a:cubicBezTo>
                  <a:pt x="1131608" y="346910"/>
                  <a:pt x="1131254" y="347012"/>
                  <a:pt x="1130951" y="346708"/>
                </a:cubicBezTo>
                <a:cubicBezTo>
                  <a:pt x="1130850" y="346624"/>
                  <a:pt x="1130833" y="346354"/>
                  <a:pt x="1130749" y="346253"/>
                </a:cubicBezTo>
                <a:cubicBezTo>
                  <a:pt x="1130664" y="346169"/>
                  <a:pt x="1130546" y="346118"/>
                  <a:pt x="1130412" y="346085"/>
                </a:cubicBezTo>
                <a:cubicBezTo>
                  <a:pt x="1130395" y="346354"/>
                  <a:pt x="1130563" y="346708"/>
                  <a:pt x="1130176" y="346792"/>
                </a:cubicBezTo>
                <a:cubicBezTo>
                  <a:pt x="1129687" y="346894"/>
                  <a:pt x="1129097" y="345562"/>
                  <a:pt x="1128727" y="345326"/>
                </a:cubicBezTo>
                <a:cubicBezTo>
                  <a:pt x="1128002" y="344855"/>
                  <a:pt x="1127278" y="344703"/>
                  <a:pt x="1126384" y="344754"/>
                </a:cubicBezTo>
                <a:cubicBezTo>
                  <a:pt x="1125997" y="344770"/>
                  <a:pt x="1125407" y="344652"/>
                  <a:pt x="1125087" y="344737"/>
                </a:cubicBezTo>
                <a:cubicBezTo>
                  <a:pt x="1124514" y="344905"/>
                  <a:pt x="1124582" y="345343"/>
                  <a:pt x="1123924" y="344770"/>
                </a:cubicBezTo>
                <a:cubicBezTo>
                  <a:pt x="1122964" y="343928"/>
                  <a:pt x="1123638" y="342277"/>
                  <a:pt x="1123554" y="341181"/>
                </a:cubicBezTo>
                <a:cubicBezTo>
                  <a:pt x="1123520" y="340693"/>
                  <a:pt x="1123318" y="340238"/>
                  <a:pt x="1122863" y="339985"/>
                </a:cubicBezTo>
                <a:cubicBezTo>
                  <a:pt x="1122307" y="339665"/>
                  <a:pt x="1121009" y="339479"/>
                  <a:pt x="1120403" y="339698"/>
                </a:cubicBezTo>
                <a:cubicBezTo>
                  <a:pt x="1119206" y="340120"/>
                  <a:pt x="1119830" y="341451"/>
                  <a:pt x="1120049" y="342277"/>
                </a:cubicBezTo>
                <a:cubicBezTo>
                  <a:pt x="1120184" y="342765"/>
                  <a:pt x="1120083" y="343203"/>
                  <a:pt x="1119965" y="343692"/>
                </a:cubicBezTo>
                <a:cubicBezTo>
                  <a:pt x="1119796" y="344349"/>
                  <a:pt x="1119813" y="345057"/>
                  <a:pt x="1119779" y="345748"/>
                </a:cubicBezTo>
                <a:cubicBezTo>
                  <a:pt x="1119745" y="346658"/>
                  <a:pt x="1119762" y="347113"/>
                  <a:pt x="1119223" y="347854"/>
                </a:cubicBezTo>
                <a:cubicBezTo>
                  <a:pt x="1118953" y="348208"/>
                  <a:pt x="1118650" y="348579"/>
                  <a:pt x="1118515" y="349017"/>
                </a:cubicBezTo>
                <a:cubicBezTo>
                  <a:pt x="1118195" y="349977"/>
                  <a:pt x="1118734" y="351190"/>
                  <a:pt x="1118448" y="352151"/>
                </a:cubicBezTo>
                <a:cubicBezTo>
                  <a:pt x="1118027" y="353482"/>
                  <a:pt x="1116561" y="354122"/>
                  <a:pt x="1116460" y="355673"/>
                </a:cubicBezTo>
                <a:cubicBezTo>
                  <a:pt x="1116426" y="356330"/>
                  <a:pt x="1116662" y="357037"/>
                  <a:pt x="1116544" y="357644"/>
                </a:cubicBezTo>
                <a:cubicBezTo>
                  <a:pt x="1116493" y="357644"/>
                  <a:pt x="1116426" y="357661"/>
                  <a:pt x="1116375" y="357661"/>
                </a:cubicBezTo>
                <a:cubicBezTo>
                  <a:pt x="1116527" y="358756"/>
                  <a:pt x="1116662" y="359851"/>
                  <a:pt x="1117454" y="360711"/>
                </a:cubicBezTo>
                <a:cubicBezTo>
                  <a:pt x="1117926" y="361233"/>
                  <a:pt x="1117690" y="361250"/>
                  <a:pt x="1117875" y="361907"/>
                </a:cubicBezTo>
                <a:cubicBezTo>
                  <a:pt x="1117993" y="362328"/>
                  <a:pt x="1118296" y="362699"/>
                  <a:pt x="1118684" y="362682"/>
                </a:cubicBezTo>
                <a:cubicBezTo>
                  <a:pt x="1119189" y="362665"/>
                  <a:pt x="1119526" y="362177"/>
                  <a:pt x="1120099" y="362345"/>
                </a:cubicBezTo>
                <a:cubicBezTo>
                  <a:pt x="1120504" y="362480"/>
                  <a:pt x="1120605" y="362800"/>
                  <a:pt x="1120723" y="363205"/>
                </a:cubicBezTo>
                <a:cubicBezTo>
                  <a:pt x="1120908" y="363828"/>
                  <a:pt x="1120824" y="364485"/>
                  <a:pt x="1121077" y="365092"/>
                </a:cubicBezTo>
                <a:cubicBezTo>
                  <a:pt x="1121228" y="365479"/>
                  <a:pt x="1121431" y="365867"/>
                  <a:pt x="1121599" y="366255"/>
                </a:cubicBezTo>
                <a:cubicBezTo>
                  <a:pt x="1121936" y="366979"/>
                  <a:pt x="1122644" y="366861"/>
                  <a:pt x="1122829" y="367754"/>
                </a:cubicBezTo>
                <a:cubicBezTo>
                  <a:pt x="1123082" y="368849"/>
                  <a:pt x="1122930" y="369810"/>
                  <a:pt x="1123402" y="370855"/>
                </a:cubicBezTo>
                <a:cubicBezTo>
                  <a:pt x="1123587" y="371242"/>
                  <a:pt x="1124430" y="372691"/>
                  <a:pt x="1124228" y="373045"/>
                </a:cubicBezTo>
                <a:cubicBezTo>
                  <a:pt x="1123857" y="373685"/>
                  <a:pt x="1123183" y="372506"/>
                  <a:pt x="1123099" y="372203"/>
                </a:cubicBezTo>
                <a:cubicBezTo>
                  <a:pt x="1123014" y="371882"/>
                  <a:pt x="1123031" y="371630"/>
                  <a:pt x="1122863" y="371326"/>
                </a:cubicBezTo>
                <a:cubicBezTo>
                  <a:pt x="1122677" y="371006"/>
                  <a:pt x="1122475" y="371124"/>
                  <a:pt x="1122509" y="370585"/>
                </a:cubicBezTo>
                <a:cubicBezTo>
                  <a:pt x="1122458" y="370602"/>
                  <a:pt x="1122374" y="370652"/>
                  <a:pt x="1122307" y="370686"/>
                </a:cubicBezTo>
                <a:cubicBezTo>
                  <a:pt x="1122290" y="371057"/>
                  <a:pt x="1122509" y="371714"/>
                  <a:pt x="1122576" y="372102"/>
                </a:cubicBezTo>
                <a:cubicBezTo>
                  <a:pt x="1122661" y="372523"/>
                  <a:pt x="1122795" y="373113"/>
                  <a:pt x="1123149" y="373382"/>
                </a:cubicBezTo>
                <a:cubicBezTo>
                  <a:pt x="1123469" y="373601"/>
                  <a:pt x="1123941" y="373584"/>
                  <a:pt x="1124261" y="373787"/>
                </a:cubicBezTo>
                <a:cubicBezTo>
                  <a:pt x="1124885" y="374191"/>
                  <a:pt x="1125256" y="374831"/>
                  <a:pt x="1125828" y="375286"/>
                </a:cubicBezTo>
                <a:cubicBezTo>
                  <a:pt x="1126722" y="376011"/>
                  <a:pt x="1128053" y="375151"/>
                  <a:pt x="1129047" y="375943"/>
                </a:cubicBezTo>
                <a:cubicBezTo>
                  <a:pt x="1129367" y="376196"/>
                  <a:pt x="1129653" y="376516"/>
                  <a:pt x="1129957" y="376786"/>
                </a:cubicBezTo>
                <a:cubicBezTo>
                  <a:pt x="1130344" y="377140"/>
                  <a:pt x="1130479" y="377544"/>
                  <a:pt x="1130833" y="377932"/>
                </a:cubicBezTo>
                <a:cubicBezTo>
                  <a:pt x="1130934" y="378050"/>
                  <a:pt x="1131052" y="378151"/>
                  <a:pt x="1131204" y="378235"/>
                </a:cubicBezTo>
                <a:cubicBezTo>
                  <a:pt x="1131322" y="378302"/>
                  <a:pt x="1131473" y="378353"/>
                  <a:pt x="1131625" y="378370"/>
                </a:cubicBezTo>
                <a:cubicBezTo>
                  <a:pt x="1131928" y="378370"/>
                  <a:pt x="1131962" y="378269"/>
                  <a:pt x="1132029" y="378302"/>
                </a:cubicBezTo>
                <a:cubicBezTo>
                  <a:pt x="1132063" y="378319"/>
                  <a:pt x="1132114" y="378370"/>
                  <a:pt x="1132231" y="378488"/>
                </a:cubicBezTo>
                <a:cubicBezTo>
                  <a:pt x="1132720" y="379027"/>
                  <a:pt x="1133310" y="379667"/>
                  <a:pt x="1133799" y="380324"/>
                </a:cubicBezTo>
                <a:cubicBezTo>
                  <a:pt x="1134001" y="380308"/>
                  <a:pt x="1134237" y="380341"/>
                  <a:pt x="1134489" y="380476"/>
                </a:cubicBezTo>
                <a:cubicBezTo>
                  <a:pt x="1135854" y="381201"/>
                  <a:pt x="1137084" y="383138"/>
                  <a:pt x="1137725" y="384554"/>
                </a:cubicBezTo>
                <a:cubicBezTo>
                  <a:pt x="1138315" y="385902"/>
                  <a:pt x="1138820" y="387739"/>
                  <a:pt x="1138365" y="389205"/>
                </a:cubicBezTo>
                <a:cubicBezTo>
                  <a:pt x="1138112" y="390030"/>
                  <a:pt x="1137657" y="390317"/>
                  <a:pt x="1138011" y="391227"/>
                </a:cubicBezTo>
                <a:cubicBezTo>
                  <a:pt x="1138298" y="391985"/>
                  <a:pt x="1138635" y="392844"/>
                  <a:pt x="1138567" y="393670"/>
                </a:cubicBezTo>
                <a:cubicBezTo>
                  <a:pt x="1138466" y="394833"/>
                  <a:pt x="1138854" y="396299"/>
                  <a:pt x="1139713" y="397175"/>
                </a:cubicBezTo>
                <a:cubicBezTo>
                  <a:pt x="1140033" y="397495"/>
                  <a:pt x="1140454" y="397613"/>
                  <a:pt x="1140707" y="397984"/>
                </a:cubicBezTo>
                <a:cubicBezTo>
                  <a:pt x="1140909" y="398253"/>
                  <a:pt x="1140960" y="398573"/>
                  <a:pt x="1141044" y="398877"/>
                </a:cubicBezTo>
                <a:cubicBezTo>
                  <a:pt x="1141314" y="400056"/>
                  <a:pt x="1141533" y="401151"/>
                  <a:pt x="1142190" y="402179"/>
                </a:cubicBezTo>
                <a:cubicBezTo>
                  <a:pt x="1142578" y="402769"/>
                  <a:pt x="1143049" y="404252"/>
                  <a:pt x="1141988" y="404555"/>
                </a:cubicBezTo>
                <a:cubicBezTo>
                  <a:pt x="1141786" y="404117"/>
                  <a:pt x="1141685" y="403409"/>
                  <a:pt x="1141263" y="403157"/>
                </a:cubicBezTo>
                <a:cubicBezTo>
                  <a:pt x="1141162" y="403359"/>
                  <a:pt x="1141196" y="403628"/>
                  <a:pt x="1141263" y="403847"/>
                </a:cubicBezTo>
                <a:cubicBezTo>
                  <a:pt x="1141297" y="403965"/>
                  <a:pt x="1141668" y="404404"/>
                  <a:pt x="1141668" y="404471"/>
                </a:cubicBezTo>
                <a:cubicBezTo>
                  <a:pt x="1141634" y="405010"/>
                  <a:pt x="1140454" y="405010"/>
                  <a:pt x="1140101" y="404875"/>
                </a:cubicBezTo>
                <a:cubicBezTo>
                  <a:pt x="1139814" y="404774"/>
                  <a:pt x="1139713" y="404572"/>
                  <a:pt x="1139477" y="404454"/>
                </a:cubicBezTo>
                <a:cubicBezTo>
                  <a:pt x="1139191" y="404336"/>
                  <a:pt x="1139224" y="404437"/>
                  <a:pt x="1138870" y="404387"/>
                </a:cubicBezTo>
                <a:cubicBezTo>
                  <a:pt x="1138281" y="404319"/>
                  <a:pt x="1138365" y="404016"/>
                  <a:pt x="1137977" y="403696"/>
                </a:cubicBezTo>
                <a:cubicBezTo>
                  <a:pt x="1137708" y="403477"/>
                  <a:pt x="1137320" y="403477"/>
                  <a:pt x="1137034" y="403308"/>
                </a:cubicBezTo>
                <a:cubicBezTo>
                  <a:pt x="1136343" y="402921"/>
                  <a:pt x="1136242" y="402179"/>
                  <a:pt x="1135854" y="401606"/>
                </a:cubicBezTo>
                <a:cubicBezTo>
                  <a:pt x="1135500" y="401101"/>
                  <a:pt x="1135197" y="401236"/>
                  <a:pt x="1134641" y="401286"/>
                </a:cubicBezTo>
                <a:cubicBezTo>
                  <a:pt x="1133243" y="401370"/>
                  <a:pt x="1133310" y="400275"/>
                  <a:pt x="1132467" y="399466"/>
                </a:cubicBezTo>
                <a:cubicBezTo>
                  <a:pt x="1132147" y="399163"/>
                  <a:pt x="1131726" y="398978"/>
                  <a:pt x="1131389" y="398708"/>
                </a:cubicBezTo>
                <a:cubicBezTo>
                  <a:pt x="1130917" y="398354"/>
                  <a:pt x="1130580" y="398051"/>
                  <a:pt x="1130024" y="397832"/>
                </a:cubicBezTo>
                <a:cubicBezTo>
                  <a:pt x="1129687" y="397680"/>
                  <a:pt x="1129232" y="397613"/>
                  <a:pt x="1128929" y="397360"/>
                </a:cubicBezTo>
                <a:cubicBezTo>
                  <a:pt x="1128609" y="397074"/>
                  <a:pt x="1128676" y="396804"/>
                  <a:pt x="1128676" y="396315"/>
                </a:cubicBezTo>
                <a:cubicBezTo>
                  <a:pt x="1128676" y="395405"/>
                  <a:pt x="1128878" y="394799"/>
                  <a:pt x="1128221" y="394024"/>
                </a:cubicBezTo>
                <a:cubicBezTo>
                  <a:pt x="1127800" y="393535"/>
                  <a:pt x="1127294" y="393198"/>
                  <a:pt x="1126957" y="392642"/>
                </a:cubicBezTo>
                <a:cubicBezTo>
                  <a:pt x="1126722" y="392221"/>
                  <a:pt x="1126604" y="391648"/>
                  <a:pt x="1126283" y="391294"/>
                </a:cubicBezTo>
                <a:cubicBezTo>
                  <a:pt x="1126031" y="390991"/>
                  <a:pt x="1125677" y="391008"/>
                  <a:pt x="1125744" y="390519"/>
                </a:cubicBezTo>
                <a:cubicBezTo>
                  <a:pt x="1125778" y="390283"/>
                  <a:pt x="1125913" y="390098"/>
                  <a:pt x="1126098" y="389929"/>
                </a:cubicBezTo>
                <a:cubicBezTo>
                  <a:pt x="1126014" y="389761"/>
                  <a:pt x="1125963" y="389558"/>
                  <a:pt x="1125930" y="389407"/>
                </a:cubicBezTo>
                <a:cubicBezTo>
                  <a:pt x="1125643" y="388531"/>
                  <a:pt x="1125542" y="387604"/>
                  <a:pt x="1125306" y="386711"/>
                </a:cubicBezTo>
                <a:cubicBezTo>
                  <a:pt x="1125003" y="385632"/>
                  <a:pt x="1124430" y="385043"/>
                  <a:pt x="1124699" y="383880"/>
                </a:cubicBezTo>
                <a:cubicBezTo>
                  <a:pt x="1124969" y="382700"/>
                  <a:pt x="1124935" y="382313"/>
                  <a:pt x="1123958" y="381571"/>
                </a:cubicBezTo>
                <a:cubicBezTo>
                  <a:pt x="1123436" y="381167"/>
                  <a:pt x="1122964" y="380847"/>
                  <a:pt x="1122880" y="380156"/>
                </a:cubicBezTo>
                <a:cubicBezTo>
                  <a:pt x="1122812" y="379549"/>
                  <a:pt x="1122964" y="378858"/>
                  <a:pt x="1122947" y="378235"/>
                </a:cubicBezTo>
                <a:cubicBezTo>
                  <a:pt x="1122913" y="377746"/>
                  <a:pt x="1122896" y="377696"/>
                  <a:pt x="1122644" y="377527"/>
                </a:cubicBezTo>
                <a:cubicBezTo>
                  <a:pt x="1122593" y="377494"/>
                  <a:pt x="1122543" y="377460"/>
                  <a:pt x="1122458" y="377409"/>
                </a:cubicBezTo>
                <a:cubicBezTo>
                  <a:pt x="1122290" y="377291"/>
                  <a:pt x="1122104" y="377190"/>
                  <a:pt x="1121953" y="377089"/>
                </a:cubicBezTo>
                <a:cubicBezTo>
                  <a:pt x="1121599" y="376870"/>
                  <a:pt x="1121296" y="376634"/>
                  <a:pt x="1121178" y="376196"/>
                </a:cubicBezTo>
                <a:cubicBezTo>
                  <a:pt x="1121110" y="375943"/>
                  <a:pt x="1121279" y="375421"/>
                  <a:pt x="1121127" y="375185"/>
                </a:cubicBezTo>
                <a:cubicBezTo>
                  <a:pt x="1120992" y="374983"/>
                  <a:pt x="1120605" y="375000"/>
                  <a:pt x="1120403" y="374814"/>
                </a:cubicBezTo>
                <a:cubicBezTo>
                  <a:pt x="1119863" y="374292"/>
                  <a:pt x="1120487" y="373231"/>
                  <a:pt x="1119880" y="372860"/>
                </a:cubicBezTo>
                <a:cubicBezTo>
                  <a:pt x="1119510" y="372641"/>
                  <a:pt x="1119223" y="372927"/>
                  <a:pt x="1118869" y="372557"/>
                </a:cubicBezTo>
                <a:cubicBezTo>
                  <a:pt x="1118515" y="372203"/>
                  <a:pt x="1118482" y="371545"/>
                  <a:pt x="1118128" y="371259"/>
                </a:cubicBezTo>
                <a:cubicBezTo>
                  <a:pt x="1117976" y="371141"/>
                  <a:pt x="1117825" y="371276"/>
                  <a:pt x="1117656" y="371091"/>
                </a:cubicBezTo>
                <a:cubicBezTo>
                  <a:pt x="1117504" y="370905"/>
                  <a:pt x="1117386" y="370400"/>
                  <a:pt x="1117302" y="370181"/>
                </a:cubicBezTo>
                <a:cubicBezTo>
                  <a:pt x="1117049" y="370181"/>
                  <a:pt x="1116594" y="370046"/>
                  <a:pt x="1116392" y="369894"/>
                </a:cubicBezTo>
                <a:cubicBezTo>
                  <a:pt x="1116022" y="369608"/>
                  <a:pt x="1116106" y="368849"/>
                  <a:pt x="1115752" y="368630"/>
                </a:cubicBezTo>
                <a:cubicBezTo>
                  <a:pt x="1115567" y="368529"/>
                  <a:pt x="1115230" y="368698"/>
                  <a:pt x="1114994" y="368462"/>
                </a:cubicBezTo>
                <a:cubicBezTo>
                  <a:pt x="1114741" y="368226"/>
                  <a:pt x="1114758" y="367771"/>
                  <a:pt x="1114505" y="367518"/>
                </a:cubicBezTo>
                <a:cubicBezTo>
                  <a:pt x="1113595" y="368108"/>
                  <a:pt x="1114488" y="369186"/>
                  <a:pt x="1114067" y="370063"/>
                </a:cubicBezTo>
                <a:cubicBezTo>
                  <a:pt x="1113932" y="370366"/>
                  <a:pt x="1113545" y="370838"/>
                  <a:pt x="1113241" y="370602"/>
                </a:cubicBezTo>
                <a:cubicBezTo>
                  <a:pt x="1112921" y="370366"/>
                  <a:pt x="1113157" y="369372"/>
                  <a:pt x="1113005" y="369018"/>
                </a:cubicBezTo>
                <a:cubicBezTo>
                  <a:pt x="1112887" y="368715"/>
                  <a:pt x="1112668" y="368647"/>
                  <a:pt x="1112635" y="368209"/>
                </a:cubicBezTo>
                <a:cubicBezTo>
                  <a:pt x="1112601" y="367653"/>
                  <a:pt x="1112871" y="367148"/>
                  <a:pt x="1113022" y="366625"/>
                </a:cubicBezTo>
                <a:cubicBezTo>
                  <a:pt x="1113241" y="365934"/>
                  <a:pt x="1113410" y="364873"/>
                  <a:pt x="1112955" y="364283"/>
                </a:cubicBezTo>
                <a:cubicBezTo>
                  <a:pt x="1112719" y="363980"/>
                  <a:pt x="1112180" y="363946"/>
                  <a:pt x="1112550" y="363457"/>
                </a:cubicBezTo>
                <a:cubicBezTo>
                  <a:pt x="1112702" y="363255"/>
                  <a:pt x="1113022" y="363255"/>
                  <a:pt x="1113241" y="363188"/>
                </a:cubicBezTo>
                <a:cubicBezTo>
                  <a:pt x="1113848" y="362177"/>
                  <a:pt x="1114219" y="361014"/>
                  <a:pt x="1113882" y="359818"/>
                </a:cubicBezTo>
                <a:cubicBezTo>
                  <a:pt x="1113848" y="359733"/>
                  <a:pt x="1113848" y="359649"/>
                  <a:pt x="1113814" y="359582"/>
                </a:cubicBezTo>
                <a:cubicBezTo>
                  <a:pt x="1113730" y="359127"/>
                  <a:pt x="1113780" y="358891"/>
                  <a:pt x="1114016" y="358470"/>
                </a:cubicBezTo>
                <a:cubicBezTo>
                  <a:pt x="1113932" y="358470"/>
                  <a:pt x="1113848" y="358453"/>
                  <a:pt x="1113713" y="358335"/>
                </a:cubicBezTo>
                <a:cubicBezTo>
                  <a:pt x="1113663" y="358267"/>
                  <a:pt x="1113612" y="358217"/>
                  <a:pt x="1113561" y="358150"/>
                </a:cubicBezTo>
                <a:cubicBezTo>
                  <a:pt x="1113309" y="357661"/>
                  <a:pt x="1113410" y="356852"/>
                  <a:pt x="1113511" y="356414"/>
                </a:cubicBezTo>
                <a:cubicBezTo>
                  <a:pt x="1113629" y="355959"/>
                  <a:pt x="1113898" y="355487"/>
                  <a:pt x="1113966" y="355032"/>
                </a:cubicBezTo>
                <a:cubicBezTo>
                  <a:pt x="1114016" y="354662"/>
                  <a:pt x="1113848" y="354274"/>
                  <a:pt x="1113932" y="353920"/>
                </a:cubicBezTo>
                <a:cubicBezTo>
                  <a:pt x="1114033" y="353583"/>
                  <a:pt x="1114387" y="353330"/>
                  <a:pt x="1114471" y="352960"/>
                </a:cubicBezTo>
                <a:cubicBezTo>
                  <a:pt x="1114623" y="352420"/>
                  <a:pt x="1114353" y="351965"/>
                  <a:pt x="1114185" y="351477"/>
                </a:cubicBezTo>
                <a:cubicBezTo>
                  <a:pt x="1113966" y="350820"/>
                  <a:pt x="1114084" y="350584"/>
                  <a:pt x="1114320" y="349994"/>
                </a:cubicBezTo>
                <a:cubicBezTo>
                  <a:pt x="1114421" y="349724"/>
                  <a:pt x="1114572" y="349809"/>
                  <a:pt x="1114387" y="349488"/>
                </a:cubicBezTo>
                <a:cubicBezTo>
                  <a:pt x="1114269" y="349286"/>
                  <a:pt x="1113949" y="349202"/>
                  <a:pt x="1113730" y="349219"/>
                </a:cubicBezTo>
                <a:cubicBezTo>
                  <a:pt x="1113696" y="348595"/>
                  <a:pt x="1114117" y="347652"/>
                  <a:pt x="1113882" y="347079"/>
                </a:cubicBezTo>
                <a:cubicBezTo>
                  <a:pt x="1113730" y="346725"/>
                  <a:pt x="1113191" y="346691"/>
                  <a:pt x="1113359" y="346102"/>
                </a:cubicBezTo>
                <a:cubicBezTo>
                  <a:pt x="1113460" y="345748"/>
                  <a:pt x="1113730" y="345697"/>
                  <a:pt x="1113730" y="345259"/>
                </a:cubicBezTo>
                <a:cubicBezTo>
                  <a:pt x="1113713" y="344568"/>
                  <a:pt x="1113326" y="343591"/>
                  <a:pt x="1113191" y="342934"/>
                </a:cubicBezTo>
                <a:cubicBezTo>
                  <a:pt x="1113039" y="342192"/>
                  <a:pt x="1112786" y="341451"/>
                  <a:pt x="1112432" y="340777"/>
                </a:cubicBezTo>
                <a:cubicBezTo>
                  <a:pt x="1112095" y="340137"/>
                  <a:pt x="1110512" y="338283"/>
                  <a:pt x="1111051" y="337508"/>
                </a:cubicBezTo>
                <a:cubicBezTo>
                  <a:pt x="1110208" y="337525"/>
                  <a:pt x="1111219" y="339008"/>
                  <a:pt x="1110478" y="339126"/>
                </a:cubicBezTo>
                <a:cubicBezTo>
                  <a:pt x="1110208" y="338401"/>
                  <a:pt x="1110461" y="337676"/>
                  <a:pt x="1110309" y="336952"/>
                </a:cubicBezTo>
                <a:cubicBezTo>
                  <a:pt x="1110158" y="336312"/>
                  <a:pt x="1109618" y="335419"/>
                  <a:pt x="1109265" y="334812"/>
                </a:cubicBezTo>
                <a:cubicBezTo>
                  <a:pt x="1108827" y="334104"/>
                  <a:pt x="1108001" y="333649"/>
                  <a:pt x="1108490" y="332739"/>
                </a:cubicBezTo>
                <a:cubicBezTo>
                  <a:pt x="1108624" y="332470"/>
                  <a:pt x="1108877" y="332301"/>
                  <a:pt x="1109163" y="332166"/>
                </a:cubicBezTo>
                <a:cubicBezTo>
                  <a:pt x="1109163" y="332099"/>
                  <a:pt x="1109163" y="332015"/>
                  <a:pt x="1109147" y="331947"/>
                </a:cubicBezTo>
                <a:cubicBezTo>
                  <a:pt x="1109079" y="331627"/>
                  <a:pt x="1108725" y="331341"/>
                  <a:pt x="1108591" y="331037"/>
                </a:cubicBezTo>
                <a:cubicBezTo>
                  <a:pt x="1108220" y="330229"/>
                  <a:pt x="1108759" y="330026"/>
                  <a:pt x="1108675" y="329319"/>
                </a:cubicBezTo>
                <a:cubicBezTo>
                  <a:pt x="1108624" y="328897"/>
                  <a:pt x="1108490" y="328982"/>
                  <a:pt x="1108152" y="328695"/>
                </a:cubicBezTo>
                <a:cubicBezTo>
                  <a:pt x="1107529" y="328190"/>
                  <a:pt x="1107478" y="328190"/>
                  <a:pt x="1107360" y="327398"/>
                </a:cubicBezTo>
                <a:cubicBezTo>
                  <a:pt x="1107276" y="326774"/>
                  <a:pt x="1106939" y="326286"/>
                  <a:pt x="1106804" y="325696"/>
                </a:cubicBezTo>
                <a:cubicBezTo>
                  <a:pt x="1106602" y="324685"/>
                  <a:pt x="1107714" y="324735"/>
                  <a:pt x="1107411" y="323758"/>
                </a:cubicBezTo>
                <a:cubicBezTo>
                  <a:pt x="1107040" y="323809"/>
                  <a:pt x="1106569" y="324213"/>
                  <a:pt x="1106130" y="323943"/>
                </a:cubicBezTo>
                <a:cubicBezTo>
                  <a:pt x="1105777" y="323724"/>
                  <a:pt x="1105810" y="323269"/>
                  <a:pt x="1105692" y="322899"/>
                </a:cubicBezTo>
                <a:cubicBezTo>
                  <a:pt x="1105406" y="322107"/>
                  <a:pt x="1104985" y="321972"/>
                  <a:pt x="1104378" y="321534"/>
                </a:cubicBezTo>
                <a:cubicBezTo>
                  <a:pt x="1103771" y="321079"/>
                  <a:pt x="1103788" y="320658"/>
                  <a:pt x="1103620" y="319916"/>
                </a:cubicBezTo>
                <a:cubicBezTo>
                  <a:pt x="1101396" y="320439"/>
                  <a:pt x="1103822" y="321871"/>
                  <a:pt x="1103215" y="323320"/>
                </a:cubicBezTo>
                <a:cubicBezTo>
                  <a:pt x="1102996" y="323842"/>
                  <a:pt x="1102305" y="324264"/>
                  <a:pt x="1101699" y="324297"/>
                </a:cubicBezTo>
                <a:cubicBezTo>
                  <a:pt x="1100688" y="324331"/>
                  <a:pt x="1100941" y="323556"/>
                  <a:pt x="1100452" y="322899"/>
                </a:cubicBezTo>
                <a:cubicBezTo>
                  <a:pt x="1099475" y="323404"/>
                  <a:pt x="1100823" y="324011"/>
                  <a:pt x="1100604" y="324617"/>
                </a:cubicBezTo>
                <a:cubicBezTo>
                  <a:pt x="1100486" y="324921"/>
                  <a:pt x="1099862" y="325022"/>
                  <a:pt x="1099643" y="325308"/>
                </a:cubicBezTo>
                <a:lnTo>
                  <a:pt x="1099677" y="325409"/>
                </a:lnTo>
                <a:cubicBezTo>
                  <a:pt x="1100149" y="326286"/>
                  <a:pt x="1098632" y="326522"/>
                  <a:pt x="1098228" y="326943"/>
                </a:cubicBezTo>
                <a:cubicBezTo>
                  <a:pt x="1097823" y="327364"/>
                  <a:pt x="1097840" y="328594"/>
                  <a:pt x="1097065" y="328527"/>
                </a:cubicBezTo>
                <a:cubicBezTo>
                  <a:pt x="1096492" y="328493"/>
                  <a:pt x="1096425" y="327600"/>
                  <a:pt x="1096307" y="327145"/>
                </a:cubicBezTo>
                <a:cubicBezTo>
                  <a:pt x="1096155" y="327634"/>
                  <a:pt x="1095869" y="328358"/>
                  <a:pt x="1095211" y="327971"/>
                </a:cubicBezTo>
                <a:cubicBezTo>
                  <a:pt x="1094689" y="327667"/>
                  <a:pt x="1095009" y="326791"/>
                  <a:pt x="1094639" y="326319"/>
                </a:cubicBezTo>
                <a:cubicBezTo>
                  <a:pt x="1094470" y="326656"/>
                  <a:pt x="1094655" y="327044"/>
                  <a:pt x="1094605" y="327432"/>
                </a:cubicBezTo>
                <a:cubicBezTo>
                  <a:pt x="1094504" y="328409"/>
                  <a:pt x="1093847" y="328813"/>
                  <a:pt x="1093324" y="328021"/>
                </a:cubicBezTo>
                <a:cubicBezTo>
                  <a:pt x="1092785" y="327179"/>
                  <a:pt x="1092987" y="325494"/>
                  <a:pt x="1093021" y="324483"/>
                </a:cubicBezTo>
                <a:cubicBezTo>
                  <a:pt x="1092953" y="324971"/>
                  <a:pt x="1092650" y="325241"/>
                  <a:pt x="1092482" y="325713"/>
                </a:cubicBezTo>
                <a:cubicBezTo>
                  <a:pt x="1092246" y="326286"/>
                  <a:pt x="1092431" y="327111"/>
                  <a:pt x="1091740" y="327415"/>
                </a:cubicBezTo>
                <a:cubicBezTo>
                  <a:pt x="1090746" y="327819"/>
                  <a:pt x="1090982" y="326859"/>
                  <a:pt x="1091083" y="326303"/>
                </a:cubicBezTo>
                <a:cubicBezTo>
                  <a:pt x="1091319" y="325039"/>
                  <a:pt x="1091488" y="323910"/>
                  <a:pt x="1091521" y="322646"/>
                </a:cubicBezTo>
                <a:cubicBezTo>
                  <a:pt x="1091572" y="320708"/>
                  <a:pt x="1091605" y="318669"/>
                  <a:pt x="1091167" y="316799"/>
                </a:cubicBezTo>
                <a:cubicBezTo>
                  <a:pt x="1090948" y="315805"/>
                  <a:pt x="1090628" y="315535"/>
                  <a:pt x="1089954" y="314878"/>
                </a:cubicBezTo>
                <a:cubicBezTo>
                  <a:pt x="1089482" y="314440"/>
                  <a:pt x="1089280" y="314052"/>
                  <a:pt x="1089449" y="313429"/>
                </a:cubicBezTo>
                <a:cubicBezTo>
                  <a:pt x="1089819" y="313345"/>
                  <a:pt x="1090140" y="313159"/>
                  <a:pt x="1090207" y="312789"/>
                </a:cubicBezTo>
                <a:cubicBezTo>
                  <a:pt x="1090325" y="312182"/>
                  <a:pt x="1089971" y="312334"/>
                  <a:pt x="1089634" y="312115"/>
                </a:cubicBezTo>
                <a:cubicBezTo>
                  <a:pt x="1088775" y="311559"/>
                  <a:pt x="1089027" y="311036"/>
                  <a:pt x="1088606" y="310160"/>
                </a:cubicBezTo>
                <a:cubicBezTo>
                  <a:pt x="1088134" y="310463"/>
                  <a:pt x="1088572" y="311289"/>
                  <a:pt x="1088269" y="311761"/>
                </a:cubicBezTo>
                <a:cubicBezTo>
                  <a:pt x="1087814" y="312468"/>
                  <a:pt x="1087292" y="312064"/>
                  <a:pt x="1086904" y="311592"/>
                </a:cubicBezTo>
                <a:cubicBezTo>
                  <a:pt x="1086163" y="310632"/>
                  <a:pt x="1085405" y="309789"/>
                  <a:pt x="1085876" y="308593"/>
                </a:cubicBezTo>
                <a:cubicBezTo>
                  <a:pt x="1086567" y="308745"/>
                  <a:pt x="1087258" y="309621"/>
                  <a:pt x="1088000" y="309200"/>
                </a:cubicBezTo>
                <a:cubicBezTo>
                  <a:pt x="1088000" y="308374"/>
                  <a:pt x="1087208" y="308509"/>
                  <a:pt x="1086820" y="308003"/>
                </a:cubicBezTo>
                <a:cubicBezTo>
                  <a:pt x="1086466" y="307531"/>
                  <a:pt x="1086079" y="306756"/>
                  <a:pt x="1086062" y="306166"/>
                </a:cubicBezTo>
                <a:cubicBezTo>
                  <a:pt x="1085725" y="306419"/>
                  <a:pt x="1085421" y="306520"/>
                  <a:pt x="1085186" y="306487"/>
                </a:cubicBezTo>
                <a:cubicBezTo>
                  <a:pt x="1085118" y="307666"/>
                  <a:pt x="1084966" y="309065"/>
                  <a:pt x="1083972" y="308492"/>
                </a:cubicBezTo>
                <a:cubicBezTo>
                  <a:pt x="1083602" y="308273"/>
                  <a:pt x="1082759" y="305661"/>
                  <a:pt x="1082641" y="305054"/>
                </a:cubicBezTo>
                <a:cubicBezTo>
                  <a:pt x="1082490" y="304178"/>
                  <a:pt x="1082978" y="303285"/>
                  <a:pt x="1082826" y="302375"/>
                </a:cubicBezTo>
                <a:cubicBezTo>
                  <a:pt x="1081883" y="302274"/>
                  <a:pt x="1082355" y="303656"/>
                  <a:pt x="1081361" y="303841"/>
                </a:cubicBezTo>
                <a:cubicBezTo>
                  <a:pt x="1081175" y="302662"/>
                  <a:pt x="1081327" y="302190"/>
                  <a:pt x="1080569" y="301448"/>
                </a:cubicBezTo>
                <a:cubicBezTo>
                  <a:pt x="1080147" y="301044"/>
                  <a:pt x="1079069" y="300606"/>
                  <a:pt x="1078782" y="300117"/>
                </a:cubicBezTo>
                <a:cubicBezTo>
                  <a:pt x="1078715" y="299999"/>
                  <a:pt x="1078665" y="299864"/>
                  <a:pt x="1078665" y="299747"/>
                </a:cubicBezTo>
                <a:cubicBezTo>
                  <a:pt x="1078614" y="299393"/>
                  <a:pt x="1078749" y="299056"/>
                  <a:pt x="1078749" y="298685"/>
                </a:cubicBezTo>
                <a:cubicBezTo>
                  <a:pt x="1078749" y="298584"/>
                  <a:pt x="1078749" y="298500"/>
                  <a:pt x="1078732" y="298398"/>
                </a:cubicBezTo>
                <a:cubicBezTo>
                  <a:pt x="1078597" y="297674"/>
                  <a:pt x="1078007" y="297371"/>
                  <a:pt x="1077637" y="296730"/>
                </a:cubicBezTo>
                <a:cubicBezTo>
                  <a:pt x="1077064" y="295736"/>
                  <a:pt x="1077485" y="294995"/>
                  <a:pt x="1077283" y="293984"/>
                </a:cubicBezTo>
                <a:cubicBezTo>
                  <a:pt x="1077081" y="293057"/>
                  <a:pt x="1076659" y="293327"/>
                  <a:pt x="1076036" y="292821"/>
                </a:cubicBezTo>
                <a:cubicBezTo>
                  <a:pt x="1075514" y="292400"/>
                  <a:pt x="1075615" y="291759"/>
                  <a:pt x="1075227" y="291305"/>
                </a:cubicBezTo>
                <a:cubicBezTo>
                  <a:pt x="1074823" y="290799"/>
                  <a:pt x="1074334" y="290833"/>
                  <a:pt x="1073677" y="290580"/>
                </a:cubicBezTo>
                <a:cubicBezTo>
                  <a:pt x="1073593" y="291675"/>
                  <a:pt x="1073373" y="292332"/>
                  <a:pt x="1072110" y="292080"/>
                </a:cubicBezTo>
                <a:cubicBezTo>
                  <a:pt x="1071823" y="292939"/>
                  <a:pt x="1072497" y="293259"/>
                  <a:pt x="1072514" y="294017"/>
                </a:cubicBezTo>
                <a:cubicBezTo>
                  <a:pt x="1072514" y="294961"/>
                  <a:pt x="1071924" y="295096"/>
                  <a:pt x="1071250" y="295349"/>
                </a:cubicBezTo>
                <a:cubicBezTo>
                  <a:pt x="1071166" y="295365"/>
                  <a:pt x="1070863" y="295180"/>
                  <a:pt x="1070661" y="295247"/>
                </a:cubicBezTo>
                <a:cubicBezTo>
                  <a:pt x="1070509" y="295298"/>
                  <a:pt x="1070576" y="295551"/>
                  <a:pt x="1070442" y="295601"/>
                </a:cubicBezTo>
                <a:cubicBezTo>
                  <a:pt x="1069869" y="295837"/>
                  <a:pt x="1069346" y="296393"/>
                  <a:pt x="1068588" y="296360"/>
                </a:cubicBezTo>
                <a:cubicBezTo>
                  <a:pt x="1068571" y="295820"/>
                  <a:pt x="1068571" y="295281"/>
                  <a:pt x="1068588" y="294742"/>
                </a:cubicBezTo>
                <a:cubicBezTo>
                  <a:pt x="1067392" y="296764"/>
                  <a:pt x="1067105" y="293411"/>
                  <a:pt x="1066954" y="292973"/>
                </a:cubicBezTo>
                <a:cubicBezTo>
                  <a:pt x="1065639" y="293107"/>
                  <a:pt x="1066768" y="295500"/>
                  <a:pt x="1066414" y="296275"/>
                </a:cubicBezTo>
                <a:cubicBezTo>
                  <a:pt x="1066027" y="296259"/>
                  <a:pt x="1065016" y="296461"/>
                  <a:pt x="1064679" y="296242"/>
                </a:cubicBezTo>
                <a:cubicBezTo>
                  <a:pt x="1064527" y="296157"/>
                  <a:pt x="1064460" y="296006"/>
                  <a:pt x="1064392" y="295854"/>
                </a:cubicBezTo>
                <a:cubicBezTo>
                  <a:pt x="1064376" y="295837"/>
                  <a:pt x="1064376" y="295820"/>
                  <a:pt x="1064376" y="295804"/>
                </a:cubicBezTo>
                <a:cubicBezTo>
                  <a:pt x="1064325" y="295702"/>
                  <a:pt x="1064274" y="295568"/>
                  <a:pt x="1064224" y="295467"/>
                </a:cubicBezTo>
                <a:cubicBezTo>
                  <a:pt x="1064156" y="295332"/>
                  <a:pt x="1064072" y="295214"/>
                  <a:pt x="1063937" y="295130"/>
                </a:cubicBezTo>
                <a:cubicBezTo>
                  <a:pt x="1064156" y="295686"/>
                  <a:pt x="1064308" y="296545"/>
                  <a:pt x="1063988" y="297084"/>
                </a:cubicBezTo>
                <a:cubicBezTo>
                  <a:pt x="1063887" y="297270"/>
                  <a:pt x="1063718" y="297421"/>
                  <a:pt x="1063499" y="297522"/>
                </a:cubicBezTo>
                <a:cubicBezTo>
                  <a:pt x="1063129" y="297354"/>
                  <a:pt x="1062674" y="297421"/>
                  <a:pt x="1062269" y="297371"/>
                </a:cubicBezTo>
                <a:cubicBezTo>
                  <a:pt x="1062235" y="296596"/>
                  <a:pt x="1061646" y="296427"/>
                  <a:pt x="1061427" y="295854"/>
                </a:cubicBezTo>
                <a:cubicBezTo>
                  <a:pt x="1061191" y="295214"/>
                  <a:pt x="1061747" y="294354"/>
                  <a:pt x="1061039" y="293916"/>
                </a:cubicBezTo>
                <a:cubicBezTo>
                  <a:pt x="1060803" y="294742"/>
                  <a:pt x="1061107" y="296528"/>
                  <a:pt x="1059910" y="296680"/>
                </a:cubicBezTo>
                <a:cubicBezTo>
                  <a:pt x="1059843" y="296073"/>
                  <a:pt x="1059978" y="295382"/>
                  <a:pt x="1059860" y="294776"/>
                </a:cubicBezTo>
                <a:cubicBezTo>
                  <a:pt x="1059691" y="293899"/>
                  <a:pt x="1059438" y="294152"/>
                  <a:pt x="1059068" y="293546"/>
                </a:cubicBezTo>
                <a:cubicBezTo>
                  <a:pt x="1058916" y="293276"/>
                  <a:pt x="1058815" y="292535"/>
                  <a:pt x="1058545" y="292433"/>
                </a:cubicBezTo>
                <a:cubicBezTo>
                  <a:pt x="1057956" y="292214"/>
                  <a:pt x="1057720" y="292888"/>
                  <a:pt x="1057821" y="293343"/>
                </a:cubicBezTo>
                <a:cubicBezTo>
                  <a:pt x="1057939" y="293798"/>
                  <a:pt x="1058495" y="294034"/>
                  <a:pt x="1058545" y="294675"/>
                </a:cubicBezTo>
                <a:cubicBezTo>
                  <a:pt x="1058579" y="295079"/>
                  <a:pt x="1058326" y="296292"/>
                  <a:pt x="1057989" y="296680"/>
                </a:cubicBezTo>
                <a:cubicBezTo>
                  <a:pt x="1057113" y="297657"/>
                  <a:pt x="1055546" y="296259"/>
                  <a:pt x="1054771" y="297084"/>
                </a:cubicBezTo>
                <a:cubicBezTo>
                  <a:pt x="1054417" y="297489"/>
                  <a:pt x="1054299" y="299174"/>
                  <a:pt x="1054400" y="299662"/>
                </a:cubicBezTo>
                <a:cubicBezTo>
                  <a:pt x="1054552" y="300505"/>
                  <a:pt x="1054872" y="300993"/>
                  <a:pt x="1054720" y="301937"/>
                </a:cubicBezTo>
                <a:cubicBezTo>
                  <a:pt x="1054518" y="303251"/>
                  <a:pt x="1053793" y="302746"/>
                  <a:pt x="1053355" y="303740"/>
                </a:cubicBezTo>
                <a:cubicBezTo>
                  <a:pt x="1052951" y="304667"/>
                  <a:pt x="1053591" y="305829"/>
                  <a:pt x="1052378" y="306301"/>
                </a:cubicBezTo>
                <a:cubicBezTo>
                  <a:pt x="1051940" y="306487"/>
                  <a:pt x="1051333" y="306301"/>
                  <a:pt x="1050845" y="306487"/>
                </a:cubicBezTo>
                <a:cubicBezTo>
                  <a:pt x="1050508" y="306605"/>
                  <a:pt x="1050188" y="306975"/>
                  <a:pt x="1049884" y="307043"/>
                </a:cubicBezTo>
                <a:cubicBezTo>
                  <a:pt x="1048974" y="307245"/>
                  <a:pt x="1048435" y="306588"/>
                  <a:pt x="1047475" y="306638"/>
                </a:cubicBezTo>
                <a:cubicBezTo>
                  <a:pt x="1047424" y="306807"/>
                  <a:pt x="1047441" y="306975"/>
                  <a:pt x="1047492" y="307110"/>
                </a:cubicBezTo>
                <a:cubicBezTo>
                  <a:pt x="1048233" y="307076"/>
                  <a:pt x="1048081" y="307582"/>
                  <a:pt x="1047997" y="308104"/>
                </a:cubicBezTo>
                <a:cubicBezTo>
                  <a:pt x="1047727" y="309857"/>
                  <a:pt x="1047087" y="308728"/>
                  <a:pt x="1046312" y="309435"/>
                </a:cubicBezTo>
                <a:cubicBezTo>
                  <a:pt x="1045857" y="309857"/>
                  <a:pt x="1045571" y="311390"/>
                  <a:pt x="1045284" y="311980"/>
                </a:cubicBezTo>
                <a:cubicBezTo>
                  <a:pt x="1044897" y="312755"/>
                  <a:pt x="1044374" y="313715"/>
                  <a:pt x="1043700" y="314440"/>
                </a:cubicBezTo>
                <a:cubicBezTo>
                  <a:pt x="1043548" y="315047"/>
                  <a:pt x="1043296" y="315670"/>
                  <a:pt x="1042993" y="315855"/>
                </a:cubicBezTo>
                <a:cubicBezTo>
                  <a:pt x="1042554" y="316108"/>
                  <a:pt x="1042049" y="315704"/>
                  <a:pt x="1041577" y="315855"/>
                </a:cubicBezTo>
                <a:cubicBezTo>
                  <a:pt x="1040044" y="316327"/>
                  <a:pt x="1039572" y="318939"/>
                  <a:pt x="1038342" y="319866"/>
                </a:cubicBezTo>
                <a:cubicBezTo>
                  <a:pt x="1037836" y="320253"/>
                  <a:pt x="1036606" y="320287"/>
                  <a:pt x="1036252" y="320826"/>
                </a:cubicBezTo>
                <a:cubicBezTo>
                  <a:pt x="1036000" y="321214"/>
                  <a:pt x="1036370" y="321500"/>
                  <a:pt x="1036353" y="321871"/>
                </a:cubicBezTo>
                <a:cubicBezTo>
                  <a:pt x="1036320" y="323253"/>
                  <a:pt x="1035477" y="323977"/>
                  <a:pt x="1034315" y="324314"/>
                </a:cubicBezTo>
                <a:cubicBezTo>
                  <a:pt x="1033186" y="324651"/>
                  <a:pt x="1032175" y="324702"/>
                  <a:pt x="1031231" y="325578"/>
                </a:cubicBezTo>
                <a:cubicBezTo>
                  <a:pt x="1030388" y="326370"/>
                  <a:pt x="1030725" y="326960"/>
                  <a:pt x="1030473" y="328021"/>
                </a:cubicBezTo>
                <a:cubicBezTo>
                  <a:pt x="1030338" y="328106"/>
                  <a:pt x="1029917" y="328257"/>
                  <a:pt x="1029765" y="328257"/>
                </a:cubicBezTo>
                <a:cubicBezTo>
                  <a:pt x="1029613" y="327903"/>
                  <a:pt x="1029647" y="327448"/>
                  <a:pt x="1029647" y="327010"/>
                </a:cubicBezTo>
                <a:cubicBezTo>
                  <a:pt x="1029125" y="326791"/>
                  <a:pt x="1028535" y="326757"/>
                  <a:pt x="1027962" y="326808"/>
                </a:cubicBezTo>
                <a:cubicBezTo>
                  <a:pt x="1027760" y="327802"/>
                  <a:pt x="1027035" y="328443"/>
                  <a:pt x="1026951" y="329538"/>
                </a:cubicBezTo>
                <a:cubicBezTo>
                  <a:pt x="1026917" y="330161"/>
                  <a:pt x="1026968" y="330818"/>
                  <a:pt x="1026968" y="331442"/>
                </a:cubicBezTo>
                <a:cubicBezTo>
                  <a:pt x="1026968" y="332722"/>
                  <a:pt x="1027187" y="334155"/>
                  <a:pt x="1027052" y="335402"/>
                </a:cubicBezTo>
                <a:cubicBezTo>
                  <a:pt x="1026985" y="335368"/>
                  <a:pt x="1026917" y="335368"/>
                  <a:pt x="1026833" y="335368"/>
                </a:cubicBezTo>
                <a:cubicBezTo>
                  <a:pt x="1025957" y="337019"/>
                  <a:pt x="1026917" y="336884"/>
                  <a:pt x="1027355" y="338013"/>
                </a:cubicBezTo>
                <a:cubicBezTo>
                  <a:pt x="1027608" y="338620"/>
                  <a:pt x="1027406" y="339783"/>
                  <a:pt x="1026563" y="339126"/>
                </a:cubicBezTo>
                <a:cubicBezTo>
                  <a:pt x="1026648" y="340406"/>
                  <a:pt x="1027288" y="340204"/>
                  <a:pt x="1027794" y="341198"/>
                </a:cubicBezTo>
                <a:cubicBezTo>
                  <a:pt x="1028316" y="342192"/>
                  <a:pt x="1027591" y="344130"/>
                  <a:pt x="1027170" y="345107"/>
                </a:cubicBezTo>
                <a:cubicBezTo>
                  <a:pt x="1026226" y="347214"/>
                  <a:pt x="1025856" y="348629"/>
                  <a:pt x="1026412" y="350870"/>
                </a:cubicBezTo>
                <a:cubicBezTo>
                  <a:pt x="1026648" y="351814"/>
                  <a:pt x="1027625" y="356549"/>
                  <a:pt x="1026681" y="357391"/>
                </a:cubicBezTo>
                <a:cubicBezTo>
                  <a:pt x="1025974" y="358032"/>
                  <a:pt x="1025367" y="356768"/>
                  <a:pt x="1024693" y="356919"/>
                </a:cubicBezTo>
                <a:cubicBezTo>
                  <a:pt x="1024120" y="357054"/>
                  <a:pt x="1024238" y="358082"/>
                  <a:pt x="1023935" y="358571"/>
                </a:cubicBezTo>
                <a:cubicBezTo>
                  <a:pt x="1023581" y="359194"/>
                  <a:pt x="1022806" y="359329"/>
                  <a:pt x="1023429" y="360222"/>
                </a:cubicBezTo>
                <a:cubicBezTo>
                  <a:pt x="1023783" y="360744"/>
                  <a:pt x="1024946" y="360559"/>
                  <a:pt x="1024895" y="361671"/>
                </a:cubicBezTo>
                <a:cubicBezTo>
                  <a:pt x="1024811" y="363120"/>
                  <a:pt x="1021778" y="363053"/>
                  <a:pt x="1020683" y="362918"/>
                </a:cubicBezTo>
                <a:cubicBezTo>
                  <a:pt x="1019352" y="362766"/>
                  <a:pt x="1019672" y="363221"/>
                  <a:pt x="1019621" y="364350"/>
                </a:cubicBezTo>
                <a:cubicBezTo>
                  <a:pt x="1019554" y="365918"/>
                  <a:pt x="1019402" y="367114"/>
                  <a:pt x="1017953" y="367805"/>
                </a:cubicBezTo>
                <a:cubicBezTo>
                  <a:pt x="1017245" y="368142"/>
                  <a:pt x="1017060" y="368175"/>
                  <a:pt x="1016538" y="368883"/>
                </a:cubicBezTo>
                <a:cubicBezTo>
                  <a:pt x="1015813" y="369877"/>
                  <a:pt x="1015223" y="370804"/>
                  <a:pt x="1014280" y="369304"/>
                </a:cubicBezTo>
                <a:cubicBezTo>
                  <a:pt x="1013673" y="368378"/>
                  <a:pt x="1013572" y="367046"/>
                  <a:pt x="1013201" y="366035"/>
                </a:cubicBezTo>
                <a:cubicBezTo>
                  <a:pt x="1012898" y="365243"/>
                  <a:pt x="1012477" y="364536"/>
                  <a:pt x="1012072" y="363794"/>
                </a:cubicBezTo>
                <a:cubicBezTo>
                  <a:pt x="1011297" y="362429"/>
                  <a:pt x="1009781" y="361739"/>
                  <a:pt x="1010808" y="359952"/>
                </a:cubicBezTo>
                <a:cubicBezTo>
                  <a:pt x="1011685" y="359969"/>
                  <a:pt x="1011651" y="360862"/>
                  <a:pt x="1012359" y="361014"/>
                </a:cubicBezTo>
                <a:cubicBezTo>
                  <a:pt x="1011617" y="359043"/>
                  <a:pt x="1010118" y="357341"/>
                  <a:pt x="1009056" y="355487"/>
                </a:cubicBezTo>
                <a:cubicBezTo>
                  <a:pt x="1007961" y="353600"/>
                  <a:pt x="1007388" y="351477"/>
                  <a:pt x="1006208" y="349606"/>
                </a:cubicBezTo>
                <a:cubicBezTo>
                  <a:pt x="1005635" y="348697"/>
                  <a:pt x="1004675" y="348073"/>
                  <a:pt x="1004203" y="347113"/>
                </a:cubicBezTo>
                <a:cubicBezTo>
                  <a:pt x="1003260" y="345175"/>
                  <a:pt x="1003866" y="343035"/>
                  <a:pt x="1002939" y="341080"/>
                </a:cubicBezTo>
                <a:cubicBezTo>
                  <a:pt x="1002468" y="340086"/>
                  <a:pt x="1002013" y="338772"/>
                  <a:pt x="1001423" y="337879"/>
                </a:cubicBezTo>
                <a:cubicBezTo>
                  <a:pt x="1000496" y="336430"/>
                  <a:pt x="999401" y="335166"/>
                  <a:pt x="998777" y="333531"/>
                </a:cubicBezTo>
                <a:cubicBezTo>
                  <a:pt x="998491" y="332790"/>
                  <a:pt x="997412" y="331745"/>
                  <a:pt x="997480" y="331054"/>
                </a:cubicBezTo>
                <a:cubicBezTo>
                  <a:pt x="997514" y="330717"/>
                  <a:pt x="998862" y="329285"/>
                  <a:pt x="997396" y="329487"/>
                </a:cubicBezTo>
                <a:cubicBezTo>
                  <a:pt x="997328" y="329049"/>
                  <a:pt x="997412" y="328560"/>
                  <a:pt x="997261" y="328156"/>
                </a:cubicBezTo>
                <a:cubicBezTo>
                  <a:pt x="995660" y="328864"/>
                  <a:pt x="995643" y="326033"/>
                  <a:pt x="995593" y="325174"/>
                </a:cubicBezTo>
                <a:cubicBezTo>
                  <a:pt x="995508" y="323371"/>
                  <a:pt x="994261" y="322444"/>
                  <a:pt x="993638" y="320759"/>
                </a:cubicBezTo>
                <a:cubicBezTo>
                  <a:pt x="993149" y="319411"/>
                  <a:pt x="992576" y="317844"/>
                  <a:pt x="992492" y="316428"/>
                </a:cubicBezTo>
                <a:cubicBezTo>
                  <a:pt x="992425" y="315451"/>
                  <a:pt x="992475" y="314490"/>
                  <a:pt x="992172" y="313597"/>
                </a:cubicBezTo>
                <a:cubicBezTo>
                  <a:pt x="991970" y="312991"/>
                  <a:pt x="991549" y="312620"/>
                  <a:pt x="991818" y="311896"/>
                </a:cubicBezTo>
                <a:cubicBezTo>
                  <a:pt x="992054" y="311222"/>
                  <a:pt x="994026" y="309688"/>
                  <a:pt x="992020" y="309520"/>
                </a:cubicBezTo>
                <a:cubicBezTo>
                  <a:pt x="991801" y="310025"/>
                  <a:pt x="991447" y="310750"/>
                  <a:pt x="990959" y="310952"/>
                </a:cubicBezTo>
                <a:cubicBezTo>
                  <a:pt x="991043" y="309840"/>
                  <a:pt x="990521" y="308879"/>
                  <a:pt x="990420" y="307801"/>
                </a:cubicBezTo>
                <a:cubicBezTo>
                  <a:pt x="990369" y="307279"/>
                  <a:pt x="990437" y="306790"/>
                  <a:pt x="990538" y="306318"/>
                </a:cubicBezTo>
                <a:cubicBezTo>
                  <a:pt x="990538" y="306318"/>
                  <a:pt x="990538" y="306301"/>
                  <a:pt x="990538" y="306301"/>
                </a:cubicBezTo>
                <a:cubicBezTo>
                  <a:pt x="989779" y="305391"/>
                  <a:pt x="990554" y="303723"/>
                  <a:pt x="990453" y="302695"/>
                </a:cubicBezTo>
                <a:cubicBezTo>
                  <a:pt x="990369" y="301870"/>
                  <a:pt x="990049" y="301145"/>
                  <a:pt x="989948" y="300286"/>
                </a:cubicBezTo>
                <a:cubicBezTo>
                  <a:pt x="989880" y="299645"/>
                  <a:pt x="989594" y="299275"/>
                  <a:pt x="989813" y="298651"/>
                </a:cubicBezTo>
                <a:cubicBezTo>
                  <a:pt x="990015" y="298095"/>
                  <a:pt x="990656" y="297505"/>
                  <a:pt x="990369" y="296848"/>
                </a:cubicBezTo>
                <a:cubicBezTo>
                  <a:pt x="989864" y="296966"/>
                  <a:pt x="989274" y="297623"/>
                  <a:pt x="988751" y="297337"/>
                </a:cubicBezTo>
                <a:cubicBezTo>
                  <a:pt x="989190" y="296831"/>
                  <a:pt x="989223" y="295989"/>
                  <a:pt x="988634" y="295601"/>
                </a:cubicBezTo>
                <a:cubicBezTo>
                  <a:pt x="988869" y="295113"/>
                  <a:pt x="989628" y="294338"/>
                  <a:pt x="989156" y="293748"/>
                </a:cubicBezTo>
                <a:cubicBezTo>
                  <a:pt x="988751" y="293209"/>
                  <a:pt x="987387" y="293192"/>
                  <a:pt x="986999" y="293680"/>
                </a:cubicBezTo>
                <a:cubicBezTo>
                  <a:pt x="986662" y="294152"/>
                  <a:pt x="986780" y="294877"/>
                  <a:pt x="986460" y="295349"/>
                </a:cubicBezTo>
                <a:cubicBezTo>
                  <a:pt x="986342" y="295534"/>
                  <a:pt x="986055" y="295584"/>
                  <a:pt x="985921" y="295787"/>
                </a:cubicBezTo>
                <a:cubicBezTo>
                  <a:pt x="985550" y="296343"/>
                  <a:pt x="985685" y="297270"/>
                  <a:pt x="985668" y="297944"/>
                </a:cubicBezTo>
                <a:cubicBezTo>
                  <a:pt x="985651" y="299494"/>
                  <a:pt x="985600" y="300589"/>
                  <a:pt x="984387" y="301651"/>
                </a:cubicBezTo>
                <a:cubicBezTo>
                  <a:pt x="983713" y="302240"/>
                  <a:pt x="983107" y="302611"/>
                  <a:pt x="982163" y="302712"/>
                </a:cubicBezTo>
                <a:cubicBezTo>
                  <a:pt x="980798" y="302830"/>
                  <a:pt x="978961" y="302780"/>
                  <a:pt x="978085" y="301583"/>
                </a:cubicBezTo>
                <a:cubicBezTo>
                  <a:pt x="977698" y="301061"/>
                  <a:pt x="977529" y="300488"/>
                  <a:pt x="977074" y="299999"/>
                </a:cubicBezTo>
                <a:cubicBezTo>
                  <a:pt x="976249" y="299106"/>
                  <a:pt x="975322" y="298264"/>
                  <a:pt x="974446" y="297438"/>
                </a:cubicBezTo>
                <a:cubicBezTo>
                  <a:pt x="973468" y="296528"/>
                  <a:pt x="969188" y="294910"/>
                  <a:pt x="970216" y="292804"/>
                </a:cubicBezTo>
                <a:cubicBezTo>
                  <a:pt x="970469" y="292299"/>
                  <a:pt x="970368" y="292316"/>
                  <a:pt x="971042" y="292467"/>
                </a:cubicBezTo>
                <a:cubicBezTo>
                  <a:pt x="971750" y="292602"/>
                  <a:pt x="972272" y="292922"/>
                  <a:pt x="972996" y="292922"/>
                </a:cubicBezTo>
                <a:cubicBezTo>
                  <a:pt x="973569" y="292922"/>
                  <a:pt x="974311" y="293158"/>
                  <a:pt x="974833" y="293074"/>
                </a:cubicBezTo>
                <a:cubicBezTo>
                  <a:pt x="975743" y="292922"/>
                  <a:pt x="975743" y="292282"/>
                  <a:pt x="976687" y="292518"/>
                </a:cubicBezTo>
                <a:cubicBezTo>
                  <a:pt x="977900" y="292821"/>
                  <a:pt x="977782" y="292585"/>
                  <a:pt x="978102" y="291473"/>
                </a:cubicBezTo>
                <a:cubicBezTo>
                  <a:pt x="978237" y="290984"/>
                  <a:pt x="978456" y="290883"/>
                  <a:pt x="978692" y="290513"/>
                </a:cubicBezTo>
                <a:cubicBezTo>
                  <a:pt x="978860" y="290243"/>
                  <a:pt x="979181" y="289872"/>
                  <a:pt x="978776" y="289535"/>
                </a:cubicBezTo>
                <a:cubicBezTo>
                  <a:pt x="978506" y="289316"/>
                  <a:pt x="977597" y="289603"/>
                  <a:pt x="977260" y="289670"/>
                </a:cubicBezTo>
                <a:cubicBezTo>
                  <a:pt x="976687" y="289788"/>
                  <a:pt x="976434" y="290142"/>
                  <a:pt x="976063" y="290597"/>
                </a:cubicBezTo>
                <a:cubicBezTo>
                  <a:pt x="975254" y="291574"/>
                  <a:pt x="974210" y="291271"/>
                  <a:pt x="973266" y="290715"/>
                </a:cubicBezTo>
                <a:cubicBezTo>
                  <a:pt x="972592" y="290327"/>
                  <a:pt x="971834" y="290192"/>
                  <a:pt x="971311" y="289552"/>
                </a:cubicBezTo>
                <a:cubicBezTo>
                  <a:pt x="970806" y="288945"/>
                  <a:pt x="970671" y="288659"/>
                  <a:pt x="969879" y="288423"/>
                </a:cubicBezTo>
                <a:cubicBezTo>
                  <a:pt x="969239" y="288255"/>
                  <a:pt x="968936" y="288137"/>
                  <a:pt x="969138" y="287328"/>
                </a:cubicBezTo>
                <a:cubicBezTo>
                  <a:pt x="969256" y="286755"/>
                  <a:pt x="969930" y="286468"/>
                  <a:pt x="970014" y="285879"/>
                </a:cubicBezTo>
                <a:cubicBezTo>
                  <a:pt x="970048" y="285592"/>
                  <a:pt x="969997" y="285441"/>
                  <a:pt x="969879" y="285340"/>
                </a:cubicBezTo>
                <a:cubicBezTo>
                  <a:pt x="969610" y="285120"/>
                  <a:pt x="969054" y="285340"/>
                  <a:pt x="968733" y="285660"/>
                </a:cubicBezTo>
                <a:cubicBezTo>
                  <a:pt x="968700" y="285693"/>
                  <a:pt x="968649" y="285778"/>
                  <a:pt x="968599" y="285862"/>
                </a:cubicBezTo>
                <a:cubicBezTo>
                  <a:pt x="968363" y="286266"/>
                  <a:pt x="968026" y="286974"/>
                  <a:pt x="967571" y="286570"/>
                </a:cubicBezTo>
                <a:cubicBezTo>
                  <a:pt x="967537" y="286553"/>
                  <a:pt x="967537" y="286502"/>
                  <a:pt x="967520" y="286468"/>
                </a:cubicBezTo>
                <a:cubicBezTo>
                  <a:pt x="967453" y="286266"/>
                  <a:pt x="967520" y="285828"/>
                  <a:pt x="967520" y="285677"/>
                </a:cubicBezTo>
                <a:cubicBezTo>
                  <a:pt x="967453" y="285660"/>
                  <a:pt x="967385" y="285626"/>
                  <a:pt x="967318" y="285626"/>
                </a:cubicBezTo>
                <a:cubicBezTo>
                  <a:pt x="967200" y="285592"/>
                  <a:pt x="967082" y="285592"/>
                  <a:pt x="966981" y="285609"/>
                </a:cubicBezTo>
                <a:cubicBezTo>
                  <a:pt x="966947" y="286199"/>
                  <a:pt x="965936" y="286098"/>
                  <a:pt x="965565" y="285845"/>
                </a:cubicBezTo>
                <a:cubicBezTo>
                  <a:pt x="965009" y="285474"/>
                  <a:pt x="965094" y="284564"/>
                  <a:pt x="964554" y="284109"/>
                </a:cubicBezTo>
                <a:cubicBezTo>
                  <a:pt x="964032" y="283654"/>
                  <a:pt x="963038" y="283756"/>
                  <a:pt x="962768" y="283082"/>
                </a:cubicBezTo>
                <a:cubicBezTo>
                  <a:pt x="962516" y="282458"/>
                  <a:pt x="962869" y="281649"/>
                  <a:pt x="962583" y="280975"/>
                </a:cubicBezTo>
                <a:cubicBezTo>
                  <a:pt x="961926" y="279459"/>
                  <a:pt x="960662" y="280554"/>
                  <a:pt x="959718" y="279695"/>
                </a:cubicBezTo>
                <a:cubicBezTo>
                  <a:pt x="959179" y="279189"/>
                  <a:pt x="959904" y="278296"/>
                  <a:pt x="959735" y="277639"/>
                </a:cubicBezTo>
                <a:cubicBezTo>
                  <a:pt x="959668" y="277319"/>
                  <a:pt x="959247" y="276830"/>
                  <a:pt x="959061" y="276544"/>
                </a:cubicBezTo>
                <a:cubicBezTo>
                  <a:pt x="958724" y="276038"/>
                  <a:pt x="958640" y="275937"/>
                  <a:pt x="957983" y="275802"/>
                </a:cubicBezTo>
                <a:cubicBezTo>
                  <a:pt x="957578" y="275718"/>
                  <a:pt x="956416" y="275600"/>
                  <a:pt x="956500" y="276274"/>
                </a:cubicBezTo>
                <a:cubicBezTo>
                  <a:pt x="956921" y="276207"/>
                  <a:pt x="957461" y="276139"/>
                  <a:pt x="957848" y="276426"/>
                </a:cubicBezTo>
                <a:cubicBezTo>
                  <a:pt x="958522" y="276965"/>
                  <a:pt x="958370" y="277572"/>
                  <a:pt x="957696" y="277656"/>
                </a:cubicBezTo>
                <a:cubicBezTo>
                  <a:pt x="957410" y="277706"/>
                  <a:pt x="956904" y="277538"/>
                  <a:pt x="956618" y="277538"/>
                </a:cubicBezTo>
                <a:cubicBezTo>
                  <a:pt x="956163" y="277572"/>
                  <a:pt x="956011" y="277690"/>
                  <a:pt x="955590" y="277858"/>
                </a:cubicBezTo>
                <a:cubicBezTo>
                  <a:pt x="955169" y="278027"/>
                  <a:pt x="954748" y="278043"/>
                  <a:pt x="954276" y="278010"/>
                </a:cubicBezTo>
                <a:cubicBezTo>
                  <a:pt x="953787" y="277959"/>
                  <a:pt x="953652" y="278010"/>
                  <a:pt x="953180" y="278060"/>
                </a:cubicBezTo>
                <a:cubicBezTo>
                  <a:pt x="952641" y="278144"/>
                  <a:pt x="952304" y="277993"/>
                  <a:pt x="951984" y="277807"/>
                </a:cubicBezTo>
                <a:cubicBezTo>
                  <a:pt x="951277" y="279829"/>
                  <a:pt x="949541" y="277690"/>
                  <a:pt x="948462" y="277673"/>
                </a:cubicBezTo>
                <a:cubicBezTo>
                  <a:pt x="948159" y="277673"/>
                  <a:pt x="948008" y="277959"/>
                  <a:pt x="947637" y="277841"/>
                </a:cubicBezTo>
                <a:cubicBezTo>
                  <a:pt x="947367" y="277774"/>
                  <a:pt x="947451" y="277588"/>
                  <a:pt x="947266" y="277504"/>
                </a:cubicBezTo>
                <a:cubicBezTo>
                  <a:pt x="946811" y="277302"/>
                  <a:pt x="946744" y="277083"/>
                  <a:pt x="946120" y="277184"/>
                </a:cubicBezTo>
                <a:cubicBezTo>
                  <a:pt x="945008" y="277353"/>
                  <a:pt x="945547" y="278481"/>
                  <a:pt x="944351" y="278701"/>
                </a:cubicBezTo>
                <a:cubicBezTo>
                  <a:pt x="943862" y="278785"/>
                  <a:pt x="943441" y="278448"/>
                  <a:pt x="942986" y="278364"/>
                </a:cubicBezTo>
                <a:cubicBezTo>
                  <a:pt x="942329" y="278262"/>
                  <a:pt x="942076" y="278532"/>
                  <a:pt x="941571" y="278633"/>
                </a:cubicBezTo>
                <a:cubicBezTo>
                  <a:pt x="940307" y="278903"/>
                  <a:pt x="939498" y="277538"/>
                  <a:pt x="938689" y="278717"/>
                </a:cubicBezTo>
                <a:cubicBezTo>
                  <a:pt x="938083" y="278195"/>
                  <a:pt x="937476" y="278296"/>
                  <a:pt x="936937" y="278717"/>
                </a:cubicBezTo>
                <a:cubicBezTo>
                  <a:pt x="936617" y="278953"/>
                  <a:pt x="936954" y="279088"/>
                  <a:pt x="936364" y="279105"/>
                </a:cubicBezTo>
                <a:cubicBezTo>
                  <a:pt x="936297" y="279105"/>
                  <a:pt x="936212" y="279105"/>
                  <a:pt x="936111" y="279088"/>
                </a:cubicBezTo>
                <a:cubicBezTo>
                  <a:pt x="935858" y="279038"/>
                  <a:pt x="935521" y="278936"/>
                  <a:pt x="935302" y="278869"/>
                </a:cubicBezTo>
                <a:cubicBezTo>
                  <a:pt x="935286" y="278869"/>
                  <a:pt x="935269" y="278852"/>
                  <a:pt x="935252" y="278852"/>
                </a:cubicBezTo>
                <a:cubicBezTo>
                  <a:pt x="934443" y="278616"/>
                  <a:pt x="933348" y="278448"/>
                  <a:pt x="932775" y="277791"/>
                </a:cubicBezTo>
                <a:cubicBezTo>
                  <a:pt x="932185" y="277117"/>
                  <a:pt x="932168" y="276611"/>
                  <a:pt x="931022" y="276780"/>
                </a:cubicBezTo>
                <a:cubicBezTo>
                  <a:pt x="930921" y="277117"/>
                  <a:pt x="930837" y="277487"/>
                  <a:pt x="930803" y="277858"/>
                </a:cubicBezTo>
                <a:cubicBezTo>
                  <a:pt x="930028" y="278111"/>
                  <a:pt x="929590" y="277133"/>
                  <a:pt x="928832" y="277319"/>
                </a:cubicBezTo>
                <a:cubicBezTo>
                  <a:pt x="928107" y="277487"/>
                  <a:pt x="928360" y="277875"/>
                  <a:pt x="927787" y="277268"/>
                </a:cubicBezTo>
                <a:cubicBezTo>
                  <a:pt x="927096" y="276561"/>
                  <a:pt x="927063" y="276561"/>
                  <a:pt x="926119" y="276830"/>
                </a:cubicBezTo>
                <a:cubicBezTo>
                  <a:pt x="925344" y="277049"/>
                  <a:pt x="924046" y="277319"/>
                  <a:pt x="923271" y="276898"/>
                </a:cubicBezTo>
                <a:cubicBezTo>
                  <a:pt x="922580" y="276510"/>
                  <a:pt x="922597" y="275971"/>
                  <a:pt x="921654" y="275785"/>
                </a:cubicBezTo>
                <a:cubicBezTo>
                  <a:pt x="920980" y="275667"/>
                  <a:pt x="920980" y="275870"/>
                  <a:pt x="920542" y="275954"/>
                </a:cubicBezTo>
                <a:cubicBezTo>
                  <a:pt x="919800" y="276122"/>
                  <a:pt x="917997" y="276122"/>
                  <a:pt x="917441" y="275533"/>
                </a:cubicBezTo>
                <a:cubicBezTo>
                  <a:pt x="917273" y="275364"/>
                  <a:pt x="917222" y="274993"/>
                  <a:pt x="917104" y="274791"/>
                </a:cubicBezTo>
                <a:cubicBezTo>
                  <a:pt x="916683" y="274084"/>
                  <a:pt x="916278" y="273595"/>
                  <a:pt x="916177" y="272769"/>
                </a:cubicBezTo>
                <a:cubicBezTo>
                  <a:pt x="915941" y="270781"/>
                  <a:pt x="915301" y="267478"/>
                  <a:pt x="912521" y="267579"/>
                </a:cubicBezTo>
                <a:cubicBezTo>
                  <a:pt x="911662" y="267613"/>
                  <a:pt x="911594" y="268422"/>
                  <a:pt x="910920" y="268691"/>
                </a:cubicBezTo>
                <a:cubicBezTo>
                  <a:pt x="910347" y="268927"/>
                  <a:pt x="909370" y="268506"/>
                  <a:pt x="908746" y="268590"/>
                </a:cubicBezTo>
                <a:cubicBezTo>
                  <a:pt x="908662" y="269820"/>
                  <a:pt x="907550" y="269551"/>
                  <a:pt x="906623" y="269601"/>
                </a:cubicBezTo>
                <a:cubicBezTo>
                  <a:pt x="906573" y="270039"/>
                  <a:pt x="906539" y="270865"/>
                  <a:pt x="906236" y="271185"/>
                </a:cubicBezTo>
                <a:cubicBezTo>
                  <a:pt x="905713" y="271775"/>
                  <a:pt x="904736" y="271371"/>
                  <a:pt x="904214" y="270983"/>
                </a:cubicBezTo>
                <a:cubicBezTo>
                  <a:pt x="903674" y="270579"/>
                  <a:pt x="903220" y="269837"/>
                  <a:pt x="902512" y="269669"/>
                </a:cubicBezTo>
                <a:cubicBezTo>
                  <a:pt x="901821" y="269517"/>
                  <a:pt x="901652" y="269938"/>
                  <a:pt x="901181" y="270157"/>
                </a:cubicBezTo>
                <a:cubicBezTo>
                  <a:pt x="900911" y="270292"/>
                  <a:pt x="900220" y="270494"/>
                  <a:pt x="899900" y="270275"/>
                </a:cubicBezTo>
                <a:cubicBezTo>
                  <a:pt x="899681" y="270107"/>
                  <a:pt x="899715" y="269702"/>
                  <a:pt x="899563" y="269483"/>
                </a:cubicBezTo>
                <a:cubicBezTo>
                  <a:pt x="899260" y="269079"/>
                  <a:pt x="898990" y="269028"/>
                  <a:pt x="898485" y="268894"/>
                </a:cubicBezTo>
                <a:cubicBezTo>
                  <a:pt x="897827" y="268708"/>
                  <a:pt x="897406" y="268422"/>
                  <a:pt x="896833" y="268119"/>
                </a:cubicBezTo>
                <a:cubicBezTo>
                  <a:pt x="896429" y="267900"/>
                  <a:pt x="895637" y="267765"/>
                  <a:pt x="895435" y="267360"/>
                </a:cubicBezTo>
                <a:cubicBezTo>
                  <a:pt x="895350" y="267209"/>
                  <a:pt x="895452" y="266990"/>
                  <a:pt x="895418" y="266821"/>
                </a:cubicBezTo>
                <a:cubicBezTo>
                  <a:pt x="895334" y="266450"/>
                  <a:pt x="895384" y="266164"/>
                  <a:pt x="895131" y="265861"/>
                </a:cubicBezTo>
                <a:cubicBezTo>
                  <a:pt x="894879" y="266349"/>
                  <a:pt x="894558" y="266316"/>
                  <a:pt x="894103" y="265945"/>
                </a:cubicBezTo>
                <a:cubicBezTo>
                  <a:pt x="893497" y="265473"/>
                  <a:pt x="893278" y="264984"/>
                  <a:pt x="892587" y="264681"/>
                </a:cubicBezTo>
                <a:cubicBezTo>
                  <a:pt x="892216" y="264513"/>
                  <a:pt x="892166" y="264378"/>
                  <a:pt x="891694" y="264411"/>
                </a:cubicBezTo>
                <a:cubicBezTo>
                  <a:pt x="891188" y="264462"/>
                  <a:pt x="891070" y="264765"/>
                  <a:pt x="890649" y="264900"/>
                </a:cubicBezTo>
                <a:cubicBezTo>
                  <a:pt x="889739" y="265187"/>
                  <a:pt x="888914" y="264074"/>
                  <a:pt x="888627" y="263316"/>
                </a:cubicBezTo>
                <a:cubicBezTo>
                  <a:pt x="888374" y="262642"/>
                  <a:pt x="888256" y="261951"/>
                  <a:pt x="887987" y="261277"/>
                </a:cubicBezTo>
                <a:cubicBezTo>
                  <a:pt x="887818" y="260822"/>
                  <a:pt x="887498" y="259761"/>
                  <a:pt x="887111" y="259474"/>
                </a:cubicBezTo>
                <a:cubicBezTo>
                  <a:pt x="886774" y="259222"/>
                  <a:pt x="886437" y="259424"/>
                  <a:pt x="885982" y="259373"/>
                </a:cubicBezTo>
                <a:cubicBezTo>
                  <a:pt x="885881" y="258935"/>
                  <a:pt x="886285" y="258548"/>
                  <a:pt x="886302" y="258093"/>
                </a:cubicBezTo>
                <a:cubicBezTo>
                  <a:pt x="886319" y="257789"/>
                  <a:pt x="886167" y="257334"/>
                  <a:pt x="886083" y="257048"/>
                </a:cubicBezTo>
                <a:cubicBezTo>
                  <a:pt x="885796" y="257031"/>
                  <a:pt x="885493" y="257031"/>
                  <a:pt x="885207" y="257031"/>
                </a:cubicBezTo>
                <a:cubicBezTo>
                  <a:pt x="885139" y="256593"/>
                  <a:pt x="885577" y="256323"/>
                  <a:pt x="885527" y="255953"/>
                </a:cubicBezTo>
                <a:cubicBezTo>
                  <a:pt x="885510" y="255616"/>
                  <a:pt x="885072" y="255363"/>
                  <a:pt x="884819" y="255211"/>
                </a:cubicBezTo>
                <a:cubicBezTo>
                  <a:pt x="884179" y="254824"/>
                  <a:pt x="883825" y="254689"/>
                  <a:pt x="883353" y="254065"/>
                </a:cubicBezTo>
                <a:cubicBezTo>
                  <a:pt x="882999" y="253594"/>
                  <a:pt x="882662" y="253105"/>
                  <a:pt x="882409" y="252616"/>
                </a:cubicBezTo>
                <a:cubicBezTo>
                  <a:pt x="882190" y="252178"/>
                  <a:pt x="882056" y="251791"/>
                  <a:pt x="881803" y="251471"/>
                </a:cubicBezTo>
                <a:cubicBezTo>
                  <a:pt x="881634" y="251555"/>
                  <a:pt x="881449" y="251622"/>
                  <a:pt x="881230" y="251723"/>
                </a:cubicBezTo>
                <a:cubicBezTo>
                  <a:pt x="880859" y="251909"/>
                  <a:pt x="880657" y="252128"/>
                  <a:pt x="880303" y="252347"/>
                </a:cubicBezTo>
                <a:cubicBezTo>
                  <a:pt x="879612" y="252768"/>
                  <a:pt x="879680" y="252482"/>
                  <a:pt x="879157" y="252212"/>
                </a:cubicBezTo>
                <a:cubicBezTo>
                  <a:pt x="878719" y="251976"/>
                  <a:pt x="878332" y="251976"/>
                  <a:pt x="878096" y="251555"/>
                </a:cubicBezTo>
                <a:cubicBezTo>
                  <a:pt x="877893" y="251218"/>
                  <a:pt x="878045" y="250813"/>
                  <a:pt x="877708" y="250510"/>
                </a:cubicBezTo>
                <a:cubicBezTo>
                  <a:pt x="877422" y="250257"/>
                  <a:pt x="876765" y="250173"/>
                  <a:pt x="876579" y="250443"/>
                </a:cubicBezTo>
                <a:cubicBezTo>
                  <a:pt x="876377" y="250712"/>
                  <a:pt x="876647" y="251555"/>
                  <a:pt x="876579" y="251909"/>
                </a:cubicBezTo>
                <a:cubicBezTo>
                  <a:pt x="876411" y="252684"/>
                  <a:pt x="876276" y="252313"/>
                  <a:pt x="875636" y="252414"/>
                </a:cubicBezTo>
                <a:cubicBezTo>
                  <a:pt x="875484" y="252448"/>
                  <a:pt x="875332" y="252515"/>
                  <a:pt x="875197" y="252583"/>
                </a:cubicBezTo>
                <a:cubicBezTo>
                  <a:pt x="874978" y="252701"/>
                  <a:pt x="874759" y="252802"/>
                  <a:pt x="874473" y="252751"/>
                </a:cubicBezTo>
                <a:cubicBezTo>
                  <a:pt x="874439" y="252751"/>
                  <a:pt x="874389" y="252734"/>
                  <a:pt x="874355" y="252717"/>
                </a:cubicBezTo>
                <a:cubicBezTo>
                  <a:pt x="873984" y="252583"/>
                  <a:pt x="873428" y="252094"/>
                  <a:pt x="873057" y="252262"/>
                </a:cubicBezTo>
                <a:cubicBezTo>
                  <a:pt x="873007" y="252279"/>
                  <a:pt x="873007" y="252296"/>
                  <a:pt x="873007" y="252313"/>
                </a:cubicBezTo>
                <a:cubicBezTo>
                  <a:pt x="872754" y="252482"/>
                  <a:pt x="872737" y="252852"/>
                  <a:pt x="872889" y="253139"/>
                </a:cubicBezTo>
                <a:cubicBezTo>
                  <a:pt x="872906" y="253189"/>
                  <a:pt x="872940" y="253257"/>
                  <a:pt x="872990" y="253290"/>
                </a:cubicBezTo>
                <a:cubicBezTo>
                  <a:pt x="873512" y="253813"/>
                  <a:pt x="874439" y="253425"/>
                  <a:pt x="874439" y="254554"/>
                </a:cubicBezTo>
                <a:cubicBezTo>
                  <a:pt x="874422" y="255936"/>
                  <a:pt x="873378" y="255144"/>
                  <a:pt x="872687" y="255633"/>
                </a:cubicBezTo>
                <a:cubicBezTo>
                  <a:pt x="872518" y="255750"/>
                  <a:pt x="872417" y="255953"/>
                  <a:pt x="872350" y="256172"/>
                </a:cubicBezTo>
                <a:cubicBezTo>
                  <a:pt x="872956" y="256424"/>
                  <a:pt x="873462" y="256728"/>
                  <a:pt x="873765" y="257098"/>
                </a:cubicBezTo>
                <a:cubicBezTo>
                  <a:pt x="874271" y="257739"/>
                  <a:pt x="874574" y="259087"/>
                  <a:pt x="874776" y="259879"/>
                </a:cubicBezTo>
                <a:cubicBezTo>
                  <a:pt x="874827" y="260064"/>
                  <a:pt x="874860" y="260216"/>
                  <a:pt x="874894" y="260351"/>
                </a:cubicBezTo>
                <a:cubicBezTo>
                  <a:pt x="874962" y="260671"/>
                  <a:pt x="875012" y="260924"/>
                  <a:pt x="875113" y="261176"/>
                </a:cubicBezTo>
                <a:cubicBezTo>
                  <a:pt x="875197" y="261362"/>
                  <a:pt x="875315" y="261547"/>
                  <a:pt x="875484" y="261766"/>
                </a:cubicBezTo>
                <a:cubicBezTo>
                  <a:pt x="876310" y="262777"/>
                  <a:pt x="876933" y="262777"/>
                  <a:pt x="877455" y="263923"/>
                </a:cubicBezTo>
                <a:cubicBezTo>
                  <a:pt x="878197" y="265608"/>
                  <a:pt x="878753" y="266063"/>
                  <a:pt x="880269" y="267192"/>
                </a:cubicBezTo>
                <a:cubicBezTo>
                  <a:pt x="880943" y="267680"/>
                  <a:pt x="881230" y="267832"/>
                  <a:pt x="881567" y="268489"/>
                </a:cubicBezTo>
                <a:cubicBezTo>
                  <a:pt x="881904" y="269163"/>
                  <a:pt x="881634" y="269938"/>
                  <a:pt x="882275" y="270478"/>
                </a:cubicBezTo>
                <a:cubicBezTo>
                  <a:pt x="883067" y="271152"/>
                  <a:pt x="883606" y="270444"/>
                  <a:pt x="883623" y="271657"/>
                </a:cubicBezTo>
                <a:cubicBezTo>
                  <a:pt x="883623" y="272095"/>
                  <a:pt x="882965" y="272618"/>
                  <a:pt x="882932" y="273174"/>
                </a:cubicBezTo>
                <a:cubicBezTo>
                  <a:pt x="882746" y="275448"/>
                  <a:pt x="885072" y="275229"/>
                  <a:pt x="886184" y="276426"/>
                </a:cubicBezTo>
                <a:cubicBezTo>
                  <a:pt x="887111" y="277437"/>
                  <a:pt x="886268" y="279998"/>
                  <a:pt x="888021" y="280352"/>
                </a:cubicBezTo>
                <a:cubicBezTo>
                  <a:pt x="887852" y="279071"/>
                  <a:pt x="887330" y="277706"/>
                  <a:pt x="887464" y="276392"/>
                </a:cubicBezTo>
                <a:cubicBezTo>
                  <a:pt x="887566" y="275465"/>
                  <a:pt x="888021" y="273763"/>
                  <a:pt x="888745" y="273460"/>
                </a:cubicBezTo>
                <a:cubicBezTo>
                  <a:pt x="889335" y="273207"/>
                  <a:pt x="890396" y="273511"/>
                  <a:pt x="890683" y="274050"/>
                </a:cubicBezTo>
                <a:cubicBezTo>
                  <a:pt x="890868" y="274404"/>
                  <a:pt x="890481" y="275533"/>
                  <a:pt x="890514" y="275954"/>
                </a:cubicBezTo>
                <a:cubicBezTo>
                  <a:pt x="890548" y="276544"/>
                  <a:pt x="890818" y="277032"/>
                  <a:pt x="890936" y="277588"/>
                </a:cubicBezTo>
                <a:cubicBezTo>
                  <a:pt x="891070" y="278279"/>
                  <a:pt x="891222" y="279172"/>
                  <a:pt x="891037" y="279863"/>
                </a:cubicBezTo>
                <a:cubicBezTo>
                  <a:pt x="890902" y="280369"/>
                  <a:pt x="890245" y="280908"/>
                  <a:pt x="890211" y="281363"/>
                </a:cubicBezTo>
                <a:cubicBezTo>
                  <a:pt x="890161" y="282155"/>
                  <a:pt x="890666" y="282492"/>
                  <a:pt x="891239" y="282829"/>
                </a:cubicBezTo>
                <a:cubicBezTo>
                  <a:pt x="891509" y="282964"/>
                  <a:pt x="891778" y="283115"/>
                  <a:pt x="892031" y="283301"/>
                </a:cubicBezTo>
                <a:cubicBezTo>
                  <a:pt x="892199" y="283419"/>
                  <a:pt x="892368" y="283553"/>
                  <a:pt x="892520" y="283739"/>
                </a:cubicBezTo>
                <a:cubicBezTo>
                  <a:pt x="893918" y="285575"/>
                  <a:pt x="894002" y="285070"/>
                  <a:pt x="896665" y="284767"/>
                </a:cubicBezTo>
                <a:cubicBezTo>
                  <a:pt x="898603" y="284531"/>
                  <a:pt x="900372" y="284042"/>
                  <a:pt x="902360" y="283941"/>
                </a:cubicBezTo>
                <a:cubicBezTo>
                  <a:pt x="905208" y="283789"/>
                  <a:pt x="904854" y="282340"/>
                  <a:pt x="906151" y="280520"/>
                </a:cubicBezTo>
                <a:cubicBezTo>
                  <a:pt x="906792" y="279627"/>
                  <a:pt x="907381" y="279492"/>
                  <a:pt x="907786" y="278195"/>
                </a:cubicBezTo>
                <a:cubicBezTo>
                  <a:pt x="907971" y="277572"/>
                  <a:pt x="907786" y="277167"/>
                  <a:pt x="908241" y="276628"/>
                </a:cubicBezTo>
                <a:cubicBezTo>
                  <a:pt x="908898" y="275853"/>
                  <a:pt x="910179" y="275903"/>
                  <a:pt x="910886" y="275111"/>
                </a:cubicBezTo>
                <a:cubicBezTo>
                  <a:pt x="911105" y="274859"/>
                  <a:pt x="911257" y="274555"/>
                  <a:pt x="911375" y="274235"/>
                </a:cubicBezTo>
                <a:cubicBezTo>
                  <a:pt x="911510" y="273915"/>
                  <a:pt x="911594" y="273578"/>
                  <a:pt x="911678" y="273241"/>
                </a:cubicBezTo>
                <a:cubicBezTo>
                  <a:pt x="911881" y="273511"/>
                  <a:pt x="912083" y="273814"/>
                  <a:pt x="912083" y="273814"/>
                </a:cubicBezTo>
                <a:cubicBezTo>
                  <a:pt x="912319" y="274134"/>
                  <a:pt x="912352" y="274926"/>
                  <a:pt x="912369" y="275246"/>
                </a:cubicBezTo>
                <a:cubicBezTo>
                  <a:pt x="912437" y="275381"/>
                  <a:pt x="912656" y="275701"/>
                  <a:pt x="912892" y="276004"/>
                </a:cubicBezTo>
                <a:lnTo>
                  <a:pt x="913700" y="276004"/>
                </a:lnTo>
                <a:lnTo>
                  <a:pt x="914290" y="276055"/>
                </a:lnTo>
                <a:cubicBezTo>
                  <a:pt x="914374" y="276341"/>
                  <a:pt x="914459" y="276628"/>
                  <a:pt x="914560" y="276914"/>
                </a:cubicBezTo>
                <a:cubicBezTo>
                  <a:pt x="914678" y="277353"/>
                  <a:pt x="914829" y="277774"/>
                  <a:pt x="914964" y="278195"/>
                </a:cubicBezTo>
                <a:lnTo>
                  <a:pt x="913347" y="278768"/>
                </a:lnTo>
                <a:lnTo>
                  <a:pt x="912184" y="279324"/>
                </a:lnTo>
                <a:lnTo>
                  <a:pt x="913347" y="278785"/>
                </a:lnTo>
                <a:lnTo>
                  <a:pt x="914964" y="278195"/>
                </a:lnTo>
                <a:cubicBezTo>
                  <a:pt x="915048" y="278448"/>
                  <a:pt x="915150" y="278717"/>
                  <a:pt x="915234" y="278970"/>
                </a:cubicBezTo>
                <a:cubicBezTo>
                  <a:pt x="915840" y="280638"/>
                  <a:pt x="916599" y="282205"/>
                  <a:pt x="917879" y="283419"/>
                </a:cubicBezTo>
                <a:cubicBezTo>
                  <a:pt x="919598" y="285053"/>
                  <a:pt x="921822" y="284632"/>
                  <a:pt x="923642" y="285946"/>
                </a:cubicBezTo>
                <a:cubicBezTo>
                  <a:pt x="924316" y="286435"/>
                  <a:pt x="924131" y="286553"/>
                  <a:pt x="924485" y="287143"/>
                </a:cubicBezTo>
                <a:cubicBezTo>
                  <a:pt x="925209" y="288322"/>
                  <a:pt x="925041" y="288271"/>
                  <a:pt x="926507" y="289047"/>
                </a:cubicBezTo>
                <a:cubicBezTo>
                  <a:pt x="928950" y="290344"/>
                  <a:pt x="929186" y="291625"/>
                  <a:pt x="929742" y="294068"/>
                </a:cubicBezTo>
                <a:cubicBezTo>
                  <a:pt x="930079" y="295517"/>
                  <a:pt x="930466" y="296511"/>
                  <a:pt x="929034" y="297202"/>
                </a:cubicBezTo>
                <a:cubicBezTo>
                  <a:pt x="928091" y="297657"/>
                  <a:pt x="927703" y="297101"/>
                  <a:pt x="926894" y="298382"/>
                </a:cubicBezTo>
                <a:cubicBezTo>
                  <a:pt x="926439" y="299089"/>
                  <a:pt x="926321" y="299763"/>
                  <a:pt x="926237" y="300589"/>
                </a:cubicBezTo>
                <a:cubicBezTo>
                  <a:pt x="926119" y="301600"/>
                  <a:pt x="926422" y="303504"/>
                  <a:pt x="924788" y="303285"/>
                </a:cubicBezTo>
                <a:cubicBezTo>
                  <a:pt x="924333" y="303218"/>
                  <a:pt x="924148" y="302864"/>
                  <a:pt x="924181" y="302341"/>
                </a:cubicBezTo>
                <a:cubicBezTo>
                  <a:pt x="922682" y="302493"/>
                  <a:pt x="921671" y="303235"/>
                  <a:pt x="921418" y="304717"/>
                </a:cubicBezTo>
                <a:cubicBezTo>
                  <a:pt x="921148" y="306234"/>
                  <a:pt x="921923" y="306621"/>
                  <a:pt x="922479" y="307885"/>
                </a:cubicBezTo>
                <a:cubicBezTo>
                  <a:pt x="922985" y="308997"/>
                  <a:pt x="923052" y="311289"/>
                  <a:pt x="921755" y="311896"/>
                </a:cubicBezTo>
                <a:cubicBezTo>
                  <a:pt x="920525" y="312468"/>
                  <a:pt x="918873" y="311171"/>
                  <a:pt x="917761" y="312452"/>
                </a:cubicBezTo>
                <a:cubicBezTo>
                  <a:pt x="916565" y="313816"/>
                  <a:pt x="918081" y="315973"/>
                  <a:pt x="915638" y="316816"/>
                </a:cubicBezTo>
                <a:cubicBezTo>
                  <a:pt x="913818" y="317439"/>
                  <a:pt x="912217" y="315063"/>
                  <a:pt x="911173" y="318096"/>
                </a:cubicBezTo>
                <a:cubicBezTo>
                  <a:pt x="913532" y="320152"/>
                  <a:pt x="910600" y="322713"/>
                  <a:pt x="908275" y="322326"/>
                </a:cubicBezTo>
                <a:cubicBezTo>
                  <a:pt x="907247" y="322157"/>
                  <a:pt x="906590" y="321517"/>
                  <a:pt x="905562" y="321568"/>
                </a:cubicBezTo>
                <a:cubicBezTo>
                  <a:pt x="904753" y="321601"/>
                  <a:pt x="903236" y="322124"/>
                  <a:pt x="902596" y="322595"/>
                </a:cubicBezTo>
                <a:cubicBezTo>
                  <a:pt x="901939" y="323084"/>
                  <a:pt x="901720" y="323303"/>
                  <a:pt x="901484" y="323438"/>
                </a:cubicBezTo>
                <a:cubicBezTo>
                  <a:pt x="901315" y="323539"/>
                  <a:pt x="901096" y="323590"/>
                  <a:pt x="900675" y="323657"/>
                </a:cubicBezTo>
                <a:cubicBezTo>
                  <a:pt x="900557" y="323674"/>
                  <a:pt x="900439" y="323691"/>
                  <a:pt x="900288" y="323724"/>
                </a:cubicBezTo>
                <a:cubicBezTo>
                  <a:pt x="899260" y="323893"/>
                  <a:pt x="898569" y="324095"/>
                  <a:pt x="898249" y="324971"/>
                </a:cubicBezTo>
                <a:cubicBezTo>
                  <a:pt x="897693" y="326420"/>
                  <a:pt x="898754" y="328308"/>
                  <a:pt x="897827" y="329774"/>
                </a:cubicBezTo>
                <a:cubicBezTo>
                  <a:pt x="897170" y="330802"/>
                  <a:pt x="895822" y="330717"/>
                  <a:pt x="894676" y="331189"/>
                </a:cubicBezTo>
                <a:cubicBezTo>
                  <a:pt x="893547" y="331661"/>
                  <a:pt x="893295" y="332200"/>
                  <a:pt x="892368" y="332942"/>
                </a:cubicBezTo>
                <a:cubicBezTo>
                  <a:pt x="890851" y="334138"/>
                  <a:pt x="888829" y="334155"/>
                  <a:pt x="887010" y="334323"/>
                </a:cubicBezTo>
                <a:cubicBezTo>
                  <a:pt x="886218" y="334408"/>
                  <a:pt x="884263" y="334138"/>
                  <a:pt x="883707" y="334677"/>
                </a:cubicBezTo>
                <a:cubicBezTo>
                  <a:pt x="883302" y="335065"/>
                  <a:pt x="883522" y="335604"/>
                  <a:pt x="883286" y="336025"/>
                </a:cubicBezTo>
                <a:cubicBezTo>
                  <a:pt x="882510" y="337491"/>
                  <a:pt x="881719" y="337457"/>
                  <a:pt x="880118" y="337104"/>
                </a:cubicBezTo>
                <a:cubicBezTo>
                  <a:pt x="879579" y="336969"/>
                  <a:pt x="879090" y="336497"/>
                  <a:pt x="878584" y="336750"/>
                </a:cubicBezTo>
                <a:cubicBezTo>
                  <a:pt x="877843" y="337120"/>
                  <a:pt x="878146" y="338013"/>
                  <a:pt x="877877" y="338603"/>
                </a:cubicBezTo>
                <a:cubicBezTo>
                  <a:pt x="877455" y="339513"/>
                  <a:pt x="876866" y="339614"/>
                  <a:pt x="876023" y="339985"/>
                </a:cubicBezTo>
                <a:cubicBezTo>
                  <a:pt x="875332" y="340288"/>
                  <a:pt x="874389" y="340929"/>
                  <a:pt x="873681" y="341063"/>
                </a:cubicBezTo>
                <a:cubicBezTo>
                  <a:pt x="872384" y="341316"/>
                  <a:pt x="870867" y="340592"/>
                  <a:pt x="869569" y="340642"/>
                </a:cubicBezTo>
                <a:cubicBezTo>
                  <a:pt x="869165" y="341282"/>
                  <a:pt x="869283" y="342479"/>
                  <a:pt x="868643" y="342951"/>
                </a:cubicBezTo>
                <a:cubicBezTo>
                  <a:pt x="867783" y="343557"/>
                  <a:pt x="865542" y="343085"/>
                  <a:pt x="864413" y="343540"/>
                </a:cubicBezTo>
                <a:cubicBezTo>
                  <a:pt x="863150" y="344063"/>
                  <a:pt x="863419" y="344804"/>
                  <a:pt x="862358" y="345495"/>
                </a:cubicBezTo>
                <a:cubicBezTo>
                  <a:pt x="861380" y="346169"/>
                  <a:pt x="860571" y="345326"/>
                  <a:pt x="859628" y="345057"/>
                </a:cubicBezTo>
                <a:cubicBezTo>
                  <a:pt x="858212" y="344652"/>
                  <a:pt x="857420" y="344652"/>
                  <a:pt x="857100" y="343035"/>
                </a:cubicBezTo>
                <a:cubicBezTo>
                  <a:pt x="856864" y="341805"/>
                  <a:pt x="856999" y="340676"/>
                  <a:pt x="856460" y="339496"/>
                </a:cubicBezTo>
                <a:cubicBezTo>
                  <a:pt x="856157" y="338856"/>
                  <a:pt x="855719" y="338435"/>
                  <a:pt x="855584" y="337626"/>
                </a:cubicBezTo>
                <a:cubicBezTo>
                  <a:pt x="855348" y="336042"/>
                  <a:pt x="855264" y="334778"/>
                  <a:pt x="854775" y="333194"/>
                </a:cubicBezTo>
                <a:cubicBezTo>
                  <a:pt x="854185" y="331324"/>
                  <a:pt x="853494" y="329184"/>
                  <a:pt x="853140" y="327280"/>
                </a:cubicBezTo>
                <a:cubicBezTo>
                  <a:pt x="853039" y="326707"/>
                  <a:pt x="853039" y="326117"/>
                  <a:pt x="853073" y="325527"/>
                </a:cubicBezTo>
                <a:lnTo>
                  <a:pt x="853124" y="324516"/>
                </a:lnTo>
                <a:cubicBezTo>
                  <a:pt x="853208" y="323573"/>
                  <a:pt x="853258" y="322629"/>
                  <a:pt x="853039" y="321686"/>
                </a:cubicBezTo>
                <a:cubicBezTo>
                  <a:pt x="852433" y="319209"/>
                  <a:pt x="849872" y="318046"/>
                  <a:pt x="848911" y="315619"/>
                </a:cubicBezTo>
                <a:cubicBezTo>
                  <a:pt x="848422" y="314389"/>
                  <a:pt x="847951" y="313193"/>
                  <a:pt x="847007" y="312249"/>
                </a:cubicBezTo>
                <a:cubicBezTo>
                  <a:pt x="846434" y="311643"/>
                  <a:pt x="845575" y="311306"/>
                  <a:pt x="844968" y="310783"/>
                </a:cubicBezTo>
                <a:cubicBezTo>
                  <a:pt x="844109" y="310042"/>
                  <a:pt x="843704" y="309183"/>
                  <a:pt x="843098" y="308155"/>
                </a:cubicBezTo>
                <a:cubicBezTo>
                  <a:pt x="842441" y="307076"/>
                  <a:pt x="842137" y="306150"/>
                  <a:pt x="840874" y="305644"/>
                </a:cubicBezTo>
                <a:cubicBezTo>
                  <a:pt x="839980" y="305290"/>
                  <a:pt x="839374" y="305273"/>
                  <a:pt x="838616" y="304700"/>
                </a:cubicBezTo>
                <a:cubicBezTo>
                  <a:pt x="837015" y="303504"/>
                  <a:pt x="835768" y="301752"/>
                  <a:pt x="836290" y="299713"/>
                </a:cubicBezTo>
                <a:cubicBezTo>
                  <a:pt x="837369" y="295635"/>
                  <a:pt x="836391" y="293107"/>
                  <a:pt x="834285" y="289569"/>
                </a:cubicBezTo>
                <a:cubicBezTo>
                  <a:pt x="833560" y="288356"/>
                  <a:pt x="832482" y="284615"/>
                  <a:pt x="831151" y="284076"/>
                </a:cubicBezTo>
                <a:cubicBezTo>
                  <a:pt x="829853" y="283570"/>
                  <a:pt x="828489" y="285036"/>
                  <a:pt x="827360" y="284295"/>
                </a:cubicBezTo>
                <a:cubicBezTo>
                  <a:pt x="826989" y="284042"/>
                  <a:pt x="826012" y="282526"/>
                  <a:pt x="825708" y="282138"/>
                </a:cubicBezTo>
                <a:cubicBezTo>
                  <a:pt x="824293" y="280301"/>
                  <a:pt x="825691" y="279627"/>
                  <a:pt x="825152" y="277740"/>
                </a:cubicBezTo>
                <a:cubicBezTo>
                  <a:pt x="824815" y="276493"/>
                  <a:pt x="823956" y="275415"/>
                  <a:pt x="823181" y="274353"/>
                </a:cubicBezTo>
                <a:cubicBezTo>
                  <a:pt x="821580" y="272095"/>
                  <a:pt x="819777" y="270225"/>
                  <a:pt x="818850" y="267495"/>
                </a:cubicBezTo>
                <a:cubicBezTo>
                  <a:pt x="818463" y="266366"/>
                  <a:pt x="817923" y="264883"/>
                  <a:pt x="817199" y="263923"/>
                </a:cubicBezTo>
                <a:cubicBezTo>
                  <a:pt x="816929" y="263569"/>
                  <a:pt x="816710" y="263299"/>
                  <a:pt x="816508" y="263047"/>
                </a:cubicBezTo>
                <a:cubicBezTo>
                  <a:pt x="816323" y="262895"/>
                  <a:pt x="816137" y="262777"/>
                  <a:pt x="815918" y="262676"/>
                </a:cubicBezTo>
                <a:cubicBezTo>
                  <a:pt x="815345" y="262440"/>
                  <a:pt x="814587" y="262575"/>
                  <a:pt x="813930" y="262541"/>
                </a:cubicBezTo>
                <a:cubicBezTo>
                  <a:pt x="813980" y="261614"/>
                  <a:pt x="814317" y="260721"/>
                  <a:pt x="814334" y="259660"/>
                </a:cubicBezTo>
                <a:cubicBezTo>
                  <a:pt x="814334" y="258935"/>
                  <a:pt x="814199" y="258295"/>
                  <a:pt x="814065" y="257638"/>
                </a:cubicBezTo>
                <a:cubicBezTo>
                  <a:pt x="813930" y="257082"/>
                  <a:pt x="813812" y="256526"/>
                  <a:pt x="813745" y="255936"/>
                </a:cubicBezTo>
                <a:lnTo>
                  <a:pt x="813643" y="255986"/>
                </a:lnTo>
                <a:cubicBezTo>
                  <a:pt x="811874" y="256458"/>
                  <a:pt x="811925" y="258733"/>
                  <a:pt x="812245" y="260216"/>
                </a:cubicBezTo>
                <a:cubicBezTo>
                  <a:pt x="812750" y="262558"/>
                  <a:pt x="813525" y="264344"/>
                  <a:pt x="810476" y="265170"/>
                </a:cubicBezTo>
                <a:cubicBezTo>
                  <a:pt x="810358" y="264192"/>
                  <a:pt x="809785" y="263990"/>
                  <a:pt x="809246" y="263266"/>
                </a:cubicBezTo>
                <a:cubicBezTo>
                  <a:pt x="808656" y="262491"/>
                  <a:pt x="808538" y="261732"/>
                  <a:pt x="808117" y="260890"/>
                </a:cubicBezTo>
                <a:cubicBezTo>
                  <a:pt x="807678" y="260047"/>
                  <a:pt x="806836" y="259693"/>
                  <a:pt x="806448" y="258868"/>
                </a:cubicBezTo>
                <a:cubicBezTo>
                  <a:pt x="806196" y="258312"/>
                  <a:pt x="806381" y="257587"/>
                  <a:pt x="806111" y="257098"/>
                </a:cubicBezTo>
                <a:cubicBezTo>
                  <a:pt x="806027" y="256930"/>
                  <a:pt x="805421" y="256357"/>
                  <a:pt x="805218" y="256020"/>
                </a:cubicBezTo>
                <a:cubicBezTo>
                  <a:pt x="804780" y="255279"/>
                  <a:pt x="804039" y="254116"/>
                  <a:pt x="803955" y="253172"/>
                </a:cubicBezTo>
                <a:cubicBezTo>
                  <a:pt x="801208" y="254908"/>
                  <a:pt x="804005" y="259845"/>
                  <a:pt x="805404" y="261564"/>
                </a:cubicBezTo>
                <a:cubicBezTo>
                  <a:pt x="806465" y="262878"/>
                  <a:pt x="807830" y="263704"/>
                  <a:pt x="808572" y="265170"/>
                </a:cubicBezTo>
                <a:cubicBezTo>
                  <a:pt x="809128" y="266299"/>
                  <a:pt x="809212" y="267647"/>
                  <a:pt x="809802" y="268742"/>
                </a:cubicBezTo>
                <a:cubicBezTo>
                  <a:pt x="810408" y="269871"/>
                  <a:pt x="811335" y="270815"/>
                  <a:pt x="811840" y="272078"/>
                </a:cubicBezTo>
                <a:cubicBezTo>
                  <a:pt x="812295" y="273224"/>
                  <a:pt x="812565" y="274437"/>
                  <a:pt x="813037" y="275583"/>
                </a:cubicBezTo>
                <a:cubicBezTo>
                  <a:pt x="813576" y="276864"/>
                  <a:pt x="814402" y="277757"/>
                  <a:pt x="815227" y="278886"/>
                </a:cubicBezTo>
                <a:cubicBezTo>
                  <a:pt x="816104" y="280116"/>
                  <a:pt x="816306" y="281616"/>
                  <a:pt x="817165" y="282778"/>
                </a:cubicBezTo>
                <a:cubicBezTo>
                  <a:pt x="817738" y="283553"/>
                  <a:pt x="820198" y="284514"/>
                  <a:pt x="820131" y="285474"/>
                </a:cubicBezTo>
                <a:cubicBezTo>
                  <a:pt x="820080" y="286418"/>
                  <a:pt x="818715" y="285811"/>
                  <a:pt x="818075" y="286030"/>
                </a:cubicBezTo>
                <a:cubicBezTo>
                  <a:pt x="818025" y="287143"/>
                  <a:pt x="818092" y="287800"/>
                  <a:pt x="818597" y="288676"/>
                </a:cubicBezTo>
                <a:cubicBezTo>
                  <a:pt x="818951" y="289266"/>
                  <a:pt x="819558" y="289788"/>
                  <a:pt x="819878" y="290428"/>
                </a:cubicBezTo>
                <a:cubicBezTo>
                  <a:pt x="820080" y="290833"/>
                  <a:pt x="820181" y="291524"/>
                  <a:pt x="820485" y="291827"/>
                </a:cubicBezTo>
                <a:cubicBezTo>
                  <a:pt x="820940" y="292265"/>
                  <a:pt x="822052" y="292501"/>
                  <a:pt x="822608" y="292770"/>
                </a:cubicBezTo>
                <a:cubicBezTo>
                  <a:pt x="824057" y="293461"/>
                  <a:pt x="823787" y="293411"/>
                  <a:pt x="824276" y="294472"/>
                </a:cubicBezTo>
                <a:cubicBezTo>
                  <a:pt x="824288" y="294494"/>
                  <a:pt x="824293" y="294506"/>
                  <a:pt x="824293" y="294506"/>
                </a:cubicBezTo>
                <a:cubicBezTo>
                  <a:pt x="824428" y="294809"/>
                  <a:pt x="824613" y="295079"/>
                  <a:pt x="824832" y="295332"/>
                </a:cubicBezTo>
                <a:cubicBezTo>
                  <a:pt x="825439" y="296056"/>
                  <a:pt x="826231" y="296629"/>
                  <a:pt x="826736" y="297505"/>
                </a:cubicBezTo>
                <a:cubicBezTo>
                  <a:pt x="827444" y="298668"/>
                  <a:pt x="826955" y="298735"/>
                  <a:pt x="826635" y="299932"/>
                </a:cubicBezTo>
                <a:cubicBezTo>
                  <a:pt x="826365" y="300943"/>
                  <a:pt x="826568" y="301853"/>
                  <a:pt x="826618" y="302864"/>
                </a:cubicBezTo>
                <a:cubicBezTo>
                  <a:pt x="826702" y="304734"/>
                  <a:pt x="826517" y="306638"/>
                  <a:pt x="826601" y="308509"/>
                </a:cubicBezTo>
                <a:cubicBezTo>
                  <a:pt x="826635" y="308980"/>
                  <a:pt x="826702" y="309419"/>
                  <a:pt x="826820" y="309840"/>
                </a:cubicBezTo>
                <a:cubicBezTo>
                  <a:pt x="827208" y="309941"/>
                  <a:pt x="827562" y="310076"/>
                  <a:pt x="827865" y="310312"/>
                </a:cubicBezTo>
                <a:cubicBezTo>
                  <a:pt x="828708" y="310901"/>
                  <a:pt x="829028" y="312182"/>
                  <a:pt x="829601" y="313025"/>
                </a:cubicBezTo>
                <a:cubicBezTo>
                  <a:pt x="830578" y="314440"/>
                  <a:pt x="832465" y="315417"/>
                  <a:pt x="833527" y="316883"/>
                </a:cubicBezTo>
                <a:cubicBezTo>
                  <a:pt x="833712" y="317136"/>
                  <a:pt x="833881" y="317406"/>
                  <a:pt x="833999" y="317692"/>
                </a:cubicBezTo>
                <a:cubicBezTo>
                  <a:pt x="834015" y="317709"/>
                  <a:pt x="834032" y="317726"/>
                  <a:pt x="834032" y="317743"/>
                </a:cubicBezTo>
                <a:cubicBezTo>
                  <a:pt x="834588" y="319040"/>
                  <a:pt x="834555" y="320658"/>
                  <a:pt x="834892" y="322006"/>
                </a:cubicBezTo>
                <a:cubicBezTo>
                  <a:pt x="835397" y="324095"/>
                  <a:pt x="836627" y="329184"/>
                  <a:pt x="839054" y="329774"/>
                </a:cubicBezTo>
                <a:cubicBezTo>
                  <a:pt x="840840" y="330229"/>
                  <a:pt x="840857" y="329352"/>
                  <a:pt x="842036" y="331189"/>
                </a:cubicBezTo>
                <a:cubicBezTo>
                  <a:pt x="842845" y="332436"/>
                  <a:pt x="843249" y="332706"/>
                  <a:pt x="844698" y="333211"/>
                </a:cubicBezTo>
                <a:cubicBezTo>
                  <a:pt x="848187" y="334424"/>
                  <a:pt x="848709" y="338283"/>
                  <a:pt x="851590" y="340389"/>
                </a:cubicBezTo>
                <a:cubicBezTo>
                  <a:pt x="852298" y="340912"/>
                  <a:pt x="852466" y="341013"/>
                  <a:pt x="852905" y="341771"/>
                </a:cubicBezTo>
                <a:cubicBezTo>
                  <a:pt x="853360" y="342563"/>
                  <a:pt x="853292" y="343507"/>
                  <a:pt x="853764" y="344248"/>
                </a:cubicBezTo>
                <a:cubicBezTo>
                  <a:pt x="853949" y="344518"/>
                  <a:pt x="854269" y="344737"/>
                  <a:pt x="854623" y="344939"/>
                </a:cubicBezTo>
                <a:cubicBezTo>
                  <a:pt x="854876" y="345074"/>
                  <a:pt x="855129" y="345192"/>
                  <a:pt x="855365" y="345326"/>
                </a:cubicBezTo>
                <a:cubicBezTo>
                  <a:pt x="855988" y="345680"/>
                  <a:pt x="856494" y="346085"/>
                  <a:pt x="856275" y="346826"/>
                </a:cubicBezTo>
                <a:cubicBezTo>
                  <a:pt x="855820" y="348410"/>
                  <a:pt x="850546" y="348882"/>
                  <a:pt x="851051" y="350988"/>
                </a:cubicBezTo>
                <a:cubicBezTo>
                  <a:pt x="852197" y="350971"/>
                  <a:pt x="852905" y="350297"/>
                  <a:pt x="854135" y="350719"/>
                </a:cubicBezTo>
                <a:cubicBezTo>
                  <a:pt x="854691" y="350904"/>
                  <a:pt x="855078" y="351258"/>
                  <a:pt x="855516" y="351595"/>
                </a:cubicBezTo>
                <a:cubicBezTo>
                  <a:pt x="855651" y="351696"/>
                  <a:pt x="855786" y="351814"/>
                  <a:pt x="855904" y="351932"/>
                </a:cubicBezTo>
                <a:cubicBezTo>
                  <a:pt x="856106" y="352117"/>
                  <a:pt x="856308" y="352302"/>
                  <a:pt x="856494" y="352522"/>
                </a:cubicBezTo>
                <a:cubicBezTo>
                  <a:pt x="857690" y="353819"/>
                  <a:pt x="858651" y="355420"/>
                  <a:pt x="860167" y="356296"/>
                </a:cubicBezTo>
                <a:cubicBezTo>
                  <a:pt x="862139" y="355302"/>
                  <a:pt x="864632" y="355386"/>
                  <a:pt x="866638" y="356262"/>
                </a:cubicBezTo>
                <a:cubicBezTo>
                  <a:pt x="869165" y="357358"/>
                  <a:pt x="868811" y="356397"/>
                  <a:pt x="870631" y="354746"/>
                </a:cubicBezTo>
                <a:cubicBezTo>
                  <a:pt x="871474" y="353988"/>
                  <a:pt x="873226" y="352420"/>
                  <a:pt x="874422" y="352522"/>
                </a:cubicBezTo>
                <a:cubicBezTo>
                  <a:pt x="875231" y="352589"/>
                  <a:pt x="875096" y="353094"/>
                  <a:pt x="875551" y="353229"/>
                </a:cubicBezTo>
                <a:cubicBezTo>
                  <a:pt x="876866" y="353600"/>
                  <a:pt x="878601" y="353263"/>
                  <a:pt x="879865" y="352825"/>
                </a:cubicBezTo>
                <a:cubicBezTo>
                  <a:pt x="880809" y="352488"/>
                  <a:pt x="881685" y="352067"/>
                  <a:pt x="882578" y="351982"/>
                </a:cubicBezTo>
                <a:cubicBezTo>
                  <a:pt x="883117" y="351898"/>
                  <a:pt x="883690" y="352033"/>
                  <a:pt x="884246" y="351982"/>
                </a:cubicBezTo>
                <a:cubicBezTo>
                  <a:pt x="885560" y="351848"/>
                  <a:pt x="885881" y="351089"/>
                  <a:pt x="887094" y="350685"/>
                </a:cubicBezTo>
                <a:cubicBezTo>
                  <a:pt x="888425" y="350247"/>
                  <a:pt x="888593" y="350870"/>
                  <a:pt x="888931" y="349404"/>
                </a:cubicBezTo>
                <a:cubicBezTo>
                  <a:pt x="889217" y="348174"/>
                  <a:pt x="888543" y="347618"/>
                  <a:pt x="889824" y="347281"/>
                </a:cubicBezTo>
                <a:cubicBezTo>
                  <a:pt x="890733" y="347028"/>
                  <a:pt x="892840" y="347483"/>
                  <a:pt x="893143" y="348360"/>
                </a:cubicBezTo>
                <a:cubicBezTo>
                  <a:pt x="893429" y="349168"/>
                  <a:pt x="892469" y="350668"/>
                  <a:pt x="892267" y="351426"/>
                </a:cubicBezTo>
                <a:cubicBezTo>
                  <a:pt x="891677" y="353718"/>
                  <a:pt x="892924" y="355605"/>
                  <a:pt x="892250" y="357829"/>
                </a:cubicBezTo>
                <a:cubicBezTo>
                  <a:pt x="891711" y="359582"/>
                  <a:pt x="890969" y="361233"/>
                  <a:pt x="890514" y="363036"/>
                </a:cubicBezTo>
                <a:cubicBezTo>
                  <a:pt x="890059" y="364873"/>
                  <a:pt x="890245" y="366760"/>
                  <a:pt x="889672" y="368563"/>
                </a:cubicBezTo>
                <a:cubicBezTo>
                  <a:pt x="888897" y="370973"/>
                  <a:pt x="887229" y="372843"/>
                  <a:pt x="885426" y="374595"/>
                </a:cubicBezTo>
                <a:cubicBezTo>
                  <a:pt x="885577" y="375135"/>
                  <a:pt x="885560" y="375758"/>
                  <a:pt x="885308" y="376516"/>
                </a:cubicBezTo>
                <a:cubicBezTo>
                  <a:pt x="884499" y="378993"/>
                  <a:pt x="883336" y="382414"/>
                  <a:pt x="881415" y="384200"/>
                </a:cubicBezTo>
                <a:cubicBezTo>
                  <a:pt x="879208" y="386256"/>
                  <a:pt x="877236" y="388362"/>
                  <a:pt x="875484" y="390839"/>
                </a:cubicBezTo>
                <a:cubicBezTo>
                  <a:pt x="873715" y="393367"/>
                  <a:pt x="872232" y="395877"/>
                  <a:pt x="869603" y="397562"/>
                </a:cubicBezTo>
                <a:cubicBezTo>
                  <a:pt x="868289" y="398388"/>
                  <a:pt x="866873" y="399197"/>
                  <a:pt x="865475" y="399719"/>
                </a:cubicBezTo>
                <a:cubicBezTo>
                  <a:pt x="861043" y="401421"/>
                  <a:pt x="859021" y="406257"/>
                  <a:pt x="856426" y="410082"/>
                </a:cubicBezTo>
                <a:cubicBezTo>
                  <a:pt x="854724" y="412559"/>
                  <a:pt x="852669" y="414985"/>
                  <a:pt x="851354" y="417547"/>
                </a:cubicBezTo>
                <a:cubicBezTo>
                  <a:pt x="851000" y="418238"/>
                  <a:pt x="850714" y="419265"/>
                  <a:pt x="850225" y="419990"/>
                </a:cubicBezTo>
                <a:cubicBezTo>
                  <a:pt x="850074" y="420226"/>
                  <a:pt x="849905" y="420428"/>
                  <a:pt x="849703" y="420580"/>
                </a:cubicBezTo>
                <a:cubicBezTo>
                  <a:pt x="849686" y="420597"/>
                  <a:pt x="849636" y="420597"/>
                  <a:pt x="849636" y="420597"/>
                </a:cubicBezTo>
                <a:cubicBezTo>
                  <a:pt x="849214" y="420883"/>
                  <a:pt x="848709" y="420816"/>
                  <a:pt x="848203" y="420984"/>
                </a:cubicBezTo>
                <a:cubicBezTo>
                  <a:pt x="846704" y="421523"/>
                  <a:pt x="846990" y="422383"/>
                  <a:pt x="846215" y="423916"/>
                </a:cubicBezTo>
                <a:cubicBezTo>
                  <a:pt x="845457" y="425399"/>
                  <a:pt x="844631" y="424725"/>
                  <a:pt x="843165" y="425500"/>
                </a:cubicBezTo>
                <a:cubicBezTo>
                  <a:pt x="842188" y="426022"/>
                  <a:pt x="840840" y="426410"/>
                  <a:pt x="840334" y="427472"/>
                </a:cubicBezTo>
                <a:cubicBezTo>
                  <a:pt x="839728" y="428702"/>
                  <a:pt x="840570" y="430066"/>
                  <a:pt x="840553" y="431364"/>
                </a:cubicBezTo>
                <a:cubicBezTo>
                  <a:pt x="840536" y="432476"/>
                  <a:pt x="840048" y="433352"/>
                  <a:pt x="839627" y="434397"/>
                </a:cubicBezTo>
                <a:cubicBezTo>
                  <a:pt x="839374" y="435004"/>
                  <a:pt x="839155" y="435728"/>
                  <a:pt x="838868" y="436385"/>
                </a:cubicBezTo>
                <a:cubicBezTo>
                  <a:pt x="838750" y="436672"/>
                  <a:pt x="838616" y="436924"/>
                  <a:pt x="838464" y="437160"/>
                </a:cubicBezTo>
                <a:cubicBezTo>
                  <a:pt x="838380" y="437278"/>
                  <a:pt x="838295" y="437396"/>
                  <a:pt x="838211" y="437514"/>
                </a:cubicBezTo>
                <a:cubicBezTo>
                  <a:pt x="837032" y="438947"/>
                  <a:pt x="836476" y="439065"/>
                  <a:pt x="836577" y="441137"/>
                </a:cubicBezTo>
                <a:cubicBezTo>
                  <a:pt x="836627" y="442182"/>
                  <a:pt x="836526" y="443479"/>
                  <a:pt x="836695" y="444507"/>
                </a:cubicBezTo>
                <a:cubicBezTo>
                  <a:pt x="836998" y="446260"/>
                  <a:pt x="837706" y="446597"/>
                  <a:pt x="839003" y="447372"/>
                </a:cubicBezTo>
                <a:cubicBezTo>
                  <a:pt x="840351" y="448181"/>
                  <a:pt x="839862" y="448585"/>
                  <a:pt x="839441" y="449933"/>
                </a:cubicBezTo>
                <a:cubicBezTo>
                  <a:pt x="839155" y="450910"/>
                  <a:pt x="839020" y="451904"/>
                  <a:pt x="838885" y="452865"/>
                </a:cubicBezTo>
                <a:cubicBezTo>
                  <a:pt x="838565" y="455039"/>
                  <a:pt x="838127" y="456724"/>
                  <a:pt x="839037" y="458931"/>
                </a:cubicBezTo>
                <a:cubicBezTo>
                  <a:pt x="839627" y="460397"/>
                  <a:pt x="839795" y="461762"/>
                  <a:pt x="839846" y="463245"/>
                </a:cubicBezTo>
                <a:cubicBezTo>
                  <a:pt x="840183" y="463464"/>
                  <a:pt x="840486" y="463750"/>
                  <a:pt x="840756" y="464104"/>
                </a:cubicBezTo>
                <a:cubicBezTo>
                  <a:pt x="841480" y="465115"/>
                  <a:pt x="841716" y="466109"/>
                  <a:pt x="842525" y="467019"/>
                </a:cubicBezTo>
                <a:cubicBezTo>
                  <a:pt x="842609" y="467120"/>
                  <a:pt x="842676" y="467204"/>
                  <a:pt x="842778" y="467289"/>
                </a:cubicBezTo>
                <a:cubicBezTo>
                  <a:pt x="842896" y="467407"/>
                  <a:pt x="843013" y="467508"/>
                  <a:pt x="843115" y="467609"/>
                </a:cubicBezTo>
                <a:cubicBezTo>
                  <a:pt x="844328" y="468654"/>
                  <a:pt x="844934" y="468704"/>
                  <a:pt x="844395" y="470490"/>
                </a:cubicBezTo>
                <a:cubicBezTo>
                  <a:pt x="844092" y="471484"/>
                  <a:pt x="843856" y="472344"/>
                  <a:pt x="843991" y="473473"/>
                </a:cubicBezTo>
                <a:cubicBezTo>
                  <a:pt x="844075" y="474130"/>
                  <a:pt x="844513" y="474888"/>
                  <a:pt x="844429" y="475562"/>
                </a:cubicBezTo>
                <a:cubicBezTo>
                  <a:pt x="844244" y="477011"/>
                  <a:pt x="842508" y="477702"/>
                  <a:pt x="842761" y="479421"/>
                </a:cubicBezTo>
                <a:cubicBezTo>
                  <a:pt x="842963" y="480752"/>
                  <a:pt x="843923" y="480617"/>
                  <a:pt x="843435" y="481999"/>
                </a:cubicBezTo>
                <a:cubicBezTo>
                  <a:pt x="843030" y="483162"/>
                  <a:pt x="841834" y="484510"/>
                  <a:pt x="842626" y="485925"/>
                </a:cubicBezTo>
                <a:cubicBezTo>
                  <a:pt x="842778" y="486245"/>
                  <a:pt x="843350" y="486245"/>
                  <a:pt x="843586" y="486532"/>
                </a:cubicBezTo>
                <a:cubicBezTo>
                  <a:pt x="843789" y="486784"/>
                  <a:pt x="844024" y="487492"/>
                  <a:pt x="844159" y="487779"/>
                </a:cubicBezTo>
                <a:cubicBezTo>
                  <a:pt x="844833" y="489194"/>
                  <a:pt x="844850" y="489245"/>
                  <a:pt x="844244" y="490559"/>
                </a:cubicBezTo>
                <a:cubicBezTo>
                  <a:pt x="843822" y="491452"/>
                  <a:pt x="843637" y="492412"/>
                  <a:pt x="843317" y="493306"/>
                </a:cubicBezTo>
                <a:cubicBezTo>
                  <a:pt x="842845" y="494569"/>
                  <a:pt x="842104" y="494485"/>
                  <a:pt x="841295" y="495580"/>
                </a:cubicBezTo>
                <a:cubicBezTo>
                  <a:pt x="840520" y="496591"/>
                  <a:pt x="841278" y="497821"/>
                  <a:pt x="840654" y="498799"/>
                </a:cubicBezTo>
                <a:cubicBezTo>
                  <a:pt x="840031" y="499776"/>
                  <a:pt x="838329" y="499894"/>
                  <a:pt x="837385" y="500214"/>
                </a:cubicBezTo>
                <a:cubicBezTo>
                  <a:pt x="834740" y="501107"/>
                  <a:pt x="833021" y="503601"/>
                  <a:pt x="830342" y="504477"/>
                </a:cubicBezTo>
                <a:cubicBezTo>
                  <a:pt x="827343" y="505455"/>
                  <a:pt x="826163" y="507493"/>
                  <a:pt x="824461" y="510004"/>
                </a:cubicBezTo>
                <a:cubicBezTo>
                  <a:pt x="823737" y="511083"/>
                  <a:pt x="823181" y="510948"/>
                  <a:pt x="822338" y="511521"/>
                </a:cubicBezTo>
                <a:cubicBezTo>
                  <a:pt x="821597" y="512009"/>
                  <a:pt x="821142" y="513071"/>
                  <a:pt x="820266" y="513458"/>
                </a:cubicBezTo>
                <a:cubicBezTo>
                  <a:pt x="819221" y="513913"/>
                  <a:pt x="818833" y="513694"/>
                  <a:pt x="817974" y="514554"/>
                </a:cubicBezTo>
                <a:cubicBezTo>
                  <a:pt x="817401" y="515127"/>
                  <a:pt x="817165" y="516121"/>
                  <a:pt x="816441" y="516357"/>
                </a:cubicBezTo>
                <a:cubicBezTo>
                  <a:pt x="815514" y="516660"/>
                  <a:pt x="814890" y="515733"/>
                  <a:pt x="814149" y="516037"/>
                </a:cubicBezTo>
                <a:cubicBezTo>
                  <a:pt x="813374" y="516340"/>
                  <a:pt x="813374" y="517553"/>
                  <a:pt x="813357" y="518193"/>
                </a:cubicBezTo>
                <a:cubicBezTo>
                  <a:pt x="813323" y="520266"/>
                  <a:pt x="815750" y="521294"/>
                  <a:pt x="816542" y="523114"/>
                </a:cubicBezTo>
                <a:cubicBezTo>
                  <a:pt x="817283" y="524832"/>
                  <a:pt x="817081" y="527191"/>
                  <a:pt x="818395" y="528523"/>
                </a:cubicBezTo>
                <a:cubicBezTo>
                  <a:pt x="819238" y="529348"/>
                  <a:pt x="819187" y="528539"/>
                  <a:pt x="819288" y="530022"/>
                </a:cubicBezTo>
                <a:cubicBezTo>
                  <a:pt x="819356" y="530814"/>
                  <a:pt x="819490" y="531623"/>
                  <a:pt x="819575" y="532364"/>
                </a:cubicBezTo>
                <a:cubicBezTo>
                  <a:pt x="819726" y="533814"/>
                  <a:pt x="819440" y="535280"/>
                  <a:pt x="818446" y="536341"/>
                </a:cubicBezTo>
                <a:cubicBezTo>
                  <a:pt x="818210" y="536375"/>
                  <a:pt x="817940" y="536442"/>
                  <a:pt x="817654" y="536510"/>
                </a:cubicBezTo>
                <a:cubicBezTo>
                  <a:pt x="817570" y="538515"/>
                  <a:pt x="816205" y="540453"/>
                  <a:pt x="814486" y="542087"/>
                </a:cubicBezTo>
                <a:cubicBezTo>
                  <a:pt x="812531" y="543941"/>
                  <a:pt x="809313" y="545440"/>
                  <a:pt x="806988" y="546721"/>
                </a:cubicBezTo>
                <a:cubicBezTo>
                  <a:pt x="805960" y="547294"/>
                  <a:pt x="804848" y="547968"/>
                  <a:pt x="805235" y="549434"/>
                </a:cubicBezTo>
                <a:cubicBezTo>
                  <a:pt x="805572" y="550698"/>
                  <a:pt x="807257" y="550731"/>
                  <a:pt x="807459" y="551995"/>
                </a:cubicBezTo>
                <a:cubicBezTo>
                  <a:pt x="807527" y="552332"/>
                  <a:pt x="807392" y="552804"/>
                  <a:pt x="807190" y="553276"/>
                </a:cubicBezTo>
                <a:cubicBezTo>
                  <a:pt x="807089" y="553562"/>
                  <a:pt x="806971" y="553832"/>
                  <a:pt x="806853" y="554084"/>
                </a:cubicBezTo>
                <a:lnTo>
                  <a:pt x="802657" y="553815"/>
                </a:lnTo>
                <a:lnTo>
                  <a:pt x="806853" y="554101"/>
                </a:lnTo>
                <a:cubicBezTo>
                  <a:pt x="806701" y="554405"/>
                  <a:pt x="806566" y="554708"/>
                  <a:pt x="806499" y="554927"/>
                </a:cubicBezTo>
                <a:cubicBezTo>
                  <a:pt x="806095" y="556174"/>
                  <a:pt x="805825" y="557387"/>
                  <a:pt x="805623" y="558668"/>
                </a:cubicBezTo>
                <a:cubicBezTo>
                  <a:pt x="805353" y="560589"/>
                  <a:pt x="805134" y="560285"/>
                  <a:pt x="803213" y="560976"/>
                </a:cubicBezTo>
                <a:cubicBezTo>
                  <a:pt x="801056" y="561768"/>
                  <a:pt x="801191" y="562240"/>
                  <a:pt x="800921" y="564195"/>
                </a:cubicBezTo>
                <a:cubicBezTo>
                  <a:pt x="800652" y="566183"/>
                  <a:pt x="799338" y="567278"/>
                  <a:pt x="798343" y="568913"/>
                </a:cubicBezTo>
                <a:cubicBezTo>
                  <a:pt x="797568" y="570176"/>
                  <a:pt x="796911" y="571423"/>
                  <a:pt x="796102" y="572687"/>
                </a:cubicBezTo>
                <a:cubicBezTo>
                  <a:pt x="794232" y="575619"/>
                  <a:pt x="792159" y="578500"/>
                  <a:pt x="789194" y="580388"/>
                </a:cubicBezTo>
                <a:cubicBezTo>
                  <a:pt x="787728" y="581331"/>
                  <a:pt x="786262" y="582376"/>
                  <a:pt x="785015" y="583606"/>
                </a:cubicBezTo>
                <a:cubicBezTo>
                  <a:pt x="782538" y="586033"/>
                  <a:pt x="780482" y="586875"/>
                  <a:pt x="777399" y="588290"/>
                </a:cubicBezTo>
                <a:cubicBezTo>
                  <a:pt x="776944" y="588510"/>
                  <a:pt x="776168" y="588729"/>
                  <a:pt x="775764" y="589032"/>
                </a:cubicBezTo>
                <a:cubicBezTo>
                  <a:pt x="775461" y="589251"/>
                  <a:pt x="775242" y="589841"/>
                  <a:pt x="774922" y="589975"/>
                </a:cubicBezTo>
                <a:cubicBezTo>
                  <a:pt x="774264" y="590245"/>
                  <a:pt x="773304" y="589487"/>
                  <a:pt x="772782" y="589756"/>
                </a:cubicBezTo>
                <a:cubicBezTo>
                  <a:pt x="772512" y="589891"/>
                  <a:pt x="772124" y="591088"/>
                  <a:pt x="771821" y="591425"/>
                </a:cubicBezTo>
                <a:cubicBezTo>
                  <a:pt x="771198" y="592149"/>
                  <a:pt x="770995" y="592065"/>
                  <a:pt x="770338" y="592082"/>
                </a:cubicBezTo>
                <a:cubicBezTo>
                  <a:pt x="769681" y="592099"/>
                  <a:pt x="769395" y="591896"/>
                  <a:pt x="768788" y="592048"/>
                </a:cubicBezTo>
                <a:cubicBezTo>
                  <a:pt x="768670" y="592082"/>
                  <a:pt x="768468" y="592621"/>
                  <a:pt x="768249" y="592722"/>
                </a:cubicBezTo>
                <a:cubicBezTo>
                  <a:pt x="767592" y="593009"/>
                  <a:pt x="767002" y="592756"/>
                  <a:pt x="766513" y="592520"/>
                </a:cubicBezTo>
                <a:cubicBezTo>
                  <a:pt x="765266" y="591863"/>
                  <a:pt x="764508" y="590767"/>
                  <a:pt x="762874" y="591290"/>
                </a:cubicBezTo>
                <a:cubicBezTo>
                  <a:pt x="762183" y="591509"/>
                  <a:pt x="761728" y="592166"/>
                  <a:pt x="760936" y="592335"/>
                </a:cubicBezTo>
                <a:cubicBezTo>
                  <a:pt x="760127" y="592520"/>
                  <a:pt x="759217" y="592402"/>
                  <a:pt x="758391" y="592402"/>
                </a:cubicBezTo>
                <a:cubicBezTo>
                  <a:pt x="757060" y="592419"/>
                  <a:pt x="755004" y="592419"/>
                  <a:pt x="753994" y="592975"/>
                </a:cubicBezTo>
                <a:cubicBezTo>
                  <a:pt x="753471" y="593261"/>
                  <a:pt x="753235" y="594020"/>
                  <a:pt x="752494" y="594171"/>
                </a:cubicBezTo>
                <a:cubicBezTo>
                  <a:pt x="751853" y="594289"/>
                  <a:pt x="751179" y="593834"/>
                  <a:pt x="750539" y="593784"/>
                </a:cubicBezTo>
                <a:cubicBezTo>
                  <a:pt x="748989" y="593649"/>
                  <a:pt x="748483" y="594609"/>
                  <a:pt x="747557" y="595839"/>
                </a:cubicBezTo>
                <a:cubicBezTo>
                  <a:pt x="746074" y="597861"/>
                  <a:pt x="745130" y="597002"/>
                  <a:pt x="743850" y="595064"/>
                </a:cubicBezTo>
                <a:cubicBezTo>
                  <a:pt x="743428" y="595368"/>
                  <a:pt x="742957" y="595502"/>
                  <a:pt x="742434" y="595418"/>
                </a:cubicBezTo>
                <a:cubicBezTo>
                  <a:pt x="742417" y="594913"/>
                  <a:pt x="741962" y="593177"/>
                  <a:pt x="741457" y="592941"/>
                </a:cubicBezTo>
                <a:cubicBezTo>
                  <a:pt x="740328" y="592436"/>
                  <a:pt x="740800" y="593750"/>
                  <a:pt x="739907" y="593800"/>
                </a:cubicBezTo>
                <a:cubicBezTo>
                  <a:pt x="738424" y="593868"/>
                  <a:pt x="739216" y="591846"/>
                  <a:pt x="739216" y="591138"/>
                </a:cubicBezTo>
                <a:cubicBezTo>
                  <a:pt x="739233" y="589975"/>
                  <a:pt x="738744" y="589689"/>
                  <a:pt x="738272" y="588779"/>
                </a:cubicBezTo>
                <a:cubicBezTo>
                  <a:pt x="737666" y="587583"/>
                  <a:pt x="737497" y="586538"/>
                  <a:pt x="738070" y="585392"/>
                </a:cubicBezTo>
                <a:cubicBezTo>
                  <a:pt x="738609" y="584331"/>
                  <a:pt x="739637" y="583724"/>
                  <a:pt x="739940" y="582612"/>
                </a:cubicBezTo>
                <a:cubicBezTo>
                  <a:pt x="740412" y="580809"/>
                  <a:pt x="739216" y="578130"/>
                  <a:pt x="738390" y="576563"/>
                </a:cubicBezTo>
                <a:cubicBezTo>
                  <a:pt x="737278" y="574406"/>
                  <a:pt x="736098" y="572350"/>
                  <a:pt x="735104" y="570176"/>
                </a:cubicBezTo>
                <a:cubicBezTo>
                  <a:pt x="734616" y="569149"/>
                  <a:pt x="734110" y="568188"/>
                  <a:pt x="733285" y="567379"/>
                </a:cubicBezTo>
                <a:cubicBezTo>
                  <a:pt x="732509" y="566587"/>
                  <a:pt x="731717" y="566082"/>
                  <a:pt x="731027" y="565206"/>
                </a:cubicBezTo>
                <a:cubicBezTo>
                  <a:pt x="730690" y="564768"/>
                  <a:pt x="730386" y="564279"/>
                  <a:pt x="730100" y="563773"/>
                </a:cubicBezTo>
                <a:cubicBezTo>
                  <a:pt x="729965" y="563537"/>
                  <a:pt x="729830" y="563285"/>
                  <a:pt x="729695" y="563032"/>
                </a:cubicBezTo>
                <a:cubicBezTo>
                  <a:pt x="729510" y="562712"/>
                  <a:pt x="729342" y="562392"/>
                  <a:pt x="729156" y="562071"/>
                </a:cubicBezTo>
                <a:cubicBezTo>
                  <a:pt x="728179" y="560420"/>
                  <a:pt x="726073" y="557909"/>
                  <a:pt x="726005" y="555988"/>
                </a:cubicBezTo>
                <a:cubicBezTo>
                  <a:pt x="725938" y="554506"/>
                  <a:pt x="726679" y="553394"/>
                  <a:pt x="725550" y="551995"/>
                </a:cubicBezTo>
                <a:cubicBezTo>
                  <a:pt x="724960" y="551254"/>
                  <a:pt x="724741" y="551624"/>
                  <a:pt x="724472" y="550596"/>
                </a:cubicBezTo>
                <a:cubicBezTo>
                  <a:pt x="724152" y="549366"/>
                  <a:pt x="724455" y="547698"/>
                  <a:pt x="724337" y="546401"/>
                </a:cubicBezTo>
                <a:cubicBezTo>
                  <a:pt x="724236" y="545255"/>
                  <a:pt x="723966" y="544935"/>
                  <a:pt x="723680" y="544109"/>
                </a:cubicBezTo>
                <a:cubicBezTo>
                  <a:pt x="723124" y="542576"/>
                  <a:pt x="723326" y="540773"/>
                  <a:pt x="722922" y="539138"/>
                </a:cubicBezTo>
                <a:cubicBezTo>
                  <a:pt x="722517" y="537504"/>
                  <a:pt x="720883" y="535718"/>
                  <a:pt x="721540" y="534049"/>
                </a:cubicBezTo>
                <a:cubicBezTo>
                  <a:pt x="721911" y="533156"/>
                  <a:pt x="722281" y="533224"/>
                  <a:pt x="722264" y="532196"/>
                </a:cubicBezTo>
                <a:cubicBezTo>
                  <a:pt x="722264" y="531269"/>
                  <a:pt x="721759" y="530106"/>
                  <a:pt x="721557" y="529197"/>
                </a:cubicBezTo>
                <a:cubicBezTo>
                  <a:pt x="721102" y="527158"/>
                  <a:pt x="720057" y="524293"/>
                  <a:pt x="718406" y="522928"/>
                </a:cubicBezTo>
                <a:cubicBezTo>
                  <a:pt x="717799" y="522440"/>
                  <a:pt x="717294" y="522372"/>
                  <a:pt x="716855" y="521766"/>
                </a:cubicBezTo>
                <a:cubicBezTo>
                  <a:pt x="716384" y="521125"/>
                  <a:pt x="716148" y="520064"/>
                  <a:pt x="715878" y="519289"/>
                </a:cubicBezTo>
                <a:cubicBezTo>
                  <a:pt x="714631" y="515531"/>
                  <a:pt x="713570" y="512414"/>
                  <a:pt x="710570" y="509869"/>
                </a:cubicBezTo>
                <a:cubicBezTo>
                  <a:pt x="709441" y="508909"/>
                  <a:pt x="709020" y="507797"/>
                  <a:pt x="709408" y="506280"/>
                </a:cubicBezTo>
                <a:cubicBezTo>
                  <a:pt x="709677" y="505185"/>
                  <a:pt x="710621" y="504460"/>
                  <a:pt x="710941" y="503382"/>
                </a:cubicBezTo>
                <a:cubicBezTo>
                  <a:pt x="710953" y="503360"/>
                  <a:pt x="710958" y="503348"/>
                  <a:pt x="710958" y="503348"/>
                </a:cubicBezTo>
                <a:cubicBezTo>
                  <a:pt x="711042" y="503062"/>
                  <a:pt x="711076" y="502792"/>
                  <a:pt x="711076" y="502506"/>
                </a:cubicBezTo>
                <a:cubicBezTo>
                  <a:pt x="711093" y="501933"/>
                  <a:pt x="710992" y="501377"/>
                  <a:pt x="710874" y="500787"/>
                </a:cubicBezTo>
                <a:cubicBezTo>
                  <a:pt x="710621" y="499439"/>
                  <a:pt x="709762" y="498226"/>
                  <a:pt x="710099" y="496861"/>
                </a:cubicBezTo>
                <a:cubicBezTo>
                  <a:pt x="710132" y="496659"/>
                  <a:pt x="710216" y="496457"/>
                  <a:pt x="710301" y="496237"/>
                </a:cubicBezTo>
                <a:cubicBezTo>
                  <a:pt x="709441" y="494047"/>
                  <a:pt x="712323" y="491469"/>
                  <a:pt x="712946" y="489447"/>
                </a:cubicBezTo>
                <a:cubicBezTo>
                  <a:pt x="713789" y="486734"/>
                  <a:pt x="712879" y="484661"/>
                  <a:pt x="715187" y="482622"/>
                </a:cubicBezTo>
                <a:cubicBezTo>
                  <a:pt x="716030" y="481864"/>
                  <a:pt x="715811" y="482285"/>
                  <a:pt x="716064" y="480971"/>
                </a:cubicBezTo>
                <a:cubicBezTo>
                  <a:pt x="716165" y="480466"/>
                  <a:pt x="716148" y="480381"/>
                  <a:pt x="716316" y="479859"/>
                </a:cubicBezTo>
                <a:cubicBezTo>
                  <a:pt x="716889" y="478140"/>
                  <a:pt x="718203" y="476893"/>
                  <a:pt x="719029" y="475293"/>
                </a:cubicBezTo>
                <a:cubicBezTo>
                  <a:pt x="720495" y="472495"/>
                  <a:pt x="718288" y="469243"/>
                  <a:pt x="717580" y="466429"/>
                </a:cubicBezTo>
                <a:cubicBezTo>
                  <a:pt x="717226" y="464997"/>
                  <a:pt x="716198" y="462857"/>
                  <a:pt x="716502" y="461408"/>
                </a:cubicBezTo>
                <a:cubicBezTo>
                  <a:pt x="716704" y="460414"/>
                  <a:pt x="717513" y="459706"/>
                  <a:pt x="717715" y="458661"/>
                </a:cubicBezTo>
                <a:cubicBezTo>
                  <a:pt x="717900" y="457667"/>
                  <a:pt x="718524" y="454971"/>
                  <a:pt x="718136" y="453960"/>
                </a:cubicBezTo>
                <a:cubicBezTo>
                  <a:pt x="717681" y="452747"/>
                  <a:pt x="716181" y="452511"/>
                  <a:pt x="715625" y="451112"/>
                </a:cubicBezTo>
                <a:cubicBezTo>
                  <a:pt x="715086" y="449798"/>
                  <a:pt x="714699" y="448366"/>
                  <a:pt x="714126" y="447052"/>
                </a:cubicBezTo>
                <a:cubicBezTo>
                  <a:pt x="713789" y="446276"/>
                  <a:pt x="713165" y="445552"/>
                  <a:pt x="713182" y="444591"/>
                </a:cubicBezTo>
                <a:cubicBezTo>
                  <a:pt x="714311" y="444355"/>
                  <a:pt x="715187" y="444018"/>
                  <a:pt x="715440" y="443294"/>
                </a:cubicBezTo>
                <a:cubicBezTo>
                  <a:pt x="715524" y="443058"/>
                  <a:pt x="715541" y="442788"/>
                  <a:pt x="715474" y="442468"/>
                </a:cubicBezTo>
                <a:cubicBezTo>
                  <a:pt x="715440" y="442317"/>
                  <a:pt x="715406" y="442182"/>
                  <a:pt x="715356" y="442013"/>
                </a:cubicBezTo>
                <a:cubicBezTo>
                  <a:pt x="714833" y="441878"/>
                  <a:pt x="714345" y="441996"/>
                  <a:pt x="713856" y="442131"/>
                </a:cubicBezTo>
                <a:cubicBezTo>
                  <a:pt x="713401" y="442249"/>
                  <a:pt x="712946" y="442384"/>
                  <a:pt x="712441" y="442367"/>
                </a:cubicBezTo>
                <a:cubicBezTo>
                  <a:pt x="712373" y="442367"/>
                  <a:pt x="712306" y="442367"/>
                  <a:pt x="712239" y="442350"/>
                </a:cubicBezTo>
                <a:cubicBezTo>
                  <a:pt x="712239" y="441474"/>
                  <a:pt x="712239" y="440092"/>
                  <a:pt x="711716" y="439334"/>
                </a:cubicBezTo>
                <a:cubicBezTo>
                  <a:pt x="711615" y="439182"/>
                  <a:pt x="711514" y="439065"/>
                  <a:pt x="711413" y="438963"/>
                </a:cubicBezTo>
                <a:cubicBezTo>
                  <a:pt x="711194" y="438694"/>
                  <a:pt x="710992" y="438542"/>
                  <a:pt x="710823" y="438391"/>
                </a:cubicBezTo>
                <a:cubicBezTo>
                  <a:pt x="710520" y="438121"/>
                  <a:pt x="710284" y="437834"/>
                  <a:pt x="710132" y="436958"/>
                </a:cubicBezTo>
                <a:cubicBezTo>
                  <a:pt x="709829" y="435273"/>
                  <a:pt x="709087" y="433302"/>
                  <a:pt x="708245" y="431650"/>
                </a:cubicBezTo>
                <a:cubicBezTo>
                  <a:pt x="708110" y="431381"/>
                  <a:pt x="707959" y="431111"/>
                  <a:pt x="707807" y="430858"/>
                </a:cubicBezTo>
                <a:cubicBezTo>
                  <a:pt x="707773" y="430791"/>
                  <a:pt x="707756" y="430740"/>
                  <a:pt x="707706" y="430673"/>
                </a:cubicBezTo>
                <a:cubicBezTo>
                  <a:pt x="705971" y="427674"/>
                  <a:pt x="701152" y="428853"/>
                  <a:pt x="699938" y="425837"/>
                </a:cubicBezTo>
                <a:cubicBezTo>
                  <a:pt x="699214" y="424000"/>
                  <a:pt x="698641" y="421978"/>
                  <a:pt x="697865" y="420209"/>
                </a:cubicBezTo>
                <a:cubicBezTo>
                  <a:pt x="697276" y="418912"/>
                  <a:pt x="694495" y="417547"/>
                  <a:pt x="695877" y="415744"/>
                </a:cubicBezTo>
                <a:cubicBezTo>
                  <a:pt x="697108" y="416199"/>
                  <a:pt x="698438" y="415019"/>
                  <a:pt x="698405" y="413755"/>
                </a:cubicBezTo>
                <a:cubicBezTo>
                  <a:pt x="698372" y="412559"/>
                  <a:pt x="697073" y="410958"/>
                  <a:pt x="698876" y="410756"/>
                </a:cubicBezTo>
                <a:cubicBezTo>
                  <a:pt x="699500" y="410706"/>
                  <a:pt x="702096" y="412391"/>
                  <a:pt x="702129" y="410908"/>
                </a:cubicBezTo>
                <a:cubicBezTo>
                  <a:pt x="702162" y="409644"/>
                  <a:pt x="699113" y="410453"/>
                  <a:pt x="699247" y="408448"/>
                </a:cubicBezTo>
                <a:cubicBezTo>
                  <a:pt x="699669" y="408498"/>
                  <a:pt x="700158" y="408582"/>
                  <a:pt x="700579" y="408683"/>
                </a:cubicBezTo>
                <a:cubicBezTo>
                  <a:pt x="700512" y="408127"/>
                  <a:pt x="700326" y="407571"/>
                  <a:pt x="700141" y="407049"/>
                </a:cubicBezTo>
                <a:cubicBezTo>
                  <a:pt x="700023" y="406763"/>
                  <a:pt x="699922" y="406493"/>
                  <a:pt x="699838" y="406206"/>
                </a:cubicBezTo>
                <a:cubicBezTo>
                  <a:pt x="699652" y="405701"/>
                  <a:pt x="699517" y="405212"/>
                  <a:pt x="699517" y="404707"/>
                </a:cubicBezTo>
                <a:cubicBezTo>
                  <a:pt x="699669" y="404724"/>
                  <a:pt x="699871" y="404724"/>
                  <a:pt x="700090" y="404724"/>
                </a:cubicBezTo>
                <a:cubicBezTo>
                  <a:pt x="700158" y="404235"/>
                  <a:pt x="700225" y="403780"/>
                  <a:pt x="700495" y="403342"/>
                </a:cubicBezTo>
                <a:cubicBezTo>
                  <a:pt x="700764" y="402904"/>
                  <a:pt x="701472" y="402836"/>
                  <a:pt x="701691" y="402247"/>
                </a:cubicBezTo>
                <a:cubicBezTo>
                  <a:pt x="701978" y="401488"/>
                  <a:pt x="701472" y="400713"/>
                  <a:pt x="701422" y="399837"/>
                </a:cubicBezTo>
                <a:cubicBezTo>
                  <a:pt x="701422" y="399719"/>
                  <a:pt x="701422" y="399584"/>
                  <a:pt x="701439" y="399450"/>
                </a:cubicBezTo>
                <a:cubicBezTo>
                  <a:pt x="701455" y="399298"/>
                  <a:pt x="701489" y="399163"/>
                  <a:pt x="701540" y="399011"/>
                </a:cubicBezTo>
                <a:cubicBezTo>
                  <a:pt x="701893" y="397866"/>
                  <a:pt x="703006" y="396770"/>
                  <a:pt x="702399" y="395523"/>
                </a:cubicBezTo>
                <a:cubicBezTo>
                  <a:pt x="701775" y="394243"/>
                  <a:pt x="700259" y="394243"/>
                  <a:pt x="699973" y="392490"/>
                </a:cubicBezTo>
                <a:cubicBezTo>
                  <a:pt x="700630" y="392137"/>
                  <a:pt x="702516" y="391058"/>
                  <a:pt x="700967" y="390098"/>
                </a:cubicBezTo>
                <a:cubicBezTo>
                  <a:pt x="700242" y="389643"/>
                  <a:pt x="698776" y="390687"/>
                  <a:pt x="697950" y="390182"/>
                </a:cubicBezTo>
                <a:cubicBezTo>
                  <a:pt x="698608" y="389238"/>
                  <a:pt x="698237" y="388328"/>
                  <a:pt x="697966" y="387267"/>
                </a:cubicBezTo>
                <a:cubicBezTo>
                  <a:pt x="697073" y="386879"/>
                  <a:pt x="696434" y="387722"/>
                  <a:pt x="695607" y="387317"/>
                </a:cubicBezTo>
                <a:cubicBezTo>
                  <a:pt x="695659" y="386643"/>
                  <a:pt x="695590" y="386138"/>
                  <a:pt x="695423" y="385784"/>
                </a:cubicBezTo>
                <a:cubicBezTo>
                  <a:pt x="695271" y="385498"/>
                  <a:pt x="695051" y="385295"/>
                  <a:pt x="694731" y="385194"/>
                </a:cubicBezTo>
                <a:cubicBezTo>
                  <a:pt x="694311" y="385059"/>
                  <a:pt x="693703" y="385076"/>
                  <a:pt x="692895" y="385228"/>
                </a:cubicBezTo>
                <a:cubicBezTo>
                  <a:pt x="693991" y="386997"/>
                  <a:pt x="692137" y="387250"/>
                  <a:pt x="691615" y="388547"/>
                </a:cubicBezTo>
                <a:cubicBezTo>
                  <a:pt x="690823" y="388396"/>
                  <a:pt x="690065" y="388109"/>
                  <a:pt x="689289" y="387840"/>
                </a:cubicBezTo>
                <a:cubicBezTo>
                  <a:pt x="689020" y="388514"/>
                  <a:pt x="688278" y="389205"/>
                  <a:pt x="687503" y="389087"/>
                </a:cubicBezTo>
                <a:cubicBezTo>
                  <a:pt x="687386" y="388480"/>
                  <a:pt x="687353" y="387840"/>
                  <a:pt x="686830" y="387486"/>
                </a:cubicBezTo>
                <a:cubicBezTo>
                  <a:pt x="686915" y="388295"/>
                  <a:pt x="686930" y="389154"/>
                  <a:pt x="685971" y="389356"/>
                </a:cubicBezTo>
                <a:cubicBezTo>
                  <a:pt x="684824" y="389626"/>
                  <a:pt x="685245" y="388868"/>
                  <a:pt x="684571" y="388446"/>
                </a:cubicBezTo>
                <a:cubicBezTo>
                  <a:pt x="682987" y="387469"/>
                  <a:pt x="681420" y="387739"/>
                  <a:pt x="680898" y="385548"/>
                </a:cubicBezTo>
                <a:cubicBezTo>
                  <a:pt x="680527" y="384032"/>
                  <a:pt x="681724" y="383711"/>
                  <a:pt x="681555" y="382347"/>
                </a:cubicBezTo>
                <a:cubicBezTo>
                  <a:pt x="681404" y="380998"/>
                  <a:pt x="680241" y="381201"/>
                  <a:pt x="679296" y="380695"/>
                </a:cubicBezTo>
                <a:cubicBezTo>
                  <a:pt x="677898" y="379954"/>
                  <a:pt x="677292" y="378892"/>
                  <a:pt x="675776" y="378488"/>
                </a:cubicBezTo>
                <a:cubicBezTo>
                  <a:pt x="675422" y="378387"/>
                  <a:pt x="674663" y="378404"/>
                  <a:pt x="674360" y="378168"/>
                </a:cubicBezTo>
                <a:cubicBezTo>
                  <a:pt x="674124" y="377999"/>
                  <a:pt x="674394" y="377645"/>
                  <a:pt x="674225" y="377494"/>
                </a:cubicBezTo>
                <a:cubicBezTo>
                  <a:pt x="673922" y="377241"/>
                  <a:pt x="673753" y="376685"/>
                  <a:pt x="673281" y="376668"/>
                </a:cubicBezTo>
                <a:cubicBezTo>
                  <a:pt x="672422" y="376651"/>
                  <a:pt x="672759" y="377730"/>
                  <a:pt x="672052" y="378067"/>
                </a:cubicBezTo>
                <a:cubicBezTo>
                  <a:pt x="671142" y="378505"/>
                  <a:pt x="669844" y="377460"/>
                  <a:pt x="668934" y="377494"/>
                </a:cubicBezTo>
                <a:cubicBezTo>
                  <a:pt x="668850" y="377494"/>
                  <a:pt x="668749" y="377527"/>
                  <a:pt x="668665" y="377527"/>
                </a:cubicBezTo>
                <a:cubicBezTo>
                  <a:pt x="668395" y="377578"/>
                  <a:pt x="668109" y="377645"/>
                  <a:pt x="667805" y="377730"/>
                </a:cubicBezTo>
                <a:cubicBezTo>
                  <a:pt x="666879" y="378033"/>
                  <a:pt x="665884" y="378521"/>
                  <a:pt x="665076" y="378757"/>
                </a:cubicBezTo>
                <a:cubicBezTo>
                  <a:pt x="664924" y="378808"/>
                  <a:pt x="664789" y="378842"/>
                  <a:pt x="664637" y="378892"/>
                </a:cubicBezTo>
                <a:cubicBezTo>
                  <a:pt x="664368" y="378976"/>
                  <a:pt x="664114" y="379061"/>
                  <a:pt x="663828" y="379145"/>
                </a:cubicBezTo>
                <a:cubicBezTo>
                  <a:pt x="663103" y="379364"/>
                  <a:pt x="662362" y="379617"/>
                  <a:pt x="661671" y="379920"/>
                </a:cubicBezTo>
                <a:cubicBezTo>
                  <a:pt x="661435" y="380021"/>
                  <a:pt x="661182" y="380122"/>
                  <a:pt x="660963" y="380240"/>
                </a:cubicBezTo>
                <a:cubicBezTo>
                  <a:pt x="660929" y="380257"/>
                  <a:pt x="660913" y="380257"/>
                  <a:pt x="660896" y="380274"/>
                </a:cubicBezTo>
                <a:cubicBezTo>
                  <a:pt x="660137" y="380645"/>
                  <a:pt x="659632" y="380864"/>
                  <a:pt x="658806" y="380931"/>
                </a:cubicBezTo>
                <a:cubicBezTo>
                  <a:pt x="658469" y="380948"/>
                  <a:pt x="658233" y="380459"/>
                  <a:pt x="657694" y="380594"/>
                </a:cubicBezTo>
                <a:cubicBezTo>
                  <a:pt x="657863" y="380982"/>
                  <a:pt x="657627" y="380830"/>
                  <a:pt x="657896" y="381100"/>
                </a:cubicBezTo>
                <a:cubicBezTo>
                  <a:pt x="657138" y="382566"/>
                  <a:pt x="656582" y="383037"/>
                  <a:pt x="654931" y="383577"/>
                </a:cubicBezTo>
                <a:cubicBezTo>
                  <a:pt x="653819" y="383914"/>
                  <a:pt x="652757" y="384149"/>
                  <a:pt x="651662" y="384402"/>
                </a:cubicBezTo>
                <a:cubicBezTo>
                  <a:pt x="650516" y="384655"/>
                  <a:pt x="649033" y="384369"/>
                  <a:pt x="648005" y="384689"/>
                </a:cubicBezTo>
                <a:cubicBezTo>
                  <a:pt x="646910" y="385026"/>
                  <a:pt x="646725" y="386761"/>
                  <a:pt x="645174" y="386188"/>
                </a:cubicBezTo>
                <a:cubicBezTo>
                  <a:pt x="644433" y="385919"/>
                  <a:pt x="644012" y="384958"/>
                  <a:pt x="643186" y="384689"/>
                </a:cubicBezTo>
                <a:cubicBezTo>
                  <a:pt x="643068" y="384638"/>
                  <a:pt x="642917" y="384588"/>
                  <a:pt x="642748" y="384537"/>
                </a:cubicBezTo>
                <a:cubicBezTo>
                  <a:pt x="642512" y="384453"/>
                  <a:pt x="642242" y="384369"/>
                  <a:pt x="641956" y="384284"/>
                </a:cubicBezTo>
                <a:cubicBezTo>
                  <a:pt x="641400" y="384133"/>
                  <a:pt x="640844" y="383981"/>
                  <a:pt x="640473" y="383981"/>
                </a:cubicBezTo>
                <a:cubicBezTo>
                  <a:pt x="639631" y="383964"/>
                  <a:pt x="639093" y="384486"/>
                  <a:pt x="638233" y="384402"/>
                </a:cubicBezTo>
                <a:cubicBezTo>
                  <a:pt x="637273" y="384301"/>
                  <a:pt x="636818" y="383829"/>
                  <a:pt x="635839" y="384032"/>
                </a:cubicBezTo>
                <a:cubicBezTo>
                  <a:pt x="634846" y="384251"/>
                  <a:pt x="634020" y="385177"/>
                  <a:pt x="632907" y="384807"/>
                </a:cubicBezTo>
                <a:cubicBezTo>
                  <a:pt x="632065" y="384537"/>
                  <a:pt x="631829" y="383593"/>
                  <a:pt x="630987" y="383577"/>
                </a:cubicBezTo>
                <a:cubicBezTo>
                  <a:pt x="631273" y="383863"/>
                  <a:pt x="631189" y="384621"/>
                  <a:pt x="630919" y="385093"/>
                </a:cubicBezTo>
                <a:cubicBezTo>
                  <a:pt x="630482" y="385851"/>
                  <a:pt x="630498" y="385835"/>
                  <a:pt x="629387" y="385784"/>
                </a:cubicBezTo>
                <a:cubicBezTo>
                  <a:pt x="627734" y="385733"/>
                  <a:pt x="626118" y="384941"/>
                  <a:pt x="624449" y="385548"/>
                </a:cubicBezTo>
                <a:cubicBezTo>
                  <a:pt x="623336" y="385936"/>
                  <a:pt x="622647" y="386896"/>
                  <a:pt x="621786" y="387570"/>
                </a:cubicBezTo>
                <a:cubicBezTo>
                  <a:pt x="621400" y="387873"/>
                  <a:pt x="621095" y="388042"/>
                  <a:pt x="620793" y="388109"/>
                </a:cubicBezTo>
                <a:cubicBezTo>
                  <a:pt x="620522" y="388194"/>
                  <a:pt x="620253" y="388194"/>
                  <a:pt x="619950" y="388160"/>
                </a:cubicBezTo>
                <a:cubicBezTo>
                  <a:pt x="619664" y="388126"/>
                  <a:pt x="619326" y="388059"/>
                  <a:pt x="618906" y="387991"/>
                </a:cubicBezTo>
                <a:cubicBezTo>
                  <a:pt x="616193" y="387553"/>
                  <a:pt x="614254" y="386138"/>
                  <a:pt x="612283" y="384301"/>
                </a:cubicBezTo>
                <a:cubicBezTo>
                  <a:pt x="610682" y="382835"/>
                  <a:pt x="609334" y="381892"/>
                  <a:pt x="608441" y="379954"/>
                </a:cubicBezTo>
                <a:cubicBezTo>
                  <a:pt x="607211" y="377291"/>
                  <a:pt x="606014" y="379111"/>
                  <a:pt x="604009" y="379010"/>
                </a:cubicBezTo>
                <a:cubicBezTo>
                  <a:pt x="603419" y="377645"/>
                  <a:pt x="602948" y="377561"/>
                  <a:pt x="601702" y="377089"/>
                </a:cubicBezTo>
                <a:cubicBezTo>
                  <a:pt x="601247" y="376904"/>
                  <a:pt x="600927" y="376668"/>
                  <a:pt x="600657" y="376398"/>
                </a:cubicBezTo>
                <a:cubicBezTo>
                  <a:pt x="600471" y="376213"/>
                  <a:pt x="600286" y="375994"/>
                  <a:pt x="600118" y="375775"/>
                </a:cubicBezTo>
                <a:cubicBezTo>
                  <a:pt x="599882" y="375472"/>
                  <a:pt x="599629" y="375135"/>
                  <a:pt x="599292" y="374814"/>
                </a:cubicBezTo>
                <a:cubicBezTo>
                  <a:pt x="598399" y="373989"/>
                  <a:pt x="597506" y="374157"/>
                  <a:pt x="596613" y="373635"/>
                </a:cubicBezTo>
                <a:cubicBezTo>
                  <a:pt x="595535" y="373028"/>
                  <a:pt x="595989" y="372843"/>
                  <a:pt x="596832" y="371984"/>
                </a:cubicBezTo>
                <a:cubicBezTo>
                  <a:pt x="595636" y="371478"/>
                  <a:pt x="595804" y="370551"/>
                  <a:pt x="595147" y="369591"/>
                </a:cubicBezTo>
                <a:cubicBezTo>
                  <a:pt x="594624" y="368833"/>
                  <a:pt x="593243" y="368782"/>
                  <a:pt x="593057" y="367838"/>
                </a:cubicBezTo>
                <a:cubicBezTo>
                  <a:pt x="592787" y="366608"/>
                  <a:pt x="594052" y="367350"/>
                  <a:pt x="594472" y="366608"/>
                </a:cubicBezTo>
                <a:cubicBezTo>
                  <a:pt x="594472" y="366592"/>
                  <a:pt x="594507" y="364435"/>
                  <a:pt x="594438" y="364131"/>
                </a:cubicBezTo>
                <a:cubicBezTo>
                  <a:pt x="594271" y="364182"/>
                  <a:pt x="594101" y="364165"/>
                  <a:pt x="593951" y="364115"/>
                </a:cubicBezTo>
                <a:cubicBezTo>
                  <a:pt x="593664" y="364030"/>
                  <a:pt x="593411" y="363828"/>
                  <a:pt x="593208" y="363558"/>
                </a:cubicBezTo>
                <a:cubicBezTo>
                  <a:pt x="593041" y="363339"/>
                  <a:pt x="592888" y="363104"/>
                  <a:pt x="592770" y="362851"/>
                </a:cubicBezTo>
                <a:cubicBezTo>
                  <a:pt x="592197" y="363002"/>
                  <a:pt x="591607" y="362817"/>
                  <a:pt x="591018" y="362059"/>
                </a:cubicBezTo>
                <a:cubicBezTo>
                  <a:pt x="590479" y="361351"/>
                  <a:pt x="590833" y="360273"/>
                  <a:pt x="590429" y="359531"/>
                </a:cubicBezTo>
                <a:cubicBezTo>
                  <a:pt x="590193" y="359110"/>
                  <a:pt x="589182" y="358436"/>
                  <a:pt x="588793" y="357914"/>
                </a:cubicBezTo>
                <a:cubicBezTo>
                  <a:pt x="587817" y="356582"/>
                  <a:pt x="587261" y="355369"/>
                  <a:pt x="585963" y="354645"/>
                </a:cubicBezTo>
                <a:cubicBezTo>
                  <a:pt x="585727" y="354527"/>
                  <a:pt x="585474" y="354409"/>
                  <a:pt x="585187" y="354308"/>
                </a:cubicBezTo>
                <a:cubicBezTo>
                  <a:pt x="584918" y="354223"/>
                  <a:pt x="584598" y="354139"/>
                  <a:pt x="584261" y="354072"/>
                </a:cubicBezTo>
                <a:cubicBezTo>
                  <a:pt x="584884" y="352943"/>
                  <a:pt x="586199" y="352353"/>
                  <a:pt x="585912" y="350483"/>
                </a:cubicBezTo>
                <a:cubicBezTo>
                  <a:pt x="585104" y="350314"/>
                  <a:pt x="584227" y="350415"/>
                  <a:pt x="583368" y="350348"/>
                </a:cubicBezTo>
                <a:cubicBezTo>
                  <a:pt x="583334" y="349573"/>
                  <a:pt x="583099" y="348916"/>
                  <a:pt x="582442" y="348528"/>
                </a:cubicBezTo>
                <a:cubicBezTo>
                  <a:pt x="582021" y="349269"/>
                  <a:pt x="581465" y="349977"/>
                  <a:pt x="580740" y="350348"/>
                </a:cubicBezTo>
                <a:cubicBezTo>
                  <a:pt x="580723" y="349741"/>
                  <a:pt x="580438" y="349185"/>
                  <a:pt x="580470" y="348545"/>
                </a:cubicBezTo>
                <a:cubicBezTo>
                  <a:pt x="579662" y="348562"/>
                  <a:pt x="578802" y="348444"/>
                  <a:pt x="578246" y="347905"/>
                </a:cubicBezTo>
                <a:cubicBezTo>
                  <a:pt x="578549" y="347551"/>
                  <a:pt x="578785" y="347146"/>
                  <a:pt x="578971" y="346708"/>
                </a:cubicBezTo>
                <a:cubicBezTo>
                  <a:pt x="579089" y="346439"/>
                  <a:pt x="579173" y="346135"/>
                  <a:pt x="579240" y="345849"/>
                </a:cubicBezTo>
                <a:cubicBezTo>
                  <a:pt x="579358" y="345192"/>
                  <a:pt x="579325" y="344551"/>
                  <a:pt x="579106" y="343962"/>
                </a:cubicBezTo>
                <a:cubicBezTo>
                  <a:pt x="578701" y="344568"/>
                  <a:pt x="578110" y="345006"/>
                  <a:pt x="577420" y="345209"/>
                </a:cubicBezTo>
                <a:cubicBezTo>
                  <a:pt x="577319" y="343928"/>
                  <a:pt x="577420" y="341855"/>
                  <a:pt x="579055" y="341569"/>
                </a:cubicBezTo>
                <a:cubicBezTo>
                  <a:pt x="580470" y="341333"/>
                  <a:pt x="580656" y="342866"/>
                  <a:pt x="582155" y="342698"/>
                </a:cubicBezTo>
                <a:cubicBezTo>
                  <a:pt x="582189" y="342496"/>
                  <a:pt x="582206" y="342310"/>
                  <a:pt x="582206" y="342125"/>
                </a:cubicBezTo>
                <a:cubicBezTo>
                  <a:pt x="582206" y="341990"/>
                  <a:pt x="582206" y="341855"/>
                  <a:pt x="582189" y="341721"/>
                </a:cubicBezTo>
                <a:cubicBezTo>
                  <a:pt x="582155" y="341434"/>
                  <a:pt x="582088" y="341148"/>
                  <a:pt x="581987" y="340878"/>
                </a:cubicBezTo>
                <a:cubicBezTo>
                  <a:pt x="581802" y="340372"/>
                  <a:pt x="581532" y="339901"/>
                  <a:pt x="581212" y="339463"/>
                </a:cubicBezTo>
                <a:cubicBezTo>
                  <a:pt x="580707" y="340339"/>
                  <a:pt x="579560" y="340406"/>
                  <a:pt x="578432" y="340271"/>
                </a:cubicBezTo>
                <a:cubicBezTo>
                  <a:pt x="578026" y="340221"/>
                  <a:pt x="577623" y="340153"/>
                  <a:pt x="577252" y="340086"/>
                </a:cubicBezTo>
                <a:cubicBezTo>
                  <a:pt x="576966" y="340035"/>
                  <a:pt x="576679" y="339985"/>
                  <a:pt x="576443" y="339951"/>
                </a:cubicBezTo>
                <a:cubicBezTo>
                  <a:pt x="576173" y="338131"/>
                  <a:pt x="577201" y="336362"/>
                  <a:pt x="576982" y="334475"/>
                </a:cubicBezTo>
                <a:cubicBezTo>
                  <a:pt x="576241" y="334306"/>
                  <a:pt x="575500" y="334172"/>
                  <a:pt x="574775" y="334054"/>
                </a:cubicBezTo>
                <a:cubicBezTo>
                  <a:pt x="575786" y="331678"/>
                  <a:pt x="576308" y="333026"/>
                  <a:pt x="577993" y="332369"/>
                </a:cubicBezTo>
                <a:cubicBezTo>
                  <a:pt x="579763" y="331678"/>
                  <a:pt x="579982" y="329032"/>
                  <a:pt x="580066" y="327027"/>
                </a:cubicBezTo>
                <a:cubicBezTo>
                  <a:pt x="580083" y="326690"/>
                  <a:pt x="580117" y="326370"/>
                  <a:pt x="580167" y="326033"/>
                </a:cubicBezTo>
                <a:cubicBezTo>
                  <a:pt x="580251" y="325393"/>
                  <a:pt x="580369" y="324752"/>
                  <a:pt x="580505" y="324129"/>
                </a:cubicBezTo>
                <a:cubicBezTo>
                  <a:pt x="581060" y="321770"/>
                  <a:pt x="581886" y="319512"/>
                  <a:pt x="581768" y="317052"/>
                </a:cubicBezTo>
                <a:cubicBezTo>
                  <a:pt x="581700" y="315586"/>
                  <a:pt x="581650" y="314002"/>
                  <a:pt x="581144" y="312620"/>
                </a:cubicBezTo>
                <a:cubicBezTo>
                  <a:pt x="580976" y="312131"/>
                  <a:pt x="580049" y="310986"/>
                  <a:pt x="579999" y="310649"/>
                </a:cubicBezTo>
                <a:cubicBezTo>
                  <a:pt x="579780" y="309317"/>
                  <a:pt x="580707" y="308542"/>
                  <a:pt x="580942" y="307279"/>
                </a:cubicBezTo>
                <a:cubicBezTo>
                  <a:pt x="581279" y="305560"/>
                  <a:pt x="580352" y="305037"/>
                  <a:pt x="579897" y="303706"/>
                </a:cubicBezTo>
                <a:cubicBezTo>
                  <a:pt x="579409" y="302291"/>
                  <a:pt x="579662" y="300690"/>
                  <a:pt x="578717" y="299527"/>
                </a:cubicBezTo>
                <a:cubicBezTo>
                  <a:pt x="578651" y="299426"/>
                  <a:pt x="578566" y="299325"/>
                  <a:pt x="578482" y="299241"/>
                </a:cubicBezTo>
                <a:cubicBezTo>
                  <a:pt x="578616" y="299056"/>
                  <a:pt x="578701" y="298870"/>
                  <a:pt x="578769" y="298702"/>
                </a:cubicBezTo>
                <a:cubicBezTo>
                  <a:pt x="578954" y="298045"/>
                  <a:pt x="578667" y="297354"/>
                  <a:pt x="578870" y="296511"/>
                </a:cubicBezTo>
                <a:cubicBezTo>
                  <a:pt x="579156" y="295298"/>
                  <a:pt x="579476" y="295062"/>
                  <a:pt x="580302" y="294304"/>
                </a:cubicBezTo>
                <a:cubicBezTo>
                  <a:pt x="581650" y="293040"/>
                  <a:pt x="583216" y="291844"/>
                  <a:pt x="583654" y="289889"/>
                </a:cubicBezTo>
                <a:cubicBezTo>
                  <a:pt x="584008" y="288339"/>
                  <a:pt x="582644" y="286654"/>
                  <a:pt x="582813" y="285575"/>
                </a:cubicBezTo>
                <a:cubicBezTo>
                  <a:pt x="583065" y="283958"/>
                  <a:pt x="586098" y="283317"/>
                  <a:pt x="587261" y="282054"/>
                </a:cubicBezTo>
                <a:cubicBezTo>
                  <a:pt x="588372" y="280841"/>
                  <a:pt x="588929" y="279526"/>
                  <a:pt x="588793" y="277925"/>
                </a:cubicBezTo>
                <a:cubicBezTo>
                  <a:pt x="588727" y="277083"/>
                  <a:pt x="587918" y="276122"/>
                  <a:pt x="588171" y="275229"/>
                </a:cubicBezTo>
                <a:cubicBezTo>
                  <a:pt x="588761" y="273224"/>
                  <a:pt x="591186" y="273460"/>
                  <a:pt x="592586" y="272601"/>
                </a:cubicBezTo>
                <a:cubicBezTo>
                  <a:pt x="593747" y="271893"/>
                  <a:pt x="594674" y="270191"/>
                  <a:pt x="595433" y="269365"/>
                </a:cubicBezTo>
                <a:cubicBezTo>
                  <a:pt x="596680" y="267984"/>
                  <a:pt x="597489" y="267310"/>
                  <a:pt x="597860" y="265557"/>
                </a:cubicBezTo>
                <a:cubicBezTo>
                  <a:pt x="597877" y="265439"/>
                  <a:pt x="597910" y="265338"/>
                  <a:pt x="597927" y="265220"/>
                </a:cubicBezTo>
                <a:cubicBezTo>
                  <a:pt x="597927" y="265052"/>
                  <a:pt x="597927" y="264883"/>
                  <a:pt x="597927" y="264732"/>
                </a:cubicBezTo>
                <a:cubicBezTo>
                  <a:pt x="597927" y="264125"/>
                  <a:pt x="597792" y="263552"/>
                  <a:pt x="598146" y="263030"/>
                </a:cubicBezTo>
                <a:cubicBezTo>
                  <a:pt x="598753" y="262137"/>
                  <a:pt x="600017" y="262255"/>
                  <a:pt x="600859" y="261749"/>
                </a:cubicBezTo>
                <a:cubicBezTo>
                  <a:pt x="601921" y="261109"/>
                  <a:pt x="602863" y="260317"/>
                  <a:pt x="604009" y="259710"/>
                </a:cubicBezTo>
                <a:cubicBezTo>
                  <a:pt x="607699" y="257722"/>
                  <a:pt x="612300" y="255616"/>
                  <a:pt x="611946" y="250830"/>
                </a:cubicBezTo>
                <a:cubicBezTo>
                  <a:pt x="611373" y="250813"/>
                  <a:pt x="610901" y="250493"/>
                  <a:pt x="610345" y="250409"/>
                </a:cubicBezTo>
                <a:cubicBezTo>
                  <a:pt x="611491" y="249600"/>
                  <a:pt x="613278" y="247359"/>
                  <a:pt x="613176" y="245859"/>
                </a:cubicBezTo>
                <a:cubicBezTo>
                  <a:pt x="613075" y="245842"/>
                  <a:pt x="612957" y="245826"/>
                  <a:pt x="612839" y="245792"/>
                </a:cubicBezTo>
                <a:cubicBezTo>
                  <a:pt x="613075" y="244124"/>
                  <a:pt x="615366" y="244865"/>
                  <a:pt x="616193" y="243568"/>
                </a:cubicBezTo>
                <a:cubicBezTo>
                  <a:pt x="617051" y="242203"/>
                  <a:pt x="615686" y="241091"/>
                  <a:pt x="615350" y="240467"/>
                </a:cubicBezTo>
                <a:cubicBezTo>
                  <a:pt x="614962" y="239760"/>
                  <a:pt x="614170" y="240198"/>
                  <a:pt x="614490" y="238799"/>
                </a:cubicBezTo>
                <a:cubicBezTo>
                  <a:pt x="614675" y="238024"/>
                  <a:pt x="615485" y="237569"/>
                  <a:pt x="616125" y="237165"/>
                </a:cubicBezTo>
                <a:cubicBezTo>
                  <a:pt x="617051" y="236609"/>
                  <a:pt x="618585" y="236154"/>
                  <a:pt x="619579" y="235715"/>
                </a:cubicBezTo>
                <a:cubicBezTo>
                  <a:pt x="622983" y="234182"/>
                  <a:pt x="624146" y="231874"/>
                  <a:pt x="626724" y="229734"/>
                </a:cubicBezTo>
                <a:cubicBezTo>
                  <a:pt x="628965" y="227880"/>
                  <a:pt x="630987" y="225369"/>
                  <a:pt x="630852" y="222100"/>
                </a:cubicBezTo>
                <a:cubicBezTo>
                  <a:pt x="631745" y="221780"/>
                  <a:pt x="633514" y="221511"/>
                  <a:pt x="634491" y="221831"/>
                </a:cubicBezTo>
                <a:cubicBezTo>
                  <a:pt x="635856" y="222252"/>
                  <a:pt x="635588" y="222724"/>
                  <a:pt x="636464" y="223802"/>
                </a:cubicBezTo>
                <a:cubicBezTo>
                  <a:pt x="638165" y="225875"/>
                  <a:pt x="639278" y="224746"/>
                  <a:pt x="641484" y="224325"/>
                </a:cubicBezTo>
                <a:cubicBezTo>
                  <a:pt x="642040" y="224224"/>
                  <a:pt x="643473" y="223920"/>
                  <a:pt x="643894" y="223937"/>
                </a:cubicBezTo>
                <a:cubicBezTo>
                  <a:pt x="645764" y="224038"/>
                  <a:pt x="644989" y="224240"/>
                  <a:pt x="646084" y="225353"/>
                </a:cubicBezTo>
                <a:cubicBezTo>
                  <a:pt x="646809" y="226077"/>
                  <a:pt x="647820" y="226717"/>
                  <a:pt x="648865" y="226616"/>
                </a:cubicBezTo>
                <a:cubicBezTo>
                  <a:pt x="649134" y="226583"/>
                  <a:pt x="649404" y="226515"/>
                  <a:pt x="649673" y="226380"/>
                </a:cubicBezTo>
                <a:cubicBezTo>
                  <a:pt x="650010" y="226212"/>
                  <a:pt x="650364" y="225942"/>
                  <a:pt x="650685" y="225555"/>
                </a:cubicBezTo>
                <a:cubicBezTo>
                  <a:pt x="650802" y="225605"/>
                  <a:pt x="650904" y="225656"/>
                  <a:pt x="651021" y="225706"/>
                </a:cubicBezTo>
                <a:cubicBezTo>
                  <a:pt x="651106" y="225504"/>
                  <a:pt x="651190" y="225302"/>
                  <a:pt x="651308" y="225117"/>
                </a:cubicBezTo>
                <a:cubicBezTo>
                  <a:pt x="651948" y="224139"/>
                  <a:pt x="652808" y="224224"/>
                  <a:pt x="653903" y="224021"/>
                </a:cubicBezTo>
                <a:cubicBezTo>
                  <a:pt x="655874" y="223668"/>
                  <a:pt x="655874" y="223213"/>
                  <a:pt x="656649" y="221662"/>
                </a:cubicBezTo>
                <a:cubicBezTo>
                  <a:pt x="657340" y="220247"/>
                  <a:pt x="659059" y="219876"/>
                  <a:pt x="660458" y="219388"/>
                </a:cubicBezTo>
                <a:cubicBezTo>
                  <a:pt x="661654" y="218949"/>
                  <a:pt x="662901" y="218949"/>
                  <a:pt x="664132" y="218646"/>
                </a:cubicBezTo>
                <a:cubicBezTo>
                  <a:pt x="664958" y="218427"/>
                  <a:pt x="665581" y="218275"/>
                  <a:pt x="666424" y="218377"/>
                </a:cubicBezTo>
                <a:cubicBezTo>
                  <a:pt x="668176" y="218596"/>
                  <a:pt x="668665" y="218124"/>
                  <a:pt x="670266" y="217130"/>
                </a:cubicBezTo>
                <a:cubicBezTo>
                  <a:pt x="672001" y="216051"/>
                  <a:pt x="672321" y="216978"/>
                  <a:pt x="674192" y="216978"/>
                </a:cubicBezTo>
                <a:cubicBezTo>
                  <a:pt x="674967" y="216978"/>
                  <a:pt x="675641" y="216523"/>
                  <a:pt x="676399" y="216439"/>
                </a:cubicBezTo>
                <a:cubicBezTo>
                  <a:pt x="677022" y="216371"/>
                  <a:pt x="678336" y="216203"/>
                  <a:pt x="678875" y="216355"/>
                </a:cubicBezTo>
                <a:cubicBezTo>
                  <a:pt x="679667" y="216590"/>
                  <a:pt x="679145" y="216708"/>
                  <a:pt x="679751" y="217146"/>
                </a:cubicBezTo>
                <a:cubicBezTo>
                  <a:pt x="680274" y="217534"/>
                  <a:pt x="681505" y="217618"/>
                  <a:pt x="682263" y="217753"/>
                </a:cubicBezTo>
                <a:cubicBezTo>
                  <a:pt x="683274" y="217955"/>
                  <a:pt x="683695" y="218056"/>
                  <a:pt x="683830" y="216978"/>
                </a:cubicBezTo>
                <a:cubicBezTo>
                  <a:pt x="683847" y="216759"/>
                  <a:pt x="683611" y="216355"/>
                  <a:pt x="683628" y="216034"/>
                </a:cubicBezTo>
                <a:cubicBezTo>
                  <a:pt x="683645" y="215630"/>
                  <a:pt x="683965" y="215124"/>
                  <a:pt x="684049" y="214703"/>
                </a:cubicBezTo>
                <a:cubicBezTo>
                  <a:pt x="685633" y="215832"/>
                  <a:pt x="687252" y="215563"/>
                  <a:pt x="688968" y="216051"/>
                </a:cubicBezTo>
                <a:cubicBezTo>
                  <a:pt x="689508" y="216203"/>
                  <a:pt x="690469" y="217214"/>
                  <a:pt x="690182" y="215765"/>
                </a:cubicBezTo>
                <a:cubicBezTo>
                  <a:pt x="690047" y="214956"/>
                  <a:pt x="688986" y="214922"/>
                  <a:pt x="690182" y="214568"/>
                </a:cubicBezTo>
                <a:cubicBezTo>
                  <a:pt x="692373" y="213928"/>
                  <a:pt x="693030" y="217012"/>
                  <a:pt x="694648" y="217231"/>
                </a:cubicBezTo>
                <a:cubicBezTo>
                  <a:pt x="694714" y="217248"/>
                  <a:pt x="694798" y="217248"/>
                  <a:pt x="694866" y="217248"/>
                </a:cubicBezTo>
                <a:cubicBezTo>
                  <a:pt x="695068" y="217248"/>
                  <a:pt x="695271" y="217214"/>
                  <a:pt x="695506" y="217113"/>
                </a:cubicBezTo>
                <a:cubicBezTo>
                  <a:pt x="696601" y="216641"/>
                  <a:pt x="696518" y="214973"/>
                  <a:pt x="697159" y="214063"/>
                </a:cubicBezTo>
                <a:cubicBezTo>
                  <a:pt x="698203" y="212513"/>
                  <a:pt x="698776" y="213827"/>
                  <a:pt x="700208" y="213945"/>
                </a:cubicBezTo>
                <a:cubicBezTo>
                  <a:pt x="700832" y="213996"/>
                  <a:pt x="701995" y="213338"/>
                  <a:pt x="702618" y="214164"/>
                </a:cubicBezTo>
                <a:cubicBezTo>
                  <a:pt x="703039" y="214720"/>
                  <a:pt x="702113" y="216388"/>
                  <a:pt x="703510" y="216220"/>
                </a:cubicBezTo>
                <a:cubicBezTo>
                  <a:pt x="704235" y="216135"/>
                  <a:pt x="704286" y="215158"/>
                  <a:pt x="705162" y="215091"/>
                </a:cubicBezTo>
                <a:cubicBezTo>
                  <a:pt x="706156" y="215007"/>
                  <a:pt x="706510" y="215579"/>
                  <a:pt x="706510" y="216422"/>
                </a:cubicBezTo>
                <a:cubicBezTo>
                  <a:pt x="706494" y="218646"/>
                  <a:pt x="704488" y="218174"/>
                  <a:pt x="703392" y="219539"/>
                </a:cubicBezTo>
                <a:cubicBezTo>
                  <a:pt x="702702" y="220382"/>
                  <a:pt x="702937" y="220921"/>
                  <a:pt x="703680" y="221612"/>
                </a:cubicBezTo>
                <a:cubicBezTo>
                  <a:pt x="704892" y="222741"/>
                  <a:pt x="706156" y="223449"/>
                  <a:pt x="705803" y="225235"/>
                </a:cubicBezTo>
                <a:cubicBezTo>
                  <a:pt x="705600" y="226279"/>
                  <a:pt x="704808" y="228251"/>
                  <a:pt x="704202" y="229093"/>
                </a:cubicBezTo>
                <a:cubicBezTo>
                  <a:pt x="703813" y="229616"/>
                  <a:pt x="702718" y="229852"/>
                  <a:pt x="702483" y="230408"/>
                </a:cubicBezTo>
                <a:cubicBezTo>
                  <a:pt x="702230" y="230981"/>
                  <a:pt x="702820" y="232042"/>
                  <a:pt x="703123" y="232497"/>
                </a:cubicBezTo>
                <a:cubicBezTo>
                  <a:pt x="703426" y="232918"/>
                  <a:pt x="703696" y="233188"/>
                  <a:pt x="703966" y="233626"/>
                </a:cubicBezTo>
                <a:cubicBezTo>
                  <a:pt x="704219" y="234047"/>
                  <a:pt x="704286" y="234873"/>
                  <a:pt x="705011" y="234873"/>
                </a:cubicBezTo>
                <a:cubicBezTo>
                  <a:pt x="705634" y="234890"/>
                  <a:pt x="705836" y="233997"/>
                  <a:pt x="706290" y="233828"/>
                </a:cubicBezTo>
                <a:cubicBezTo>
                  <a:pt x="706745" y="233643"/>
                  <a:pt x="707975" y="233761"/>
                  <a:pt x="708363" y="234064"/>
                </a:cubicBezTo>
                <a:cubicBezTo>
                  <a:pt x="708616" y="234266"/>
                  <a:pt x="708734" y="234671"/>
                  <a:pt x="708852" y="235092"/>
                </a:cubicBezTo>
                <a:cubicBezTo>
                  <a:pt x="708970" y="235530"/>
                  <a:pt x="709104" y="235968"/>
                  <a:pt x="709425" y="236170"/>
                </a:cubicBezTo>
                <a:cubicBezTo>
                  <a:pt x="709458" y="236187"/>
                  <a:pt x="709509" y="236204"/>
                  <a:pt x="709542" y="236221"/>
                </a:cubicBezTo>
                <a:cubicBezTo>
                  <a:pt x="710233" y="236507"/>
                  <a:pt x="711935" y="236204"/>
                  <a:pt x="712592" y="236204"/>
                </a:cubicBezTo>
                <a:cubicBezTo>
                  <a:pt x="714277" y="236204"/>
                  <a:pt x="715322" y="237586"/>
                  <a:pt x="717159" y="237350"/>
                </a:cubicBezTo>
                <a:cubicBezTo>
                  <a:pt x="718237" y="237198"/>
                  <a:pt x="720141" y="235513"/>
                  <a:pt x="721152" y="236103"/>
                </a:cubicBezTo>
                <a:cubicBezTo>
                  <a:pt x="722012" y="236609"/>
                  <a:pt x="722231" y="238277"/>
                  <a:pt x="723377" y="238782"/>
                </a:cubicBezTo>
                <a:cubicBezTo>
                  <a:pt x="724101" y="239102"/>
                  <a:pt x="725112" y="238816"/>
                  <a:pt x="725837" y="239288"/>
                </a:cubicBezTo>
                <a:cubicBezTo>
                  <a:pt x="726342" y="239625"/>
                  <a:pt x="726511" y="240231"/>
                  <a:pt x="726797" y="240787"/>
                </a:cubicBezTo>
                <a:cubicBezTo>
                  <a:pt x="727673" y="242523"/>
                  <a:pt x="729544" y="242557"/>
                  <a:pt x="730723" y="243719"/>
                </a:cubicBezTo>
                <a:cubicBezTo>
                  <a:pt x="731751" y="244747"/>
                  <a:pt x="732728" y="245691"/>
                  <a:pt x="734043" y="246247"/>
                </a:cubicBezTo>
                <a:cubicBezTo>
                  <a:pt x="735913" y="247073"/>
                  <a:pt x="738053" y="247662"/>
                  <a:pt x="740025" y="248235"/>
                </a:cubicBezTo>
                <a:cubicBezTo>
                  <a:pt x="740193" y="248673"/>
                  <a:pt x="740378" y="249111"/>
                  <a:pt x="740564" y="249566"/>
                </a:cubicBezTo>
                <a:cubicBezTo>
                  <a:pt x="742569" y="250392"/>
                  <a:pt x="745282" y="250527"/>
                  <a:pt x="746023" y="247949"/>
                </a:cubicBezTo>
                <a:cubicBezTo>
                  <a:pt x="746495" y="246281"/>
                  <a:pt x="745383" y="244023"/>
                  <a:pt x="746411" y="242456"/>
                </a:cubicBezTo>
                <a:cubicBezTo>
                  <a:pt x="746815" y="241832"/>
                  <a:pt x="747927" y="241714"/>
                  <a:pt x="748467" y="241141"/>
                </a:cubicBezTo>
                <a:cubicBezTo>
                  <a:pt x="749006" y="240568"/>
                  <a:pt x="749107" y="239844"/>
                  <a:pt x="749714" y="239288"/>
                </a:cubicBezTo>
                <a:cubicBezTo>
                  <a:pt x="751432" y="237721"/>
                  <a:pt x="754785" y="237384"/>
                  <a:pt x="756892" y="238041"/>
                </a:cubicBezTo>
                <a:cubicBezTo>
                  <a:pt x="757953" y="238361"/>
                  <a:pt x="759369" y="238546"/>
                  <a:pt x="760093" y="239355"/>
                </a:cubicBezTo>
                <a:cubicBezTo>
                  <a:pt x="760531" y="239844"/>
                  <a:pt x="760548" y="240771"/>
                  <a:pt x="761205" y="241141"/>
                </a:cubicBezTo>
                <a:cubicBezTo>
                  <a:pt x="761643" y="241394"/>
                  <a:pt x="762351" y="241226"/>
                  <a:pt x="762823" y="241343"/>
                </a:cubicBezTo>
                <a:cubicBezTo>
                  <a:pt x="763800" y="241579"/>
                  <a:pt x="765822" y="241832"/>
                  <a:pt x="766648" y="242270"/>
                </a:cubicBezTo>
                <a:cubicBezTo>
                  <a:pt x="767760" y="242860"/>
                  <a:pt x="768080" y="243989"/>
                  <a:pt x="769277" y="244427"/>
                </a:cubicBezTo>
                <a:cubicBezTo>
                  <a:pt x="769496" y="244511"/>
                  <a:pt x="769748" y="244562"/>
                  <a:pt x="770035" y="244596"/>
                </a:cubicBezTo>
                <a:lnTo>
                  <a:pt x="770102" y="244596"/>
                </a:lnTo>
                <a:cubicBezTo>
                  <a:pt x="771703" y="244747"/>
                  <a:pt x="773236" y="244697"/>
                  <a:pt x="774837" y="244966"/>
                </a:cubicBezTo>
                <a:cubicBezTo>
                  <a:pt x="776556" y="245253"/>
                  <a:pt x="778325" y="244983"/>
                  <a:pt x="779926" y="245573"/>
                </a:cubicBezTo>
                <a:cubicBezTo>
                  <a:pt x="779926" y="245927"/>
                  <a:pt x="780263" y="246314"/>
                  <a:pt x="780263" y="246668"/>
                </a:cubicBezTo>
                <a:cubicBezTo>
                  <a:pt x="783144" y="246702"/>
                  <a:pt x="786312" y="249752"/>
                  <a:pt x="788772" y="247982"/>
                </a:cubicBezTo>
                <a:cubicBezTo>
                  <a:pt x="789177" y="247696"/>
                  <a:pt x="789194" y="247292"/>
                  <a:pt x="789682" y="247073"/>
                </a:cubicBezTo>
                <a:cubicBezTo>
                  <a:pt x="790205" y="246837"/>
                  <a:pt x="790963" y="247308"/>
                  <a:pt x="791502" y="247005"/>
                </a:cubicBezTo>
                <a:cubicBezTo>
                  <a:pt x="792631" y="246399"/>
                  <a:pt x="791806" y="245775"/>
                  <a:pt x="792446" y="245017"/>
                </a:cubicBezTo>
                <a:cubicBezTo>
                  <a:pt x="792766" y="244646"/>
                  <a:pt x="794619" y="244275"/>
                  <a:pt x="795108" y="244242"/>
                </a:cubicBezTo>
                <a:cubicBezTo>
                  <a:pt x="796187" y="244157"/>
                  <a:pt x="796608" y="244916"/>
                  <a:pt x="797518" y="244983"/>
                </a:cubicBezTo>
                <a:cubicBezTo>
                  <a:pt x="798225" y="245034"/>
                  <a:pt x="798579" y="244360"/>
                  <a:pt x="799338" y="244478"/>
                </a:cubicBezTo>
                <a:cubicBezTo>
                  <a:pt x="800854" y="244714"/>
                  <a:pt x="800012" y="246045"/>
                  <a:pt x="800804" y="246820"/>
                </a:cubicBezTo>
                <a:cubicBezTo>
                  <a:pt x="801090" y="246533"/>
                  <a:pt x="801107" y="246078"/>
                  <a:pt x="800955" y="245573"/>
                </a:cubicBezTo>
                <a:cubicBezTo>
                  <a:pt x="803129" y="246180"/>
                  <a:pt x="804005" y="247865"/>
                  <a:pt x="806533" y="247376"/>
                </a:cubicBezTo>
                <a:cubicBezTo>
                  <a:pt x="807577" y="247174"/>
                  <a:pt x="808656" y="246820"/>
                  <a:pt x="809700" y="246567"/>
                </a:cubicBezTo>
                <a:cubicBezTo>
                  <a:pt x="809802" y="246483"/>
                  <a:pt x="809886" y="246415"/>
                  <a:pt x="809970" y="246331"/>
                </a:cubicBezTo>
                <a:cubicBezTo>
                  <a:pt x="810206" y="246129"/>
                  <a:pt x="810425" y="245944"/>
                  <a:pt x="810627" y="245741"/>
                </a:cubicBezTo>
                <a:cubicBezTo>
                  <a:pt x="810796" y="245590"/>
                  <a:pt x="810964" y="245438"/>
                  <a:pt x="811099" y="245286"/>
                </a:cubicBezTo>
                <a:cubicBezTo>
                  <a:pt x="812026" y="244360"/>
                  <a:pt x="812919" y="243332"/>
                  <a:pt x="813273" y="242102"/>
                </a:cubicBezTo>
                <a:cubicBezTo>
                  <a:pt x="813424" y="241546"/>
                  <a:pt x="813610" y="240973"/>
                  <a:pt x="813643" y="240400"/>
                </a:cubicBezTo>
                <a:cubicBezTo>
                  <a:pt x="813677" y="239642"/>
                  <a:pt x="813559" y="238866"/>
                  <a:pt x="813694" y="238108"/>
                </a:cubicBezTo>
                <a:cubicBezTo>
                  <a:pt x="813745" y="237805"/>
                  <a:pt x="813829" y="237502"/>
                  <a:pt x="813896" y="237198"/>
                </a:cubicBezTo>
                <a:cubicBezTo>
                  <a:pt x="813947" y="236929"/>
                  <a:pt x="814014" y="236659"/>
                  <a:pt x="814082" y="236389"/>
                </a:cubicBezTo>
                <a:cubicBezTo>
                  <a:pt x="814486" y="234806"/>
                  <a:pt x="815059" y="233289"/>
                  <a:pt x="815564" y="231739"/>
                </a:cubicBezTo>
                <a:cubicBezTo>
                  <a:pt x="815750" y="231183"/>
                  <a:pt x="815531" y="230307"/>
                  <a:pt x="815834" y="229852"/>
                </a:cubicBezTo>
                <a:cubicBezTo>
                  <a:pt x="816272" y="229228"/>
                  <a:pt x="817030" y="229565"/>
                  <a:pt x="817182" y="228857"/>
                </a:cubicBezTo>
                <a:cubicBezTo>
                  <a:pt x="817199" y="228756"/>
                  <a:pt x="817216" y="228622"/>
                  <a:pt x="817216" y="228453"/>
                </a:cubicBezTo>
                <a:cubicBezTo>
                  <a:pt x="817199" y="228301"/>
                  <a:pt x="817165" y="228183"/>
                  <a:pt x="817131" y="228065"/>
                </a:cubicBezTo>
                <a:cubicBezTo>
                  <a:pt x="817014" y="227661"/>
                  <a:pt x="816778" y="227290"/>
                  <a:pt x="816693" y="226852"/>
                </a:cubicBezTo>
                <a:cubicBezTo>
                  <a:pt x="816609" y="226431"/>
                  <a:pt x="816626" y="225976"/>
                  <a:pt x="816710" y="225555"/>
                </a:cubicBezTo>
                <a:cubicBezTo>
                  <a:pt x="816828" y="224931"/>
                  <a:pt x="816929" y="224881"/>
                  <a:pt x="816255" y="224460"/>
                </a:cubicBezTo>
                <a:cubicBezTo>
                  <a:pt x="815682" y="224106"/>
                  <a:pt x="815548" y="224005"/>
                  <a:pt x="815413" y="223314"/>
                </a:cubicBezTo>
                <a:cubicBezTo>
                  <a:pt x="815312" y="222808"/>
                  <a:pt x="815480" y="222387"/>
                  <a:pt x="815665" y="221999"/>
                </a:cubicBezTo>
                <a:cubicBezTo>
                  <a:pt x="815783" y="221730"/>
                  <a:pt x="815901" y="221477"/>
                  <a:pt x="815969" y="221224"/>
                </a:cubicBezTo>
                <a:cubicBezTo>
                  <a:pt x="816036" y="220955"/>
                  <a:pt x="816053" y="220685"/>
                  <a:pt x="815935" y="220382"/>
                </a:cubicBezTo>
                <a:cubicBezTo>
                  <a:pt x="815665" y="219708"/>
                  <a:pt x="815564" y="219185"/>
                  <a:pt x="816171" y="218663"/>
                </a:cubicBezTo>
                <a:cubicBezTo>
                  <a:pt x="816727" y="218191"/>
                  <a:pt x="817384" y="217888"/>
                  <a:pt x="817199" y="217012"/>
                </a:cubicBezTo>
                <a:cubicBezTo>
                  <a:pt x="817064" y="216371"/>
                  <a:pt x="816542" y="215849"/>
                  <a:pt x="815851" y="215967"/>
                </a:cubicBezTo>
                <a:cubicBezTo>
                  <a:pt x="815093" y="216085"/>
                  <a:pt x="814722" y="216742"/>
                  <a:pt x="814452" y="217382"/>
                </a:cubicBezTo>
                <a:cubicBezTo>
                  <a:pt x="813997" y="218444"/>
                  <a:pt x="813492" y="218865"/>
                  <a:pt x="812279" y="218073"/>
                </a:cubicBezTo>
                <a:cubicBezTo>
                  <a:pt x="811520" y="217568"/>
                  <a:pt x="811183" y="217029"/>
                  <a:pt x="810206" y="217012"/>
                </a:cubicBezTo>
                <a:cubicBezTo>
                  <a:pt x="809448" y="216995"/>
                  <a:pt x="809532" y="217180"/>
                  <a:pt x="809161" y="217686"/>
                </a:cubicBezTo>
                <a:cubicBezTo>
                  <a:pt x="808774" y="218191"/>
                  <a:pt x="808117" y="218174"/>
                  <a:pt x="807662" y="218612"/>
                </a:cubicBezTo>
                <a:cubicBezTo>
                  <a:pt x="807325" y="218949"/>
                  <a:pt x="807156" y="219506"/>
                  <a:pt x="806802" y="219809"/>
                </a:cubicBezTo>
                <a:cubicBezTo>
                  <a:pt x="806566" y="220028"/>
                  <a:pt x="806196" y="220028"/>
                  <a:pt x="805875" y="220095"/>
                </a:cubicBezTo>
                <a:cubicBezTo>
                  <a:pt x="804797" y="220314"/>
                  <a:pt x="803938" y="220466"/>
                  <a:pt x="802876" y="220550"/>
                </a:cubicBezTo>
                <a:cubicBezTo>
                  <a:pt x="802253" y="220584"/>
                  <a:pt x="801494" y="220769"/>
                  <a:pt x="800888" y="220584"/>
                </a:cubicBezTo>
                <a:cubicBezTo>
                  <a:pt x="800146" y="220365"/>
                  <a:pt x="799860" y="219522"/>
                  <a:pt x="799456" y="218949"/>
                </a:cubicBezTo>
                <a:cubicBezTo>
                  <a:pt x="798916" y="218174"/>
                  <a:pt x="798259" y="217601"/>
                  <a:pt x="797248" y="217635"/>
                </a:cubicBezTo>
                <a:cubicBezTo>
                  <a:pt x="796642" y="217635"/>
                  <a:pt x="796136" y="217905"/>
                  <a:pt x="795631" y="217618"/>
                </a:cubicBezTo>
                <a:cubicBezTo>
                  <a:pt x="795344" y="217450"/>
                  <a:pt x="795142" y="217079"/>
                  <a:pt x="794872" y="216911"/>
                </a:cubicBezTo>
                <a:cubicBezTo>
                  <a:pt x="794249" y="216489"/>
                  <a:pt x="793356" y="216439"/>
                  <a:pt x="792597" y="216439"/>
                </a:cubicBezTo>
                <a:cubicBezTo>
                  <a:pt x="792513" y="216826"/>
                  <a:pt x="792496" y="217248"/>
                  <a:pt x="792513" y="217635"/>
                </a:cubicBezTo>
                <a:cubicBezTo>
                  <a:pt x="792547" y="218174"/>
                  <a:pt x="792530" y="218326"/>
                  <a:pt x="792260" y="218781"/>
                </a:cubicBezTo>
                <a:cubicBezTo>
                  <a:pt x="792041" y="219169"/>
                  <a:pt x="792092" y="219438"/>
                  <a:pt x="792041" y="219893"/>
                </a:cubicBezTo>
                <a:cubicBezTo>
                  <a:pt x="791452" y="219927"/>
                  <a:pt x="790845" y="219944"/>
                  <a:pt x="790289" y="219792"/>
                </a:cubicBezTo>
                <a:cubicBezTo>
                  <a:pt x="789682" y="219607"/>
                  <a:pt x="789362" y="219573"/>
                  <a:pt x="788772" y="219893"/>
                </a:cubicBezTo>
                <a:cubicBezTo>
                  <a:pt x="787559" y="220517"/>
                  <a:pt x="786767" y="219674"/>
                  <a:pt x="786413" y="218528"/>
                </a:cubicBezTo>
                <a:cubicBezTo>
                  <a:pt x="786194" y="217804"/>
                  <a:pt x="785723" y="217905"/>
                  <a:pt x="785099" y="217635"/>
                </a:cubicBezTo>
                <a:cubicBezTo>
                  <a:pt x="784509" y="217382"/>
                  <a:pt x="784290" y="216860"/>
                  <a:pt x="783566" y="216860"/>
                </a:cubicBezTo>
                <a:cubicBezTo>
                  <a:pt x="782841" y="216843"/>
                  <a:pt x="782420" y="216944"/>
                  <a:pt x="781847" y="217366"/>
                </a:cubicBezTo>
                <a:cubicBezTo>
                  <a:pt x="781089" y="217922"/>
                  <a:pt x="780752" y="217585"/>
                  <a:pt x="780095" y="217012"/>
                </a:cubicBezTo>
                <a:cubicBezTo>
                  <a:pt x="779522" y="216523"/>
                  <a:pt x="778629" y="217382"/>
                  <a:pt x="778292" y="216759"/>
                </a:cubicBezTo>
                <a:cubicBezTo>
                  <a:pt x="777685" y="215647"/>
                  <a:pt x="780701" y="215849"/>
                  <a:pt x="781257" y="215596"/>
                </a:cubicBezTo>
                <a:cubicBezTo>
                  <a:pt x="780516" y="215428"/>
                  <a:pt x="780162" y="215226"/>
                  <a:pt x="779488" y="215461"/>
                </a:cubicBezTo>
                <a:cubicBezTo>
                  <a:pt x="779084" y="215596"/>
                  <a:pt x="778426" y="215866"/>
                  <a:pt x="778005" y="215815"/>
                </a:cubicBezTo>
                <a:cubicBezTo>
                  <a:pt x="777736" y="215798"/>
                  <a:pt x="777264" y="215495"/>
                  <a:pt x="777348" y="215124"/>
                </a:cubicBezTo>
                <a:cubicBezTo>
                  <a:pt x="777432" y="214821"/>
                  <a:pt x="778039" y="214754"/>
                  <a:pt x="778325" y="214720"/>
                </a:cubicBezTo>
                <a:cubicBezTo>
                  <a:pt x="778527" y="214333"/>
                  <a:pt x="778241" y="214147"/>
                  <a:pt x="777921" y="213945"/>
                </a:cubicBezTo>
                <a:cubicBezTo>
                  <a:pt x="777786" y="213861"/>
                  <a:pt x="777634" y="213945"/>
                  <a:pt x="777516" y="213844"/>
                </a:cubicBezTo>
                <a:cubicBezTo>
                  <a:pt x="777247" y="213591"/>
                  <a:pt x="777314" y="213102"/>
                  <a:pt x="777247" y="212782"/>
                </a:cubicBezTo>
                <a:cubicBezTo>
                  <a:pt x="777196" y="212462"/>
                  <a:pt x="776927" y="212193"/>
                  <a:pt x="776893" y="211923"/>
                </a:cubicBezTo>
                <a:cubicBezTo>
                  <a:pt x="776859" y="211485"/>
                  <a:pt x="777314" y="211417"/>
                  <a:pt x="777483" y="211131"/>
                </a:cubicBezTo>
                <a:cubicBezTo>
                  <a:pt x="776994" y="210743"/>
                  <a:pt x="776337" y="210474"/>
                  <a:pt x="775781" y="210187"/>
                </a:cubicBezTo>
                <a:cubicBezTo>
                  <a:pt x="775343" y="209951"/>
                  <a:pt x="775006" y="209648"/>
                  <a:pt x="774618" y="209395"/>
                </a:cubicBezTo>
                <a:cubicBezTo>
                  <a:pt x="774568" y="209345"/>
                  <a:pt x="774585" y="209176"/>
                  <a:pt x="774500" y="209143"/>
                </a:cubicBezTo>
                <a:cubicBezTo>
                  <a:pt x="774298" y="209058"/>
                  <a:pt x="773927" y="209244"/>
                  <a:pt x="773691" y="209193"/>
                </a:cubicBezTo>
                <a:cubicBezTo>
                  <a:pt x="773068" y="209075"/>
                  <a:pt x="772900" y="208435"/>
                  <a:pt x="772916" y="207795"/>
                </a:cubicBezTo>
                <a:cubicBezTo>
                  <a:pt x="772916" y="207559"/>
                  <a:pt x="772916" y="206952"/>
                  <a:pt x="773119" y="206834"/>
                </a:cubicBezTo>
                <a:cubicBezTo>
                  <a:pt x="773422" y="206649"/>
                  <a:pt x="773860" y="206986"/>
                  <a:pt x="774012" y="207205"/>
                </a:cubicBezTo>
                <a:cubicBezTo>
                  <a:pt x="774113" y="207340"/>
                  <a:pt x="774045" y="207626"/>
                  <a:pt x="774214" y="207744"/>
                </a:cubicBezTo>
                <a:cubicBezTo>
                  <a:pt x="774365" y="207862"/>
                  <a:pt x="774635" y="207778"/>
                  <a:pt x="774820" y="207845"/>
                </a:cubicBezTo>
                <a:cubicBezTo>
                  <a:pt x="775124" y="207963"/>
                  <a:pt x="775798" y="208536"/>
                  <a:pt x="775916" y="207845"/>
                </a:cubicBezTo>
                <a:cubicBezTo>
                  <a:pt x="776000" y="207222"/>
                  <a:pt x="775039" y="207239"/>
                  <a:pt x="775023" y="206682"/>
                </a:cubicBezTo>
                <a:cubicBezTo>
                  <a:pt x="774989" y="205756"/>
                  <a:pt x="775933" y="206295"/>
                  <a:pt x="776067" y="205722"/>
                </a:cubicBezTo>
                <a:cubicBezTo>
                  <a:pt x="775747" y="205419"/>
                  <a:pt x="775107" y="205301"/>
                  <a:pt x="774669" y="205301"/>
                </a:cubicBezTo>
                <a:cubicBezTo>
                  <a:pt x="774635" y="204694"/>
                  <a:pt x="774669" y="204458"/>
                  <a:pt x="775242" y="204172"/>
                </a:cubicBezTo>
                <a:cubicBezTo>
                  <a:pt x="774938" y="203885"/>
                  <a:pt x="774517" y="203531"/>
                  <a:pt x="774686" y="203060"/>
                </a:cubicBezTo>
                <a:cubicBezTo>
                  <a:pt x="774837" y="202655"/>
                  <a:pt x="775377" y="202706"/>
                  <a:pt x="775478" y="202268"/>
                </a:cubicBezTo>
                <a:cubicBezTo>
                  <a:pt x="774686" y="201594"/>
                  <a:pt x="774517" y="201796"/>
                  <a:pt x="773742" y="201964"/>
                </a:cubicBezTo>
                <a:cubicBezTo>
                  <a:pt x="773338" y="202049"/>
                  <a:pt x="772815" y="201981"/>
                  <a:pt x="772529" y="201661"/>
                </a:cubicBezTo>
                <a:cubicBezTo>
                  <a:pt x="772293" y="201408"/>
                  <a:pt x="772175" y="200768"/>
                  <a:pt x="772175" y="200347"/>
                </a:cubicBezTo>
                <a:cubicBezTo>
                  <a:pt x="772197" y="200359"/>
                  <a:pt x="772209" y="200364"/>
                  <a:pt x="772209" y="200364"/>
                </a:cubicBezTo>
                <a:cubicBezTo>
                  <a:pt x="772192" y="200077"/>
                  <a:pt x="772074" y="199706"/>
                  <a:pt x="772411" y="199656"/>
                </a:cubicBezTo>
                <a:cubicBezTo>
                  <a:pt x="772562" y="199622"/>
                  <a:pt x="772714" y="199740"/>
                  <a:pt x="772883" y="199690"/>
                </a:cubicBezTo>
                <a:cubicBezTo>
                  <a:pt x="773001" y="199656"/>
                  <a:pt x="773119" y="199572"/>
                  <a:pt x="773220" y="199504"/>
                </a:cubicBezTo>
                <a:cubicBezTo>
                  <a:pt x="773506" y="199302"/>
                  <a:pt x="773540" y="198965"/>
                  <a:pt x="773725" y="198712"/>
                </a:cubicBezTo>
                <a:cubicBezTo>
                  <a:pt x="773995" y="198342"/>
                  <a:pt x="774264" y="198207"/>
                  <a:pt x="774702" y="198190"/>
                </a:cubicBezTo>
                <a:cubicBezTo>
                  <a:pt x="775073" y="198190"/>
                  <a:pt x="775377" y="198055"/>
                  <a:pt x="775646" y="197853"/>
                </a:cubicBezTo>
                <a:cubicBezTo>
                  <a:pt x="775798" y="197735"/>
                  <a:pt x="775933" y="197634"/>
                  <a:pt x="776135" y="197651"/>
                </a:cubicBezTo>
                <a:cubicBezTo>
                  <a:pt x="776270" y="197668"/>
                  <a:pt x="776421" y="197786"/>
                  <a:pt x="776539" y="197752"/>
                </a:cubicBezTo>
                <a:cubicBezTo>
                  <a:pt x="776741" y="197701"/>
                  <a:pt x="776741" y="197465"/>
                  <a:pt x="776960" y="197449"/>
                </a:cubicBezTo>
                <a:cubicBezTo>
                  <a:pt x="777129" y="197415"/>
                  <a:pt x="777230" y="197533"/>
                  <a:pt x="777314" y="197684"/>
                </a:cubicBezTo>
                <a:cubicBezTo>
                  <a:pt x="777449" y="197920"/>
                  <a:pt x="777382" y="198021"/>
                  <a:pt x="777668" y="198123"/>
                </a:cubicBezTo>
                <a:cubicBezTo>
                  <a:pt x="778005" y="198257"/>
                  <a:pt x="778275" y="198173"/>
                  <a:pt x="778595" y="198190"/>
                </a:cubicBezTo>
                <a:cubicBezTo>
                  <a:pt x="778848" y="198224"/>
                  <a:pt x="779050" y="198392"/>
                  <a:pt x="779168" y="198072"/>
                </a:cubicBezTo>
                <a:cubicBezTo>
                  <a:pt x="779235" y="197887"/>
                  <a:pt x="779033" y="197533"/>
                  <a:pt x="779168" y="197381"/>
                </a:cubicBezTo>
                <a:cubicBezTo>
                  <a:pt x="779336" y="197179"/>
                  <a:pt x="779842" y="197364"/>
                  <a:pt x="780010" y="197482"/>
                </a:cubicBezTo>
                <a:cubicBezTo>
                  <a:pt x="780314" y="197668"/>
                  <a:pt x="780398" y="197920"/>
                  <a:pt x="780314" y="198274"/>
                </a:cubicBezTo>
                <a:cubicBezTo>
                  <a:pt x="780971" y="198443"/>
                  <a:pt x="781577" y="198139"/>
                  <a:pt x="782201" y="198089"/>
                </a:cubicBezTo>
                <a:cubicBezTo>
                  <a:pt x="782723" y="198055"/>
                  <a:pt x="783279" y="198139"/>
                  <a:pt x="783802" y="198173"/>
                </a:cubicBezTo>
                <a:cubicBezTo>
                  <a:pt x="784105" y="198173"/>
                  <a:pt x="784476" y="198139"/>
                  <a:pt x="784307" y="197718"/>
                </a:cubicBezTo>
                <a:cubicBezTo>
                  <a:pt x="784189" y="197449"/>
                  <a:pt x="783616" y="197415"/>
                  <a:pt x="783684" y="197112"/>
                </a:cubicBezTo>
                <a:cubicBezTo>
                  <a:pt x="783751" y="196690"/>
                  <a:pt x="784846" y="196758"/>
                  <a:pt x="785150" y="196758"/>
                </a:cubicBezTo>
                <a:cubicBezTo>
                  <a:pt x="785925" y="196758"/>
                  <a:pt x="786717" y="196623"/>
                  <a:pt x="787492" y="196539"/>
                </a:cubicBezTo>
                <a:cubicBezTo>
                  <a:pt x="787627" y="196539"/>
                  <a:pt x="787795" y="196572"/>
                  <a:pt x="787879" y="196438"/>
                </a:cubicBezTo>
                <a:cubicBezTo>
                  <a:pt x="788233" y="195898"/>
                  <a:pt x="786835" y="195881"/>
                  <a:pt x="786599" y="195831"/>
                </a:cubicBezTo>
                <a:cubicBezTo>
                  <a:pt x="785942" y="195696"/>
                  <a:pt x="785369" y="195258"/>
                  <a:pt x="784728" y="195106"/>
                </a:cubicBezTo>
                <a:cubicBezTo>
                  <a:pt x="784341" y="195022"/>
                  <a:pt x="784189" y="194854"/>
                  <a:pt x="784240" y="194365"/>
                </a:cubicBezTo>
                <a:cubicBezTo>
                  <a:pt x="784257" y="194264"/>
                  <a:pt x="784257" y="194112"/>
                  <a:pt x="784324" y="194028"/>
                </a:cubicBezTo>
                <a:cubicBezTo>
                  <a:pt x="784358" y="193977"/>
                  <a:pt x="784408" y="193944"/>
                  <a:pt x="784476" y="193910"/>
                </a:cubicBezTo>
                <a:cubicBezTo>
                  <a:pt x="784695" y="193775"/>
                  <a:pt x="785284" y="193775"/>
                  <a:pt x="785554" y="193725"/>
                </a:cubicBezTo>
                <a:cubicBezTo>
                  <a:pt x="785874" y="193691"/>
                  <a:pt x="785891" y="193691"/>
                  <a:pt x="786127" y="193708"/>
                </a:cubicBezTo>
                <a:cubicBezTo>
                  <a:pt x="786582" y="193725"/>
                  <a:pt x="787003" y="193826"/>
                  <a:pt x="787441" y="193826"/>
                </a:cubicBezTo>
                <a:cubicBezTo>
                  <a:pt x="788048" y="193826"/>
                  <a:pt x="788654" y="193674"/>
                  <a:pt x="789261" y="193674"/>
                </a:cubicBezTo>
                <a:cubicBezTo>
                  <a:pt x="789632" y="193640"/>
                  <a:pt x="789986" y="193640"/>
                  <a:pt x="790339" y="193674"/>
                </a:cubicBezTo>
                <a:cubicBezTo>
                  <a:pt x="790660" y="193708"/>
                  <a:pt x="791266" y="193657"/>
                  <a:pt x="791536" y="193826"/>
                </a:cubicBezTo>
                <a:cubicBezTo>
                  <a:pt x="791654" y="193910"/>
                  <a:pt x="791671" y="194078"/>
                  <a:pt x="791738" y="194213"/>
                </a:cubicBezTo>
                <a:cubicBezTo>
                  <a:pt x="791822" y="194348"/>
                  <a:pt x="791923" y="194466"/>
                  <a:pt x="792025" y="194584"/>
                </a:cubicBezTo>
                <a:cubicBezTo>
                  <a:pt x="792412" y="194500"/>
                  <a:pt x="792783" y="194432"/>
                  <a:pt x="793002" y="194348"/>
                </a:cubicBezTo>
                <a:cubicBezTo>
                  <a:pt x="794080" y="193994"/>
                  <a:pt x="793962" y="193354"/>
                  <a:pt x="794249" y="192427"/>
                </a:cubicBezTo>
                <a:cubicBezTo>
                  <a:pt x="794990" y="192191"/>
                  <a:pt x="795513" y="192461"/>
                  <a:pt x="796254" y="192107"/>
                </a:cubicBezTo>
                <a:cubicBezTo>
                  <a:pt x="796776" y="191854"/>
                  <a:pt x="797383" y="191500"/>
                  <a:pt x="797804" y="191062"/>
                </a:cubicBezTo>
                <a:cubicBezTo>
                  <a:pt x="798327" y="190523"/>
                  <a:pt x="798495" y="190321"/>
                  <a:pt x="799304" y="190203"/>
                </a:cubicBezTo>
                <a:cubicBezTo>
                  <a:pt x="800045" y="190085"/>
                  <a:pt x="800921" y="190001"/>
                  <a:pt x="801680" y="189815"/>
                </a:cubicBezTo>
                <a:cubicBezTo>
                  <a:pt x="802674" y="189563"/>
                  <a:pt x="803146" y="189209"/>
                  <a:pt x="804140" y="189462"/>
                </a:cubicBezTo>
                <a:cubicBezTo>
                  <a:pt x="804949" y="189664"/>
                  <a:pt x="806836" y="190540"/>
                  <a:pt x="807678" y="190203"/>
                </a:cubicBezTo>
                <a:cubicBezTo>
                  <a:pt x="808251" y="189967"/>
                  <a:pt x="808285" y="189158"/>
                  <a:pt x="809144" y="189310"/>
                </a:cubicBezTo>
                <a:cubicBezTo>
                  <a:pt x="810054" y="189462"/>
                  <a:pt x="809835" y="190388"/>
                  <a:pt x="810307" y="190944"/>
                </a:cubicBezTo>
                <a:cubicBezTo>
                  <a:pt x="810526" y="191214"/>
                  <a:pt x="811318" y="191585"/>
                  <a:pt x="811672" y="191568"/>
                </a:cubicBezTo>
                <a:cubicBezTo>
                  <a:pt x="812295" y="191568"/>
                  <a:pt x="811908" y="191349"/>
                  <a:pt x="812329" y="190911"/>
                </a:cubicBezTo>
                <a:cubicBezTo>
                  <a:pt x="813239" y="189933"/>
                  <a:pt x="813913" y="192073"/>
                  <a:pt x="814419" y="192495"/>
                </a:cubicBezTo>
                <a:cubicBezTo>
                  <a:pt x="814975" y="192966"/>
                  <a:pt x="816390" y="194365"/>
                  <a:pt x="816946" y="193843"/>
                </a:cubicBezTo>
                <a:cubicBezTo>
                  <a:pt x="817249" y="193539"/>
                  <a:pt x="816980" y="193152"/>
                  <a:pt x="817502" y="193034"/>
                </a:cubicBezTo>
                <a:cubicBezTo>
                  <a:pt x="818008" y="192899"/>
                  <a:pt x="818581" y="193388"/>
                  <a:pt x="818918" y="193708"/>
                </a:cubicBezTo>
                <a:cubicBezTo>
                  <a:pt x="819288" y="194062"/>
                  <a:pt x="819423" y="194365"/>
                  <a:pt x="819979" y="194584"/>
                </a:cubicBezTo>
                <a:cubicBezTo>
                  <a:pt x="820518" y="194786"/>
                  <a:pt x="821058" y="194702"/>
                  <a:pt x="821597" y="194820"/>
                </a:cubicBezTo>
                <a:cubicBezTo>
                  <a:pt x="822136" y="194938"/>
                  <a:pt x="822608" y="195292"/>
                  <a:pt x="823147" y="195376"/>
                </a:cubicBezTo>
                <a:cubicBezTo>
                  <a:pt x="823821" y="195494"/>
                  <a:pt x="824040" y="195174"/>
                  <a:pt x="824697" y="195073"/>
                </a:cubicBezTo>
                <a:cubicBezTo>
                  <a:pt x="825371" y="194972"/>
                  <a:pt x="825843" y="195191"/>
                  <a:pt x="826416" y="194870"/>
                </a:cubicBezTo>
                <a:cubicBezTo>
                  <a:pt x="826551" y="194786"/>
                  <a:pt x="826517" y="194584"/>
                  <a:pt x="826702" y="194500"/>
                </a:cubicBezTo>
                <a:cubicBezTo>
                  <a:pt x="827107" y="194298"/>
                  <a:pt x="827882" y="194550"/>
                  <a:pt x="828286" y="194668"/>
                </a:cubicBezTo>
                <a:cubicBezTo>
                  <a:pt x="828826" y="194837"/>
                  <a:pt x="829230" y="195056"/>
                  <a:pt x="829786" y="195039"/>
                </a:cubicBezTo>
                <a:cubicBezTo>
                  <a:pt x="830797" y="195005"/>
                  <a:pt x="832364" y="195191"/>
                  <a:pt x="833207" y="194685"/>
                </a:cubicBezTo>
                <a:cubicBezTo>
                  <a:pt x="833628" y="194415"/>
                  <a:pt x="833914" y="193927"/>
                  <a:pt x="834403" y="193775"/>
                </a:cubicBezTo>
                <a:cubicBezTo>
                  <a:pt x="835077" y="193590"/>
                  <a:pt x="836071" y="193994"/>
                  <a:pt x="836678" y="193522"/>
                </a:cubicBezTo>
                <a:cubicBezTo>
                  <a:pt x="836947" y="193320"/>
                  <a:pt x="836964" y="193034"/>
                  <a:pt x="837032" y="192764"/>
                </a:cubicBezTo>
                <a:cubicBezTo>
                  <a:pt x="837048" y="192697"/>
                  <a:pt x="837065" y="192629"/>
                  <a:pt x="837099" y="192562"/>
                </a:cubicBezTo>
                <a:cubicBezTo>
                  <a:pt x="837166" y="192377"/>
                  <a:pt x="837268" y="192191"/>
                  <a:pt x="837385" y="192006"/>
                </a:cubicBezTo>
                <a:cubicBezTo>
                  <a:pt x="837739" y="191450"/>
                  <a:pt x="838211" y="190894"/>
                  <a:pt x="838295" y="190338"/>
                </a:cubicBezTo>
                <a:cubicBezTo>
                  <a:pt x="838397" y="189697"/>
                  <a:pt x="837975" y="189613"/>
                  <a:pt x="837621" y="189226"/>
                </a:cubicBezTo>
                <a:cubicBezTo>
                  <a:pt x="837082" y="188653"/>
                  <a:pt x="837116" y="187894"/>
                  <a:pt x="836796" y="187187"/>
                </a:cubicBezTo>
                <a:cubicBezTo>
                  <a:pt x="835768" y="184912"/>
                  <a:pt x="832516" y="184861"/>
                  <a:pt x="830831" y="183210"/>
                </a:cubicBezTo>
                <a:cubicBezTo>
                  <a:pt x="830730" y="183126"/>
                  <a:pt x="830629" y="183025"/>
                  <a:pt x="830544" y="182907"/>
                </a:cubicBezTo>
                <a:cubicBezTo>
                  <a:pt x="830106" y="182789"/>
                  <a:pt x="829685" y="182671"/>
                  <a:pt x="829264" y="182536"/>
                </a:cubicBezTo>
                <a:cubicBezTo>
                  <a:pt x="828943" y="182452"/>
                  <a:pt x="828640" y="182368"/>
                  <a:pt x="828337" y="182283"/>
                </a:cubicBezTo>
                <a:cubicBezTo>
                  <a:pt x="827039" y="181963"/>
                  <a:pt x="826079" y="181053"/>
                  <a:pt x="825169" y="180143"/>
                </a:cubicBezTo>
                <a:cubicBezTo>
                  <a:pt x="824107" y="179082"/>
                  <a:pt x="823433" y="177902"/>
                  <a:pt x="821934" y="177397"/>
                </a:cubicBezTo>
                <a:cubicBezTo>
                  <a:pt x="821243" y="177178"/>
                  <a:pt x="820687" y="177178"/>
                  <a:pt x="820249" y="176571"/>
                </a:cubicBezTo>
                <a:cubicBezTo>
                  <a:pt x="820063" y="176301"/>
                  <a:pt x="819945" y="175964"/>
                  <a:pt x="819676" y="175745"/>
                </a:cubicBezTo>
                <a:cubicBezTo>
                  <a:pt x="819288" y="175392"/>
                  <a:pt x="818800" y="175493"/>
                  <a:pt x="818294" y="175392"/>
                </a:cubicBezTo>
                <a:cubicBezTo>
                  <a:pt x="817553" y="175223"/>
                  <a:pt x="816912" y="174886"/>
                  <a:pt x="816340" y="174414"/>
                </a:cubicBezTo>
                <a:cubicBezTo>
                  <a:pt x="815716" y="173875"/>
                  <a:pt x="814975" y="173285"/>
                  <a:pt x="814115" y="173302"/>
                </a:cubicBezTo>
                <a:cubicBezTo>
                  <a:pt x="814082" y="172982"/>
                  <a:pt x="813964" y="172847"/>
                  <a:pt x="814233" y="172696"/>
                </a:cubicBezTo>
                <a:cubicBezTo>
                  <a:pt x="814452" y="172561"/>
                  <a:pt x="814991" y="172780"/>
                  <a:pt x="815227" y="172797"/>
                </a:cubicBezTo>
                <a:cubicBezTo>
                  <a:pt x="815312" y="172359"/>
                  <a:pt x="813761" y="170741"/>
                  <a:pt x="815025" y="171297"/>
                </a:cubicBezTo>
                <a:cubicBezTo>
                  <a:pt x="815497" y="171516"/>
                  <a:pt x="815986" y="171718"/>
                  <a:pt x="816491" y="171819"/>
                </a:cubicBezTo>
                <a:cubicBezTo>
                  <a:pt x="816896" y="171904"/>
                  <a:pt x="817350" y="171786"/>
                  <a:pt x="817721" y="171920"/>
                </a:cubicBezTo>
                <a:cubicBezTo>
                  <a:pt x="817974" y="171567"/>
                  <a:pt x="818092" y="170336"/>
                  <a:pt x="817468" y="170303"/>
                </a:cubicBezTo>
                <a:cubicBezTo>
                  <a:pt x="817401" y="169646"/>
                  <a:pt x="818816" y="170016"/>
                  <a:pt x="819170" y="169561"/>
                </a:cubicBezTo>
                <a:cubicBezTo>
                  <a:pt x="819490" y="169174"/>
                  <a:pt x="819389" y="168314"/>
                  <a:pt x="819120" y="167927"/>
                </a:cubicBezTo>
                <a:cubicBezTo>
                  <a:pt x="819507" y="167607"/>
                  <a:pt x="819659" y="168095"/>
                  <a:pt x="819996" y="168095"/>
                </a:cubicBezTo>
                <a:cubicBezTo>
                  <a:pt x="820434" y="168112"/>
                  <a:pt x="820603" y="167405"/>
                  <a:pt x="820164" y="166950"/>
                </a:cubicBezTo>
                <a:cubicBezTo>
                  <a:pt x="820047" y="166815"/>
                  <a:pt x="819710" y="166747"/>
                  <a:pt x="819541" y="166680"/>
                </a:cubicBezTo>
                <a:cubicBezTo>
                  <a:pt x="819103" y="166528"/>
                  <a:pt x="818749" y="166394"/>
                  <a:pt x="818395" y="166057"/>
                </a:cubicBezTo>
                <a:cubicBezTo>
                  <a:pt x="818008" y="165686"/>
                  <a:pt x="817789" y="164776"/>
                  <a:pt x="818665" y="164843"/>
                </a:cubicBezTo>
                <a:cubicBezTo>
                  <a:pt x="818968" y="164860"/>
                  <a:pt x="819187" y="165265"/>
                  <a:pt x="819541" y="165180"/>
                </a:cubicBezTo>
                <a:cubicBezTo>
                  <a:pt x="819844" y="165113"/>
                  <a:pt x="819760" y="164843"/>
                  <a:pt x="819945" y="164692"/>
                </a:cubicBezTo>
                <a:cubicBezTo>
                  <a:pt x="820114" y="164540"/>
                  <a:pt x="820485" y="164540"/>
                  <a:pt x="820687" y="164473"/>
                </a:cubicBezTo>
                <a:cubicBezTo>
                  <a:pt x="821445" y="164186"/>
                  <a:pt x="821765" y="163647"/>
                  <a:pt x="822406" y="163327"/>
                </a:cubicBezTo>
                <a:cubicBezTo>
                  <a:pt x="822861" y="163074"/>
                  <a:pt x="823636" y="163377"/>
                  <a:pt x="824006" y="162922"/>
                </a:cubicBezTo>
                <a:cubicBezTo>
                  <a:pt x="823400" y="162703"/>
                  <a:pt x="822827" y="162417"/>
                  <a:pt x="822271" y="162097"/>
                </a:cubicBezTo>
                <a:cubicBezTo>
                  <a:pt x="821900" y="162265"/>
                  <a:pt x="821816" y="162400"/>
                  <a:pt x="821698" y="162804"/>
                </a:cubicBezTo>
                <a:cubicBezTo>
                  <a:pt x="820822" y="163074"/>
                  <a:pt x="820316" y="162804"/>
                  <a:pt x="820518" y="161928"/>
                </a:cubicBezTo>
                <a:cubicBezTo>
                  <a:pt x="819878" y="161979"/>
                  <a:pt x="819929" y="162686"/>
                  <a:pt x="819592" y="162990"/>
                </a:cubicBezTo>
                <a:lnTo>
                  <a:pt x="819575" y="162990"/>
                </a:lnTo>
                <a:cubicBezTo>
                  <a:pt x="819288" y="163226"/>
                  <a:pt x="818968" y="163175"/>
                  <a:pt x="818631" y="163141"/>
                </a:cubicBezTo>
                <a:cubicBezTo>
                  <a:pt x="818429" y="163125"/>
                  <a:pt x="818227" y="163108"/>
                  <a:pt x="818041" y="163158"/>
                </a:cubicBezTo>
                <a:cubicBezTo>
                  <a:pt x="817536" y="163293"/>
                  <a:pt x="817131" y="163630"/>
                  <a:pt x="816609" y="163681"/>
                </a:cubicBezTo>
                <a:cubicBezTo>
                  <a:pt x="815935" y="163748"/>
                  <a:pt x="815615" y="163748"/>
                  <a:pt x="815025" y="164119"/>
                </a:cubicBezTo>
                <a:cubicBezTo>
                  <a:pt x="814654" y="164371"/>
                  <a:pt x="814604" y="164287"/>
                  <a:pt x="814098" y="164304"/>
                </a:cubicBezTo>
                <a:cubicBezTo>
                  <a:pt x="813694" y="164321"/>
                  <a:pt x="813441" y="164422"/>
                  <a:pt x="813374" y="164860"/>
                </a:cubicBezTo>
                <a:cubicBezTo>
                  <a:pt x="812919" y="164928"/>
                  <a:pt x="812531" y="164675"/>
                  <a:pt x="812110" y="164708"/>
                </a:cubicBezTo>
                <a:cubicBezTo>
                  <a:pt x="811318" y="164793"/>
                  <a:pt x="810964" y="165366"/>
                  <a:pt x="810374" y="165686"/>
                </a:cubicBezTo>
                <a:cubicBezTo>
                  <a:pt x="809650" y="166090"/>
                  <a:pt x="808925" y="165989"/>
                  <a:pt x="808319" y="166528"/>
                </a:cubicBezTo>
                <a:cubicBezTo>
                  <a:pt x="808302" y="166815"/>
                  <a:pt x="808100" y="166882"/>
                  <a:pt x="807898" y="167051"/>
                </a:cubicBezTo>
                <a:cubicBezTo>
                  <a:pt x="807746" y="167169"/>
                  <a:pt x="807476" y="167455"/>
                  <a:pt x="807308" y="167539"/>
                </a:cubicBezTo>
                <a:cubicBezTo>
                  <a:pt x="806701" y="167826"/>
                  <a:pt x="806870" y="167219"/>
                  <a:pt x="806769" y="166798"/>
                </a:cubicBezTo>
                <a:cubicBezTo>
                  <a:pt x="806044" y="166731"/>
                  <a:pt x="805960" y="167489"/>
                  <a:pt x="805926" y="168028"/>
                </a:cubicBezTo>
                <a:cubicBezTo>
                  <a:pt x="805909" y="168264"/>
                  <a:pt x="805909" y="168500"/>
                  <a:pt x="805926" y="168736"/>
                </a:cubicBezTo>
                <a:cubicBezTo>
                  <a:pt x="805993" y="169309"/>
                  <a:pt x="806347" y="169511"/>
                  <a:pt x="806667" y="169983"/>
                </a:cubicBezTo>
                <a:cubicBezTo>
                  <a:pt x="807156" y="170707"/>
                  <a:pt x="807341" y="171567"/>
                  <a:pt x="808100" y="172173"/>
                </a:cubicBezTo>
                <a:cubicBezTo>
                  <a:pt x="808774" y="172696"/>
                  <a:pt x="809465" y="172746"/>
                  <a:pt x="809616" y="171701"/>
                </a:cubicBezTo>
                <a:cubicBezTo>
                  <a:pt x="810155" y="171786"/>
                  <a:pt x="810711" y="172476"/>
                  <a:pt x="811251" y="172089"/>
                </a:cubicBezTo>
                <a:cubicBezTo>
                  <a:pt x="811537" y="171870"/>
                  <a:pt x="811402" y="171516"/>
                  <a:pt x="811807" y="171449"/>
                </a:cubicBezTo>
                <a:cubicBezTo>
                  <a:pt x="812127" y="171398"/>
                  <a:pt x="812582" y="171735"/>
                  <a:pt x="812902" y="171802"/>
                </a:cubicBezTo>
                <a:cubicBezTo>
                  <a:pt x="813323" y="171870"/>
                  <a:pt x="813391" y="171701"/>
                  <a:pt x="813542" y="172055"/>
                </a:cubicBezTo>
                <a:cubicBezTo>
                  <a:pt x="813677" y="172375"/>
                  <a:pt x="813441" y="173100"/>
                  <a:pt x="813323" y="173403"/>
                </a:cubicBezTo>
                <a:cubicBezTo>
                  <a:pt x="813104" y="173976"/>
                  <a:pt x="812767" y="173959"/>
                  <a:pt x="812228" y="173892"/>
                </a:cubicBezTo>
                <a:cubicBezTo>
                  <a:pt x="811251" y="173757"/>
                  <a:pt x="809633" y="173184"/>
                  <a:pt x="808942" y="174246"/>
                </a:cubicBezTo>
                <a:cubicBezTo>
                  <a:pt x="808875" y="174330"/>
                  <a:pt x="808875" y="174616"/>
                  <a:pt x="808824" y="174684"/>
                </a:cubicBezTo>
                <a:cubicBezTo>
                  <a:pt x="808588" y="174920"/>
                  <a:pt x="808167" y="174903"/>
                  <a:pt x="807864" y="175021"/>
                </a:cubicBezTo>
                <a:cubicBezTo>
                  <a:pt x="807527" y="175139"/>
                  <a:pt x="806886" y="175240"/>
                  <a:pt x="806752" y="175577"/>
                </a:cubicBezTo>
                <a:cubicBezTo>
                  <a:pt x="806465" y="175594"/>
                  <a:pt x="806095" y="175526"/>
                  <a:pt x="805825" y="175611"/>
                </a:cubicBezTo>
                <a:cubicBezTo>
                  <a:pt x="804848" y="175931"/>
                  <a:pt x="804966" y="177329"/>
                  <a:pt x="803820" y="177447"/>
                </a:cubicBezTo>
                <a:cubicBezTo>
                  <a:pt x="802708" y="177565"/>
                  <a:pt x="801410" y="177380"/>
                  <a:pt x="801258" y="175998"/>
                </a:cubicBezTo>
                <a:cubicBezTo>
                  <a:pt x="801208" y="175543"/>
                  <a:pt x="801629" y="175172"/>
                  <a:pt x="801579" y="174701"/>
                </a:cubicBezTo>
                <a:cubicBezTo>
                  <a:pt x="801528" y="174263"/>
                  <a:pt x="801090" y="173808"/>
                  <a:pt x="800787" y="173471"/>
                </a:cubicBezTo>
                <a:cubicBezTo>
                  <a:pt x="800601" y="173252"/>
                  <a:pt x="800702" y="173218"/>
                  <a:pt x="800433" y="173100"/>
                </a:cubicBezTo>
                <a:cubicBezTo>
                  <a:pt x="800113" y="172948"/>
                  <a:pt x="799691" y="173100"/>
                  <a:pt x="799354" y="173049"/>
                </a:cubicBezTo>
                <a:cubicBezTo>
                  <a:pt x="798899" y="172965"/>
                  <a:pt x="798444" y="172662"/>
                  <a:pt x="798023" y="172527"/>
                </a:cubicBezTo>
                <a:cubicBezTo>
                  <a:pt x="797770" y="172460"/>
                  <a:pt x="797349" y="172476"/>
                  <a:pt x="797130" y="172308"/>
                </a:cubicBezTo>
                <a:cubicBezTo>
                  <a:pt x="796557" y="171887"/>
                  <a:pt x="796928" y="171179"/>
                  <a:pt x="797484" y="171010"/>
                </a:cubicBezTo>
                <a:cubicBezTo>
                  <a:pt x="797838" y="170926"/>
                  <a:pt x="798242" y="171027"/>
                  <a:pt x="798579" y="170926"/>
                </a:cubicBezTo>
                <a:cubicBezTo>
                  <a:pt x="799068" y="170791"/>
                  <a:pt x="799506" y="170202"/>
                  <a:pt x="799910" y="169898"/>
                </a:cubicBezTo>
                <a:cubicBezTo>
                  <a:pt x="800399" y="169511"/>
                  <a:pt x="800483" y="169443"/>
                  <a:pt x="800652" y="168753"/>
                </a:cubicBezTo>
                <a:cubicBezTo>
                  <a:pt x="800820" y="168062"/>
                  <a:pt x="800820" y="167961"/>
                  <a:pt x="800079" y="167691"/>
                </a:cubicBezTo>
                <a:cubicBezTo>
                  <a:pt x="799809" y="167607"/>
                  <a:pt x="799523" y="167522"/>
                  <a:pt x="799253" y="167455"/>
                </a:cubicBezTo>
                <a:cubicBezTo>
                  <a:pt x="798613" y="167287"/>
                  <a:pt x="797939" y="166882"/>
                  <a:pt x="797585" y="167607"/>
                </a:cubicBezTo>
                <a:cubicBezTo>
                  <a:pt x="797383" y="168011"/>
                  <a:pt x="797501" y="168298"/>
                  <a:pt x="796979" y="168449"/>
                </a:cubicBezTo>
                <a:cubicBezTo>
                  <a:pt x="796524" y="168567"/>
                  <a:pt x="796136" y="168264"/>
                  <a:pt x="795715" y="168230"/>
                </a:cubicBezTo>
                <a:cubicBezTo>
                  <a:pt x="794957" y="168196"/>
                  <a:pt x="794788" y="168432"/>
                  <a:pt x="794030" y="168129"/>
                </a:cubicBezTo>
                <a:cubicBezTo>
                  <a:pt x="793507" y="167910"/>
                  <a:pt x="792614" y="167792"/>
                  <a:pt x="792260" y="167354"/>
                </a:cubicBezTo>
                <a:cubicBezTo>
                  <a:pt x="792597" y="167185"/>
                  <a:pt x="793120" y="167303"/>
                  <a:pt x="793271" y="166899"/>
                </a:cubicBezTo>
                <a:cubicBezTo>
                  <a:pt x="792800" y="166427"/>
                  <a:pt x="792362" y="166697"/>
                  <a:pt x="792227" y="165939"/>
                </a:cubicBezTo>
                <a:cubicBezTo>
                  <a:pt x="792901" y="165534"/>
                  <a:pt x="793895" y="166023"/>
                  <a:pt x="794619" y="166124"/>
                </a:cubicBezTo>
                <a:cubicBezTo>
                  <a:pt x="794940" y="166158"/>
                  <a:pt x="795967" y="166141"/>
                  <a:pt x="795614" y="165551"/>
                </a:cubicBezTo>
                <a:cubicBezTo>
                  <a:pt x="795428" y="165214"/>
                  <a:pt x="794721" y="165349"/>
                  <a:pt x="794400" y="165214"/>
                </a:cubicBezTo>
                <a:cubicBezTo>
                  <a:pt x="794063" y="165096"/>
                  <a:pt x="794063" y="165029"/>
                  <a:pt x="793912" y="164692"/>
                </a:cubicBezTo>
                <a:cubicBezTo>
                  <a:pt x="793558" y="163933"/>
                  <a:pt x="792901" y="162215"/>
                  <a:pt x="791890" y="162130"/>
                </a:cubicBezTo>
                <a:cubicBezTo>
                  <a:pt x="792025" y="162434"/>
                  <a:pt x="792277" y="162636"/>
                  <a:pt x="792395" y="162956"/>
                </a:cubicBezTo>
                <a:cubicBezTo>
                  <a:pt x="792513" y="163276"/>
                  <a:pt x="792496" y="163647"/>
                  <a:pt x="792513" y="163967"/>
                </a:cubicBezTo>
                <a:cubicBezTo>
                  <a:pt x="792564" y="164422"/>
                  <a:pt x="792682" y="165248"/>
                  <a:pt x="792025" y="165382"/>
                </a:cubicBezTo>
                <a:cubicBezTo>
                  <a:pt x="791789" y="165433"/>
                  <a:pt x="791536" y="165197"/>
                  <a:pt x="791266" y="165231"/>
                </a:cubicBezTo>
                <a:cubicBezTo>
                  <a:pt x="790862" y="165298"/>
                  <a:pt x="790929" y="165618"/>
                  <a:pt x="790609" y="165703"/>
                </a:cubicBezTo>
                <a:cubicBezTo>
                  <a:pt x="790356" y="165770"/>
                  <a:pt x="790104" y="165652"/>
                  <a:pt x="789817" y="165719"/>
                </a:cubicBezTo>
                <a:cubicBezTo>
                  <a:pt x="789278" y="165837"/>
                  <a:pt x="788975" y="166090"/>
                  <a:pt x="788722" y="166528"/>
                </a:cubicBezTo>
                <a:cubicBezTo>
                  <a:pt x="788334" y="167169"/>
                  <a:pt x="788132" y="167876"/>
                  <a:pt x="787711" y="168500"/>
                </a:cubicBezTo>
                <a:cubicBezTo>
                  <a:pt x="787323" y="169090"/>
                  <a:pt x="786582" y="169797"/>
                  <a:pt x="785874" y="169949"/>
                </a:cubicBezTo>
                <a:cubicBezTo>
                  <a:pt x="785419" y="170050"/>
                  <a:pt x="784796" y="169780"/>
                  <a:pt x="784712" y="170370"/>
                </a:cubicBezTo>
                <a:cubicBezTo>
                  <a:pt x="784695" y="170421"/>
                  <a:pt x="784846" y="170909"/>
                  <a:pt x="784863" y="170994"/>
                </a:cubicBezTo>
                <a:cubicBezTo>
                  <a:pt x="784880" y="171213"/>
                  <a:pt x="784897" y="171516"/>
                  <a:pt x="784829" y="171701"/>
                </a:cubicBezTo>
                <a:cubicBezTo>
                  <a:pt x="784829" y="171752"/>
                  <a:pt x="784796" y="171786"/>
                  <a:pt x="784779" y="171819"/>
                </a:cubicBezTo>
                <a:cubicBezTo>
                  <a:pt x="784678" y="172072"/>
                  <a:pt x="784509" y="172257"/>
                  <a:pt x="784459" y="172594"/>
                </a:cubicBezTo>
                <a:lnTo>
                  <a:pt x="784442" y="172594"/>
                </a:lnTo>
                <a:cubicBezTo>
                  <a:pt x="784324" y="173353"/>
                  <a:pt x="784273" y="174381"/>
                  <a:pt x="784543" y="175105"/>
                </a:cubicBezTo>
                <a:cubicBezTo>
                  <a:pt x="783920" y="175543"/>
                  <a:pt x="783043" y="175964"/>
                  <a:pt x="782268" y="176066"/>
                </a:cubicBezTo>
                <a:cubicBezTo>
                  <a:pt x="782015" y="175594"/>
                  <a:pt x="782100" y="175358"/>
                  <a:pt x="782268" y="174987"/>
                </a:cubicBezTo>
                <a:cubicBezTo>
                  <a:pt x="782369" y="174734"/>
                  <a:pt x="782656" y="174819"/>
                  <a:pt x="782538" y="174364"/>
                </a:cubicBezTo>
                <a:cubicBezTo>
                  <a:pt x="782336" y="173521"/>
                  <a:pt x="781459" y="174515"/>
                  <a:pt x="781207" y="174886"/>
                </a:cubicBezTo>
                <a:cubicBezTo>
                  <a:pt x="781459" y="175274"/>
                  <a:pt x="781796" y="175526"/>
                  <a:pt x="781628" y="176049"/>
                </a:cubicBezTo>
                <a:cubicBezTo>
                  <a:pt x="781527" y="176386"/>
                  <a:pt x="781207" y="176369"/>
                  <a:pt x="781139" y="176638"/>
                </a:cubicBezTo>
                <a:cubicBezTo>
                  <a:pt x="781106" y="176773"/>
                  <a:pt x="781375" y="177211"/>
                  <a:pt x="781392" y="177380"/>
                </a:cubicBezTo>
                <a:cubicBezTo>
                  <a:pt x="781409" y="177734"/>
                  <a:pt x="781274" y="178020"/>
                  <a:pt x="781122" y="178340"/>
                </a:cubicBezTo>
                <a:cubicBezTo>
                  <a:pt x="781089" y="178425"/>
                  <a:pt x="781055" y="178509"/>
                  <a:pt x="781021" y="178593"/>
                </a:cubicBezTo>
                <a:cubicBezTo>
                  <a:pt x="781033" y="178639"/>
                  <a:pt x="781038" y="178660"/>
                  <a:pt x="781038" y="178660"/>
                </a:cubicBezTo>
                <a:cubicBezTo>
                  <a:pt x="781190" y="179031"/>
                  <a:pt x="781527" y="179452"/>
                  <a:pt x="781240" y="179789"/>
                </a:cubicBezTo>
                <a:cubicBezTo>
                  <a:pt x="781106" y="179975"/>
                  <a:pt x="780971" y="180110"/>
                  <a:pt x="780903" y="180261"/>
                </a:cubicBezTo>
                <a:cubicBezTo>
                  <a:pt x="780819" y="180413"/>
                  <a:pt x="780802" y="180598"/>
                  <a:pt x="780870" y="180851"/>
                </a:cubicBezTo>
                <a:cubicBezTo>
                  <a:pt x="780903" y="180935"/>
                  <a:pt x="780920" y="181020"/>
                  <a:pt x="780954" y="181104"/>
                </a:cubicBezTo>
                <a:cubicBezTo>
                  <a:pt x="781038" y="181357"/>
                  <a:pt x="781089" y="181609"/>
                  <a:pt x="781004" y="181896"/>
                </a:cubicBezTo>
                <a:cubicBezTo>
                  <a:pt x="780870" y="182283"/>
                  <a:pt x="780600" y="182469"/>
                  <a:pt x="780179" y="182334"/>
                </a:cubicBezTo>
                <a:cubicBezTo>
                  <a:pt x="779606" y="182149"/>
                  <a:pt x="779336" y="181980"/>
                  <a:pt x="778814" y="182486"/>
                </a:cubicBezTo>
                <a:cubicBezTo>
                  <a:pt x="778544" y="182755"/>
                  <a:pt x="778679" y="183294"/>
                  <a:pt x="778410" y="183497"/>
                </a:cubicBezTo>
                <a:cubicBezTo>
                  <a:pt x="778241" y="183631"/>
                  <a:pt x="778005" y="183497"/>
                  <a:pt x="777887" y="183749"/>
                </a:cubicBezTo>
                <a:cubicBezTo>
                  <a:pt x="777752" y="184069"/>
                  <a:pt x="778073" y="184693"/>
                  <a:pt x="778056" y="185064"/>
                </a:cubicBezTo>
                <a:cubicBezTo>
                  <a:pt x="778056" y="185417"/>
                  <a:pt x="778039" y="185603"/>
                  <a:pt x="777752" y="185805"/>
                </a:cubicBezTo>
                <a:cubicBezTo>
                  <a:pt x="777432" y="186024"/>
                  <a:pt x="776944" y="185940"/>
                  <a:pt x="776657" y="186142"/>
                </a:cubicBezTo>
                <a:cubicBezTo>
                  <a:pt x="776455" y="186277"/>
                  <a:pt x="776455" y="186530"/>
                  <a:pt x="776438" y="186765"/>
                </a:cubicBezTo>
                <a:cubicBezTo>
                  <a:pt x="776404" y="187389"/>
                  <a:pt x="776640" y="187574"/>
                  <a:pt x="777230" y="187709"/>
                </a:cubicBezTo>
                <a:cubicBezTo>
                  <a:pt x="777651" y="187810"/>
                  <a:pt x="777719" y="187827"/>
                  <a:pt x="777921" y="188231"/>
                </a:cubicBezTo>
                <a:cubicBezTo>
                  <a:pt x="778157" y="188653"/>
                  <a:pt x="778292" y="188990"/>
                  <a:pt x="778325" y="189428"/>
                </a:cubicBezTo>
                <a:cubicBezTo>
                  <a:pt x="778325" y="189478"/>
                  <a:pt x="778325" y="189546"/>
                  <a:pt x="778325" y="189613"/>
                </a:cubicBezTo>
                <a:cubicBezTo>
                  <a:pt x="778325" y="189849"/>
                  <a:pt x="778325" y="190068"/>
                  <a:pt x="778359" y="190253"/>
                </a:cubicBezTo>
                <a:cubicBezTo>
                  <a:pt x="778410" y="190860"/>
                  <a:pt x="778645" y="191214"/>
                  <a:pt x="779572" y="191416"/>
                </a:cubicBezTo>
                <a:cubicBezTo>
                  <a:pt x="780651" y="191635"/>
                  <a:pt x="780836" y="192950"/>
                  <a:pt x="782049" y="193067"/>
                </a:cubicBezTo>
                <a:cubicBezTo>
                  <a:pt x="782302" y="193084"/>
                  <a:pt x="782706" y="192966"/>
                  <a:pt x="782925" y="193101"/>
                </a:cubicBezTo>
                <a:cubicBezTo>
                  <a:pt x="783212" y="193236"/>
                  <a:pt x="783212" y="193657"/>
                  <a:pt x="783229" y="193927"/>
                </a:cubicBezTo>
                <a:cubicBezTo>
                  <a:pt x="783246" y="194146"/>
                  <a:pt x="783262" y="194432"/>
                  <a:pt x="783161" y="194618"/>
                </a:cubicBezTo>
                <a:cubicBezTo>
                  <a:pt x="782858" y="195123"/>
                  <a:pt x="782319" y="194685"/>
                  <a:pt x="781965" y="194517"/>
                </a:cubicBezTo>
                <a:cubicBezTo>
                  <a:pt x="781341" y="194247"/>
                  <a:pt x="780684" y="194078"/>
                  <a:pt x="780027" y="194112"/>
                </a:cubicBezTo>
                <a:cubicBezTo>
                  <a:pt x="779656" y="194146"/>
                  <a:pt x="779269" y="194163"/>
                  <a:pt x="778881" y="194180"/>
                </a:cubicBezTo>
                <a:cubicBezTo>
                  <a:pt x="778460" y="194196"/>
                  <a:pt x="778005" y="194264"/>
                  <a:pt x="777685" y="194567"/>
                </a:cubicBezTo>
                <a:cubicBezTo>
                  <a:pt x="777382" y="194854"/>
                  <a:pt x="777247" y="195342"/>
                  <a:pt x="777045" y="195713"/>
                </a:cubicBezTo>
                <a:cubicBezTo>
                  <a:pt x="776809" y="196151"/>
                  <a:pt x="776472" y="196421"/>
                  <a:pt x="776135" y="196775"/>
                </a:cubicBezTo>
                <a:cubicBezTo>
                  <a:pt x="775949" y="196960"/>
                  <a:pt x="775781" y="197229"/>
                  <a:pt x="775545" y="197314"/>
                </a:cubicBezTo>
                <a:cubicBezTo>
                  <a:pt x="775410" y="197347"/>
                  <a:pt x="775275" y="197314"/>
                  <a:pt x="775141" y="197347"/>
                </a:cubicBezTo>
                <a:cubicBezTo>
                  <a:pt x="774837" y="197398"/>
                  <a:pt x="774500" y="197550"/>
                  <a:pt x="774264" y="197752"/>
                </a:cubicBezTo>
                <a:cubicBezTo>
                  <a:pt x="774079" y="197887"/>
                  <a:pt x="773961" y="198072"/>
                  <a:pt x="773742" y="198190"/>
                </a:cubicBezTo>
                <a:cubicBezTo>
                  <a:pt x="773574" y="198291"/>
                  <a:pt x="773371" y="198325"/>
                  <a:pt x="773220" y="198460"/>
                </a:cubicBezTo>
                <a:cubicBezTo>
                  <a:pt x="772967" y="198645"/>
                  <a:pt x="772984" y="198729"/>
                  <a:pt x="772613" y="198729"/>
                </a:cubicBezTo>
                <a:cubicBezTo>
                  <a:pt x="772259" y="198729"/>
                  <a:pt x="771939" y="198594"/>
                  <a:pt x="772209" y="198123"/>
                </a:cubicBezTo>
                <a:cubicBezTo>
                  <a:pt x="772377" y="197836"/>
                  <a:pt x="772866" y="197853"/>
                  <a:pt x="773135" y="197786"/>
                </a:cubicBezTo>
                <a:cubicBezTo>
                  <a:pt x="773691" y="197668"/>
                  <a:pt x="773877" y="197263"/>
                  <a:pt x="774113" y="196741"/>
                </a:cubicBezTo>
                <a:cubicBezTo>
                  <a:pt x="773826" y="196707"/>
                  <a:pt x="773607" y="196522"/>
                  <a:pt x="773321" y="196522"/>
                </a:cubicBezTo>
                <a:cubicBezTo>
                  <a:pt x="773102" y="196505"/>
                  <a:pt x="772916" y="196555"/>
                  <a:pt x="772697" y="196539"/>
                </a:cubicBezTo>
                <a:cubicBezTo>
                  <a:pt x="772411" y="196522"/>
                  <a:pt x="772124" y="196471"/>
                  <a:pt x="771821" y="196438"/>
                </a:cubicBezTo>
                <a:cubicBezTo>
                  <a:pt x="771754" y="196421"/>
                  <a:pt x="771686" y="196404"/>
                  <a:pt x="771636" y="196404"/>
                </a:cubicBezTo>
                <a:cubicBezTo>
                  <a:pt x="771349" y="196404"/>
                  <a:pt x="770995" y="196454"/>
                  <a:pt x="770726" y="196353"/>
                </a:cubicBezTo>
                <a:lnTo>
                  <a:pt x="770692" y="196353"/>
                </a:lnTo>
                <a:cubicBezTo>
                  <a:pt x="770153" y="196101"/>
                  <a:pt x="770018" y="195325"/>
                  <a:pt x="769496" y="195090"/>
                </a:cubicBezTo>
                <a:cubicBezTo>
                  <a:pt x="768889" y="194820"/>
                  <a:pt x="768047" y="195140"/>
                  <a:pt x="767423" y="195073"/>
                </a:cubicBezTo>
                <a:cubicBezTo>
                  <a:pt x="767069" y="195022"/>
                  <a:pt x="766715" y="194837"/>
                  <a:pt x="766311" y="194938"/>
                </a:cubicBezTo>
                <a:cubicBezTo>
                  <a:pt x="766109" y="195005"/>
                  <a:pt x="765940" y="195123"/>
                  <a:pt x="765738" y="195207"/>
                </a:cubicBezTo>
                <a:cubicBezTo>
                  <a:pt x="765283" y="195427"/>
                  <a:pt x="764946" y="195477"/>
                  <a:pt x="764525" y="195309"/>
                </a:cubicBezTo>
                <a:cubicBezTo>
                  <a:pt x="763834" y="195039"/>
                  <a:pt x="763564" y="195460"/>
                  <a:pt x="762890" y="195662"/>
                </a:cubicBezTo>
                <a:cubicBezTo>
                  <a:pt x="762705" y="195713"/>
                  <a:pt x="762503" y="195662"/>
                  <a:pt x="762301" y="195696"/>
                </a:cubicBezTo>
                <a:cubicBezTo>
                  <a:pt x="761997" y="195764"/>
                  <a:pt x="761694" y="195949"/>
                  <a:pt x="761408" y="196101"/>
                </a:cubicBezTo>
                <a:cubicBezTo>
                  <a:pt x="761239" y="196454"/>
                  <a:pt x="761846" y="196791"/>
                  <a:pt x="761896" y="197162"/>
                </a:cubicBezTo>
                <a:cubicBezTo>
                  <a:pt x="761947" y="197449"/>
                  <a:pt x="761863" y="197583"/>
                  <a:pt x="762065" y="197819"/>
                </a:cubicBezTo>
                <a:cubicBezTo>
                  <a:pt x="762469" y="198274"/>
                  <a:pt x="763126" y="197971"/>
                  <a:pt x="763598" y="198241"/>
                </a:cubicBezTo>
                <a:cubicBezTo>
                  <a:pt x="763901" y="198409"/>
                  <a:pt x="764171" y="198948"/>
                  <a:pt x="764087" y="199302"/>
                </a:cubicBezTo>
                <a:cubicBezTo>
                  <a:pt x="763716" y="199319"/>
                  <a:pt x="763396" y="198847"/>
                  <a:pt x="763059" y="198695"/>
                </a:cubicBezTo>
                <a:cubicBezTo>
                  <a:pt x="762739" y="198544"/>
                  <a:pt x="762402" y="198493"/>
                  <a:pt x="762065" y="198443"/>
                </a:cubicBezTo>
                <a:cubicBezTo>
                  <a:pt x="761964" y="198426"/>
                  <a:pt x="761795" y="198426"/>
                  <a:pt x="761643" y="198409"/>
                </a:cubicBezTo>
                <a:cubicBezTo>
                  <a:pt x="761677" y="198611"/>
                  <a:pt x="761778" y="198746"/>
                  <a:pt x="762048" y="198915"/>
                </a:cubicBezTo>
                <a:cubicBezTo>
                  <a:pt x="762216" y="199016"/>
                  <a:pt x="762402" y="199016"/>
                  <a:pt x="762469" y="199184"/>
                </a:cubicBezTo>
                <a:cubicBezTo>
                  <a:pt x="762587" y="199437"/>
                  <a:pt x="762469" y="199706"/>
                  <a:pt x="762638" y="199942"/>
                </a:cubicBezTo>
                <a:cubicBezTo>
                  <a:pt x="762318" y="199926"/>
                  <a:pt x="762014" y="199824"/>
                  <a:pt x="761829" y="199572"/>
                </a:cubicBezTo>
                <a:cubicBezTo>
                  <a:pt x="761660" y="199369"/>
                  <a:pt x="761492" y="199066"/>
                  <a:pt x="761307" y="198898"/>
                </a:cubicBezTo>
                <a:cubicBezTo>
                  <a:pt x="761138" y="198746"/>
                  <a:pt x="760767" y="198662"/>
                  <a:pt x="760548" y="198628"/>
                </a:cubicBezTo>
                <a:cubicBezTo>
                  <a:pt x="760144" y="198561"/>
                  <a:pt x="760043" y="198965"/>
                  <a:pt x="760093" y="199319"/>
                </a:cubicBezTo>
                <a:cubicBezTo>
                  <a:pt x="760295" y="199319"/>
                  <a:pt x="760565" y="199403"/>
                  <a:pt x="760717" y="199538"/>
                </a:cubicBezTo>
                <a:cubicBezTo>
                  <a:pt x="760936" y="199740"/>
                  <a:pt x="761037" y="200195"/>
                  <a:pt x="761391" y="200145"/>
                </a:cubicBezTo>
                <a:cubicBezTo>
                  <a:pt x="761256" y="200465"/>
                  <a:pt x="760228" y="200043"/>
                  <a:pt x="759992" y="199959"/>
                </a:cubicBezTo>
                <a:cubicBezTo>
                  <a:pt x="759554" y="199774"/>
                  <a:pt x="759335" y="199690"/>
                  <a:pt x="759335" y="199184"/>
                </a:cubicBezTo>
                <a:cubicBezTo>
                  <a:pt x="759335" y="199100"/>
                  <a:pt x="759386" y="198915"/>
                  <a:pt x="759335" y="198847"/>
                </a:cubicBezTo>
                <a:cubicBezTo>
                  <a:pt x="759268" y="198729"/>
                  <a:pt x="758931" y="198645"/>
                  <a:pt x="758813" y="198578"/>
                </a:cubicBezTo>
                <a:cubicBezTo>
                  <a:pt x="758560" y="198460"/>
                  <a:pt x="758172" y="198274"/>
                  <a:pt x="758004" y="198021"/>
                </a:cubicBezTo>
                <a:cubicBezTo>
                  <a:pt x="757936" y="197903"/>
                  <a:pt x="757987" y="197735"/>
                  <a:pt x="757936" y="197617"/>
                </a:cubicBezTo>
                <a:cubicBezTo>
                  <a:pt x="757818" y="197398"/>
                  <a:pt x="757549" y="197499"/>
                  <a:pt x="757347" y="197364"/>
                </a:cubicBezTo>
                <a:cubicBezTo>
                  <a:pt x="757229" y="197297"/>
                  <a:pt x="757279" y="197213"/>
                  <a:pt x="757094" y="197179"/>
                </a:cubicBezTo>
                <a:cubicBezTo>
                  <a:pt x="756824" y="197112"/>
                  <a:pt x="756420" y="197314"/>
                  <a:pt x="756302" y="197550"/>
                </a:cubicBezTo>
                <a:cubicBezTo>
                  <a:pt x="756150" y="197836"/>
                  <a:pt x="756470" y="198072"/>
                  <a:pt x="756538" y="198358"/>
                </a:cubicBezTo>
                <a:cubicBezTo>
                  <a:pt x="756588" y="198578"/>
                  <a:pt x="756605" y="198813"/>
                  <a:pt x="756588" y="199032"/>
                </a:cubicBezTo>
                <a:cubicBezTo>
                  <a:pt x="756555" y="199285"/>
                  <a:pt x="756420" y="199538"/>
                  <a:pt x="756420" y="199774"/>
                </a:cubicBezTo>
                <a:cubicBezTo>
                  <a:pt x="756470" y="200229"/>
                  <a:pt x="757364" y="200600"/>
                  <a:pt x="757650" y="200852"/>
                </a:cubicBezTo>
                <a:cubicBezTo>
                  <a:pt x="757903" y="201055"/>
                  <a:pt x="758156" y="201274"/>
                  <a:pt x="758391" y="201509"/>
                </a:cubicBezTo>
                <a:cubicBezTo>
                  <a:pt x="758594" y="201729"/>
                  <a:pt x="758863" y="201897"/>
                  <a:pt x="759049" y="202116"/>
                </a:cubicBezTo>
                <a:cubicBezTo>
                  <a:pt x="759301" y="202369"/>
                  <a:pt x="759402" y="202807"/>
                  <a:pt x="759605" y="203110"/>
                </a:cubicBezTo>
                <a:cubicBezTo>
                  <a:pt x="759773" y="203363"/>
                  <a:pt x="760076" y="203953"/>
                  <a:pt x="759773" y="204239"/>
                </a:cubicBezTo>
                <a:cubicBezTo>
                  <a:pt x="759436" y="204559"/>
                  <a:pt x="759251" y="203902"/>
                  <a:pt x="759166" y="203683"/>
                </a:cubicBezTo>
                <a:cubicBezTo>
                  <a:pt x="759015" y="203228"/>
                  <a:pt x="758509" y="203144"/>
                  <a:pt x="758273" y="203565"/>
                </a:cubicBezTo>
                <a:cubicBezTo>
                  <a:pt x="758054" y="203936"/>
                  <a:pt x="758240" y="204239"/>
                  <a:pt x="758324" y="204627"/>
                </a:cubicBezTo>
                <a:cubicBezTo>
                  <a:pt x="758408" y="205115"/>
                  <a:pt x="758257" y="205132"/>
                  <a:pt x="757802" y="205351"/>
                </a:cubicBezTo>
                <a:cubicBezTo>
                  <a:pt x="757566" y="205469"/>
                  <a:pt x="757313" y="205436"/>
                  <a:pt x="757094" y="205520"/>
                </a:cubicBezTo>
                <a:cubicBezTo>
                  <a:pt x="756369" y="205840"/>
                  <a:pt x="758105" y="206362"/>
                  <a:pt x="758358" y="206430"/>
                </a:cubicBezTo>
                <a:cubicBezTo>
                  <a:pt x="758610" y="206497"/>
                  <a:pt x="758931" y="206514"/>
                  <a:pt x="759166" y="206649"/>
                </a:cubicBezTo>
                <a:cubicBezTo>
                  <a:pt x="759318" y="206733"/>
                  <a:pt x="759470" y="206935"/>
                  <a:pt x="759605" y="207053"/>
                </a:cubicBezTo>
                <a:cubicBezTo>
                  <a:pt x="759773" y="207205"/>
                  <a:pt x="759975" y="207340"/>
                  <a:pt x="760144" y="207474"/>
                </a:cubicBezTo>
                <a:cubicBezTo>
                  <a:pt x="760397" y="207694"/>
                  <a:pt x="760363" y="207778"/>
                  <a:pt x="760717" y="207778"/>
                </a:cubicBezTo>
                <a:cubicBezTo>
                  <a:pt x="761087" y="207795"/>
                  <a:pt x="761138" y="207845"/>
                  <a:pt x="761374" y="208064"/>
                </a:cubicBezTo>
                <a:cubicBezTo>
                  <a:pt x="761947" y="208620"/>
                  <a:pt x="762823" y="208502"/>
                  <a:pt x="763261" y="209294"/>
                </a:cubicBezTo>
                <a:cubicBezTo>
                  <a:pt x="763767" y="210221"/>
                  <a:pt x="763446" y="211266"/>
                  <a:pt x="763497" y="212243"/>
                </a:cubicBezTo>
                <a:cubicBezTo>
                  <a:pt x="762789" y="211923"/>
                  <a:pt x="762655" y="211519"/>
                  <a:pt x="762200" y="210929"/>
                </a:cubicBezTo>
                <a:cubicBezTo>
                  <a:pt x="761997" y="210659"/>
                  <a:pt x="761559" y="210053"/>
                  <a:pt x="761172" y="210103"/>
                </a:cubicBezTo>
                <a:cubicBezTo>
                  <a:pt x="761189" y="210390"/>
                  <a:pt x="761643" y="211080"/>
                  <a:pt x="761054" y="210946"/>
                </a:cubicBezTo>
                <a:cubicBezTo>
                  <a:pt x="760683" y="210861"/>
                  <a:pt x="760531" y="210642"/>
                  <a:pt x="760110" y="210676"/>
                </a:cubicBezTo>
                <a:cubicBezTo>
                  <a:pt x="759790" y="210710"/>
                  <a:pt x="759537" y="211013"/>
                  <a:pt x="759251" y="210878"/>
                </a:cubicBezTo>
                <a:cubicBezTo>
                  <a:pt x="759200" y="211064"/>
                  <a:pt x="759352" y="211097"/>
                  <a:pt x="759621" y="211266"/>
                </a:cubicBezTo>
                <a:cubicBezTo>
                  <a:pt x="759537" y="211569"/>
                  <a:pt x="759655" y="211603"/>
                  <a:pt x="759857" y="211738"/>
                </a:cubicBezTo>
                <a:cubicBezTo>
                  <a:pt x="760127" y="211923"/>
                  <a:pt x="760026" y="212209"/>
                  <a:pt x="760245" y="212395"/>
                </a:cubicBezTo>
                <a:cubicBezTo>
                  <a:pt x="760413" y="212546"/>
                  <a:pt x="760633" y="212631"/>
                  <a:pt x="760852" y="212698"/>
                </a:cubicBezTo>
                <a:cubicBezTo>
                  <a:pt x="761037" y="212765"/>
                  <a:pt x="761307" y="212782"/>
                  <a:pt x="761391" y="212984"/>
                </a:cubicBezTo>
                <a:cubicBezTo>
                  <a:pt x="761458" y="213119"/>
                  <a:pt x="761441" y="213372"/>
                  <a:pt x="761340" y="213490"/>
                </a:cubicBezTo>
                <a:cubicBezTo>
                  <a:pt x="761256" y="213591"/>
                  <a:pt x="760902" y="213608"/>
                  <a:pt x="760767" y="213642"/>
                </a:cubicBezTo>
                <a:cubicBezTo>
                  <a:pt x="760666" y="213692"/>
                  <a:pt x="760565" y="213726"/>
                  <a:pt x="760447" y="213760"/>
                </a:cubicBezTo>
                <a:cubicBezTo>
                  <a:pt x="760245" y="213827"/>
                  <a:pt x="759992" y="213928"/>
                  <a:pt x="759773" y="213861"/>
                </a:cubicBezTo>
                <a:cubicBezTo>
                  <a:pt x="759638" y="213810"/>
                  <a:pt x="759689" y="213743"/>
                  <a:pt x="759588" y="213642"/>
                </a:cubicBezTo>
                <a:cubicBezTo>
                  <a:pt x="759520" y="213591"/>
                  <a:pt x="759402" y="213608"/>
                  <a:pt x="759318" y="213541"/>
                </a:cubicBezTo>
                <a:cubicBezTo>
                  <a:pt x="759200" y="213456"/>
                  <a:pt x="759183" y="213271"/>
                  <a:pt x="759065" y="213187"/>
                </a:cubicBezTo>
                <a:cubicBezTo>
                  <a:pt x="758914" y="213035"/>
                  <a:pt x="758745" y="213052"/>
                  <a:pt x="758560" y="212984"/>
                </a:cubicBezTo>
                <a:cubicBezTo>
                  <a:pt x="758324" y="212900"/>
                  <a:pt x="758257" y="212647"/>
                  <a:pt x="757936" y="212647"/>
                </a:cubicBezTo>
                <a:cubicBezTo>
                  <a:pt x="758054" y="213035"/>
                  <a:pt x="758290" y="213439"/>
                  <a:pt x="758476" y="213810"/>
                </a:cubicBezTo>
                <a:cubicBezTo>
                  <a:pt x="758796" y="214450"/>
                  <a:pt x="759065" y="215108"/>
                  <a:pt x="759402" y="215731"/>
                </a:cubicBezTo>
                <a:cubicBezTo>
                  <a:pt x="759537" y="215967"/>
                  <a:pt x="759723" y="216186"/>
                  <a:pt x="759723" y="216472"/>
                </a:cubicBezTo>
                <a:cubicBezTo>
                  <a:pt x="759739" y="216675"/>
                  <a:pt x="759655" y="216843"/>
                  <a:pt x="759621" y="217045"/>
                </a:cubicBezTo>
                <a:cubicBezTo>
                  <a:pt x="759588" y="217349"/>
                  <a:pt x="759672" y="217568"/>
                  <a:pt x="759824" y="217837"/>
                </a:cubicBezTo>
                <a:cubicBezTo>
                  <a:pt x="759942" y="218023"/>
                  <a:pt x="760329" y="218495"/>
                  <a:pt x="760043" y="218697"/>
                </a:cubicBezTo>
                <a:cubicBezTo>
                  <a:pt x="759958" y="218747"/>
                  <a:pt x="759857" y="218714"/>
                  <a:pt x="759773" y="218663"/>
                </a:cubicBezTo>
                <a:cubicBezTo>
                  <a:pt x="759335" y="218461"/>
                  <a:pt x="759049" y="217972"/>
                  <a:pt x="758661" y="217686"/>
                </a:cubicBezTo>
                <a:cubicBezTo>
                  <a:pt x="758492" y="217568"/>
                  <a:pt x="758290" y="217467"/>
                  <a:pt x="758156" y="217298"/>
                </a:cubicBezTo>
                <a:cubicBezTo>
                  <a:pt x="758071" y="217197"/>
                  <a:pt x="758038" y="217130"/>
                  <a:pt x="757920" y="217045"/>
                </a:cubicBezTo>
                <a:cubicBezTo>
                  <a:pt x="757667" y="216894"/>
                  <a:pt x="757498" y="217029"/>
                  <a:pt x="757330" y="217248"/>
                </a:cubicBezTo>
                <a:cubicBezTo>
                  <a:pt x="757161" y="217500"/>
                  <a:pt x="757195" y="217703"/>
                  <a:pt x="757229" y="217955"/>
                </a:cubicBezTo>
                <a:cubicBezTo>
                  <a:pt x="757262" y="218259"/>
                  <a:pt x="757111" y="218528"/>
                  <a:pt x="757094" y="218815"/>
                </a:cubicBezTo>
                <a:cubicBezTo>
                  <a:pt x="756841" y="218798"/>
                  <a:pt x="756588" y="218528"/>
                  <a:pt x="756470" y="218326"/>
                </a:cubicBezTo>
                <a:cubicBezTo>
                  <a:pt x="756167" y="217871"/>
                  <a:pt x="756353" y="217416"/>
                  <a:pt x="756150" y="216961"/>
                </a:cubicBezTo>
                <a:cubicBezTo>
                  <a:pt x="756049" y="216725"/>
                  <a:pt x="755898" y="216574"/>
                  <a:pt x="755662" y="216540"/>
                </a:cubicBezTo>
                <a:cubicBezTo>
                  <a:pt x="755594" y="216540"/>
                  <a:pt x="755493" y="216557"/>
                  <a:pt x="755443" y="216506"/>
                </a:cubicBezTo>
                <a:cubicBezTo>
                  <a:pt x="755308" y="216405"/>
                  <a:pt x="755375" y="216102"/>
                  <a:pt x="755274" y="215967"/>
                </a:cubicBezTo>
                <a:cubicBezTo>
                  <a:pt x="755240" y="215916"/>
                  <a:pt x="755156" y="215883"/>
                  <a:pt x="755106" y="215832"/>
                </a:cubicBezTo>
                <a:cubicBezTo>
                  <a:pt x="755021" y="215748"/>
                  <a:pt x="754988" y="215546"/>
                  <a:pt x="754887" y="215478"/>
                </a:cubicBezTo>
                <a:cubicBezTo>
                  <a:pt x="754651" y="215344"/>
                  <a:pt x="754533" y="215714"/>
                  <a:pt x="754533" y="215900"/>
                </a:cubicBezTo>
                <a:cubicBezTo>
                  <a:pt x="754533" y="216253"/>
                  <a:pt x="754566" y="216658"/>
                  <a:pt x="754432" y="216995"/>
                </a:cubicBezTo>
                <a:cubicBezTo>
                  <a:pt x="754330" y="217231"/>
                  <a:pt x="754196" y="217113"/>
                  <a:pt x="753977" y="217029"/>
                </a:cubicBezTo>
                <a:cubicBezTo>
                  <a:pt x="753690" y="216911"/>
                  <a:pt x="753572" y="216675"/>
                  <a:pt x="753421" y="216405"/>
                </a:cubicBezTo>
                <a:cubicBezTo>
                  <a:pt x="753202" y="216018"/>
                  <a:pt x="752999" y="215596"/>
                  <a:pt x="752848" y="215175"/>
                </a:cubicBezTo>
                <a:cubicBezTo>
                  <a:pt x="752662" y="214636"/>
                  <a:pt x="753117" y="214349"/>
                  <a:pt x="753033" y="213844"/>
                </a:cubicBezTo>
                <a:cubicBezTo>
                  <a:pt x="753016" y="213642"/>
                  <a:pt x="752915" y="213456"/>
                  <a:pt x="752797" y="213305"/>
                </a:cubicBezTo>
                <a:cubicBezTo>
                  <a:pt x="752713" y="213187"/>
                  <a:pt x="752612" y="213069"/>
                  <a:pt x="752494" y="212984"/>
                </a:cubicBezTo>
                <a:cubicBezTo>
                  <a:pt x="752426" y="212934"/>
                  <a:pt x="752308" y="212900"/>
                  <a:pt x="752258" y="212816"/>
                </a:cubicBezTo>
                <a:cubicBezTo>
                  <a:pt x="752191" y="212698"/>
                  <a:pt x="752224" y="212513"/>
                  <a:pt x="752174" y="212378"/>
                </a:cubicBezTo>
                <a:cubicBezTo>
                  <a:pt x="752089" y="212091"/>
                  <a:pt x="751955" y="211957"/>
                  <a:pt x="751668" y="211856"/>
                </a:cubicBezTo>
                <a:cubicBezTo>
                  <a:pt x="751382" y="211738"/>
                  <a:pt x="751078" y="211653"/>
                  <a:pt x="750809" y="211519"/>
                </a:cubicBezTo>
                <a:cubicBezTo>
                  <a:pt x="750522" y="211367"/>
                  <a:pt x="750371" y="211013"/>
                  <a:pt x="750556" y="210710"/>
                </a:cubicBezTo>
                <a:cubicBezTo>
                  <a:pt x="750708" y="210457"/>
                  <a:pt x="751062" y="210390"/>
                  <a:pt x="751281" y="210221"/>
                </a:cubicBezTo>
                <a:cubicBezTo>
                  <a:pt x="751399" y="210120"/>
                  <a:pt x="751432" y="210019"/>
                  <a:pt x="751483" y="209884"/>
                </a:cubicBezTo>
                <a:cubicBezTo>
                  <a:pt x="751601" y="209564"/>
                  <a:pt x="751752" y="209345"/>
                  <a:pt x="752106" y="209277"/>
                </a:cubicBezTo>
                <a:cubicBezTo>
                  <a:pt x="752443" y="209210"/>
                  <a:pt x="752797" y="209648"/>
                  <a:pt x="753100" y="209395"/>
                </a:cubicBezTo>
                <a:cubicBezTo>
                  <a:pt x="753303" y="209210"/>
                  <a:pt x="753269" y="208856"/>
                  <a:pt x="753488" y="208671"/>
                </a:cubicBezTo>
                <a:cubicBezTo>
                  <a:pt x="753707" y="208485"/>
                  <a:pt x="754061" y="208570"/>
                  <a:pt x="754330" y="208603"/>
                </a:cubicBezTo>
                <a:cubicBezTo>
                  <a:pt x="754668" y="208637"/>
                  <a:pt x="754954" y="208907"/>
                  <a:pt x="755224" y="209075"/>
                </a:cubicBezTo>
                <a:cubicBezTo>
                  <a:pt x="755645" y="209362"/>
                  <a:pt x="756150" y="209614"/>
                  <a:pt x="756622" y="209817"/>
                </a:cubicBezTo>
                <a:cubicBezTo>
                  <a:pt x="757010" y="209985"/>
                  <a:pt x="757380" y="210170"/>
                  <a:pt x="757751" y="210373"/>
                </a:cubicBezTo>
                <a:cubicBezTo>
                  <a:pt x="758021" y="210524"/>
                  <a:pt x="758139" y="210659"/>
                  <a:pt x="758459" y="210609"/>
                </a:cubicBezTo>
                <a:cubicBezTo>
                  <a:pt x="758762" y="210558"/>
                  <a:pt x="758678" y="210406"/>
                  <a:pt x="758712" y="210154"/>
                </a:cubicBezTo>
                <a:cubicBezTo>
                  <a:pt x="758728" y="209951"/>
                  <a:pt x="758779" y="209951"/>
                  <a:pt x="758914" y="209968"/>
                </a:cubicBezTo>
                <a:cubicBezTo>
                  <a:pt x="758931" y="209901"/>
                  <a:pt x="758964" y="209850"/>
                  <a:pt x="758998" y="209817"/>
                </a:cubicBezTo>
                <a:cubicBezTo>
                  <a:pt x="759200" y="209716"/>
                  <a:pt x="759504" y="209935"/>
                  <a:pt x="759571" y="209682"/>
                </a:cubicBezTo>
                <a:cubicBezTo>
                  <a:pt x="759605" y="209446"/>
                  <a:pt x="759284" y="209379"/>
                  <a:pt x="759116" y="209328"/>
                </a:cubicBezTo>
                <a:cubicBezTo>
                  <a:pt x="758931" y="209294"/>
                  <a:pt x="758712" y="209311"/>
                  <a:pt x="758543" y="209261"/>
                </a:cubicBezTo>
                <a:cubicBezTo>
                  <a:pt x="758341" y="209193"/>
                  <a:pt x="758189" y="208974"/>
                  <a:pt x="757987" y="208890"/>
                </a:cubicBezTo>
                <a:cubicBezTo>
                  <a:pt x="757650" y="208721"/>
                  <a:pt x="757296" y="208603"/>
                  <a:pt x="756976" y="208435"/>
                </a:cubicBezTo>
                <a:cubicBezTo>
                  <a:pt x="756740" y="208317"/>
                  <a:pt x="756386" y="208098"/>
                  <a:pt x="756100" y="208098"/>
                </a:cubicBezTo>
                <a:cubicBezTo>
                  <a:pt x="755881" y="208098"/>
                  <a:pt x="755881" y="208233"/>
                  <a:pt x="755712" y="208351"/>
                </a:cubicBezTo>
                <a:cubicBezTo>
                  <a:pt x="755443" y="208536"/>
                  <a:pt x="755207" y="208418"/>
                  <a:pt x="754937" y="208317"/>
                </a:cubicBezTo>
                <a:cubicBezTo>
                  <a:pt x="754499" y="208182"/>
                  <a:pt x="754027" y="208283"/>
                  <a:pt x="753555" y="208317"/>
                </a:cubicBezTo>
                <a:cubicBezTo>
                  <a:pt x="753168" y="208334"/>
                  <a:pt x="752747" y="208637"/>
                  <a:pt x="752359" y="208570"/>
                </a:cubicBezTo>
                <a:cubicBezTo>
                  <a:pt x="751634" y="208469"/>
                  <a:pt x="751500" y="207104"/>
                  <a:pt x="750792" y="208283"/>
                </a:cubicBezTo>
                <a:cubicBezTo>
                  <a:pt x="750522" y="208199"/>
                  <a:pt x="750438" y="207559"/>
                  <a:pt x="750354" y="207323"/>
                </a:cubicBezTo>
                <a:cubicBezTo>
                  <a:pt x="750185" y="206851"/>
                  <a:pt x="750034" y="206531"/>
                  <a:pt x="749579" y="206345"/>
                </a:cubicBezTo>
                <a:cubicBezTo>
                  <a:pt x="749141" y="206160"/>
                  <a:pt x="749141" y="205891"/>
                  <a:pt x="749023" y="205436"/>
                </a:cubicBezTo>
                <a:cubicBezTo>
                  <a:pt x="749326" y="205318"/>
                  <a:pt x="749663" y="205671"/>
                  <a:pt x="749966" y="205621"/>
                </a:cubicBezTo>
                <a:cubicBezTo>
                  <a:pt x="750067" y="205621"/>
                  <a:pt x="750371" y="205503"/>
                  <a:pt x="750421" y="205385"/>
                </a:cubicBezTo>
                <a:cubicBezTo>
                  <a:pt x="750607" y="204964"/>
                  <a:pt x="750135" y="205031"/>
                  <a:pt x="749916" y="204981"/>
                </a:cubicBezTo>
                <a:cubicBezTo>
                  <a:pt x="749494" y="204896"/>
                  <a:pt x="749073" y="204795"/>
                  <a:pt x="748719" y="204509"/>
                </a:cubicBezTo>
                <a:cubicBezTo>
                  <a:pt x="748517" y="204323"/>
                  <a:pt x="748248" y="204206"/>
                  <a:pt x="748062" y="204020"/>
                </a:cubicBezTo>
                <a:cubicBezTo>
                  <a:pt x="747675" y="203666"/>
                  <a:pt x="747270" y="203262"/>
                  <a:pt x="746916" y="202891"/>
                </a:cubicBezTo>
                <a:cubicBezTo>
                  <a:pt x="746748" y="202706"/>
                  <a:pt x="746697" y="202520"/>
                  <a:pt x="746596" y="202318"/>
                </a:cubicBezTo>
                <a:cubicBezTo>
                  <a:pt x="746529" y="202133"/>
                  <a:pt x="746428" y="201998"/>
                  <a:pt x="746327" y="201897"/>
                </a:cubicBezTo>
                <a:cubicBezTo>
                  <a:pt x="746158" y="201695"/>
                  <a:pt x="745956" y="201560"/>
                  <a:pt x="745720" y="201375"/>
                </a:cubicBezTo>
                <a:cubicBezTo>
                  <a:pt x="745669" y="201324"/>
                  <a:pt x="745653" y="201274"/>
                  <a:pt x="745619" y="201223"/>
                </a:cubicBezTo>
                <a:cubicBezTo>
                  <a:pt x="745467" y="200970"/>
                  <a:pt x="745501" y="200616"/>
                  <a:pt x="745653" y="200313"/>
                </a:cubicBezTo>
                <a:cubicBezTo>
                  <a:pt x="745518" y="200263"/>
                  <a:pt x="745400" y="200212"/>
                  <a:pt x="745282" y="200161"/>
                </a:cubicBezTo>
                <a:cubicBezTo>
                  <a:pt x="744793" y="199909"/>
                  <a:pt x="744305" y="199723"/>
                  <a:pt x="743833" y="199504"/>
                </a:cubicBezTo>
                <a:cubicBezTo>
                  <a:pt x="743428" y="199319"/>
                  <a:pt x="743075" y="198999"/>
                  <a:pt x="742754" y="198695"/>
                </a:cubicBezTo>
                <a:cubicBezTo>
                  <a:pt x="742401" y="198358"/>
                  <a:pt x="741828" y="198123"/>
                  <a:pt x="742030" y="197566"/>
                </a:cubicBezTo>
                <a:cubicBezTo>
                  <a:pt x="742384" y="197566"/>
                  <a:pt x="742518" y="197971"/>
                  <a:pt x="742957" y="197903"/>
                </a:cubicBezTo>
                <a:cubicBezTo>
                  <a:pt x="742990" y="197246"/>
                  <a:pt x="742131" y="196218"/>
                  <a:pt x="742502" y="195629"/>
                </a:cubicBezTo>
                <a:cubicBezTo>
                  <a:pt x="742737" y="195275"/>
                  <a:pt x="743007" y="195258"/>
                  <a:pt x="742990" y="194769"/>
                </a:cubicBezTo>
                <a:cubicBezTo>
                  <a:pt x="742973" y="194382"/>
                  <a:pt x="742822" y="194078"/>
                  <a:pt x="742855" y="193674"/>
                </a:cubicBezTo>
                <a:cubicBezTo>
                  <a:pt x="742872" y="193320"/>
                  <a:pt x="743058" y="193067"/>
                  <a:pt x="743142" y="192747"/>
                </a:cubicBezTo>
                <a:cubicBezTo>
                  <a:pt x="743209" y="192427"/>
                  <a:pt x="743041" y="192056"/>
                  <a:pt x="743142" y="191719"/>
                </a:cubicBezTo>
                <a:cubicBezTo>
                  <a:pt x="743192" y="191517"/>
                  <a:pt x="743344" y="191382"/>
                  <a:pt x="743378" y="191180"/>
                </a:cubicBezTo>
                <a:cubicBezTo>
                  <a:pt x="743462" y="190742"/>
                  <a:pt x="743091" y="190355"/>
                  <a:pt x="742704" y="190136"/>
                </a:cubicBezTo>
                <a:cubicBezTo>
                  <a:pt x="742620" y="190102"/>
                  <a:pt x="742552" y="190068"/>
                  <a:pt x="742485" y="190034"/>
                </a:cubicBezTo>
                <a:cubicBezTo>
                  <a:pt x="742165" y="189933"/>
                  <a:pt x="741946" y="189933"/>
                  <a:pt x="741727" y="189748"/>
                </a:cubicBezTo>
                <a:cubicBezTo>
                  <a:pt x="741693" y="189714"/>
                  <a:pt x="741676" y="189714"/>
                  <a:pt x="741642" y="189681"/>
                </a:cubicBezTo>
                <a:cubicBezTo>
                  <a:pt x="741457" y="189478"/>
                  <a:pt x="741389" y="189242"/>
                  <a:pt x="741170" y="189057"/>
                </a:cubicBezTo>
                <a:cubicBezTo>
                  <a:pt x="740951" y="188872"/>
                  <a:pt x="740631" y="188838"/>
                  <a:pt x="740362" y="188670"/>
                </a:cubicBezTo>
                <a:cubicBezTo>
                  <a:pt x="739890" y="188349"/>
                  <a:pt x="739620" y="187675"/>
                  <a:pt x="738997" y="187591"/>
                </a:cubicBezTo>
                <a:cubicBezTo>
                  <a:pt x="738997" y="187557"/>
                  <a:pt x="738997" y="187507"/>
                  <a:pt x="738980" y="187473"/>
                </a:cubicBezTo>
                <a:cubicBezTo>
                  <a:pt x="738828" y="187423"/>
                  <a:pt x="738660" y="187355"/>
                  <a:pt x="738491" y="187305"/>
                </a:cubicBezTo>
                <a:cubicBezTo>
                  <a:pt x="738373" y="187254"/>
                  <a:pt x="738238" y="187204"/>
                  <a:pt x="738137" y="187153"/>
                </a:cubicBezTo>
                <a:cubicBezTo>
                  <a:pt x="738003" y="187086"/>
                  <a:pt x="737868" y="186985"/>
                  <a:pt x="737767" y="186867"/>
                </a:cubicBezTo>
                <a:cubicBezTo>
                  <a:pt x="737564" y="186681"/>
                  <a:pt x="737379" y="186445"/>
                  <a:pt x="737126" y="186311"/>
                </a:cubicBezTo>
                <a:cubicBezTo>
                  <a:pt x="736975" y="186209"/>
                  <a:pt x="736756" y="186058"/>
                  <a:pt x="736520" y="185940"/>
                </a:cubicBezTo>
                <a:cubicBezTo>
                  <a:pt x="736368" y="185856"/>
                  <a:pt x="736200" y="185771"/>
                  <a:pt x="736065" y="185771"/>
                </a:cubicBezTo>
                <a:cubicBezTo>
                  <a:pt x="736065" y="185704"/>
                  <a:pt x="736098" y="185637"/>
                  <a:pt x="736115" y="185586"/>
                </a:cubicBezTo>
                <a:cubicBezTo>
                  <a:pt x="736031" y="185603"/>
                  <a:pt x="735930" y="185637"/>
                  <a:pt x="735829" y="185637"/>
                </a:cubicBezTo>
                <a:cubicBezTo>
                  <a:pt x="735576" y="185586"/>
                  <a:pt x="735391" y="185519"/>
                  <a:pt x="735138" y="185519"/>
                </a:cubicBezTo>
                <a:cubicBezTo>
                  <a:pt x="735104" y="185519"/>
                  <a:pt x="735088" y="185502"/>
                  <a:pt x="735071" y="185502"/>
                </a:cubicBezTo>
                <a:cubicBezTo>
                  <a:pt x="734767" y="185468"/>
                  <a:pt x="734498" y="185316"/>
                  <a:pt x="734211" y="185198"/>
                </a:cubicBezTo>
                <a:cubicBezTo>
                  <a:pt x="733925" y="185097"/>
                  <a:pt x="732678" y="184861"/>
                  <a:pt x="732678" y="184491"/>
                </a:cubicBezTo>
                <a:cubicBezTo>
                  <a:pt x="733200" y="184457"/>
                  <a:pt x="733689" y="184760"/>
                  <a:pt x="734228" y="184676"/>
                </a:cubicBezTo>
                <a:cubicBezTo>
                  <a:pt x="734312" y="184238"/>
                  <a:pt x="733689" y="184069"/>
                  <a:pt x="733402" y="183951"/>
                </a:cubicBezTo>
                <a:cubicBezTo>
                  <a:pt x="732964" y="183766"/>
                  <a:pt x="732560" y="183497"/>
                  <a:pt x="732206" y="183176"/>
                </a:cubicBezTo>
                <a:cubicBezTo>
                  <a:pt x="731970" y="182957"/>
                  <a:pt x="731835" y="182603"/>
                  <a:pt x="731515" y="182469"/>
                </a:cubicBezTo>
                <a:cubicBezTo>
                  <a:pt x="731060" y="182266"/>
                  <a:pt x="730538" y="182098"/>
                  <a:pt x="730066" y="181946"/>
                </a:cubicBezTo>
                <a:cubicBezTo>
                  <a:pt x="729898" y="181896"/>
                  <a:pt x="729729" y="181862"/>
                  <a:pt x="729561" y="181812"/>
                </a:cubicBezTo>
                <a:cubicBezTo>
                  <a:pt x="729139" y="181677"/>
                  <a:pt x="729122" y="181710"/>
                  <a:pt x="728684" y="181913"/>
                </a:cubicBezTo>
                <a:cubicBezTo>
                  <a:pt x="728331" y="182081"/>
                  <a:pt x="727657" y="182064"/>
                  <a:pt x="727404" y="181710"/>
                </a:cubicBezTo>
                <a:cubicBezTo>
                  <a:pt x="727185" y="181407"/>
                  <a:pt x="727252" y="181020"/>
                  <a:pt x="726932" y="180750"/>
                </a:cubicBezTo>
                <a:cubicBezTo>
                  <a:pt x="726763" y="180598"/>
                  <a:pt x="726528" y="180497"/>
                  <a:pt x="726342" y="180346"/>
                </a:cubicBezTo>
                <a:cubicBezTo>
                  <a:pt x="726140" y="180194"/>
                  <a:pt x="725988" y="179975"/>
                  <a:pt x="725786" y="179789"/>
                </a:cubicBezTo>
                <a:cubicBezTo>
                  <a:pt x="725584" y="179587"/>
                  <a:pt x="725348" y="179402"/>
                  <a:pt x="725129" y="179217"/>
                </a:cubicBezTo>
                <a:cubicBezTo>
                  <a:pt x="724927" y="179048"/>
                  <a:pt x="724691" y="178930"/>
                  <a:pt x="724506" y="178762"/>
                </a:cubicBezTo>
                <a:cubicBezTo>
                  <a:pt x="723916" y="178273"/>
                  <a:pt x="724792" y="178340"/>
                  <a:pt x="725112" y="178290"/>
                </a:cubicBezTo>
                <a:cubicBezTo>
                  <a:pt x="725281" y="177885"/>
                  <a:pt x="724826" y="177599"/>
                  <a:pt x="724506" y="177430"/>
                </a:cubicBezTo>
                <a:cubicBezTo>
                  <a:pt x="724185" y="177245"/>
                  <a:pt x="723848" y="177026"/>
                  <a:pt x="723612" y="176723"/>
                </a:cubicBezTo>
                <a:cubicBezTo>
                  <a:pt x="723360" y="176436"/>
                  <a:pt x="723090" y="175964"/>
                  <a:pt x="723006" y="175594"/>
                </a:cubicBezTo>
                <a:cubicBezTo>
                  <a:pt x="722955" y="175341"/>
                  <a:pt x="723056" y="175071"/>
                  <a:pt x="723073" y="174819"/>
                </a:cubicBezTo>
                <a:cubicBezTo>
                  <a:pt x="723107" y="174246"/>
                  <a:pt x="722989" y="173892"/>
                  <a:pt x="722568" y="173538"/>
                </a:cubicBezTo>
                <a:cubicBezTo>
                  <a:pt x="722332" y="173336"/>
                  <a:pt x="722264" y="173201"/>
                  <a:pt x="722146" y="172915"/>
                </a:cubicBezTo>
                <a:cubicBezTo>
                  <a:pt x="721995" y="172544"/>
                  <a:pt x="721102" y="172055"/>
                  <a:pt x="720664" y="172190"/>
                </a:cubicBezTo>
                <a:cubicBezTo>
                  <a:pt x="720461" y="172257"/>
                  <a:pt x="720377" y="172510"/>
                  <a:pt x="720310" y="172696"/>
                </a:cubicBezTo>
                <a:cubicBezTo>
                  <a:pt x="720091" y="173252"/>
                  <a:pt x="719939" y="173808"/>
                  <a:pt x="719653" y="174330"/>
                </a:cubicBezTo>
                <a:cubicBezTo>
                  <a:pt x="719467" y="174667"/>
                  <a:pt x="719164" y="174734"/>
                  <a:pt x="718928" y="174987"/>
                </a:cubicBezTo>
                <a:cubicBezTo>
                  <a:pt x="718086" y="174701"/>
                  <a:pt x="718102" y="173471"/>
                  <a:pt x="717782" y="172780"/>
                </a:cubicBezTo>
                <a:cubicBezTo>
                  <a:pt x="717647" y="172510"/>
                  <a:pt x="717378" y="172224"/>
                  <a:pt x="717277" y="171937"/>
                </a:cubicBezTo>
                <a:cubicBezTo>
                  <a:pt x="717226" y="171752"/>
                  <a:pt x="717226" y="171567"/>
                  <a:pt x="717344" y="171381"/>
                </a:cubicBezTo>
                <a:cubicBezTo>
                  <a:pt x="717428" y="171263"/>
                  <a:pt x="717513" y="171213"/>
                  <a:pt x="717614" y="171179"/>
                </a:cubicBezTo>
                <a:cubicBezTo>
                  <a:pt x="717664" y="171162"/>
                  <a:pt x="717715" y="171128"/>
                  <a:pt x="717765" y="171128"/>
                </a:cubicBezTo>
                <a:cubicBezTo>
                  <a:pt x="717883" y="171112"/>
                  <a:pt x="717985" y="171095"/>
                  <a:pt x="718102" y="171078"/>
                </a:cubicBezTo>
                <a:cubicBezTo>
                  <a:pt x="718271" y="170657"/>
                  <a:pt x="718389" y="170202"/>
                  <a:pt x="718070" y="169882"/>
                </a:cubicBezTo>
                <a:cubicBezTo>
                  <a:pt x="718018" y="169831"/>
                  <a:pt x="717968" y="169797"/>
                  <a:pt x="717917" y="169747"/>
                </a:cubicBezTo>
                <a:cubicBezTo>
                  <a:pt x="717799" y="169696"/>
                  <a:pt x="717598" y="169578"/>
                  <a:pt x="717462" y="169612"/>
                </a:cubicBezTo>
                <a:cubicBezTo>
                  <a:pt x="717243" y="169679"/>
                  <a:pt x="717361" y="169865"/>
                  <a:pt x="717243" y="169999"/>
                </a:cubicBezTo>
                <a:cubicBezTo>
                  <a:pt x="717041" y="170219"/>
                  <a:pt x="716148" y="170016"/>
                  <a:pt x="716114" y="169696"/>
                </a:cubicBezTo>
                <a:cubicBezTo>
                  <a:pt x="715693" y="169528"/>
                  <a:pt x="715474" y="169730"/>
                  <a:pt x="715356" y="170117"/>
                </a:cubicBezTo>
                <a:cubicBezTo>
                  <a:pt x="715204" y="170589"/>
                  <a:pt x="715154" y="170724"/>
                  <a:pt x="714581" y="170724"/>
                </a:cubicBezTo>
                <a:cubicBezTo>
                  <a:pt x="713957" y="170724"/>
                  <a:pt x="713822" y="170893"/>
                  <a:pt x="713452" y="171398"/>
                </a:cubicBezTo>
                <a:cubicBezTo>
                  <a:pt x="713351" y="171533"/>
                  <a:pt x="713283" y="171735"/>
                  <a:pt x="713115" y="171752"/>
                </a:cubicBezTo>
                <a:cubicBezTo>
                  <a:pt x="712879" y="171786"/>
                  <a:pt x="712559" y="171550"/>
                  <a:pt x="712525" y="171314"/>
                </a:cubicBezTo>
                <a:cubicBezTo>
                  <a:pt x="711329" y="171145"/>
                  <a:pt x="711767" y="172460"/>
                  <a:pt x="711902" y="173033"/>
                </a:cubicBezTo>
                <a:cubicBezTo>
                  <a:pt x="711986" y="173403"/>
                  <a:pt x="712188" y="173538"/>
                  <a:pt x="712373" y="173824"/>
                </a:cubicBezTo>
                <a:cubicBezTo>
                  <a:pt x="712609" y="174178"/>
                  <a:pt x="712761" y="174819"/>
                  <a:pt x="712693" y="175240"/>
                </a:cubicBezTo>
                <a:cubicBezTo>
                  <a:pt x="711716" y="175290"/>
                  <a:pt x="711767" y="175897"/>
                  <a:pt x="711733" y="176689"/>
                </a:cubicBezTo>
                <a:cubicBezTo>
                  <a:pt x="711682" y="177869"/>
                  <a:pt x="712559" y="178425"/>
                  <a:pt x="713367" y="179132"/>
                </a:cubicBezTo>
                <a:cubicBezTo>
                  <a:pt x="714193" y="179874"/>
                  <a:pt x="715170" y="180565"/>
                  <a:pt x="716165" y="181003"/>
                </a:cubicBezTo>
                <a:cubicBezTo>
                  <a:pt x="716569" y="181171"/>
                  <a:pt x="716923" y="181424"/>
                  <a:pt x="717260" y="181694"/>
                </a:cubicBezTo>
                <a:cubicBezTo>
                  <a:pt x="717647" y="181997"/>
                  <a:pt x="717834" y="182469"/>
                  <a:pt x="718053" y="182907"/>
                </a:cubicBezTo>
                <a:cubicBezTo>
                  <a:pt x="718271" y="183294"/>
                  <a:pt x="718423" y="183716"/>
                  <a:pt x="718541" y="184154"/>
                </a:cubicBezTo>
                <a:cubicBezTo>
                  <a:pt x="718760" y="184962"/>
                  <a:pt x="718995" y="185535"/>
                  <a:pt x="719484" y="186209"/>
                </a:cubicBezTo>
                <a:cubicBezTo>
                  <a:pt x="719922" y="186782"/>
                  <a:pt x="720360" y="187338"/>
                  <a:pt x="720832" y="187878"/>
                </a:cubicBezTo>
                <a:cubicBezTo>
                  <a:pt x="720933" y="187979"/>
                  <a:pt x="721270" y="188231"/>
                  <a:pt x="721287" y="188383"/>
                </a:cubicBezTo>
                <a:cubicBezTo>
                  <a:pt x="721287" y="188434"/>
                  <a:pt x="721287" y="188484"/>
                  <a:pt x="721270" y="188518"/>
                </a:cubicBezTo>
                <a:cubicBezTo>
                  <a:pt x="721388" y="188568"/>
                  <a:pt x="721523" y="188619"/>
                  <a:pt x="721641" y="188670"/>
                </a:cubicBezTo>
                <a:cubicBezTo>
                  <a:pt x="722332" y="188905"/>
                  <a:pt x="722888" y="189360"/>
                  <a:pt x="723579" y="189613"/>
                </a:cubicBezTo>
                <a:cubicBezTo>
                  <a:pt x="724590" y="190018"/>
                  <a:pt x="725971" y="189832"/>
                  <a:pt x="727067" y="189900"/>
                </a:cubicBezTo>
                <a:cubicBezTo>
                  <a:pt x="727657" y="189933"/>
                  <a:pt x="729476" y="189849"/>
                  <a:pt x="729122" y="190944"/>
                </a:cubicBezTo>
                <a:cubicBezTo>
                  <a:pt x="729055" y="191130"/>
                  <a:pt x="728870" y="191585"/>
                  <a:pt x="728752" y="191703"/>
                </a:cubicBezTo>
                <a:cubicBezTo>
                  <a:pt x="728533" y="191888"/>
                  <a:pt x="728162" y="191736"/>
                  <a:pt x="728078" y="192040"/>
                </a:cubicBezTo>
                <a:cubicBezTo>
                  <a:pt x="727892" y="192663"/>
                  <a:pt x="728617" y="192933"/>
                  <a:pt x="729021" y="193084"/>
                </a:cubicBezTo>
                <a:cubicBezTo>
                  <a:pt x="729813" y="193388"/>
                  <a:pt x="730555" y="193741"/>
                  <a:pt x="731296" y="194146"/>
                </a:cubicBezTo>
                <a:cubicBezTo>
                  <a:pt x="731970" y="194517"/>
                  <a:pt x="732897" y="195123"/>
                  <a:pt x="733655" y="195292"/>
                </a:cubicBezTo>
                <a:cubicBezTo>
                  <a:pt x="733891" y="195325"/>
                  <a:pt x="734110" y="195325"/>
                  <a:pt x="734329" y="195393"/>
                </a:cubicBezTo>
                <a:cubicBezTo>
                  <a:pt x="734953" y="195544"/>
                  <a:pt x="735408" y="195662"/>
                  <a:pt x="735711" y="196202"/>
                </a:cubicBezTo>
                <a:cubicBezTo>
                  <a:pt x="735997" y="196690"/>
                  <a:pt x="736385" y="196943"/>
                  <a:pt x="736874" y="197179"/>
                </a:cubicBezTo>
                <a:cubicBezTo>
                  <a:pt x="737564" y="197533"/>
                  <a:pt x="738660" y="198021"/>
                  <a:pt x="738795" y="198847"/>
                </a:cubicBezTo>
                <a:cubicBezTo>
                  <a:pt x="738879" y="199319"/>
                  <a:pt x="738744" y="199892"/>
                  <a:pt x="738710" y="200347"/>
                </a:cubicBezTo>
                <a:cubicBezTo>
                  <a:pt x="737615" y="200869"/>
                  <a:pt x="737278" y="198712"/>
                  <a:pt x="736436" y="198594"/>
                </a:cubicBezTo>
                <a:cubicBezTo>
                  <a:pt x="736065" y="198561"/>
                  <a:pt x="735812" y="198931"/>
                  <a:pt x="735424" y="198915"/>
                </a:cubicBezTo>
                <a:cubicBezTo>
                  <a:pt x="734919" y="198898"/>
                  <a:pt x="734228" y="198443"/>
                  <a:pt x="733773" y="198207"/>
                </a:cubicBezTo>
                <a:cubicBezTo>
                  <a:pt x="732981" y="197802"/>
                  <a:pt x="731684" y="198325"/>
                  <a:pt x="731212" y="199083"/>
                </a:cubicBezTo>
                <a:cubicBezTo>
                  <a:pt x="730976" y="199454"/>
                  <a:pt x="730959" y="200313"/>
                  <a:pt x="731111" y="200718"/>
                </a:cubicBezTo>
                <a:cubicBezTo>
                  <a:pt x="731229" y="201021"/>
                  <a:pt x="731532" y="201139"/>
                  <a:pt x="731819" y="201257"/>
                </a:cubicBezTo>
                <a:cubicBezTo>
                  <a:pt x="732375" y="201509"/>
                  <a:pt x="733032" y="201846"/>
                  <a:pt x="733150" y="202520"/>
                </a:cubicBezTo>
                <a:cubicBezTo>
                  <a:pt x="733200" y="202824"/>
                  <a:pt x="733099" y="203161"/>
                  <a:pt x="733200" y="203447"/>
                </a:cubicBezTo>
                <a:cubicBezTo>
                  <a:pt x="733285" y="203717"/>
                  <a:pt x="733588" y="203919"/>
                  <a:pt x="733672" y="204189"/>
                </a:cubicBezTo>
                <a:cubicBezTo>
                  <a:pt x="733773" y="204475"/>
                  <a:pt x="733588" y="205082"/>
                  <a:pt x="733436" y="205351"/>
                </a:cubicBezTo>
                <a:cubicBezTo>
                  <a:pt x="733285" y="205638"/>
                  <a:pt x="733285" y="205570"/>
                  <a:pt x="733015" y="205621"/>
                </a:cubicBezTo>
                <a:cubicBezTo>
                  <a:pt x="732476" y="205705"/>
                  <a:pt x="731397" y="205250"/>
                  <a:pt x="731111" y="205874"/>
                </a:cubicBezTo>
                <a:cubicBezTo>
                  <a:pt x="730875" y="206396"/>
                  <a:pt x="731330" y="207070"/>
                  <a:pt x="730976" y="207592"/>
                </a:cubicBezTo>
                <a:cubicBezTo>
                  <a:pt x="730757" y="207913"/>
                  <a:pt x="730521" y="208031"/>
                  <a:pt x="730403" y="208435"/>
                </a:cubicBezTo>
                <a:cubicBezTo>
                  <a:pt x="730184" y="209109"/>
                  <a:pt x="730049" y="209547"/>
                  <a:pt x="729308" y="209850"/>
                </a:cubicBezTo>
                <a:cubicBezTo>
                  <a:pt x="729072" y="209951"/>
                  <a:pt x="728802" y="209951"/>
                  <a:pt x="728566" y="210053"/>
                </a:cubicBezTo>
                <a:cubicBezTo>
                  <a:pt x="728314" y="210170"/>
                  <a:pt x="728314" y="210390"/>
                  <a:pt x="728111" y="210524"/>
                </a:cubicBezTo>
                <a:cubicBezTo>
                  <a:pt x="727892" y="210676"/>
                  <a:pt x="727589" y="210491"/>
                  <a:pt x="727336" y="210508"/>
                </a:cubicBezTo>
                <a:cubicBezTo>
                  <a:pt x="727336" y="210356"/>
                  <a:pt x="727202" y="210322"/>
                  <a:pt x="727185" y="210238"/>
                </a:cubicBezTo>
                <a:cubicBezTo>
                  <a:pt x="727100" y="209985"/>
                  <a:pt x="727151" y="209598"/>
                  <a:pt x="727185" y="209328"/>
                </a:cubicBezTo>
                <a:cubicBezTo>
                  <a:pt x="727269" y="208738"/>
                  <a:pt x="727269" y="208553"/>
                  <a:pt x="727758" y="208418"/>
                </a:cubicBezTo>
                <a:cubicBezTo>
                  <a:pt x="728145" y="208300"/>
                  <a:pt x="728128" y="208233"/>
                  <a:pt x="728162" y="207862"/>
                </a:cubicBezTo>
                <a:cubicBezTo>
                  <a:pt x="728179" y="207407"/>
                  <a:pt x="728213" y="207087"/>
                  <a:pt x="728566" y="206784"/>
                </a:cubicBezTo>
                <a:cubicBezTo>
                  <a:pt x="728634" y="206716"/>
                  <a:pt x="728684" y="206632"/>
                  <a:pt x="728785" y="206598"/>
                </a:cubicBezTo>
                <a:cubicBezTo>
                  <a:pt x="728903" y="206548"/>
                  <a:pt x="729190" y="206649"/>
                  <a:pt x="729291" y="206565"/>
                </a:cubicBezTo>
                <a:cubicBezTo>
                  <a:pt x="729409" y="206447"/>
                  <a:pt x="729308" y="206228"/>
                  <a:pt x="729291" y="206076"/>
                </a:cubicBezTo>
                <a:cubicBezTo>
                  <a:pt x="729224" y="205452"/>
                  <a:pt x="729443" y="204829"/>
                  <a:pt x="729257" y="204206"/>
                </a:cubicBezTo>
                <a:cubicBezTo>
                  <a:pt x="729139" y="203818"/>
                  <a:pt x="728903" y="203599"/>
                  <a:pt x="728684" y="203262"/>
                </a:cubicBezTo>
                <a:cubicBezTo>
                  <a:pt x="728381" y="202790"/>
                  <a:pt x="728196" y="202251"/>
                  <a:pt x="727977" y="201712"/>
                </a:cubicBezTo>
                <a:cubicBezTo>
                  <a:pt x="727859" y="201442"/>
                  <a:pt x="727589" y="200246"/>
                  <a:pt x="727252" y="200060"/>
                </a:cubicBezTo>
                <a:cubicBezTo>
                  <a:pt x="726915" y="199875"/>
                  <a:pt x="726123" y="200296"/>
                  <a:pt x="725719" y="200229"/>
                </a:cubicBezTo>
                <a:cubicBezTo>
                  <a:pt x="725382" y="200178"/>
                  <a:pt x="725011" y="199875"/>
                  <a:pt x="724741" y="199690"/>
                </a:cubicBezTo>
                <a:cubicBezTo>
                  <a:pt x="724506" y="199538"/>
                  <a:pt x="723966" y="199353"/>
                  <a:pt x="723831" y="199083"/>
                </a:cubicBezTo>
                <a:cubicBezTo>
                  <a:pt x="723663" y="198695"/>
                  <a:pt x="724101" y="198089"/>
                  <a:pt x="724118" y="197701"/>
                </a:cubicBezTo>
                <a:cubicBezTo>
                  <a:pt x="724152" y="197010"/>
                  <a:pt x="723056" y="196168"/>
                  <a:pt x="722500" y="196673"/>
                </a:cubicBezTo>
                <a:cubicBezTo>
                  <a:pt x="722315" y="196825"/>
                  <a:pt x="722281" y="197246"/>
                  <a:pt x="722045" y="197331"/>
                </a:cubicBezTo>
                <a:cubicBezTo>
                  <a:pt x="721877" y="197381"/>
                  <a:pt x="721304" y="197196"/>
                  <a:pt x="721169" y="197112"/>
                </a:cubicBezTo>
                <a:cubicBezTo>
                  <a:pt x="721793" y="196623"/>
                  <a:pt x="721338" y="196016"/>
                  <a:pt x="720765" y="195814"/>
                </a:cubicBezTo>
                <a:cubicBezTo>
                  <a:pt x="720563" y="195747"/>
                  <a:pt x="720192" y="195915"/>
                  <a:pt x="720006" y="195814"/>
                </a:cubicBezTo>
                <a:cubicBezTo>
                  <a:pt x="719821" y="195696"/>
                  <a:pt x="719821" y="195292"/>
                  <a:pt x="719754" y="195073"/>
                </a:cubicBezTo>
                <a:cubicBezTo>
                  <a:pt x="719619" y="194668"/>
                  <a:pt x="719164" y="193826"/>
                  <a:pt x="718642" y="193775"/>
                </a:cubicBezTo>
                <a:cubicBezTo>
                  <a:pt x="718406" y="193741"/>
                  <a:pt x="718220" y="193961"/>
                  <a:pt x="717968" y="193977"/>
                </a:cubicBezTo>
                <a:cubicBezTo>
                  <a:pt x="717529" y="193994"/>
                  <a:pt x="716906" y="193185"/>
                  <a:pt x="716485" y="193556"/>
                </a:cubicBezTo>
                <a:cubicBezTo>
                  <a:pt x="716350" y="193691"/>
                  <a:pt x="716367" y="194028"/>
                  <a:pt x="716198" y="194163"/>
                </a:cubicBezTo>
                <a:cubicBezTo>
                  <a:pt x="715996" y="194314"/>
                  <a:pt x="715609" y="194264"/>
                  <a:pt x="715423" y="194112"/>
                </a:cubicBezTo>
                <a:cubicBezTo>
                  <a:pt x="715036" y="193792"/>
                  <a:pt x="715103" y="193152"/>
                  <a:pt x="714598" y="192966"/>
                </a:cubicBezTo>
                <a:cubicBezTo>
                  <a:pt x="714429" y="192916"/>
                  <a:pt x="714193" y="192966"/>
                  <a:pt x="714025" y="192916"/>
                </a:cubicBezTo>
                <a:cubicBezTo>
                  <a:pt x="713772" y="192815"/>
                  <a:pt x="713620" y="192646"/>
                  <a:pt x="713418" y="192478"/>
                </a:cubicBezTo>
                <a:cubicBezTo>
                  <a:pt x="712980" y="192090"/>
                  <a:pt x="712592" y="191719"/>
                  <a:pt x="712121" y="191382"/>
                </a:cubicBezTo>
                <a:cubicBezTo>
                  <a:pt x="711699" y="191079"/>
                  <a:pt x="711716" y="190759"/>
                  <a:pt x="711548" y="190304"/>
                </a:cubicBezTo>
                <a:cubicBezTo>
                  <a:pt x="711497" y="190169"/>
                  <a:pt x="711430" y="190018"/>
                  <a:pt x="711345" y="189866"/>
                </a:cubicBezTo>
                <a:lnTo>
                  <a:pt x="711160" y="189866"/>
                </a:lnTo>
                <a:cubicBezTo>
                  <a:pt x="710688" y="189832"/>
                  <a:pt x="710739" y="189495"/>
                  <a:pt x="710554" y="189091"/>
                </a:cubicBezTo>
                <a:cubicBezTo>
                  <a:pt x="710267" y="188484"/>
                  <a:pt x="709492" y="188720"/>
                  <a:pt x="709003" y="188333"/>
                </a:cubicBezTo>
                <a:cubicBezTo>
                  <a:pt x="708666" y="188080"/>
                  <a:pt x="708666" y="187844"/>
                  <a:pt x="708211" y="187810"/>
                </a:cubicBezTo>
                <a:cubicBezTo>
                  <a:pt x="707942" y="187776"/>
                  <a:pt x="707436" y="187962"/>
                  <a:pt x="707200" y="187776"/>
                </a:cubicBezTo>
                <a:cubicBezTo>
                  <a:pt x="706914" y="187524"/>
                  <a:pt x="707318" y="187204"/>
                  <a:pt x="707402" y="186968"/>
                </a:cubicBezTo>
                <a:cubicBezTo>
                  <a:pt x="707487" y="186681"/>
                  <a:pt x="707335" y="186614"/>
                  <a:pt x="707099" y="186462"/>
                </a:cubicBezTo>
                <a:cubicBezTo>
                  <a:pt x="706695" y="186209"/>
                  <a:pt x="706577" y="185754"/>
                  <a:pt x="706190" y="185485"/>
                </a:cubicBezTo>
                <a:cubicBezTo>
                  <a:pt x="705701" y="185165"/>
                  <a:pt x="704926" y="185165"/>
                  <a:pt x="704588" y="184625"/>
                </a:cubicBezTo>
                <a:cubicBezTo>
                  <a:pt x="704337" y="184238"/>
                  <a:pt x="704404" y="183817"/>
                  <a:pt x="704421" y="183379"/>
                </a:cubicBezTo>
                <a:cubicBezTo>
                  <a:pt x="704438" y="182991"/>
                  <a:pt x="704303" y="182789"/>
                  <a:pt x="704118" y="182469"/>
                </a:cubicBezTo>
                <a:cubicBezTo>
                  <a:pt x="703864" y="181980"/>
                  <a:pt x="703612" y="181609"/>
                  <a:pt x="703544" y="181053"/>
                </a:cubicBezTo>
                <a:cubicBezTo>
                  <a:pt x="703461" y="180396"/>
                  <a:pt x="703207" y="180042"/>
                  <a:pt x="702702" y="179570"/>
                </a:cubicBezTo>
                <a:cubicBezTo>
                  <a:pt x="702079" y="178998"/>
                  <a:pt x="701321" y="178998"/>
                  <a:pt x="700596" y="178610"/>
                </a:cubicBezTo>
                <a:cubicBezTo>
                  <a:pt x="700326" y="178475"/>
                  <a:pt x="700090" y="178290"/>
                  <a:pt x="699855" y="178138"/>
                </a:cubicBezTo>
                <a:cubicBezTo>
                  <a:pt x="699282" y="177767"/>
                  <a:pt x="699046" y="177751"/>
                  <a:pt x="698421" y="177683"/>
                </a:cubicBezTo>
                <a:cubicBezTo>
                  <a:pt x="697966" y="177649"/>
                  <a:pt x="697495" y="177363"/>
                  <a:pt x="697041" y="177447"/>
                </a:cubicBezTo>
                <a:cubicBezTo>
                  <a:pt x="696737" y="177515"/>
                  <a:pt x="696468" y="177666"/>
                  <a:pt x="696197" y="177835"/>
                </a:cubicBezTo>
                <a:cubicBezTo>
                  <a:pt x="696163" y="177852"/>
                  <a:pt x="696146" y="177869"/>
                  <a:pt x="696130" y="177902"/>
                </a:cubicBezTo>
                <a:cubicBezTo>
                  <a:pt x="695625" y="178425"/>
                  <a:pt x="695388" y="179115"/>
                  <a:pt x="694967" y="179655"/>
                </a:cubicBezTo>
                <a:cubicBezTo>
                  <a:pt x="694648" y="180042"/>
                  <a:pt x="694276" y="180396"/>
                  <a:pt x="693788" y="180514"/>
                </a:cubicBezTo>
                <a:cubicBezTo>
                  <a:pt x="693334" y="180632"/>
                  <a:pt x="692912" y="180413"/>
                  <a:pt x="692457" y="180346"/>
                </a:cubicBezTo>
                <a:cubicBezTo>
                  <a:pt x="692339" y="180346"/>
                  <a:pt x="692221" y="180329"/>
                  <a:pt x="692103" y="180346"/>
                </a:cubicBezTo>
                <a:cubicBezTo>
                  <a:pt x="691951" y="180362"/>
                  <a:pt x="691800" y="180413"/>
                  <a:pt x="691631" y="180463"/>
                </a:cubicBezTo>
                <a:cubicBezTo>
                  <a:pt x="691126" y="180649"/>
                  <a:pt x="690621" y="180986"/>
                  <a:pt x="690216" y="181255"/>
                </a:cubicBezTo>
                <a:cubicBezTo>
                  <a:pt x="689576" y="181677"/>
                  <a:pt x="688614" y="181946"/>
                  <a:pt x="688345" y="182688"/>
                </a:cubicBezTo>
                <a:cubicBezTo>
                  <a:pt x="688193" y="183092"/>
                  <a:pt x="687940" y="183412"/>
                  <a:pt x="687588" y="183665"/>
                </a:cubicBezTo>
                <a:cubicBezTo>
                  <a:pt x="687117" y="184002"/>
                  <a:pt x="686999" y="184036"/>
                  <a:pt x="686460" y="183850"/>
                </a:cubicBezTo>
                <a:cubicBezTo>
                  <a:pt x="685701" y="183581"/>
                  <a:pt x="684150" y="182940"/>
                  <a:pt x="683442" y="183631"/>
                </a:cubicBezTo>
                <a:cubicBezTo>
                  <a:pt x="683190" y="183547"/>
                  <a:pt x="683072" y="183143"/>
                  <a:pt x="682869" y="182957"/>
                </a:cubicBezTo>
                <a:cubicBezTo>
                  <a:pt x="682684" y="182789"/>
                  <a:pt x="682431" y="182603"/>
                  <a:pt x="682229" y="182486"/>
                </a:cubicBezTo>
                <a:cubicBezTo>
                  <a:pt x="682078" y="182418"/>
                  <a:pt x="681808" y="182401"/>
                  <a:pt x="681690" y="182317"/>
                </a:cubicBezTo>
                <a:cubicBezTo>
                  <a:pt x="681606" y="182250"/>
                  <a:pt x="681606" y="182165"/>
                  <a:pt x="681538" y="182098"/>
                </a:cubicBezTo>
                <a:cubicBezTo>
                  <a:pt x="681387" y="181946"/>
                  <a:pt x="681521" y="181896"/>
                  <a:pt x="681319" y="181896"/>
                </a:cubicBezTo>
                <a:cubicBezTo>
                  <a:pt x="680982" y="181896"/>
                  <a:pt x="680645" y="182368"/>
                  <a:pt x="680324" y="182502"/>
                </a:cubicBezTo>
                <a:cubicBezTo>
                  <a:pt x="679768" y="182738"/>
                  <a:pt x="679296" y="182199"/>
                  <a:pt x="678858" y="181913"/>
                </a:cubicBezTo>
                <a:cubicBezTo>
                  <a:pt x="678369" y="181609"/>
                  <a:pt x="677797" y="181694"/>
                  <a:pt x="677258" y="181626"/>
                </a:cubicBezTo>
                <a:cubicBezTo>
                  <a:pt x="676787" y="181576"/>
                  <a:pt x="676618" y="181677"/>
                  <a:pt x="676214" y="181929"/>
                </a:cubicBezTo>
                <a:cubicBezTo>
                  <a:pt x="675876" y="182165"/>
                  <a:pt x="675573" y="182368"/>
                  <a:pt x="675203" y="182536"/>
                </a:cubicBezTo>
                <a:cubicBezTo>
                  <a:pt x="674478" y="182890"/>
                  <a:pt x="673567" y="183008"/>
                  <a:pt x="672877" y="183412"/>
                </a:cubicBezTo>
                <a:cubicBezTo>
                  <a:pt x="671833" y="184019"/>
                  <a:pt x="672625" y="185148"/>
                  <a:pt x="672692" y="186041"/>
                </a:cubicBezTo>
                <a:cubicBezTo>
                  <a:pt x="672709" y="186243"/>
                  <a:pt x="672709" y="186664"/>
                  <a:pt x="672759" y="187001"/>
                </a:cubicBezTo>
                <a:cubicBezTo>
                  <a:pt x="672793" y="187153"/>
                  <a:pt x="672827" y="187288"/>
                  <a:pt x="672911" y="187372"/>
                </a:cubicBezTo>
                <a:cubicBezTo>
                  <a:pt x="673063" y="187574"/>
                  <a:pt x="673585" y="187473"/>
                  <a:pt x="673686" y="187675"/>
                </a:cubicBezTo>
                <a:cubicBezTo>
                  <a:pt x="673720" y="187743"/>
                  <a:pt x="673703" y="187844"/>
                  <a:pt x="673619" y="187979"/>
                </a:cubicBezTo>
                <a:cubicBezTo>
                  <a:pt x="673467" y="188265"/>
                  <a:pt x="673029" y="188113"/>
                  <a:pt x="672928" y="188316"/>
                </a:cubicBezTo>
                <a:cubicBezTo>
                  <a:pt x="672742" y="188653"/>
                  <a:pt x="673534" y="188889"/>
                  <a:pt x="673567" y="189226"/>
                </a:cubicBezTo>
                <a:cubicBezTo>
                  <a:pt x="673619" y="189714"/>
                  <a:pt x="672962" y="189984"/>
                  <a:pt x="672658" y="190237"/>
                </a:cubicBezTo>
                <a:cubicBezTo>
                  <a:pt x="671917" y="190877"/>
                  <a:pt x="670956" y="191096"/>
                  <a:pt x="670164" y="191669"/>
                </a:cubicBezTo>
                <a:cubicBezTo>
                  <a:pt x="669827" y="191922"/>
                  <a:pt x="669709" y="192377"/>
                  <a:pt x="669339" y="192663"/>
                </a:cubicBezTo>
                <a:cubicBezTo>
                  <a:pt x="669153" y="192832"/>
                  <a:pt x="668901" y="192899"/>
                  <a:pt x="668665" y="193017"/>
                </a:cubicBezTo>
                <a:cubicBezTo>
                  <a:pt x="668513" y="193084"/>
                  <a:pt x="668378" y="193185"/>
                  <a:pt x="668227" y="193270"/>
                </a:cubicBezTo>
                <a:cubicBezTo>
                  <a:pt x="667822" y="193859"/>
                  <a:pt x="666980" y="193725"/>
                  <a:pt x="666339" y="193708"/>
                </a:cubicBezTo>
                <a:cubicBezTo>
                  <a:pt x="665682" y="193674"/>
                  <a:pt x="664705" y="193590"/>
                  <a:pt x="664149" y="193944"/>
                </a:cubicBezTo>
                <a:cubicBezTo>
                  <a:pt x="663660" y="194264"/>
                  <a:pt x="663693" y="194685"/>
                  <a:pt x="663508" y="195140"/>
                </a:cubicBezTo>
                <a:cubicBezTo>
                  <a:pt x="663373" y="195477"/>
                  <a:pt x="662800" y="195612"/>
                  <a:pt x="663154" y="195932"/>
                </a:cubicBezTo>
                <a:cubicBezTo>
                  <a:pt x="663272" y="196050"/>
                  <a:pt x="663575" y="195999"/>
                  <a:pt x="663524" y="196286"/>
                </a:cubicBezTo>
                <a:cubicBezTo>
                  <a:pt x="663475" y="196589"/>
                  <a:pt x="662952" y="196589"/>
                  <a:pt x="662733" y="196606"/>
                </a:cubicBezTo>
                <a:cubicBezTo>
                  <a:pt x="662058" y="196673"/>
                  <a:pt x="661772" y="196758"/>
                  <a:pt x="661536" y="197465"/>
                </a:cubicBezTo>
                <a:cubicBezTo>
                  <a:pt x="661452" y="197718"/>
                  <a:pt x="661435" y="198055"/>
                  <a:pt x="661250" y="198274"/>
                </a:cubicBezTo>
                <a:cubicBezTo>
                  <a:pt x="660828" y="198729"/>
                  <a:pt x="659834" y="198847"/>
                  <a:pt x="659295" y="199134"/>
                </a:cubicBezTo>
                <a:cubicBezTo>
                  <a:pt x="658722" y="199437"/>
                  <a:pt x="658318" y="199673"/>
                  <a:pt x="658082" y="200279"/>
                </a:cubicBezTo>
                <a:cubicBezTo>
                  <a:pt x="657846" y="200886"/>
                  <a:pt x="657829" y="201526"/>
                  <a:pt x="657711" y="202167"/>
                </a:cubicBezTo>
                <a:cubicBezTo>
                  <a:pt x="657644" y="202622"/>
                  <a:pt x="657509" y="202942"/>
                  <a:pt x="657239" y="203329"/>
                </a:cubicBezTo>
                <a:cubicBezTo>
                  <a:pt x="656869" y="203936"/>
                  <a:pt x="656801" y="204458"/>
                  <a:pt x="657307" y="205048"/>
                </a:cubicBezTo>
                <a:cubicBezTo>
                  <a:pt x="657829" y="205655"/>
                  <a:pt x="658655" y="205773"/>
                  <a:pt x="659278" y="206211"/>
                </a:cubicBezTo>
                <a:cubicBezTo>
                  <a:pt x="659565" y="206396"/>
                  <a:pt x="659817" y="206581"/>
                  <a:pt x="659649" y="206986"/>
                </a:cubicBezTo>
                <a:cubicBezTo>
                  <a:pt x="659497" y="207306"/>
                  <a:pt x="659194" y="207239"/>
                  <a:pt x="658891" y="207390"/>
                </a:cubicBezTo>
                <a:cubicBezTo>
                  <a:pt x="658233" y="207727"/>
                  <a:pt x="657576" y="208115"/>
                  <a:pt x="656986" y="208536"/>
                </a:cubicBezTo>
                <a:cubicBezTo>
                  <a:pt x="656700" y="208721"/>
                  <a:pt x="656649" y="208806"/>
                  <a:pt x="656633" y="209159"/>
                </a:cubicBezTo>
                <a:cubicBezTo>
                  <a:pt x="656599" y="209716"/>
                  <a:pt x="656565" y="209665"/>
                  <a:pt x="656093" y="210086"/>
                </a:cubicBezTo>
                <a:cubicBezTo>
                  <a:pt x="655773" y="210356"/>
                  <a:pt x="655369" y="210676"/>
                  <a:pt x="655352" y="211114"/>
                </a:cubicBezTo>
                <a:cubicBezTo>
                  <a:pt x="655352" y="211299"/>
                  <a:pt x="655386" y="211535"/>
                  <a:pt x="655386" y="211704"/>
                </a:cubicBezTo>
                <a:cubicBezTo>
                  <a:pt x="655386" y="211940"/>
                  <a:pt x="655487" y="212108"/>
                  <a:pt x="655487" y="212327"/>
                </a:cubicBezTo>
                <a:cubicBezTo>
                  <a:pt x="655521" y="213136"/>
                  <a:pt x="653633" y="212749"/>
                  <a:pt x="653161" y="212715"/>
                </a:cubicBezTo>
                <a:cubicBezTo>
                  <a:pt x="652235" y="212647"/>
                  <a:pt x="651106" y="213625"/>
                  <a:pt x="650651" y="214417"/>
                </a:cubicBezTo>
                <a:cubicBezTo>
                  <a:pt x="650297" y="215040"/>
                  <a:pt x="650280" y="215782"/>
                  <a:pt x="649943" y="216422"/>
                </a:cubicBezTo>
                <a:cubicBezTo>
                  <a:pt x="649775" y="216708"/>
                  <a:pt x="649556" y="217146"/>
                  <a:pt x="649218" y="217248"/>
                </a:cubicBezTo>
                <a:cubicBezTo>
                  <a:pt x="649117" y="217146"/>
                  <a:pt x="649050" y="217029"/>
                  <a:pt x="648983" y="216911"/>
                </a:cubicBezTo>
                <a:cubicBezTo>
                  <a:pt x="648629" y="216927"/>
                  <a:pt x="648292" y="216978"/>
                  <a:pt x="647955" y="216860"/>
                </a:cubicBezTo>
                <a:cubicBezTo>
                  <a:pt x="647550" y="216742"/>
                  <a:pt x="647230" y="216472"/>
                  <a:pt x="646792" y="216540"/>
                </a:cubicBezTo>
                <a:cubicBezTo>
                  <a:pt x="645882" y="216692"/>
                  <a:pt x="645747" y="217534"/>
                  <a:pt x="645242" y="218073"/>
                </a:cubicBezTo>
                <a:cubicBezTo>
                  <a:pt x="644821" y="217500"/>
                  <a:pt x="644585" y="217315"/>
                  <a:pt x="643776" y="217264"/>
                </a:cubicBezTo>
                <a:cubicBezTo>
                  <a:pt x="643237" y="217231"/>
                  <a:pt x="642547" y="217113"/>
                  <a:pt x="642040" y="217197"/>
                </a:cubicBezTo>
                <a:cubicBezTo>
                  <a:pt x="641720" y="217264"/>
                  <a:pt x="641653" y="217264"/>
                  <a:pt x="641384" y="217264"/>
                </a:cubicBezTo>
                <a:cubicBezTo>
                  <a:pt x="641012" y="217248"/>
                  <a:pt x="640709" y="217113"/>
                  <a:pt x="640306" y="217214"/>
                </a:cubicBezTo>
                <a:cubicBezTo>
                  <a:pt x="639732" y="217366"/>
                  <a:pt x="639193" y="217534"/>
                  <a:pt x="638638" y="217686"/>
                </a:cubicBezTo>
                <a:cubicBezTo>
                  <a:pt x="638199" y="217787"/>
                  <a:pt x="637979" y="217888"/>
                  <a:pt x="637609" y="218174"/>
                </a:cubicBezTo>
                <a:cubicBezTo>
                  <a:pt x="637423" y="218326"/>
                  <a:pt x="637121" y="218714"/>
                  <a:pt x="636885" y="218764"/>
                </a:cubicBezTo>
                <a:cubicBezTo>
                  <a:pt x="636345" y="218882"/>
                  <a:pt x="635890" y="218427"/>
                  <a:pt x="635284" y="218612"/>
                </a:cubicBezTo>
                <a:cubicBezTo>
                  <a:pt x="634896" y="218730"/>
                  <a:pt x="634559" y="218899"/>
                  <a:pt x="634306" y="219185"/>
                </a:cubicBezTo>
                <a:cubicBezTo>
                  <a:pt x="634003" y="219573"/>
                  <a:pt x="633952" y="220685"/>
                  <a:pt x="633347" y="220736"/>
                </a:cubicBezTo>
                <a:cubicBezTo>
                  <a:pt x="632756" y="220786"/>
                  <a:pt x="632301" y="219994"/>
                  <a:pt x="631931" y="219674"/>
                </a:cubicBezTo>
                <a:cubicBezTo>
                  <a:pt x="631576" y="219388"/>
                  <a:pt x="631222" y="219354"/>
                  <a:pt x="631071" y="218865"/>
                </a:cubicBezTo>
                <a:cubicBezTo>
                  <a:pt x="630987" y="218545"/>
                  <a:pt x="631121" y="218191"/>
                  <a:pt x="631021" y="217888"/>
                </a:cubicBezTo>
                <a:cubicBezTo>
                  <a:pt x="630937" y="217551"/>
                  <a:pt x="630482" y="217382"/>
                  <a:pt x="630448" y="217012"/>
                </a:cubicBezTo>
                <a:cubicBezTo>
                  <a:pt x="630430" y="216624"/>
                  <a:pt x="630836" y="216422"/>
                  <a:pt x="631155" y="216287"/>
                </a:cubicBezTo>
                <a:cubicBezTo>
                  <a:pt x="630937" y="216253"/>
                  <a:pt x="630381" y="216237"/>
                  <a:pt x="630212" y="216135"/>
                </a:cubicBezTo>
                <a:cubicBezTo>
                  <a:pt x="629908" y="215967"/>
                  <a:pt x="629842" y="215563"/>
                  <a:pt x="629606" y="215293"/>
                </a:cubicBezTo>
                <a:cubicBezTo>
                  <a:pt x="629303" y="214939"/>
                  <a:pt x="629117" y="215124"/>
                  <a:pt x="628779" y="214939"/>
                </a:cubicBezTo>
                <a:cubicBezTo>
                  <a:pt x="628477" y="214771"/>
                  <a:pt x="628578" y="214754"/>
                  <a:pt x="628477" y="214383"/>
                </a:cubicBezTo>
                <a:cubicBezTo>
                  <a:pt x="628157" y="214366"/>
                  <a:pt x="627870" y="214552"/>
                  <a:pt x="627584" y="214568"/>
                </a:cubicBezTo>
                <a:cubicBezTo>
                  <a:pt x="627196" y="214602"/>
                  <a:pt x="626842" y="214417"/>
                  <a:pt x="626438" y="214417"/>
                </a:cubicBezTo>
                <a:cubicBezTo>
                  <a:pt x="626404" y="214417"/>
                  <a:pt x="626387" y="214417"/>
                  <a:pt x="626370" y="214417"/>
                </a:cubicBezTo>
                <a:cubicBezTo>
                  <a:pt x="626034" y="214417"/>
                  <a:pt x="625781" y="214535"/>
                  <a:pt x="625544" y="214686"/>
                </a:cubicBezTo>
                <a:cubicBezTo>
                  <a:pt x="625225" y="214905"/>
                  <a:pt x="624937" y="215175"/>
                  <a:pt x="624550" y="215327"/>
                </a:cubicBezTo>
                <a:cubicBezTo>
                  <a:pt x="624415" y="215394"/>
                  <a:pt x="624179" y="215546"/>
                  <a:pt x="624027" y="215546"/>
                </a:cubicBezTo>
                <a:cubicBezTo>
                  <a:pt x="623387" y="215563"/>
                  <a:pt x="622714" y="214804"/>
                  <a:pt x="622039" y="214771"/>
                </a:cubicBezTo>
                <a:cubicBezTo>
                  <a:pt x="621668" y="214737"/>
                  <a:pt x="621467" y="214956"/>
                  <a:pt x="621164" y="215091"/>
                </a:cubicBezTo>
                <a:cubicBezTo>
                  <a:pt x="620607" y="215344"/>
                  <a:pt x="619782" y="215344"/>
                  <a:pt x="619175" y="215478"/>
                </a:cubicBezTo>
                <a:cubicBezTo>
                  <a:pt x="618737" y="214552"/>
                  <a:pt x="619563" y="214501"/>
                  <a:pt x="619966" y="213945"/>
                </a:cubicBezTo>
                <a:cubicBezTo>
                  <a:pt x="620321" y="213456"/>
                  <a:pt x="620253" y="212530"/>
                  <a:pt x="620321" y="211940"/>
                </a:cubicBezTo>
                <a:cubicBezTo>
                  <a:pt x="620388" y="211350"/>
                  <a:pt x="620438" y="210845"/>
                  <a:pt x="620253" y="210272"/>
                </a:cubicBezTo>
                <a:cubicBezTo>
                  <a:pt x="620152" y="209951"/>
                  <a:pt x="620068" y="209614"/>
                  <a:pt x="620052" y="209277"/>
                </a:cubicBezTo>
                <a:cubicBezTo>
                  <a:pt x="620035" y="209092"/>
                  <a:pt x="620018" y="208502"/>
                  <a:pt x="620186" y="208351"/>
                </a:cubicBezTo>
                <a:cubicBezTo>
                  <a:pt x="620421" y="208165"/>
                  <a:pt x="620776" y="208469"/>
                  <a:pt x="621046" y="208435"/>
                </a:cubicBezTo>
                <a:cubicBezTo>
                  <a:pt x="620725" y="207087"/>
                  <a:pt x="619765" y="208014"/>
                  <a:pt x="619023" y="207694"/>
                </a:cubicBezTo>
                <a:cubicBezTo>
                  <a:pt x="619007" y="207458"/>
                  <a:pt x="619023" y="207222"/>
                  <a:pt x="619007" y="206969"/>
                </a:cubicBezTo>
                <a:cubicBezTo>
                  <a:pt x="619225" y="206935"/>
                  <a:pt x="619479" y="207019"/>
                  <a:pt x="619714" y="207053"/>
                </a:cubicBezTo>
                <a:cubicBezTo>
                  <a:pt x="619883" y="206581"/>
                  <a:pt x="619748" y="205655"/>
                  <a:pt x="620101" y="205284"/>
                </a:cubicBezTo>
                <a:cubicBezTo>
                  <a:pt x="620270" y="205115"/>
                  <a:pt x="620590" y="205166"/>
                  <a:pt x="620776" y="204947"/>
                </a:cubicBezTo>
                <a:cubicBezTo>
                  <a:pt x="620893" y="204795"/>
                  <a:pt x="620944" y="204492"/>
                  <a:pt x="620977" y="204307"/>
                </a:cubicBezTo>
                <a:cubicBezTo>
                  <a:pt x="620354" y="204138"/>
                  <a:pt x="619782" y="204559"/>
                  <a:pt x="619597" y="205082"/>
                </a:cubicBezTo>
                <a:cubicBezTo>
                  <a:pt x="619343" y="205874"/>
                  <a:pt x="619462" y="206093"/>
                  <a:pt x="618670" y="206480"/>
                </a:cubicBezTo>
                <a:cubicBezTo>
                  <a:pt x="618180" y="206716"/>
                  <a:pt x="618096" y="206767"/>
                  <a:pt x="617978" y="206059"/>
                </a:cubicBezTo>
                <a:cubicBezTo>
                  <a:pt x="617878" y="205419"/>
                  <a:pt x="617878" y="205031"/>
                  <a:pt x="618265" y="204526"/>
                </a:cubicBezTo>
                <a:cubicBezTo>
                  <a:pt x="618687" y="204003"/>
                  <a:pt x="618989" y="203666"/>
                  <a:pt x="618872" y="202992"/>
                </a:cubicBezTo>
                <a:cubicBezTo>
                  <a:pt x="618737" y="202150"/>
                  <a:pt x="618450" y="202133"/>
                  <a:pt x="619225" y="201863"/>
                </a:cubicBezTo>
                <a:cubicBezTo>
                  <a:pt x="619597" y="201745"/>
                  <a:pt x="619782" y="201695"/>
                  <a:pt x="620052" y="201392"/>
                </a:cubicBezTo>
                <a:cubicBezTo>
                  <a:pt x="620473" y="200937"/>
                  <a:pt x="622209" y="198763"/>
                  <a:pt x="621197" y="198375"/>
                </a:cubicBezTo>
                <a:cubicBezTo>
                  <a:pt x="621129" y="196404"/>
                  <a:pt x="622562" y="194803"/>
                  <a:pt x="622326" y="192747"/>
                </a:cubicBezTo>
                <a:cubicBezTo>
                  <a:pt x="622258" y="192259"/>
                  <a:pt x="621988" y="191821"/>
                  <a:pt x="622023" y="191315"/>
                </a:cubicBezTo>
                <a:cubicBezTo>
                  <a:pt x="622039" y="191029"/>
                  <a:pt x="622158" y="190860"/>
                  <a:pt x="622343" y="190759"/>
                </a:cubicBezTo>
                <a:cubicBezTo>
                  <a:pt x="622293" y="190590"/>
                  <a:pt x="622209" y="190422"/>
                  <a:pt x="622140" y="190253"/>
                </a:cubicBezTo>
                <a:cubicBezTo>
                  <a:pt x="622091" y="190102"/>
                  <a:pt x="622039" y="189967"/>
                  <a:pt x="622006" y="189815"/>
                </a:cubicBezTo>
                <a:cubicBezTo>
                  <a:pt x="621988" y="189681"/>
                  <a:pt x="622006" y="189563"/>
                  <a:pt x="622006" y="189428"/>
                </a:cubicBezTo>
                <a:cubicBezTo>
                  <a:pt x="622023" y="189327"/>
                  <a:pt x="622023" y="189242"/>
                  <a:pt x="622023" y="189141"/>
                </a:cubicBezTo>
                <a:cubicBezTo>
                  <a:pt x="622006" y="188922"/>
                  <a:pt x="621769" y="188670"/>
                  <a:pt x="621821" y="188450"/>
                </a:cubicBezTo>
                <a:cubicBezTo>
                  <a:pt x="621921" y="187894"/>
                  <a:pt x="622630" y="188383"/>
                  <a:pt x="622747" y="187844"/>
                </a:cubicBezTo>
                <a:cubicBezTo>
                  <a:pt x="622780" y="187625"/>
                  <a:pt x="622579" y="187507"/>
                  <a:pt x="622528" y="187338"/>
                </a:cubicBezTo>
                <a:cubicBezTo>
                  <a:pt x="622478" y="187086"/>
                  <a:pt x="622494" y="186782"/>
                  <a:pt x="622460" y="186513"/>
                </a:cubicBezTo>
                <a:cubicBezTo>
                  <a:pt x="622276" y="186479"/>
                  <a:pt x="621769" y="186496"/>
                  <a:pt x="621635" y="186327"/>
                </a:cubicBezTo>
                <a:cubicBezTo>
                  <a:pt x="621467" y="186142"/>
                  <a:pt x="621483" y="185637"/>
                  <a:pt x="621803" y="185620"/>
                </a:cubicBezTo>
                <a:cubicBezTo>
                  <a:pt x="621803" y="184912"/>
                  <a:pt x="620101" y="182806"/>
                  <a:pt x="622158" y="183025"/>
                </a:cubicBezTo>
                <a:cubicBezTo>
                  <a:pt x="622866" y="183092"/>
                  <a:pt x="623370" y="183345"/>
                  <a:pt x="624146" y="183126"/>
                </a:cubicBezTo>
                <a:cubicBezTo>
                  <a:pt x="624651" y="182991"/>
                  <a:pt x="625427" y="182637"/>
                  <a:pt x="625444" y="182031"/>
                </a:cubicBezTo>
                <a:cubicBezTo>
                  <a:pt x="625444" y="181508"/>
                  <a:pt x="625056" y="181407"/>
                  <a:pt x="625746" y="181222"/>
                </a:cubicBezTo>
                <a:cubicBezTo>
                  <a:pt x="626168" y="181121"/>
                  <a:pt x="626656" y="181188"/>
                  <a:pt x="627095" y="181121"/>
                </a:cubicBezTo>
                <a:cubicBezTo>
                  <a:pt x="627567" y="181070"/>
                  <a:pt x="627954" y="180935"/>
                  <a:pt x="628408" y="180767"/>
                </a:cubicBezTo>
                <a:cubicBezTo>
                  <a:pt x="629067" y="180531"/>
                  <a:pt x="628847" y="180750"/>
                  <a:pt x="629352" y="181121"/>
                </a:cubicBezTo>
                <a:cubicBezTo>
                  <a:pt x="630145" y="181727"/>
                  <a:pt x="631745" y="181340"/>
                  <a:pt x="632706" y="181390"/>
                </a:cubicBezTo>
                <a:cubicBezTo>
                  <a:pt x="633918" y="181441"/>
                  <a:pt x="635132" y="181340"/>
                  <a:pt x="636345" y="181340"/>
                </a:cubicBezTo>
                <a:cubicBezTo>
                  <a:pt x="636750" y="181340"/>
                  <a:pt x="637086" y="181272"/>
                  <a:pt x="637391" y="181491"/>
                </a:cubicBezTo>
                <a:cubicBezTo>
                  <a:pt x="637778" y="181761"/>
                  <a:pt x="637778" y="182216"/>
                  <a:pt x="638249" y="182368"/>
                </a:cubicBezTo>
                <a:cubicBezTo>
                  <a:pt x="638755" y="182536"/>
                  <a:pt x="639428" y="182401"/>
                  <a:pt x="639968" y="182418"/>
                </a:cubicBezTo>
                <a:cubicBezTo>
                  <a:pt x="640524" y="182435"/>
                  <a:pt x="641063" y="182536"/>
                  <a:pt x="641620" y="182519"/>
                </a:cubicBezTo>
                <a:cubicBezTo>
                  <a:pt x="642040" y="182519"/>
                  <a:pt x="643034" y="182654"/>
                  <a:pt x="643440" y="182418"/>
                </a:cubicBezTo>
                <a:cubicBezTo>
                  <a:pt x="643978" y="182081"/>
                  <a:pt x="643658" y="181643"/>
                  <a:pt x="644382" y="181828"/>
                </a:cubicBezTo>
                <a:cubicBezTo>
                  <a:pt x="645394" y="182064"/>
                  <a:pt x="646303" y="182300"/>
                  <a:pt x="647382" y="182266"/>
                </a:cubicBezTo>
                <a:cubicBezTo>
                  <a:pt x="647769" y="182250"/>
                  <a:pt x="648106" y="181963"/>
                  <a:pt x="648460" y="181963"/>
                </a:cubicBezTo>
                <a:cubicBezTo>
                  <a:pt x="648865" y="181963"/>
                  <a:pt x="649218" y="182334"/>
                  <a:pt x="649623" y="182418"/>
                </a:cubicBezTo>
                <a:cubicBezTo>
                  <a:pt x="650280" y="182519"/>
                  <a:pt x="650904" y="182132"/>
                  <a:pt x="651493" y="182199"/>
                </a:cubicBezTo>
                <a:cubicBezTo>
                  <a:pt x="651712" y="182233"/>
                  <a:pt x="651948" y="182368"/>
                  <a:pt x="652184" y="182519"/>
                </a:cubicBezTo>
                <a:cubicBezTo>
                  <a:pt x="652268" y="182502"/>
                  <a:pt x="652336" y="182452"/>
                  <a:pt x="652403" y="182418"/>
                </a:cubicBezTo>
                <a:cubicBezTo>
                  <a:pt x="652656" y="182300"/>
                  <a:pt x="652892" y="182165"/>
                  <a:pt x="653111" y="181980"/>
                </a:cubicBezTo>
                <a:cubicBezTo>
                  <a:pt x="653313" y="181812"/>
                  <a:pt x="653498" y="181609"/>
                  <a:pt x="653633" y="181373"/>
                </a:cubicBezTo>
                <a:cubicBezTo>
                  <a:pt x="653970" y="180784"/>
                  <a:pt x="654055" y="180025"/>
                  <a:pt x="654257" y="179368"/>
                </a:cubicBezTo>
                <a:cubicBezTo>
                  <a:pt x="654476" y="178644"/>
                  <a:pt x="654661" y="177852"/>
                  <a:pt x="655015" y="177178"/>
                </a:cubicBezTo>
                <a:cubicBezTo>
                  <a:pt x="655403" y="176419"/>
                  <a:pt x="656296" y="176975"/>
                  <a:pt x="656228" y="175847"/>
                </a:cubicBezTo>
                <a:cubicBezTo>
                  <a:pt x="655318" y="175779"/>
                  <a:pt x="655167" y="175442"/>
                  <a:pt x="655369" y="174532"/>
                </a:cubicBezTo>
                <a:cubicBezTo>
                  <a:pt x="655537" y="173740"/>
                  <a:pt x="655857" y="173100"/>
                  <a:pt x="655874" y="172291"/>
                </a:cubicBezTo>
                <a:cubicBezTo>
                  <a:pt x="655874" y="171533"/>
                  <a:pt x="656363" y="170842"/>
                  <a:pt x="656902" y="171802"/>
                </a:cubicBezTo>
                <a:cubicBezTo>
                  <a:pt x="657189" y="172342"/>
                  <a:pt x="657222" y="173319"/>
                  <a:pt x="657829" y="173589"/>
                </a:cubicBezTo>
                <a:cubicBezTo>
                  <a:pt x="657863" y="173066"/>
                  <a:pt x="657711" y="172679"/>
                  <a:pt x="657593" y="172190"/>
                </a:cubicBezTo>
                <a:cubicBezTo>
                  <a:pt x="657509" y="171870"/>
                  <a:pt x="657526" y="171314"/>
                  <a:pt x="657307" y="171078"/>
                </a:cubicBezTo>
                <a:cubicBezTo>
                  <a:pt x="656818" y="170572"/>
                  <a:pt x="655891" y="170724"/>
                  <a:pt x="655975" y="169747"/>
                </a:cubicBezTo>
                <a:cubicBezTo>
                  <a:pt x="656835" y="169814"/>
                  <a:pt x="656110" y="168314"/>
                  <a:pt x="656077" y="167775"/>
                </a:cubicBezTo>
                <a:cubicBezTo>
                  <a:pt x="656043" y="167303"/>
                  <a:pt x="656144" y="166983"/>
                  <a:pt x="655655" y="166646"/>
                </a:cubicBezTo>
                <a:cubicBezTo>
                  <a:pt x="655301" y="166377"/>
                  <a:pt x="654796" y="166410"/>
                  <a:pt x="654425" y="166158"/>
                </a:cubicBezTo>
                <a:cubicBezTo>
                  <a:pt x="653684" y="165652"/>
                  <a:pt x="653482" y="164557"/>
                  <a:pt x="652858" y="163984"/>
                </a:cubicBezTo>
                <a:cubicBezTo>
                  <a:pt x="652673" y="163815"/>
                  <a:pt x="652454" y="163731"/>
                  <a:pt x="652353" y="163495"/>
                </a:cubicBezTo>
                <a:cubicBezTo>
                  <a:pt x="652201" y="163074"/>
                  <a:pt x="652487" y="163007"/>
                  <a:pt x="652555" y="162788"/>
                </a:cubicBezTo>
                <a:cubicBezTo>
                  <a:pt x="652656" y="162434"/>
                  <a:pt x="652639" y="162063"/>
                  <a:pt x="653111" y="162063"/>
                </a:cubicBezTo>
                <a:cubicBezTo>
                  <a:pt x="652808" y="161861"/>
                  <a:pt x="652150" y="161440"/>
                  <a:pt x="651780" y="161507"/>
                </a:cubicBezTo>
                <a:cubicBezTo>
                  <a:pt x="651662" y="161524"/>
                  <a:pt x="651645" y="161659"/>
                  <a:pt x="651544" y="161675"/>
                </a:cubicBezTo>
                <a:cubicBezTo>
                  <a:pt x="651342" y="161692"/>
                  <a:pt x="651021" y="161945"/>
                  <a:pt x="650904" y="161423"/>
                </a:cubicBezTo>
                <a:cubicBezTo>
                  <a:pt x="650786" y="160968"/>
                  <a:pt x="651274" y="160985"/>
                  <a:pt x="650718" y="160782"/>
                </a:cubicBezTo>
                <a:cubicBezTo>
                  <a:pt x="650516" y="160715"/>
                  <a:pt x="650162" y="160799"/>
                  <a:pt x="649943" y="160782"/>
                </a:cubicBezTo>
                <a:cubicBezTo>
                  <a:pt x="649960" y="160361"/>
                  <a:pt x="649505" y="160462"/>
                  <a:pt x="649218" y="160361"/>
                </a:cubicBezTo>
                <a:cubicBezTo>
                  <a:pt x="648679" y="160193"/>
                  <a:pt x="648342" y="159704"/>
                  <a:pt x="647820" y="159519"/>
                </a:cubicBezTo>
                <a:cubicBezTo>
                  <a:pt x="647028" y="159249"/>
                  <a:pt x="646303" y="159603"/>
                  <a:pt x="645511" y="159434"/>
                </a:cubicBezTo>
                <a:cubicBezTo>
                  <a:pt x="645242" y="159384"/>
                  <a:pt x="644955" y="159283"/>
                  <a:pt x="644686" y="159232"/>
                </a:cubicBezTo>
                <a:cubicBezTo>
                  <a:pt x="644298" y="159131"/>
                  <a:pt x="643928" y="159266"/>
                  <a:pt x="643557" y="159148"/>
                </a:cubicBezTo>
                <a:cubicBezTo>
                  <a:pt x="643237" y="159047"/>
                  <a:pt x="643186" y="158727"/>
                  <a:pt x="642984" y="158524"/>
                </a:cubicBezTo>
                <a:cubicBezTo>
                  <a:pt x="642714" y="158255"/>
                  <a:pt x="642394" y="158171"/>
                  <a:pt x="642091" y="158002"/>
                </a:cubicBezTo>
                <a:cubicBezTo>
                  <a:pt x="642428" y="157732"/>
                  <a:pt x="643928" y="158423"/>
                  <a:pt x="643843" y="157631"/>
                </a:cubicBezTo>
                <a:cubicBezTo>
                  <a:pt x="643826" y="157362"/>
                  <a:pt x="642630" y="157075"/>
                  <a:pt x="643321" y="156755"/>
                </a:cubicBezTo>
                <a:cubicBezTo>
                  <a:pt x="643019" y="156671"/>
                  <a:pt x="642748" y="156553"/>
                  <a:pt x="642496" y="156334"/>
                </a:cubicBezTo>
                <a:cubicBezTo>
                  <a:pt x="642260" y="156132"/>
                  <a:pt x="642024" y="156064"/>
                  <a:pt x="642176" y="155710"/>
                </a:cubicBezTo>
                <a:cubicBezTo>
                  <a:pt x="642260" y="155508"/>
                  <a:pt x="642445" y="155441"/>
                  <a:pt x="642664" y="155441"/>
                </a:cubicBezTo>
                <a:cubicBezTo>
                  <a:pt x="642933" y="154531"/>
                  <a:pt x="644686" y="154834"/>
                  <a:pt x="645326" y="154581"/>
                </a:cubicBezTo>
                <a:cubicBezTo>
                  <a:pt x="645933" y="154346"/>
                  <a:pt x="646000" y="154160"/>
                  <a:pt x="646674" y="154261"/>
                </a:cubicBezTo>
                <a:cubicBezTo>
                  <a:pt x="647196" y="154329"/>
                  <a:pt x="648191" y="154295"/>
                  <a:pt x="648157" y="153554"/>
                </a:cubicBezTo>
                <a:cubicBezTo>
                  <a:pt x="648595" y="153486"/>
                  <a:pt x="649370" y="153621"/>
                  <a:pt x="649690" y="153907"/>
                </a:cubicBezTo>
                <a:cubicBezTo>
                  <a:pt x="649876" y="154059"/>
                  <a:pt x="649876" y="154312"/>
                  <a:pt x="650027" y="154514"/>
                </a:cubicBezTo>
                <a:cubicBezTo>
                  <a:pt x="650246" y="154784"/>
                  <a:pt x="650701" y="155205"/>
                  <a:pt x="651038" y="155306"/>
                </a:cubicBezTo>
                <a:cubicBezTo>
                  <a:pt x="651847" y="155542"/>
                  <a:pt x="651830" y="154750"/>
                  <a:pt x="652370" y="154531"/>
                </a:cubicBezTo>
                <a:cubicBezTo>
                  <a:pt x="653044" y="154261"/>
                  <a:pt x="653111" y="154969"/>
                  <a:pt x="653381" y="155255"/>
                </a:cubicBezTo>
                <a:cubicBezTo>
                  <a:pt x="653583" y="155154"/>
                  <a:pt x="653701" y="154969"/>
                  <a:pt x="653701" y="154733"/>
                </a:cubicBezTo>
                <a:cubicBezTo>
                  <a:pt x="654021" y="154666"/>
                  <a:pt x="654055" y="154918"/>
                  <a:pt x="654257" y="154986"/>
                </a:cubicBezTo>
                <a:cubicBezTo>
                  <a:pt x="654509" y="155087"/>
                  <a:pt x="654779" y="155104"/>
                  <a:pt x="655066" y="155104"/>
                </a:cubicBezTo>
                <a:cubicBezTo>
                  <a:pt x="655571" y="155121"/>
                  <a:pt x="656683" y="155289"/>
                  <a:pt x="656178" y="154531"/>
                </a:cubicBezTo>
                <a:cubicBezTo>
                  <a:pt x="656043" y="154346"/>
                  <a:pt x="655790" y="154261"/>
                  <a:pt x="655672" y="154042"/>
                </a:cubicBezTo>
                <a:cubicBezTo>
                  <a:pt x="655487" y="153688"/>
                  <a:pt x="655689" y="153267"/>
                  <a:pt x="655655" y="152913"/>
                </a:cubicBezTo>
                <a:cubicBezTo>
                  <a:pt x="655588" y="152324"/>
                  <a:pt x="654981" y="152222"/>
                  <a:pt x="654796" y="151650"/>
                </a:cubicBezTo>
                <a:cubicBezTo>
                  <a:pt x="654661" y="151178"/>
                  <a:pt x="654779" y="150622"/>
                  <a:pt x="654627" y="150133"/>
                </a:cubicBezTo>
                <a:cubicBezTo>
                  <a:pt x="654560" y="149931"/>
                  <a:pt x="654341" y="149695"/>
                  <a:pt x="654526" y="149476"/>
                </a:cubicBezTo>
                <a:cubicBezTo>
                  <a:pt x="654796" y="149189"/>
                  <a:pt x="655841" y="149594"/>
                  <a:pt x="656211" y="149611"/>
                </a:cubicBezTo>
                <a:cubicBezTo>
                  <a:pt x="656919" y="149661"/>
                  <a:pt x="657088" y="149510"/>
                  <a:pt x="657206" y="150285"/>
                </a:cubicBezTo>
                <a:cubicBezTo>
                  <a:pt x="657290" y="150773"/>
                  <a:pt x="657071" y="150773"/>
                  <a:pt x="657677" y="151026"/>
                </a:cubicBezTo>
                <a:cubicBezTo>
                  <a:pt x="658200" y="151228"/>
                  <a:pt x="658739" y="151161"/>
                  <a:pt x="659278" y="151161"/>
                </a:cubicBezTo>
                <a:cubicBezTo>
                  <a:pt x="660087" y="151161"/>
                  <a:pt x="660559" y="151700"/>
                  <a:pt x="661435" y="151548"/>
                </a:cubicBezTo>
                <a:cubicBezTo>
                  <a:pt x="662210" y="151414"/>
                  <a:pt x="662918" y="151009"/>
                  <a:pt x="663677" y="150874"/>
                </a:cubicBezTo>
                <a:cubicBezTo>
                  <a:pt x="663642" y="150217"/>
                  <a:pt x="662935" y="150301"/>
                  <a:pt x="662800" y="149914"/>
                </a:cubicBezTo>
                <a:cubicBezTo>
                  <a:pt x="662582" y="149274"/>
                  <a:pt x="663575" y="149408"/>
                  <a:pt x="663861" y="149392"/>
                </a:cubicBezTo>
                <a:cubicBezTo>
                  <a:pt x="664536" y="149358"/>
                  <a:pt x="664941" y="148970"/>
                  <a:pt x="665547" y="148734"/>
                </a:cubicBezTo>
                <a:cubicBezTo>
                  <a:pt x="666087" y="148532"/>
                  <a:pt x="666660" y="148431"/>
                  <a:pt x="667182" y="148212"/>
                </a:cubicBezTo>
                <a:cubicBezTo>
                  <a:pt x="667418" y="148111"/>
                  <a:pt x="667923" y="147959"/>
                  <a:pt x="668092" y="147757"/>
                </a:cubicBezTo>
                <a:cubicBezTo>
                  <a:pt x="668294" y="147488"/>
                  <a:pt x="668109" y="147117"/>
                  <a:pt x="668176" y="146780"/>
                </a:cubicBezTo>
                <a:cubicBezTo>
                  <a:pt x="668243" y="146460"/>
                  <a:pt x="668479" y="146224"/>
                  <a:pt x="668614" y="145937"/>
                </a:cubicBezTo>
                <a:cubicBezTo>
                  <a:pt x="668665" y="145836"/>
                  <a:pt x="668766" y="145701"/>
                  <a:pt x="668800" y="145600"/>
                </a:cubicBezTo>
                <a:cubicBezTo>
                  <a:pt x="668934" y="145179"/>
                  <a:pt x="668564" y="144471"/>
                  <a:pt x="668698" y="144117"/>
                </a:cubicBezTo>
                <a:cubicBezTo>
                  <a:pt x="668934" y="143545"/>
                  <a:pt x="669558" y="143528"/>
                  <a:pt x="670080" y="143359"/>
                </a:cubicBezTo>
                <a:cubicBezTo>
                  <a:pt x="670687" y="143157"/>
                  <a:pt x="671276" y="142871"/>
                  <a:pt x="671866" y="142651"/>
                </a:cubicBezTo>
                <a:cubicBezTo>
                  <a:pt x="671934" y="142618"/>
                  <a:pt x="672018" y="142584"/>
                  <a:pt x="672135" y="142534"/>
                </a:cubicBezTo>
                <a:cubicBezTo>
                  <a:pt x="672321" y="142449"/>
                  <a:pt x="672590" y="142348"/>
                  <a:pt x="672894" y="142230"/>
                </a:cubicBezTo>
                <a:cubicBezTo>
                  <a:pt x="673112" y="142146"/>
                  <a:pt x="673332" y="142062"/>
                  <a:pt x="673551" y="141994"/>
                </a:cubicBezTo>
                <a:cubicBezTo>
                  <a:pt x="673804" y="141405"/>
                  <a:pt x="674967" y="141186"/>
                  <a:pt x="675523" y="141084"/>
                </a:cubicBezTo>
                <a:cubicBezTo>
                  <a:pt x="675556" y="141084"/>
                  <a:pt x="675607" y="141068"/>
                  <a:pt x="675641" y="141068"/>
                </a:cubicBezTo>
                <a:cubicBezTo>
                  <a:pt x="675876" y="141017"/>
                  <a:pt x="676113" y="140983"/>
                  <a:pt x="676366" y="140950"/>
                </a:cubicBezTo>
                <a:cubicBezTo>
                  <a:pt x="676534" y="140950"/>
                  <a:pt x="676702" y="140933"/>
                  <a:pt x="676871" y="140966"/>
                </a:cubicBezTo>
                <a:cubicBezTo>
                  <a:pt x="677275" y="141017"/>
                  <a:pt x="677696" y="141253"/>
                  <a:pt x="678117" y="141169"/>
                </a:cubicBezTo>
                <a:cubicBezTo>
                  <a:pt x="678775" y="141034"/>
                  <a:pt x="678589" y="140731"/>
                  <a:pt x="678066" y="140596"/>
                </a:cubicBezTo>
                <a:cubicBezTo>
                  <a:pt x="677680" y="140478"/>
                  <a:pt x="677073" y="140511"/>
                  <a:pt x="676753" y="140191"/>
                </a:cubicBezTo>
                <a:cubicBezTo>
                  <a:pt x="676366" y="139787"/>
                  <a:pt x="676601" y="139416"/>
                  <a:pt x="677157" y="139467"/>
                </a:cubicBezTo>
                <a:cubicBezTo>
                  <a:pt x="677579" y="139500"/>
                  <a:pt x="677847" y="139821"/>
                  <a:pt x="678235" y="140040"/>
                </a:cubicBezTo>
                <a:cubicBezTo>
                  <a:pt x="678538" y="140225"/>
                  <a:pt x="679229" y="140933"/>
                  <a:pt x="679465" y="140444"/>
                </a:cubicBezTo>
                <a:cubicBezTo>
                  <a:pt x="679717" y="139922"/>
                  <a:pt x="679077" y="139922"/>
                  <a:pt x="678942" y="139669"/>
                </a:cubicBezTo>
                <a:cubicBezTo>
                  <a:pt x="678875" y="139534"/>
                  <a:pt x="678926" y="139147"/>
                  <a:pt x="678875" y="138995"/>
                </a:cubicBezTo>
                <a:cubicBezTo>
                  <a:pt x="678791" y="138759"/>
                  <a:pt x="678673" y="138624"/>
                  <a:pt x="678639" y="138355"/>
                </a:cubicBezTo>
                <a:cubicBezTo>
                  <a:pt x="678589" y="137714"/>
                  <a:pt x="679077" y="137782"/>
                  <a:pt x="679566" y="137529"/>
                </a:cubicBezTo>
                <a:cubicBezTo>
                  <a:pt x="680376" y="137125"/>
                  <a:pt x="680949" y="136029"/>
                  <a:pt x="681201" y="135153"/>
                </a:cubicBezTo>
                <a:cubicBezTo>
                  <a:pt x="681336" y="134715"/>
                  <a:pt x="681707" y="133266"/>
                  <a:pt x="682431" y="133215"/>
                </a:cubicBezTo>
                <a:cubicBezTo>
                  <a:pt x="682600" y="133215"/>
                  <a:pt x="682836" y="133451"/>
                  <a:pt x="683038" y="133468"/>
                </a:cubicBezTo>
                <a:cubicBezTo>
                  <a:pt x="683493" y="133502"/>
                  <a:pt x="683661" y="133266"/>
                  <a:pt x="683864" y="132845"/>
                </a:cubicBezTo>
                <a:cubicBezTo>
                  <a:pt x="683998" y="132575"/>
                  <a:pt x="684066" y="132221"/>
                  <a:pt x="684319" y="132036"/>
                </a:cubicBezTo>
                <a:cubicBezTo>
                  <a:pt x="684605" y="131817"/>
                  <a:pt x="685060" y="131952"/>
                  <a:pt x="685363" y="131749"/>
                </a:cubicBezTo>
                <a:cubicBezTo>
                  <a:pt x="685599" y="131615"/>
                  <a:pt x="685667" y="131328"/>
                  <a:pt x="685886" y="131176"/>
                </a:cubicBezTo>
                <a:cubicBezTo>
                  <a:pt x="686274" y="130924"/>
                  <a:pt x="686830" y="131042"/>
                  <a:pt x="687285" y="130974"/>
                </a:cubicBezTo>
                <a:cubicBezTo>
                  <a:pt x="688009" y="130873"/>
                  <a:pt x="688800" y="130452"/>
                  <a:pt x="689525" y="130671"/>
                </a:cubicBezTo>
                <a:cubicBezTo>
                  <a:pt x="689997" y="130806"/>
                  <a:pt x="690351" y="131092"/>
                  <a:pt x="690788" y="131193"/>
                </a:cubicBezTo>
                <a:cubicBezTo>
                  <a:pt x="691008" y="131244"/>
                  <a:pt x="691244" y="131244"/>
                  <a:pt x="691514" y="131176"/>
                </a:cubicBezTo>
                <a:cubicBezTo>
                  <a:pt x="691564" y="131025"/>
                  <a:pt x="691530" y="130873"/>
                  <a:pt x="691530" y="130705"/>
                </a:cubicBezTo>
                <a:cubicBezTo>
                  <a:pt x="691463" y="130300"/>
                  <a:pt x="691345" y="129862"/>
                  <a:pt x="691783" y="129542"/>
                </a:cubicBezTo>
                <a:cubicBezTo>
                  <a:pt x="692002" y="129390"/>
                  <a:pt x="692491" y="129475"/>
                  <a:pt x="692761" y="129475"/>
                </a:cubicBezTo>
                <a:cubicBezTo>
                  <a:pt x="693418" y="129475"/>
                  <a:pt x="694040" y="129458"/>
                  <a:pt x="694648" y="129188"/>
                </a:cubicBezTo>
                <a:cubicBezTo>
                  <a:pt x="694850" y="129475"/>
                  <a:pt x="694933" y="130469"/>
                  <a:pt x="695152" y="130553"/>
                </a:cubicBezTo>
                <a:cubicBezTo>
                  <a:pt x="695642" y="130738"/>
                  <a:pt x="695590" y="129677"/>
                  <a:pt x="696232" y="130047"/>
                </a:cubicBezTo>
                <a:cubicBezTo>
                  <a:pt x="696383" y="130132"/>
                  <a:pt x="696367" y="130452"/>
                  <a:pt x="696518" y="130519"/>
                </a:cubicBezTo>
                <a:cubicBezTo>
                  <a:pt x="697056" y="130738"/>
                  <a:pt x="697159" y="129946"/>
                  <a:pt x="697125" y="129576"/>
                </a:cubicBezTo>
                <a:cubicBezTo>
                  <a:pt x="697091" y="129373"/>
                  <a:pt x="696939" y="129138"/>
                  <a:pt x="697024" y="128902"/>
                </a:cubicBezTo>
                <a:cubicBezTo>
                  <a:pt x="697159" y="128430"/>
                  <a:pt x="697680" y="128598"/>
                  <a:pt x="698153" y="128598"/>
                </a:cubicBezTo>
                <a:cubicBezTo>
                  <a:pt x="698507" y="128582"/>
                  <a:pt x="698860" y="128430"/>
                  <a:pt x="699197" y="128346"/>
                </a:cubicBezTo>
                <a:cubicBezTo>
                  <a:pt x="698658" y="127756"/>
                  <a:pt x="698153" y="127048"/>
                  <a:pt x="698372" y="126357"/>
                </a:cubicBezTo>
                <a:cubicBezTo>
                  <a:pt x="697917" y="126206"/>
                  <a:pt x="696585" y="126559"/>
                  <a:pt x="696972" y="125599"/>
                </a:cubicBezTo>
                <a:cubicBezTo>
                  <a:pt x="697243" y="124976"/>
                  <a:pt x="697984" y="125127"/>
                  <a:pt x="698507" y="125161"/>
                </a:cubicBezTo>
                <a:cubicBezTo>
                  <a:pt x="698472" y="124419"/>
                  <a:pt x="697041" y="124537"/>
                  <a:pt x="697495" y="123526"/>
                </a:cubicBezTo>
                <a:cubicBezTo>
                  <a:pt x="697410" y="123526"/>
                  <a:pt x="697276" y="123459"/>
                  <a:pt x="697159" y="123493"/>
                </a:cubicBezTo>
                <a:cubicBezTo>
                  <a:pt x="697175" y="123459"/>
                  <a:pt x="697175" y="123425"/>
                  <a:pt x="697192" y="123392"/>
                </a:cubicBezTo>
                <a:cubicBezTo>
                  <a:pt x="697260" y="123173"/>
                  <a:pt x="697276" y="122852"/>
                  <a:pt x="697276" y="122566"/>
                </a:cubicBezTo>
                <a:cubicBezTo>
                  <a:pt x="697260" y="122414"/>
                  <a:pt x="697260" y="122280"/>
                  <a:pt x="697243" y="122178"/>
                </a:cubicBezTo>
                <a:cubicBezTo>
                  <a:pt x="697159" y="121723"/>
                  <a:pt x="697159" y="121825"/>
                  <a:pt x="697344" y="121403"/>
                </a:cubicBezTo>
                <a:cubicBezTo>
                  <a:pt x="697529" y="120965"/>
                  <a:pt x="697546" y="120982"/>
                  <a:pt x="697091" y="120527"/>
                </a:cubicBezTo>
                <a:cubicBezTo>
                  <a:pt x="696804" y="120257"/>
                  <a:pt x="696501" y="119904"/>
                  <a:pt x="696163" y="119735"/>
                </a:cubicBezTo>
                <a:cubicBezTo>
                  <a:pt x="695911" y="119617"/>
                  <a:pt x="695607" y="119634"/>
                  <a:pt x="695388" y="119466"/>
                </a:cubicBezTo>
                <a:cubicBezTo>
                  <a:pt x="694866" y="119061"/>
                  <a:pt x="694884" y="118235"/>
                  <a:pt x="695220" y="117663"/>
                </a:cubicBezTo>
                <a:cubicBezTo>
                  <a:pt x="695541" y="117157"/>
                  <a:pt x="696096" y="116567"/>
                  <a:pt x="695927" y="115860"/>
                </a:cubicBezTo>
                <a:cubicBezTo>
                  <a:pt x="695826" y="115438"/>
                  <a:pt x="695169" y="114326"/>
                  <a:pt x="696249" y="114663"/>
                </a:cubicBezTo>
                <a:cubicBezTo>
                  <a:pt x="696956" y="114865"/>
                  <a:pt x="697361" y="115438"/>
                  <a:pt x="698001" y="114747"/>
                </a:cubicBezTo>
                <a:cubicBezTo>
                  <a:pt x="698338" y="114377"/>
                  <a:pt x="698608" y="114208"/>
                  <a:pt x="699130" y="114225"/>
                </a:cubicBezTo>
                <a:cubicBezTo>
                  <a:pt x="699264" y="114242"/>
                  <a:pt x="699383" y="114394"/>
                  <a:pt x="699602" y="114343"/>
                </a:cubicBezTo>
                <a:cubicBezTo>
                  <a:pt x="699905" y="114292"/>
                  <a:pt x="700259" y="113905"/>
                  <a:pt x="700360" y="113635"/>
                </a:cubicBezTo>
                <a:cubicBezTo>
                  <a:pt x="700495" y="113298"/>
                  <a:pt x="700529" y="112742"/>
                  <a:pt x="700141" y="112574"/>
                </a:cubicBezTo>
                <a:cubicBezTo>
                  <a:pt x="699922" y="112473"/>
                  <a:pt x="699282" y="112709"/>
                  <a:pt x="699096" y="112860"/>
                </a:cubicBezTo>
                <a:cubicBezTo>
                  <a:pt x="698692" y="113180"/>
                  <a:pt x="698641" y="113854"/>
                  <a:pt x="698355" y="114276"/>
                </a:cubicBezTo>
                <a:cubicBezTo>
                  <a:pt x="697765" y="114175"/>
                  <a:pt x="696972" y="114461"/>
                  <a:pt x="696535" y="114073"/>
                </a:cubicBezTo>
                <a:cubicBezTo>
                  <a:pt x="696264" y="113821"/>
                  <a:pt x="696146" y="113265"/>
                  <a:pt x="696367" y="112944"/>
                </a:cubicBezTo>
                <a:cubicBezTo>
                  <a:pt x="696601" y="112574"/>
                  <a:pt x="697209" y="112591"/>
                  <a:pt x="697580" y="112439"/>
                </a:cubicBezTo>
                <a:cubicBezTo>
                  <a:pt x="698288" y="112119"/>
                  <a:pt x="698994" y="111933"/>
                  <a:pt x="699753" y="111933"/>
                </a:cubicBezTo>
                <a:cubicBezTo>
                  <a:pt x="700208" y="111917"/>
                  <a:pt x="700512" y="112136"/>
                  <a:pt x="700916" y="111849"/>
                </a:cubicBezTo>
                <a:cubicBezTo>
                  <a:pt x="701253" y="111596"/>
                  <a:pt x="701455" y="111243"/>
                  <a:pt x="701809" y="110990"/>
                </a:cubicBezTo>
                <a:cubicBezTo>
                  <a:pt x="702364" y="110602"/>
                  <a:pt x="702735" y="109979"/>
                  <a:pt x="703358" y="109692"/>
                </a:cubicBezTo>
                <a:cubicBezTo>
                  <a:pt x="703813" y="109490"/>
                  <a:pt x="704252" y="109423"/>
                  <a:pt x="704723" y="109153"/>
                </a:cubicBezTo>
                <a:cubicBezTo>
                  <a:pt x="704977" y="109002"/>
                  <a:pt x="705213" y="108799"/>
                  <a:pt x="705498" y="108833"/>
                </a:cubicBezTo>
                <a:cubicBezTo>
                  <a:pt x="705617" y="109423"/>
                  <a:pt x="704960" y="109591"/>
                  <a:pt x="704942" y="110114"/>
                </a:cubicBezTo>
                <a:cubicBezTo>
                  <a:pt x="704926" y="110434"/>
                  <a:pt x="705263" y="110754"/>
                  <a:pt x="705247" y="111125"/>
                </a:cubicBezTo>
                <a:cubicBezTo>
                  <a:pt x="705230" y="111580"/>
                  <a:pt x="704876" y="111782"/>
                  <a:pt x="704774" y="112203"/>
                </a:cubicBezTo>
                <a:cubicBezTo>
                  <a:pt x="704741" y="112355"/>
                  <a:pt x="704808" y="112523"/>
                  <a:pt x="704774" y="112675"/>
                </a:cubicBezTo>
                <a:cubicBezTo>
                  <a:pt x="704673" y="113130"/>
                  <a:pt x="704168" y="113315"/>
                  <a:pt x="704050" y="113736"/>
                </a:cubicBezTo>
                <a:cubicBezTo>
                  <a:pt x="703663" y="115118"/>
                  <a:pt x="705887" y="114410"/>
                  <a:pt x="706442" y="115017"/>
                </a:cubicBezTo>
                <a:cubicBezTo>
                  <a:pt x="706678" y="115304"/>
                  <a:pt x="706712" y="116062"/>
                  <a:pt x="706426" y="116281"/>
                </a:cubicBezTo>
                <a:cubicBezTo>
                  <a:pt x="705836" y="116736"/>
                  <a:pt x="704926" y="116197"/>
                  <a:pt x="704488" y="117005"/>
                </a:cubicBezTo>
                <a:cubicBezTo>
                  <a:pt x="704135" y="117696"/>
                  <a:pt x="704386" y="117915"/>
                  <a:pt x="703595" y="118202"/>
                </a:cubicBezTo>
                <a:cubicBezTo>
                  <a:pt x="703090" y="118387"/>
                  <a:pt x="702534" y="118522"/>
                  <a:pt x="702045" y="118758"/>
                </a:cubicBezTo>
                <a:cubicBezTo>
                  <a:pt x="702179" y="119297"/>
                  <a:pt x="702483" y="119196"/>
                  <a:pt x="702079" y="119735"/>
                </a:cubicBezTo>
                <a:cubicBezTo>
                  <a:pt x="701792" y="120156"/>
                  <a:pt x="701674" y="120342"/>
                  <a:pt x="701523" y="120864"/>
                </a:cubicBezTo>
                <a:cubicBezTo>
                  <a:pt x="701371" y="121353"/>
                  <a:pt x="700512" y="122145"/>
                  <a:pt x="701051" y="122431"/>
                </a:cubicBezTo>
                <a:cubicBezTo>
                  <a:pt x="701472" y="122667"/>
                  <a:pt x="701523" y="122246"/>
                  <a:pt x="701742" y="122718"/>
                </a:cubicBezTo>
                <a:cubicBezTo>
                  <a:pt x="701775" y="122802"/>
                  <a:pt x="701775" y="122903"/>
                  <a:pt x="701759" y="122987"/>
                </a:cubicBezTo>
                <a:cubicBezTo>
                  <a:pt x="701725" y="123257"/>
                  <a:pt x="701573" y="123526"/>
                  <a:pt x="701674" y="123729"/>
                </a:cubicBezTo>
                <a:cubicBezTo>
                  <a:pt x="701691" y="123796"/>
                  <a:pt x="701725" y="123847"/>
                  <a:pt x="701775" y="123847"/>
                </a:cubicBezTo>
                <a:cubicBezTo>
                  <a:pt x="701877" y="123914"/>
                  <a:pt x="702028" y="123914"/>
                  <a:pt x="702129" y="124032"/>
                </a:cubicBezTo>
                <a:cubicBezTo>
                  <a:pt x="702314" y="124234"/>
                  <a:pt x="702499" y="124655"/>
                  <a:pt x="702618" y="124925"/>
                </a:cubicBezTo>
                <a:cubicBezTo>
                  <a:pt x="702820" y="125464"/>
                  <a:pt x="702652" y="125666"/>
                  <a:pt x="702433" y="126206"/>
                </a:cubicBezTo>
                <a:cubicBezTo>
                  <a:pt x="703072" y="126644"/>
                  <a:pt x="703493" y="125818"/>
                  <a:pt x="704151" y="126020"/>
                </a:cubicBezTo>
                <a:cubicBezTo>
                  <a:pt x="704691" y="126172"/>
                  <a:pt x="704588" y="126324"/>
                  <a:pt x="705129" y="126054"/>
                </a:cubicBezTo>
                <a:cubicBezTo>
                  <a:pt x="705381" y="125936"/>
                  <a:pt x="705483" y="125784"/>
                  <a:pt x="705769" y="125784"/>
                </a:cubicBezTo>
                <a:cubicBezTo>
                  <a:pt x="705887" y="125801"/>
                  <a:pt x="705988" y="126003"/>
                  <a:pt x="706088" y="126037"/>
                </a:cubicBezTo>
                <a:cubicBezTo>
                  <a:pt x="706290" y="126121"/>
                  <a:pt x="706931" y="126189"/>
                  <a:pt x="707065" y="126307"/>
                </a:cubicBezTo>
                <a:cubicBezTo>
                  <a:pt x="707268" y="126509"/>
                  <a:pt x="707285" y="126779"/>
                  <a:pt x="707065" y="127048"/>
                </a:cubicBezTo>
                <a:cubicBezTo>
                  <a:pt x="706846" y="127335"/>
                  <a:pt x="705717" y="127638"/>
                  <a:pt x="706627" y="127823"/>
                </a:cubicBezTo>
                <a:cubicBezTo>
                  <a:pt x="706998" y="127891"/>
                  <a:pt x="707217" y="127688"/>
                  <a:pt x="707571" y="127823"/>
                </a:cubicBezTo>
                <a:cubicBezTo>
                  <a:pt x="707790" y="127891"/>
                  <a:pt x="707925" y="128025"/>
                  <a:pt x="708009" y="128177"/>
                </a:cubicBezTo>
                <a:cubicBezTo>
                  <a:pt x="708110" y="128143"/>
                  <a:pt x="708211" y="128110"/>
                  <a:pt x="708296" y="128093"/>
                </a:cubicBezTo>
                <a:cubicBezTo>
                  <a:pt x="709020" y="127823"/>
                  <a:pt x="709003" y="127368"/>
                  <a:pt x="709542" y="126947"/>
                </a:cubicBezTo>
                <a:cubicBezTo>
                  <a:pt x="710183" y="126442"/>
                  <a:pt x="710975" y="127116"/>
                  <a:pt x="711615" y="126779"/>
                </a:cubicBezTo>
                <a:cubicBezTo>
                  <a:pt x="711885" y="126644"/>
                  <a:pt x="711935" y="126239"/>
                  <a:pt x="712104" y="126003"/>
                </a:cubicBezTo>
                <a:cubicBezTo>
                  <a:pt x="712323" y="125700"/>
                  <a:pt x="712643" y="125481"/>
                  <a:pt x="713014" y="125431"/>
                </a:cubicBezTo>
                <a:cubicBezTo>
                  <a:pt x="713755" y="125329"/>
                  <a:pt x="714395" y="125970"/>
                  <a:pt x="715187" y="125818"/>
                </a:cubicBezTo>
                <a:cubicBezTo>
                  <a:pt x="715339" y="126189"/>
                  <a:pt x="715322" y="126947"/>
                  <a:pt x="715642" y="127183"/>
                </a:cubicBezTo>
                <a:cubicBezTo>
                  <a:pt x="715895" y="127351"/>
                  <a:pt x="716586" y="127402"/>
                  <a:pt x="716872" y="127402"/>
                </a:cubicBezTo>
                <a:cubicBezTo>
                  <a:pt x="717513" y="127385"/>
                  <a:pt x="717496" y="127335"/>
                  <a:pt x="717647" y="128127"/>
                </a:cubicBezTo>
                <a:cubicBezTo>
                  <a:pt x="717765" y="128817"/>
                  <a:pt x="718018" y="128767"/>
                  <a:pt x="718675" y="129036"/>
                </a:cubicBezTo>
                <a:cubicBezTo>
                  <a:pt x="718945" y="129154"/>
                  <a:pt x="719181" y="129357"/>
                  <a:pt x="719434" y="129525"/>
                </a:cubicBezTo>
                <a:cubicBezTo>
                  <a:pt x="719518" y="129576"/>
                  <a:pt x="719585" y="129626"/>
                  <a:pt x="719686" y="129660"/>
                </a:cubicBezTo>
                <a:cubicBezTo>
                  <a:pt x="719804" y="129694"/>
                  <a:pt x="720057" y="129727"/>
                  <a:pt x="720310" y="129727"/>
                </a:cubicBezTo>
                <a:cubicBezTo>
                  <a:pt x="720630" y="129727"/>
                  <a:pt x="720967" y="129643"/>
                  <a:pt x="720967" y="129390"/>
                </a:cubicBezTo>
                <a:cubicBezTo>
                  <a:pt x="721001" y="129104"/>
                  <a:pt x="720310" y="128767"/>
                  <a:pt x="720108" y="128716"/>
                </a:cubicBezTo>
                <a:lnTo>
                  <a:pt x="720091" y="128716"/>
                </a:lnTo>
                <a:cubicBezTo>
                  <a:pt x="719838" y="128632"/>
                  <a:pt x="719602" y="128683"/>
                  <a:pt x="719366" y="128716"/>
                </a:cubicBezTo>
                <a:cubicBezTo>
                  <a:pt x="719198" y="128750"/>
                  <a:pt x="719029" y="128784"/>
                  <a:pt x="718861" y="128750"/>
                </a:cubicBezTo>
                <a:cubicBezTo>
                  <a:pt x="718271" y="128649"/>
                  <a:pt x="717294" y="126644"/>
                  <a:pt x="718490" y="126728"/>
                </a:cubicBezTo>
                <a:cubicBezTo>
                  <a:pt x="719147" y="126779"/>
                  <a:pt x="719282" y="127469"/>
                  <a:pt x="719889" y="127739"/>
                </a:cubicBezTo>
                <a:cubicBezTo>
                  <a:pt x="720529" y="128042"/>
                  <a:pt x="720849" y="127739"/>
                  <a:pt x="721506" y="127604"/>
                </a:cubicBezTo>
                <a:cubicBezTo>
                  <a:pt x="722382" y="127436"/>
                  <a:pt x="723191" y="127537"/>
                  <a:pt x="724051" y="127267"/>
                </a:cubicBezTo>
                <a:cubicBezTo>
                  <a:pt x="724741" y="127065"/>
                  <a:pt x="725432" y="126661"/>
                  <a:pt x="726157" y="126559"/>
                </a:cubicBezTo>
                <a:cubicBezTo>
                  <a:pt x="727117" y="126408"/>
                  <a:pt x="727100" y="126256"/>
                  <a:pt x="727808" y="125582"/>
                </a:cubicBezTo>
                <a:cubicBezTo>
                  <a:pt x="728331" y="125077"/>
                  <a:pt x="729190" y="124874"/>
                  <a:pt x="729914" y="124807"/>
                </a:cubicBezTo>
                <a:cubicBezTo>
                  <a:pt x="730808" y="124723"/>
                  <a:pt x="731549" y="124285"/>
                  <a:pt x="732391" y="123965"/>
                </a:cubicBezTo>
                <a:cubicBezTo>
                  <a:pt x="732745" y="123830"/>
                  <a:pt x="733133" y="123745"/>
                  <a:pt x="733504" y="123644"/>
                </a:cubicBezTo>
                <a:cubicBezTo>
                  <a:pt x="734009" y="123526"/>
                  <a:pt x="734548" y="123206"/>
                  <a:pt x="735071" y="123206"/>
                </a:cubicBezTo>
                <a:cubicBezTo>
                  <a:pt x="735677" y="123206"/>
                  <a:pt x="736149" y="123543"/>
                  <a:pt x="736655" y="123830"/>
                </a:cubicBezTo>
                <a:cubicBezTo>
                  <a:pt x="736840" y="123931"/>
                  <a:pt x="737227" y="124015"/>
                  <a:pt x="737345" y="124234"/>
                </a:cubicBezTo>
                <a:cubicBezTo>
                  <a:pt x="737682" y="124874"/>
                  <a:pt x="736250" y="124403"/>
                  <a:pt x="735879" y="124403"/>
                </a:cubicBezTo>
                <a:cubicBezTo>
                  <a:pt x="736031" y="124976"/>
                  <a:pt x="736537" y="125077"/>
                  <a:pt x="736941" y="125397"/>
                </a:cubicBezTo>
                <a:cubicBezTo>
                  <a:pt x="737278" y="125650"/>
                  <a:pt x="737244" y="125784"/>
                  <a:pt x="737699" y="125852"/>
                </a:cubicBezTo>
                <a:cubicBezTo>
                  <a:pt x="738188" y="125919"/>
                  <a:pt x="738795" y="125953"/>
                  <a:pt x="739283" y="125953"/>
                </a:cubicBezTo>
                <a:cubicBezTo>
                  <a:pt x="739536" y="125953"/>
                  <a:pt x="739806" y="125919"/>
                  <a:pt x="740075" y="125835"/>
                </a:cubicBezTo>
                <a:lnTo>
                  <a:pt x="740092" y="125835"/>
                </a:lnTo>
                <a:cubicBezTo>
                  <a:pt x="740614" y="125700"/>
                  <a:pt x="741120" y="125414"/>
                  <a:pt x="741474" y="125043"/>
                </a:cubicBezTo>
                <a:cubicBezTo>
                  <a:pt x="741710" y="124790"/>
                  <a:pt x="741878" y="124487"/>
                  <a:pt x="741929" y="124150"/>
                </a:cubicBezTo>
                <a:cubicBezTo>
                  <a:pt x="742013" y="123695"/>
                  <a:pt x="741440" y="123341"/>
                  <a:pt x="741878" y="123004"/>
                </a:cubicBezTo>
                <a:cubicBezTo>
                  <a:pt x="742401" y="122583"/>
                  <a:pt x="743428" y="123021"/>
                  <a:pt x="744069" y="122701"/>
                </a:cubicBezTo>
                <a:cubicBezTo>
                  <a:pt x="744574" y="122448"/>
                  <a:pt x="744591" y="122027"/>
                  <a:pt x="744878" y="121555"/>
                </a:cubicBezTo>
                <a:cubicBezTo>
                  <a:pt x="745181" y="121033"/>
                  <a:pt x="745737" y="120696"/>
                  <a:pt x="746124" y="120257"/>
                </a:cubicBezTo>
                <a:cubicBezTo>
                  <a:pt x="746158" y="120544"/>
                  <a:pt x="746108" y="120830"/>
                  <a:pt x="746006" y="121100"/>
                </a:cubicBezTo>
                <a:cubicBezTo>
                  <a:pt x="745922" y="121319"/>
                  <a:pt x="745821" y="121504"/>
                  <a:pt x="745686" y="121723"/>
                </a:cubicBezTo>
                <a:cubicBezTo>
                  <a:pt x="745349" y="122280"/>
                  <a:pt x="744894" y="122836"/>
                  <a:pt x="744726" y="123375"/>
                </a:cubicBezTo>
                <a:cubicBezTo>
                  <a:pt x="745990" y="123914"/>
                  <a:pt x="746057" y="122954"/>
                  <a:pt x="746310" y="122044"/>
                </a:cubicBezTo>
                <a:lnTo>
                  <a:pt x="746310" y="121875"/>
                </a:lnTo>
                <a:cubicBezTo>
                  <a:pt x="746310" y="121757"/>
                  <a:pt x="746310" y="121639"/>
                  <a:pt x="746327" y="121521"/>
                </a:cubicBezTo>
                <a:cubicBezTo>
                  <a:pt x="746377" y="121302"/>
                  <a:pt x="746428" y="121100"/>
                  <a:pt x="746478" y="120898"/>
                </a:cubicBezTo>
                <a:cubicBezTo>
                  <a:pt x="746563" y="120477"/>
                  <a:pt x="746579" y="120072"/>
                  <a:pt x="746293" y="119617"/>
                </a:cubicBezTo>
                <a:cubicBezTo>
                  <a:pt x="746158" y="119398"/>
                  <a:pt x="745872" y="119196"/>
                  <a:pt x="745754" y="118960"/>
                </a:cubicBezTo>
                <a:cubicBezTo>
                  <a:pt x="745653" y="118758"/>
                  <a:pt x="745636" y="118455"/>
                  <a:pt x="745619" y="118168"/>
                </a:cubicBezTo>
                <a:lnTo>
                  <a:pt x="745619" y="117780"/>
                </a:lnTo>
                <a:cubicBezTo>
                  <a:pt x="745602" y="117629"/>
                  <a:pt x="745602" y="117460"/>
                  <a:pt x="745602" y="117309"/>
                </a:cubicBezTo>
                <a:cubicBezTo>
                  <a:pt x="745619" y="116702"/>
                  <a:pt x="745669" y="116095"/>
                  <a:pt x="745501" y="115539"/>
                </a:cubicBezTo>
                <a:cubicBezTo>
                  <a:pt x="745332" y="115000"/>
                  <a:pt x="744861" y="114040"/>
                  <a:pt x="745231" y="113484"/>
                </a:cubicBezTo>
                <a:cubicBezTo>
                  <a:pt x="745669" y="112843"/>
                  <a:pt x="746495" y="113534"/>
                  <a:pt x="746596" y="112506"/>
                </a:cubicBezTo>
                <a:cubicBezTo>
                  <a:pt x="746664" y="111731"/>
                  <a:pt x="746360" y="111158"/>
                  <a:pt x="747068" y="110737"/>
                </a:cubicBezTo>
                <a:cubicBezTo>
                  <a:pt x="747506" y="110467"/>
                  <a:pt x="747557" y="110316"/>
                  <a:pt x="747911" y="109878"/>
                </a:cubicBezTo>
                <a:cubicBezTo>
                  <a:pt x="748214" y="109473"/>
                  <a:pt x="748399" y="109473"/>
                  <a:pt x="748922" y="109440"/>
                </a:cubicBezTo>
                <a:cubicBezTo>
                  <a:pt x="749511" y="109406"/>
                  <a:pt x="751129" y="108614"/>
                  <a:pt x="751466" y="109035"/>
                </a:cubicBezTo>
                <a:cubicBezTo>
                  <a:pt x="751820" y="109456"/>
                  <a:pt x="751314" y="109861"/>
                  <a:pt x="751668" y="110215"/>
                </a:cubicBezTo>
                <a:cubicBezTo>
                  <a:pt x="752005" y="110552"/>
                  <a:pt x="752747" y="110602"/>
                  <a:pt x="753168" y="110838"/>
                </a:cubicBezTo>
                <a:cubicBezTo>
                  <a:pt x="753673" y="111125"/>
                  <a:pt x="753724" y="111411"/>
                  <a:pt x="753926" y="111900"/>
                </a:cubicBezTo>
                <a:cubicBezTo>
                  <a:pt x="754027" y="112152"/>
                  <a:pt x="753926" y="112136"/>
                  <a:pt x="754128" y="112287"/>
                </a:cubicBezTo>
                <a:cubicBezTo>
                  <a:pt x="754364" y="112473"/>
                  <a:pt x="754752" y="112388"/>
                  <a:pt x="755021" y="112439"/>
                </a:cubicBezTo>
                <a:cubicBezTo>
                  <a:pt x="755679" y="112574"/>
                  <a:pt x="756235" y="112911"/>
                  <a:pt x="756892" y="112506"/>
                </a:cubicBezTo>
                <a:cubicBezTo>
                  <a:pt x="757128" y="112355"/>
                  <a:pt x="757633" y="111967"/>
                  <a:pt x="757768" y="111815"/>
                </a:cubicBezTo>
                <a:cubicBezTo>
                  <a:pt x="758375" y="111141"/>
                  <a:pt x="757414" y="110164"/>
                  <a:pt x="757279" y="109372"/>
                </a:cubicBezTo>
                <a:cubicBezTo>
                  <a:pt x="757229" y="109018"/>
                  <a:pt x="757313" y="108664"/>
                  <a:pt x="757448" y="108294"/>
                </a:cubicBezTo>
                <a:cubicBezTo>
                  <a:pt x="757599" y="107856"/>
                  <a:pt x="757852" y="107418"/>
                  <a:pt x="758038" y="106996"/>
                </a:cubicBezTo>
                <a:cubicBezTo>
                  <a:pt x="758122" y="106794"/>
                  <a:pt x="758206" y="106592"/>
                  <a:pt x="758240" y="106390"/>
                </a:cubicBezTo>
                <a:cubicBezTo>
                  <a:pt x="758290" y="106188"/>
                  <a:pt x="758442" y="105968"/>
                  <a:pt x="758273" y="105800"/>
                </a:cubicBezTo>
                <a:cubicBezTo>
                  <a:pt x="758021" y="105547"/>
                  <a:pt x="757313" y="105985"/>
                  <a:pt x="757111" y="106137"/>
                </a:cubicBezTo>
                <a:cubicBezTo>
                  <a:pt x="756622" y="106474"/>
                  <a:pt x="756353" y="106979"/>
                  <a:pt x="755679" y="106491"/>
                </a:cubicBezTo>
                <a:cubicBezTo>
                  <a:pt x="755274" y="106188"/>
                  <a:pt x="755106" y="105446"/>
                  <a:pt x="754718" y="105143"/>
                </a:cubicBezTo>
                <a:cubicBezTo>
                  <a:pt x="754330" y="104839"/>
                  <a:pt x="753656" y="105075"/>
                  <a:pt x="753741" y="104418"/>
                </a:cubicBezTo>
                <a:cubicBezTo>
                  <a:pt x="753774" y="104149"/>
                  <a:pt x="754095" y="104014"/>
                  <a:pt x="754111" y="103744"/>
                </a:cubicBezTo>
                <a:cubicBezTo>
                  <a:pt x="754145" y="103323"/>
                  <a:pt x="753640" y="103171"/>
                  <a:pt x="753656" y="102683"/>
                </a:cubicBezTo>
                <a:cubicBezTo>
                  <a:pt x="753707" y="102042"/>
                  <a:pt x="754465" y="101621"/>
                  <a:pt x="755038" y="101621"/>
                </a:cubicBezTo>
                <a:cubicBezTo>
                  <a:pt x="755392" y="101621"/>
                  <a:pt x="755780" y="101722"/>
                  <a:pt x="756167" y="101857"/>
                </a:cubicBezTo>
                <a:cubicBezTo>
                  <a:pt x="756167" y="101436"/>
                  <a:pt x="756150" y="101014"/>
                  <a:pt x="756066" y="100610"/>
                </a:cubicBezTo>
                <a:cubicBezTo>
                  <a:pt x="757111" y="100088"/>
                  <a:pt x="757734" y="100846"/>
                  <a:pt x="758762" y="100795"/>
                </a:cubicBezTo>
                <a:cubicBezTo>
                  <a:pt x="759166" y="100779"/>
                  <a:pt x="759537" y="100492"/>
                  <a:pt x="760009" y="100475"/>
                </a:cubicBezTo>
                <a:cubicBezTo>
                  <a:pt x="760413" y="100475"/>
                  <a:pt x="760750" y="100779"/>
                  <a:pt x="761222" y="100677"/>
                </a:cubicBezTo>
                <a:cubicBezTo>
                  <a:pt x="761307" y="99144"/>
                  <a:pt x="761273" y="99195"/>
                  <a:pt x="762638" y="99801"/>
                </a:cubicBezTo>
                <a:cubicBezTo>
                  <a:pt x="763800" y="100307"/>
                  <a:pt x="764761" y="100003"/>
                  <a:pt x="765940" y="100071"/>
                </a:cubicBezTo>
                <a:cubicBezTo>
                  <a:pt x="767137" y="100138"/>
                  <a:pt x="768232" y="100576"/>
                  <a:pt x="769479" y="100610"/>
                </a:cubicBezTo>
                <a:cubicBezTo>
                  <a:pt x="769934" y="100610"/>
                  <a:pt x="770136" y="100728"/>
                  <a:pt x="770305" y="100677"/>
                </a:cubicBezTo>
                <a:cubicBezTo>
                  <a:pt x="770439" y="100627"/>
                  <a:pt x="770524" y="100492"/>
                  <a:pt x="770675" y="100105"/>
                </a:cubicBezTo>
                <a:cubicBezTo>
                  <a:pt x="770709" y="100003"/>
                  <a:pt x="770726" y="99852"/>
                  <a:pt x="770709" y="99683"/>
                </a:cubicBezTo>
                <a:cubicBezTo>
                  <a:pt x="770709" y="99346"/>
                  <a:pt x="770625" y="98959"/>
                  <a:pt x="770574" y="98757"/>
                </a:cubicBezTo>
                <a:cubicBezTo>
                  <a:pt x="771097" y="98790"/>
                  <a:pt x="771198" y="99346"/>
                  <a:pt x="771754" y="99346"/>
                </a:cubicBezTo>
                <a:cubicBezTo>
                  <a:pt x="772748" y="99346"/>
                  <a:pt x="772158" y="98352"/>
                  <a:pt x="772933" y="98116"/>
                </a:cubicBezTo>
                <a:cubicBezTo>
                  <a:pt x="773354" y="97965"/>
                  <a:pt x="774062" y="98504"/>
                  <a:pt x="774568" y="98521"/>
                </a:cubicBezTo>
                <a:cubicBezTo>
                  <a:pt x="775225" y="98537"/>
                  <a:pt x="775798" y="98116"/>
                  <a:pt x="776455" y="98200"/>
                </a:cubicBezTo>
                <a:cubicBezTo>
                  <a:pt x="776859" y="98251"/>
                  <a:pt x="777466" y="98891"/>
                  <a:pt x="777904" y="98622"/>
                </a:cubicBezTo>
                <a:cubicBezTo>
                  <a:pt x="778662" y="98150"/>
                  <a:pt x="778089" y="96852"/>
                  <a:pt x="777533" y="96549"/>
                </a:cubicBezTo>
                <a:cubicBezTo>
                  <a:pt x="776387" y="95909"/>
                  <a:pt x="775006" y="96970"/>
                  <a:pt x="773675" y="96549"/>
                </a:cubicBezTo>
                <a:cubicBezTo>
                  <a:pt x="772849" y="96280"/>
                  <a:pt x="773051" y="96229"/>
                  <a:pt x="772630" y="95606"/>
                </a:cubicBezTo>
                <a:cubicBezTo>
                  <a:pt x="772192" y="94965"/>
                  <a:pt x="772225" y="94864"/>
                  <a:pt x="771248" y="94915"/>
                </a:cubicBezTo>
                <a:cubicBezTo>
                  <a:pt x="771063" y="94915"/>
                  <a:pt x="770911" y="94932"/>
                  <a:pt x="770743" y="94948"/>
                </a:cubicBezTo>
                <a:cubicBezTo>
                  <a:pt x="769782" y="95033"/>
                  <a:pt x="769007" y="95285"/>
                  <a:pt x="768215" y="95690"/>
                </a:cubicBezTo>
                <a:cubicBezTo>
                  <a:pt x="767979" y="95825"/>
                  <a:pt x="767726" y="95959"/>
                  <a:pt x="767457" y="96111"/>
                </a:cubicBezTo>
                <a:cubicBezTo>
                  <a:pt x="766496" y="96684"/>
                  <a:pt x="766597" y="96448"/>
                  <a:pt x="765469" y="95926"/>
                </a:cubicBezTo>
                <a:cubicBezTo>
                  <a:pt x="764997" y="95723"/>
                  <a:pt x="764407" y="95353"/>
                  <a:pt x="763817" y="95589"/>
                </a:cubicBezTo>
                <a:cubicBezTo>
                  <a:pt x="763396" y="95774"/>
                  <a:pt x="763329" y="96280"/>
                  <a:pt x="762604" y="96448"/>
                </a:cubicBezTo>
                <a:cubicBezTo>
                  <a:pt x="761846" y="96633"/>
                  <a:pt x="760986" y="96600"/>
                  <a:pt x="760245" y="96869"/>
                </a:cubicBezTo>
                <a:cubicBezTo>
                  <a:pt x="759369" y="97189"/>
                  <a:pt x="758509" y="97863"/>
                  <a:pt x="757481" y="97981"/>
                </a:cubicBezTo>
                <a:cubicBezTo>
                  <a:pt x="756420" y="98116"/>
                  <a:pt x="755510" y="97813"/>
                  <a:pt x="754415" y="98116"/>
                </a:cubicBezTo>
                <a:cubicBezTo>
                  <a:pt x="753640" y="98335"/>
                  <a:pt x="753117" y="98841"/>
                  <a:pt x="752426" y="99110"/>
                </a:cubicBezTo>
                <a:cubicBezTo>
                  <a:pt x="751196" y="99565"/>
                  <a:pt x="750539" y="98403"/>
                  <a:pt x="751736" y="98083"/>
                </a:cubicBezTo>
                <a:cubicBezTo>
                  <a:pt x="750960" y="96869"/>
                  <a:pt x="749983" y="98133"/>
                  <a:pt x="749141" y="98083"/>
                </a:cubicBezTo>
                <a:cubicBezTo>
                  <a:pt x="747927" y="98015"/>
                  <a:pt x="748500" y="96735"/>
                  <a:pt x="749023" y="96060"/>
                </a:cubicBezTo>
                <a:cubicBezTo>
                  <a:pt x="747978" y="95673"/>
                  <a:pt x="747051" y="95757"/>
                  <a:pt x="746040" y="95201"/>
                </a:cubicBezTo>
                <a:cubicBezTo>
                  <a:pt x="745973" y="95353"/>
                  <a:pt x="745804" y="95488"/>
                  <a:pt x="745737" y="95622"/>
                </a:cubicBezTo>
                <a:cubicBezTo>
                  <a:pt x="744709" y="94982"/>
                  <a:pt x="745248" y="94359"/>
                  <a:pt x="745214" y="93449"/>
                </a:cubicBezTo>
                <a:cubicBezTo>
                  <a:pt x="745198" y="92455"/>
                  <a:pt x="744979" y="91898"/>
                  <a:pt x="745181" y="90921"/>
                </a:cubicBezTo>
                <a:cubicBezTo>
                  <a:pt x="745434" y="89674"/>
                  <a:pt x="744726" y="89539"/>
                  <a:pt x="743900" y="88630"/>
                </a:cubicBezTo>
                <a:cubicBezTo>
                  <a:pt x="743395" y="88073"/>
                  <a:pt x="742788" y="86911"/>
                  <a:pt x="744086" y="86742"/>
                </a:cubicBezTo>
                <a:cubicBezTo>
                  <a:pt x="743765" y="85917"/>
                  <a:pt x="743007" y="85462"/>
                  <a:pt x="743243" y="84501"/>
                </a:cubicBezTo>
                <a:cubicBezTo>
                  <a:pt x="743529" y="83339"/>
                  <a:pt x="743934" y="84097"/>
                  <a:pt x="744692" y="83726"/>
                </a:cubicBezTo>
                <a:cubicBezTo>
                  <a:pt x="745905" y="83136"/>
                  <a:pt x="744793" y="81350"/>
                  <a:pt x="746866" y="82462"/>
                </a:cubicBezTo>
                <a:cubicBezTo>
                  <a:pt x="747540" y="81856"/>
                  <a:pt x="747540" y="81300"/>
                  <a:pt x="747624" y="80407"/>
                </a:cubicBezTo>
                <a:cubicBezTo>
                  <a:pt x="748163" y="80356"/>
                  <a:pt x="748804" y="80727"/>
                  <a:pt x="749292" y="80575"/>
                </a:cubicBezTo>
                <a:cubicBezTo>
                  <a:pt x="749596" y="80457"/>
                  <a:pt x="749714" y="80120"/>
                  <a:pt x="749983" y="79985"/>
                </a:cubicBezTo>
                <a:cubicBezTo>
                  <a:pt x="750286" y="79817"/>
                  <a:pt x="750741" y="79766"/>
                  <a:pt x="751011" y="79581"/>
                </a:cubicBezTo>
                <a:cubicBezTo>
                  <a:pt x="751584" y="79177"/>
                  <a:pt x="751550" y="78570"/>
                  <a:pt x="751938" y="78182"/>
                </a:cubicBezTo>
                <a:cubicBezTo>
                  <a:pt x="752376" y="77727"/>
                  <a:pt x="753084" y="78081"/>
                  <a:pt x="753572" y="77795"/>
                </a:cubicBezTo>
                <a:cubicBezTo>
                  <a:pt x="754887" y="77003"/>
                  <a:pt x="753758" y="75419"/>
                  <a:pt x="755443" y="75520"/>
                </a:cubicBezTo>
                <a:cubicBezTo>
                  <a:pt x="756555" y="75604"/>
                  <a:pt x="756588" y="75992"/>
                  <a:pt x="757229" y="74795"/>
                </a:cubicBezTo>
                <a:cubicBezTo>
                  <a:pt x="757448" y="74391"/>
                  <a:pt x="757667" y="74172"/>
                  <a:pt x="757633" y="73717"/>
                </a:cubicBezTo>
                <a:cubicBezTo>
                  <a:pt x="757465" y="73414"/>
                  <a:pt x="757128" y="73346"/>
                  <a:pt x="756942" y="73009"/>
                </a:cubicBezTo>
                <a:cubicBezTo>
                  <a:pt x="756673" y="72554"/>
                  <a:pt x="756572" y="71847"/>
                  <a:pt x="756588" y="71307"/>
                </a:cubicBezTo>
                <a:cubicBezTo>
                  <a:pt x="755611" y="71105"/>
                  <a:pt x="754347" y="70937"/>
                  <a:pt x="753286" y="70667"/>
                </a:cubicBezTo>
                <a:cubicBezTo>
                  <a:pt x="752966" y="70583"/>
                  <a:pt x="752679" y="70499"/>
                  <a:pt x="752410" y="70398"/>
                </a:cubicBezTo>
                <a:cubicBezTo>
                  <a:pt x="752207" y="70313"/>
                  <a:pt x="752022" y="70229"/>
                  <a:pt x="751870" y="70128"/>
                </a:cubicBezTo>
                <a:cubicBezTo>
                  <a:pt x="750826" y="69521"/>
                  <a:pt x="748736" y="68932"/>
                  <a:pt x="748197" y="70549"/>
                </a:cubicBezTo>
                <a:cubicBezTo>
                  <a:pt x="747742" y="70482"/>
                  <a:pt x="747237" y="70212"/>
                  <a:pt x="746798" y="70061"/>
                </a:cubicBezTo>
                <a:cubicBezTo>
                  <a:pt x="746765" y="70364"/>
                  <a:pt x="746916" y="71139"/>
                  <a:pt x="746765" y="71392"/>
                </a:cubicBezTo>
                <a:cubicBezTo>
                  <a:pt x="746664" y="71392"/>
                  <a:pt x="745619" y="71981"/>
                  <a:pt x="745619" y="71998"/>
                </a:cubicBezTo>
                <a:cubicBezTo>
                  <a:pt x="745231" y="72099"/>
                  <a:pt x="744372" y="71813"/>
                  <a:pt x="744069" y="72049"/>
                </a:cubicBezTo>
                <a:cubicBezTo>
                  <a:pt x="743614" y="72386"/>
                  <a:pt x="743715" y="72976"/>
                  <a:pt x="744271" y="73110"/>
                </a:cubicBezTo>
                <a:cubicBezTo>
                  <a:pt x="743715" y="74054"/>
                  <a:pt x="741592" y="73633"/>
                  <a:pt x="740901" y="74644"/>
                </a:cubicBezTo>
                <a:cubicBezTo>
                  <a:pt x="741609" y="75318"/>
                  <a:pt x="742586" y="75385"/>
                  <a:pt x="743327" y="76143"/>
                </a:cubicBezTo>
                <a:cubicBezTo>
                  <a:pt x="743698" y="76531"/>
                  <a:pt x="744439" y="76632"/>
                  <a:pt x="743833" y="77525"/>
                </a:cubicBezTo>
                <a:cubicBezTo>
                  <a:pt x="743513" y="77980"/>
                  <a:pt x="742990" y="77896"/>
                  <a:pt x="742468" y="78149"/>
                </a:cubicBezTo>
                <a:cubicBezTo>
                  <a:pt x="740985" y="78873"/>
                  <a:pt x="741929" y="80980"/>
                  <a:pt x="740412" y="81333"/>
                </a:cubicBezTo>
                <a:cubicBezTo>
                  <a:pt x="739637" y="81536"/>
                  <a:pt x="738525" y="80895"/>
                  <a:pt x="737767" y="81232"/>
                </a:cubicBezTo>
                <a:cubicBezTo>
                  <a:pt x="737143" y="81485"/>
                  <a:pt x="737093" y="82361"/>
                  <a:pt x="736419" y="82445"/>
                </a:cubicBezTo>
                <a:cubicBezTo>
                  <a:pt x="736014" y="81047"/>
                  <a:pt x="735020" y="82951"/>
                  <a:pt x="734717" y="83254"/>
                </a:cubicBezTo>
                <a:cubicBezTo>
                  <a:pt x="734144" y="83777"/>
                  <a:pt x="733032" y="83440"/>
                  <a:pt x="732577" y="84029"/>
                </a:cubicBezTo>
                <a:cubicBezTo>
                  <a:pt x="733655" y="84990"/>
                  <a:pt x="731717" y="85142"/>
                  <a:pt x="731027" y="84232"/>
                </a:cubicBezTo>
                <a:cubicBezTo>
                  <a:pt x="730875" y="84855"/>
                  <a:pt x="731751" y="85765"/>
                  <a:pt x="731397" y="86153"/>
                </a:cubicBezTo>
                <a:cubicBezTo>
                  <a:pt x="731212" y="86372"/>
                  <a:pt x="730049" y="86203"/>
                  <a:pt x="729796" y="86220"/>
                </a:cubicBezTo>
                <a:cubicBezTo>
                  <a:pt x="730032" y="86860"/>
                  <a:pt x="730420" y="87046"/>
                  <a:pt x="730420" y="87804"/>
                </a:cubicBezTo>
                <a:cubicBezTo>
                  <a:pt x="730403" y="88410"/>
                  <a:pt x="729527" y="90011"/>
                  <a:pt x="728988" y="90230"/>
                </a:cubicBezTo>
                <a:cubicBezTo>
                  <a:pt x="729005" y="90230"/>
                  <a:pt x="729021" y="90230"/>
                  <a:pt x="729038" y="90230"/>
                </a:cubicBezTo>
                <a:cubicBezTo>
                  <a:pt x="728583" y="91123"/>
                  <a:pt x="728078" y="91781"/>
                  <a:pt x="728280" y="92758"/>
                </a:cubicBezTo>
                <a:cubicBezTo>
                  <a:pt x="728331" y="93027"/>
                  <a:pt x="729173" y="94005"/>
                  <a:pt x="728465" y="94072"/>
                </a:cubicBezTo>
                <a:cubicBezTo>
                  <a:pt x="729089" y="94106"/>
                  <a:pt x="729240" y="94409"/>
                  <a:pt x="729594" y="94780"/>
                </a:cubicBezTo>
                <a:cubicBezTo>
                  <a:pt x="729796" y="94999"/>
                  <a:pt x="729510" y="95285"/>
                  <a:pt x="729982" y="95488"/>
                </a:cubicBezTo>
                <a:cubicBezTo>
                  <a:pt x="730268" y="95622"/>
                  <a:pt x="730487" y="95336"/>
                  <a:pt x="730673" y="95353"/>
                </a:cubicBezTo>
                <a:cubicBezTo>
                  <a:pt x="731094" y="95386"/>
                  <a:pt x="731465" y="95471"/>
                  <a:pt x="731903" y="95572"/>
                </a:cubicBezTo>
                <a:cubicBezTo>
                  <a:pt x="732105" y="95606"/>
                  <a:pt x="732122" y="95909"/>
                  <a:pt x="732459" y="95909"/>
                </a:cubicBezTo>
                <a:cubicBezTo>
                  <a:pt x="732611" y="95892"/>
                  <a:pt x="732981" y="95488"/>
                  <a:pt x="732981" y="95488"/>
                </a:cubicBezTo>
                <a:cubicBezTo>
                  <a:pt x="733739" y="95606"/>
                  <a:pt x="733571" y="96566"/>
                  <a:pt x="734380" y="97088"/>
                </a:cubicBezTo>
                <a:cubicBezTo>
                  <a:pt x="734835" y="97375"/>
                  <a:pt x="735542" y="97173"/>
                  <a:pt x="735964" y="97510"/>
                </a:cubicBezTo>
                <a:cubicBezTo>
                  <a:pt x="736452" y="97914"/>
                  <a:pt x="736452" y="98487"/>
                  <a:pt x="736587" y="99043"/>
                </a:cubicBezTo>
                <a:cubicBezTo>
                  <a:pt x="735879" y="99447"/>
                  <a:pt x="735205" y="99869"/>
                  <a:pt x="734548" y="100324"/>
                </a:cubicBezTo>
                <a:cubicBezTo>
                  <a:pt x="734161" y="100576"/>
                  <a:pt x="734043" y="100846"/>
                  <a:pt x="733554" y="100913"/>
                </a:cubicBezTo>
                <a:cubicBezTo>
                  <a:pt x="733975" y="100981"/>
                  <a:pt x="734413" y="101014"/>
                  <a:pt x="734835" y="101099"/>
                </a:cubicBezTo>
                <a:cubicBezTo>
                  <a:pt x="734986" y="101722"/>
                  <a:pt x="734616" y="101840"/>
                  <a:pt x="734346" y="102245"/>
                </a:cubicBezTo>
                <a:cubicBezTo>
                  <a:pt x="734346" y="102245"/>
                  <a:pt x="734043" y="102733"/>
                  <a:pt x="734043" y="102750"/>
                </a:cubicBezTo>
                <a:cubicBezTo>
                  <a:pt x="733537" y="103188"/>
                  <a:pt x="732813" y="103374"/>
                  <a:pt x="732122" y="103576"/>
                </a:cubicBezTo>
                <a:cubicBezTo>
                  <a:pt x="731330" y="103812"/>
                  <a:pt x="730706" y="104115"/>
                  <a:pt x="729898" y="104502"/>
                </a:cubicBezTo>
                <a:cubicBezTo>
                  <a:pt x="729089" y="104907"/>
                  <a:pt x="727808" y="104620"/>
                  <a:pt x="727151" y="105109"/>
                </a:cubicBezTo>
                <a:cubicBezTo>
                  <a:pt x="728432" y="105513"/>
                  <a:pt x="727926" y="108631"/>
                  <a:pt x="727926" y="109827"/>
                </a:cubicBezTo>
                <a:cubicBezTo>
                  <a:pt x="727926" y="111361"/>
                  <a:pt x="727336" y="112372"/>
                  <a:pt x="727016" y="113821"/>
                </a:cubicBezTo>
                <a:cubicBezTo>
                  <a:pt x="726780" y="114882"/>
                  <a:pt x="727555" y="116062"/>
                  <a:pt x="726612" y="116921"/>
                </a:cubicBezTo>
                <a:cubicBezTo>
                  <a:pt x="725533" y="117882"/>
                  <a:pt x="724708" y="117056"/>
                  <a:pt x="723596" y="116871"/>
                </a:cubicBezTo>
                <a:cubicBezTo>
                  <a:pt x="721793" y="116567"/>
                  <a:pt x="721270" y="117511"/>
                  <a:pt x="720697" y="118893"/>
                </a:cubicBezTo>
                <a:cubicBezTo>
                  <a:pt x="720529" y="119263"/>
                  <a:pt x="719686" y="120628"/>
                  <a:pt x="719349" y="120898"/>
                </a:cubicBezTo>
                <a:cubicBezTo>
                  <a:pt x="718473" y="121589"/>
                  <a:pt x="716704" y="120746"/>
                  <a:pt x="715609" y="120847"/>
                </a:cubicBezTo>
                <a:cubicBezTo>
                  <a:pt x="715187" y="120898"/>
                  <a:pt x="714935" y="121252"/>
                  <a:pt x="714513" y="120999"/>
                </a:cubicBezTo>
                <a:cubicBezTo>
                  <a:pt x="713755" y="120561"/>
                  <a:pt x="714176" y="119078"/>
                  <a:pt x="714058" y="118404"/>
                </a:cubicBezTo>
                <a:cubicBezTo>
                  <a:pt x="713873" y="117309"/>
                  <a:pt x="712929" y="116938"/>
                  <a:pt x="712188" y="116180"/>
                </a:cubicBezTo>
                <a:cubicBezTo>
                  <a:pt x="712424" y="115876"/>
                  <a:pt x="712811" y="115792"/>
                  <a:pt x="713233" y="115792"/>
                </a:cubicBezTo>
                <a:cubicBezTo>
                  <a:pt x="713435" y="114495"/>
                  <a:pt x="712306" y="114360"/>
                  <a:pt x="711767" y="113231"/>
                </a:cubicBezTo>
                <a:cubicBezTo>
                  <a:pt x="711362" y="112405"/>
                  <a:pt x="711295" y="111546"/>
                  <a:pt x="710890" y="110703"/>
                </a:cubicBezTo>
                <a:cubicBezTo>
                  <a:pt x="710705" y="110316"/>
                  <a:pt x="710570" y="109558"/>
                  <a:pt x="710318" y="109221"/>
                </a:cubicBezTo>
                <a:cubicBezTo>
                  <a:pt x="710014" y="108766"/>
                  <a:pt x="709408" y="108631"/>
                  <a:pt x="709087" y="108176"/>
                </a:cubicBezTo>
                <a:cubicBezTo>
                  <a:pt x="708902" y="107906"/>
                  <a:pt x="708801" y="107485"/>
                  <a:pt x="708784" y="107165"/>
                </a:cubicBezTo>
                <a:cubicBezTo>
                  <a:pt x="708683" y="106171"/>
                  <a:pt x="709037" y="106272"/>
                  <a:pt x="708548" y="105513"/>
                </a:cubicBezTo>
                <a:cubicBezTo>
                  <a:pt x="708043" y="104755"/>
                  <a:pt x="707959" y="105025"/>
                  <a:pt x="707857" y="104149"/>
                </a:cubicBezTo>
                <a:cubicBezTo>
                  <a:pt x="707841" y="104048"/>
                  <a:pt x="707824" y="103946"/>
                  <a:pt x="707824" y="103812"/>
                </a:cubicBezTo>
                <a:cubicBezTo>
                  <a:pt x="707790" y="103542"/>
                  <a:pt x="707790" y="103256"/>
                  <a:pt x="707824" y="102986"/>
                </a:cubicBezTo>
                <a:cubicBezTo>
                  <a:pt x="707824" y="102902"/>
                  <a:pt x="707841" y="102817"/>
                  <a:pt x="707857" y="102750"/>
                </a:cubicBezTo>
                <a:cubicBezTo>
                  <a:pt x="707723" y="102582"/>
                  <a:pt x="707554" y="102447"/>
                  <a:pt x="707268" y="102329"/>
                </a:cubicBezTo>
                <a:cubicBezTo>
                  <a:pt x="706594" y="102093"/>
                  <a:pt x="705786" y="102160"/>
                  <a:pt x="705162" y="101908"/>
                </a:cubicBezTo>
                <a:cubicBezTo>
                  <a:pt x="705044" y="101200"/>
                  <a:pt x="705904" y="100728"/>
                  <a:pt x="705786" y="100054"/>
                </a:cubicBezTo>
                <a:cubicBezTo>
                  <a:pt x="705701" y="99599"/>
                  <a:pt x="704876" y="99127"/>
                  <a:pt x="704404" y="99026"/>
                </a:cubicBezTo>
                <a:cubicBezTo>
                  <a:pt x="704184" y="99582"/>
                  <a:pt x="704184" y="100071"/>
                  <a:pt x="704184" y="100661"/>
                </a:cubicBezTo>
                <a:cubicBezTo>
                  <a:pt x="703966" y="100661"/>
                  <a:pt x="703729" y="100711"/>
                  <a:pt x="703510" y="100694"/>
                </a:cubicBezTo>
                <a:cubicBezTo>
                  <a:pt x="703443" y="101773"/>
                  <a:pt x="704977" y="101705"/>
                  <a:pt x="704455" y="102902"/>
                </a:cubicBezTo>
                <a:cubicBezTo>
                  <a:pt x="704101" y="103694"/>
                  <a:pt x="702567" y="104823"/>
                  <a:pt x="702197" y="103694"/>
                </a:cubicBezTo>
                <a:cubicBezTo>
                  <a:pt x="702045" y="103289"/>
                  <a:pt x="702230" y="102683"/>
                  <a:pt x="702062" y="102312"/>
                </a:cubicBezTo>
                <a:cubicBezTo>
                  <a:pt x="701860" y="101891"/>
                  <a:pt x="701203" y="101638"/>
                  <a:pt x="700714" y="102009"/>
                </a:cubicBezTo>
                <a:cubicBezTo>
                  <a:pt x="700006" y="102514"/>
                  <a:pt x="700899" y="102716"/>
                  <a:pt x="700815" y="103272"/>
                </a:cubicBezTo>
                <a:cubicBezTo>
                  <a:pt x="700714" y="103828"/>
                  <a:pt x="700175" y="103559"/>
                  <a:pt x="699821" y="103711"/>
                </a:cubicBezTo>
                <a:cubicBezTo>
                  <a:pt x="699282" y="103946"/>
                  <a:pt x="699467" y="104317"/>
                  <a:pt x="699214" y="104823"/>
                </a:cubicBezTo>
                <a:cubicBezTo>
                  <a:pt x="698894" y="105412"/>
                  <a:pt x="698320" y="105480"/>
                  <a:pt x="697715" y="105682"/>
                </a:cubicBezTo>
                <a:cubicBezTo>
                  <a:pt x="697007" y="105918"/>
                  <a:pt x="695927" y="106053"/>
                  <a:pt x="695423" y="106659"/>
                </a:cubicBezTo>
                <a:cubicBezTo>
                  <a:pt x="695186" y="106946"/>
                  <a:pt x="695135" y="107434"/>
                  <a:pt x="694832" y="107687"/>
                </a:cubicBezTo>
                <a:cubicBezTo>
                  <a:pt x="694276" y="108108"/>
                  <a:pt x="693182" y="107923"/>
                  <a:pt x="692491" y="107923"/>
                </a:cubicBezTo>
                <a:cubicBezTo>
                  <a:pt x="692086" y="107923"/>
                  <a:pt x="691884" y="107889"/>
                  <a:pt x="691564" y="107771"/>
                </a:cubicBezTo>
                <a:cubicBezTo>
                  <a:pt x="691311" y="107670"/>
                  <a:pt x="691311" y="107434"/>
                  <a:pt x="690974" y="107434"/>
                </a:cubicBezTo>
                <a:cubicBezTo>
                  <a:pt x="690385" y="107451"/>
                  <a:pt x="690452" y="108210"/>
                  <a:pt x="689947" y="107586"/>
                </a:cubicBezTo>
                <a:cubicBezTo>
                  <a:pt x="689374" y="106878"/>
                  <a:pt x="690520" y="106727"/>
                  <a:pt x="689778" y="106305"/>
                </a:cubicBezTo>
                <a:cubicBezTo>
                  <a:pt x="689086" y="105901"/>
                  <a:pt x="687924" y="106289"/>
                  <a:pt x="687134" y="105985"/>
                </a:cubicBezTo>
                <a:cubicBezTo>
                  <a:pt x="686274" y="105665"/>
                  <a:pt x="685549" y="105278"/>
                  <a:pt x="685683" y="104334"/>
                </a:cubicBezTo>
                <a:cubicBezTo>
                  <a:pt x="685988" y="102194"/>
                  <a:pt x="687554" y="104907"/>
                  <a:pt x="688480" y="103727"/>
                </a:cubicBezTo>
                <a:cubicBezTo>
                  <a:pt x="687874" y="103053"/>
                  <a:pt x="687656" y="103289"/>
                  <a:pt x="687773" y="102413"/>
                </a:cubicBezTo>
                <a:cubicBezTo>
                  <a:pt x="687874" y="101655"/>
                  <a:pt x="688429" y="101469"/>
                  <a:pt x="688666" y="100863"/>
                </a:cubicBezTo>
                <a:cubicBezTo>
                  <a:pt x="688127" y="100290"/>
                  <a:pt x="687503" y="101739"/>
                  <a:pt x="687134" y="101992"/>
                </a:cubicBezTo>
                <a:cubicBezTo>
                  <a:pt x="686679" y="102312"/>
                  <a:pt x="685818" y="102396"/>
                  <a:pt x="685280" y="102413"/>
                </a:cubicBezTo>
                <a:cubicBezTo>
                  <a:pt x="683948" y="102447"/>
                  <a:pt x="683661" y="101301"/>
                  <a:pt x="684521" y="100340"/>
                </a:cubicBezTo>
                <a:cubicBezTo>
                  <a:pt x="685111" y="99666"/>
                  <a:pt x="685230" y="99683"/>
                  <a:pt x="686038" y="99987"/>
                </a:cubicBezTo>
                <a:cubicBezTo>
                  <a:pt x="686746" y="100239"/>
                  <a:pt x="687470" y="99919"/>
                  <a:pt x="688176" y="99768"/>
                </a:cubicBezTo>
                <a:cubicBezTo>
                  <a:pt x="688025" y="99414"/>
                  <a:pt x="687486" y="99296"/>
                  <a:pt x="687100" y="99296"/>
                </a:cubicBezTo>
                <a:cubicBezTo>
                  <a:pt x="686898" y="98655"/>
                  <a:pt x="687285" y="98622"/>
                  <a:pt x="687638" y="98403"/>
                </a:cubicBezTo>
                <a:cubicBezTo>
                  <a:pt x="688160" y="98083"/>
                  <a:pt x="688176" y="97981"/>
                  <a:pt x="688463" y="97358"/>
                </a:cubicBezTo>
                <a:lnTo>
                  <a:pt x="688842" y="97038"/>
                </a:lnTo>
                <a:lnTo>
                  <a:pt x="689580" y="96725"/>
                </a:lnTo>
                <a:lnTo>
                  <a:pt x="690267" y="97678"/>
                </a:lnTo>
                <a:cubicBezTo>
                  <a:pt x="690520" y="97257"/>
                  <a:pt x="690772" y="95976"/>
                  <a:pt x="691345" y="95976"/>
                </a:cubicBezTo>
                <a:lnTo>
                  <a:pt x="689580" y="96725"/>
                </a:lnTo>
                <a:lnTo>
                  <a:pt x="689441" y="96532"/>
                </a:lnTo>
                <a:lnTo>
                  <a:pt x="688842" y="97038"/>
                </a:lnTo>
                <a:lnTo>
                  <a:pt x="688009" y="97392"/>
                </a:lnTo>
                <a:cubicBezTo>
                  <a:pt x="687554" y="97880"/>
                  <a:pt x="687436" y="98436"/>
                  <a:pt x="686797" y="98740"/>
                </a:cubicBezTo>
                <a:cubicBezTo>
                  <a:pt x="686173" y="99009"/>
                  <a:pt x="685431" y="99110"/>
                  <a:pt x="684757" y="99212"/>
                </a:cubicBezTo>
                <a:cubicBezTo>
                  <a:pt x="684689" y="98757"/>
                  <a:pt x="684672" y="98318"/>
                  <a:pt x="684775" y="97880"/>
                </a:cubicBezTo>
                <a:cubicBezTo>
                  <a:pt x="685397" y="97981"/>
                  <a:pt x="686156" y="97880"/>
                  <a:pt x="686324" y="97173"/>
                </a:cubicBezTo>
                <a:cubicBezTo>
                  <a:pt x="685549" y="97088"/>
                  <a:pt x="685870" y="96094"/>
                  <a:pt x="685549" y="95656"/>
                </a:cubicBezTo>
                <a:cubicBezTo>
                  <a:pt x="685751" y="95353"/>
                  <a:pt x="686139" y="95269"/>
                  <a:pt x="686443" y="95235"/>
                </a:cubicBezTo>
                <a:cubicBezTo>
                  <a:pt x="686139" y="95151"/>
                  <a:pt x="685633" y="95252"/>
                  <a:pt x="685363" y="95100"/>
                </a:cubicBezTo>
                <a:cubicBezTo>
                  <a:pt x="685111" y="94965"/>
                  <a:pt x="684437" y="93954"/>
                  <a:pt x="684335" y="93617"/>
                </a:cubicBezTo>
                <a:cubicBezTo>
                  <a:pt x="684251" y="93331"/>
                  <a:pt x="684234" y="92640"/>
                  <a:pt x="684588" y="92488"/>
                </a:cubicBezTo>
                <a:cubicBezTo>
                  <a:pt x="684976" y="92320"/>
                  <a:pt x="685734" y="93061"/>
                  <a:pt x="686156" y="93162"/>
                </a:cubicBezTo>
                <a:cubicBezTo>
                  <a:pt x="687167" y="93415"/>
                  <a:pt x="688210" y="92859"/>
                  <a:pt x="689222" y="92808"/>
                </a:cubicBezTo>
                <a:cubicBezTo>
                  <a:pt x="689694" y="92792"/>
                  <a:pt x="690317" y="92724"/>
                  <a:pt x="690755" y="92859"/>
                </a:cubicBezTo>
                <a:cubicBezTo>
                  <a:pt x="691345" y="93044"/>
                  <a:pt x="691698" y="93331"/>
                  <a:pt x="692306" y="93415"/>
                </a:cubicBezTo>
                <a:cubicBezTo>
                  <a:pt x="692306" y="93263"/>
                  <a:pt x="692440" y="93095"/>
                  <a:pt x="692424" y="92943"/>
                </a:cubicBezTo>
                <a:cubicBezTo>
                  <a:pt x="693249" y="92876"/>
                  <a:pt x="693720" y="92994"/>
                  <a:pt x="693940" y="91949"/>
                </a:cubicBezTo>
                <a:cubicBezTo>
                  <a:pt x="694057" y="91444"/>
                  <a:pt x="693620" y="90668"/>
                  <a:pt x="692980" y="91157"/>
                </a:cubicBezTo>
                <a:cubicBezTo>
                  <a:pt x="692525" y="91494"/>
                  <a:pt x="692946" y="92134"/>
                  <a:pt x="692221" y="92488"/>
                </a:cubicBezTo>
                <a:cubicBezTo>
                  <a:pt x="691800" y="92674"/>
                  <a:pt x="691295" y="92488"/>
                  <a:pt x="690924" y="92404"/>
                </a:cubicBezTo>
                <a:cubicBezTo>
                  <a:pt x="689879" y="92168"/>
                  <a:pt x="689086" y="92522"/>
                  <a:pt x="687992" y="92471"/>
                </a:cubicBezTo>
                <a:cubicBezTo>
                  <a:pt x="686965" y="92421"/>
                  <a:pt x="685431" y="92438"/>
                  <a:pt x="684656" y="91713"/>
                </a:cubicBezTo>
                <a:cubicBezTo>
                  <a:pt x="683847" y="90989"/>
                  <a:pt x="684420" y="90786"/>
                  <a:pt x="685245" y="90668"/>
                </a:cubicBezTo>
                <a:cubicBezTo>
                  <a:pt x="685060" y="90550"/>
                  <a:pt x="684959" y="90382"/>
                  <a:pt x="684740" y="90315"/>
                </a:cubicBezTo>
                <a:cubicBezTo>
                  <a:pt x="684706" y="89944"/>
                  <a:pt x="684453" y="89506"/>
                  <a:pt x="684521" y="89152"/>
                </a:cubicBezTo>
                <a:cubicBezTo>
                  <a:pt x="684706" y="88326"/>
                  <a:pt x="685397" y="88916"/>
                  <a:pt x="685953" y="89169"/>
                </a:cubicBezTo>
                <a:cubicBezTo>
                  <a:pt x="686847" y="89573"/>
                  <a:pt x="688025" y="89539"/>
                  <a:pt x="688986" y="89691"/>
                </a:cubicBezTo>
                <a:cubicBezTo>
                  <a:pt x="689458" y="89775"/>
                  <a:pt x="690216" y="89927"/>
                  <a:pt x="690587" y="89657"/>
                </a:cubicBezTo>
                <a:cubicBezTo>
                  <a:pt x="690031" y="88899"/>
                  <a:pt x="688463" y="89253"/>
                  <a:pt x="687671" y="89152"/>
                </a:cubicBezTo>
                <a:cubicBezTo>
                  <a:pt x="686847" y="89051"/>
                  <a:pt x="686123" y="88680"/>
                  <a:pt x="685330" y="88444"/>
                </a:cubicBezTo>
                <a:cubicBezTo>
                  <a:pt x="684875" y="87501"/>
                  <a:pt x="686510" y="86776"/>
                  <a:pt x="687285" y="86793"/>
                </a:cubicBezTo>
                <a:cubicBezTo>
                  <a:pt x="687924" y="86810"/>
                  <a:pt x="688262" y="87383"/>
                  <a:pt x="688968" y="87265"/>
                </a:cubicBezTo>
                <a:cubicBezTo>
                  <a:pt x="689357" y="87197"/>
                  <a:pt x="690469" y="86894"/>
                  <a:pt x="690654" y="86641"/>
                </a:cubicBezTo>
                <a:cubicBezTo>
                  <a:pt x="690367" y="86456"/>
                  <a:pt x="687588" y="85765"/>
                  <a:pt x="689660" y="85293"/>
                </a:cubicBezTo>
                <a:cubicBezTo>
                  <a:pt x="690233" y="85158"/>
                  <a:pt x="691328" y="85563"/>
                  <a:pt x="691900" y="85681"/>
                </a:cubicBezTo>
                <a:cubicBezTo>
                  <a:pt x="692710" y="85866"/>
                  <a:pt x="694040" y="86237"/>
                  <a:pt x="694798" y="85714"/>
                </a:cubicBezTo>
                <a:cubicBezTo>
                  <a:pt x="695085" y="85529"/>
                  <a:pt x="695135" y="85074"/>
                  <a:pt x="695439" y="84956"/>
                </a:cubicBezTo>
                <a:cubicBezTo>
                  <a:pt x="695708" y="84855"/>
                  <a:pt x="696113" y="85024"/>
                  <a:pt x="696399" y="85007"/>
                </a:cubicBezTo>
                <a:cubicBezTo>
                  <a:pt x="695557" y="84468"/>
                  <a:pt x="695051" y="84720"/>
                  <a:pt x="694176" y="84805"/>
                </a:cubicBezTo>
                <a:cubicBezTo>
                  <a:pt x="693232" y="84889"/>
                  <a:pt x="692306" y="84552"/>
                  <a:pt x="691379" y="84602"/>
                </a:cubicBezTo>
                <a:cubicBezTo>
                  <a:pt x="690520" y="81620"/>
                  <a:pt x="697511" y="84383"/>
                  <a:pt x="698118" y="84046"/>
                </a:cubicBezTo>
                <a:cubicBezTo>
                  <a:pt x="697966" y="83726"/>
                  <a:pt x="696197" y="82243"/>
                  <a:pt x="698136" y="82547"/>
                </a:cubicBezTo>
                <a:cubicBezTo>
                  <a:pt x="698320" y="82007"/>
                  <a:pt x="697142" y="80558"/>
                  <a:pt x="698658" y="80525"/>
                </a:cubicBezTo>
                <a:cubicBezTo>
                  <a:pt x="699012" y="80525"/>
                  <a:pt x="699231" y="80878"/>
                  <a:pt x="699533" y="80946"/>
                </a:cubicBezTo>
                <a:cubicBezTo>
                  <a:pt x="699938" y="81030"/>
                  <a:pt x="700478" y="80929"/>
                  <a:pt x="700866" y="80878"/>
                </a:cubicBezTo>
                <a:cubicBezTo>
                  <a:pt x="700849" y="80980"/>
                  <a:pt x="700899" y="81114"/>
                  <a:pt x="700866" y="81215"/>
                </a:cubicBezTo>
                <a:cubicBezTo>
                  <a:pt x="701489" y="81232"/>
                  <a:pt x="701893" y="81249"/>
                  <a:pt x="702433" y="81536"/>
                </a:cubicBezTo>
                <a:cubicBezTo>
                  <a:pt x="702618" y="81637"/>
                  <a:pt x="702618" y="81822"/>
                  <a:pt x="702871" y="81889"/>
                </a:cubicBezTo>
                <a:cubicBezTo>
                  <a:pt x="703544" y="82108"/>
                  <a:pt x="704101" y="81367"/>
                  <a:pt x="704741" y="81266"/>
                </a:cubicBezTo>
                <a:cubicBezTo>
                  <a:pt x="704910" y="81249"/>
                  <a:pt x="705146" y="81418"/>
                  <a:pt x="705297" y="81367"/>
                </a:cubicBezTo>
                <a:cubicBezTo>
                  <a:pt x="705769" y="81249"/>
                  <a:pt x="706072" y="80878"/>
                  <a:pt x="706526" y="80693"/>
                </a:cubicBezTo>
                <a:cubicBezTo>
                  <a:pt x="706931" y="80525"/>
                  <a:pt x="707470" y="80592"/>
                  <a:pt x="707807" y="80272"/>
                </a:cubicBezTo>
                <a:cubicBezTo>
                  <a:pt x="708430" y="79699"/>
                  <a:pt x="708245" y="77997"/>
                  <a:pt x="707150" y="78452"/>
                </a:cubicBezTo>
                <a:cubicBezTo>
                  <a:pt x="706712" y="78637"/>
                  <a:pt x="706914" y="79244"/>
                  <a:pt x="706745" y="79598"/>
                </a:cubicBezTo>
                <a:cubicBezTo>
                  <a:pt x="706494" y="80086"/>
                  <a:pt x="706342" y="79985"/>
                  <a:pt x="705887" y="80188"/>
                </a:cubicBezTo>
                <a:cubicBezTo>
                  <a:pt x="705398" y="80390"/>
                  <a:pt x="705112" y="80777"/>
                  <a:pt x="704657" y="80996"/>
                </a:cubicBezTo>
                <a:cubicBezTo>
                  <a:pt x="703493" y="81536"/>
                  <a:pt x="702499" y="80777"/>
                  <a:pt x="702062" y="79699"/>
                </a:cubicBezTo>
                <a:cubicBezTo>
                  <a:pt x="701759" y="79699"/>
                  <a:pt x="701455" y="79749"/>
                  <a:pt x="701169" y="79783"/>
                </a:cubicBezTo>
                <a:cubicBezTo>
                  <a:pt x="701455" y="77727"/>
                  <a:pt x="704286" y="77188"/>
                  <a:pt x="705920" y="76700"/>
                </a:cubicBezTo>
                <a:cubicBezTo>
                  <a:pt x="706207" y="76598"/>
                  <a:pt x="707975" y="76278"/>
                  <a:pt x="708110" y="75891"/>
                </a:cubicBezTo>
                <a:cubicBezTo>
                  <a:pt x="708296" y="75402"/>
                  <a:pt x="707807" y="75250"/>
                  <a:pt x="707352" y="75284"/>
                </a:cubicBezTo>
                <a:cubicBezTo>
                  <a:pt x="708228" y="73902"/>
                  <a:pt x="709863" y="74711"/>
                  <a:pt x="711076" y="73683"/>
                </a:cubicBezTo>
                <a:cubicBezTo>
                  <a:pt x="711733" y="74206"/>
                  <a:pt x="712407" y="73835"/>
                  <a:pt x="713081" y="73498"/>
                </a:cubicBezTo>
                <a:cubicBezTo>
                  <a:pt x="713132" y="73397"/>
                  <a:pt x="713182" y="73313"/>
                  <a:pt x="713199" y="73212"/>
                </a:cubicBezTo>
                <a:cubicBezTo>
                  <a:pt x="712660" y="73195"/>
                  <a:pt x="712121" y="73296"/>
                  <a:pt x="711581" y="73279"/>
                </a:cubicBezTo>
                <a:cubicBezTo>
                  <a:pt x="711463" y="72639"/>
                  <a:pt x="711093" y="72976"/>
                  <a:pt x="710705" y="72740"/>
                </a:cubicBezTo>
                <a:cubicBezTo>
                  <a:pt x="710301" y="72504"/>
                  <a:pt x="710554" y="71998"/>
                  <a:pt x="710874" y="71864"/>
                </a:cubicBezTo>
                <a:cubicBezTo>
                  <a:pt x="711295" y="71695"/>
                  <a:pt x="711733" y="71476"/>
                  <a:pt x="712087" y="71206"/>
                </a:cubicBezTo>
                <a:cubicBezTo>
                  <a:pt x="712390" y="70987"/>
                  <a:pt x="712340" y="70566"/>
                  <a:pt x="712693" y="70381"/>
                </a:cubicBezTo>
                <a:cubicBezTo>
                  <a:pt x="712811" y="70330"/>
                  <a:pt x="712929" y="70381"/>
                  <a:pt x="713064" y="70296"/>
                </a:cubicBezTo>
                <a:cubicBezTo>
                  <a:pt x="713165" y="70229"/>
                  <a:pt x="713165" y="70094"/>
                  <a:pt x="713266" y="70044"/>
                </a:cubicBezTo>
                <a:cubicBezTo>
                  <a:pt x="713452" y="69976"/>
                  <a:pt x="713654" y="70094"/>
                  <a:pt x="713839" y="70094"/>
                </a:cubicBezTo>
                <a:cubicBezTo>
                  <a:pt x="714092" y="69572"/>
                  <a:pt x="713317" y="69606"/>
                  <a:pt x="713115" y="69302"/>
                </a:cubicBezTo>
                <a:cubicBezTo>
                  <a:pt x="713485" y="68561"/>
                  <a:pt x="714159" y="68965"/>
                  <a:pt x="714800" y="68999"/>
                </a:cubicBezTo>
                <a:cubicBezTo>
                  <a:pt x="715642" y="69066"/>
                  <a:pt x="716367" y="68527"/>
                  <a:pt x="717192" y="68426"/>
                </a:cubicBezTo>
                <a:cubicBezTo>
                  <a:pt x="716788" y="68258"/>
                  <a:pt x="716266" y="67971"/>
                  <a:pt x="715861" y="68055"/>
                </a:cubicBezTo>
                <a:cubicBezTo>
                  <a:pt x="715575" y="68106"/>
                  <a:pt x="715322" y="68342"/>
                  <a:pt x="715036" y="68376"/>
                </a:cubicBezTo>
                <a:cubicBezTo>
                  <a:pt x="714614" y="68460"/>
                  <a:pt x="713940" y="68258"/>
                  <a:pt x="714193" y="67651"/>
                </a:cubicBezTo>
                <a:cubicBezTo>
                  <a:pt x="714277" y="67466"/>
                  <a:pt x="714463" y="67466"/>
                  <a:pt x="714564" y="67297"/>
                </a:cubicBezTo>
                <a:cubicBezTo>
                  <a:pt x="714665" y="67145"/>
                  <a:pt x="714564" y="66977"/>
                  <a:pt x="714648" y="66842"/>
                </a:cubicBezTo>
                <a:cubicBezTo>
                  <a:pt x="714884" y="66421"/>
                  <a:pt x="716097" y="66320"/>
                  <a:pt x="716502" y="66084"/>
                </a:cubicBezTo>
                <a:cubicBezTo>
                  <a:pt x="716316" y="65865"/>
                  <a:pt x="715912" y="65932"/>
                  <a:pt x="715844" y="65663"/>
                </a:cubicBezTo>
                <a:cubicBezTo>
                  <a:pt x="715811" y="65494"/>
                  <a:pt x="715962" y="65326"/>
                  <a:pt x="715996" y="65174"/>
                </a:cubicBezTo>
                <a:cubicBezTo>
                  <a:pt x="716367" y="65022"/>
                  <a:pt x="716738" y="65073"/>
                  <a:pt x="717108" y="64888"/>
                </a:cubicBezTo>
                <a:cubicBezTo>
                  <a:pt x="717496" y="64668"/>
                  <a:pt x="717799" y="64551"/>
                  <a:pt x="718237" y="64416"/>
                </a:cubicBezTo>
                <a:cubicBezTo>
                  <a:pt x="718861" y="64213"/>
                  <a:pt x="719400" y="64213"/>
                  <a:pt x="720057" y="64213"/>
                </a:cubicBezTo>
                <a:cubicBezTo>
                  <a:pt x="720360" y="64213"/>
                  <a:pt x="720680" y="64247"/>
                  <a:pt x="720984" y="64197"/>
                </a:cubicBezTo>
                <a:cubicBezTo>
                  <a:pt x="721186" y="64180"/>
                  <a:pt x="721371" y="64079"/>
                  <a:pt x="721590" y="64112"/>
                </a:cubicBezTo>
                <a:cubicBezTo>
                  <a:pt x="721287" y="64079"/>
                  <a:pt x="721034" y="63843"/>
                  <a:pt x="720697" y="63860"/>
                </a:cubicBezTo>
                <a:cubicBezTo>
                  <a:pt x="720461" y="63860"/>
                  <a:pt x="720276" y="64011"/>
                  <a:pt x="720023" y="64028"/>
                </a:cubicBezTo>
                <a:cubicBezTo>
                  <a:pt x="719568" y="64062"/>
                  <a:pt x="719164" y="63759"/>
                  <a:pt x="718692" y="63792"/>
                </a:cubicBezTo>
                <a:cubicBezTo>
                  <a:pt x="718608" y="62967"/>
                  <a:pt x="719585" y="62933"/>
                  <a:pt x="720091" y="62832"/>
                </a:cubicBezTo>
                <a:cubicBezTo>
                  <a:pt x="720478" y="62748"/>
                  <a:pt x="720883" y="62798"/>
                  <a:pt x="721253" y="62697"/>
                </a:cubicBezTo>
                <a:cubicBezTo>
                  <a:pt x="721472" y="63169"/>
                  <a:pt x="721607" y="62967"/>
                  <a:pt x="722012" y="63219"/>
                </a:cubicBezTo>
                <a:cubicBezTo>
                  <a:pt x="722281" y="63405"/>
                  <a:pt x="722231" y="63489"/>
                  <a:pt x="722652" y="63489"/>
                </a:cubicBezTo>
                <a:cubicBezTo>
                  <a:pt x="722669" y="63573"/>
                  <a:pt x="722719" y="63607"/>
                  <a:pt x="722753" y="63674"/>
                </a:cubicBezTo>
                <a:cubicBezTo>
                  <a:pt x="722922" y="63523"/>
                  <a:pt x="723124" y="62899"/>
                  <a:pt x="722787" y="62781"/>
                </a:cubicBezTo>
                <a:cubicBezTo>
                  <a:pt x="722854" y="62748"/>
                  <a:pt x="722972" y="62663"/>
                  <a:pt x="723073" y="62630"/>
                </a:cubicBezTo>
                <a:cubicBezTo>
                  <a:pt x="722753" y="62057"/>
                  <a:pt x="722197" y="62731"/>
                  <a:pt x="721877" y="62630"/>
                </a:cubicBezTo>
                <a:cubicBezTo>
                  <a:pt x="721506" y="62495"/>
                  <a:pt x="721809" y="62023"/>
                  <a:pt x="721927" y="61854"/>
                </a:cubicBezTo>
                <a:cubicBezTo>
                  <a:pt x="721574" y="61467"/>
                  <a:pt x="721220" y="61585"/>
                  <a:pt x="720782" y="61737"/>
                </a:cubicBezTo>
                <a:cubicBezTo>
                  <a:pt x="720596" y="61787"/>
                  <a:pt x="720428" y="61888"/>
                  <a:pt x="720242" y="61753"/>
                </a:cubicBezTo>
                <a:cubicBezTo>
                  <a:pt x="719804" y="61450"/>
                  <a:pt x="720209" y="60759"/>
                  <a:pt x="720630" y="60641"/>
                </a:cubicBezTo>
                <a:cubicBezTo>
                  <a:pt x="720933" y="60557"/>
                  <a:pt x="721439" y="60709"/>
                  <a:pt x="721742" y="60793"/>
                </a:cubicBezTo>
                <a:cubicBezTo>
                  <a:pt x="722248" y="60928"/>
                  <a:pt x="722197" y="60894"/>
                  <a:pt x="721911" y="60287"/>
                </a:cubicBezTo>
                <a:cubicBezTo>
                  <a:pt x="722264" y="59984"/>
                  <a:pt x="722635" y="60001"/>
                  <a:pt x="723056" y="59934"/>
                </a:cubicBezTo>
                <a:cubicBezTo>
                  <a:pt x="723545" y="59849"/>
                  <a:pt x="723528" y="59731"/>
                  <a:pt x="723730" y="60169"/>
                </a:cubicBezTo>
                <a:cubicBezTo>
                  <a:pt x="723916" y="60574"/>
                  <a:pt x="724051" y="60557"/>
                  <a:pt x="724438" y="60725"/>
                </a:cubicBezTo>
                <a:cubicBezTo>
                  <a:pt x="724506" y="60742"/>
                  <a:pt x="724556" y="60793"/>
                  <a:pt x="724607" y="60827"/>
                </a:cubicBezTo>
                <a:cubicBezTo>
                  <a:pt x="724674" y="60725"/>
                  <a:pt x="724725" y="60641"/>
                  <a:pt x="724809" y="60574"/>
                </a:cubicBezTo>
                <a:cubicBezTo>
                  <a:pt x="724960" y="60456"/>
                  <a:pt x="725213" y="60574"/>
                  <a:pt x="725314" y="60473"/>
                </a:cubicBezTo>
                <a:cubicBezTo>
                  <a:pt x="725685" y="60153"/>
                  <a:pt x="724927" y="59967"/>
                  <a:pt x="724792" y="59799"/>
                </a:cubicBezTo>
                <a:cubicBezTo>
                  <a:pt x="724388" y="59293"/>
                  <a:pt x="724725" y="58973"/>
                  <a:pt x="725281" y="59057"/>
                </a:cubicBezTo>
                <a:cubicBezTo>
                  <a:pt x="725584" y="59108"/>
                  <a:pt x="725769" y="59142"/>
                  <a:pt x="726089" y="59074"/>
                </a:cubicBezTo>
                <a:cubicBezTo>
                  <a:pt x="726460" y="59007"/>
                  <a:pt x="726848" y="58788"/>
                  <a:pt x="727235" y="58821"/>
                </a:cubicBezTo>
                <a:cubicBezTo>
                  <a:pt x="727505" y="58838"/>
                  <a:pt x="727758" y="59024"/>
                  <a:pt x="728027" y="59040"/>
                </a:cubicBezTo>
                <a:cubicBezTo>
                  <a:pt x="728331" y="59057"/>
                  <a:pt x="728920" y="58838"/>
                  <a:pt x="729139" y="58619"/>
                </a:cubicBezTo>
                <a:cubicBezTo>
                  <a:pt x="728870" y="58164"/>
                  <a:pt x="728044" y="58383"/>
                  <a:pt x="727640" y="58417"/>
                </a:cubicBezTo>
                <a:cubicBezTo>
                  <a:pt x="727319" y="58434"/>
                  <a:pt x="726983" y="58400"/>
                  <a:pt x="726645" y="58383"/>
                </a:cubicBezTo>
                <a:cubicBezTo>
                  <a:pt x="726275" y="58350"/>
                  <a:pt x="725837" y="58417"/>
                  <a:pt x="725483" y="58299"/>
                </a:cubicBezTo>
                <a:cubicBezTo>
                  <a:pt x="725466" y="57861"/>
                  <a:pt x="725854" y="57591"/>
                  <a:pt x="726241" y="57591"/>
                </a:cubicBezTo>
                <a:cubicBezTo>
                  <a:pt x="726426" y="57574"/>
                  <a:pt x="726645" y="57676"/>
                  <a:pt x="726831" y="57676"/>
                </a:cubicBezTo>
                <a:cubicBezTo>
                  <a:pt x="726999" y="57659"/>
                  <a:pt x="727185" y="57541"/>
                  <a:pt x="727353" y="57490"/>
                </a:cubicBezTo>
                <a:cubicBezTo>
                  <a:pt x="727640" y="57372"/>
                  <a:pt x="727960" y="57355"/>
                  <a:pt x="728179" y="57136"/>
                </a:cubicBezTo>
                <a:cubicBezTo>
                  <a:pt x="728448" y="56867"/>
                  <a:pt x="728668" y="56547"/>
                  <a:pt x="728954" y="56311"/>
                </a:cubicBezTo>
                <a:cubicBezTo>
                  <a:pt x="729122" y="56176"/>
                  <a:pt x="729443" y="55974"/>
                  <a:pt x="729662" y="55923"/>
                </a:cubicBezTo>
                <a:cubicBezTo>
                  <a:pt x="730184" y="55822"/>
                  <a:pt x="730504" y="56260"/>
                  <a:pt x="731010" y="55687"/>
                </a:cubicBezTo>
                <a:cubicBezTo>
                  <a:pt x="731296" y="55333"/>
                  <a:pt x="731027" y="55249"/>
                  <a:pt x="730976" y="54929"/>
                </a:cubicBezTo>
                <a:cubicBezTo>
                  <a:pt x="730942" y="54659"/>
                  <a:pt x="731279" y="53952"/>
                  <a:pt x="731549" y="53884"/>
                </a:cubicBezTo>
                <a:cubicBezTo>
                  <a:pt x="731819" y="53834"/>
                  <a:pt x="731835" y="54154"/>
                  <a:pt x="732004" y="54322"/>
                </a:cubicBezTo>
                <a:cubicBezTo>
                  <a:pt x="732156" y="54457"/>
                  <a:pt x="732273" y="54491"/>
                  <a:pt x="732476" y="54508"/>
                </a:cubicBezTo>
                <a:cubicBezTo>
                  <a:pt x="732712" y="54558"/>
                  <a:pt x="733099" y="54710"/>
                  <a:pt x="733318" y="54643"/>
                </a:cubicBezTo>
                <a:cubicBezTo>
                  <a:pt x="733335" y="54171"/>
                  <a:pt x="732526" y="54322"/>
                  <a:pt x="732611" y="53867"/>
                </a:cubicBezTo>
                <a:cubicBezTo>
                  <a:pt x="733099" y="53749"/>
                  <a:pt x="733150" y="54137"/>
                  <a:pt x="733487" y="53733"/>
                </a:cubicBezTo>
                <a:cubicBezTo>
                  <a:pt x="733672" y="53530"/>
                  <a:pt x="733773" y="53328"/>
                  <a:pt x="733959" y="53160"/>
                </a:cubicBezTo>
                <a:cubicBezTo>
                  <a:pt x="734262" y="52907"/>
                  <a:pt x="734565" y="52587"/>
                  <a:pt x="734986" y="52570"/>
                </a:cubicBezTo>
                <a:cubicBezTo>
                  <a:pt x="735458" y="52570"/>
                  <a:pt x="735778" y="52806"/>
                  <a:pt x="736216" y="52435"/>
                </a:cubicBezTo>
                <a:cubicBezTo>
                  <a:pt x="736301" y="52604"/>
                  <a:pt x="735593" y="53800"/>
                  <a:pt x="736250" y="53716"/>
                </a:cubicBezTo>
                <a:cubicBezTo>
                  <a:pt x="736520" y="53042"/>
                  <a:pt x="736250" y="52469"/>
                  <a:pt x="736975" y="52098"/>
                </a:cubicBezTo>
                <a:cubicBezTo>
                  <a:pt x="737345" y="51896"/>
                  <a:pt x="737969" y="51593"/>
                  <a:pt x="738188" y="51980"/>
                </a:cubicBezTo>
                <a:cubicBezTo>
                  <a:pt x="738491" y="52503"/>
                  <a:pt x="738255" y="53227"/>
                  <a:pt x="738003" y="53682"/>
                </a:cubicBezTo>
                <a:cubicBezTo>
                  <a:pt x="737851" y="53952"/>
                  <a:pt x="737699" y="54188"/>
                  <a:pt x="737885" y="54474"/>
                </a:cubicBezTo>
                <a:cubicBezTo>
                  <a:pt x="738188" y="54407"/>
                  <a:pt x="738222" y="53952"/>
                  <a:pt x="738458" y="53800"/>
                </a:cubicBezTo>
                <a:cubicBezTo>
                  <a:pt x="738660" y="53682"/>
                  <a:pt x="738525" y="53699"/>
                  <a:pt x="738828" y="53733"/>
                </a:cubicBezTo>
                <a:cubicBezTo>
                  <a:pt x="738879" y="53749"/>
                  <a:pt x="738929" y="53800"/>
                  <a:pt x="738997" y="53800"/>
                </a:cubicBezTo>
                <a:cubicBezTo>
                  <a:pt x="739132" y="53733"/>
                  <a:pt x="739283" y="53716"/>
                  <a:pt x="739435" y="53733"/>
                </a:cubicBezTo>
                <a:cubicBezTo>
                  <a:pt x="739536" y="53227"/>
                  <a:pt x="738356" y="53311"/>
                  <a:pt x="738761" y="52519"/>
                </a:cubicBezTo>
                <a:cubicBezTo>
                  <a:pt x="738828" y="52385"/>
                  <a:pt x="739064" y="52031"/>
                  <a:pt x="739233" y="51997"/>
                </a:cubicBezTo>
                <a:cubicBezTo>
                  <a:pt x="739536" y="51930"/>
                  <a:pt x="739907" y="52317"/>
                  <a:pt x="740227" y="52385"/>
                </a:cubicBezTo>
                <a:cubicBezTo>
                  <a:pt x="740766" y="52503"/>
                  <a:pt x="740968" y="52149"/>
                  <a:pt x="741052" y="51677"/>
                </a:cubicBezTo>
                <a:cubicBezTo>
                  <a:pt x="741221" y="51593"/>
                  <a:pt x="741406" y="51677"/>
                  <a:pt x="741558" y="51711"/>
                </a:cubicBezTo>
                <a:cubicBezTo>
                  <a:pt x="741811" y="51761"/>
                  <a:pt x="742080" y="51694"/>
                  <a:pt x="742316" y="51761"/>
                </a:cubicBezTo>
                <a:cubicBezTo>
                  <a:pt x="742788" y="51896"/>
                  <a:pt x="743192" y="52486"/>
                  <a:pt x="743749" y="52334"/>
                </a:cubicBezTo>
                <a:cubicBezTo>
                  <a:pt x="743765" y="51711"/>
                  <a:pt x="742957" y="51559"/>
                  <a:pt x="742502" y="51340"/>
                </a:cubicBezTo>
                <a:cubicBezTo>
                  <a:pt x="742198" y="51171"/>
                  <a:pt x="741912" y="51020"/>
                  <a:pt x="741609" y="50885"/>
                </a:cubicBezTo>
                <a:cubicBezTo>
                  <a:pt x="741474" y="50834"/>
                  <a:pt x="741272" y="50733"/>
                  <a:pt x="741238" y="50582"/>
                </a:cubicBezTo>
                <a:cubicBezTo>
                  <a:pt x="741069" y="50042"/>
                  <a:pt x="741895" y="50666"/>
                  <a:pt x="742063" y="50716"/>
                </a:cubicBezTo>
                <a:cubicBezTo>
                  <a:pt x="742417" y="50784"/>
                  <a:pt x="742636" y="50649"/>
                  <a:pt x="742957" y="50565"/>
                </a:cubicBezTo>
                <a:cubicBezTo>
                  <a:pt x="743075" y="50531"/>
                  <a:pt x="743546" y="50379"/>
                  <a:pt x="743681" y="50396"/>
                </a:cubicBezTo>
                <a:cubicBezTo>
                  <a:pt x="743883" y="50430"/>
                  <a:pt x="743850" y="50598"/>
                  <a:pt x="744102" y="50565"/>
                </a:cubicBezTo>
                <a:cubicBezTo>
                  <a:pt x="744271" y="50548"/>
                  <a:pt x="744406" y="50430"/>
                  <a:pt x="744456" y="50278"/>
                </a:cubicBezTo>
                <a:cubicBezTo>
                  <a:pt x="744540" y="50346"/>
                  <a:pt x="744591" y="50346"/>
                  <a:pt x="744675" y="50363"/>
                </a:cubicBezTo>
                <a:cubicBezTo>
                  <a:pt x="744894" y="50110"/>
                  <a:pt x="745029" y="50042"/>
                  <a:pt x="745400" y="50042"/>
                </a:cubicBezTo>
                <a:cubicBezTo>
                  <a:pt x="745669" y="50026"/>
                  <a:pt x="746141" y="49840"/>
                  <a:pt x="746377" y="50009"/>
                </a:cubicBezTo>
                <a:cubicBezTo>
                  <a:pt x="746495" y="50110"/>
                  <a:pt x="746512" y="50363"/>
                  <a:pt x="746579" y="50497"/>
                </a:cubicBezTo>
                <a:cubicBezTo>
                  <a:pt x="746731" y="50801"/>
                  <a:pt x="746950" y="50851"/>
                  <a:pt x="747253" y="50986"/>
                </a:cubicBezTo>
                <a:cubicBezTo>
                  <a:pt x="747489" y="51070"/>
                  <a:pt x="747708" y="51171"/>
                  <a:pt x="747860" y="51340"/>
                </a:cubicBezTo>
                <a:cubicBezTo>
                  <a:pt x="747995" y="51492"/>
                  <a:pt x="748045" y="51677"/>
                  <a:pt x="748264" y="51744"/>
                </a:cubicBezTo>
                <a:cubicBezTo>
                  <a:pt x="748702" y="51845"/>
                  <a:pt x="748483" y="51374"/>
                  <a:pt x="748382" y="51121"/>
                </a:cubicBezTo>
                <a:cubicBezTo>
                  <a:pt x="748315" y="50935"/>
                  <a:pt x="748315" y="50683"/>
                  <a:pt x="748433" y="50531"/>
                </a:cubicBezTo>
                <a:lnTo>
                  <a:pt x="749545" y="49655"/>
                </a:lnTo>
                <a:cubicBezTo>
                  <a:pt x="749697" y="49520"/>
                  <a:pt x="749815" y="49655"/>
                  <a:pt x="750000" y="49672"/>
                </a:cubicBezTo>
                <a:cubicBezTo>
                  <a:pt x="750320" y="49689"/>
                  <a:pt x="750388" y="49436"/>
                  <a:pt x="750607" y="49250"/>
                </a:cubicBezTo>
                <a:cubicBezTo>
                  <a:pt x="750792" y="49082"/>
                  <a:pt x="750994" y="49065"/>
                  <a:pt x="751196" y="48947"/>
                </a:cubicBezTo>
                <a:cubicBezTo>
                  <a:pt x="751651" y="48661"/>
                  <a:pt x="751045" y="48492"/>
                  <a:pt x="750758" y="48425"/>
                </a:cubicBezTo>
                <a:cubicBezTo>
                  <a:pt x="750725" y="47953"/>
                  <a:pt x="751432" y="47886"/>
                  <a:pt x="751736" y="47734"/>
                </a:cubicBezTo>
                <a:cubicBezTo>
                  <a:pt x="751921" y="47650"/>
                  <a:pt x="752089" y="47565"/>
                  <a:pt x="752241" y="47414"/>
                </a:cubicBezTo>
                <a:cubicBezTo>
                  <a:pt x="752359" y="47296"/>
                  <a:pt x="752410" y="47178"/>
                  <a:pt x="752561" y="47127"/>
                </a:cubicBezTo>
                <a:cubicBezTo>
                  <a:pt x="752881" y="46993"/>
                  <a:pt x="753151" y="47212"/>
                  <a:pt x="753336" y="47414"/>
                </a:cubicBezTo>
                <a:cubicBezTo>
                  <a:pt x="753437" y="47498"/>
                  <a:pt x="753437" y="47549"/>
                  <a:pt x="753589" y="47633"/>
                </a:cubicBezTo>
                <a:cubicBezTo>
                  <a:pt x="753791" y="47751"/>
                  <a:pt x="753774" y="47700"/>
                  <a:pt x="754010" y="47599"/>
                </a:cubicBezTo>
                <a:cubicBezTo>
                  <a:pt x="754330" y="47481"/>
                  <a:pt x="754448" y="47616"/>
                  <a:pt x="754735" y="47650"/>
                </a:cubicBezTo>
                <a:cubicBezTo>
                  <a:pt x="755038" y="47683"/>
                  <a:pt x="755224" y="47599"/>
                  <a:pt x="755510" y="47734"/>
                </a:cubicBezTo>
                <a:cubicBezTo>
                  <a:pt x="755881" y="47936"/>
                  <a:pt x="756066" y="48054"/>
                  <a:pt x="755611" y="48324"/>
                </a:cubicBezTo>
                <a:cubicBezTo>
                  <a:pt x="755257" y="48526"/>
                  <a:pt x="754533" y="48880"/>
                  <a:pt x="754499" y="49318"/>
                </a:cubicBezTo>
                <a:cubicBezTo>
                  <a:pt x="754499" y="49419"/>
                  <a:pt x="754600" y="49537"/>
                  <a:pt x="754583" y="49638"/>
                </a:cubicBezTo>
                <a:cubicBezTo>
                  <a:pt x="754566" y="49857"/>
                  <a:pt x="754398" y="49874"/>
                  <a:pt x="754246" y="49992"/>
                </a:cubicBezTo>
                <a:cubicBezTo>
                  <a:pt x="753943" y="50245"/>
                  <a:pt x="753808" y="50666"/>
                  <a:pt x="753758" y="51037"/>
                </a:cubicBezTo>
                <a:cubicBezTo>
                  <a:pt x="754095" y="51155"/>
                  <a:pt x="754246" y="50986"/>
                  <a:pt x="754566" y="50834"/>
                </a:cubicBezTo>
                <a:cubicBezTo>
                  <a:pt x="754735" y="50750"/>
                  <a:pt x="754971" y="50733"/>
                  <a:pt x="755139" y="50615"/>
                </a:cubicBezTo>
                <a:cubicBezTo>
                  <a:pt x="755409" y="50413"/>
                  <a:pt x="755342" y="49756"/>
                  <a:pt x="755645" y="49655"/>
                </a:cubicBezTo>
                <a:lnTo>
                  <a:pt x="755662" y="49655"/>
                </a:lnTo>
                <a:cubicBezTo>
                  <a:pt x="755864" y="49250"/>
                  <a:pt x="756487" y="49149"/>
                  <a:pt x="756807" y="48880"/>
                </a:cubicBezTo>
                <a:cubicBezTo>
                  <a:pt x="756993" y="48728"/>
                  <a:pt x="757043" y="48543"/>
                  <a:pt x="757144" y="48307"/>
                </a:cubicBezTo>
                <a:cubicBezTo>
                  <a:pt x="757431" y="47700"/>
                  <a:pt x="757920" y="47953"/>
                  <a:pt x="758509" y="47869"/>
                </a:cubicBezTo>
                <a:cubicBezTo>
                  <a:pt x="758712" y="47818"/>
                  <a:pt x="758914" y="47717"/>
                  <a:pt x="759065" y="47599"/>
                </a:cubicBezTo>
                <a:cubicBezTo>
                  <a:pt x="759183" y="47498"/>
                  <a:pt x="759251" y="47330"/>
                  <a:pt x="759419" y="47346"/>
                </a:cubicBezTo>
                <a:cubicBezTo>
                  <a:pt x="759520" y="47667"/>
                  <a:pt x="759369" y="47919"/>
                  <a:pt x="759200" y="48172"/>
                </a:cubicBezTo>
                <a:cubicBezTo>
                  <a:pt x="759116" y="48290"/>
                  <a:pt x="758880" y="48475"/>
                  <a:pt x="758846" y="48610"/>
                </a:cubicBezTo>
                <a:cubicBezTo>
                  <a:pt x="758796" y="48796"/>
                  <a:pt x="759015" y="48947"/>
                  <a:pt x="759082" y="49133"/>
                </a:cubicBezTo>
                <a:cubicBezTo>
                  <a:pt x="759200" y="49436"/>
                  <a:pt x="759065" y="49672"/>
                  <a:pt x="758981" y="49958"/>
                </a:cubicBezTo>
                <a:cubicBezTo>
                  <a:pt x="759402" y="50177"/>
                  <a:pt x="759723" y="49722"/>
                  <a:pt x="760076" y="49554"/>
                </a:cubicBezTo>
                <a:cubicBezTo>
                  <a:pt x="760548" y="49318"/>
                  <a:pt x="760531" y="49301"/>
                  <a:pt x="760464" y="48661"/>
                </a:cubicBezTo>
                <a:cubicBezTo>
                  <a:pt x="760430" y="48408"/>
                  <a:pt x="760430" y="48037"/>
                  <a:pt x="760818" y="48138"/>
                </a:cubicBezTo>
                <a:cubicBezTo>
                  <a:pt x="760919" y="48172"/>
                  <a:pt x="760969" y="48256"/>
                  <a:pt x="761087" y="48273"/>
                </a:cubicBezTo>
                <a:cubicBezTo>
                  <a:pt x="761222" y="48307"/>
                  <a:pt x="761323" y="48273"/>
                  <a:pt x="761475" y="48273"/>
                </a:cubicBezTo>
                <a:cubicBezTo>
                  <a:pt x="761526" y="47869"/>
                  <a:pt x="760885" y="47987"/>
                  <a:pt x="760818" y="47683"/>
                </a:cubicBezTo>
                <a:cubicBezTo>
                  <a:pt x="760717" y="47161"/>
                  <a:pt x="761189" y="47380"/>
                  <a:pt x="761475" y="47313"/>
                </a:cubicBezTo>
                <a:cubicBezTo>
                  <a:pt x="761778" y="47245"/>
                  <a:pt x="761812" y="46976"/>
                  <a:pt x="762048" y="46841"/>
                </a:cubicBezTo>
                <a:cubicBezTo>
                  <a:pt x="762267" y="46723"/>
                  <a:pt x="762537" y="46841"/>
                  <a:pt x="762772" y="46908"/>
                </a:cubicBezTo>
                <a:cubicBezTo>
                  <a:pt x="763042" y="46993"/>
                  <a:pt x="763312" y="47110"/>
                  <a:pt x="763581" y="47161"/>
                </a:cubicBezTo>
                <a:cubicBezTo>
                  <a:pt x="763918" y="47245"/>
                  <a:pt x="764255" y="47195"/>
                  <a:pt x="764575" y="47228"/>
                </a:cubicBezTo>
                <a:cubicBezTo>
                  <a:pt x="764778" y="47852"/>
                  <a:pt x="763851" y="47768"/>
                  <a:pt x="763649" y="48206"/>
                </a:cubicBezTo>
                <a:cubicBezTo>
                  <a:pt x="763463" y="48644"/>
                  <a:pt x="763935" y="48543"/>
                  <a:pt x="764188" y="48475"/>
                </a:cubicBezTo>
                <a:cubicBezTo>
                  <a:pt x="764255" y="48846"/>
                  <a:pt x="764070" y="49133"/>
                  <a:pt x="764087" y="49486"/>
                </a:cubicBezTo>
                <a:cubicBezTo>
                  <a:pt x="764087" y="49689"/>
                  <a:pt x="764188" y="50127"/>
                  <a:pt x="764323" y="50245"/>
                </a:cubicBezTo>
                <a:cubicBezTo>
                  <a:pt x="764592" y="50514"/>
                  <a:pt x="764693" y="49924"/>
                  <a:pt x="764710" y="49672"/>
                </a:cubicBezTo>
                <a:cubicBezTo>
                  <a:pt x="764710" y="49385"/>
                  <a:pt x="764677" y="49250"/>
                  <a:pt x="764845" y="48964"/>
                </a:cubicBezTo>
                <a:cubicBezTo>
                  <a:pt x="765014" y="48694"/>
                  <a:pt x="765064" y="48442"/>
                  <a:pt x="765148" y="48138"/>
                </a:cubicBezTo>
                <a:cubicBezTo>
                  <a:pt x="765266" y="47650"/>
                  <a:pt x="765772" y="47616"/>
                  <a:pt x="766227" y="47650"/>
                </a:cubicBezTo>
                <a:cubicBezTo>
                  <a:pt x="766749" y="47700"/>
                  <a:pt x="767271" y="48020"/>
                  <a:pt x="767726" y="48290"/>
                </a:cubicBezTo>
                <a:cubicBezTo>
                  <a:pt x="768013" y="48475"/>
                  <a:pt x="768249" y="48475"/>
                  <a:pt x="768586" y="48526"/>
                </a:cubicBezTo>
                <a:cubicBezTo>
                  <a:pt x="768636" y="48711"/>
                  <a:pt x="768586" y="48913"/>
                  <a:pt x="768636" y="49099"/>
                </a:cubicBezTo>
                <a:cubicBezTo>
                  <a:pt x="769159" y="49149"/>
                  <a:pt x="769243" y="48711"/>
                  <a:pt x="769664" y="48661"/>
                </a:cubicBezTo>
                <a:cubicBezTo>
                  <a:pt x="769900" y="48644"/>
                  <a:pt x="770305" y="48728"/>
                  <a:pt x="770540" y="48762"/>
                </a:cubicBezTo>
                <a:cubicBezTo>
                  <a:pt x="770911" y="48812"/>
                  <a:pt x="771097" y="49031"/>
                  <a:pt x="770810" y="49419"/>
                </a:cubicBezTo>
                <a:cubicBezTo>
                  <a:pt x="771198" y="49419"/>
                  <a:pt x="771568" y="49284"/>
                  <a:pt x="771973" y="49385"/>
                </a:cubicBezTo>
                <a:cubicBezTo>
                  <a:pt x="772445" y="49503"/>
                  <a:pt x="772731" y="49790"/>
                  <a:pt x="773051" y="50110"/>
                </a:cubicBezTo>
                <a:cubicBezTo>
                  <a:pt x="773152" y="50211"/>
                  <a:pt x="773270" y="50245"/>
                  <a:pt x="773338" y="50379"/>
                </a:cubicBezTo>
                <a:cubicBezTo>
                  <a:pt x="773574" y="50868"/>
                  <a:pt x="772765" y="50986"/>
                  <a:pt x="772445" y="51121"/>
                </a:cubicBezTo>
                <a:cubicBezTo>
                  <a:pt x="771720" y="51441"/>
                  <a:pt x="770844" y="51576"/>
                  <a:pt x="770069" y="51626"/>
                </a:cubicBezTo>
                <a:cubicBezTo>
                  <a:pt x="769951" y="51643"/>
                  <a:pt x="769850" y="51643"/>
                  <a:pt x="769748" y="51643"/>
                </a:cubicBezTo>
                <a:cubicBezTo>
                  <a:pt x="769782" y="51694"/>
                  <a:pt x="769799" y="51744"/>
                  <a:pt x="769799" y="51812"/>
                </a:cubicBezTo>
                <a:cubicBezTo>
                  <a:pt x="769782" y="52115"/>
                  <a:pt x="769496" y="52334"/>
                  <a:pt x="769513" y="52637"/>
                </a:cubicBezTo>
                <a:cubicBezTo>
                  <a:pt x="769631" y="52654"/>
                  <a:pt x="769883" y="52772"/>
                  <a:pt x="769984" y="52671"/>
                </a:cubicBezTo>
                <a:cubicBezTo>
                  <a:pt x="770069" y="52587"/>
                  <a:pt x="769968" y="52317"/>
                  <a:pt x="769984" y="52199"/>
                </a:cubicBezTo>
                <a:cubicBezTo>
                  <a:pt x="770001" y="51660"/>
                  <a:pt x="770271" y="51812"/>
                  <a:pt x="770591" y="52031"/>
                </a:cubicBezTo>
                <a:cubicBezTo>
                  <a:pt x="770709" y="52115"/>
                  <a:pt x="770861" y="52098"/>
                  <a:pt x="770810" y="52317"/>
                </a:cubicBezTo>
                <a:cubicBezTo>
                  <a:pt x="770759" y="52452"/>
                  <a:pt x="770524" y="52486"/>
                  <a:pt x="770473" y="52621"/>
                </a:cubicBezTo>
                <a:cubicBezTo>
                  <a:pt x="770338" y="52974"/>
                  <a:pt x="771063" y="53075"/>
                  <a:pt x="771299" y="53025"/>
                </a:cubicBezTo>
                <a:cubicBezTo>
                  <a:pt x="771366" y="52755"/>
                  <a:pt x="771366" y="52486"/>
                  <a:pt x="771400" y="52216"/>
                </a:cubicBezTo>
                <a:cubicBezTo>
                  <a:pt x="771888" y="51829"/>
                  <a:pt x="771855" y="52536"/>
                  <a:pt x="771990" y="52755"/>
                </a:cubicBezTo>
                <a:cubicBezTo>
                  <a:pt x="772225" y="53126"/>
                  <a:pt x="772360" y="52637"/>
                  <a:pt x="772445" y="52452"/>
                </a:cubicBezTo>
                <a:cubicBezTo>
                  <a:pt x="772596" y="52368"/>
                  <a:pt x="772765" y="52486"/>
                  <a:pt x="772900" y="52536"/>
                </a:cubicBezTo>
                <a:cubicBezTo>
                  <a:pt x="772967" y="52570"/>
                  <a:pt x="773051" y="52587"/>
                  <a:pt x="773119" y="52604"/>
                </a:cubicBezTo>
                <a:cubicBezTo>
                  <a:pt x="773338" y="52688"/>
                  <a:pt x="773574" y="52772"/>
                  <a:pt x="773793" y="52806"/>
                </a:cubicBezTo>
                <a:lnTo>
                  <a:pt x="773927" y="52806"/>
                </a:lnTo>
                <a:cubicBezTo>
                  <a:pt x="774281" y="52840"/>
                  <a:pt x="774635" y="52738"/>
                  <a:pt x="774989" y="52772"/>
                </a:cubicBezTo>
                <a:cubicBezTo>
                  <a:pt x="775275" y="52806"/>
                  <a:pt x="775629" y="53126"/>
                  <a:pt x="775916" y="53059"/>
                </a:cubicBezTo>
                <a:cubicBezTo>
                  <a:pt x="776185" y="53008"/>
                  <a:pt x="776202" y="52519"/>
                  <a:pt x="776270" y="52267"/>
                </a:cubicBezTo>
                <a:cubicBezTo>
                  <a:pt x="776472" y="52300"/>
                  <a:pt x="777179" y="52671"/>
                  <a:pt x="777331" y="52536"/>
                </a:cubicBezTo>
                <a:cubicBezTo>
                  <a:pt x="777668" y="52284"/>
                  <a:pt x="777095" y="51812"/>
                  <a:pt x="776910" y="51694"/>
                </a:cubicBezTo>
                <a:cubicBezTo>
                  <a:pt x="777146" y="51306"/>
                  <a:pt x="777567" y="51727"/>
                  <a:pt x="777803" y="51862"/>
                </a:cubicBezTo>
                <a:cubicBezTo>
                  <a:pt x="778241" y="52115"/>
                  <a:pt x="778814" y="52418"/>
                  <a:pt x="779319" y="52486"/>
                </a:cubicBezTo>
                <a:cubicBezTo>
                  <a:pt x="779774" y="52553"/>
                  <a:pt x="780381" y="52317"/>
                  <a:pt x="780718" y="52755"/>
                </a:cubicBezTo>
                <a:cubicBezTo>
                  <a:pt x="780853" y="52941"/>
                  <a:pt x="780769" y="53059"/>
                  <a:pt x="780617" y="53160"/>
                </a:cubicBezTo>
                <a:cubicBezTo>
                  <a:pt x="780415" y="53278"/>
                  <a:pt x="779943" y="53311"/>
                  <a:pt x="779724" y="53345"/>
                </a:cubicBezTo>
                <a:cubicBezTo>
                  <a:pt x="779640" y="53345"/>
                  <a:pt x="779555" y="53362"/>
                  <a:pt x="779471" y="53345"/>
                </a:cubicBezTo>
                <a:cubicBezTo>
                  <a:pt x="779269" y="53328"/>
                  <a:pt x="779117" y="53193"/>
                  <a:pt x="778949" y="53143"/>
                </a:cubicBezTo>
                <a:cubicBezTo>
                  <a:pt x="778747" y="53059"/>
                  <a:pt x="778426" y="52890"/>
                  <a:pt x="778308" y="53143"/>
                </a:cubicBezTo>
                <a:cubicBezTo>
                  <a:pt x="778157" y="53480"/>
                  <a:pt x="778629" y="53497"/>
                  <a:pt x="778848" y="53564"/>
                </a:cubicBezTo>
                <a:cubicBezTo>
                  <a:pt x="778932" y="53716"/>
                  <a:pt x="778966" y="53867"/>
                  <a:pt x="778898" y="54053"/>
                </a:cubicBezTo>
                <a:cubicBezTo>
                  <a:pt x="779235" y="54221"/>
                  <a:pt x="779724" y="53901"/>
                  <a:pt x="780095" y="53884"/>
                </a:cubicBezTo>
                <a:cubicBezTo>
                  <a:pt x="780583" y="53834"/>
                  <a:pt x="780735" y="53901"/>
                  <a:pt x="780752" y="54356"/>
                </a:cubicBezTo>
                <a:cubicBezTo>
                  <a:pt x="781072" y="54423"/>
                  <a:pt x="781240" y="54238"/>
                  <a:pt x="781459" y="54103"/>
                </a:cubicBezTo>
                <a:cubicBezTo>
                  <a:pt x="781645" y="54002"/>
                  <a:pt x="782352" y="53935"/>
                  <a:pt x="782521" y="54103"/>
                </a:cubicBezTo>
                <a:cubicBezTo>
                  <a:pt x="782656" y="54255"/>
                  <a:pt x="782538" y="54828"/>
                  <a:pt x="782538" y="55013"/>
                </a:cubicBezTo>
                <a:cubicBezTo>
                  <a:pt x="782487" y="55435"/>
                  <a:pt x="782268" y="55384"/>
                  <a:pt x="781965" y="55654"/>
                </a:cubicBezTo>
                <a:cubicBezTo>
                  <a:pt x="781476" y="56125"/>
                  <a:pt x="782437" y="56226"/>
                  <a:pt x="782740" y="56109"/>
                </a:cubicBezTo>
                <a:cubicBezTo>
                  <a:pt x="783195" y="55957"/>
                  <a:pt x="783094" y="55367"/>
                  <a:pt x="783229" y="55013"/>
                </a:cubicBezTo>
                <a:cubicBezTo>
                  <a:pt x="783380" y="54609"/>
                  <a:pt x="784139" y="54760"/>
                  <a:pt x="784526" y="54744"/>
                </a:cubicBezTo>
                <a:cubicBezTo>
                  <a:pt x="785234" y="54727"/>
                  <a:pt x="785790" y="54794"/>
                  <a:pt x="786447" y="55081"/>
                </a:cubicBezTo>
                <a:cubicBezTo>
                  <a:pt x="786683" y="55199"/>
                  <a:pt x="786885" y="55317"/>
                  <a:pt x="787104" y="55418"/>
                </a:cubicBezTo>
                <a:cubicBezTo>
                  <a:pt x="787526" y="55620"/>
                  <a:pt x="788031" y="55569"/>
                  <a:pt x="788469" y="55502"/>
                </a:cubicBezTo>
                <a:cubicBezTo>
                  <a:pt x="788806" y="55451"/>
                  <a:pt x="788789" y="55249"/>
                  <a:pt x="789042" y="55148"/>
                </a:cubicBezTo>
                <a:cubicBezTo>
                  <a:pt x="789329" y="55013"/>
                  <a:pt x="790036" y="55333"/>
                  <a:pt x="790323" y="55401"/>
                </a:cubicBezTo>
                <a:cubicBezTo>
                  <a:pt x="790474" y="55451"/>
                  <a:pt x="790575" y="55468"/>
                  <a:pt x="790643" y="55536"/>
                </a:cubicBezTo>
                <a:cubicBezTo>
                  <a:pt x="790845" y="55552"/>
                  <a:pt x="791047" y="55603"/>
                  <a:pt x="791283" y="55670"/>
                </a:cubicBezTo>
                <a:cubicBezTo>
                  <a:pt x="791721" y="55805"/>
                  <a:pt x="792126" y="55839"/>
                  <a:pt x="792581" y="55839"/>
                </a:cubicBezTo>
                <a:cubicBezTo>
                  <a:pt x="793137" y="55839"/>
                  <a:pt x="793575" y="55991"/>
                  <a:pt x="794097" y="56176"/>
                </a:cubicBezTo>
                <a:cubicBezTo>
                  <a:pt x="795529" y="56665"/>
                  <a:pt x="796877" y="57423"/>
                  <a:pt x="798327" y="57928"/>
                </a:cubicBezTo>
                <a:cubicBezTo>
                  <a:pt x="798562" y="58013"/>
                  <a:pt x="798866" y="58114"/>
                  <a:pt x="799085" y="58265"/>
                </a:cubicBezTo>
                <a:cubicBezTo>
                  <a:pt x="799287" y="58417"/>
                  <a:pt x="799405" y="58653"/>
                  <a:pt x="799624" y="58788"/>
                </a:cubicBezTo>
                <a:cubicBezTo>
                  <a:pt x="799877" y="58939"/>
                  <a:pt x="800281" y="59108"/>
                  <a:pt x="800568" y="59057"/>
                </a:cubicBezTo>
                <a:cubicBezTo>
                  <a:pt x="800938" y="59007"/>
                  <a:pt x="800719" y="58906"/>
                  <a:pt x="800938" y="58703"/>
                </a:cubicBezTo>
                <a:cubicBezTo>
                  <a:pt x="801107" y="58552"/>
                  <a:pt x="801326" y="58636"/>
                  <a:pt x="801528" y="58771"/>
                </a:cubicBezTo>
                <a:cubicBezTo>
                  <a:pt x="801966" y="59057"/>
                  <a:pt x="802371" y="59377"/>
                  <a:pt x="802893" y="59512"/>
                </a:cubicBezTo>
                <a:cubicBezTo>
                  <a:pt x="803314" y="59630"/>
                  <a:pt x="803769" y="59647"/>
                  <a:pt x="804207" y="59765"/>
                </a:cubicBezTo>
                <a:cubicBezTo>
                  <a:pt x="804561" y="59849"/>
                  <a:pt x="804898" y="60085"/>
                  <a:pt x="805218" y="60153"/>
                </a:cubicBezTo>
                <a:cubicBezTo>
                  <a:pt x="805319" y="59967"/>
                  <a:pt x="805303" y="59748"/>
                  <a:pt x="805370" y="59580"/>
                </a:cubicBezTo>
                <a:cubicBezTo>
                  <a:pt x="805741" y="60085"/>
                  <a:pt x="805875" y="60456"/>
                  <a:pt x="806583" y="60608"/>
                </a:cubicBezTo>
                <a:cubicBezTo>
                  <a:pt x="807274" y="60776"/>
                  <a:pt x="807898" y="61113"/>
                  <a:pt x="808605" y="61265"/>
                </a:cubicBezTo>
                <a:cubicBezTo>
                  <a:pt x="809144" y="61400"/>
                  <a:pt x="809599" y="61484"/>
                  <a:pt x="810021" y="61871"/>
                </a:cubicBezTo>
                <a:cubicBezTo>
                  <a:pt x="810425" y="62259"/>
                  <a:pt x="810139" y="62444"/>
                  <a:pt x="810341" y="62882"/>
                </a:cubicBezTo>
                <a:cubicBezTo>
                  <a:pt x="810476" y="63202"/>
                  <a:pt x="810964" y="63085"/>
                  <a:pt x="811116" y="63388"/>
                </a:cubicBezTo>
                <a:cubicBezTo>
                  <a:pt x="811200" y="63556"/>
                  <a:pt x="811082" y="63860"/>
                  <a:pt x="811166" y="64011"/>
                </a:cubicBezTo>
                <a:cubicBezTo>
                  <a:pt x="811301" y="64247"/>
                  <a:pt x="811453" y="64146"/>
                  <a:pt x="811672" y="64197"/>
                </a:cubicBezTo>
                <a:cubicBezTo>
                  <a:pt x="811739" y="64197"/>
                  <a:pt x="811790" y="64129"/>
                  <a:pt x="811840" y="64163"/>
                </a:cubicBezTo>
                <a:cubicBezTo>
                  <a:pt x="812026" y="64230"/>
                  <a:pt x="812093" y="64635"/>
                  <a:pt x="812093" y="64820"/>
                </a:cubicBezTo>
                <a:cubicBezTo>
                  <a:pt x="812076" y="65326"/>
                  <a:pt x="811672" y="65932"/>
                  <a:pt x="811503" y="66404"/>
                </a:cubicBezTo>
                <a:cubicBezTo>
                  <a:pt x="811200" y="67263"/>
                  <a:pt x="810139" y="67870"/>
                  <a:pt x="809279" y="68089"/>
                </a:cubicBezTo>
                <a:cubicBezTo>
                  <a:pt x="808925" y="68173"/>
                  <a:pt x="808588" y="68291"/>
                  <a:pt x="808235" y="68392"/>
                </a:cubicBezTo>
                <a:cubicBezTo>
                  <a:pt x="807746" y="68510"/>
                  <a:pt x="807224" y="68392"/>
                  <a:pt x="806718" y="68544"/>
                </a:cubicBezTo>
                <a:cubicBezTo>
                  <a:pt x="805960" y="68763"/>
                  <a:pt x="805303" y="69201"/>
                  <a:pt x="804494" y="69302"/>
                </a:cubicBezTo>
                <a:cubicBezTo>
                  <a:pt x="803432" y="69437"/>
                  <a:pt x="802236" y="69454"/>
                  <a:pt x="801141" y="69437"/>
                </a:cubicBezTo>
                <a:cubicBezTo>
                  <a:pt x="800079" y="69403"/>
                  <a:pt x="799203" y="69167"/>
                  <a:pt x="798242" y="68746"/>
                </a:cubicBezTo>
                <a:cubicBezTo>
                  <a:pt x="797518" y="68443"/>
                  <a:pt x="796625" y="68173"/>
                  <a:pt x="795850" y="68072"/>
                </a:cubicBezTo>
                <a:cubicBezTo>
                  <a:pt x="794721" y="67921"/>
                  <a:pt x="793541" y="68156"/>
                  <a:pt x="792412" y="67921"/>
                </a:cubicBezTo>
                <a:cubicBezTo>
                  <a:pt x="791688" y="67769"/>
                  <a:pt x="791148" y="67348"/>
                  <a:pt x="790457" y="67145"/>
                </a:cubicBezTo>
                <a:cubicBezTo>
                  <a:pt x="789901" y="66994"/>
                  <a:pt x="789497" y="67162"/>
                  <a:pt x="788958" y="67196"/>
                </a:cubicBezTo>
                <a:cubicBezTo>
                  <a:pt x="788334" y="67247"/>
                  <a:pt x="788351" y="66775"/>
                  <a:pt x="787829" y="66606"/>
                </a:cubicBezTo>
                <a:cubicBezTo>
                  <a:pt x="787627" y="66539"/>
                  <a:pt x="787391" y="66522"/>
                  <a:pt x="787172" y="66455"/>
                </a:cubicBezTo>
                <a:cubicBezTo>
                  <a:pt x="787020" y="66573"/>
                  <a:pt x="786852" y="66640"/>
                  <a:pt x="786700" y="66640"/>
                </a:cubicBezTo>
                <a:cubicBezTo>
                  <a:pt x="786548" y="66623"/>
                  <a:pt x="786228" y="66455"/>
                  <a:pt x="786076" y="66387"/>
                </a:cubicBezTo>
                <a:cubicBezTo>
                  <a:pt x="785689" y="66269"/>
                  <a:pt x="785301" y="66134"/>
                  <a:pt x="784880" y="66185"/>
                </a:cubicBezTo>
                <a:cubicBezTo>
                  <a:pt x="784796" y="66202"/>
                  <a:pt x="784695" y="66269"/>
                  <a:pt x="784610" y="66252"/>
                </a:cubicBezTo>
                <a:cubicBezTo>
                  <a:pt x="784425" y="66202"/>
                  <a:pt x="784223" y="65915"/>
                  <a:pt x="784021" y="65831"/>
                </a:cubicBezTo>
                <a:cubicBezTo>
                  <a:pt x="783481" y="65595"/>
                  <a:pt x="782437" y="65578"/>
                  <a:pt x="782925" y="64635"/>
                </a:cubicBezTo>
                <a:cubicBezTo>
                  <a:pt x="781847" y="64298"/>
                  <a:pt x="780600" y="64483"/>
                  <a:pt x="779471" y="64449"/>
                </a:cubicBezTo>
                <a:cubicBezTo>
                  <a:pt x="779758" y="64500"/>
                  <a:pt x="780010" y="64584"/>
                  <a:pt x="780280" y="64618"/>
                </a:cubicBezTo>
                <a:cubicBezTo>
                  <a:pt x="780465" y="64652"/>
                  <a:pt x="780651" y="64685"/>
                  <a:pt x="780819" y="64786"/>
                </a:cubicBezTo>
                <a:cubicBezTo>
                  <a:pt x="781004" y="64921"/>
                  <a:pt x="781190" y="65123"/>
                  <a:pt x="781375" y="65258"/>
                </a:cubicBezTo>
                <a:cubicBezTo>
                  <a:pt x="781493" y="65359"/>
                  <a:pt x="781628" y="65460"/>
                  <a:pt x="781695" y="65595"/>
                </a:cubicBezTo>
                <a:cubicBezTo>
                  <a:pt x="781712" y="65646"/>
                  <a:pt x="781645" y="65730"/>
                  <a:pt x="781678" y="65781"/>
                </a:cubicBezTo>
                <a:cubicBezTo>
                  <a:pt x="781999" y="66185"/>
                  <a:pt x="782858" y="66033"/>
                  <a:pt x="783229" y="66488"/>
                </a:cubicBezTo>
                <a:cubicBezTo>
                  <a:pt x="783431" y="66741"/>
                  <a:pt x="783431" y="66842"/>
                  <a:pt x="783818" y="66775"/>
                </a:cubicBezTo>
                <a:cubicBezTo>
                  <a:pt x="783936" y="66775"/>
                  <a:pt x="784088" y="66674"/>
                  <a:pt x="784189" y="66758"/>
                </a:cubicBezTo>
                <a:cubicBezTo>
                  <a:pt x="784273" y="66825"/>
                  <a:pt x="784290" y="67027"/>
                  <a:pt x="784273" y="67162"/>
                </a:cubicBezTo>
                <a:cubicBezTo>
                  <a:pt x="784290" y="67162"/>
                  <a:pt x="784307" y="67179"/>
                  <a:pt x="784324" y="67179"/>
                </a:cubicBezTo>
                <a:cubicBezTo>
                  <a:pt x="784897" y="67263"/>
                  <a:pt x="785419" y="67516"/>
                  <a:pt x="785992" y="67600"/>
                </a:cubicBezTo>
                <a:cubicBezTo>
                  <a:pt x="786009" y="67803"/>
                  <a:pt x="785925" y="67971"/>
                  <a:pt x="785756" y="68055"/>
                </a:cubicBezTo>
                <a:cubicBezTo>
                  <a:pt x="786936" y="68696"/>
                  <a:pt x="788351" y="68881"/>
                  <a:pt x="789514" y="69555"/>
                </a:cubicBezTo>
                <a:cubicBezTo>
                  <a:pt x="790188" y="69943"/>
                  <a:pt x="790542" y="70482"/>
                  <a:pt x="789969" y="71139"/>
                </a:cubicBezTo>
                <a:cubicBezTo>
                  <a:pt x="789564" y="71577"/>
                  <a:pt x="789548" y="71644"/>
                  <a:pt x="789581" y="72234"/>
                </a:cubicBezTo>
                <a:cubicBezTo>
                  <a:pt x="789581" y="72436"/>
                  <a:pt x="789396" y="72521"/>
                  <a:pt x="789514" y="72706"/>
                </a:cubicBezTo>
                <a:cubicBezTo>
                  <a:pt x="789615" y="72841"/>
                  <a:pt x="790053" y="72891"/>
                  <a:pt x="790205" y="73009"/>
                </a:cubicBezTo>
                <a:cubicBezTo>
                  <a:pt x="791064" y="73666"/>
                  <a:pt x="790457" y="75099"/>
                  <a:pt x="790845" y="75958"/>
                </a:cubicBezTo>
                <a:cubicBezTo>
                  <a:pt x="791199" y="75756"/>
                  <a:pt x="791199" y="74560"/>
                  <a:pt x="791755" y="74998"/>
                </a:cubicBezTo>
                <a:cubicBezTo>
                  <a:pt x="791923" y="75116"/>
                  <a:pt x="792058" y="75773"/>
                  <a:pt x="792109" y="75992"/>
                </a:cubicBezTo>
                <a:cubicBezTo>
                  <a:pt x="792176" y="76363"/>
                  <a:pt x="792041" y="76834"/>
                  <a:pt x="792260" y="77104"/>
                </a:cubicBezTo>
                <a:cubicBezTo>
                  <a:pt x="792530" y="77441"/>
                  <a:pt x="793187" y="77525"/>
                  <a:pt x="793575" y="77677"/>
                </a:cubicBezTo>
                <a:cubicBezTo>
                  <a:pt x="793844" y="77795"/>
                  <a:pt x="794165" y="77963"/>
                  <a:pt x="794451" y="78031"/>
                </a:cubicBezTo>
                <a:cubicBezTo>
                  <a:pt x="795007" y="78166"/>
                  <a:pt x="794855" y="78115"/>
                  <a:pt x="795007" y="77677"/>
                </a:cubicBezTo>
                <a:cubicBezTo>
                  <a:pt x="795091" y="77441"/>
                  <a:pt x="794973" y="77239"/>
                  <a:pt x="795277" y="77239"/>
                </a:cubicBezTo>
                <a:cubicBezTo>
                  <a:pt x="795445" y="77239"/>
                  <a:pt x="795816" y="77812"/>
                  <a:pt x="795951" y="77913"/>
                </a:cubicBezTo>
                <a:cubicBezTo>
                  <a:pt x="796557" y="78418"/>
                  <a:pt x="797113" y="78267"/>
                  <a:pt x="797535" y="78924"/>
                </a:cubicBezTo>
                <a:cubicBezTo>
                  <a:pt x="798124" y="79851"/>
                  <a:pt x="798984" y="79379"/>
                  <a:pt x="799910" y="79547"/>
                </a:cubicBezTo>
                <a:cubicBezTo>
                  <a:pt x="800365" y="79631"/>
                  <a:pt x="800719" y="79716"/>
                  <a:pt x="801124" y="79884"/>
                </a:cubicBezTo>
                <a:cubicBezTo>
                  <a:pt x="801326" y="79968"/>
                  <a:pt x="802050" y="80423"/>
                  <a:pt x="802303" y="80322"/>
                </a:cubicBezTo>
                <a:cubicBezTo>
                  <a:pt x="802606" y="80221"/>
                  <a:pt x="802455" y="79648"/>
                  <a:pt x="802606" y="79446"/>
                </a:cubicBezTo>
                <a:cubicBezTo>
                  <a:pt x="802792" y="79210"/>
                  <a:pt x="802842" y="79362"/>
                  <a:pt x="803095" y="79193"/>
                </a:cubicBezTo>
                <a:cubicBezTo>
                  <a:pt x="803668" y="78772"/>
                  <a:pt x="803398" y="78081"/>
                  <a:pt x="803146" y="77542"/>
                </a:cubicBezTo>
                <a:cubicBezTo>
                  <a:pt x="803028" y="77306"/>
                  <a:pt x="803129" y="77171"/>
                  <a:pt x="802859" y="77053"/>
                </a:cubicBezTo>
                <a:cubicBezTo>
                  <a:pt x="802387" y="76885"/>
                  <a:pt x="802034" y="77475"/>
                  <a:pt x="801663" y="77576"/>
                </a:cubicBezTo>
                <a:cubicBezTo>
                  <a:pt x="800871" y="77812"/>
                  <a:pt x="799675" y="77003"/>
                  <a:pt x="799186" y="76396"/>
                </a:cubicBezTo>
                <a:cubicBezTo>
                  <a:pt x="799068" y="76245"/>
                  <a:pt x="799001" y="76059"/>
                  <a:pt x="798832" y="75941"/>
                </a:cubicBezTo>
                <a:cubicBezTo>
                  <a:pt x="798259" y="75554"/>
                  <a:pt x="797872" y="75908"/>
                  <a:pt x="797636" y="75200"/>
                </a:cubicBezTo>
                <a:cubicBezTo>
                  <a:pt x="797417" y="74509"/>
                  <a:pt x="798023" y="74543"/>
                  <a:pt x="798158" y="73970"/>
                </a:cubicBezTo>
                <a:cubicBezTo>
                  <a:pt x="798209" y="73768"/>
                  <a:pt x="798057" y="73380"/>
                  <a:pt x="798209" y="73228"/>
                </a:cubicBezTo>
                <a:cubicBezTo>
                  <a:pt x="798613" y="72841"/>
                  <a:pt x="798950" y="73397"/>
                  <a:pt x="799186" y="73565"/>
                </a:cubicBezTo>
                <a:cubicBezTo>
                  <a:pt x="799624" y="73886"/>
                  <a:pt x="800163" y="73751"/>
                  <a:pt x="800719" y="73987"/>
                </a:cubicBezTo>
                <a:cubicBezTo>
                  <a:pt x="800972" y="74105"/>
                  <a:pt x="801174" y="74374"/>
                  <a:pt x="801478" y="74425"/>
                </a:cubicBezTo>
                <a:cubicBezTo>
                  <a:pt x="801899" y="74492"/>
                  <a:pt x="802185" y="74256"/>
                  <a:pt x="802623" y="74374"/>
                </a:cubicBezTo>
                <a:cubicBezTo>
                  <a:pt x="802960" y="74475"/>
                  <a:pt x="803398" y="74576"/>
                  <a:pt x="803719" y="74728"/>
                </a:cubicBezTo>
                <a:cubicBezTo>
                  <a:pt x="803921" y="74829"/>
                  <a:pt x="804089" y="75082"/>
                  <a:pt x="804342" y="75116"/>
                </a:cubicBezTo>
                <a:cubicBezTo>
                  <a:pt x="804612" y="75132"/>
                  <a:pt x="804578" y="74998"/>
                  <a:pt x="804831" y="74947"/>
                </a:cubicBezTo>
                <a:cubicBezTo>
                  <a:pt x="805589" y="74779"/>
                  <a:pt x="805471" y="75183"/>
                  <a:pt x="806078" y="75537"/>
                </a:cubicBezTo>
                <a:cubicBezTo>
                  <a:pt x="806701" y="75908"/>
                  <a:pt x="807274" y="75604"/>
                  <a:pt x="807898" y="75722"/>
                </a:cubicBezTo>
                <a:cubicBezTo>
                  <a:pt x="808218" y="75790"/>
                  <a:pt x="808504" y="76211"/>
                  <a:pt x="808875" y="75975"/>
                </a:cubicBezTo>
                <a:cubicBezTo>
                  <a:pt x="809549" y="75520"/>
                  <a:pt x="808706" y="75082"/>
                  <a:pt x="809869" y="75335"/>
                </a:cubicBezTo>
                <a:cubicBezTo>
                  <a:pt x="810341" y="75436"/>
                  <a:pt x="810341" y="75419"/>
                  <a:pt x="810813" y="75318"/>
                </a:cubicBezTo>
                <a:cubicBezTo>
                  <a:pt x="811015" y="75267"/>
                  <a:pt x="811116" y="75217"/>
                  <a:pt x="811301" y="75318"/>
                </a:cubicBezTo>
                <a:cubicBezTo>
                  <a:pt x="811369" y="74003"/>
                  <a:pt x="810577" y="74239"/>
                  <a:pt x="809869" y="73650"/>
                </a:cubicBezTo>
                <a:cubicBezTo>
                  <a:pt x="809414" y="73279"/>
                  <a:pt x="809195" y="72689"/>
                  <a:pt x="809010" y="72184"/>
                </a:cubicBezTo>
                <a:cubicBezTo>
                  <a:pt x="808504" y="70836"/>
                  <a:pt x="809465" y="70987"/>
                  <a:pt x="810509" y="70735"/>
                </a:cubicBezTo>
                <a:cubicBezTo>
                  <a:pt x="811268" y="70549"/>
                  <a:pt x="811032" y="69538"/>
                  <a:pt x="811739" y="69403"/>
                </a:cubicBezTo>
                <a:cubicBezTo>
                  <a:pt x="812026" y="69336"/>
                  <a:pt x="812194" y="69538"/>
                  <a:pt x="812447" y="69572"/>
                </a:cubicBezTo>
                <a:cubicBezTo>
                  <a:pt x="813020" y="69622"/>
                  <a:pt x="813627" y="69151"/>
                  <a:pt x="814149" y="68881"/>
                </a:cubicBezTo>
                <a:cubicBezTo>
                  <a:pt x="814756" y="68578"/>
                  <a:pt x="815059" y="68005"/>
                  <a:pt x="815632" y="67718"/>
                </a:cubicBezTo>
                <a:cubicBezTo>
                  <a:pt x="816592" y="67263"/>
                  <a:pt x="817334" y="68156"/>
                  <a:pt x="818345" y="68106"/>
                </a:cubicBezTo>
                <a:cubicBezTo>
                  <a:pt x="819103" y="68072"/>
                  <a:pt x="819743" y="67702"/>
                  <a:pt x="820434" y="68140"/>
                </a:cubicBezTo>
                <a:cubicBezTo>
                  <a:pt x="820923" y="68443"/>
                  <a:pt x="820721" y="68426"/>
                  <a:pt x="820788" y="68948"/>
                </a:cubicBezTo>
                <a:cubicBezTo>
                  <a:pt x="820822" y="69302"/>
                  <a:pt x="820603" y="69319"/>
                  <a:pt x="821192" y="69302"/>
                </a:cubicBezTo>
                <a:cubicBezTo>
                  <a:pt x="821529" y="69285"/>
                  <a:pt x="821698" y="69167"/>
                  <a:pt x="822052" y="69252"/>
                </a:cubicBezTo>
                <a:cubicBezTo>
                  <a:pt x="822641" y="69420"/>
                  <a:pt x="822945" y="69606"/>
                  <a:pt x="823619" y="69606"/>
                </a:cubicBezTo>
                <a:cubicBezTo>
                  <a:pt x="823838" y="68898"/>
                  <a:pt x="823484" y="68628"/>
                  <a:pt x="823366" y="68005"/>
                </a:cubicBezTo>
                <a:cubicBezTo>
                  <a:pt x="823315" y="67702"/>
                  <a:pt x="823315" y="67348"/>
                  <a:pt x="823585" y="67179"/>
                </a:cubicBezTo>
                <a:cubicBezTo>
                  <a:pt x="823585" y="67162"/>
                  <a:pt x="823585" y="67145"/>
                  <a:pt x="823568" y="67129"/>
                </a:cubicBezTo>
                <a:cubicBezTo>
                  <a:pt x="823046" y="66522"/>
                  <a:pt x="823737" y="65427"/>
                  <a:pt x="823147" y="64904"/>
                </a:cubicBezTo>
                <a:cubicBezTo>
                  <a:pt x="822608" y="64416"/>
                  <a:pt x="821344" y="64281"/>
                  <a:pt x="820670" y="64062"/>
                </a:cubicBezTo>
                <a:cubicBezTo>
                  <a:pt x="820266" y="63927"/>
                  <a:pt x="820013" y="63927"/>
                  <a:pt x="819912" y="63438"/>
                </a:cubicBezTo>
                <a:cubicBezTo>
                  <a:pt x="819827" y="63034"/>
                  <a:pt x="819878" y="62528"/>
                  <a:pt x="819996" y="62158"/>
                </a:cubicBezTo>
                <a:cubicBezTo>
                  <a:pt x="820097" y="61804"/>
                  <a:pt x="820316" y="61400"/>
                  <a:pt x="820367" y="61063"/>
                </a:cubicBezTo>
                <a:cubicBezTo>
                  <a:pt x="820552" y="59849"/>
                  <a:pt x="819710" y="59630"/>
                  <a:pt x="818783" y="59344"/>
                </a:cubicBezTo>
                <a:cubicBezTo>
                  <a:pt x="817923" y="59091"/>
                  <a:pt x="816559" y="58383"/>
                  <a:pt x="816693" y="57237"/>
                </a:cubicBezTo>
                <a:cubicBezTo>
                  <a:pt x="817283" y="57288"/>
                  <a:pt x="817738" y="57962"/>
                  <a:pt x="818244" y="58232"/>
                </a:cubicBezTo>
                <a:cubicBezTo>
                  <a:pt x="818631" y="58451"/>
                  <a:pt x="818968" y="58417"/>
                  <a:pt x="819389" y="58383"/>
                </a:cubicBezTo>
                <a:cubicBezTo>
                  <a:pt x="819996" y="58350"/>
                  <a:pt x="820518" y="58434"/>
                  <a:pt x="821074" y="58097"/>
                </a:cubicBezTo>
                <a:cubicBezTo>
                  <a:pt x="821479" y="57844"/>
                  <a:pt x="821782" y="57406"/>
                  <a:pt x="822254" y="57339"/>
                </a:cubicBezTo>
                <a:cubicBezTo>
                  <a:pt x="822995" y="57254"/>
                  <a:pt x="824040" y="57861"/>
                  <a:pt x="824731" y="58080"/>
                </a:cubicBezTo>
                <a:cubicBezTo>
                  <a:pt x="826012" y="58501"/>
                  <a:pt x="827680" y="58821"/>
                  <a:pt x="828741" y="59698"/>
                </a:cubicBezTo>
                <a:cubicBezTo>
                  <a:pt x="828994" y="59900"/>
                  <a:pt x="829685" y="60523"/>
                  <a:pt x="829432" y="60961"/>
                </a:cubicBezTo>
                <a:cubicBezTo>
                  <a:pt x="829213" y="61315"/>
                  <a:pt x="828050" y="61063"/>
                  <a:pt x="827680" y="60995"/>
                </a:cubicBezTo>
                <a:cubicBezTo>
                  <a:pt x="826921" y="60860"/>
                  <a:pt x="826584" y="60624"/>
                  <a:pt x="825910" y="61079"/>
                </a:cubicBezTo>
                <a:cubicBezTo>
                  <a:pt x="825270" y="61501"/>
                  <a:pt x="825439" y="61956"/>
                  <a:pt x="825017" y="62461"/>
                </a:cubicBezTo>
                <a:cubicBezTo>
                  <a:pt x="824748" y="62781"/>
                  <a:pt x="823754" y="62697"/>
                  <a:pt x="824023" y="63287"/>
                </a:cubicBezTo>
                <a:cubicBezTo>
                  <a:pt x="824242" y="63826"/>
                  <a:pt x="825354" y="63674"/>
                  <a:pt x="825809" y="63927"/>
                </a:cubicBezTo>
                <a:cubicBezTo>
                  <a:pt x="826416" y="64264"/>
                  <a:pt x="826635" y="65157"/>
                  <a:pt x="827258" y="65427"/>
                </a:cubicBezTo>
                <a:cubicBezTo>
                  <a:pt x="827865" y="65696"/>
                  <a:pt x="828303" y="65225"/>
                  <a:pt x="828876" y="65612"/>
                </a:cubicBezTo>
                <a:cubicBezTo>
                  <a:pt x="829904" y="66286"/>
                  <a:pt x="830443" y="66219"/>
                  <a:pt x="831606" y="66101"/>
                </a:cubicBezTo>
                <a:cubicBezTo>
                  <a:pt x="832179" y="66033"/>
                  <a:pt x="833089" y="66016"/>
                  <a:pt x="833594" y="65764"/>
                </a:cubicBezTo>
                <a:cubicBezTo>
                  <a:pt x="835161" y="64989"/>
                  <a:pt x="832684" y="62394"/>
                  <a:pt x="833881" y="62158"/>
                </a:cubicBezTo>
                <a:cubicBezTo>
                  <a:pt x="834117" y="62107"/>
                  <a:pt x="834538" y="62394"/>
                  <a:pt x="834774" y="62461"/>
                </a:cubicBezTo>
                <a:cubicBezTo>
                  <a:pt x="835246" y="62579"/>
                  <a:pt x="835566" y="62545"/>
                  <a:pt x="836037" y="62512"/>
                </a:cubicBezTo>
                <a:cubicBezTo>
                  <a:pt x="836358" y="62478"/>
                  <a:pt x="836863" y="62579"/>
                  <a:pt x="837032" y="62326"/>
                </a:cubicBezTo>
                <a:cubicBezTo>
                  <a:pt x="837284" y="61939"/>
                  <a:pt x="836762" y="61315"/>
                  <a:pt x="836374" y="61315"/>
                </a:cubicBezTo>
                <a:cubicBezTo>
                  <a:pt x="836358" y="60725"/>
                  <a:pt x="837335" y="61298"/>
                  <a:pt x="837605" y="61332"/>
                </a:cubicBezTo>
                <a:cubicBezTo>
                  <a:pt x="838498" y="61450"/>
                  <a:pt x="839458" y="60473"/>
                  <a:pt x="840301" y="60220"/>
                </a:cubicBezTo>
                <a:cubicBezTo>
                  <a:pt x="841042" y="60001"/>
                  <a:pt x="841783" y="59866"/>
                  <a:pt x="842491" y="59613"/>
                </a:cubicBezTo>
                <a:cubicBezTo>
                  <a:pt x="842912" y="59479"/>
                  <a:pt x="843300" y="59293"/>
                  <a:pt x="843738" y="59209"/>
                </a:cubicBezTo>
                <a:cubicBezTo>
                  <a:pt x="843755" y="59192"/>
                  <a:pt x="843772" y="59192"/>
                  <a:pt x="843805" y="59192"/>
                </a:cubicBezTo>
                <a:cubicBezTo>
                  <a:pt x="844277" y="58939"/>
                  <a:pt x="844766" y="58737"/>
                  <a:pt x="845221" y="58518"/>
                </a:cubicBezTo>
                <a:cubicBezTo>
                  <a:pt x="845575" y="58333"/>
                  <a:pt x="846114" y="57945"/>
                  <a:pt x="846569" y="57945"/>
                </a:cubicBezTo>
                <a:cubicBezTo>
                  <a:pt x="847243" y="57945"/>
                  <a:pt x="847293" y="58569"/>
                  <a:pt x="847597" y="58990"/>
                </a:cubicBezTo>
                <a:cubicBezTo>
                  <a:pt x="848355" y="60085"/>
                  <a:pt x="850040" y="59293"/>
                  <a:pt x="849248" y="58013"/>
                </a:cubicBezTo>
                <a:cubicBezTo>
                  <a:pt x="849029" y="57659"/>
                  <a:pt x="848119" y="57574"/>
                  <a:pt x="848490" y="56917"/>
                </a:cubicBezTo>
                <a:cubicBezTo>
                  <a:pt x="848877" y="56210"/>
                  <a:pt x="850546" y="56715"/>
                  <a:pt x="851270" y="56176"/>
                </a:cubicBezTo>
                <a:cubicBezTo>
                  <a:pt x="851877" y="55687"/>
                  <a:pt x="852180" y="55283"/>
                  <a:pt x="853056" y="55249"/>
                </a:cubicBezTo>
                <a:cubicBezTo>
                  <a:pt x="853882" y="55232"/>
                  <a:pt x="854741" y="55502"/>
                  <a:pt x="855584" y="55536"/>
                </a:cubicBezTo>
                <a:cubicBezTo>
                  <a:pt x="855516" y="56479"/>
                  <a:pt x="854893" y="56159"/>
                  <a:pt x="854253" y="56024"/>
                </a:cubicBezTo>
                <a:cubicBezTo>
                  <a:pt x="853461" y="55856"/>
                  <a:pt x="853461" y="56311"/>
                  <a:pt x="852854" y="56446"/>
                </a:cubicBezTo>
                <a:cubicBezTo>
                  <a:pt x="853225" y="56614"/>
                  <a:pt x="853629" y="56799"/>
                  <a:pt x="853511" y="57322"/>
                </a:cubicBezTo>
                <a:cubicBezTo>
                  <a:pt x="853292" y="57372"/>
                  <a:pt x="853006" y="57406"/>
                  <a:pt x="852837" y="57440"/>
                </a:cubicBezTo>
                <a:cubicBezTo>
                  <a:pt x="853292" y="57642"/>
                  <a:pt x="853882" y="57810"/>
                  <a:pt x="853798" y="58417"/>
                </a:cubicBezTo>
                <a:cubicBezTo>
                  <a:pt x="853208" y="58619"/>
                  <a:pt x="852719" y="58417"/>
                  <a:pt x="852214" y="58771"/>
                </a:cubicBezTo>
                <a:cubicBezTo>
                  <a:pt x="851472" y="59276"/>
                  <a:pt x="851776" y="59664"/>
                  <a:pt x="852551" y="59731"/>
                </a:cubicBezTo>
                <a:cubicBezTo>
                  <a:pt x="854034" y="59866"/>
                  <a:pt x="854842" y="58653"/>
                  <a:pt x="856022" y="59866"/>
                </a:cubicBezTo>
                <a:cubicBezTo>
                  <a:pt x="856325" y="60203"/>
                  <a:pt x="856831" y="60877"/>
                  <a:pt x="857336" y="60220"/>
                </a:cubicBezTo>
                <a:cubicBezTo>
                  <a:pt x="857488" y="60035"/>
                  <a:pt x="857404" y="59495"/>
                  <a:pt x="857336" y="59293"/>
                </a:cubicBezTo>
                <a:cubicBezTo>
                  <a:pt x="857117" y="58586"/>
                  <a:pt x="856511" y="57895"/>
                  <a:pt x="857791" y="57945"/>
                </a:cubicBezTo>
                <a:cubicBezTo>
                  <a:pt x="858583" y="57979"/>
                  <a:pt x="858870" y="58215"/>
                  <a:pt x="859645" y="57878"/>
                </a:cubicBezTo>
                <a:cubicBezTo>
                  <a:pt x="860605" y="57473"/>
                  <a:pt x="861650" y="57625"/>
                  <a:pt x="862695" y="57440"/>
                </a:cubicBezTo>
                <a:cubicBezTo>
                  <a:pt x="863251" y="57339"/>
                  <a:pt x="863183" y="57288"/>
                  <a:pt x="863604" y="57591"/>
                </a:cubicBezTo>
                <a:cubicBezTo>
                  <a:pt x="864059" y="57928"/>
                  <a:pt x="864093" y="58299"/>
                  <a:pt x="864733" y="57945"/>
                </a:cubicBezTo>
                <a:cubicBezTo>
                  <a:pt x="865121" y="57743"/>
                  <a:pt x="865290" y="57288"/>
                  <a:pt x="865677" y="57069"/>
                </a:cubicBezTo>
                <a:cubicBezTo>
                  <a:pt x="866031" y="56833"/>
                  <a:pt x="866520" y="56816"/>
                  <a:pt x="866857" y="56513"/>
                </a:cubicBezTo>
                <a:cubicBezTo>
                  <a:pt x="867548" y="57625"/>
                  <a:pt x="868053" y="56176"/>
                  <a:pt x="868609" y="56041"/>
                </a:cubicBezTo>
                <a:cubicBezTo>
                  <a:pt x="868896" y="55991"/>
                  <a:pt x="869401" y="56142"/>
                  <a:pt x="869687" y="56159"/>
                </a:cubicBezTo>
                <a:cubicBezTo>
                  <a:pt x="869940" y="56159"/>
                  <a:pt x="870614" y="55957"/>
                  <a:pt x="870783" y="56024"/>
                </a:cubicBezTo>
                <a:cubicBezTo>
                  <a:pt x="871221" y="56176"/>
                  <a:pt x="871187" y="56547"/>
                  <a:pt x="871238" y="56968"/>
                </a:cubicBezTo>
                <a:cubicBezTo>
                  <a:pt x="872586" y="56715"/>
                  <a:pt x="871035" y="57794"/>
                  <a:pt x="870985" y="58046"/>
                </a:cubicBezTo>
                <a:cubicBezTo>
                  <a:pt x="870800" y="58805"/>
                  <a:pt x="873293" y="59276"/>
                  <a:pt x="873934" y="59462"/>
                </a:cubicBezTo>
                <a:cubicBezTo>
                  <a:pt x="874136" y="58872"/>
                  <a:pt x="874035" y="58468"/>
                  <a:pt x="873664" y="58046"/>
                </a:cubicBezTo>
                <a:cubicBezTo>
                  <a:pt x="873496" y="57861"/>
                  <a:pt x="873310" y="57996"/>
                  <a:pt x="873192" y="57777"/>
                </a:cubicBezTo>
                <a:cubicBezTo>
                  <a:pt x="872552" y="56715"/>
                  <a:pt x="873934" y="57035"/>
                  <a:pt x="874372" y="57187"/>
                </a:cubicBezTo>
                <a:cubicBezTo>
                  <a:pt x="875130" y="57440"/>
                  <a:pt x="877152" y="57237"/>
                  <a:pt x="876545" y="55940"/>
                </a:cubicBezTo>
                <a:cubicBezTo>
                  <a:pt x="876040" y="54845"/>
                  <a:pt x="875012" y="55637"/>
                  <a:pt x="874304" y="55215"/>
                </a:cubicBezTo>
                <a:cubicBezTo>
                  <a:pt x="873951" y="55013"/>
                  <a:pt x="873327" y="53834"/>
                  <a:pt x="873580" y="53530"/>
                </a:cubicBezTo>
                <a:cubicBezTo>
                  <a:pt x="873715" y="53345"/>
                  <a:pt x="874102" y="53463"/>
                  <a:pt x="874304" y="53244"/>
                </a:cubicBezTo>
                <a:cubicBezTo>
                  <a:pt x="874507" y="52991"/>
                  <a:pt x="874372" y="52570"/>
                  <a:pt x="874574" y="52368"/>
                </a:cubicBezTo>
                <a:cubicBezTo>
                  <a:pt x="875181" y="51727"/>
                  <a:pt x="876495" y="52654"/>
                  <a:pt x="877220" y="52705"/>
                </a:cubicBezTo>
                <a:cubicBezTo>
                  <a:pt x="878332" y="52789"/>
                  <a:pt x="879461" y="52385"/>
                  <a:pt x="880573" y="52503"/>
                </a:cubicBezTo>
                <a:cubicBezTo>
                  <a:pt x="881382" y="52570"/>
                  <a:pt x="882241" y="52890"/>
                  <a:pt x="883016" y="53109"/>
                </a:cubicBezTo>
                <a:cubicBezTo>
                  <a:pt x="884381" y="53497"/>
                  <a:pt x="885662" y="53564"/>
                  <a:pt x="887060" y="53615"/>
                </a:cubicBezTo>
                <a:cubicBezTo>
                  <a:pt x="887734" y="53632"/>
                  <a:pt x="889385" y="53783"/>
                  <a:pt x="889941" y="54289"/>
                </a:cubicBezTo>
                <a:cubicBezTo>
                  <a:pt x="890295" y="54609"/>
                  <a:pt x="890211" y="54862"/>
                  <a:pt x="890043" y="55350"/>
                </a:cubicBezTo>
                <a:cubicBezTo>
                  <a:pt x="890733" y="55536"/>
                  <a:pt x="891441" y="55906"/>
                  <a:pt x="892183" y="55873"/>
                </a:cubicBezTo>
                <a:cubicBezTo>
                  <a:pt x="893059" y="55839"/>
                  <a:pt x="893767" y="55772"/>
                  <a:pt x="894643" y="55974"/>
                </a:cubicBezTo>
                <a:cubicBezTo>
                  <a:pt x="895654" y="56226"/>
                  <a:pt x="896597" y="56648"/>
                  <a:pt x="897625" y="56850"/>
                </a:cubicBezTo>
                <a:cubicBezTo>
                  <a:pt x="898333" y="56985"/>
                  <a:pt x="898367" y="57406"/>
                  <a:pt x="898973" y="57692"/>
                </a:cubicBezTo>
                <a:cubicBezTo>
                  <a:pt x="899512" y="57928"/>
                  <a:pt x="900237" y="57777"/>
                  <a:pt x="900810" y="57962"/>
                </a:cubicBezTo>
                <a:cubicBezTo>
                  <a:pt x="901181" y="58080"/>
                  <a:pt x="901467" y="58299"/>
                  <a:pt x="901871" y="58400"/>
                </a:cubicBezTo>
                <a:cubicBezTo>
                  <a:pt x="902074" y="58451"/>
                  <a:pt x="902849" y="58451"/>
                  <a:pt x="903017" y="58569"/>
                </a:cubicBezTo>
                <a:cubicBezTo>
                  <a:pt x="903102" y="58636"/>
                  <a:pt x="903169" y="58737"/>
                  <a:pt x="903236" y="58838"/>
                </a:cubicBezTo>
                <a:cubicBezTo>
                  <a:pt x="903337" y="58518"/>
                  <a:pt x="903354" y="58164"/>
                  <a:pt x="903489" y="57878"/>
                </a:cubicBezTo>
                <a:cubicBezTo>
                  <a:pt x="903658" y="57490"/>
                  <a:pt x="903523" y="57558"/>
                  <a:pt x="903978" y="57305"/>
                </a:cubicBezTo>
                <a:cubicBezTo>
                  <a:pt x="904214" y="57170"/>
                  <a:pt x="904652" y="57187"/>
                  <a:pt x="904854" y="56968"/>
                </a:cubicBezTo>
                <a:cubicBezTo>
                  <a:pt x="905258" y="56479"/>
                  <a:pt x="904921" y="55873"/>
                  <a:pt x="904382" y="55687"/>
                </a:cubicBezTo>
                <a:cubicBezTo>
                  <a:pt x="903742" y="55468"/>
                  <a:pt x="903135" y="55873"/>
                  <a:pt x="902596" y="56024"/>
                </a:cubicBezTo>
                <a:cubicBezTo>
                  <a:pt x="901787" y="56260"/>
                  <a:pt x="901585" y="55839"/>
                  <a:pt x="900978" y="55283"/>
                </a:cubicBezTo>
                <a:cubicBezTo>
                  <a:pt x="899782" y="54204"/>
                  <a:pt x="898451" y="53851"/>
                  <a:pt x="897086" y="53177"/>
                </a:cubicBezTo>
                <a:cubicBezTo>
                  <a:pt x="896345" y="52823"/>
                  <a:pt x="896109" y="52974"/>
                  <a:pt x="895435" y="53261"/>
                </a:cubicBezTo>
                <a:cubicBezTo>
                  <a:pt x="894508" y="53632"/>
                  <a:pt x="893767" y="52503"/>
                  <a:pt x="894339" y="51542"/>
                </a:cubicBezTo>
                <a:cubicBezTo>
                  <a:pt x="894794" y="51626"/>
                  <a:pt x="895232" y="51778"/>
                  <a:pt x="895687" y="51879"/>
                </a:cubicBezTo>
                <a:cubicBezTo>
                  <a:pt x="895856" y="51037"/>
                  <a:pt x="894744" y="50278"/>
                  <a:pt x="894491" y="49554"/>
                </a:cubicBezTo>
                <a:cubicBezTo>
                  <a:pt x="894323" y="49048"/>
                  <a:pt x="894440" y="48357"/>
                  <a:pt x="894120" y="48004"/>
                </a:cubicBezTo>
                <a:cubicBezTo>
                  <a:pt x="893514" y="47363"/>
                  <a:pt x="892688" y="47852"/>
                  <a:pt x="892031" y="47801"/>
                </a:cubicBezTo>
                <a:cubicBezTo>
                  <a:pt x="891424" y="47768"/>
                  <a:pt x="890919" y="46875"/>
                  <a:pt x="891744" y="47026"/>
                </a:cubicBezTo>
                <a:cubicBezTo>
                  <a:pt x="891256" y="46757"/>
                  <a:pt x="889975" y="46773"/>
                  <a:pt x="890228" y="46015"/>
                </a:cubicBezTo>
                <a:cubicBezTo>
                  <a:pt x="890481" y="45291"/>
                  <a:pt x="891357" y="45594"/>
                  <a:pt x="891896" y="45661"/>
                </a:cubicBezTo>
                <a:cubicBezTo>
                  <a:pt x="893042" y="45813"/>
                  <a:pt x="894137" y="45577"/>
                  <a:pt x="894525" y="44381"/>
                </a:cubicBezTo>
                <a:cubicBezTo>
                  <a:pt x="894676" y="43943"/>
                  <a:pt x="894626" y="43521"/>
                  <a:pt x="894660" y="43050"/>
                </a:cubicBezTo>
                <a:cubicBezTo>
                  <a:pt x="894693" y="42291"/>
                  <a:pt x="894963" y="41617"/>
                  <a:pt x="894929" y="40859"/>
                </a:cubicBezTo>
                <a:cubicBezTo>
                  <a:pt x="894912" y="40134"/>
                  <a:pt x="894508" y="39326"/>
                  <a:pt x="894862" y="38652"/>
                </a:cubicBezTo>
                <a:cubicBezTo>
                  <a:pt x="895216" y="37910"/>
                  <a:pt x="896024" y="37792"/>
                  <a:pt x="896698" y="38062"/>
                </a:cubicBezTo>
                <a:cubicBezTo>
                  <a:pt x="897086" y="39326"/>
                  <a:pt x="897844" y="39595"/>
                  <a:pt x="899024" y="39444"/>
                </a:cubicBezTo>
                <a:cubicBezTo>
                  <a:pt x="900186" y="39326"/>
                  <a:pt x="901282" y="39258"/>
                  <a:pt x="902377" y="39376"/>
                </a:cubicBezTo>
                <a:cubicBezTo>
                  <a:pt x="903321" y="39477"/>
                  <a:pt x="903674" y="39123"/>
                  <a:pt x="904382" y="38770"/>
                </a:cubicBezTo>
                <a:cubicBezTo>
                  <a:pt x="904787" y="38584"/>
                  <a:pt x="904483" y="38449"/>
                  <a:pt x="905090" y="38652"/>
                </a:cubicBezTo>
                <a:cubicBezTo>
                  <a:pt x="905629" y="38837"/>
                  <a:pt x="905646" y="39123"/>
                  <a:pt x="906033" y="39410"/>
                </a:cubicBezTo>
                <a:cubicBezTo>
                  <a:pt x="906691" y="39899"/>
                  <a:pt x="907702" y="39848"/>
                  <a:pt x="908460" y="40219"/>
                </a:cubicBezTo>
                <a:cubicBezTo>
                  <a:pt x="908544" y="40657"/>
                  <a:pt x="908595" y="41196"/>
                  <a:pt x="908494" y="41634"/>
                </a:cubicBezTo>
                <a:cubicBezTo>
                  <a:pt x="908359" y="42140"/>
                  <a:pt x="907853" y="42561"/>
                  <a:pt x="907769" y="43083"/>
                </a:cubicBezTo>
                <a:cubicBezTo>
                  <a:pt x="907668" y="43690"/>
                  <a:pt x="908157" y="44330"/>
                  <a:pt x="907280" y="44617"/>
                </a:cubicBezTo>
                <a:cubicBezTo>
                  <a:pt x="907718" y="45274"/>
                  <a:pt x="909336" y="45678"/>
                  <a:pt x="910044" y="46133"/>
                </a:cubicBezTo>
                <a:cubicBezTo>
                  <a:pt x="911560" y="47077"/>
                  <a:pt x="911544" y="49166"/>
                  <a:pt x="912605" y="50497"/>
                </a:cubicBezTo>
                <a:cubicBezTo>
                  <a:pt x="912824" y="50767"/>
                  <a:pt x="912925" y="50851"/>
                  <a:pt x="913077" y="51138"/>
                </a:cubicBezTo>
                <a:cubicBezTo>
                  <a:pt x="913330" y="51576"/>
                  <a:pt x="913195" y="51727"/>
                  <a:pt x="913768" y="52115"/>
                </a:cubicBezTo>
                <a:cubicBezTo>
                  <a:pt x="914661" y="52755"/>
                  <a:pt x="914459" y="52958"/>
                  <a:pt x="914711" y="54053"/>
                </a:cubicBezTo>
                <a:cubicBezTo>
                  <a:pt x="914897" y="54828"/>
                  <a:pt x="915419" y="56783"/>
                  <a:pt x="916127" y="57254"/>
                </a:cubicBezTo>
                <a:cubicBezTo>
                  <a:pt x="917171" y="57979"/>
                  <a:pt x="919514" y="57254"/>
                  <a:pt x="920255" y="58703"/>
                </a:cubicBezTo>
                <a:cubicBezTo>
                  <a:pt x="920525" y="59243"/>
                  <a:pt x="920087" y="59512"/>
                  <a:pt x="919969" y="59967"/>
                </a:cubicBezTo>
                <a:cubicBezTo>
                  <a:pt x="919817" y="60608"/>
                  <a:pt x="920002" y="60506"/>
                  <a:pt x="920221" y="61164"/>
                </a:cubicBezTo>
                <a:cubicBezTo>
                  <a:pt x="920727" y="62630"/>
                  <a:pt x="919311" y="63422"/>
                  <a:pt x="918233" y="64129"/>
                </a:cubicBezTo>
                <a:cubicBezTo>
                  <a:pt x="917643" y="64517"/>
                  <a:pt x="917155" y="64551"/>
                  <a:pt x="917205" y="65292"/>
                </a:cubicBezTo>
                <a:cubicBezTo>
                  <a:pt x="917222" y="65562"/>
                  <a:pt x="917610" y="66000"/>
                  <a:pt x="917559" y="66219"/>
                </a:cubicBezTo>
                <a:cubicBezTo>
                  <a:pt x="917407" y="67011"/>
                  <a:pt x="915941" y="66876"/>
                  <a:pt x="915604" y="67651"/>
                </a:cubicBezTo>
                <a:cubicBezTo>
                  <a:pt x="915352" y="67533"/>
                  <a:pt x="914947" y="67297"/>
                  <a:pt x="914796" y="67061"/>
                </a:cubicBezTo>
                <a:cubicBezTo>
                  <a:pt x="914593" y="66690"/>
                  <a:pt x="914880" y="66539"/>
                  <a:pt x="914425" y="66286"/>
                </a:cubicBezTo>
                <a:cubicBezTo>
                  <a:pt x="914071" y="66101"/>
                  <a:pt x="913262" y="66320"/>
                  <a:pt x="912807" y="66236"/>
                </a:cubicBezTo>
                <a:cubicBezTo>
                  <a:pt x="912083" y="66067"/>
                  <a:pt x="911796" y="65949"/>
                  <a:pt x="911055" y="66084"/>
                </a:cubicBezTo>
                <a:cubicBezTo>
                  <a:pt x="910482" y="66185"/>
                  <a:pt x="908915" y="65730"/>
                  <a:pt x="908662" y="66320"/>
                </a:cubicBezTo>
                <a:cubicBezTo>
                  <a:pt x="908157" y="67600"/>
                  <a:pt x="910381" y="68527"/>
                  <a:pt x="910937" y="69117"/>
                </a:cubicBezTo>
                <a:cubicBezTo>
                  <a:pt x="911577" y="67836"/>
                  <a:pt x="912116" y="68544"/>
                  <a:pt x="913144" y="68696"/>
                </a:cubicBezTo>
                <a:cubicBezTo>
                  <a:pt x="913852" y="68814"/>
                  <a:pt x="914779" y="68645"/>
                  <a:pt x="915520" y="68696"/>
                </a:cubicBezTo>
                <a:cubicBezTo>
                  <a:pt x="916245" y="68763"/>
                  <a:pt x="917087" y="68729"/>
                  <a:pt x="917761" y="68578"/>
                </a:cubicBezTo>
                <a:cubicBezTo>
                  <a:pt x="918031" y="68510"/>
                  <a:pt x="918351" y="68308"/>
                  <a:pt x="918621" y="68308"/>
                </a:cubicBezTo>
                <a:cubicBezTo>
                  <a:pt x="919076" y="68342"/>
                  <a:pt x="919311" y="68847"/>
                  <a:pt x="919750" y="68999"/>
                </a:cubicBezTo>
                <a:cubicBezTo>
                  <a:pt x="919952" y="69066"/>
                  <a:pt x="920205" y="69083"/>
                  <a:pt x="920457" y="69083"/>
                </a:cubicBezTo>
                <a:cubicBezTo>
                  <a:pt x="920676" y="68932"/>
                  <a:pt x="920912" y="68847"/>
                  <a:pt x="921199" y="68915"/>
                </a:cubicBezTo>
                <a:cubicBezTo>
                  <a:pt x="921216" y="68898"/>
                  <a:pt x="921249" y="68898"/>
                  <a:pt x="921266" y="68898"/>
                </a:cubicBezTo>
                <a:cubicBezTo>
                  <a:pt x="921300" y="68915"/>
                  <a:pt x="921317" y="68932"/>
                  <a:pt x="921334" y="68965"/>
                </a:cubicBezTo>
                <a:cubicBezTo>
                  <a:pt x="921384" y="68982"/>
                  <a:pt x="921435" y="68999"/>
                  <a:pt x="921502" y="69016"/>
                </a:cubicBezTo>
                <a:cubicBezTo>
                  <a:pt x="921772" y="68611"/>
                  <a:pt x="921822" y="68156"/>
                  <a:pt x="921721" y="67735"/>
                </a:cubicBezTo>
                <a:cubicBezTo>
                  <a:pt x="921687" y="67600"/>
                  <a:pt x="921418" y="67364"/>
                  <a:pt x="921435" y="67263"/>
                </a:cubicBezTo>
                <a:cubicBezTo>
                  <a:pt x="921502" y="66657"/>
                  <a:pt x="922260" y="67027"/>
                  <a:pt x="922749" y="66876"/>
                </a:cubicBezTo>
                <a:cubicBezTo>
                  <a:pt x="923221" y="66707"/>
                  <a:pt x="923507" y="66303"/>
                  <a:pt x="923861" y="66016"/>
                </a:cubicBezTo>
                <a:cubicBezTo>
                  <a:pt x="924232" y="65713"/>
                  <a:pt x="924754" y="65460"/>
                  <a:pt x="925074" y="65107"/>
                </a:cubicBezTo>
                <a:cubicBezTo>
                  <a:pt x="925546" y="64551"/>
                  <a:pt x="925091" y="64247"/>
                  <a:pt x="925091" y="63556"/>
                </a:cubicBezTo>
                <a:cubicBezTo>
                  <a:pt x="925074" y="62916"/>
                  <a:pt x="925344" y="62832"/>
                  <a:pt x="925782" y="62495"/>
                </a:cubicBezTo>
                <a:cubicBezTo>
                  <a:pt x="926203" y="62158"/>
                  <a:pt x="926490" y="62006"/>
                  <a:pt x="926523" y="61383"/>
                </a:cubicBezTo>
                <a:cubicBezTo>
                  <a:pt x="926574" y="60490"/>
                  <a:pt x="925900" y="60287"/>
                  <a:pt x="925226" y="59883"/>
                </a:cubicBezTo>
                <a:cubicBezTo>
                  <a:pt x="924501" y="59428"/>
                  <a:pt x="922867" y="58147"/>
                  <a:pt x="923979" y="57389"/>
                </a:cubicBezTo>
                <a:cubicBezTo>
                  <a:pt x="924485" y="57069"/>
                  <a:pt x="925361" y="57069"/>
                  <a:pt x="925934" y="56884"/>
                </a:cubicBezTo>
                <a:cubicBezTo>
                  <a:pt x="926793" y="56631"/>
                  <a:pt x="927636" y="56563"/>
                  <a:pt x="928495" y="56496"/>
                </a:cubicBezTo>
                <a:cubicBezTo>
                  <a:pt x="929186" y="56429"/>
                  <a:pt x="929759" y="56563"/>
                  <a:pt x="930230" y="56985"/>
                </a:cubicBezTo>
                <a:cubicBezTo>
                  <a:pt x="930517" y="57237"/>
                  <a:pt x="930652" y="57625"/>
                  <a:pt x="930938" y="57878"/>
                </a:cubicBezTo>
                <a:cubicBezTo>
                  <a:pt x="931242" y="58181"/>
                  <a:pt x="931680" y="58333"/>
                  <a:pt x="932033" y="58552"/>
                </a:cubicBezTo>
                <a:cubicBezTo>
                  <a:pt x="933028" y="59175"/>
                  <a:pt x="933297" y="59832"/>
                  <a:pt x="933634" y="60911"/>
                </a:cubicBezTo>
                <a:cubicBezTo>
                  <a:pt x="934005" y="62158"/>
                  <a:pt x="933735" y="62697"/>
                  <a:pt x="935286" y="62899"/>
                </a:cubicBezTo>
                <a:cubicBezTo>
                  <a:pt x="935909" y="62983"/>
                  <a:pt x="936533" y="62967"/>
                  <a:pt x="937139" y="62983"/>
                </a:cubicBezTo>
                <a:cubicBezTo>
                  <a:pt x="938184" y="63017"/>
                  <a:pt x="939212" y="63253"/>
                  <a:pt x="940256" y="63253"/>
                </a:cubicBezTo>
                <a:cubicBezTo>
                  <a:pt x="940897" y="63253"/>
                  <a:pt x="940998" y="63337"/>
                  <a:pt x="941099" y="62697"/>
                </a:cubicBezTo>
                <a:cubicBezTo>
                  <a:pt x="941301" y="61534"/>
                  <a:pt x="940627" y="61029"/>
                  <a:pt x="939650" y="61164"/>
                </a:cubicBezTo>
                <a:cubicBezTo>
                  <a:pt x="938487" y="61315"/>
                  <a:pt x="936785" y="61787"/>
                  <a:pt x="935741" y="60877"/>
                </a:cubicBezTo>
                <a:cubicBezTo>
                  <a:pt x="935066" y="60287"/>
                  <a:pt x="935370" y="59765"/>
                  <a:pt x="936263" y="59664"/>
                </a:cubicBezTo>
                <a:cubicBezTo>
                  <a:pt x="936162" y="59142"/>
                  <a:pt x="935336" y="58737"/>
                  <a:pt x="934965" y="58333"/>
                </a:cubicBezTo>
                <a:cubicBezTo>
                  <a:pt x="934258" y="57524"/>
                  <a:pt x="933954" y="56547"/>
                  <a:pt x="932977" y="56058"/>
                </a:cubicBezTo>
                <a:cubicBezTo>
                  <a:pt x="932320" y="55738"/>
                  <a:pt x="932067" y="55889"/>
                  <a:pt x="931393" y="55991"/>
                </a:cubicBezTo>
                <a:cubicBezTo>
                  <a:pt x="930770" y="56109"/>
                  <a:pt x="930365" y="55906"/>
                  <a:pt x="929759" y="55603"/>
                </a:cubicBezTo>
                <a:cubicBezTo>
                  <a:pt x="928107" y="54727"/>
                  <a:pt x="927349" y="54929"/>
                  <a:pt x="925630" y="55418"/>
                </a:cubicBezTo>
                <a:cubicBezTo>
                  <a:pt x="925175" y="55536"/>
                  <a:pt x="924704" y="55772"/>
                  <a:pt x="924232" y="55738"/>
                </a:cubicBezTo>
                <a:cubicBezTo>
                  <a:pt x="923440" y="55670"/>
                  <a:pt x="923103" y="55266"/>
                  <a:pt x="922227" y="55468"/>
                </a:cubicBezTo>
                <a:cubicBezTo>
                  <a:pt x="921991" y="55536"/>
                  <a:pt x="921738" y="55637"/>
                  <a:pt x="921502" y="55721"/>
                </a:cubicBezTo>
                <a:cubicBezTo>
                  <a:pt x="920154" y="56176"/>
                  <a:pt x="919463" y="55788"/>
                  <a:pt x="918991" y="54474"/>
                </a:cubicBezTo>
                <a:cubicBezTo>
                  <a:pt x="918907" y="54221"/>
                  <a:pt x="918873" y="53867"/>
                  <a:pt x="918705" y="53632"/>
                </a:cubicBezTo>
                <a:cubicBezTo>
                  <a:pt x="918368" y="53109"/>
                  <a:pt x="917761" y="53143"/>
                  <a:pt x="917374" y="52738"/>
                </a:cubicBezTo>
                <a:cubicBezTo>
                  <a:pt x="916818" y="52166"/>
                  <a:pt x="917070" y="51138"/>
                  <a:pt x="917239" y="50464"/>
                </a:cubicBezTo>
                <a:cubicBezTo>
                  <a:pt x="917323" y="50160"/>
                  <a:pt x="917879" y="49335"/>
                  <a:pt x="917778" y="49031"/>
                </a:cubicBezTo>
                <a:cubicBezTo>
                  <a:pt x="917626" y="48543"/>
                  <a:pt x="916211" y="48408"/>
                  <a:pt x="915722" y="48155"/>
                </a:cubicBezTo>
                <a:cubicBezTo>
                  <a:pt x="914897" y="47717"/>
                  <a:pt x="914071" y="47212"/>
                  <a:pt x="913212" y="46824"/>
                </a:cubicBezTo>
                <a:cubicBezTo>
                  <a:pt x="912942" y="46706"/>
                  <a:pt x="912335" y="46706"/>
                  <a:pt x="912116" y="46538"/>
                </a:cubicBezTo>
                <a:cubicBezTo>
                  <a:pt x="911881" y="46335"/>
                  <a:pt x="911645" y="45762"/>
                  <a:pt x="911510" y="45459"/>
                </a:cubicBezTo>
                <a:cubicBezTo>
                  <a:pt x="911223" y="44802"/>
                  <a:pt x="911190" y="43909"/>
                  <a:pt x="911965" y="43521"/>
                </a:cubicBezTo>
                <a:cubicBezTo>
                  <a:pt x="912706" y="43134"/>
                  <a:pt x="914037" y="44246"/>
                  <a:pt x="914812" y="43521"/>
                </a:cubicBezTo>
                <a:cubicBezTo>
                  <a:pt x="915318" y="43033"/>
                  <a:pt x="915065" y="42224"/>
                  <a:pt x="915908" y="41803"/>
                </a:cubicBezTo>
                <a:cubicBezTo>
                  <a:pt x="915689" y="40910"/>
                  <a:pt x="914644" y="40219"/>
                  <a:pt x="914610" y="39326"/>
                </a:cubicBezTo>
                <a:cubicBezTo>
                  <a:pt x="915267" y="38921"/>
                  <a:pt x="916194" y="40522"/>
                  <a:pt x="916464" y="40994"/>
                </a:cubicBezTo>
                <a:cubicBezTo>
                  <a:pt x="916750" y="41516"/>
                  <a:pt x="916868" y="42005"/>
                  <a:pt x="917306" y="42426"/>
                </a:cubicBezTo>
                <a:cubicBezTo>
                  <a:pt x="917492" y="42611"/>
                  <a:pt x="918115" y="42814"/>
                  <a:pt x="918250" y="43033"/>
                </a:cubicBezTo>
                <a:cubicBezTo>
                  <a:pt x="918553" y="43589"/>
                  <a:pt x="917947" y="44263"/>
                  <a:pt x="918351" y="44819"/>
                </a:cubicBezTo>
                <a:cubicBezTo>
                  <a:pt x="918570" y="45122"/>
                  <a:pt x="919295" y="45341"/>
                  <a:pt x="919632" y="45594"/>
                </a:cubicBezTo>
                <a:cubicBezTo>
                  <a:pt x="919716" y="45661"/>
                  <a:pt x="919750" y="45897"/>
                  <a:pt x="919834" y="45965"/>
                </a:cubicBezTo>
                <a:cubicBezTo>
                  <a:pt x="920424" y="46369"/>
                  <a:pt x="921401" y="46436"/>
                  <a:pt x="922075" y="46639"/>
                </a:cubicBezTo>
                <a:cubicBezTo>
                  <a:pt x="922715" y="46841"/>
                  <a:pt x="923591" y="47296"/>
                  <a:pt x="924265" y="47009"/>
                </a:cubicBezTo>
                <a:cubicBezTo>
                  <a:pt x="924434" y="46942"/>
                  <a:pt x="924501" y="46740"/>
                  <a:pt x="924636" y="46689"/>
                </a:cubicBezTo>
                <a:cubicBezTo>
                  <a:pt x="925310" y="46403"/>
                  <a:pt x="925765" y="46335"/>
                  <a:pt x="926507" y="46554"/>
                </a:cubicBezTo>
                <a:cubicBezTo>
                  <a:pt x="927231" y="46790"/>
                  <a:pt x="928107" y="46773"/>
                  <a:pt x="928849" y="47043"/>
                </a:cubicBezTo>
                <a:cubicBezTo>
                  <a:pt x="929236" y="47178"/>
                  <a:pt x="929455" y="47431"/>
                  <a:pt x="929944" y="47447"/>
                </a:cubicBezTo>
                <a:cubicBezTo>
                  <a:pt x="930348" y="47464"/>
                  <a:pt x="930685" y="47245"/>
                  <a:pt x="931073" y="47195"/>
                </a:cubicBezTo>
                <a:cubicBezTo>
                  <a:pt x="931022" y="47094"/>
                  <a:pt x="930972" y="46993"/>
                  <a:pt x="930938" y="46908"/>
                </a:cubicBezTo>
                <a:cubicBezTo>
                  <a:pt x="930247" y="46858"/>
                  <a:pt x="929590" y="46639"/>
                  <a:pt x="929000" y="46302"/>
                </a:cubicBezTo>
                <a:cubicBezTo>
                  <a:pt x="928107" y="45779"/>
                  <a:pt x="927534" y="45661"/>
                  <a:pt x="926405" y="45661"/>
                </a:cubicBezTo>
                <a:cubicBezTo>
                  <a:pt x="925344" y="45661"/>
                  <a:pt x="924249" y="46015"/>
                  <a:pt x="923389" y="45628"/>
                </a:cubicBezTo>
                <a:cubicBezTo>
                  <a:pt x="922614" y="45257"/>
                  <a:pt x="921755" y="44701"/>
                  <a:pt x="920895" y="44549"/>
                </a:cubicBezTo>
                <a:cubicBezTo>
                  <a:pt x="920558" y="43707"/>
                  <a:pt x="920744" y="42932"/>
                  <a:pt x="921721" y="42965"/>
                </a:cubicBezTo>
                <a:cubicBezTo>
                  <a:pt x="922328" y="42999"/>
                  <a:pt x="922850" y="43353"/>
                  <a:pt x="923440" y="43488"/>
                </a:cubicBezTo>
                <a:cubicBezTo>
                  <a:pt x="923895" y="43606"/>
                  <a:pt x="924350" y="43521"/>
                  <a:pt x="924822" y="43606"/>
                </a:cubicBezTo>
                <a:cubicBezTo>
                  <a:pt x="925445" y="43724"/>
                  <a:pt x="926186" y="44162"/>
                  <a:pt x="926877" y="43808"/>
                </a:cubicBezTo>
                <a:cubicBezTo>
                  <a:pt x="927349" y="43555"/>
                  <a:pt x="927366" y="43218"/>
                  <a:pt x="926860" y="42847"/>
                </a:cubicBezTo>
                <a:cubicBezTo>
                  <a:pt x="926389" y="42494"/>
                  <a:pt x="925765" y="42645"/>
                  <a:pt x="925243" y="42696"/>
                </a:cubicBezTo>
                <a:cubicBezTo>
                  <a:pt x="924906" y="42729"/>
                  <a:pt x="924181" y="42915"/>
                  <a:pt x="923945" y="42510"/>
                </a:cubicBezTo>
                <a:cubicBezTo>
                  <a:pt x="923760" y="42173"/>
                  <a:pt x="924232" y="41752"/>
                  <a:pt x="924586" y="41702"/>
                </a:cubicBezTo>
                <a:cubicBezTo>
                  <a:pt x="924923" y="41634"/>
                  <a:pt x="924889" y="41769"/>
                  <a:pt x="925192" y="41870"/>
                </a:cubicBezTo>
                <a:cubicBezTo>
                  <a:pt x="926102" y="42190"/>
                  <a:pt x="926068" y="42207"/>
                  <a:pt x="926945" y="41786"/>
                </a:cubicBezTo>
                <a:cubicBezTo>
                  <a:pt x="927214" y="41651"/>
                  <a:pt x="927534" y="41550"/>
                  <a:pt x="927855" y="41516"/>
                </a:cubicBezTo>
                <a:cubicBezTo>
                  <a:pt x="928866" y="41415"/>
                  <a:pt x="929641" y="41937"/>
                  <a:pt x="930635" y="41937"/>
                </a:cubicBezTo>
                <a:cubicBezTo>
                  <a:pt x="931275" y="41937"/>
                  <a:pt x="932067" y="41803"/>
                  <a:pt x="932691" y="41937"/>
                </a:cubicBezTo>
                <a:cubicBezTo>
                  <a:pt x="933584" y="42106"/>
                  <a:pt x="934477" y="42729"/>
                  <a:pt x="935370" y="42965"/>
                </a:cubicBezTo>
                <a:cubicBezTo>
                  <a:pt x="936869" y="43370"/>
                  <a:pt x="938538" y="44532"/>
                  <a:pt x="940122" y="44414"/>
                </a:cubicBezTo>
                <a:cubicBezTo>
                  <a:pt x="941470" y="44313"/>
                  <a:pt x="942868" y="43757"/>
                  <a:pt x="943947" y="44836"/>
                </a:cubicBezTo>
                <a:cubicBezTo>
                  <a:pt x="943643" y="45240"/>
                  <a:pt x="942868" y="45560"/>
                  <a:pt x="942413" y="45779"/>
                </a:cubicBezTo>
                <a:cubicBezTo>
                  <a:pt x="942683" y="46588"/>
                  <a:pt x="943829" y="46757"/>
                  <a:pt x="943997" y="47650"/>
                </a:cubicBezTo>
                <a:cubicBezTo>
                  <a:pt x="944132" y="48341"/>
                  <a:pt x="943525" y="48880"/>
                  <a:pt x="943576" y="49537"/>
                </a:cubicBezTo>
                <a:cubicBezTo>
                  <a:pt x="943610" y="50127"/>
                  <a:pt x="944536" y="51003"/>
                  <a:pt x="945177" y="50834"/>
                </a:cubicBezTo>
                <a:cubicBezTo>
                  <a:pt x="946356" y="50497"/>
                  <a:pt x="944924" y="49149"/>
                  <a:pt x="944890" y="48492"/>
                </a:cubicBezTo>
                <a:cubicBezTo>
                  <a:pt x="944840" y="47330"/>
                  <a:pt x="945750" y="47279"/>
                  <a:pt x="946120" y="48324"/>
                </a:cubicBezTo>
                <a:cubicBezTo>
                  <a:pt x="946356" y="48964"/>
                  <a:pt x="946693" y="48880"/>
                  <a:pt x="947064" y="49402"/>
                </a:cubicBezTo>
                <a:cubicBezTo>
                  <a:pt x="947418" y="49908"/>
                  <a:pt x="946996" y="50649"/>
                  <a:pt x="946963" y="51188"/>
                </a:cubicBezTo>
                <a:cubicBezTo>
                  <a:pt x="947519" y="51475"/>
                  <a:pt x="948412" y="51677"/>
                  <a:pt x="948901" y="51171"/>
                </a:cubicBezTo>
                <a:cubicBezTo>
                  <a:pt x="948934" y="51138"/>
                  <a:pt x="948968" y="51087"/>
                  <a:pt x="949002" y="51037"/>
                </a:cubicBezTo>
                <a:cubicBezTo>
                  <a:pt x="949288" y="50615"/>
                  <a:pt x="949069" y="50127"/>
                  <a:pt x="948985" y="49672"/>
                </a:cubicBezTo>
                <a:cubicBezTo>
                  <a:pt x="948934" y="49368"/>
                  <a:pt x="949019" y="48846"/>
                  <a:pt x="948884" y="48593"/>
                </a:cubicBezTo>
                <a:cubicBezTo>
                  <a:pt x="948648" y="48121"/>
                  <a:pt x="948092" y="48037"/>
                  <a:pt x="947671" y="47818"/>
                </a:cubicBezTo>
                <a:cubicBezTo>
                  <a:pt x="947098" y="47515"/>
                  <a:pt x="946659" y="46959"/>
                  <a:pt x="946356" y="46319"/>
                </a:cubicBezTo>
                <a:cubicBezTo>
                  <a:pt x="946120" y="45847"/>
                  <a:pt x="946255" y="45543"/>
                  <a:pt x="946137" y="45055"/>
                </a:cubicBezTo>
                <a:cubicBezTo>
                  <a:pt x="945766" y="43555"/>
                  <a:pt x="942885" y="43050"/>
                  <a:pt x="941739" y="42881"/>
                </a:cubicBezTo>
                <a:cubicBezTo>
                  <a:pt x="940256" y="42645"/>
                  <a:pt x="939229" y="42392"/>
                  <a:pt x="937830" y="41752"/>
                </a:cubicBezTo>
                <a:cubicBezTo>
                  <a:pt x="937122" y="41432"/>
                  <a:pt x="936313" y="41145"/>
                  <a:pt x="935656" y="40691"/>
                </a:cubicBezTo>
                <a:cubicBezTo>
                  <a:pt x="935235" y="40404"/>
                  <a:pt x="934949" y="40017"/>
                  <a:pt x="934460" y="39848"/>
                </a:cubicBezTo>
                <a:cubicBezTo>
                  <a:pt x="933853" y="39612"/>
                  <a:pt x="933162" y="39899"/>
                  <a:pt x="932573" y="39730"/>
                </a:cubicBezTo>
                <a:cubicBezTo>
                  <a:pt x="931899" y="39528"/>
                  <a:pt x="931781" y="39039"/>
                  <a:pt x="931511" y="38449"/>
                </a:cubicBezTo>
                <a:cubicBezTo>
                  <a:pt x="931208" y="37809"/>
                  <a:pt x="930921" y="37556"/>
                  <a:pt x="930382" y="37085"/>
                </a:cubicBezTo>
                <a:cubicBezTo>
                  <a:pt x="930112" y="36866"/>
                  <a:pt x="929910" y="36798"/>
                  <a:pt x="929809" y="36444"/>
                </a:cubicBezTo>
                <a:cubicBezTo>
                  <a:pt x="929556" y="35568"/>
                  <a:pt x="930854" y="35551"/>
                  <a:pt x="931511" y="35585"/>
                </a:cubicBezTo>
                <a:cubicBezTo>
                  <a:pt x="932522" y="35619"/>
                  <a:pt x="933196" y="35855"/>
                  <a:pt x="934207" y="35652"/>
                </a:cubicBezTo>
                <a:cubicBezTo>
                  <a:pt x="935623" y="35383"/>
                  <a:pt x="937004" y="35197"/>
                  <a:pt x="938403" y="35433"/>
                </a:cubicBezTo>
                <a:cubicBezTo>
                  <a:pt x="939852" y="35686"/>
                  <a:pt x="941267" y="35922"/>
                  <a:pt x="942733" y="35669"/>
                </a:cubicBezTo>
                <a:cubicBezTo>
                  <a:pt x="943424" y="35551"/>
                  <a:pt x="944098" y="35282"/>
                  <a:pt x="944789" y="35164"/>
                </a:cubicBezTo>
                <a:cubicBezTo>
                  <a:pt x="945985" y="34945"/>
                  <a:pt x="947772" y="34658"/>
                  <a:pt x="949035" y="34961"/>
                </a:cubicBezTo>
                <a:cubicBezTo>
                  <a:pt x="948968" y="35821"/>
                  <a:pt x="947671" y="36411"/>
                  <a:pt x="946980" y="36697"/>
                </a:cubicBezTo>
                <a:cubicBezTo>
                  <a:pt x="947384" y="37775"/>
                  <a:pt x="948446" y="37556"/>
                  <a:pt x="949238" y="37860"/>
                </a:cubicBezTo>
                <a:cubicBezTo>
                  <a:pt x="949996" y="38129"/>
                  <a:pt x="950602" y="38921"/>
                  <a:pt x="951462" y="38129"/>
                </a:cubicBezTo>
                <a:cubicBezTo>
                  <a:pt x="950805" y="37691"/>
                  <a:pt x="949996" y="38348"/>
                  <a:pt x="949322" y="37843"/>
                </a:cubicBezTo>
                <a:cubicBezTo>
                  <a:pt x="948799" y="37472"/>
                  <a:pt x="948648" y="37118"/>
                  <a:pt x="948951" y="36697"/>
                </a:cubicBezTo>
                <a:cubicBezTo>
                  <a:pt x="949389" y="36074"/>
                  <a:pt x="950687" y="35804"/>
                  <a:pt x="951344" y="35534"/>
                </a:cubicBezTo>
                <a:cubicBezTo>
                  <a:pt x="950771" y="34658"/>
                  <a:pt x="950080" y="34709"/>
                  <a:pt x="949221" y="34422"/>
                </a:cubicBezTo>
                <a:cubicBezTo>
                  <a:pt x="948766" y="34254"/>
                  <a:pt x="948344" y="33934"/>
                  <a:pt x="947873" y="33799"/>
                </a:cubicBezTo>
                <a:cubicBezTo>
                  <a:pt x="947249" y="33630"/>
                  <a:pt x="946626" y="33765"/>
                  <a:pt x="946002" y="33580"/>
                </a:cubicBezTo>
                <a:cubicBezTo>
                  <a:pt x="945733" y="33074"/>
                  <a:pt x="946474" y="32805"/>
                  <a:pt x="946862" y="32754"/>
                </a:cubicBezTo>
                <a:cubicBezTo>
                  <a:pt x="947098" y="32737"/>
                  <a:pt x="947468" y="32872"/>
                  <a:pt x="947738" y="32872"/>
                </a:cubicBezTo>
                <a:cubicBezTo>
                  <a:pt x="948008" y="32855"/>
                  <a:pt x="948142" y="32704"/>
                  <a:pt x="948361" y="32771"/>
                </a:cubicBezTo>
                <a:cubicBezTo>
                  <a:pt x="947569" y="32468"/>
                  <a:pt x="946862" y="32501"/>
                  <a:pt x="946053" y="32417"/>
                </a:cubicBezTo>
                <a:cubicBezTo>
                  <a:pt x="945278" y="32350"/>
                  <a:pt x="944385" y="31979"/>
                  <a:pt x="943728" y="31659"/>
                </a:cubicBezTo>
                <a:cubicBezTo>
                  <a:pt x="943795" y="31238"/>
                  <a:pt x="944081" y="30884"/>
                  <a:pt x="944418" y="30614"/>
                </a:cubicBezTo>
                <a:cubicBezTo>
                  <a:pt x="945278" y="31288"/>
                  <a:pt x="946862" y="31473"/>
                  <a:pt x="947704" y="30816"/>
                </a:cubicBezTo>
                <a:cubicBezTo>
                  <a:pt x="947216" y="30462"/>
                  <a:pt x="946575" y="30698"/>
                  <a:pt x="946171" y="30429"/>
                </a:cubicBezTo>
                <a:cubicBezTo>
                  <a:pt x="945918" y="30294"/>
                  <a:pt x="945716" y="29738"/>
                  <a:pt x="945564" y="29485"/>
                </a:cubicBezTo>
                <a:cubicBezTo>
                  <a:pt x="946440" y="29333"/>
                  <a:pt x="947199" y="29755"/>
                  <a:pt x="947991" y="29687"/>
                </a:cubicBezTo>
                <a:cubicBezTo>
                  <a:pt x="949069" y="29603"/>
                  <a:pt x="950265" y="29030"/>
                  <a:pt x="951378" y="28845"/>
                </a:cubicBezTo>
                <a:cubicBezTo>
                  <a:pt x="953147" y="28508"/>
                  <a:pt x="954916" y="28070"/>
                  <a:pt x="956652" y="27699"/>
                </a:cubicBezTo>
                <a:cubicBezTo>
                  <a:pt x="957730" y="27463"/>
                  <a:pt x="958842" y="27244"/>
                  <a:pt x="959937" y="27042"/>
                </a:cubicBezTo>
                <a:cubicBezTo>
                  <a:pt x="960291" y="26974"/>
                  <a:pt x="960746" y="27076"/>
                  <a:pt x="961201" y="27143"/>
                </a:cubicBezTo>
                <a:cubicBezTo>
                  <a:pt x="961589" y="27008"/>
                  <a:pt x="961993" y="26890"/>
                  <a:pt x="962246" y="26789"/>
                </a:cubicBezTo>
                <a:cubicBezTo>
                  <a:pt x="962752" y="26587"/>
                  <a:pt x="963122" y="26553"/>
                  <a:pt x="963678" y="26587"/>
                </a:cubicBezTo>
                <a:cubicBezTo>
                  <a:pt x="963796" y="26587"/>
                  <a:pt x="964184" y="26637"/>
                  <a:pt x="964251" y="26503"/>
                </a:cubicBezTo>
                <a:cubicBezTo>
                  <a:pt x="964352" y="26250"/>
                  <a:pt x="963746" y="26098"/>
                  <a:pt x="963577" y="26064"/>
                </a:cubicBezTo>
                <a:cubicBezTo>
                  <a:pt x="963105" y="25997"/>
                  <a:pt x="962684" y="26216"/>
                  <a:pt x="962246" y="26334"/>
                </a:cubicBezTo>
                <a:cubicBezTo>
                  <a:pt x="962044" y="26385"/>
                  <a:pt x="961842" y="26536"/>
                  <a:pt x="961656" y="26553"/>
                </a:cubicBezTo>
                <a:cubicBezTo>
                  <a:pt x="961387" y="26570"/>
                  <a:pt x="961016" y="26385"/>
                  <a:pt x="960780" y="26250"/>
                </a:cubicBezTo>
                <a:cubicBezTo>
                  <a:pt x="960595" y="26149"/>
                  <a:pt x="960359" y="25930"/>
                  <a:pt x="960494" y="25626"/>
                </a:cubicBezTo>
                <a:cubicBezTo>
                  <a:pt x="960578" y="25441"/>
                  <a:pt x="960965" y="25407"/>
                  <a:pt x="961184" y="25441"/>
                </a:cubicBezTo>
                <a:cubicBezTo>
                  <a:pt x="962212" y="25593"/>
                  <a:pt x="963156" y="25660"/>
                  <a:pt x="964217" y="25610"/>
                </a:cubicBezTo>
                <a:cubicBezTo>
                  <a:pt x="964521" y="25610"/>
                  <a:pt x="964807" y="25626"/>
                  <a:pt x="965111" y="25660"/>
                </a:cubicBezTo>
                <a:cubicBezTo>
                  <a:pt x="965549" y="25727"/>
                  <a:pt x="965582" y="25626"/>
                  <a:pt x="965919" y="25458"/>
                </a:cubicBezTo>
                <a:cubicBezTo>
                  <a:pt x="966273" y="25273"/>
                  <a:pt x="966627" y="25357"/>
                  <a:pt x="967015" y="25424"/>
                </a:cubicBezTo>
                <a:cubicBezTo>
                  <a:pt x="967116" y="25441"/>
                  <a:pt x="967251" y="25525"/>
                  <a:pt x="967318" y="25424"/>
                </a:cubicBezTo>
                <a:cubicBezTo>
                  <a:pt x="967453" y="25256"/>
                  <a:pt x="967048" y="24969"/>
                  <a:pt x="966914" y="24952"/>
                </a:cubicBezTo>
                <a:cubicBezTo>
                  <a:pt x="967048" y="24649"/>
                  <a:pt x="967267" y="24632"/>
                  <a:pt x="967520" y="24700"/>
                </a:cubicBezTo>
                <a:cubicBezTo>
                  <a:pt x="967891" y="24784"/>
                  <a:pt x="968194" y="24885"/>
                  <a:pt x="968599" y="24902"/>
                </a:cubicBezTo>
                <a:cubicBezTo>
                  <a:pt x="969205" y="24902"/>
                  <a:pt x="969727" y="24464"/>
                  <a:pt x="970300" y="24632"/>
                </a:cubicBezTo>
                <a:cubicBezTo>
                  <a:pt x="970722" y="24750"/>
                  <a:pt x="971598" y="24952"/>
                  <a:pt x="970907" y="25407"/>
                </a:cubicBezTo>
                <a:cubicBezTo>
                  <a:pt x="970755" y="25525"/>
                  <a:pt x="970435" y="25508"/>
                  <a:pt x="970317" y="25643"/>
                </a:cubicBezTo>
                <a:cubicBezTo>
                  <a:pt x="970182" y="25812"/>
                  <a:pt x="970368" y="26064"/>
                  <a:pt x="970048" y="26132"/>
                </a:cubicBezTo>
                <a:cubicBezTo>
                  <a:pt x="970064" y="26385"/>
                  <a:pt x="969947" y="26553"/>
                  <a:pt x="969913" y="26772"/>
                </a:cubicBezTo>
                <a:cubicBezTo>
                  <a:pt x="970806" y="26941"/>
                  <a:pt x="970570" y="25963"/>
                  <a:pt x="971160" y="25761"/>
                </a:cubicBezTo>
                <a:cubicBezTo>
                  <a:pt x="971412" y="25677"/>
                  <a:pt x="971514" y="25829"/>
                  <a:pt x="971615" y="25980"/>
                </a:cubicBezTo>
                <a:cubicBezTo>
                  <a:pt x="971699" y="26081"/>
                  <a:pt x="971665" y="26182"/>
                  <a:pt x="971766" y="26267"/>
                </a:cubicBezTo>
                <a:cubicBezTo>
                  <a:pt x="971918" y="26402"/>
                  <a:pt x="972171" y="26317"/>
                  <a:pt x="972322" y="26402"/>
                </a:cubicBezTo>
                <a:cubicBezTo>
                  <a:pt x="972424" y="26452"/>
                  <a:pt x="972457" y="26604"/>
                  <a:pt x="972542" y="26654"/>
                </a:cubicBezTo>
                <a:cubicBezTo>
                  <a:pt x="972811" y="26806"/>
                  <a:pt x="973165" y="26671"/>
                  <a:pt x="973418" y="26553"/>
                </a:cubicBezTo>
                <a:cubicBezTo>
                  <a:pt x="973906" y="26351"/>
                  <a:pt x="974159" y="26182"/>
                  <a:pt x="974732" y="26199"/>
                </a:cubicBezTo>
                <a:cubicBezTo>
                  <a:pt x="975288" y="26216"/>
                  <a:pt x="975827" y="26705"/>
                  <a:pt x="976282" y="26132"/>
                </a:cubicBezTo>
                <a:cubicBezTo>
                  <a:pt x="976501" y="25845"/>
                  <a:pt x="976417" y="25610"/>
                  <a:pt x="976805" y="25458"/>
                </a:cubicBezTo>
                <a:cubicBezTo>
                  <a:pt x="977344" y="25222"/>
                  <a:pt x="978035" y="25357"/>
                  <a:pt x="978591" y="25306"/>
                </a:cubicBezTo>
                <a:cubicBezTo>
                  <a:pt x="979029" y="25273"/>
                  <a:pt x="979652" y="25070"/>
                  <a:pt x="980090" y="25155"/>
                </a:cubicBezTo>
                <a:cubicBezTo>
                  <a:pt x="980478" y="25239"/>
                  <a:pt x="980731" y="25694"/>
                  <a:pt x="981017" y="25930"/>
                </a:cubicBezTo>
                <a:cubicBezTo>
                  <a:pt x="981219" y="26098"/>
                  <a:pt x="981708" y="26216"/>
                  <a:pt x="981843" y="26418"/>
                </a:cubicBezTo>
                <a:cubicBezTo>
                  <a:pt x="981910" y="26519"/>
                  <a:pt x="981910" y="26654"/>
                  <a:pt x="981877" y="26806"/>
                </a:cubicBezTo>
                <a:cubicBezTo>
                  <a:pt x="982011" y="26806"/>
                  <a:pt x="982129" y="26823"/>
                  <a:pt x="982264" y="26856"/>
                </a:cubicBezTo>
                <a:cubicBezTo>
                  <a:pt x="982315" y="26637"/>
                  <a:pt x="982281" y="26368"/>
                  <a:pt x="982197" y="26182"/>
                </a:cubicBezTo>
                <a:cubicBezTo>
                  <a:pt x="981978" y="25694"/>
                  <a:pt x="981590" y="25896"/>
                  <a:pt x="981253" y="25694"/>
                </a:cubicBezTo>
                <a:cubicBezTo>
                  <a:pt x="981101" y="25610"/>
                  <a:pt x="981186" y="25610"/>
                  <a:pt x="981068" y="25475"/>
                </a:cubicBezTo>
                <a:cubicBezTo>
                  <a:pt x="980916" y="25323"/>
                  <a:pt x="980967" y="25188"/>
                  <a:pt x="980764" y="25003"/>
                </a:cubicBezTo>
                <a:cubicBezTo>
                  <a:pt x="980596" y="24868"/>
                  <a:pt x="980360" y="24767"/>
                  <a:pt x="980158" y="24716"/>
                </a:cubicBezTo>
                <a:cubicBezTo>
                  <a:pt x="979501" y="24599"/>
                  <a:pt x="978877" y="24733"/>
                  <a:pt x="978220" y="24531"/>
                </a:cubicBezTo>
                <a:cubicBezTo>
                  <a:pt x="977816" y="24430"/>
                  <a:pt x="976535" y="24194"/>
                  <a:pt x="977125" y="23604"/>
                </a:cubicBezTo>
                <a:cubicBezTo>
                  <a:pt x="977428" y="23267"/>
                  <a:pt x="978102" y="23301"/>
                  <a:pt x="978523" y="23368"/>
                </a:cubicBezTo>
                <a:cubicBezTo>
                  <a:pt x="979400" y="23520"/>
                  <a:pt x="980107" y="23857"/>
                  <a:pt x="981017" y="23857"/>
                </a:cubicBezTo>
                <a:cubicBezTo>
                  <a:pt x="981708" y="23857"/>
                  <a:pt x="982433" y="23891"/>
                  <a:pt x="983073" y="23908"/>
                </a:cubicBezTo>
                <a:cubicBezTo>
                  <a:pt x="982871" y="23520"/>
                  <a:pt x="982483" y="23554"/>
                  <a:pt x="982264" y="23267"/>
                </a:cubicBezTo>
                <a:cubicBezTo>
                  <a:pt x="982197" y="23183"/>
                  <a:pt x="982197" y="23031"/>
                  <a:pt x="982129" y="22930"/>
                </a:cubicBezTo>
                <a:cubicBezTo>
                  <a:pt x="982028" y="22779"/>
                  <a:pt x="981860" y="22728"/>
                  <a:pt x="981759" y="22593"/>
                </a:cubicBezTo>
                <a:cubicBezTo>
                  <a:pt x="980950" y="21448"/>
                  <a:pt x="982820" y="21077"/>
                  <a:pt x="983612" y="20571"/>
                </a:cubicBezTo>
                <a:cubicBezTo>
                  <a:pt x="983612" y="20015"/>
                  <a:pt x="983696" y="19830"/>
                  <a:pt x="984404" y="19661"/>
                </a:cubicBezTo>
                <a:cubicBezTo>
                  <a:pt x="984707" y="19594"/>
                  <a:pt x="985061" y="19425"/>
                  <a:pt x="985398" y="19425"/>
                </a:cubicBezTo>
                <a:cubicBezTo>
                  <a:pt x="985718" y="19425"/>
                  <a:pt x="985971" y="19594"/>
                  <a:pt x="986308" y="19611"/>
                </a:cubicBezTo>
                <a:cubicBezTo>
                  <a:pt x="986696" y="19628"/>
                  <a:pt x="986847" y="19442"/>
                  <a:pt x="987168" y="19291"/>
                </a:cubicBezTo>
                <a:cubicBezTo>
                  <a:pt x="987622" y="19055"/>
                  <a:pt x="988061" y="19072"/>
                  <a:pt x="988566" y="19156"/>
                </a:cubicBezTo>
                <a:close/>
                <a:moveTo>
                  <a:pt x="387585" y="19072"/>
                </a:moveTo>
                <a:lnTo>
                  <a:pt x="387602" y="19072"/>
                </a:lnTo>
                <a:cubicBezTo>
                  <a:pt x="388158" y="18988"/>
                  <a:pt x="391849" y="18752"/>
                  <a:pt x="391613" y="19847"/>
                </a:cubicBezTo>
                <a:cubicBezTo>
                  <a:pt x="390804" y="20032"/>
                  <a:pt x="389928" y="19830"/>
                  <a:pt x="389136" y="20032"/>
                </a:cubicBezTo>
                <a:cubicBezTo>
                  <a:pt x="388816" y="20100"/>
                  <a:pt x="388580" y="20319"/>
                  <a:pt x="388276" y="20403"/>
                </a:cubicBezTo>
                <a:cubicBezTo>
                  <a:pt x="387855" y="20521"/>
                  <a:pt x="387316" y="20453"/>
                  <a:pt x="386861" y="20453"/>
                </a:cubicBezTo>
                <a:cubicBezTo>
                  <a:pt x="385513" y="20453"/>
                  <a:pt x="383710" y="20689"/>
                  <a:pt x="382463" y="20302"/>
                </a:cubicBezTo>
                <a:cubicBezTo>
                  <a:pt x="382480" y="20234"/>
                  <a:pt x="382446" y="20218"/>
                  <a:pt x="382480" y="20150"/>
                </a:cubicBezTo>
                <a:cubicBezTo>
                  <a:pt x="383423" y="20133"/>
                  <a:pt x="384384" y="19560"/>
                  <a:pt x="385311" y="19375"/>
                </a:cubicBezTo>
                <a:cubicBezTo>
                  <a:pt x="386052" y="19223"/>
                  <a:pt x="386810" y="19207"/>
                  <a:pt x="387585" y="19072"/>
                </a:cubicBezTo>
                <a:close/>
                <a:moveTo>
                  <a:pt x="353885" y="18937"/>
                </a:moveTo>
                <a:cubicBezTo>
                  <a:pt x="353918" y="18937"/>
                  <a:pt x="354255" y="18937"/>
                  <a:pt x="354643" y="19072"/>
                </a:cubicBezTo>
                <a:cubicBezTo>
                  <a:pt x="355047" y="19207"/>
                  <a:pt x="355081" y="19392"/>
                  <a:pt x="355368" y="19645"/>
                </a:cubicBezTo>
                <a:cubicBezTo>
                  <a:pt x="355283" y="19780"/>
                  <a:pt x="355233" y="19948"/>
                  <a:pt x="355233" y="20117"/>
                </a:cubicBezTo>
                <a:cubicBezTo>
                  <a:pt x="355553" y="20201"/>
                  <a:pt x="355957" y="20218"/>
                  <a:pt x="355974" y="20622"/>
                </a:cubicBezTo>
                <a:cubicBezTo>
                  <a:pt x="355991" y="20875"/>
                  <a:pt x="355822" y="21043"/>
                  <a:pt x="355637" y="21195"/>
                </a:cubicBezTo>
                <a:cubicBezTo>
                  <a:pt x="354980" y="21684"/>
                  <a:pt x="353969" y="21835"/>
                  <a:pt x="353160" y="21852"/>
                </a:cubicBezTo>
                <a:lnTo>
                  <a:pt x="353143" y="21835"/>
                </a:lnTo>
                <a:cubicBezTo>
                  <a:pt x="352857" y="21852"/>
                  <a:pt x="352284" y="21886"/>
                  <a:pt x="352183" y="21599"/>
                </a:cubicBezTo>
                <a:cubicBezTo>
                  <a:pt x="352099" y="21347"/>
                  <a:pt x="352334" y="21178"/>
                  <a:pt x="352436" y="21010"/>
                </a:cubicBezTo>
                <a:cubicBezTo>
                  <a:pt x="352554" y="20841"/>
                  <a:pt x="352688" y="20656"/>
                  <a:pt x="352739" y="20454"/>
                </a:cubicBezTo>
                <a:cubicBezTo>
                  <a:pt x="352773" y="20268"/>
                  <a:pt x="352688" y="20032"/>
                  <a:pt x="352773" y="19864"/>
                </a:cubicBezTo>
                <a:cubicBezTo>
                  <a:pt x="352891" y="19662"/>
                  <a:pt x="353211" y="19527"/>
                  <a:pt x="353396" y="19358"/>
                </a:cubicBezTo>
                <a:cubicBezTo>
                  <a:pt x="353565" y="19207"/>
                  <a:pt x="353666" y="18937"/>
                  <a:pt x="353885" y="18937"/>
                </a:cubicBezTo>
                <a:close/>
                <a:moveTo>
                  <a:pt x="973108" y="18482"/>
                </a:moveTo>
                <a:lnTo>
                  <a:pt x="973115" y="18483"/>
                </a:lnTo>
                <a:lnTo>
                  <a:pt x="973098" y="18483"/>
                </a:lnTo>
                <a:close/>
                <a:moveTo>
                  <a:pt x="334575" y="18280"/>
                </a:moveTo>
                <a:cubicBezTo>
                  <a:pt x="334103" y="18415"/>
                  <a:pt x="333783" y="18347"/>
                  <a:pt x="333396" y="18482"/>
                </a:cubicBezTo>
                <a:cubicBezTo>
                  <a:pt x="333295" y="18482"/>
                  <a:pt x="333210" y="18482"/>
                  <a:pt x="333126" y="18482"/>
                </a:cubicBezTo>
                <a:close/>
                <a:moveTo>
                  <a:pt x="343927" y="17741"/>
                </a:moveTo>
                <a:cubicBezTo>
                  <a:pt x="344180" y="18381"/>
                  <a:pt x="343961" y="18567"/>
                  <a:pt x="343371" y="18600"/>
                </a:cubicBezTo>
                <a:cubicBezTo>
                  <a:pt x="342916" y="18617"/>
                  <a:pt x="342512" y="18701"/>
                  <a:pt x="342073" y="18769"/>
                </a:cubicBezTo>
                <a:cubicBezTo>
                  <a:pt x="341517" y="18853"/>
                  <a:pt x="340321" y="19005"/>
                  <a:pt x="339495" y="18887"/>
                </a:cubicBezTo>
                <a:cubicBezTo>
                  <a:pt x="340068" y="19055"/>
                  <a:pt x="340810" y="19342"/>
                  <a:pt x="340742" y="19763"/>
                </a:cubicBezTo>
                <a:cubicBezTo>
                  <a:pt x="340540" y="21044"/>
                  <a:pt x="337187" y="20841"/>
                  <a:pt x="336311" y="20875"/>
                </a:cubicBezTo>
                <a:cubicBezTo>
                  <a:pt x="334980" y="20926"/>
                  <a:pt x="333631" y="20993"/>
                  <a:pt x="332300" y="20926"/>
                </a:cubicBezTo>
                <a:lnTo>
                  <a:pt x="330961" y="20607"/>
                </a:lnTo>
                <a:lnTo>
                  <a:pt x="331829" y="19156"/>
                </a:lnTo>
                <a:cubicBezTo>
                  <a:pt x="332233" y="18954"/>
                  <a:pt x="332688" y="18887"/>
                  <a:pt x="333092" y="18634"/>
                </a:cubicBezTo>
                <a:cubicBezTo>
                  <a:pt x="333193" y="18583"/>
                  <a:pt x="333278" y="18550"/>
                  <a:pt x="333379" y="18516"/>
                </a:cubicBezTo>
                <a:cubicBezTo>
                  <a:pt x="334137" y="18516"/>
                  <a:pt x="334946" y="18297"/>
                  <a:pt x="335687" y="18246"/>
                </a:cubicBezTo>
                <a:cubicBezTo>
                  <a:pt x="336850" y="18162"/>
                  <a:pt x="337962" y="18044"/>
                  <a:pt x="339108" y="17893"/>
                </a:cubicBezTo>
                <a:cubicBezTo>
                  <a:pt x="340658" y="17690"/>
                  <a:pt x="342394" y="17488"/>
                  <a:pt x="343927" y="17741"/>
                </a:cubicBezTo>
                <a:close/>
                <a:moveTo>
                  <a:pt x="329772" y="17505"/>
                </a:moveTo>
                <a:cubicBezTo>
                  <a:pt x="330379" y="17420"/>
                  <a:pt x="330379" y="18162"/>
                  <a:pt x="330901" y="18212"/>
                </a:cubicBezTo>
                <a:cubicBezTo>
                  <a:pt x="331187" y="19021"/>
                  <a:pt x="329385" y="19375"/>
                  <a:pt x="328828" y="19409"/>
                </a:cubicBezTo>
                <a:cubicBezTo>
                  <a:pt x="328272" y="19442"/>
                  <a:pt x="327177" y="19240"/>
                  <a:pt x="327531" y="18617"/>
                </a:cubicBezTo>
                <a:cubicBezTo>
                  <a:pt x="327834" y="18297"/>
                  <a:pt x="328373" y="18162"/>
                  <a:pt x="328761" y="17993"/>
                </a:cubicBezTo>
                <a:cubicBezTo>
                  <a:pt x="329081" y="17859"/>
                  <a:pt x="329418" y="17555"/>
                  <a:pt x="329772" y="17505"/>
                </a:cubicBezTo>
                <a:close/>
                <a:moveTo>
                  <a:pt x="739217" y="16225"/>
                </a:moveTo>
                <a:cubicBezTo>
                  <a:pt x="739402" y="16393"/>
                  <a:pt x="739402" y="16629"/>
                  <a:pt x="740042" y="16865"/>
                </a:cubicBezTo>
                <a:cubicBezTo>
                  <a:pt x="740632" y="17101"/>
                  <a:pt x="741222" y="17337"/>
                  <a:pt x="741879" y="17337"/>
                </a:cubicBezTo>
                <a:cubicBezTo>
                  <a:pt x="742351" y="17354"/>
                  <a:pt x="742856" y="17185"/>
                  <a:pt x="743328" y="17286"/>
                </a:cubicBezTo>
                <a:cubicBezTo>
                  <a:pt x="743951" y="17421"/>
                  <a:pt x="743884" y="17455"/>
                  <a:pt x="743901" y="18095"/>
                </a:cubicBezTo>
                <a:cubicBezTo>
                  <a:pt x="744912" y="18415"/>
                  <a:pt x="745906" y="18196"/>
                  <a:pt x="746968" y="18449"/>
                </a:cubicBezTo>
                <a:cubicBezTo>
                  <a:pt x="747271" y="18516"/>
                  <a:pt x="749007" y="18803"/>
                  <a:pt x="748771" y="19376"/>
                </a:cubicBezTo>
                <a:lnTo>
                  <a:pt x="748787" y="19393"/>
                </a:lnTo>
                <a:cubicBezTo>
                  <a:pt x="748568" y="19915"/>
                  <a:pt x="747541" y="19258"/>
                  <a:pt x="747086" y="19426"/>
                </a:cubicBezTo>
                <a:cubicBezTo>
                  <a:pt x="746580" y="19612"/>
                  <a:pt x="746075" y="20319"/>
                  <a:pt x="745485" y="20521"/>
                </a:cubicBezTo>
                <a:cubicBezTo>
                  <a:pt x="745030" y="20690"/>
                  <a:pt x="744541" y="20572"/>
                  <a:pt x="744086" y="20656"/>
                </a:cubicBezTo>
                <a:cubicBezTo>
                  <a:pt x="743058" y="20875"/>
                  <a:pt x="742368" y="21937"/>
                  <a:pt x="741239" y="21313"/>
                </a:cubicBezTo>
                <a:cubicBezTo>
                  <a:pt x="741576" y="21061"/>
                  <a:pt x="742300" y="20774"/>
                  <a:pt x="742165" y="20269"/>
                </a:cubicBezTo>
                <a:cubicBezTo>
                  <a:pt x="741491" y="19982"/>
                  <a:pt x="740632" y="20050"/>
                  <a:pt x="739975" y="20302"/>
                </a:cubicBezTo>
                <a:cubicBezTo>
                  <a:pt x="739570" y="20454"/>
                  <a:pt x="739335" y="20623"/>
                  <a:pt x="738896" y="20623"/>
                </a:cubicBezTo>
                <a:cubicBezTo>
                  <a:pt x="738576" y="20606"/>
                  <a:pt x="738256" y="20370"/>
                  <a:pt x="737953" y="20370"/>
                </a:cubicBezTo>
                <a:cubicBezTo>
                  <a:pt x="737110" y="20370"/>
                  <a:pt x="735762" y="21347"/>
                  <a:pt x="736318" y="19847"/>
                </a:cubicBezTo>
                <a:cubicBezTo>
                  <a:pt x="736419" y="19544"/>
                  <a:pt x="736369" y="19494"/>
                  <a:pt x="736588" y="19241"/>
                </a:cubicBezTo>
                <a:cubicBezTo>
                  <a:pt x="736841" y="18954"/>
                  <a:pt x="737363" y="19022"/>
                  <a:pt x="737262" y="18516"/>
                </a:cubicBezTo>
                <a:cubicBezTo>
                  <a:pt x="736184" y="18904"/>
                  <a:pt x="736032" y="17994"/>
                  <a:pt x="735240" y="17640"/>
                </a:cubicBezTo>
                <a:cubicBezTo>
                  <a:pt x="734667" y="17387"/>
                  <a:pt x="732847" y="18061"/>
                  <a:pt x="733066" y="16764"/>
                </a:cubicBezTo>
                <a:cubicBezTo>
                  <a:pt x="733201" y="15989"/>
                  <a:pt x="734347" y="16663"/>
                  <a:pt x="734987" y="16730"/>
                </a:cubicBezTo>
                <a:cubicBezTo>
                  <a:pt x="735729" y="16798"/>
                  <a:pt x="736369" y="16696"/>
                  <a:pt x="737110" y="16579"/>
                </a:cubicBezTo>
                <a:cubicBezTo>
                  <a:pt x="737751" y="16461"/>
                  <a:pt x="738593" y="16157"/>
                  <a:pt x="739217" y="16225"/>
                </a:cubicBezTo>
                <a:close/>
                <a:moveTo>
                  <a:pt x="707336" y="15517"/>
                </a:moveTo>
                <a:lnTo>
                  <a:pt x="707353" y="15551"/>
                </a:lnTo>
                <a:lnTo>
                  <a:pt x="707332" y="15519"/>
                </a:lnTo>
                <a:close/>
                <a:moveTo>
                  <a:pt x="344786" y="15382"/>
                </a:moveTo>
                <a:cubicBezTo>
                  <a:pt x="345476" y="15382"/>
                  <a:pt x="346555" y="15163"/>
                  <a:pt x="347128" y="15601"/>
                </a:cubicBezTo>
                <a:cubicBezTo>
                  <a:pt x="347263" y="15702"/>
                  <a:pt x="347667" y="16039"/>
                  <a:pt x="347717" y="16191"/>
                </a:cubicBezTo>
                <a:cubicBezTo>
                  <a:pt x="347836" y="16578"/>
                  <a:pt x="347314" y="16932"/>
                  <a:pt x="346992" y="16999"/>
                </a:cubicBezTo>
                <a:cubicBezTo>
                  <a:pt x="345780" y="17235"/>
                  <a:pt x="344550" y="16898"/>
                  <a:pt x="343371" y="16747"/>
                </a:cubicBezTo>
                <a:cubicBezTo>
                  <a:pt x="342764" y="16662"/>
                  <a:pt x="342426" y="16696"/>
                  <a:pt x="341854" y="16932"/>
                </a:cubicBezTo>
                <a:cubicBezTo>
                  <a:pt x="341247" y="17185"/>
                  <a:pt x="340540" y="17353"/>
                  <a:pt x="339915" y="17151"/>
                </a:cubicBezTo>
                <a:cubicBezTo>
                  <a:pt x="338888" y="16848"/>
                  <a:pt x="338046" y="17084"/>
                  <a:pt x="336984" y="17117"/>
                </a:cubicBezTo>
                <a:lnTo>
                  <a:pt x="337001" y="17151"/>
                </a:lnTo>
                <a:cubicBezTo>
                  <a:pt x="336529" y="17168"/>
                  <a:pt x="335333" y="16797"/>
                  <a:pt x="336024" y="16393"/>
                </a:cubicBezTo>
                <a:cubicBezTo>
                  <a:pt x="336378" y="15938"/>
                  <a:pt x="337743" y="15870"/>
                  <a:pt x="338282" y="15769"/>
                </a:cubicBezTo>
                <a:cubicBezTo>
                  <a:pt x="339310" y="15550"/>
                  <a:pt x="340371" y="15550"/>
                  <a:pt x="341416" y="15483"/>
                </a:cubicBezTo>
                <a:cubicBezTo>
                  <a:pt x="342527" y="15415"/>
                  <a:pt x="343657" y="15382"/>
                  <a:pt x="344786" y="15382"/>
                </a:cubicBezTo>
                <a:close/>
                <a:moveTo>
                  <a:pt x="384132" y="15079"/>
                </a:moveTo>
                <a:cubicBezTo>
                  <a:pt x="384721" y="15079"/>
                  <a:pt x="385294" y="15129"/>
                  <a:pt x="385884" y="15129"/>
                </a:cubicBezTo>
                <a:cubicBezTo>
                  <a:pt x="386373" y="15129"/>
                  <a:pt x="386845" y="15298"/>
                  <a:pt x="387316" y="15298"/>
                </a:cubicBezTo>
                <a:cubicBezTo>
                  <a:pt x="387417" y="15567"/>
                  <a:pt x="387384" y="15904"/>
                  <a:pt x="387384" y="16208"/>
                </a:cubicBezTo>
                <a:cubicBezTo>
                  <a:pt x="387974" y="16292"/>
                  <a:pt x="388445" y="15989"/>
                  <a:pt x="389086" y="16107"/>
                </a:cubicBezTo>
                <a:cubicBezTo>
                  <a:pt x="389591" y="16208"/>
                  <a:pt x="390198" y="16427"/>
                  <a:pt x="390619" y="16646"/>
                </a:cubicBezTo>
                <a:cubicBezTo>
                  <a:pt x="390299" y="16899"/>
                  <a:pt x="389659" y="16781"/>
                  <a:pt x="389254" y="17033"/>
                </a:cubicBezTo>
                <a:cubicBezTo>
                  <a:pt x="389035" y="17168"/>
                  <a:pt x="388900" y="17337"/>
                  <a:pt x="388664" y="17354"/>
                </a:cubicBezTo>
                <a:cubicBezTo>
                  <a:pt x="388782" y="17876"/>
                  <a:pt x="389170" y="18196"/>
                  <a:pt x="388361" y="18331"/>
                </a:cubicBezTo>
                <a:cubicBezTo>
                  <a:pt x="387620" y="18466"/>
                  <a:pt x="386760" y="18314"/>
                  <a:pt x="386019" y="18365"/>
                </a:cubicBezTo>
                <a:cubicBezTo>
                  <a:pt x="385193" y="18415"/>
                  <a:pt x="384435" y="18702"/>
                  <a:pt x="383643" y="18853"/>
                </a:cubicBezTo>
                <a:cubicBezTo>
                  <a:pt x="382784" y="19022"/>
                  <a:pt x="381823" y="19106"/>
                  <a:pt x="380913" y="19055"/>
                </a:cubicBezTo>
                <a:cubicBezTo>
                  <a:pt x="380913" y="18836"/>
                  <a:pt x="380981" y="18617"/>
                  <a:pt x="381048" y="18432"/>
                </a:cubicBezTo>
                <a:lnTo>
                  <a:pt x="381065" y="18432"/>
                </a:lnTo>
                <a:cubicBezTo>
                  <a:pt x="380307" y="18348"/>
                  <a:pt x="380189" y="17674"/>
                  <a:pt x="380981" y="17505"/>
                </a:cubicBezTo>
                <a:cubicBezTo>
                  <a:pt x="381621" y="17370"/>
                  <a:pt x="382329" y="18044"/>
                  <a:pt x="382902" y="17657"/>
                </a:cubicBezTo>
                <a:cubicBezTo>
                  <a:pt x="382396" y="17337"/>
                  <a:pt x="381705" y="17573"/>
                  <a:pt x="381233" y="17202"/>
                </a:cubicBezTo>
                <a:cubicBezTo>
                  <a:pt x="380812" y="16882"/>
                  <a:pt x="381183" y="16393"/>
                  <a:pt x="380913" y="16258"/>
                </a:cubicBezTo>
                <a:cubicBezTo>
                  <a:pt x="381115" y="15787"/>
                  <a:pt x="381469" y="15904"/>
                  <a:pt x="381857" y="16107"/>
                </a:cubicBezTo>
                <a:cubicBezTo>
                  <a:pt x="382093" y="15011"/>
                  <a:pt x="383205" y="15079"/>
                  <a:pt x="384132" y="15079"/>
                </a:cubicBezTo>
                <a:close/>
                <a:moveTo>
                  <a:pt x="705399" y="14742"/>
                </a:moveTo>
                <a:cubicBezTo>
                  <a:pt x="705719" y="14556"/>
                  <a:pt x="706156" y="14927"/>
                  <a:pt x="706427" y="15079"/>
                </a:cubicBezTo>
                <a:cubicBezTo>
                  <a:pt x="706662" y="15214"/>
                  <a:pt x="706898" y="15146"/>
                  <a:pt x="707134" y="15230"/>
                </a:cubicBezTo>
                <a:lnTo>
                  <a:pt x="707332" y="15519"/>
                </a:lnTo>
                <a:lnTo>
                  <a:pt x="707117" y="15618"/>
                </a:lnTo>
                <a:cubicBezTo>
                  <a:pt x="707117" y="15702"/>
                  <a:pt x="707336" y="15753"/>
                  <a:pt x="707403" y="15786"/>
                </a:cubicBezTo>
                <a:cubicBezTo>
                  <a:pt x="707487" y="15820"/>
                  <a:pt x="707538" y="15803"/>
                  <a:pt x="707589" y="15888"/>
                </a:cubicBezTo>
                <a:cubicBezTo>
                  <a:pt x="707622" y="15938"/>
                  <a:pt x="707572" y="16090"/>
                  <a:pt x="707622" y="16140"/>
                </a:cubicBezTo>
                <a:cubicBezTo>
                  <a:pt x="707707" y="16208"/>
                  <a:pt x="707942" y="16140"/>
                  <a:pt x="708044" y="16140"/>
                </a:cubicBezTo>
                <a:cubicBezTo>
                  <a:pt x="708178" y="16140"/>
                  <a:pt x="708229" y="16140"/>
                  <a:pt x="708364" y="16208"/>
                </a:cubicBezTo>
                <a:cubicBezTo>
                  <a:pt x="708734" y="16427"/>
                  <a:pt x="709139" y="16730"/>
                  <a:pt x="709543" y="16865"/>
                </a:cubicBezTo>
                <a:cubicBezTo>
                  <a:pt x="709863" y="16966"/>
                  <a:pt x="709931" y="16848"/>
                  <a:pt x="709931" y="17185"/>
                </a:cubicBezTo>
                <a:cubicBezTo>
                  <a:pt x="709931" y="17269"/>
                  <a:pt x="709981" y="17471"/>
                  <a:pt x="709931" y="17539"/>
                </a:cubicBezTo>
                <a:cubicBezTo>
                  <a:pt x="709762" y="17758"/>
                  <a:pt x="709257" y="17387"/>
                  <a:pt x="709122" y="17252"/>
                </a:cubicBezTo>
                <a:cubicBezTo>
                  <a:pt x="708785" y="16932"/>
                  <a:pt x="708414" y="16797"/>
                  <a:pt x="707942" y="16730"/>
                </a:cubicBezTo>
                <a:cubicBezTo>
                  <a:pt x="707707" y="16713"/>
                  <a:pt x="707471" y="16629"/>
                  <a:pt x="707235" y="16629"/>
                </a:cubicBezTo>
                <a:cubicBezTo>
                  <a:pt x="707066" y="16629"/>
                  <a:pt x="706898" y="16764"/>
                  <a:pt x="706746" y="16730"/>
                </a:cubicBezTo>
                <a:cubicBezTo>
                  <a:pt x="706594" y="16713"/>
                  <a:pt x="706443" y="16494"/>
                  <a:pt x="706359" y="16376"/>
                </a:cubicBezTo>
                <a:cubicBezTo>
                  <a:pt x="706224" y="16208"/>
                  <a:pt x="706056" y="16039"/>
                  <a:pt x="705920" y="15871"/>
                </a:cubicBezTo>
                <a:cubicBezTo>
                  <a:pt x="705787" y="15719"/>
                  <a:pt x="705736" y="15517"/>
                  <a:pt x="705635" y="15315"/>
                </a:cubicBezTo>
                <a:cubicBezTo>
                  <a:pt x="705600" y="15129"/>
                  <a:pt x="705399" y="14927"/>
                  <a:pt x="705399" y="14742"/>
                </a:cubicBezTo>
                <a:close/>
                <a:moveTo>
                  <a:pt x="758577" y="14017"/>
                </a:moveTo>
                <a:cubicBezTo>
                  <a:pt x="759403" y="14203"/>
                  <a:pt x="760077" y="14422"/>
                  <a:pt x="760953" y="14354"/>
                </a:cubicBezTo>
                <a:cubicBezTo>
                  <a:pt x="761408" y="14321"/>
                  <a:pt x="761829" y="14102"/>
                  <a:pt x="762284" y="14152"/>
                </a:cubicBezTo>
                <a:cubicBezTo>
                  <a:pt x="762301" y="14203"/>
                  <a:pt x="762335" y="14388"/>
                  <a:pt x="762335" y="14388"/>
                </a:cubicBezTo>
                <a:cubicBezTo>
                  <a:pt x="760852" y="15450"/>
                  <a:pt x="758510" y="14877"/>
                  <a:pt x="756353" y="15129"/>
                </a:cubicBezTo>
                <a:cubicBezTo>
                  <a:pt x="756892" y="14674"/>
                  <a:pt x="757870" y="13849"/>
                  <a:pt x="758577" y="14017"/>
                </a:cubicBezTo>
                <a:close/>
                <a:moveTo>
                  <a:pt x="947553" y="12668"/>
                </a:moveTo>
                <a:lnTo>
                  <a:pt x="947607" y="12675"/>
                </a:lnTo>
                <a:lnTo>
                  <a:pt x="947485" y="12803"/>
                </a:lnTo>
                <a:cubicBezTo>
                  <a:pt x="947536" y="12719"/>
                  <a:pt x="947553" y="12685"/>
                  <a:pt x="947553" y="12668"/>
                </a:cubicBezTo>
                <a:close/>
                <a:moveTo>
                  <a:pt x="974109" y="12417"/>
                </a:moveTo>
                <a:cubicBezTo>
                  <a:pt x="974901" y="12214"/>
                  <a:pt x="975760" y="12754"/>
                  <a:pt x="976518" y="12956"/>
                </a:cubicBezTo>
                <a:cubicBezTo>
                  <a:pt x="976788" y="13023"/>
                  <a:pt x="977260" y="13023"/>
                  <a:pt x="977395" y="13276"/>
                </a:cubicBezTo>
                <a:cubicBezTo>
                  <a:pt x="977512" y="13495"/>
                  <a:pt x="977361" y="13798"/>
                  <a:pt x="977344" y="14017"/>
                </a:cubicBezTo>
                <a:cubicBezTo>
                  <a:pt x="977310" y="14321"/>
                  <a:pt x="977293" y="14169"/>
                  <a:pt x="977445" y="14439"/>
                </a:cubicBezTo>
                <a:cubicBezTo>
                  <a:pt x="977698" y="14894"/>
                  <a:pt x="977866" y="15012"/>
                  <a:pt x="978237" y="14506"/>
                </a:cubicBezTo>
                <a:cubicBezTo>
                  <a:pt x="978456" y="14220"/>
                  <a:pt x="978507" y="13950"/>
                  <a:pt x="978995" y="14001"/>
                </a:cubicBezTo>
                <a:cubicBezTo>
                  <a:pt x="979282" y="14034"/>
                  <a:pt x="979518" y="14220"/>
                  <a:pt x="979804" y="14287"/>
                </a:cubicBezTo>
                <a:cubicBezTo>
                  <a:pt x="980158" y="14354"/>
                  <a:pt x="980327" y="14304"/>
                  <a:pt x="980647" y="14152"/>
                </a:cubicBezTo>
                <a:cubicBezTo>
                  <a:pt x="981270" y="13866"/>
                  <a:pt x="981995" y="14068"/>
                  <a:pt x="982601" y="14388"/>
                </a:cubicBezTo>
                <a:cubicBezTo>
                  <a:pt x="982938" y="14573"/>
                  <a:pt x="983242" y="14877"/>
                  <a:pt x="983646" y="14944"/>
                </a:cubicBezTo>
                <a:cubicBezTo>
                  <a:pt x="984000" y="14995"/>
                  <a:pt x="984337" y="14826"/>
                  <a:pt x="984724" y="14877"/>
                </a:cubicBezTo>
                <a:cubicBezTo>
                  <a:pt x="985415" y="14961"/>
                  <a:pt x="986527" y="15349"/>
                  <a:pt x="987067" y="15837"/>
                </a:cubicBezTo>
                <a:cubicBezTo>
                  <a:pt x="987168" y="15921"/>
                  <a:pt x="987522" y="16242"/>
                  <a:pt x="987522" y="16360"/>
                </a:cubicBezTo>
                <a:cubicBezTo>
                  <a:pt x="987538" y="16629"/>
                  <a:pt x="986982" y="17000"/>
                  <a:pt x="986746" y="17050"/>
                </a:cubicBezTo>
                <a:cubicBezTo>
                  <a:pt x="986308" y="17152"/>
                  <a:pt x="985803" y="16848"/>
                  <a:pt x="985348" y="16949"/>
                </a:cubicBezTo>
                <a:cubicBezTo>
                  <a:pt x="985011" y="17034"/>
                  <a:pt x="984741" y="17236"/>
                  <a:pt x="984387" y="17303"/>
                </a:cubicBezTo>
                <a:cubicBezTo>
                  <a:pt x="983612" y="17455"/>
                  <a:pt x="982787" y="17269"/>
                  <a:pt x="982012" y="17269"/>
                </a:cubicBezTo>
                <a:cubicBezTo>
                  <a:pt x="981641" y="17269"/>
                  <a:pt x="981422" y="17455"/>
                  <a:pt x="981102" y="17556"/>
                </a:cubicBezTo>
                <a:cubicBezTo>
                  <a:pt x="980630" y="17691"/>
                  <a:pt x="980006" y="17371"/>
                  <a:pt x="979501" y="17371"/>
                </a:cubicBezTo>
                <a:cubicBezTo>
                  <a:pt x="978439" y="17354"/>
                  <a:pt x="977327" y="17455"/>
                  <a:pt x="976266" y="17539"/>
                </a:cubicBezTo>
                <a:cubicBezTo>
                  <a:pt x="975861" y="17573"/>
                  <a:pt x="975693" y="17775"/>
                  <a:pt x="975356" y="17994"/>
                </a:cubicBezTo>
                <a:cubicBezTo>
                  <a:pt x="975069" y="18179"/>
                  <a:pt x="974783" y="18230"/>
                  <a:pt x="974446" y="18297"/>
                </a:cubicBezTo>
                <a:lnTo>
                  <a:pt x="973108" y="18482"/>
                </a:lnTo>
                <a:lnTo>
                  <a:pt x="971042" y="18095"/>
                </a:lnTo>
                <a:cubicBezTo>
                  <a:pt x="971244" y="17741"/>
                  <a:pt x="971716" y="17960"/>
                  <a:pt x="972002" y="17708"/>
                </a:cubicBezTo>
                <a:cubicBezTo>
                  <a:pt x="971430" y="17371"/>
                  <a:pt x="971918" y="16831"/>
                  <a:pt x="972340" y="16680"/>
                </a:cubicBezTo>
                <a:cubicBezTo>
                  <a:pt x="972356" y="16309"/>
                  <a:pt x="971817" y="16107"/>
                  <a:pt x="971547" y="15955"/>
                </a:cubicBezTo>
                <a:cubicBezTo>
                  <a:pt x="971514" y="15652"/>
                  <a:pt x="971328" y="15332"/>
                  <a:pt x="971716" y="15197"/>
                </a:cubicBezTo>
                <a:cubicBezTo>
                  <a:pt x="972070" y="15079"/>
                  <a:pt x="972508" y="15382"/>
                  <a:pt x="972862" y="15332"/>
                </a:cubicBezTo>
                <a:cubicBezTo>
                  <a:pt x="972963" y="14708"/>
                  <a:pt x="971581" y="14826"/>
                  <a:pt x="971986" y="14051"/>
                </a:cubicBezTo>
                <a:cubicBezTo>
                  <a:pt x="972087" y="13899"/>
                  <a:pt x="972306" y="13815"/>
                  <a:pt x="972306" y="13647"/>
                </a:cubicBezTo>
                <a:cubicBezTo>
                  <a:pt x="972289" y="13428"/>
                  <a:pt x="971969" y="13377"/>
                  <a:pt x="972002" y="13091"/>
                </a:cubicBezTo>
                <a:cubicBezTo>
                  <a:pt x="972053" y="12787"/>
                  <a:pt x="972407" y="12669"/>
                  <a:pt x="972693" y="12669"/>
                </a:cubicBezTo>
                <a:cubicBezTo>
                  <a:pt x="973148" y="12653"/>
                  <a:pt x="973384" y="12990"/>
                  <a:pt x="973772" y="13158"/>
                </a:cubicBezTo>
                <a:cubicBezTo>
                  <a:pt x="973890" y="13209"/>
                  <a:pt x="974496" y="13377"/>
                  <a:pt x="974631" y="13259"/>
                </a:cubicBezTo>
                <a:cubicBezTo>
                  <a:pt x="974968" y="12973"/>
                  <a:pt x="974176" y="12619"/>
                  <a:pt x="974109" y="12417"/>
                </a:cubicBezTo>
                <a:close/>
                <a:moveTo>
                  <a:pt x="370719" y="12416"/>
                </a:moveTo>
                <a:cubicBezTo>
                  <a:pt x="371191" y="12366"/>
                  <a:pt x="371477" y="12787"/>
                  <a:pt x="371460" y="13242"/>
                </a:cubicBezTo>
                <a:cubicBezTo>
                  <a:pt x="371460" y="13596"/>
                  <a:pt x="370719" y="14455"/>
                  <a:pt x="371056" y="14590"/>
                </a:cubicBezTo>
                <a:cubicBezTo>
                  <a:pt x="371326" y="14708"/>
                  <a:pt x="371696" y="14371"/>
                  <a:pt x="371915" y="14253"/>
                </a:cubicBezTo>
                <a:cubicBezTo>
                  <a:pt x="372168" y="14118"/>
                  <a:pt x="372471" y="14051"/>
                  <a:pt x="372775" y="14034"/>
                </a:cubicBezTo>
                <a:cubicBezTo>
                  <a:pt x="373129" y="14000"/>
                  <a:pt x="373634" y="13966"/>
                  <a:pt x="373988" y="14067"/>
                </a:cubicBezTo>
                <a:cubicBezTo>
                  <a:pt x="374241" y="14135"/>
                  <a:pt x="374409" y="14270"/>
                  <a:pt x="374679" y="14303"/>
                </a:cubicBezTo>
                <a:cubicBezTo>
                  <a:pt x="374948" y="14320"/>
                  <a:pt x="375235" y="14202"/>
                  <a:pt x="375336" y="14455"/>
                </a:cubicBezTo>
                <a:cubicBezTo>
                  <a:pt x="375521" y="14893"/>
                  <a:pt x="374881" y="14876"/>
                  <a:pt x="374763" y="15129"/>
                </a:cubicBezTo>
                <a:cubicBezTo>
                  <a:pt x="375572" y="15180"/>
                  <a:pt x="376448" y="14775"/>
                  <a:pt x="377240" y="15045"/>
                </a:cubicBezTo>
                <a:cubicBezTo>
                  <a:pt x="377291" y="15399"/>
                  <a:pt x="377577" y="16123"/>
                  <a:pt x="377291" y="16359"/>
                </a:cubicBezTo>
                <a:cubicBezTo>
                  <a:pt x="376853" y="16730"/>
                  <a:pt x="376061" y="16595"/>
                  <a:pt x="375724" y="17134"/>
                </a:cubicBezTo>
                <a:cubicBezTo>
                  <a:pt x="376027" y="17421"/>
                  <a:pt x="376819" y="17269"/>
                  <a:pt x="376532" y="17909"/>
                </a:cubicBezTo>
                <a:cubicBezTo>
                  <a:pt x="376162" y="18718"/>
                  <a:pt x="374814" y="18701"/>
                  <a:pt x="374089" y="18769"/>
                </a:cubicBezTo>
                <a:cubicBezTo>
                  <a:pt x="373213" y="18836"/>
                  <a:pt x="372286" y="19392"/>
                  <a:pt x="371376" y="19106"/>
                </a:cubicBezTo>
                <a:cubicBezTo>
                  <a:pt x="370770" y="18920"/>
                  <a:pt x="370888" y="18213"/>
                  <a:pt x="371006" y="17707"/>
                </a:cubicBezTo>
                <a:cubicBezTo>
                  <a:pt x="370719" y="17555"/>
                  <a:pt x="370264" y="17690"/>
                  <a:pt x="369927" y="17657"/>
                </a:cubicBezTo>
                <a:cubicBezTo>
                  <a:pt x="369354" y="17606"/>
                  <a:pt x="368882" y="17353"/>
                  <a:pt x="368343" y="17168"/>
                </a:cubicBezTo>
                <a:cubicBezTo>
                  <a:pt x="367989" y="17033"/>
                  <a:pt x="367669" y="17151"/>
                  <a:pt x="367298" y="17185"/>
                </a:cubicBezTo>
                <a:cubicBezTo>
                  <a:pt x="366928" y="17218"/>
                  <a:pt x="366759" y="17151"/>
                  <a:pt x="366439" y="17033"/>
                </a:cubicBezTo>
                <a:cubicBezTo>
                  <a:pt x="365950" y="16848"/>
                  <a:pt x="365293" y="16932"/>
                  <a:pt x="364788" y="17033"/>
                </a:cubicBezTo>
                <a:cubicBezTo>
                  <a:pt x="364131" y="17168"/>
                  <a:pt x="363507" y="17202"/>
                  <a:pt x="362833" y="17202"/>
                </a:cubicBezTo>
                <a:lnTo>
                  <a:pt x="362783" y="17235"/>
                </a:lnTo>
                <a:cubicBezTo>
                  <a:pt x="362361" y="17235"/>
                  <a:pt x="359985" y="16713"/>
                  <a:pt x="361350" y="16005"/>
                </a:cubicBezTo>
                <a:cubicBezTo>
                  <a:pt x="362075" y="15635"/>
                  <a:pt x="363187" y="15921"/>
                  <a:pt x="363945" y="15972"/>
                </a:cubicBezTo>
                <a:cubicBezTo>
                  <a:pt x="364249" y="15988"/>
                  <a:pt x="365310" y="16191"/>
                  <a:pt x="365529" y="15921"/>
                </a:cubicBezTo>
                <a:cubicBezTo>
                  <a:pt x="365411" y="15752"/>
                  <a:pt x="365175" y="15736"/>
                  <a:pt x="365007" y="15618"/>
                </a:cubicBezTo>
                <a:cubicBezTo>
                  <a:pt x="365411" y="15517"/>
                  <a:pt x="366254" y="15870"/>
                  <a:pt x="366456" y="15382"/>
                </a:cubicBezTo>
                <a:cubicBezTo>
                  <a:pt x="366119" y="15213"/>
                  <a:pt x="365681" y="15264"/>
                  <a:pt x="365327" y="15146"/>
                </a:cubicBezTo>
                <a:cubicBezTo>
                  <a:pt x="365344" y="14792"/>
                  <a:pt x="366085" y="14859"/>
                  <a:pt x="366321" y="14725"/>
                </a:cubicBezTo>
                <a:cubicBezTo>
                  <a:pt x="366254" y="14287"/>
                  <a:pt x="364636" y="14573"/>
                  <a:pt x="364316" y="14725"/>
                </a:cubicBezTo>
                <a:cubicBezTo>
                  <a:pt x="363979" y="14876"/>
                  <a:pt x="363575" y="15129"/>
                  <a:pt x="363187" y="15095"/>
                </a:cubicBezTo>
                <a:cubicBezTo>
                  <a:pt x="363187" y="14708"/>
                  <a:pt x="363507" y="14539"/>
                  <a:pt x="363777" y="14354"/>
                </a:cubicBezTo>
                <a:cubicBezTo>
                  <a:pt x="363524" y="14253"/>
                  <a:pt x="362934" y="14287"/>
                  <a:pt x="362766" y="14084"/>
                </a:cubicBezTo>
                <a:cubicBezTo>
                  <a:pt x="362665" y="13966"/>
                  <a:pt x="362665" y="13764"/>
                  <a:pt x="362631" y="13730"/>
                </a:cubicBezTo>
                <a:cubicBezTo>
                  <a:pt x="363254" y="13309"/>
                  <a:pt x="364013" y="12736"/>
                  <a:pt x="364805" y="12703"/>
                </a:cubicBezTo>
                <a:cubicBezTo>
                  <a:pt x="365310" y="12686"/>
                  <a:pt x="365816" y="12652"/>
                  <a:pt x="366304" y="12736"/>
                </a:cubicBezTo>
                <a:cubicBezTo>
                  <a:pt x="366810" y="12821"/>
                  <a:pt x="367298" y="13073"/>
                  <a:pt x="367838" y="13107"/>
                </a:cubicBezTo>
                <a:cubicBezTo>
                  <a:pt x="368882" y="13158"/>
                  <a:pt x="369725" y="12517"/>
                  <a:pt x="370719" y="12416"/>
                </a:cubicBezTo>
                <a:close/>
                <a:moveTo>
                  <a:pt x="940240" y="10445"/>
                </a:moveTo>
                <a:cubicBezTo>
                  <a:pt x="940628" y="10445"/>
                  <a:pt x="940965" y="10512"/>
                  <a:pt x="941352" y="10512"/>
                </a:cubicBezTo>
                <a:cubicBezTo>
                  <a:pt x="942329" y="10512"/>
                  <a:pt x="943408" y="10546"/>
                  <a:pt x="944368" y="10731"/>
                </a:cubicBezTo>
                <a:cubicBezTo>
                  <a:pt x="944975" y="10849"/>
                  <a:pt x="947688" y="10529"/>
                  <a:pt x="947182" y="11692"/>
                </a:cubicBezTo>
                <a:cubicBezTo>
                  <a:pt x="946812" y="12551"/>
                  <a:pt x="944992" y="11995"/>
                  <a:pt x="944318" y="11995"/>
                </a:cubicBezTo>
                <a:cubicBezTo>
                  <a:pt x="943964" y="11995"/>
                  <a:pt x="943610" y="11928"/>
                  <a:pt x="943273" y="12012"/>
                </a:cubicBezTo>
                <a:cubicBezTo>
                  <a:pt x="942953" y="12096"/>
                  <a:pt x="942683" y="12248"/>
                  <a:pt x="942346" y="12299"/>
                </a:cubicBezTo>
                <a:cubicBezTo>
                  <a:pt x="941335" y="12450"/>
                  <a:pt x="940510" y="11810"/>
                  <a:pt x="939600" y="11490"/>
                </a:cubicBezTo>
                <a:lnTo>
                  <a:pt x="939600" y="11473"/>
                </a:lnTo>
                <a:cubicBezTo>
                  <a:pt x="939381" y="11405"/>
                  <a:pt x="939061" y="11355"/>
                  <a:pt x="938892" y="11220"/>
                </a:cubicBezTo>
                <a:cubicBezTo>
                  <a:pt x="938757" y="11119"/>
                  <a:pt x="938538" y="10799"/>
                  <a:pt x="939044" y="10951"/>
                </a:cubicBezTo>
                <a:cubicBezTo>
                  <a:pt x="939061" y="10614"/>
                  <a:pt x="939954" y="10445"/>
                  <a:pt x="940240" y="10445"/>
                </a:cubicBezTo>
                <a:close/>
                <a:moveTo>
                  <a:pt x="721927" y="10310"/>
                </a:moveTo>
                <a:cubicBezTo>
                  <a:pt x="722686" y="10411"/>
                  <a:pt x="723461" y="10445"/>
                  <a:pt x="724135" y="10681"/>
                </a:cubicBezTo>
                <a:cubicBezTo>
                  <a:pt x="724623" y="10849"/>
                  <a:pt x="726780" y="11355"/>
                  <a:pt x="727084" y="11945"/>
                </a:cubicBezTo>
                <a:cubicBezTo>
                  <a:pt x="726612" y="12113"/>
                  <a:pt x="726191" y="12383"/>
                  <a:pt x="726376" y="12939"/>
                </a:cubicBezTo>
                <a:cubicBezTo>
                  <a:pt x="727100" y="12366"/>
                  <a:pt x="728785" y="11625"/>
                  <a:pt x="729426" y="12518"/>
                </a:cubicBezTo>
                <a:cubicBezTo>
                  <a:pt x="729763" y="12989"/>
                  <a:pt x="729493" y="13478"/>
                  <a:pt x="730167" y="13680"/>
                </a:cubicBezTo>
                <a:cubicBezTo>
                  <a:pt x="730689" y="13832"/>
                  <a:pt x="731380" y="13765"/>
                  <a:pt x="731970" y="13967"/>
                </a:cubicBezTo>
                <a:cubicBezTo>
                  <a:pt x="732560" y="14169"/>
                  <a:pt x="732981" y="14472"/>
                  <a:pt x="733621" y="14253"/>
                </a:cubicBezTo>
                <a:cubicBezTo>
                  <a:pt x="734043" y="14102"/>
                  <a:pt x="734649" y="13293"/>
                  <a:pt x="735172" y="13613"/>
                </a:cubicBezTo>
                <a:cubicBezTo>
                  <a:pt x="735627" y="13899"/>
                  <a:pt x="734969" y="14607"/>
                  <a:pt x="735273" y="14944"/>
                </a:cubicBezTo>
                <a:cubicBezTo>
                  <a:pt x="735643" y="15348"/>
                  <a:pt x="736621" y="14590"/>
                  <a:pt x="736840" y="15466"/>
                </a:cubicBezTo>
                <a:cubicBezTo>
                  <a:pt x="736267" y="16039"/>
                  <a:pt x="735761" y="15803"/>
                  <a:pt x="735037" y="15702"/>
                </a:cubicBezTo>
                <a:cubicBezTo>
                  <a:pt x="734211" y="15568"/>
                  <a:pt x="733116" y="15719"/>
                  <a:pt x="732307" y="15955"/>
                </a:cubicBezTo>
                <a:cubicBezTo>
                  <a:pt x="731397" y="16225"/>
                  <a:pt x="730605" y="18735"/>
                  <a:pt x="729274" y="17691"/>
                </a:cubicBezTo>
                <a:cubicBezTo>
                  <a:pt x="728634" y="18365"/>
                  <a:pt x="729004" y="19359"/>
                  <a:pt x="728533" y="20083"/>
                </a:cubicBezTo>
                <a:cubicBezTo>
                  <a:pt x="728162" y="20673"/>
                  <a:pt x="727555" y="20538"/>
                  <a:pt x="726865" y="20538"/>
                </a:cubicBezTo>
                <a:cubicBezTo>
                  <a:pt x="726191" y="20538"/>
                  <a:pt x="725736" y="20437"/>
                  <a:pt x="725483" y="21212"/>
                </a:cubicBezTo>
                <a:cubicBezTo>
                  <a:pt x="725382" y="21566"/>
                  <a:pt x="725567" y="22341"/>
                  <a:pt x="724944" y="22038"/>
                </a:cubicBezTo>
                <a:cubicBezTo>
                  <a:pt x="724607" y="22493"/>
                  <a:pt x="725129" y="23201"/>
                  <a:pt x="724944" y="23757"/>
                </a:cubicBezTo>
                <a:cubicBezTo>
                  <a:pt x="724758" y="24363"/>
                  <a:pt x="724607" y="24363"/>
                  <a:pt x="724118" y="24296"/>
                </a:cubicBezTo>
                <a:cubicBezTo>
                  <a:pt x="723494" y="24229"/>
                  <a:pt x="722113" y="24178"/>
                  <a:pt x="721590" y="23841"/>
                </a:cubicBezTo>
                <a:cubicBezTo>
                  <a:pt x="721220" y="23588"/>
                  <a:pt x="721085" y="23100"/>
                  <a:pt x="720815" y="22779"/>
                </a:cubicBezTo>
                <a:cubicBezTo>
                  <a:pt x="720478" y="22358"/>
                  <a:pt x="720293" y="22358"/>
                  <a:pt x="719737" y="22156"/>
                </a:cubicBezTo>
                <a:cubicBezTo>
                  <a:pt x="719029" y="21886"/>
                  <a:pt x="718490" y="21516"/>
                  <a:pt x="717748" y="21364"/>
                </a:cubicBezTo>
                <a:cubicBezTo>
                  <a:pt x="716973" y="21196"/>
                  <a:pt x="715406" y="20960"/>
                  <a:pt x="715440" y="19881"/>
                </a:cubicBezTo>
                <a:cubicBezTo>
                  <a:pt x="716047" y="19864"/>
                  <a:pt x="716973" y="20319"/>
                  <a:pt x="717496" y="20100"/>
                </a:cubicBezTo>
                <a:cubicBezTo>
                  <a:pt x="717074" y="19258"/>
                  <a:pt x="719113" y="19258"/>
                  <a:pt x="719568" y="19258"/>
                </a:cubicBezTo>
                <a:cubicBezTo>
                  <a:pt x="720613" y="19275"/>
                  <a:pt x="723275" y="20252"/>
                  <a:pt x="723983" y="18988"/>
                </a:cubicBezTo>
                <a:cubicBezTo>
                  <a:pt x="723208" y="18702"/>
                  <a:pt x="722416" y="18702"/>
                  <a:pt x="721624" y="18820"/>
                </a:cubicBezTo>
                <a:cubicBezTo>
                  <a:pt x="720512" y="18988"/>
                  <a:pt x="719535" y="18499"/>
                  <a:pt x="718524" y="18887"/>
                </a:cubicBezTo>
                <a:cubicBezTo>
                  <a:pt x="717159" y="19393"/>
                  <a:pt x="715979" y="19056"/>
                  <a:pt x="714766" y="18365"/>
                </a:cubicBezTo>
                <a:cubicBezTo>
                  <a:pt x="715844" y="17438"/>
                  <a:pt x="717748" y="17691"/>
                  <a:pt x="718995" y="17809"/>
                </a:cubicBezTo>
                <a:cubicBezTo>
                  <a:pt x="720310" y="17943"/>
                  <a:pt x="721489" y="17202"/>
                  <a:pt x="722770" y="17118"/>
                </a:cubicBezTo>
                <a:cubicBezTo>
                  <a:pt x="723494" y="17067"/>
                  <a:pt x="723714" y="17067"/>
                  <a:pt x="723612" y="16309"/>
                </a:cubicBezTo>
                <a:cubicBezTo>
                  <a:pt x="723461" y="15146"/>
                  <a:pt x="722551" y="15888"/>
                  <a:pt x="721675" y="16090"/>
                </a:cubicBezTo>
                <a:cubicBezTo>
                  <a:pt x="721051" y="16242"/>
                  <a:pt x="720664" y="16073"/>
                  <a:pt x="720057" y="16039"/>
                </a:cubicBezTo>
                <a:cubicBezTo>
                  <a:pt x="718979" y="15972"/>
                  <a:pt x="719316" y="16073"/>
                  <a:pt x="718658" y="15332"/>
                </a:cubicBezTo>
                <a:cubicBezTo>
                  <a:pt x="718321" y="15483"/>
                  <a:pt x="717968" y="15770"/>
                  <a:pt x="717614" y="15551"/>
                </a:cubicBezTo>
                <a:cubicBezTo>
                  <a:pt x="717411" y="15416"/>
                  <a:pt x="717277" y="14388"/>
                  <a:pt x="717007" y="15281"/>
                </a:cubicBezTo>
                <a:cubicBezTo>
                  <a:pt x="716839" y="15803"/>
                  <a:pt x="717529" y="16073"/>
                  <a:pt x="717496" y="16494"/>
                </a:cubicBezTo>
                <a:cubicBezTo>
                  <a:pt x="717462" y="17034"/>
                  <a:pt x="717108" y="16781"/>
                  <a:pt x="716687" y="16848"/>
                </a:cubicBezTo>
                <a:cubicBezTo>
                  <a:pt x="716232" y="16916"/>
                  <a:pt x="716030" y="17185"/>
                  <a:pt x="715625" y="17320"/>
                </a:cubicBezTo>
                <a:cubicBezTo>
                  <a:pt x="714934" y="17556"/>
                  <a:pt x="714210" y="17118"/>
                  <a:pt x="713536" y="17253"/>
                </a:cubicBezTo>
                <a:cubicBezTo>
                  <a:pt x="712929" y="17371"/>
                  <a:pt x="712677" y="18179"/>
                  <a:pt x="711986" y="17842"/>
                </a:cubicBezTo>
                <a:cubicBezTo>
                  <a:pt x="711699" y="17691"/>
                  <a:pt x="711564" y="17286"/>
                  <a:pt x="711345" y="17034"/>
                </a:cubicBezTo>
                <a:cubicBezTo>
                  <a:pt x="710975" y="16612"/>
                  <a:pt x="710553" y="16275"/>
                  <a:pt x="710014" y="16140"/>
                </a:cubicBezTo>
                <a:cubicBezTo>
                  <a:pt x="709660" y="16056"/>
                  <a:pt x="709222" y="16140"/>
                  <a:pt x="708902" y="15955"/>
                </a:cubicBezTo>
                <a:cubicBezTo>
                  <a:pt x="709711" y="15365"/>
                  <a:pt x="707841" y="15247"/>
                  <a:pt x="708531" y="14557"/>
                </a:cubicBezTo>
                <a:cubicBezTo>
                  <a:pt x="708936" y="14169"/>
                  <a:pt x="709576" y="14658"/>
                  <a:pt x="709997" y="14624"/>
                </a:cubicBezTo>
                <a:cubicBezTo>
                  <a:pt x="709745" y="14051"/>
                  <a:pt x="710098" y="12905"/>
                  <a:pt x="709054" y="13107"/>
                </a:cubicBezTo>
                <a:cubicBezTo>
                  <a:pt x="708211" y="13276"/>
                  <a:pt x="708346" y="14439"/>
                  <a:pt x="707402" y="14573"/>
                </a:cubicBezTo>
                <a:cubicBezTo>
                  <a:pt x="706442" y="14708"/>
                  <a:pt x="706425" y="13899"/>
                  <a:pt x="706290" y="13242"/>
                </a:cubicBezTo>
                <a:cubicBezTo>
                  <a:pt x="706223" y="12905"/>
                  <a:pt x="706206" y="12754"/>
                  <a:pt x="706004" y="12501"/>
                </a:cubicBezTo>
                <a:lnTo>
                  <a:pt x="705970" y="12518"/>
                </a:lnTo>
                <a:cubicBezTo>
                  <a:pt x="705734" y="12197"/>
                  <a:pt x="705229" y="12130"/>
                  <a:pt x="705296" y="11641"/>
                </a:cubicBezTo>
                <a:cubicBezTo>
                  <a:pt x="705717" y="11490"/>
                  <a:pt x="706307" y="11507"/>
                  <a:pt x="706712" y="11743"/>
                </a:cubicBezTo>
                <a:cubicBezTo>
                  <a:pt x="707284" y="10664"/>
                  <a:pt x="709003" y="12012"/>
                  <a:pt x="709745" y="11827"/>
                </a:cubicBezTo>
                <a:cubicBezTo>
                  <a:pt x="709694" y="11692"/>
                  <a:pt x="709745" y="11456"/>
                  <a:pt x="709694" y="11304"/>
                </a:cubicBezTo>
                <a:cubicBezTo>
                  <a:pt x="710183" y="11237"/>
                  <a:pt x="710553" y="11473"/>
                  <a:pt x="711025" y="11507"/>
                </a:cubicBezTo>
                <a:cubicBezTo>
                  <a:pt x="711463" y="11540"/>
                  <a:pt x="711834" y="11439"/>
                  <a:pt x="712255" y="11372"/>
                </a:cubicBezTo>
                <a:cubicBezTo>
                  <a:pt x="713182" y="11237"/>
                  <a:pt x="714008" y="11237"/>
                  <a:pt x="714934" y="11304"/>
                </a:cubicBezTo>
                <a:cubicBezTo>
                  <a:pt x="714581" y="12669"/>
                  <a:pt x="712306" y="11001"/>
                  <a:pt x="711682" y="12332"/>
                </a:cubicBezTo>
                <a:cubicBezTo>
                  <a:pt x="712272" y="12349"/>
                  <a:pt x="712946" y="12248"/>
                  <a:pt x="713485" y="12518"/>
                </a:cubicBezTo>
                <a:cubicBezTo>
                  <a:pt x="713721" y="12636"/>
                  <a:pt x="713856" y="12888"/>
                  <a:pt x="714109" y="13023"/>
                </a:cubicBezTo>
                <a:cubicBezTo>
                  <a:pt x="714429" y="13192"/>
                  <a:pt x="714884" y="13310"/>
                  <a:pt x="715221" y="13107"/>
                </a:cubicBezTo>
                <a:cubicBezTo>
                  <a:pt x="715726" y="12804"/>
                  <a:pt x="715255" y="12265"/>
                  <a:pt x="715541" y="11844"/>
                </a:cubicBezTo>
                <a:cubicBezTo>
                  <a:pt x="716232" y="10833"/>
                  <a:pt x="717934" y="11658"/>
                  <a:pt x="718557" y="12248"/>
                </a:cubicBezTo>
                <a:cubicBezTo>
                  <a:pt x="719164" y="12821"/>
                  <a:pt x="719939" y="14523"/>
                  <a:pt x="720933" y="14304"/>
                </a:cubicBezTo>
                <a:cubicBezTo>
                  <a:pt x="720933" y="13798"/>
                  <a:pt x="720984" y="13310"/>
                  <a:pt x="720815" y="12838"/>
                </a:cubicBezTo>
                <a:cubicBezTo>
                  <a:pt x="720697" y="12467"/>
                  <a:pt x="720327" y="12130"/>
                  <a:pt x="720242" y="11743"/>
                </a:cubicBezTo>
                <a:cubicBezTo>
                  <a:pt x="719990" y="10445"/>
                  <a:pt x="720883" y="10175"/>
                  <a:pt x="721927" y="10310"/>
                </a:cubicBezTo>
                <a:close/>
                <a:moveTo>
                  <a:pt x="821901" y="10209"/>
                </a:moveTo>
                <a:cubicBezTo>
                  <a:pt x="822575" y="10024"/>
                  <a:pt x="823805" y="10041"/>
                  <a:pt x="823721" y="11001"/>
                </a:cubicBezTo>
                <a:cubicBezTo>
                  <a:pt x="823940" y="11018"/>
                  <a:pt x="824681" y="10967"/>
                  <a:pt x="824412" y="11422"/>
                </a:cubicBezTo>
                <a:cubicBezTo>
                  <a:pt x="824260" y="11692"/>
                  <a:pt x="823384" y="11507"/>
                  <a:pt x="823148" y="11456"/>
                </a:cubicBezTo>
                <a:cubicBezTo>
                  <a:pt x="822693" y="11372"/>
                  <a:pt x="822255" y="11220"/>
                  <a:pt x="821800" y="11170"/>
                </a:cubicBezTo>
                <a:cubicBezTo>
                  <a:pt x="821395" y="11119"/>
                  <a:pt x="820940" y="11254"/>
                  <a:pt x="820199" y="11119"/>
                </a:cubicBezTo>
                <a:cubicBezTo>
                  <a:pt x="820401" y="10934"/>
                  <a:pt x="820637" y="10563"/>
                  <a:pt x="820890" y="10411"/>
                </a:cubicBezTo>
                <a:cubicBezTo>
                  <a:pt x="821143" y="10277"/>
                  <a:pt x="821631" y="10310"/>
                  <a:pt x="821918" y="10226"/>
                </a:cubicBezTo>
                <a:close/>
                <a:moveTo>
                  <a:pt x="958725" y="10006"/>
                </a:moveTo>
                <a:cubicBezTo>
                  <a:pt x="959281" y="10343"/>
                  <a:pt x="958758" y="10764"/>
                  <a:pt x="958809" y="11270"/>
                </a:cubicBezTo>
                <a:cubicBezTo>
                  <a:pt x="959028" y="11337"/>
                  <a:pt x="959281" y="11539"/>
                  <a:pt x="959516" y="11539"/>
                </a:cubicBezTo>
                <a:cubicBezTo>
                  <a:pt x="959769" y="11539"/>
                  <a:pt x="959634" y="11624"/>
                  <a:pt x="959803" y="11388"/>
                </a:cubicBezTo>
                <a:cubicBezTo>
                  <a:pt x="959971" y="11169"/>
                  <a:pt x="959887" y="10967"/>
                  <a:pt x="960207" y="10933"/>
                </a:cubicBezTo>
                <a:cubicBezTo>
                  <a:pt x="960460" y="10916"/>
                  <a:pt x="960679" y="11219"/>
                  <a:pt x="960932" y="11118"/>
                </a:cubicBezTo>
                <a:cubicBezTo>
                  <a:pt x="961387" y="10950"/>
                  <a:pt x="960982" y="10512"/>
                  <a:pt x="960780" y="10309"/>
                </a:cubicBezTo>
                <a:cubicBezTo>
                  <a:pt x="961505" y="9787"/>
                  <a:pt x="963089" y="10512"/>
                  <a:pt x="963830" y="10781"/>
                </a:cubicBezTo>
                <a:cubicBezTo>
                  <a:pt x="964167" y="10899"/>
                  <a:pt x="964504" y="11000"/>
                  <a:pt x="964841" y="11135"/>
                </a:cubicBezTo>
                <a:cubicBezTo>
                  <a:pt x="965296" y="11320"/>
                  <a:pt x="966004" y="11405"/>
                  <a:pt x="966358" y="11725"/>
                </a:cubicBezTo>
                <a:cubicBezTo>
                  <a:pt x="966391" y="11759"/>
                  <a:pt x="966459" y="11725"/>
                  <a:pt x="966493" y="11792"/>
                </a:cubicBezTo>
                <a:cubicBezTo>
                  <a:pt x="966610" y="11994"/>
                  <a:pt x="966391" y="12230"/>
                  <a:pt x="966543" y="12433"/>
                </a:cubicBezTo>
                <a:cubicBezTo>
                  <a:pt x="966678" y="12618"/>
                  <a:pt x="967065" y="12517"/>
                  <a:pt x="967200" y="12702"/>
                </a:cubicBezTo>
                <a:cubicBezTo>
                  <a:pt x="967571" y="13191"/>
                  <a:pt x="966476" y="13258"/>
                  <a:pt x="966189" y="13191"/>
                </a:cubicBezTo>
                <a:cubicBezTo>
                  <a:pt x="966071" y="13915"/>
                  <a:pt x="968346" y="13561"/>
                  <a:pt x="968700" y="14337"/>
                </a:cubicBezTo>
                <a:cubicBezTo>
                  <a:pt x="968902" y="14758"/>
                  <a:pt x="968986" y="15011"/>
                  <a:pt x="968599" y="15129"/>
                </a:cubicBezTo>
                <a:cubicBezTo>
                  <a:pt x="968211" y="15247"/>
                  <a:pt x="967588" y="15129"/>
                  <a:pt x="967167" y="15129"/>
                </a:cubicBezTo>
                <a:cubicBezTo>
                  <a:pt x="965667" y="15129"/>
                  <a:pt x="964184" y="14977"/>
                  <a:pt x="962701" y="14960"/>
                </a:cubicBezTo>
                <a:cubicBezTo>
                  <a:pt x="961471" y="14943"/>
                  <a:pt x="960123" y="15129"/>
                  <a:pt x="958910" y="14825"/>
                </a:cubicBezTo>
                <a:cubicBezTo>
                  <a:pt x="958337" y="14674"/>
                  <a:pt x="957781" y="14404"/>
                  <a:pt x="957225" y="14168"/>
                </a:cubicBezTo>
                <a:cubicBezTo>
                  <a:pt x="956568" y="13882"/>
                  <a:pt x="955894" y="13696"/>
                  <a:pt x="955220" y="13477"/>
                </a:cubicBezTo>
                <a:cubicBezTo>
                  <a:pt x="954461" y="13224"/>
                  <a:pt x="953450" y="12938"/>
                  <a:pt x="952642" y="13107"/>
                </a:cubicBezTo>
                <a:cubicBezTo>
                  <a:pt x="952254" y="13191"/>
                  <a:pt x="951968" y="13444"/>
                  <a:pt x="951563" y="13444"/>
                </a:cubicBezTo>
                <a:cubicBezTo>
                  <a:pt x="951277" y="13460"/>
                  <a:pt x="951024" y="13393"/>
                  <a:pt x="950754" y="13326"/>
                </a:cubicBezTo>
                <a:cubicBezTo>
                  <a:pt x="950181" y="13208"/>
                  <a:pt x="949642" y="12938"/>
                  <a:pt x="949069" y="12871"/>
                </a:cubicBezTo>
                <a:lnTo>
                  <a:pt x="947607" y="12675"/>
                </a:lnTo>
                <a:lnTo>
                  <a:pt x="949120" y="11085"/>
                </a:lnTo>
                <a:cubicBezTo>
                  <a:pt x="949558" y="10731"/>
                  <a:pt x="949828" y="10781"/>
                  <a:pt x="950299" y="10731"/>
                </a:cubicBezTo>
                <a:cubicBezTo>
                  <a:pt x="950552" y="10714"/>
                  <a:pt x="950687" y="10579"/>
                  <a:pt x="950906" y="10495"/>
                </a:cubicBezTo>
                <a:cubicBezTo>
                  <a:pt x="951496" y="10259"/>
                  <a:pt x="951799" y="10714"/>
                  <a:pt x="952423" y="10731"/>
                </a:cubicBezTo>
                <a:cubicBezTo>
                  <a:pt x="952844" y="10747"/>
                  <a:pt x="952962" y="10545"/>
                  <a:pt x="953265" y="10394"/>
                </a:cubicBezTo>
                <a:cubicBezTo>
                  <a:pt x="953585" y="10242"/>
                  <a:pt x="953939" y="10309"/>
                  <a:pt x="954293" y="10360"/>
                </a:cubicBezTo>
                <a:lnTo>
                  <a:pt x="954327" y="10360"/>
                </a:lnTo>
                <a:cubicBezTo>
                  <a:pt x="955237" y="10478"/>
                  <a:pt x="956130" y="10242"/>
                  <a:pt x="957006" y="10040"/>
                </a:cubicBezTo>
                <a:cubicBezTo>
                  <a:pt x="957461" y="9939"/>
                  <a:pt x="958303" y="9753"/>
                  <a:pt x="958725" y="10006"/>
                </a:cubicBezTo>
                <a:close/>
                <a:moveTo>
                  <a:pt x="847715" y="9923"/>
                </a:moveTo>
                <a:cubicBezTo>
                  <a:pt x="848035" y="9906"/>
                  <a:pt x="848608" y="10159"/>
                  <a:pt x="848860" y="10361"/>
                </a:cubicBezTo>
                <a:cubicBezTo>
                  <a:pt x="849467" y="10883"/>
                  <a:pt x="848507" y="10951"/>
                  <a:pt x="848136" y="10951"/>
                </a:cubicBezTo>
                <a:lnTo>
                  <a:pt x="848153" y="10951"/>
                </a:lnTo>
                <a:cubicBezTo>
                  <a:pt x="847462" y="10968"/>
                  <a:pt x="846451" y="10816"/>
                  <a:pt x="845524" y="11153"/>
                </a:cubicBezTo>
                <a:cubicBezTo>
                  <a:pt x="845591" y="10580"/>
                  <a:pt x="845844" y="10445"/>
                  <a:pt x="846400" y="10310"/>
                </a:cubicBezTo>
                <a:cubicBezTo>
                  <a:pt x="846838" y="10192"/>
                  <a:pt x="847260" y="9957"/>
                  <a:pt x="847715" y="9923"/>
                </a:cubicBezTo>
                <a:close/>
                <a:moveTo>
                  <a:pt x="820316" y="9687"/>
                </a:moveTo>
                <a:lnTo>
                  <a:pt x="820299" y="9704"/>
                </a:lnTo>
                <a:cubicBezTo>
                  <a:pt x="821293" y="10175"/>
                  <a:pt x="819406" y="10563"/>
                  <a:pt x="819524" y="11085"/>
                </a:cubicBezTo>
                <a:cubicBezTo>
                  <a:pt x="819204" y="11119"/>
                  <a:pt x="818463" y="10731"/>
                  <a:pt x="818193" y="10310"/>
                </a:cubicBezTo>
                <a:cubicBezTo>
                  <a:pt x="818682" y="10024"/>
                  <a:pt x="819693" y="9383"/>
                  <a:pt x="820316" y="9687"/>
                </a:cubicBezTo>
                <a:close/>
                <a:moveTo>
                  <a:pt x="838043" y="9248"/>
                </a:moveTo>
                <a:cubicBezTo>
                  <a:pt x="838447" y="9248"/>
                  <a:pt x="838784" y="9484"/>
                  <a:pt x="839155" y="9652"/>
                </a:cubicBezTo>
                <a:cubicBezTo>
                  <a:pt x="839711" y="9888"/>
                  <a:pt x="840166" y="10175"/>
                  <a:pt x="840334" y="10815"/>
                </a:cubicBezTo>
                <a:cubicBezTo>
                  <a:pt x="838953" y="11203"/>
                  <a:pt x="837386" y="10630"/>
                  <a:pt x="836021" y="10748"/>
                </a:cubicBezTo>
                <a:cubicBezTo>
                  <a:pt x="835852" y="10613"/>
                  <a:pt x="835920" y="10461"/>
                  <a:pt x="836021" y="10326"/>
                </a:cubicBezTo>
                <a:lnTo>
                  <a:pt x="836004" y="10310"/>
                </a:lnTo>
                <a:cubicBezTo>
                  <a:pt x="836189" y="10074"/>
                  <a:pt x="836257" y="10293"/>
                  <a:pt x="836257" y="9956"/>
                </a:cubicBezTo>
                <a:cubicBezTo>
                  <a:pt x="836257" y="9787"/>
                  <a:pt x="836054" y="9652"/>
                  <a:pt x="836189" y="9484"/>
                </a:cubicBezTo>
                <a:cubicBezTo>
                  <a:pt x="836273" y="9400"/>
                  <a:pt x="836644" y="9417"/>
                  <a:pt x="836779" y="9400"/>
                </a:cubicBezTo>
                <a:cubicBezTo>
                  <a:pt x="837200" y="9332"/>
                  <a:pt x="837621" y="9248"/>
                  <a:pt x="838043" y="9248"/>
                </a:cubicBezTo>
                <a:close/>
                <a:moveTo>
                  <a:pt x="827276" y="9012"/>
                </a:moveTo>
                <a:cubicBezTo>
                  <a:pt x="827579" y="8793"/>
                  <a:pt x="828253" y="9164"/>
                  <a:pt x="828607" y="9248"/>
                </a:cubicBezTo>
                <a:cubicBezTo>
                  <a:pt x="829029" y="9366"/>
                  <a:pt x="829450" y="9383"/>
                  <a:pt x="829871" y="9518"/>
                </a:cubicBezTo>
                <a:cubicBezTo>
                  <a:pt x="829888" y="10006"/>
                  <a:pt x="830764" y="9703"/>
                  <a:pt x="830579" y="10158"/>
                </a:cubicBezTo>
                <a:cubicBezTo>
                  <a:pt x="830056" y="10259"/>
                  <a:pt x="829298" y="9973"/>
                  <a:pt x="828877" y="10259"/>
                </a:cubicBezTo>
                <a:cubicBezTo>
                  <a:pt x="828338" y="10613"/>
                  <a:pt x="828253" y="10613"/>
                  <a:pt x="827562" y="10461"/>
                </a:cubicBezTo>
                <a:lnTo>
                  <a:pt x="827562" y="10495"/>
                </a:lnTo>
                <a:cubicBezTo>
                  <a:pt x="827141" y="10394"/>
                  <a:pt x="826568" y="10360"/>
                  <a:pt x="826181" y="10158"/>
                </a:cubicBezTo>
                <a:cubicBezTo>
                  <a:pt x="825911" y="10023"/>
                  <a:pt x="825709" y="9922"/>
                  <a:pt x="825709" y="9973"/>
                </a:cubicBezTo>
                <a:cubicBezTo>
                  <a:pt x="825726" y="9501"/>
                  <a:pt x="826164" y="9450"/>
                  <a:pt x="826535" y="9450"/>
                </a:cubicBezTo>
                <a:cubicBezTo>
                  <a:pt x="827057" y="9434"/>
                  <a:pt x="826922" y="9248"/>
                  <a:pt x="827276" y="9012"/>
                </a:cubicBezTo>
                <a:close/>
                <a:moveTo>
                  <a:pt x="839155" y="8979"/>
                </a:moveTo>
                <a:lnTo>
                  <a:pt x="839172" y="8979"/>
                </a:lnTo>
                <a:cubicBezTo>
                  <a:pt x="840874" y="8979"/>
                  <a:pt x="842778" y="8760"/>
                  <a:pt x="844446" y="9080"/>
                </a:cubicBezTo>
                <a:cubicBezTo>
                  <a:pt x="844766" y="9148"/>
                  <a:pt x="845103" y="9299"/>
                  <a:pt x="845373" y="9468"/>
                </a:cubicBezTo>
                <a:cubicBezTo>
                  <a:pt x="845069" y="10277"/>
                  <a:pt x="843705" y="9737"/>
                  <a:pt x="843132" y="9822"/>
                </a:cubicBezTo>
                <a:cubicBezTo>
                  <a:pt x="843486" y="10630"/>
                  <a:pt x="842373" y="10058"/>
                  <a:pt x="842222" y="10732"/>
                </a:cubicBezTo>
                <a:cubicBezTo>
                  <a:pt x="841683" y="10833"/>
                  <a:pt x="840806" y="10293"/>
                  <a:pt x="840318" y="10041"/>
                </a:cubicBezTo>
                <a:cubicBezTo>
                  <a:pt x="839964" y="9872"/>
                  <a:pt x="839155" y="9400"/>
                  <a:pt x="839155" y="8979"/>
                </a:cubicBezTo>
                <a:close/>
                <a:moveTo>
                  <a:pt x="744002" y="8844"/>
                </a:moveTo>
                <a:cubicBezTo>
                  <a:pt x="744625" y="7967"/>
                  <a:pt x="745383" y="8709"/>
                  <a:pt x="746142" y="8945"/>
                </a:cubicBezTo>
                <a:cubicBezTo>
                  <a:pt x="746866" y="9164"/>
                  <a:pt x="747658" y="9029"/>
                  <a:pt x="748383" y="9197"/>
                </a:cubicBezTo>
                <a:cubicBezTo>
                  <a:pt x="749326" y="9400"/>
                  <a:pt x="750236" y="9939"/>
                  <a:pt x="751213" y="9905"/>
                </a:cubicBezTo>
                <a:cubicBezTo>
                  <a:pt x="751871" y="9888"/>
                  <a:pt x="752427" y="9433"/>
                  <a:pt x="753134" y="9551"/>
                </a:cubicBezTo>
                <a:cubicBezTo>
                  <a:pt x="753657" y="9636"/>
                  <a:pt x="754482" y="10276"/>
                  <a:pt x="754162" y="10899"/>
                </a:cubicBezTo>
                <a:cubicBezTo>
                  <a:pt x="753926" y="11371"/>
                  <a:pt x="752696" y="11439"/>
                  <a:pt x="752241" y="11809"/>
                </a:cubicBezTo>
                <a:cubicBezTo>
                  <a:pt x="751635" y="12332"/>
                  <a:pt x="751382" y="12972"/>
                  <a:pt x="750438" y="13056"/>
                </a:cubicBezTo>
                <a:cubicBezTo>
                  <a:pt x="749697" y="13124"/>
                  <a:pt x="748787" y="12736"/>
                  <a:pt x="748130" y="13174"/>
                </a:cubicBezTo>
                <a:cubicBezTo>
                  <a:pt x="747793" y="13393"/>
                  <a:pt x="747742" y="13663"/>
                  <a:pt x="747338" y="13798"/>
                </a:cubicBezTo>
                <a:cubicBezTo>
                  <a:pt x="747119" y="13865"/>
                  <a:pt x="746883" y="13899"/>
                  <a:pt x="746664" y="13899"/>
                </a:cubicBezTo>
                <a:cubicBezTo>
                  <a:pt x="746108" y="13932"/>
                  <a:pt x="745569" y="13932"/>
                  <a:pt x="745013" y="14000"/>
                </a:cubicBezTo>
                <a:cubicBezTo>
                  <a:pt x="743850" y="14135"/>
                  <a:pt x="742839" y="14691"/>
                  <a:pt x="741642" y="14219"/>
                </a:cubicBezTo>
                <a:cubicBezTo>
                  <a:pt x="740851" y="13916"/>
                  <a:pt x="740665" y="13427"/>
                  <a:pt x="739755" y="13376"/>
                </a:cubicBezTo>
                <a:cubicBezTo>
                  <a:pt x="738289" y="13292"/>
                  <a:pt x="736806" y="12685"/>
                  <a:pt x="735324" y="12803"/>
                </a:cubicBezTo>
                <a:cubicBezTo>
                  <a:pt x="734549" y="12871"/>
                  <a:pt x="733588" y="13612"/>
                  <a:pt x="732864" y="13258"/>
                </a:cubicBezTo>
                <a:cubicBezTo>
                  <a:pt x="732240" y="12955"/>
                  <a:pt x="732358" y="12618"/>
                  <a:pt x="732830" y="12382"/>
                </a:cubicBezTo>
                <a:cubicBezTo>
                  <a:pt x="733234" y="12163"/>
                  <a:pt x="733757" y="12332"/>
                  <a:pt x="734110" y="12129"/>
                </a:cubicBezTo>
                <a:cubicBezTo>
                  <a:pt x="734784" y="11759"/>
                  <a:pt x="734195" y="11506"/>
                  <a:pt x="733740" y="11556"/>
                </a:cubicBezTo>
                <a:cubicBezTo>
                  <a:pt x="732712" y="11641"/>
                  <a:pt x="732021" y="12146"/>
                  <a:pt x="730993" y="11792"/>
                </a:cubicBezTo>
                <a:cubicBezTo>
                  <a:pt x="730555" y="11641"/>
                  <a:pt x="730184" y="11405"/>
                  <a:pt x="729746" y="11337"/>
                </a:cubicBezTo>
                <a:cubicBezTo>
                  <a:pt x="729173" y="11270"/>
                  <a:pt x="728668" y="11287"/>
                  <a:pt x="728112" y="11135"/>
                </a:cubicBezTo>
                <a:cubicBezTo>
                  <a:pt x="728364" y="11068"/>
                  <a:pt x="728584" y="10916"/>
                  <a:pt x="728499" y="10630"/>
                </a:cubicBezTo>
                <a:lnTo>
                  <a:pt x="728482" y="10647"/>
                </a:lnTo>
                <a:cubicBezTo>
                  <a:pt x="727960" y="10663"/>
                  <a:pt x="726899" y="10377"/>
                  <a:pt x="726730" y="9871"/>
                </a:cubicBezTo>
                <a:cubicBezTo>
                  <a:pt x="727471" y="9821"/>
                  <a:pt x="728112" y="9821"/>
                  <a:pt x="728819" y="9956"/>
                </a:cubicBezTo>
                <a:cubicBezTo>
                  <a:pt x="729207" y="10040"/>
                  <a:pt x="729595" y="10023"/>
                  <a:pt x="729982" y="10074"/>
                </a:cubicBezTo>
                <a:cubicBezTo>
                  <a:pt x="730269" y="10107"/>
                  <a:pt x="730538" y="10276"/>
                  <a:pt x="730858" y="10276"/>
                </a:cubicBezTo>
                <a:cubicBezTo>
                  <a:pt x="730639" y="10091"/>
                  <a:pt x="730555" y="10141"/>
                  <a:pt x="730454" y="10141"/>
                </a:cubicBezTo>
                <a:cubicBezTo>
                  <a:pt x="730387" y="10023"/>
                  <a:pt x="730353" y="9855"/>
                  <a:pt x="730403" y="9703"/>
                </a:cubicBezTo>
                <a:cubicBezTo>
                  <a:pt x="730707" y="9669"/>
                  <a:pt x="731061" y="9871"/>
                  <a:pt x="731263" y="9568"/>
                </a:cubicBezTo>
                <a:cubicBezTo>
                  <a:pt x="731077" y="9433"/>
                  <a:pt x="730926" y="9231"/>
                  <a:pt x="730808" y="9029"/>
                </a:cubicBezTo>
                <a:cubicBezTo>
                  <a:pt x="731364" y="9012"/>
                  <a:pt x="731903" y="8995"/>
                  <a:pt x="732425" y="9130"/>
                </a:cubicBezTo>
                <a:cubicBezTo>
                  <a:pt x="733200" y="9332"/>
                  <a:pt x="733706" y="9602"/>
                  <a:pt x="734565" y="9433"/>
                </a:cubicBezTo>
                <a:cubicBezTo>
                  <a:pt x="735593" y="9231"/>
                  <a:pt x="736604" y="9282"/>
                  <a:pt x="737598" y="9602"/>
                </a:cubicBezTo>
                <a:cubicBezTo>
                  <a:pt x="738053" y="9754"/>
                  <a:pt x="739115" y="10394"/>
                  <a:pt x="739469" y="10107"/>
                </a:cubicBezTo>
                <a:cubicBezTo>
                  <a:pt x="739738" y="9871"/>
                  <a:pt x="739570" y="9551"/>
                  <a:pt x="739924" y="9349"/>
                </a:cubicBezTo>
                <a:cubicBezTo>
                  <a:pt x="740463" y="9029"/>
                  <a:pt x="741525" y="9130"/>
                  <a:pt x="742131" y="9130"/>
                </a:cubicBezTo>
                <a:cubicBezTo>
                  <a:pt x="742148" y="9400"/>
                  <a:pt x="742097" y="9686"/>
                  <a:pt x="742114" y="9956"/>
                </a:cubicBezTo>
                <a:cubicBezTo>
                  <a:pt x="743277" y="10107"/>
                  <a:pt x="743429" y="9619"/>
                  <a:pt x="744002" y="8844"/>
                </a:cubicBezTo>
                <a:close/>
                <a:moveTo>
                  <a:pt x="829954" y="8456"/>
                </a:moveTo>
                <a:cubicBezTo>
                  <a:pt x="830325" y="8254"/>
                  <a:pt x="830645" y="8490"/>
                  <a:pt x="831016" y="8608"/>
                </a:cubicBezTo>
                <a:cubicBezTo>
                  <a:pt x="831336" y="8709"/>
                  <a:pt x="831741" y="8658"/>
                  <a:pt x="831808" y="9063"/>
                </a:cubicBezTo>
                <a:cubicBezTo>
                  <a:pt x="831875" y="9501"/>
                  <a:pt x="831488" y="9450"/>
                  <a:pt x="831151" y="9383"/>
                </a:cubicBezTo>
                <a:cubicBezTo>
                  <a:pt x="830898" y="9332"/>
                  <a:pt x="830359" y="9231"/>
                  <a:pt x="830173" y="9079"/>
                </a:cubicBezTo>
                <a:cubicBezTo>
                  <a:pt x="829938" y="8844"/>
                  <a:pt x="829533" y="8675"/>
                  <a:pt x="829954" y="8456"/>
                </a:cubicBezTo>
                <a:close/>
                <a:moveTo>
                  <a:pt x="854371" y="7917"/>
                </a:moveTo>
                <a:lnTo>
                  <a:pt x="854392" y="7925"/>
                </a:lnTo>
                <a:lnTo>
                  <a:pt x="854371" y="7934"/>
                </a:lnTo>
                <a:close/>
                <a:moveTo>
                  <a:pt x="852618" y="7580"/>
                </a:moveTo>
                <a:cubicBezTo>
                  <a:pt x="852787" y="7630"/>
                  <a:pt x="853158" y="7833"/>
                  <a:pt x="853276" y="7951"/>
                </a:cubicBezTo>
                <a:cubicBezTo>
                  <a:pt x="853478" y="8153"/>
                  <a:pt x="853461" y="8456"/>
                  <a:pt x="853613" y="8675"/>
                </a:cubicBezTo>
                <a:cubicBezTo>
                  <a:pt x="853360" y="8827"/>
                  <a:pt x="853124" y="8743"/>
                  <a:pt x="852871" y="8776"/>
                </a:cubicBezTo>
                <a:cubicBezTo>
                  <a:pt x="852517" y="8827"/>
                  <a:pt x="852720" y="8945"/>
                  <a:pt x="852484" y="9096"/>
                </a:cubicBezTo>
                <a:cubicBezTo>
                  <a:pt x="852349" y="9181"/>
                  <a:pt x="852079" y="9012"/>
                  <a:pt x="851911" y="9063"/>
                </a:cubicBezTo>
                <a:cubicBezTo>
                  <a:pt x="851810" y="9096"/>
                  <a:pt x="851793" y="9164"/>
                  <a:pt x="851709" y="9214"/>
                </a:cubicBezTo>
                <a:cubicBezTo>
                  <a:pt x="851523" y="9299"/>
                  <a:pt x="851372" y="9433"/>
                  <a:pt x="851169" y="9501"/>
                </a:cubicBezTo>
                <a:cubicBezTo>
                  <a:pt x="850141" y="9855"/>
                  <a:pt x="849164" y="9484"/>
                  <a:pt x="848136" y="9366"/>
                </a:cubicBezTo>
                <a:cubicBezTo>
                  <a:pt x="847614" y="9299"/>
                  <a:pt x="847092" y="9467"/>
                  <a:pt x="846586" y="9433"/>
                </a:cubicBezTo>
                <a:cubicBezTo>
                  <a:pt x="846165" y="9417"/>
                  <a:pt x="845777" y="9046"/>
                  <a:pt x="845575" y="8844"/>
                </a:cubicBezTo>
                <a:cubicBezTo>
                  <a:pt x="845322" y="8389"/>
                  <a:pt x="845221" y="7765"/>
                  <a:pt x="845912" y="7732"/>
                </a:cubicBezTo>
                <a:cubicBezTo>
                  <a:pt x="845912" y="7293"/>
                  <a:pt x="846923" y="7647"/>
                  <a:pt x="847193" y="7698"/>
                </a:cubicBezTo>
                <a:cubicBezTo>
                  <a:pt x="847782" y="7799"/>
                  <a:pt x="848221" y="7849"/>
                  <a:pt x="848810" y="7698"/>
                </a:cubicBezTo>
                <a:cubicBezTo>
                  <a:pt x="849417" y="7546"/>
                  <a:pt x="850125" y="7630"/>
                  <a:pt x="850748" y="7630"/>
                </a:cubicBezTo>
                <a:cubicBezTo>
                  <a:pt x="851085" y="7630"/>
                  <a:pt x="851439" y="7647"/>
                  <a:pt x="851759" y="7597"/>
                </a:cubicBezTo>
                <a:cubicBezTo>
                  <a:pt x="852046" y="7580"/>
                  <a:pt x="852332" y="7496"/>
                  <a:pt x="852618" y="7580"/>
                </a:cubicBezTo>
                <a:close/>
                <a:moveTo>
                  <a:pt x="812868" y="7530"/>
                </a:moveTo>
                <a:cubicBezTo>
                  <a:pt x="813239" y="7530"/>
                  <a:pt x="814840" y="7766"/>
                  <a:pt x="814233" y="8423"/>
                </a:cubicBezTo>
                <a:cubicBezTo>
                  <a:pt x="813829" y="8861"/>
                  <a:pt x="812717" y="8373"/>
                  <a:pt x="812228" y="8356"/>
                </a:cubicBezTo>
                <a:cubicBezTo>
                  <a:pt x="811958" y="8339"/>
                  <a:pt x="811503" y="8305"/>
                  <a:pt x="811251" y="8406"/>
                </a:cubicBezTo>
                <a:cubicBezTo>
                  <a:pt x="810863" y="8575"/>
                  <a:pt x="810762" y="9047"/>
                  <a:pt x="810324" y="9181"/>
                </a:cubicBezTo>
                <a:cubicBezTo>
                  <a:pt x="809684" y="9384"/>
                  <a:pt x="809246" y="8726"/>
                  <a:pt x="808538" y="8962"/>
                </a:cubicBezTo>
                <a:lnTo>
                  <a:pt x="808521" y="8962"/>
                </a:lnTo>
                <a:cubicBezTo>
                  <a:pt x="807780" y="9215"/>
                  <a:pt x="807561" y="9451"/>
                  <a:pt x="806785" y="9080"/>
                </a:cubicBezTo>
                <a:cubicBezTo>
                  <a:pt x="806027" y="8710"/>
                  <a:pt x="805117" y="8760"/>
                  <a:pt x="803685" y="8305"/>
                </a:cubicBezTo>
                <a:cubicBezTo>
                  <a:pt x="804561" y="8440"/>
                  <a:pt x="805909" y="7934"/>
                  <a:pt x="806785" y="7699"/>
                </a:cubicBezTo>
                <a:cubicBezTo>
                  <a:pt x="807409" y="7513"/>
                  <a:pt x="807948" y="7530"/>
                  <a:pt x="808588" y="7699"/>
                </a:cubicBezTo>
                <a:cubicBezTo>
                  <a:pt x="809987" y="8036"/>
                  <a:pt x="811436" y="7530"/>
                  <a:pt x="812868" y="7530"/>
                </a:cubicBezTo>
                <a:close/>
                <a:moveTo>
                  <a:pt x="817722" y="7125"/>
                </a:moveTo>
                <a:cubicBezTo>
                  <a:pt x="818615" y="7075"/>
                  <a:pt x="819491" y="7277"/>
                  <a:pt x="820384" y="7277"/>
                </a:cubicBezTo>
                <a:cubicBezTo>
                  <a:pt x="821345" y="7294"/>
                  <a:pt x="822339" y="7058"/>
                  <a:pt x="822861" y="7900"/>
                </a:cubicBezTo>
                <a:cubicBezTo>
                  <a:pt x="823148" y="8355"/>
                  <a:pt x="823182" y="8439"/>
                  <a:pt x="822693" y="8675"/>
                </a:cubicBezTo>
                <a:cubicBezTo>
                  <a:pt x="822221" y="8894"/>
                  <a:pt x="821699" y="8928"/>
                  <a:pt x="821193" y="8945"/>
                </a:cubicBezTo>
                <a:cubicBezTo>
                  <a:pt x="820587" y="8962"/>
                  <a:pt x="820014" y="8878"/>
                  <a:pt x="819441" y="9046"/>
                </a:cubicBezTo>
                <a:cubicBezTo>
                  <a:pt x="819036" y="9164"/>
                  <a:pt x="818767" y="9400"/>
                  <a:pt x="818396" y="9585"/>
                </a:cubicBezTo>
                <a:cubicBezTo>
                  <a:pt x="817587" y="9973"/>
                  <a:pt x="816829" y="9316"/>
                  <a:pt x="816071" y="9619"/>
                </a:cubicBezTo>
                <a:cubicBezTo>
                  <a:pt x="816222" y="9838"/>
                  <a:pt x="816745" y="9855"/>
                  <a:pt x="816778" y="10124"/>
                </a:cubicBezTo>
                <a:cubicBezTo>
                  <a:pt x="816812" y="10411"/>
                  <a:pt x="816475" y="10461"/>
                  <a:pt x="816239" y="10512"/>
                </a:cubicBezTo>
                <a:cubicBezTo>
                  <a:pt x="815767" y="10596"/>
                  <a:pt x="815363" y="10327"/>
                  <a:pt x="814925" y="10377"/>
                </a:cubicBezTo>
                <a:cubicBezTo>
                  <a:pt x="814487" y="10428"/>
                  <a:pt x="814352" y="10765"/>
                  <a:pt x="813897" y="10849"/>
                </a:cubicBezTo>
                <a:cubicBezTo>
                  <a:pt x="813274" y="10950"/>
                  <a:pt x="812953" y="10495"/>
                  <a:pt x="812246" y="10681"/>
                </a:cubicBezTo>
                <a:cubicBezTo>
                  <a:pt x="812195" y="10327"/>
                  <a:pt x="812667" y="10023"/>
                  <a:pt x="812886" y="9787"/>
                </a:cubicBezTo>
                <a:cubicBezTo>
                  <a:pt x="812650" y="9771"/>
                  <a:pt x="809128" y="10714"/>
                  <a:pt x="809651" y="9838"/>
                </a:cubicBezTo>
                <a:cubicBezTo>
                  <a:pt x="810190" y="9400"/>
                  <a:pt x="811117" y="8962"/>
                  <a:pt x="811858" y="8962"/>
                </a:cubicBezTo>
                <a:lnTo>
                  <a:pt x="811824" y="8995"/>
                </a:lnTo>
                <a:cubicBezTo>
                  <a:pt x="812482" y="8995"/>
                  <a:pt x="812953" y="9282"/>
                  <a:pt x="813611" y="8995"/>
                </a:cubicBezTo>
                <a:cubicBezTo>
                  <a:pt x="814234" y="8726"/>
                  <a:pt x="814470" y="8625"/>
                  <a:pt x="815194" y="8726"/>
                </a:cubicBezTo>
                <a:cubicBezTo>
                  <a:pt x="815565" y="8776"/>
                  <a:pt x="816189" y="8776"/>
                  <a:pt x="816492" y="8557"/>
                </a:cubicBezTo>
                <a:cubicBezTo>
                  <a:pt x="816913" y="8254"/>
                  <a:pt x="816694" y="8254"/>
                  <a:pt x="816610" y="7867"/>
                </a:cubicBezTo>
                <a:cubicBezTo>
                  <a:pt x="816543" y="7563"/>
                  <a:pt x="816357" y="7614"/>
                  <a:pt x="816694" y="7327"/>
                </a:cubicBezTo>
                <a:cubicBezTo>
                  <a:pt x="816930" y="7142"/>
                  <a:pt x="817436" y="7125"/>
                  <a:pt x="817722" y="7125"/>
                </a:cubicBezTo>
                <a:close/>
                <a:moveTo>
                  <a:pt x="849821" y="6704"/>
                </a:moveTo>
                <a:cubicBezTo>
                  <a:pt x="850141" y="6637"/>
                  <a:pt x="850731" y="6418"/>
                  <a:pt x="850782" y="6957"/>
                </a:cubicBezTo>
                <a:cubicBezTo>
                  <a:pt x="850832" y="7479"/>
                  <a:pt x="850040" y="7328"/>
                  <a:pt x="849686" y="7294"/>
                </a:cubicBezTo>
                <a:lnTo>
                  <a:pt x="849669" y="7294"/>
                </a:lnTo>
                <a:cubicBezTo>
                  <a:pt x="849198" y="7243"/>
                  <a:pt x="848827" y="7294"/>
                  <a:pt x="848254" y="7429"/>
                </a:cubicBezTo>
                <a:cubicBezTo>
                  <a:pt x="847900" y="7311"/>
                  <a:pt x="847546" y="7176"/>
                  <a:pt x="847192" y="7075"/>
                </a:cubicBezTo>
                <a:cubicBezTo>
                  <a:pt x="847058" y="6485"/>
                  <a:pt x="847900" y="6755"/>
                  <a:pt x="848203" y="6805"/>
                </a:cubicBezTo>
                <a:cubicBezTo>
                  <a:pt x="848793" y="6890"/>
                  <a:pt x="849265" y="6805"/>
                  <a:pt x="849821" y="6704"/>
                </a:cubicBezTo>
                <a:close/>
                <a:moveTo>
                  <a:pt x="840975" y="6670"/>
                </a:moveTo>
                <a:cubicBezTo>
                  <a:pt x="841312" y="6552"/>
                  <a:pt x="841515" y="6704"/>
                  <a:pt x="841852" y="6805"/>
                </a:cubicBezTo>
                <a:cubicBezTo>
                  <a:pt x="842172" y="6906"/>
                  <a:pt x="842559" y="6889"/>
                  <a:pt x="842863" y="7024"/>
                </a:cubicBezTo>
                <a:lnTo>
                  <a:pt x="842846" y="7024"/>
                </a:lnTo>
                <a:cubicBezTo>
                  <a:pt x="843267" y="7209"/>
                  <a:pt x="844514" y="8304"/>
                  <a:pt x="843368" y="8186"/>
                </a:cubicBezTo>
                <a:cubicBezTo>
                  <a:pt x="842458" y="8085"/>
                  <a:pt x="841430" y="8119"/>
                  <a:pt x="840554" y="7833"/>
                </a:cubicBezTo>
                <a:cubicBezTo>
                  <a:pt x="840234" y="7732"/>
                  <a:pt x="839981" y="7529"/>
                  <a:pt x="839644" y="7496"/>
                </a:cubicBezTo>
                <a:cubicBezTo>
                  <a:pt x="839493" y="7479"/>
                  <a:pt x="839240" y="7563"/>
                  <a:pt x="839122" y="7479"/>
                </a:cubicBezTo>
                <a:cubicBezTo>
                  <a:pt x="838987" y="7378"/>
                  <a:pt x="838953" y="7175"/>
                  <a:pt x="839021" y="7159"/>
                </a:cubicBezTo>
                <a:cubicBezTo>
                  <a:pt x="839661" y="7192"/>
                  <a:pt x="840402" y="6872"/>
                  <a:pt x="840975" y="6670"/>
                </a:cubicBezTo>
                <a:close/>
                <a:moveTo>
                  <a:pt x="830949" y="6620"/>
                </a:moveTo>
                <a:cubicBezTo>
                  <a:pt x="831218" y="6620"/>
                  <a:pt x="831454" y="6671"/>
                  <a:pt x="831690" y="6738"/>
                </a:cubicBezTo>
                <a:cubicBezTo>
                  <a:pt x="833021" y="7142"/>
                  <a:pt x="834538" y="7176"/>
                  <a:pt x="835953" y="7243"/>
                </a:cubicBezTo>
                <a:cubicBezTo>
                  <a:pt x="836543" y="7277"/>
                  <a:pt x="837133" y="7193"/>
                  <a:pt x="837689" y="7328"/>
                </a:cubicBezTo>
                <a:cubicBezTo>
                  <a:pt x="838195" y="7429"/>
                  <a:pt x="839155" y="7732"/>
                  <a:pt x="839559" y="8052"/>
                </a:cubicBezTo>
                <a:cubicBezTo>
                  <a:pt x="840233" y="8575"/>
                  <a:pt x="838801" y="8642"/>
                  <a:pt x="838363" y="8642"/>
                </a:cubicBezTo>
                <a:cubicBezTo>
                  <a:pt x="837807" y="8659"/>
                  <a:pt x="837470" y="8591"/>
                  <a:pt x="836931" y="8490"/>
                </a:cubicBezTo>
                <a:cubicBezTo>
                  <a:pt x="836088" y="8322"/>
                  <a:pt x="835161" y="8389"/>
                  <a:pt x="834285" y="8389"/>
                </a:cubicBezTo>
                <a:cubicBezTo>
                  <a:pt x="833797" y="8389"/>
                  <a:pt x="833241" y="8541"/>
                  <a:pt x="832769" y="8490"/>
                </a:cubicBezTo>
                <a:cubicBezTo>
                  <a:pt x="832398" y="8457"/>
                  <a:pt x="832061" y="8204"/>
                  <a:pt x="831724" y="8103"/>
                </a:cubicBezTo>
                <a:lnTo>
                  <a:pt x="831673" y="8086"/>
                </a:lnTo>
                <a:cubicBezTo>
                  <a:pt x="830983" y="7867"/>
                  <a:pt x="830191" y="8170"/>
                  <a:pt x="829584" y="7800"/>
                </a:cubicBezTo>
                <a:cubicBezTo>
                  <a:pt x="829635" y="7496"/>
                  <a:pt x="829753" y="7479"/>
                  <a:pt x="829955" y="7328"/>
                </a:cubicBezTo>
                <a:cubicBezTo>
                  <a:pt x="830039" y="7260"/>
                  <a:pt x="830191" y="7378"/>
                  <a:pt x="830292" y="7260"/>
                </a:cubicBezTo>
                <a:cubicBezTo>
                  <a:pt x="830376" y="7176"/>
                  <a:pt x="830325" y="7008"/>
                  <a:pt x="830376" y="6923"/>
                </a:cubicBezTo>
                <a:cubicBezTo>
                  <a:pt x="830578" y="6654"/>
                  <a:pt x="830494" y="6620"/>
                  <a:pt x="830949" y="6620"/>
                </a:cubicBezTo>
                <a:close/>
                <a:moveTo>
                  <a:pt x="860286" y="6485"/>
                </a:moveTo>
                <a:cubicBezTo>
                  <a:pt x="860976" y="6502"/>
                  <a:pt x="861532" y="6536"/>
                  <a:pt x="861937" y="7125"/>
                </a:cubicBezTo>
                <a:cubicBezTo>
                  <a:pt x="861987" y="7210"/>
                  <a:pt x="862055" y="7328"/>
                  <a:pt x="862139" y="7378"/>
                </a:cubicBezTo>
                <a:cubicBezTo>
                  <a:pt x="862223" y="7429"/>
                  <a:pt x="862476" y="7361"/>
                  <a:pt x="862544" y="7429"/>
                </a:cubicBezTo>
                <a:cubicBezTo>
                  <a:pt x="862982" y="7833"/>
                  <a:pt x="861853" y="8103"/>
                  <a:pt x="861634" y="8153"/>
                </a:cubicBezTo>
                <a:cubicBezTo>
                  <a:pt x="860724" y="8339"/>
                  <a:pt x="859713" y="8288"/>
                  <a:pt x="858786" y="8339"/>
                </a:cubicBezTo>
                <a:cubicBezTo>
                  <a:pt x="858230" y="8372"/>
                  <a:pt x="857674" y="8406"/>
                  <a:pt x="857118" y="8406"/>
                </a:cubicBezTo>
                <a:cubicBezTo>
                  <a:pt x="856511" y="8406"/>
                  <a:pt x="855921" y="8457"/>
                  <a:pt x="855348" y="8271"/>
                </a:cubicBezTo>
                <a:lnTo>
                  <a:pt x="854392" y="7925"/>
                </a:lnTo>
                <a:lnTo>
                  <a:pt x="856713" y="6890"/>
                </a:lnTo>
                <a:cubicBezTo>
                  <a:pt x="857101" y="6856"/>
                  <a:pt x="857488" y="6957"/>
                  <a:pt x="857859" y="7024"/>
                </a:cubicBezTo>
                <a:cubicBezTo>
                  <a:pt x="858280" y="7109"/>
                  <a:pt x="858449" y="6974"/>
                  <a:pt x="858179" y="6553"/>
                </a:cubicBezTo>
                <a:cubicBezTo>
                  <a:pt x="858567" y="6148"/>
                  <a:pt x="859780" y="6468"/>
                  <a:pt x="860286" y="6485"/>
                </a:cubicBezTo>
                <a:close/>
                <a:moveTo>
                  <a:pt x="946862" y="6046"/>
                </a:moveTo>
                <a:cubicBezTo>
                  <a:pt x="947469" y="6114"/>
                  <a:pt x="947975" y="6485"/>
                  <a:pt x="948547" y="6636"/>
                </a:cubicBezTo>
                <a:cubicBezTo>
                  <a:pt x="950081" y="7057"/>
                  <a:pt x="951850" y="7024"/>
                  <a:pt x="953417" y="7108"/>
                </a:cubicBezTo>
                <a:cubicBezTo>
                  <a:pt x="953872" y="7142"/>
                  <a:pt x="954378" y="7159"/>
                  <a:pt x="954765" y="7428"/>
                </a:cubicBezTo>
                <a:cubicBezTo>
                  <a:pt x="954951" y="7563"/>
                  <a:pt x="955524" y="7849"/>
                  <a:pt x="955591" y="8001"/>
                </a:cubicBezTo>
                <a:cubicBezTo>
                  <a:pt x="955186" y="8102"/>
                  <a:pt x="954664" y="8220"/>
                  <a:pt x="954344" y="8473"/>
                </a:cubicBezTo>
                <a:cubicBezTo>
                  <a:pt x="954580" y="8860"/>
                  <a:pt x="955220" y="9012"/>
                  <a:pt x="955608" y="9147"/>
                </a:cubicBezTo>
                <a:cubicBezTo>
                  <a:pt x="955827" y="9214"/>
                  <a:pt x="956231" y="9197"/>
                  <a:pt x="956265" y="9467"/>
                </a:cubicBezTo>
                <a:cubicBezTo>
                  <a:pt x="956332" y="9939"/>
                  <a:pt x="955237" y="9973"/>
                  <a:pt x="954984" y="9973"/>
                </a:cubicBezTo>
                <a:cubicBezTo>
                  <a:pt x="954142" y="9922"/>
                  <a:pt x="953350" y="9602"/>
                  <a:pt x="952490" y="9602"/>
                </a:cubicBezTo>
                <a:cubicBezTo>
                  <a:pt x="951665" y="9619"/>
                  <a:pt x="950772" y="9939"/>
                  <a:pt x="949997" y="10158"/>
                </a:cubicBezTo>
                <a:cubicBezTo>
                  <a:pt x="949306" y="10343"/>
                  <a:pt x="948615" y="10478"/>
                  <a:pt x="947890" y="10579"/>
                </a:cubicBezTo>
                <a:cubicBezTo>
                  <a:pt x="947638" y="10630"/>
                  <a:pt x="947368" y="10714"/>
                  <a:pt x="947098" y="10714"/>
                </a:cubicBezTo>
                <a:cubicBezTo>
                  <a:pt x="946492" y="10697"/>
                  <a:pt x="945868" y="10360"/>
                  <a:pt x="945245" y="10242"/>
                </a:cubicBezTo>
                <a:lnTo>
                  <a:pt x="945228" y="10208"/>
                </a:lnTo>
                <a:cubicBezTo>
                  <a:pt x="943779" y="9939"/>
                  <a:pt x="942397" y="9636"/>
                  <a:pt x="940931" y="9770"/>
                </a:cubicBezTo>
                <a:cubicBezTo>
                  <a:pt x="940089" y="9838"/>
                  <a:pt x="939465" y="9265"/>
                  <a:pt x="938926" y="9315"/>
                </a:cubicBezTo>
                <a:cubicBezTo>
                  <a:pt x="938842" y="8776"/>
                  <a:pt x="939836" y="8675"/>
                  <a:pt x="940173" y="8743"/>
                </a:cubicBezTo>
                <a:cubicBezTo>
                  <a:pt x="940729" y="8860"/>
                  <a:pt x="941150" y="8658"/>
                  <a:pt x="941690" y="8490"/>
                </a:cubicBezTo>
                <a:cubicBezTo>
                  <a:pt x="941892" y="8439"/>
                  <a:pt x="942869" y="7951"/>
                  <a:pt x="942347" y="7647"/>
                </a:cubicBezTo>
                <a:cubicBezTo>
                  <a:pt x="942161" y="7546"/>
                  <a:pt x="941740" y="7917"/>
                  <a:pt x="941555" y="7951"/>
                </a:cubicBezTo>
                <a:cubicBezTo>
                  <a:pt x="941285" y="8018"/>
                  <a:pt x="940931" y="8035"/>
                  <a:pt x="940662" y="7951"/>
                </a:cubicBezTo>
                <a:cubicBezTo>
                  <a:pt x="939954" y="7748"/>
                  <a:pt x="940763" y="6923"/>
                  <a:pt x="941251" y="6973"/>
                </a:cubicBezTo>
                <a:cubicBezTo>
                  <a:pt x="941622" y="7024"/>
                  <a:pt x="941757" y="7074"/>
                  <a:pt x="942128" y="6923"/>
                </a:cubicBezTo>
                <a:cubicBezTo>
                  <a:pt x="942465" y="6788"/>
                  <a:pt x="942650" y="6822"/>
                  <a:pt x="943004" y="6822"/>
                </a:cubicBezTo>
                <a:cubicBezTo>
                  <a:pt x="943796" y="6838"/>
                  <a:pt x="944621" y="6670"/>
                  <a:pt x="945413" y="6619"/>
                </a:cubicBezTo>
                <a:cubicBezTo>
                  <a:pt x="945632" y="6603"/>
                  <a:pt x="945868" y="6569"/>
                  <a:pt x="946037" y="6383"/>
                </a:cubicBezTo>
                <a:cubicBezTo>
                  <a:pt x="946323" y="6080"/>
                  <a:pt x="946273" y="5962"/>
                  <a:pt x="946862" y="6046"/>
                </a:cubicBezTo>
                <a:close/>
                <a:moveTo>
                  <a:pt x="843738" y="5726"/>
                </a:moveTo>
                <a:cubicBezTo>
                  <a:pt x="844008" y="5692"/>
                  <a:pt x="844497" y="5827"/>
                  <a:pt x="844294" y="6248"/>
                </a:cubicBezTo>
                <a:cubicBezTo>
                  <a:pt x="844177" y="6501"/>
                  <a:pt x="843536" y="6451"/>
                  <a:pt x="843283" y="6417"/>
                </a:cubicBezTo>
                <a:cubicBezTo>
                  <a:pt x="842946" y="6366"/>
                  <a:pt x="842508" y="6282"/>
                  <a:pt x="841986" y="6114"/>
                </a:cubicBezTo>
                <a:lnTo>
                  <a:pt x="842003" y="6114"/>
                </a:lnTo>
                <a:cubicBezTo>
                  <a:pt x="842357" y="5372"/>
                  <a:pt x="843031" y="5794"/>
                  <a:pt x="843738" y="5726"/>
                </a:cubicBezTo>
                <a:close/>
                <a:moveTo>
                  <a:pt x="838936" y="5171"/>
                </a:moveTo>
                <a:cubicBezTo>
                  <a:pt x="839425" y="5272"/>
                  <a:pt x="839711" y="5643"/>
                  <a:pt x="840267" y="5592"/>
                </a:cubicBezTo>
                <a:cubicBezTo>
                  <a:pt x="840570" y="5575"/>
                  <a:pt x="841447" y="5238"/>
                  <a:pt x="841278" y="5862"/>
                </a:cubicBezTo>
                <a:cubicBezTo>
                  <a:pt x="841160" y="6317"/>
                  <a:pt x="840486" y="6165"/>
                  <a:pt x="840116" y="6182"/>
                </a:cubicBezTo>
                <a:cubicBezTo>
                  <a:pt x="840234" y="6452"/>
                  <a:pt x="840250" y="6418"/>
                  <a:pt x="840065" y="6586"/>
                </a:cubicBezTo>
                <a:cubicBezTo>
                  <a:pt x="839880" y="6755"/>
                  <a:pt x="839003" y="6772"/>
                  <a:pt x="838683" y="6772"/>
                </a:cubicBezTo>
                <a:cubicBezTo>
                  <a:pt x="838060" y="6805"/>
                  <a:pt x="837436" y="6772"/>
                  <a:pt x="836813" y="6772"/>
                </a:cubicBezTo>
                <a:cubicBezTo>
                  <a:pt x="836324" y="6772"/>
                  <a:pt x="835836" y="6586"/>
                  <a:pt x="835347" y="6637"/>
                </a:cubicBezTo>
                <a:cubicBezTo>
                  <a:pt x="834959" y="6671"/>
                  <a:pt x="834606" y="6738"/>
                  <a:pt x="834151" y="6772"/>
                </a:cubicBezTo>
                <a:lnTo>
                  <a:pt x="834134" y="6772"/>
                </a:lnTo>
                <a:cubicBezTo>
                  <a:pt x="833864" y="6755"/>
                  <a:pt x="833477" y="6704"/>
                  <a:pt x="833291" y="6468"/>
                </a:cubicBezTo>
                <a:cubicBezTo>
                  <a:pt x="832887" y="5946"/>
                  <a:pt x="833578" y="5912"/>
                  <a:pt x="833932" y="5912"/>
                </a:cubicBezTo>
                <a:cubicBezTo>
                  <a:pt x="834690" y="5946"/>
                  <a:pt x="835313" y="6030"/>
                  <a:pt x="835987" y="5643"/>
                </a:cubicBezTo>
                <a:cubicBezTo>
                  <a:pt x="836358" y="5441"/>
                  <a:pt x="836459" y="5339"/>
                  <a:pt x="836880" y="5373"/>
                </a:cubicBezTo>
                <a:cubicBezTo>
                  <a:pt x="837234" y="5407"/>
                  <a:pt x="837521" y="5306"/>
                  <a:pt x="837858" y="5238"/>
                </a:cubicBezTo>
                <a:cubicBezTo>
                  <a:pt x="838178" y="5171"/>
                  <a:pt x="838599" y="5104"/>
                  <a:pt x="838936" y="5171"/>
                </a:cubicBezTo>
                <a:close/>
                <a:moveTo>
                  <a:pt x="840484" y="5001"/>
                </a:moveTo>
                <a:lnTo>
                  <a:pt x="840486" y="5002"/>
                </a:lnTo>
                <a:lnTo>
                  <a:pt x="840469" y="5002"/>
                </a:lnTo>
                <a:close/>
                <a:moveTo>
                  <a:pt x="409170" y="4969"/>
                </a:moveTo>
                <a:cubicBezTo>
                  <a:pt x="410147" y="3907"/>
                  <a:pt x="410787" y="5727"/>
                  <a:pt x="411596" y="6266"/>
                </a:cubicBezTo>
                <a:cubicBezTo>
                  <a:pt x="412203" y="6687"/>
                  <a:pt x="413247" y="6216"/>
                  <a:pt x="413854" y="6536"/>
                </a:cubicBezTo>
                <a:cubicBezTo>
                  <a:pt x="414343" y="6805"/>
                  <a:pt x="414460" y="7597"/>
                  <a:pt x="414831" y="7985"/>
                </a:cubicBezTo>
                <a:cubicBezTo>
                  <a:pt x="416533" y="9788"/>
                  <a:pt x="418319" y="7614"/>
                  <a:pt x="420425" y="8524"/>
                </a:cubicBezTo>
                <a:cubicBezTo>
                  <a:pt x="421436" y="8945"/>
                  <a:pt x="420965" y="9400"/>
                  <a:pt x="421167" y="10209"/>
                </a:cubicBezTo>
                <a:cubicBezTo>
                  <a:pt x="421369" y="10950"/>
                  <a:pt x="421656" y="10832"/>
                  <a:pt x="422111" y="11405"/>
                </a:cubicBezTo>
                <a:cubicBezTo>
                  <a:pt x="424217" y="14068"/>
                  <a:pt x="419667" y="14337"/>
                  <a:pt x="418134" y="14405"/>
                </a:cubicBezTo>
                <a:cubicBezTo>
                  <a:pt x="415910" y="14506"/>
                  <a:pt x="414494" y="14725"/>
                  <a:pt x="412472" y="15669"/>
                </a:cubicBezTo>
                <a:cubicBezTo>
                  <a:pt x="410619" y="16545"/>
                  <a:pt x="409389" y="15888"/>
                  <a:pt x="407569" y="16258"/>
                </a:cubicBezTo>
                <a:cubicBezTo>
                  <a:pt x="406457" y="16477"/>
                  <a:pt x="405715" y="17455"/>
                  <a:pt x="404654" y="17707"/>
                </a:cubicBezTo>
                <a:cubicBezTo>
                  <a:pt x="403879" y="17893"/>
                  <a:pt x="403356" y="17438"/>
                  <a:pt x="402648" y="17286"/>
                </a:cubicBezTo>
                <a:cubicBezTo>
                  <a:pt x="401418" y="17000"/>
                  <a:pt x="398015" y="18331"/>
                  <a:pt x="397172" y="16983"/>
                </a:cubicBezTo>
                <a:cubicBezTo>
                  <a:pt x="396835" y="16427"/>
                  <a:pt x="397408" y="15904"/>
                  <a:pt x="396835" y="15399"/>
                </a:cubicBezTo>
                <a:cubicBezTo>
                  <a:pt x="396346" y="14978"/>
                  <a:pt x="395319" y="15382"/>
                  <a:pt x="395521" y="14304"/>
                </a:cubicBezTo>
                <a:cubicBezTo>
                  <a:pt x="396835" y="14354"/>
                  <a:pt x="399295" y="13714"/>
                  <a:pt x="400171" y="12753"/>
                </a:cubicBezTo>
                <a:cubicBezTo>
                  <a:pt x="398436" y="12686"/>
                  <a:pt x="394021" y="13832"/>
                  <a:pt x="392909" y="12029"/>
                </a:cubicBezTo>
                <a:lnTo>
                  <a:pt x="392909" y="12012"/>
                </a:lnTo>
                <a:cubicBezTo>
                  <a:pt x="393768" y="11894"/>
                  <a:pt x="395319" y="11591"/>
                  <a:pt x="395807" y="10900"/>
                </a:cubicBezTo>
                <a:cubicBezTo>
                  <a:pt x="394965" y="10782"/>
                  <a:pt x="394089" y="10832"/>
                  <a:pt x="393229" y="10613"/>
                </a:cubicBezTo>
                <a:cubicBezTo>
                  <a:pt x="393111" y="9265"/>
                  <a:pt x="395083" y="9704"/>
                  <a:pt x="395875" y="9923"/>
                </a:cubicBezTo>
                <a:cubicBezTo>
                  <a:pt x="396009" y="7142"/>
                  <a:pt x="398166" y="8457"/>
                  <a:pt x="399801" y="8591"/>
                </a:cubicBezTo>
                <a:cubicBezTo>
                  <a:pt x="401182" y="8692"/>
                  <a:pt x="401166" y="7681"/>
                  <a:pt x="402328" y="7446"/>
                </a:cubicBezTo>
                <a:cubicBezTo>
                  <a:pt x="403424" y="7210"/>
                  <a:pt x="404536" y="7446"/>
                  <a:pt x="405547" y="7547"/>
                </a:cubicBezTo>
                <a:cubicBezTo>
                  <a:pt x="405951" y="7580"/>
                  <a:pt x="407367" y="7749"/>
                  <a:pt x="407670" y="7547"/>
                </a:cubicBezTo>
                <a:cubicBezTo>
                  <a:pt x="408192" y="7193"/>
                  <a:pt x="407838" y="6772"/>
                  <a:pt x="407670" y="6249"/>
                </a:cubicBezTo>
                <a:cubicBezTo>
                  <a:pt x="407468" y="5643"/>
                  <a:pt x="407063" y="5558"/>
                  <a:pt x="407636" y="5070"/>
                </a:cubicBezTo>
                <a:cubicBezTo>
                  <a:pt x="408007" y="4766"/>
                  <a:pt x="408782" y="4800"/>
                  <a:pt x="409170" y="4969"/>
                </a:cubicBezTo>
                <a:close/>
                <a:moveTo>
                  <a:pt x="852972" y="4699"/>
                </a:moveTo>
                <a:cubicBezTo>
                  <a:pt x="853579" y="4648"/>
                  <a:pt x="854101" y="4969"/>
                  <a:pt x="854725" y="4935"/>
                </a:cubicBezTo>
                <a:cubicBezTo>
                  <a:pt x="854893" y="4935"/>
                  <a:pt x="855399" y="4749"/>
                  <a:pt x="855534" y="4867"/>
                </a:cubicBezTo>
                <a:cubicBezTo>
                  <a:pt x="855753" y="5053"/>
                  <a:pt x="855584" y="5491"/>
                  <a:pt x="855416" y="5609"/>
                </a:cubicBezTo>
                <a:cubicBezTo>
                  <a:pt x="855163" y="5794"/>
                  <a:pt x="854775" y="5710"/>
                  <a:pt x="854472" y="5760"/>
                </a:cubicBezTo>
                <a:cubicBezTo>
                  <a:pt x="854253" y="5794"/>
                  <a:pt x="854068" y="5862"/>
                  <a:pt x="853848" y="5895"/>
                </a:cubicBezTo>
                <a:cubicBezTo>
                  <a:pt x="853478" y="5929"/>
                  <a:pt x="853023" y="5929"/>
                  <a:pt x="852669" y="5794"/>
                </a:cubicBezTo>
                <a:cubicBezTo>
                  <a:pt x="852248" y="5643"/>
                  <a:pt x="851911" y="5339"/>
                  <a:pt x="851473" y="5188"/>
                </a:cubicBezTo>
                <a:lnTo>
                  <a:pt x="851456" y="5204"/>
                </a:lnTo>
                <a:cubicBezTo>
                  <a:pt x="851203" y="5120"/>
                  <a:pt x="850394" y="5154"/>
                  <a:pt x="850866" y="4800"/>
                </a:cubicBezTo>
                <a:cubicBezTo>
                  <a:pt x="851388" y="4564"/>
                  <a:pt x="852366" y="4749"/>
                  <a:pt x="852972" y="4699"/>
                </a:cubicBezTo>
                <a:close/>
                <a:moveTo>
                  <a:pt x="840891" y="3721"/>
                </a:moveTo>
                <a:cubicBezTo>
                  <a:pt x="841463" y="3789"/>
                  <a:pt x="841969" y="4109"/>
                  <a:pt x="842576" y="4143"/>
                </a:cubicBezTo>
                <a:cubicBezTo>
                  <a:pt x="842778" y="4159"/>
                  <a:pt x="843283" y="4058"/>
                  <a:pt x="843435" y="4176"/>
                </a:cubicBezTo>
                <a:cubicBezTo>
                  <a:pt x="843671" y="4345"/>
                  <a:pt x="843485" y="4665"/>
                  <a:pt x="843266" y="4800"/>
                </a:cubicBezTo>
                <a:lnTo>
                  <a:pt x="840484" y="5001"/>
                </a:lnTo>
                <a:lnTo>
                  <a:pt x="839071" y="4244"/>
                </a:lnTo>
                <a:cubicBezTo>
                  <a:pt x="839492" y="3991"/>
                  <a:pt x="840368" y="3671"/>
                  <a:pt x="840891" y="3721"/>
                </a:cubicBezTo>
                <a:close/>
                <a:moveTo>
                  <a:pt x="472931" y="31"/>
                </a:moveTo>
                <a:cubicBezTo>
                  <a:pt x="475947" y="-104"/>
                  <a:pt x="478997" y="233"/>
                  <a:pt x="482030" y="419"/>
                </a:cubicBezTo>
                <a:cubicBezTo>
                  <a:pt x="485265" y="621"/>
                  <a:pt x="488922" y="587"/>
                  <a:pt x="492157" y="1042"/>
                </a:cubicBezTo>
                <a:cubicBezTo>
                  <a:pt x="493876" y="1278"/>
                  <a:pt x="495409" y="1783"/>
                  <a:pt x="497195" y="1868"/>
                </a:cubicBezTo>
                <a:cubicBezTo>
                  <a:pt x="497836" y="1901"/>
                  <a:pt x="499571" y="1548"/>
                  <a:pt x="500094" y="1901"/>
                </a:cubicBezTo>
                <a:lnTo>
                  <a:pt x="500144" y="1935"/>
                </a:lnTo>
                <a:cubicBezTo>
                  <a:pt x="502554" y="3570"/>
                  <a:pt x="497482" y="4025"/>
                  <a:pt x="496505" y="4126"/>
                </a:cubicBezTo>
                <a:cubicBezTo>
                  <a:pt x="493067" y="4479"/>
                  <a:pt x="490219" y="4766"/>
                  <a:pt x="486917" y="5474"/>
                </a:cubicBezTo>
                <a:cubicBezTo>
                  <a:pt x="484507" y="5979"/>
                  <a:pt x="481659" y="5086"/>
                  <a:pt x="479536" y="6080"/>
                </a:cubicBezTo>
                <a:cubicBezTo>
                  <a:pt x="480547" y="6535"/>
                  <a:pt x="481862" y="6721"/>
                  <a:pt x="483024" y="6687"/>
                </a:cubicBezTo>
                <a:cubicBezTo>
                  <a:pt x="481929" y="8254"/>
                  <a:pt x="477447" y="8321"/>
                  <a:pt x="475560" y="8776"/>
                </a:cubicBezTo>
                <a:cubicBezTo>
                  <a:pt x="474060" y="9147"/>
                  <a:pt x="472746" y="9383"/>
                  <a:pt x="471212" y="9602"/>
                </a:cubicBezTo>
                <a:cubicBezTo>
                  <a:pt x="468550" y="10006"/>
                  <a:pt x="466090" y="10933"/>
                  <a:pt x="463478" y="11439"/>
                </a:cubicBezTo>
                <a:cubicBezTo>
                  <a:pt x="459939" y="12130"/>
                  <a:pt x="456839" y="9737"/>
                  <a:pt x="453452" y="11270"/>
                </a:cubicBezTo>
                <a:cubicBezTo>
                  <a:pt x="452913" y="11506"/>
                  <a:pt x="452913" y="12079"/>
                  <a:pt x="452390" y="12264"/>
                </a:cubicBezTo>
                <a:cubicBezTo>
                  <a:pt x="451177" y="12702"/>
                  <a:pt x="449526" y="11927"/>
                  <a:pt x="448279" y="12028"/>
                </a:cubicBezTo>
                <a:cubicBezTo>
                  <a:pt x="446560" y="12180"/>
                  <a:pt x="443898" y="13023"/>
                  <a:pt x="444858" y="15348"/>
                </a:cubicBezTo>
                <a:cubicBezTo>
                  <a:pt x="447133" y="15297"/>
                  <a:pt x="449897" y="14859"/>
                  <a:pt x="452121" y="15179"/>
                </a:cubicBezTo>
                <a:cubicBezTo>
                  <a:pt x="454766" y="19780"/>
                  <a:pt x="445836" y="19106"/>
                  <a:pt x="443392" y="19493"/>
                </a:cubicBezTo>
                <a:cubicBezTo>
                  <a:pt x="440848" y="19897"/>
                  <a:pt x="437427" y="22577"/>
                  <a:pt x="434816" y="22139"/>
                </a:cubicBezTo>
                <a:cubicBezTo>
                  <a:pt x="433636" y="21953"/>
                  <a:pt x="432035" y="20622"/>
                  <a:pt x="430755" y="20234"/>
                </a:cubicBezTo>
                <a:cubicBezTo>
                  <a:pt x="429912" y="19965"/>
                  <a:pt x="427048" y="18971"/>
                  <a:pt x="426138" y="19527"/>
                </a:cubicBezTo>
                <a:cubicBezTo>
                  <a:pt x="422785" y="21599"/>
                  <a:pt x="429356" y="21886"/>
                  <a:pt x="430232" y="22644"/>
                </a:cubicBezTo>
                <a:cubicBezTo>
                  <a:pt x="433569" y="25576"/>
                  <a:pt x="426289" y="25711"/>
                  <a:pt x="424588" y="25509"/>
                </a:cubicBezTo>
                <a:cubicBezTo>
                  <a:pt x="420021" y="24936"/>
                  <a:pt x="415809" y="25205"/>
                  <a:pt x="411259" y="25306"/>
                </a:cubicBezTo>
                <a:cubicBezTo>
                  <a:pt x="407956" y="25374"/>
                  <a:pt x="403592" y="24851"/>
                  <a:pt x="400391" y="24060"/>
                </a:cubicBezTo>
                <a:cubicBezTo>
                  <a:pt x="399245" y="23773"/>
                  <a:pt x="398621" y="24093"/>
                  <a:pt x="398217" y="22627"/>
                </a:cubicBezTo>
                <a:cubicBezTo>
                  <a:pt x="397408" y="19712"/>
                  <a:pt x="400829" y="20841"/>
                  <a:pt x="402497" y="20538"/>
                </a:cubicBezTo>
                <a:cubicBezTo>
                  <a:pt x="403727" y="20302"/>
                  <a:pt x="405682" y="19830"/>
                  <a:pt x="406794" y="19341"/>
                </a:cubicBezTo>
                <a:cubicBezTo>
                  <a:pt x="407923" y="18853"/>
                  <a:pt x="407973" y="17943"/>
                  <a:pt x="409439" y="17825"/>
                </a:cubicBezTo>
                <a:cubicBezTo>
                  <a:pt x="411006" y="17707"/>
                  <a:pt x="412910" y="19038"/>
                  <a:pt x="414511" y="19341"/>
                </a:cubicBezTo>
                <a:cubicBezTo>
                  <a:pt x="415623" y="19544"/>
                  <a:pt x="417207" y="20184"/>
                  <a:pt x="417949" y="18954"/>
                </a:cubicBezTo>
                <a:cubicBezTo>
                  <a:pt x="418403" y="18229"/>
                  <a:pt x="418319" y="17522"/>
                  <a:pt x="417612" y="17201"/>
                </a:cubicBezTo>
                <a:cubicBezTo>
                  <a:pt x="417662" y="15634"/>
                  <a:pt x="422464" y="15516"/>
                  <a:pt x="423796" y="15348"/>
                </a:cubicBezTo>
                <a:cubicBezTo>
                  <a:pt x="424874" y="15213"/>
                  <a:pt x="426340" y="15348"/>
                  <a:pt x="427098" y="14489"/>
                </a:cubicBezTo>
                <a:cubicBezTo>
                  <a:pt x="428345" y="13056"/>
                  <a:pt x="427166" y="11793"/>
                  <a:pt x="425464" y="11590"/>
                </a:cubicBezTo>
                <a:cubicBezTo>
                  <a:pt x="425329" y="10664"/>
                  <a:pt x="425969" y="9905"/>
                  <a:pt x="426660" y="9433"/>
                </a:cubicBezTo>
                <a:cubicBezTo>
                  <a:pt x="425666" y="7951"/>
                  <a:pt x="422717" y="7984"/>
                  <a:pt x="421201" y="6872"/>
                </a:cubicBezTo>
                <a:cubicBezTo>
                  <a:pt x="420274" y="6181"/>
                  <a:pt x="417443" y="5137"/>
                  <a:pt x="416550" y="4581"/>
                </a:cubicBezTo>
                <a:cubicBezTo>
                  <a:pt x="419920" y="4581"/>
                  <a:pt x="423037" y="3907"/>
                  <a:pt x="426323" y="3755"/>
                </a:cubicBezTo>
                <a:cubicBezTo>
                  <a:pt x="427924" y="3688"/>
                  <a:pt x="429491" y="3907"/>
                  <a:pt x="431024" y="3502"/>
                </a:cubicBezTo>
                <a:cubicBezTo>
                  <a:pt x="432271" y="3165"/>
                  <a:pt x="433316" y="2407"/>
                  <a:pt x="434495" y="2053"/>
                </a:cubicBezTo>
                <a:cubicBezTo>
                  <a:pt x="437899" y="1008"/>
                  <a:pt x="440612" y="1935"/>
                  <a:pt x="443864" y="2963"/>
                </a:cubicBezTo>
                <a:cubicBezTo>
                  <a:pt x="447521" y="4109"/>
                  <a:pt x="449678" y="671"/>
                  <a:pt x="453385" y="419"/>
                </a:cubicBezTo>
                <a:cubicBezTo>
                  <a:pt x="456266" y="216"/>
                  <a:pt x="459468" y="1109"/>
                  <a:pt x="462383" y="1261"/>
                </a:cubicBezTo>
                <a:cubicBezTo>
                  <a:pt x="465955" y="1430"/>
                  <a:pt x="469376" y="200"/>
                  <a:pt x="472931" y="31"/>
                </a:cubicBezTo>
                <a:close/>
              </a:path>
            </a:pathLst>
          </a:custGeom>
          <a:pattFill prst="pct20">
            <a:fgClr>
              <a:schemeClr val="accent4"/>
            </a:fgClr>
            <a:bgClr>
              <a:schemeClr val="bg1"/>
            </a:bgClr>
          </a:pattFill>
          <a:ln w="12700" cap="flat">
            <a:solidFill>
              <a:schemeClr val="accent4"/>
            </a:solidFill>
            <a:prstDash val="solid"/>
            <a:miter/>
          </a:ln>
        </p:spPr>
        <p:txBody>
          <a:bodyPr lIns="324000" tIns="72000" rIns="72000" bIns="432000" rtlCol="0" anchor="ctr"/>
          <a:lstStyle/>
          <a:p>
            <a:pPr algn="ctr"/>
            <a:r>
              <a:rPr lang="en-GB" dirty="0">
                <a:solidFill>
                  <a:schemeClr val="tx2"/>
                </a:solidFill>
                <a:latin typeface="+mj-lt"/>
              </a:rPr>
              <a:t>Global</a:t>
            </a:r>
          </a:p>
        </p:txBody>
      </p:sp>
    </p:spTree>
    <p:extLst>
      <p:ext uri="{BB962C8B-B14F-4D97-AF65-F5344CB8AC3E}">
        <p14:creationId xmlns:p14="http://schemas.microsoft.com/office/powerpoint/2010/main" val="18199454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01AA9-B82E-B5B7-88C7-942E1E6C4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" name="think-cell data - do not delete" hidden="1">
            <a:extLst>
              <a:ext uri="{FF2B5EF4-FFF2-40B4-BE49-F238E27FC236}">
                <a16:creationId xmlns:a16="http://schemas.microsoft.com/office/drawing/2014/main" id="{23A9AAB0-984C-86F3-F53E-07D05B31C9D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5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3A9AAB0-984C-86F3-F53E-07D05B31C9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>
            <a:extLst>
              <a:ext uri="{FF2B5EF4-FFF2-40B4-BE49-F238E27FC236}">
                <a16:creationId xmlns:a16="http://schemas.microsoft.com/office/drawing/2014/main" id="{3FC5A802-EAB9-0982-E743-BE60795603C2}"/>
              </a:ext>
            </a:extLst>
          </p:cNvPr>
          <p:cNvSpPr/>
          <p:nvPr/>
        </p:nvSpPr>
        <p:spPr>
          <a:xfrm>
            <a:off x="0" y="1988976"/>
            <a:ext cx="12192000" cy="1224000"/>
          </a:xfrm>
          <a:prstGeom prst="rect">
            <a:avLst/>
          </a:prstGeom>
          <a:solidFill>
            <a:schemeClr val="tx2"/>
          </a:solidFill>
          <a:ln w="6350" cap="flat">
            <a:noFill/>
            <a:prstDash val="solid"/>
            <a:miter/>
          </a:ln>
        </p:spPr>
        <p:txBody>
          <a:bodyPr lIns="144000" tIns="144000" rIns="144000" bIns="144000" rtlCol="0" anchor="t" anchorCtr="0"/>
          <a:lstStyle/>
          <a:p>
            <a:endParaRPr lang="en-GB" sz="1400" dirty="0">
              <a:solidFill>
                <a:schemeClr val="tx1"/>
              </a:solidFill>
              <a:latin typeface="Gilroy ExtraBold" panose="00000900000000000000" pitchFamily="50" charset="0"/>
            </a:endParaRPr>
          </a:p>
        </p:txBody>
      </p:sp>
      <p:sp>
        <p:nvSpPr>
          <p:cNvPr id="37" name="!!DNA2">
            <a:extLst>
              <a:ext uri="{FF2B5EF4-FFF2-40B4-BE49-F238E27FC236}">
                <a16:creationId xmlns:a16="http://schemas.microsoft.com/office/drawing/2014/main" id="{184527E4-B13F-44E1-2269-2DAD75AE5B4B}"/>
              </a:ext>
            </a:extLst>
          </p:cNvPr>
          <p:cNvSpPr/>
          <p:nvPr/>
        </p:nvSpPr>
        <p:spPr>
          <a:xfrm>
            <a:off x="9214488" y="5067726"/>
            <a:ext cx="321956" cy="516794"/>
          </a:xfrm>
          <a:custGeom>
            <a:avLst/>
            <a:gdLst>
              <a:gd name="csX0" fmla="*/ 0 w 427481"/>
              <a:gd name="csY0" fmla="*/ 686181 h 686181"/>
              <a:gd name="csX1" fmla="*/ 427482 w 427481"/>
              <a:gd name="csY1" fmla="*/ 442055 h 686181"/>
              <a:gd name="csX2" fmla="*/ 427482 w 427481"/>
              <a:gd name="csY2" fmla="*/ 0 h 686181"/>
              <a:gd name="csX3" fmla="*/ 0 w 427481"/>
              <a:gd name="csY3" fmla="*/ 244126 h 686181"/>
              <a:gd name="csX4" fmla="*/ 0 w 427481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1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032" name="!!DNA1">
            <a:extLst>
              <a:ext uri="{FF2B5EF4-FFF2-40B4-BE49-F238E27FC236}">
                <a16:creationId xmlns:a16="http://schemas.microsoft.com/office/drawing/2014/main" id="{14D782AB-97C4-1B0C-7C57-7264A1234EBF}"/>
              </a:ext>
            </a:extLst>
          </p:cNvPr>
          <p:cNvSpPr/>
          <p:nvPr/>
        </p:nvSpPr>
        <p:spPr>
          <a:xfrm>
            <a:off x="2585438" y="5067726"/>
            <a:ext cx="321956" cy="516794"/>
          </a:xfrm>
          <a:custGeom>
            <a:avLst/>
            <a:gdLst>
              <a:gd name="csX0" fmla="*/ 0 w 427481"/>
              <a:gd name="csY0" fmla="*/ 686181 h 686181"/>
              <a:gd name="csX1" fmla="*/ 427482 w 427481"/>
              <a:gd name="csY1" fmla="*/ 442055 h 686181"/>
              <a:gd name="csX2" fmla="*/ 427482 w 427481"/>
              <a:gd name="csY2" fmla="*/ 0 h 686181"/>
              <a:gd name="csX3" fmla="*/ 0 w 427481"/>
              <a:gd name="csY3" fmla="*/ 244126 h 686181"/>
              <a:gd name="csX4" fmla="*/ 0 w 427481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1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60" name="Freihandform: Form 59">
            <a:extLst>
              <a:ext uri="{FF2B5EF4-FFF2-40B4-BE49-F238E27FC236}">
                <a16:creationId xmlns:a16="http://schemas.microsoft.com/office/drawing/2014/main" id="{44A6AA3D-6BCA-8862-FBF2-A00DA1EC7ACD}"/>
              </a:ext>
            </a:extLst>
          </p:cNvPr>
          <p:cNvSpPr/>
          <p:nvPr/>
        </p:nvSpPr>
        <p:spPr>
          <a:xfrm>
            <a:off x="2225074" y="5067726"/>
            <a:ext cx="321801" cy="516903"/>
          </a:xfrm>
          <a:custGeom>
            <a:avLst/>
            <a:gdLst>
              <a:gd name="csX0" fmla="*/ 427482 w 427482"/>
              <a:gd name="csY0" fmla="*/ 686657 h 686657"/>
              <a:gd name="csX1" fmla="*/ 0 w 427482"/>
              <a:gd name="csY1" fmla="*/ 440912 h 686657"/>
              <a:gd name="csX2" fmla="*/ 0 w 427482"/>
              <a:gd name="csY2" fmla="*/ 0 h 686657"/>
              <a:gd name="csX3" fmla="*/ 427482 w 427482"/>
              <a:gd name="csY3" fmla="*/ 246317 h 686657"/>
              <a:gd name="csX4" fmla="*/ 427482 w 427482"/>
              <a:gd name="csY4" fmla="*/ 686657 h 686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657">
                <a:moveTo>
                  <a:pt x="427482" y="686657"/>
                </a:moveTo>
                <a:lnTo>
                  <a:pt x="0" y="440912"/>
                </a:lnTo>
                <a:lnTo>
                  <a:pt x="0" y="0"/>
                </a:lnTo>
                <a:lnTo>
                  <a:pt x="427482" y="246317"/>
                </a:lnTo>
                <a:lnTo>
                  <a:pt x="427482" y="686657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1" name="!!DNA3">
            <a:extLst>
              <a:ext uri="{FF2B5EF4-FFF2-40B4-BE49-F238E27FC236}">
                <a16:creationId xmlns:a16="http://schemas.microsoft.com/office/drawing/2014/main" id="{85F5DDA1-A3AD-B91E-BAF3-0F47FB9B968F}"/>
              </a:ext>
            </a:extLst>
          </p:cNvPr>
          <p:cNvSpPr/>
          <p:nvPr/>
        </p:nvSpPr>
        <p:spPr>
          <a:xfrm rot="10800000" flipV="1">
            <a:off x="9574036" y="5067726"/>
            <a:ext cx="321957" cy="516794"/>
          </a:xfrm>
          <a:custGeom>
            <a:avLst/>
            <a:gdLst>
              <a:gd name="csX0" fmla="*/ 0 w 427481"/>
              <a:gd name="csY0" fmla="*/ 686181 h 686181"/>
              <a:gd name="csX1" fmla="*/ 427482 w 427481"/>
              <a:gd name="csY1" fmla="*/ 442055 h 686181"/>
              <a:gd name="csX2" fmla="*/ 427482 w 427481"/>
              <a:gd name="csY2" fmla="*/ 0 h 686181"/>
              <a:gd name="csX3" fmla="*/ 0 w 427481"/>
              <a:gd name="csY3" fmla="*/ 244126 h 686181"/>
              <a:gd name="csX4" fmla="*/ 0 w 427481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1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34" name="!!DNA5">
            <a:extLst>
              <a:ext uri="{FF2B5EF4-FFF2-40B4-BE49-F238E27FC236}">
                <a16:creationId xmlns:a16="http://schemas.microsoft.com/office/drawing/2014/main" id="{736A2BA0-03B5-6793-E093-CE2BE1AA570B}"/>
              </a:ext>
            </a:extLst>
          </p:cNvPr>
          <p:cNvSpPr/>
          <p:nvPr/>
        </p:nvSpPr>
        <p:spPr>
          <a:xfrm>
            <a:off x="9204759" y="5440473"/>
            <a:ext cx="690542" cy="368585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7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7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2" name="!! DNA Lang">
            <a:extLst>
              <a:ext uri="{FF2B5EF4-FFF2-40B4-BE49-F238E27FC236}">
                <a16:creationId xmlns:a16="http://schemas.microsoft.com/office/drawing/2014/main" id="{81119E7B-A45A-A7E8-39FB-9EE41F6881B8}"/>
              </a:ext>
            </a:extLst>
          </p:cNvPr>
          <p:cNvSpPr/>
          <p:nvPr/>
        </p:nvSpPr>
        <p:spPr>
          <a:xfrm rot="10800000" flipV="1">
            <a:off x="2948870" y="5067726"/>
            <a:ext cx="321957" cy="516794"/>
          </a:xfrm>
          <a:custGeom>
            <a:avLst/>
            <a:gdLst>
              <a:gd name="csX0" fmla="*/ 0 w 427482"/>
              <a:gd name="csY0" fmla="*/ 686181 h 686181"/>
              <a:gd name="csX1" fmla="*/ 427482 w 427482"/>
              <a:gd name="csY1" fmla="*/ 442055 h 686181"/>
              <a:gd name="csX2" fmla="*/ 427482 w 427482"/>
              <a:gd name="csY2" fmla="*/ 0 h 686181"/>
              <a:gd name="csX3" fmla="*/ 0 w 427482"/>
              <a:gd name="csY3" fmla="*/ 244126 h 686181"/>
              <a:gd name="csX4" fmla="*/ 0 w 427482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2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E60A9488-3ADB-E7F3-5A4E-724950651B05}"/>
              </a:ext>
            </a:extLst>
          </p:cNvPr>
          <p:cNvGrpSpPr/>
          <p:nvPr/>
        </p:nvGrpSpPr>
        <p:grpSpPr>
          <a:xfrm>
            <a:off x="515938" y="143101"/>
            <a:ext cx="2464786" cy="3285900"/>
            <a:chOff x="981354" y="515964"/>
            <a:chExt cx="2454878" cy="3272692"/>
          </a:xfrm>
        </p:grpSpPr>
        <p:grpSp>
          <p:nvGrpSpPr>
            <p:cNvPr id="324" name="Gruppieren 323">
              <a:extLst>
                <a:ext uri="{FF2B5EF4-FFF2-40B4-BE49-F238E27FC236}">
                  <a16:creationId xmlns:a16="http://schemas.microsoft.com/office/drawing/2014/main" id="{E5A836ED-E6F9-2367-EEDA-A3F13EEE2557}"/>
                </a:ext>
              </a:extLst>
            </p:cNvPr>
            <p:cNvGrpSpPr/>
            <p:nvPr/>
          </p:nvGrpSpPr>
          <p:grpSpPr>
            <a:xfrm>
              <a:off x="981354" y="515964"/>
              <a:ext cx="2454878" cy="3272692"/>
              <a:chOff x="515405" y="399098"/>
              <a:chExt cx="2454878" cy="3272692"/>
            </a:xfrm>
          </p:grpSpPr>
          <p:sp>
            <p:nvSpPr>
              <p:cNvPr id="322" name="Freihandform: Form 321">
                <a:extLst>
                  <a:ext uri="{FF2B5EF4-FFF2-40B4-BE49-F238E27FC236}">
                    <a16:creationId xmlns:a16="http://schemas.microsoft.com/office/drawing/2014/main" id="{27EA9131-6174-31B1-295A-CCD786311D53}"/>
                  </a:ext>
                </a:extLst>
              </p:cNvPr>
              <p:cNvSpPr/>
              <p:nvPr/>
            </p:nvSpPr>
            <p:spPr>
              <a:xfrm>
                <a:off x="515406" y="399098"/>
                <a:ext cx="2454877" cy="3272692"/>
              </a:xfrm>
              <a:custGeom>
                <a:avLst/>
                <a:gdLst>
                  <a:gd name="connsiteX0" fmla="*/ 1166719 w 2454877"/>
                  <a:gd name="connsiteY0" fmla="*/ 3272635 h 3272692"/>
                  <a:gd name="connsiteX1" fmla="*/ 1166907 w 2454877"/>
                  <a:gd name="connsiteY1" fmla="*/ 3272692 h 3272692"/>
                  <a:gd name="connsiteX2" fmla="*/ 1166670 w 2454877"/>
                  <a:gd name="connsiteY2" fmla="*/ 3272652 h 3272692"/>
                  <a:gd name="connsiteX3" fmla="*/ 478229 w 2454877"/>
                  <a:gd name="connsiteY3" fmla="*/ 3143901 h 3272692"/>
                  <a:gd name="connsiteX4" fmla="*/ 469363 w 2454877"/>
                  <a:gd name="connsiteY4" fmla="*/ 3146829 h 3272692"/>
                  <a:gd name="connsiteX5" fmla="*/ 467938 w 2454877"/>
                  <a:gd name="connsiteY5" fmla="*/ 3147740 h 3272692"/>
                  <a:gd name="connsiteX6" fmla="*/ 472806 w 2454877"/>
                  <a:gd name="connsiteY6" fmla="*/ 3146948 h 3272692"/>
                  <a:gd name="connsiteX7" fmla="*/ 480841 w 2454877"/>
                  <a:gd name="connsiteY7" fmla="*/ 3144297 h 3272692"/>
                  <a:gd name="connsiteX8" fmla="*/ 478229 w 2454877"/>
                  <a:gd name="connsiteY8" fmla="*/ 3143901 h 3272692"/>
                  <a:gd name="connsiteX9" fmla="*/ 694554 w 2454877"/>
                  <a:gd name="connsiteY9" fmla="*/ 2337913 h 3272692"/>
                  <a:gd name="connsiteX10" fmla="*/ 693212 w 2454877"/>
                  <a:gd name="connsiteY10" fmla="*/ 2338166 h 3272692"/>
                  <a:gd name="connsiteX11" fmla="*/ 695334 w 2454877"/>
                  <a:gd name="connsiteY11" fmla="*/ 2346312 h 3272692"/>
                  <a:gd name="connsiteX12" fmla="*/ 1725967 w 2454877"/>
                  <a:gd name="connsiteY12" fmla="*/ 2096724 h 3272692"/>
                  <a:gd name="connsiteX13" fmla="*/ 1726124 w 2454877"/>
                  <a:gd name="connsiteY13" fmla="*/ 2096871 h 3272692"/>
                  <a:gd name="connsiteX14" fmla="*/ 1725925 w 2454877"/>
                  <a:gd name="connsiteY14" fmla="*/ 2096792 h 3272692"/>
                  <a:gd name="connsiteX15" fmla="*/ 576996 w 2454877"/>
                  <a:gd name="connsiteY15" fmla="*/ 1991741 h 3272692"/>
                  <a:gd name="connsiteX16" fmla="*/ 576307 w 2454877"/>
                  <a:gd name="connsiteY16" fmla="*/ 1993133 h 3272692"/>
                  <a:gd name="connsiteX17" fmla="*/ 577947 w 2454877"/>
                  <a:gd name="connsiteY17" fmla="*/ 1993388 h 3272692"/>
                  <a:gd name="connsiteX18" fmla="*/ 723300 w 2454877"/>
                  <a:gd name="connsiteY18" fmla="*/ 639516 h 3272692"/>
                  <a:gd name="connsiteX19" fmla="*/ 723303 w 2454877"/>
                  <a:gd name="connsiteY19" fmla="*/ 640116 h 3272692"/>
                  <a:gd name="connsiteX20" fmla="*/ 723925 w 2454877"/>
                  <a:gd name="connsiteY20" fmla="*/ 640097 h 3272692"/>
                  <a:gd name="connsiteX21" fmla="*/ 1042106 w 2454877"/>
                  <a:gd name="connsiteY21" fmla="*/ 607928 h 3272692"/>
                  <a:gd name="connsiteX22" fmla="*/ 1031881 w 2454877"/>
                  <a:gd name="connsiteY22" fmla="*/ 616178 h 3272692"/>
                  <a:gd name="connsiteX23" fmla="*/ 1042891 w 2454877"/>
                  <a:gd name="connsiteY23" fmla="*/ 621811 h 3272692"/>
                  <a:gd name="connsiteX24" fmla="*/ 1046449 w 2454877"/>
                  <a:gd name="connsiteY24" fmla="*/ 627440 h 3272692"/>
                  <a:gd name="connsiteX25" fmla="*/ 1045993 w 2454877"/>
                  <a:gd name="connsiteY25" fmla="*/ 625195 h 3272692"/>
                  <a:gd name="connsiteX26" fmla="*/ 1045993 w 2454877"/>
                  <a:gd name="connsiteY26" fmla="*/ 619416 h 3272692"/>
                  <a:gd name="connsiteX27" fmla="*/ 1051535 w 2454877"/>
                  <a:gd name="connsiteY27" fmla="*/ 621198 h 3272692"/>
                  <a:gd name="connsiteX28" fmla="*/ 1060440 w 2454877"/>
                  <a:gd name="connsiteY28" fmla="*/ 623454 h 3272692"/>
                  <a:gd name="connsiteX29" fmla="*/ 1045677 w 2454877"/>
                  <a:gd name="connsiteY29" fmla="*/ 618150 h 3272692"/>
                  <a:gd name="connsiteX30" fmla="*/ 1044371 w 2454877"/>
                  <a:gd name="connsiteY30" fmla="*/ 618190 h 3272692"/>
                  <a:gd name="connsiteX31" fmla="*/ 1039819 w 2454877"/>
                  <a:gd name="connsiteY31" fmla="*/ 618546 h 3272692"/>
                  <a:gd name="connsiteX32" fmla="*/ 1039819 w 2454877"/>
                  <a:gd name="connsiteY32" fmla="*/ 613994 h 3272692"/>
                  <a:gd name="connsiteX33" fmla="*/ 2161536 w 2454877"/>
                  <a:gd name="connsiteY33" fmla="*/ 458052 h 3272692"/>
                  <a:gd name="connsiteX34" fmla="*/ 2148711 w 2454877"/>
                  <a:gd name="connsiteY34" fmla="*/ 470717 h 3272692"/>
                  <a:gd name="connsiteX35" fmla="*/ 2143566 w 2454877"/>
                  <a:gd name="connsiteY35" fmla="*/ 474912 h 3272692"/>
                  <a:gd name="connsiteX36" fmla="*/ 2161575 w 2454877"/>
                  <a:gd name="connsiteY36" fmla="*/ 458052 h 3272692"/>
                  <a:gd name="connsiteX37" fmla="*/ 2146258 w 2454877"/>
                  <a:gd name="connsiteY37" fmla="*/ 403235 h 3272692"/>
                  <a:gd name="connsiteX38" fmla="*/ 2139766 w 2454877"/>
                  <a:gd name="connsiteY38" fmla="*/ 406401 h 3272692"/>
                  <a:gd name="connsiteX39" fmla="*/ 2131811 w 2454877"/>
                  <a:gd name="connsiteY39" fmla="*/ 414435 h 3272692"/>
                  <a:gd name="connsiteX40" fmla="*/ 2146812 w 2454877"/>
                  <a:gd name="connsiteY40" fmla="*/ 433236 h 3272692"/>
                  <a:gd name="connsiteX41" fmla="*/ 2146772 w 2454877"/>
                  <a:gd name="connsiteY41" fmla="*/ 433236 h 3272692"/>
                  <a:gd name="connsiteX42" fmla="*/ 2157775 w 2454877"/>
                  <a:gd name="connsiteY42" fmla="*/ 440122 h 3272692"/>
                  <a:gd name="connsiteX43" fmla="*/ 2154609 w 2454877"/>
                  <a:gd name="connsiteY43" fmla="*/ 422787 h 3272692"/>
                  <a:gd name="connsiteX44" fmla="*/ 2154450 w 2454877"/>
                  <a:gd name="connsiteY44" fmla="*/ 420768 h 3272692"/>
                  <a:gd name="connsiteX45" fmla="*/ 2147762 w 2454877"/>
                  <a:gd name="connsiteY45" fmla="*/ 422668 h 3272692"/>
                  <a:gd name="connsiteX46" fmla="*/ 2142735 w 2454877"/>
                  <a:gd name="connsiteY46" fmla="*/ 420135 h 3272692"/>
                  <a:gd name="connsiteX47" fmla="*/ 2144635 w 2454877"/>
                  <a:gd name="connsiteY47" fmla="*/ 407232 h 3272692"/>
                  <a:gd name="connsiteX48" fmla="*/ 2146258 w 2454877"/>
                  <a:gd name="connsiteY48" fmla="*/ 403235 h 3272692"/>
                  <a:gd name="connsiteX49" fmla="*/ 2171628 w 2454877"/>
                  <a:gd name="connsiteY49" fmla="*/ 393260 h 3272692"/>
                  <a:gd name="connsiteX50" fmla="*/ 2160783 w 2454877"/>
                  <a:gd name="connsiteY50" fmla="*/ 416058 h 3272692"/>
                  <a:gd name="connsiteX51" fmla="*/ 2160348 w 2454877"/>
                  <a:gd name="connsiteY51" fmla="*/ 417483 h 3272692"/>
                  <a:gd name="connsiteX52" fmla="*/ 2159200 w 2454877"/>
                  <a:gd name="connsiteY52" fmla="*/ 418235 h 3272692"/>
                  <a:gd name="connsiteX53" fmla="*/ 2159358 w 2454877"/>
                  <a:gd name="connsiteY53" fmla="*/ 418235 h 3272692"/>
                  <a:gd name="connsiteX54" fmla="*/ 2178435 w 2454877"/>
                  <a:gd name="connsiteY54" fmla="*/ 422906 h 3272692"/>
                  <a:gd name="connsiteX55" fmla="*/ 2179702 w 2454877"/>
                  <a:gd name="connsiteY55" fmla="*/ 433908 h 3272692"/>
                  <a:gd name="connsiteX56" fmla="*/ 2180256 w 2454877"/>
                  <a:gd name="connsiteY56" fmla="*/ 433790 h 3272692"/>
                  <a:gd name="connsiteX57" fmla="*/ 2180771 w 2454877"/>
                  <a:gd name="connsiteY57" fmla="*/ 433711 h 3272692"/>
                  <a:gd name="connsiteX58" fmla="*/ 2181286 w 2454877"/>
                  <a:gd name="connsiteY58" fmla="*/ 433711 h 3272692"/>
                  <a:gd name="connsiteX59" fmla="*/ 2184530 w 2454877"/>
                  <a:gd name="connsiteY59" fmla="*/ 433908 h 3272692"/>
                  <a:gd name="connsiteX60" fmla="*/ 2188172 w 2454877"/>
                  <a:gd name="connsiteY60" fmla="*/ 433671 h 3272692"/>
                  <a:gd name="connsiteX61" fmla="*/ 2189834 w 2454877"/>
                  <a:gd name="connsiteY61" fmla="*/ 433552 h 3272692"/>
                  <a:gd name="connsiteX62" fmla="*/ 2189834 w 2454877"/>
                  <a:gd name="connsiteY62" fmla="*/ 433513 h 3272692"/>
                  <a:gd name="connsiteX63" fmla="*/ 2193871 w 2454877"/>
                  <a:gd name="connsiteY63" fmla="*/ 435531 h 3272692"/>
                  <a:gd name="connsiteX64" fmla="*/ 2193951 w 2454877"/>
                  <a:gd name="connsiteY64" fmla="*/ 435689 h 3272692"/>
                  <a:gd name="connsiteX65" fmla="*/ 2192090 w 2454877"/>
                  <a:gd name="connsiteY65" fmla="*/ 415742 h 3272692"/>
                  <a:gd name="connsiteX66" fmla="*/ 2191695 w 2454877"/>
                  <a:gd name="connsiteY66" fmla="*/ 415742 h 3272692"/>
                  <a:gd name="connsiteX67" fmla="*/ 2178278 w 2454877"/>
                  <a:gd name="connsiteY67" fmla="*/ 402561 h 3272692"/>
                  <a:gd name="connsiteX68" fmla="*/ 2171628 w 2454877"/>
                  <a:gd name="connsiteY68" fmla="*/ 393260 h 3272692"/>
                  <a:gd name="connsiteX69" fmla="*/ 1677837 w 2454877"/>
                  <a:gd name="connsiteY69" fmla="*/ 340818 h 3272692"/>
                  <a:gd name="connsiteX70" fmla="*/ 1677758 w 2454877"/>
                  <a:gd name="connsiteY70" fmla="*/ 344459 h 3272692"/>
                  <a:gd name="connsiteX71" fmla="*/ 1679895 w 2454877"/>
                  <a:gd name="connsiteY71" fmla="*/ 341808 h 3272692"/>
                  <a:gd name="connsiteX72" fmla="*/ 1677837 w 2454877"/>
                  <a:gd name="connsiteY72" fmla="*/ 340818 h 3272692"/>
                  <a:gd name="connsiteX73" fmla="*/ 1966172 w 2454877"/>
                  <a:gd name="connsiteY73" fmla="*/ 289128 h 3272692"/>
                  <a:gd name="connsiteX74" fmla="*/ 1964074 w 2454877"/>
                  <a:gd name="connsiteY74" fmla="*/ 289484 h 3272692"/>
                  <a:gd name="connsiteX75" fmla="*/ 1956950 w 2454877"/>
                  <a:gd name="connsiteY75" fmla="*/ 290394 h 3272692"/>
                  <a:gd name="connsiteX76" fmla="*/ 1954676 w 2454877"/>
                  <a:gd name="connsiteY76" fmla="*/ 290129 h 3272692"/>
                  <a:gd name="connsiteX77" fmla="*/ 1954575 w 2454877"/>
                  <a:gd name="connsiteY77" fmla="*/ 290077 h 3272692"/>
                  <a:gd name="connsiteX78" fmla="*/ 1954575 w 2454877"/>
                  <a:gd name="connsiteY78" fmla="*/ 290117 h 3272692"/>
                  <a:gd name="connsiteX79" fmla="*/ 1954676 w 2454877"/>
                  <a:gd name="connsiteY79" fmla="*/ 290129 h 3272692"/>
                  <a:gd name="connsiteX80" fmla="*/ 1973534 w 2454877"/>
                  <a:gd name="connsiteY80" fmla="*/ 299775 h 3272692"/>
                  <a:gd name="connsiteX81" fmla="*/ 1973692 w 2454877"/>
                  <a:gd name="connsiteY81" fmla="*/ 299814 h 3272692"/>
                  <a:gd name="connsiteX82" fmla="*/ 1967716 w 2454877"/>
                  <a:gd name="connsiteY82" fmla="*/ 293956 h 3272692"/>
                  <a:gd name="connsiteX83" fmla="*/ 1966172 w 2454877"/>
                  <a:gd name="connsiteY83" fmla="*/ 289128 h 3272692"/>
                  <a:gd name="connsiteX84" fmla="*/ 1945590 w 2454877"/>
                  <a:gd name="connsiteY84" fmla="*/ 269536 h 3272692"/>
                  <a:gd name="connsiteX85" fmla="*/ 1950776 w 2454877"/>
                  <a:gd name="connsiteY85" fmla="*/ 284695 h 3272692"/>
                  <a:gd name="connsiteX86" fmla="*/ 1956040 w 2454877"/>
                  <a:gd name="connsiteY86" fmla="*/ 277570 h 3272692"/>
                  <a:gd name="connsiteX87" fmla="*/ 1946858 w 2454877"/>
                  <a:gd name="connsiteY87" fmla="*/ 270485 h 3272692"/>
                  <a:gd name="connsiteX88" fmla="*/ 1945630 w 2454877"/>
                  <a:gd name="connsiteY88" fmla="*/ 269575 h 3272692"/>
                  <a:gd name="connsiteX89" fmla="*/ 1158952 w 2454877"/>
                  <a:gd name="connsiteY89" fmla="*/ 257780 h 3272692"/>
                  <a:gd name="connsiteX90" fmla="*/ 1158861 w 2454877"/>
                  <a:gd name="connsiteY90" fmla="*/ 258147 h 3272692"/>
                  <a:gd name="connsiteX91" fmla="*/ 1157527 w 2454877"/>
                  <a:gd name="connsiteY91" fmla="*/ 261896 h 3272692"/>
                  <a:gd name="connsiteX92" fmla="*/ 1158002 w 2454877"/>
                  <a:gd name="connsiteY92" fmla="*/ 261619 h 3272692"/>
                  <a:gd name="connsiteX93" fmla="*/ 1158861 w 2454877"/>
                  <a:gd name="connsiteY93" fmla="*/ 258147 h 3272692"/>
                  <a:gd name="connsiteX94" fmla="*/ 1158992 w 2454877"/>
                  <a:gd name="connsiteY94" fmla="*/ 257780 h 3272692"/>
                  <a:gd name="connsiteX95" fmla="*/ 1773817 w 2454877"/>
                  <a:gd name="connsiteY95" fmla="*/ 244521 h 3272692"/>
                  <a:gd name="connsiteX96" fmla="*/ 1762378 w 2454877"/>
                  <a:gd name="connsiteY96" fmla="*/ 262253 h 3272692"/>
                  <a:gd name="connsiteX97" fmla="*/ 1751098 w 2454877"/>
                  <a:gd name="connsiteY97" fmla="*/ 281489 h 3272692"/>
                  <a:gd name="connsiteX98" fmla="*/ 1751296 w 2454877"/>
                  <a:gd name="connsiteY98" fmla="*/ 282359 h 3272692"/>
                  <a:gd name="connsiteX99" fmla="*/ 1751296 w 2454877"/>
                  <a:gd name="connsiteY99" fmla="*/ 282280 h 3272692"/>
                  <a:gd name="connsiteX100" fmla="*/ 1757589 w 2454877"/>
                  <a:gd name="connsiteY100" fmla="*/ 299577 h 3272692"/>
                  <a:gd name="connsiteX101" fmla="*/ 1756798 w 2454877"/>
                  <a:gd name="connsiteY101" fmla="*/ 296370 h 3272692"/>
                  <a:gd name="connsiteX102" fmla="*/ 1790005 w 2454877"/>
                  <a:gd name="connsiteY102" fmla="*/ 256039 h 3272692"/>
                  <a:gd name="connsiteX103" fmla="*/ 1787036 w 2454877"/>
                  <a:gd name="connsiteY103" fmla="*/ 253031 h 3272692"/>
                  <a:gd name="connsiteX104" fmla="*/ 1773817 w 2454877"/>
                  <a:gd name="connsiteY104" fmla="*/ 244521 h 3272692"/>
                  <a:gd name="connsiteX105" fmla="*/ 1800335 w 2454877"/>
                  <a:gd name="connsiteY105" fmla="*/ 244007 h 3272692"/>
                  <a:gd name="connsiteX106" fmla="*/ 1800374 w 2454877"/>
                  <a:gd name="connsiteY106" fmla="*/ 244007 h 3272692"/>
                  <a:gd name="connsiteX107" fmla="*/ 1800339 w 2454877"/>
                  <a:gd name="connsiteY107" fmla="*/ 244008 h 3272692"/>
                  <a:gd name="connsiteX108" fmla="*/ 1825467 w 2454877"/>
                  <a:gd name="connsiteY108" fmla="*/ 232608 h 3272692"/>
                  <a:gd name="connsiteX109" fmla="*/ 1798910 w 2454877"/>
                  <a:gd name="connsiteY109" fmla="*/ 244047 h 3272692"/>
                  <a:gd name="connsiteX110" fmla="*/ 1800339 w 2454877"/>
                  <a:gd name="connsiteY110" fmla="*/ 244008 h 3272692"/>
                  <a:gd name="connsiteX111" fmla="*/ 1808884 w 2454877"/>
                  <a:gd name="connsiteY111" fmla="*/ 246421 h 3272692"/>
                  <a:gd name="connsiteX112" fmla="*/ 1810111 w 2454877"/>
                  <a:gd name="connsiteY112" fmla="*/ 245986 h 3272692"/>
                  <a:gd name="connsiteX113" fmla="*/ 1824953 w 2454877"/>
                  <a:gd name="connsiteY113" fmla="*/ 239456 h 3272692"/>
                  <a:gd name="connsiteX114" fmla="*/ 1825309 w 2454877"/>
                  <a:gd name="connsiteY114" fmla="*/ 232885 h 3272692"/>
                  <a:gd name="connsiteX115" fmla="*/ 1825467 w 2454877"/>
                  <a:gd name="connsiteY115" fmla="*/ 232608 h 3272692"/>
                  <a:gd name="connsiteX116" fmla="*/ 1995381 w 2454877"/>
                  <a:gd name="connsiteY116" fmla="*/ 163186 h 3272692"/>
                  <a:gd name="connsiteX117" fmla="*/ 1993007 w 2454877"/>
                  <a:gd name="connsiteY117" fmla="*/ 165878 h 3272692"/>
                  <a:gd name="connsiteX118" fmla="*/ 1992254 w 2454877"/>
                  <a:gd name="connsiteY118" fmla="*/ 166748 h 3272692"/>
                  <a:gd name="connsiteX119" fmla="*/ 1994392 w 2454877"/>
                  <a:gd name="connsiteY119" fmla="*/ 168490 h 3272692"/>
                  <a:gd name="connsiteX120" fmla="*/ 1995381 w 2454877"/>
                  <a:gd name="connsiteY120" fmla="*/ 163186 h 3272692"/>
                  <a:gd name="connsiteX121" fmla="*/ 2019723 w 2454877"/>
                  <a:gd name="connsiteY121" fmla="*/ 153687 h 3272692"/>
                  <a:gd name="connsiteX122" fmla="*/ 2019326 w 2454877"/>
                  <a:gd name="connsiteY122" fmla="*/ 155508 h 3272692"/>
                  <a:gd name="connsiteX123" fmla="*/ 2021345 w 2454877"/>
                  <a:gd name="connsiteY123" fmla="*/ 159505 h 3272692"/>
                  <a:gd name="connsiteX124" fmla="*/ 2021306 w 2454877"/>
                  <a:gd name="connsiteY124" fmla="*/ 159505 h 3272692"/>
                  <a:gd name="connsiteX125" fmla="*/ 2024631 w 2454877"/>
                  <a:gd name="connsiteY125" fmla="*/ 166629 h 3272692"/>
                  <a:gd name="connsiteX126" fmla="*/ 2042718 w 2454877"/>
                  <a:gd name="connsiteY126" fmla="*/ 194177 h 3272692"/>
                  <a:gd name="connsiteX127" fmla="*/ 2049130 w 2454877"/>
                  <a:gd name="connsiteY127" fmla="*/ 185470 h 3272692"/>
                  <a:gd name="connsiteX128" fmla="*/ 2049565 w 2454877"/>
                  <a:gd name="connsiteY128" fmla="*/ 184400 h 3272692"/>
                  <a:gd name="connsiteX129" fmla="*/ 2050555 w 2454877"/>
                  <a:gd name="connsiteY129" fmla="*/ 183649 h 3272692"/>
                  <a:gd name="connsiteX130" fmla="*/ 2049526 w 2454877"/>
                  <a:gd name="connsiteY130" fmla="*/ 175139 h 3272692"/>
                  <a:gd name="connsiteX131" fmla="*/ 2046795 w 2454877"/>
                  <a:gd name="connsiteY131" fmla="*/ 167896 h 3272692"/>
                  <a:gd name="connsiteX132" fmla="*/ 2041768 w 2454877"/>
                  <a:gd name="connsiteY132" fmla="*/ 168292 h 3272692"/>
                  <a:gd name="connsiteX133" fmla="*/ 2019723 w 2454877"/>
                  <a:gd name="connsiteY133" fmla="*/ 153687 h 3272692"/>
                  <a:gd name="connsiteX134" fmla="*/ 2014301 w 2454877"/>
                  <a:gd name="connsiteY134" fmla="*/ 147830 h 3272692"/>
                  <a:gd name="connsiteX135" fmla="*/ 2014119 w 2454877"/>
                  <a:gd name="connsiteY135" fmla="*/ 147924 h 3272692"/>
                  <a:gd name="connsiteX136" fmla="*/ 2013786 w 2454877"/>
                  <a:gd name="connsiteY136" fmla="*/ 148067 h 3272692"/>
                  <a:gd name="connsiteX137" fmla="*/ 2007453 w 2454877"/>
                  <a:gd name="connsiteY137" fmla="*/ 151392 h 3272692"/>
                  <a:gd name="connsiteX138" fmla="*/ 2014119 w 2454877"/>
                  <a:gd name="connsiteY138" fmla="*/ 147924 h 3272692"/>
                  <a:gd name="connsiteX139" fmla="*/ 2014340 w 2454877"/>
                  <a:gd name="connsiteY139" fmla="*/ 147830 h 3272692"/>
                  <a:gd name="connsiteX140" fmla="*/ 1955644 w 2454877"/>
                  <a:gd name="connsiteY140" fmla="*/ 138489 h 3272692"/>
                  <a:gd name="connsiteX141" fmla="*/ 1957504 w 2454877"/>
                  <a:gd name="connsiteY141" fmla="*/ 138568 h 3272692"/>
                  <a:gd name="connsiteX142" fmla="*/ 1958256 w 2454877"/>
                  <a:gd name="connsiteY142" fmla="*/ 138647 h 3272692"/>
                  <a:gd name="connsiteX143" fmla="*/ 1958890 w 2454877"/>
                  <a:gd name="connsiteY143" fmla="*/ 139004 h 3272692"/>
                  <a:gd name="connsiteX144" fmla="*/ 1962887 w 2454877"/>
                  <a:gd name="connsiteY144" fmla="*/ 150838 h 3272692"/>
                  <a:gd name="connsiteX145" fmla="*/ 1960947 w 2454877"/>
                  <a:gd name="connsiteY145" fmla="*/ 153608 h 3272692"/>
                  <a:gd name="connsiteX146" fmla="*/ 1959839 w 2454877"/>
                  <a:gd name="connsiteY146" fmla="*/ 158199 h 3272692"/>
                  <a:gd name="connsiteX147" fmla="*/ 1959483 w 2454877"/>
                  <a:gd name="connsiteY147" fmla="*/ 158595 h 3272692"/>
                  <a:gd name="connsiteX148" fmla="*/ 1959048 w 2454877"/>
                  <a:gd name="connsiteY148" fmla="*/ 158872 h 3272692"/>
                  <a:gd name="connsiteX149" fmla="*/ 1956000 w 2454877"/>
                  <a:gd name="connsiteY149" fmla="*/ 159822 h 3272692"/>
                  <a:gd name="connsiteX150" fmla="*/ 1952359 w 2454877"/>
                  <a:gd name="connsiteY150" fmla="*/ 158199 h 3272692"/>
                  <a:gd name="connsiteX151" fmla="*/ 1952319 w 2454877"/>
                  <a:gd name="connsiteY151" fmla="*/ 158120 h 3272692"/>
                  <a:gd name="connsiteX152" fmla="*/ 1943454 w 2454877"/>
                  <a:gd name="connsiteY152" fmla="*/ 186340 h 3272692"/>
                  <a:gd name="connsiteX153" fmla="*/ 1936923 w 2454877"/>
                  <a:gd name="connsiteY153" fmla="*/ 207515 h 3272692"/>
                  <a:gd name="connsiteX154" fmla="*/ 1935498 w 2454877"/>
                  <a:gd name="connsiteY154" fmla="*/ 210602 h 3272692"/>
                  <a:gd name="connsiteX155" fmla="*/ 1928295 w 2454877"/>
                  <a:gd name="connsiteY155" fmla="*/ 208267 h 3272692"/>
                  <a:gd name="connsiteX156" fmla="*/ 1928928 w 2454877"/>
                  <a:gd name="connsiteY156" fmla="*/ 204942 h 3272692"/>
                  <a:gd name="connsiteX157" fmla="*/ 1930511 w 2454877"/>
                  <a:gd name="connsiteY157" fmla="*/ 191604 h 3272692"/>
                  <a:gd name="connsiteX158" fmla="*/ 1955644 w 2454877"/>
                  <a:gd name="connsiteY158" fmla="*/ 138489 h 3272692"/>
                  <a:gd name="connsiteX159" fmla="*/ 792369 w 2454877"/>
                  <a:gd name="connsiteY159" fmla="*/ 0 h 3272692"/>
                  <a:gd name="connsiteX160" fmla="*/ 901766 w 2454877"/>
                  <a:gd name="connsiteY160" fmla="*/ 28378 h 3272692"/>
                  <a:gd name="connsiteX161" fmla="*/ 906476 w 2454877"/>
                  <a:gd name="connsiteY161" fmla="*/ 30001 h 3272692"/>
                  <a:gd name="connsiteX162" fmla="*/ 906595 w 2454877"/>
                  <a:gd name="connsiteY162" fmla="*/ 32890 h 3272692"/>
                  <a:gd name="connsiteX163" fmla="*/ 919220 w 2454877"/>
                  <a:gd name="connsiteY163" fmla="*/ 47772 h 3272692"/>
                  <a:gd name="connsiteX164" fmla="*/ 936517 w 2454877"/>
                  <a:gd name="connsiteY164" fmla="*/ 45081 h 3272692"/>
                  <a:gd name="connsiteX165" fmla="*/ 955475 w 2454877"/>
                  <a:gd name="connsiteY165" fmla="*/ 42231 h 3272692"/>
                  <a:gd name="connsiteX166" fmla="*/ 963470 w 2454877"/>
                  <a:gd name="connsiteY166" fmla="*/ 43379 h 3272692"/>
                  <a:gd name="connsiteX167" fmla="*/ 994302 w 2454877"/>
                  <a:gd name="connsiteY167" fmla="*/ 22402 h 3272692"/>
                  <a:gd name="connsiteX168" fmla="*/ 998063 w 2454877"/>
                  <a:gd name="connsiteY168" fmla="*/ 18642 h 3272692"/>
                  <a:gd name="connsiteX169" fmla="*/ 1007007 w 2454877"/>
                  <a:gd name="connsiteY169" fmla="*/ 9856 h 3272692"/>
                  <a:gd name="connsiteX170" fmla="*/ 1005226 w 2454877"/>
                  <a:gd name="connsiteY170" fmla="*/ 22244 h 3272692"/>
                  <a:gd name="connsiteX171" fmla="*/ 1030200 w 2454877"/>
                  <a:gd name="connsiteY171" fmla="*/ 42152 h 3272692"/>
                  <a:gd name="connsiteX172" fmla="*/ 1067208 w 2454877"/>
                  <a:gd name="connsiteY172" fmla="*/ 66612 h 3272692"/>
                  <a:gd name="connsiteX173" fmla="*/ 1070730 w 2454877"/>
                  <a:gd name="connsiteY173" fmla="*/ 67760 h 3272692"/>
                  <a:gd name="connsiteX174" fmla="*/ 1080823 w 2454877"/>
                  <a:gd name="connsiteY174" fmla="*/ 62654 h 3272692"/>
                  <a:gd name="connsiteX175" fmla="*/ 1080783 w 2454877"/>
                  <a:gd name="connsiteY175" fmla="*/ 59092 h 3272692"/>
                  <a:gd name="connsiteX176" fmla="*/ 1078764 w 2454877"/>
                  <a:gd name="connsiteY176" fmla="*/ 55648 h 3272692"/>
                  <a:gd name="connsiteX177" fmla="*/ 1082129 w 2454877"/>
                  <a:gd name="connsiteY177" fmla="*/ 53433 h 3272692"/>
                  <a:gd name="connsiteX178" fmla="*/ 1087472 w 2454877"/>
                  <a:gd name="connsiteY178" fmla="*/ 51849 h 3272692"/>
                  <a:gd name="connsiteX179" fmla="*/ 1119175 w 2454877"/>
                  <a:gd name="connsiteY179" fmla="*/ 96693 h 3272692"/>
                  <a:gd name="connsiteX180" fmla="*/ 1111932 w 2454877"/>
                  <a:gd name="connsiteY180" fmla="*/ 105123 h 3272692"/>
                  <a:gd name="connsiteX181" fmla="*/ 1106074 w 2454877"/>
                  <a:gd name="connsiteY181" fmla="*/ 103460 h 3272692"/>
                  <a:gd name="connsiteX182" fmla="*/ 1103937 w 2454877"/>
                  <a:gd name="connsiteY182" fmla="*/ 105479 h 3272692"/>
                  <a:gd name="connsiteX183" fmla="*/ 1125508 w 2454877"/>
                  <a:gd name="connsiteY183" fmla="*/ 116957 h 3272692"/>
                  <a:gd name="connsiteX184" fmla="*/ 1120204 w 2454877"/>
                  <a:gd name="connsiteY184" fmla="*/ 176880 h 3272692"/>
                  <a:gd name="connsiteX185" fmla="*/ 1120125 w 2454877"/>
                  <a:gd name="connsiteY185" fmla="*/ 177117 h 3272692"/>
                  <a:gd name="connsiteX186" fmla="*/ 1082366 w 2454877"/>
                  <a:gd name="connsiteY186" fmla="*/ 201379 h 3272692"/>
                  <a:gd name="connsiteX187" fmla="*/ 1078487 w 2454877"/>
                  <a:gd name="connsiteY187" fmla="*/ 202448 h 3272692"/>
                  <a:gd name="connsiteX188" fmla="*/ 1082366 w 2454877"/>
                  <a:gd name="connsiteY188" fmla="*/ 204229 h 3272692"/>
                  <a:gd name="connsiteX189" fmla="*/ 1140152 w 2454877"/>
                  <a:gd name="connsiteY189" fmla="*/ 191920 h 3272692"/>
                  <a:gd name="connsiteX190" fmla="*/ 1166828 w 2454877"/>
                  <a:gd name="connsiteY190" fmla="*/ 202527 h 3272692"/>
                  <a:gd name="connsiteX191" fmla="*/ 1166986 w 2454877"/>
                  <a:gd name="connsiteY191" fmla="*/ 236645 h 3272692"/>
                  <a:gd name="connsiteX192" fmla="*/ 1198057 w 2454877"/>
                  <a:gd name="connsiteY192" fmla="*/ 215866 h 3272692"/>
                  <a:gd name="connsiteX193" fmla="*/ 1260750 w 2454877"/>
                  <a:gd name="connsiteY193" fmla="*/ 244956 h 3272692"/>
                  <a:gd name="connsiteX194" fmla="*/ 1315606 w 2454877"/>
                  <a:gd name="connsiteY194" fmla="*/ 271475 h 3272692"/>
                  <a:gd name="connsiteX195" fmla="*/ 1327639 w 2454877"/>
                  <a:gd name="connsiteY195" fmla="*/ 267635 h 3272692"/>
                  <a:gd name="connsiteX196" fmla="*/ 1377192 w 2454877"/>
                  <a:gd name="connsiteY196" fmla="*/ 239890 h 3272692"/>
                  <a:gd name="connsiteX197" fmla="*/ 1388947 w 2454877"/>
                  <a:gd name="connsiteY197" fmla="*/ 243690 h 3272692"/>
                  <a:gd name="connsiteX198" fmla="*/ 1390451 w 2454877"/>
                  <a:gd name="connsiteY198" fmla="*/ 244917 h 3272692"/>
                  <a:gd name="connsiteX199" fmla="*/ 1405847 w 2454877"/>
                  <a:gd name="connsiteY199" fmla="*/ 237911 h 3272692"/>
                  <a:gd name="connsiteX200" fmla="*/ 1406995 w 2454877"/>
                  <a:gd name="connsiteY200" fmla="*/ 236487 h 3272692"/>
                  <a:gd name="connsiteX201" fmla="*/ 1408934 w 2454877"/>
                  <a:gd name="connsiteY201" fmla="*/ 236368 h 3272692"/>
                  <a:gd name="connsiteX202" fmla="*/ 1419819 w 2454877"/>
                  <a:gd name="connsiteY202" fmla="*/ 244600 h 3272692"/>
                  <a:gd name="connsiteX203" fmla="*/ 1405096 w 2454877"/>
                  <a:gd name="connsiteY203" fmla="*/ 261183 h 3272692"/>
                  <a:gd name="connsiteX204" fmla="*/ 1408974 w 2454877"/>
                  <a:gd name="connsiteY204" fmla="*/ 303890 h 3272692"/>
                  <a:gd name="connsiteX205" fmla="*/ 1356650 w 2454877"/>
                  <a:gd name="connsiteY205" fmla="*/ 370383 h 3272692"/>
                  <a:gd name="connsiteX206" fmla="*/ 1319525 w 2454877"/>
                  <a:gd name="connsiteY206" fmla="*/ 401730 h 3272692"/>
                  <a:gd name="connsiteX207" fmla="*/ 1335634 w 2454877"/>
                  <a:gd name="connsiteY207" fmla="*/ 418155 h 3272692"/>
                  <a:gd name="connsiteX208" fmla="*/ 1339393 w 2454877"/>
                  <a:gd name="connsiteY208" fmla="*/ 417918 h 3272692"/>
                  <a:gd name="connsiteX209" fmla="*/ 1353548 w 2454877"/>
                  <a:gd name="connsiteY209" fmla="*/ 424933 h 3272692"/>
                  <a:gd name="connsiteX210" fmla="*/ 1356797 w 2454877"/>
                  <a:gd name="connsiteY210" fmla="*/ 435799 h 3272692"/>
                  <a:gd name="connsiteX211" fmla="*/ 1361321 w 2454877"/>
                  <a:gd name="connsiteY211" fmla="*/ 431969 h 3272692"/>
                  <a:gd name="connsiteX212" fmla="*/ 1413408 w 2454877"/>
                  <a:gd name="connsiteY212" fmla="*/ 409290 h 3272692"/>
                  <a:gd name="connsiteX213" fmla="*/ 1453185 w 2454877"/>
                  <a:gd name="connsiteY213" fmla="*/ 444120 h 3272692"/>
                  <a:gd name="connsiteX214" fmla="*/ 1453898 w 2454877"/>
                  <a:gd name="connsiteY214" fmla="*/ 444160 h 3272692"/>
                  <a:gd name="connsiteX215" fmla="*/ 1461497 w 2454877"/>
                  <a:gd name="connsiteY215" fmla="*/ 439885 h 3272692"/>
                  <a:gd name="connsiteX216" fmla="*/ 1471233 w 2454877"/>
                  <a:gd name="connsiteY216" fmla="*/ 434938 h 3272692"/>
                  <a:gd name="connsiteX217" fmla="*/ 1474083 w 2454877"/>
                  <a:gd name="connsiteY217" fmla="*/ 435452 h 3272692"/>
                  <a:gd name="connsiteX218" fmla="*/ 1474914 w 2454877"/>
                  <a:gd name="connsiteY218" fmla="*/ 435729 h 3272692"/>
                  <a:gd name="connsiteX219" fmla="*/ 1475507 w 2454877"/>
                  <a:gd name="connsiteY219" fmla="*/ 436323 h 3272692"/>
                  <a:gd name="connsiteX220" fmla="*/ 1498741 w 2454877"/>
                  <a:gd name="connsiteY220" fmla="*/ 454727 h 3272692"/>
                  <a:gd name="connsiteX221" fmla="*/ 1504519 w 2454877"/>
                  <a:gd name="connsiteY221" fmla="*/ 442181 h 3272692"/>
                  <a:gd name="connsiteX222" fmla="*/ 1502105 w 2454877"/>
                  <a:gd name="connsiteY222" fmla="*/ 442537 h 3272692"/>
                  <a:gd name="connsiteX223" fmla="*/ 1497237 w 2454877"/>
                  <a:gd name="connsiteY223" fmla="*/ 440201 h 3272692"/>
                  <a:gd name="connsiteX224" fmla="*/ 1496405 w 2454877"/>
                  <a:gd name="connsiteY224" fmla="*/ 438737 h 3272692"/>
                  <a:gd name="connsiteX225" fmla="*/ 1492606 w 2454877"/>
                  <a:gd name="connsiteY225" fmla="*/ 439608 h 3272692"/>
                  <a:gd name="connsiteX226" fmla="*/ 1478793 w 2454877"/>
                  <a:gd name="connsiteY226" fmla="*/ 431732 h 3272692"/>
                  <a:gd name="connsiteX227" fmla="*/ 1476774 w 2454877"/>
                  <a:gd name="connsiteY227" fmla="*/ 429792 h 3272692"/>
                  <a:gd name="connsiteX228" fmla="*/ 1477764 w 2454877"/>
                  <a:gd name="connsiteY228" fmla="*/ 427180 h 3272692"/>
                  <a:gd name="connsiteX229" fmla="*/ 1504876 w 2454877"/>
                  <a:gd name="connsiteY229" fmla="*/ 402364 h 3272692"/>
                  <a:gd name="connsiteX230" fmla="*/ 1515245 w 2454877"/>
                  <a:gd name="connsiteY230" fmla="*/ 408301 h 3272692"/>
                  <a:gd name="connsiteX231" fmla="*/ 1516195 w 2454877"/>
                  <a:gd name="connsiteY231" fmla="*/ 410557 h 3272692"/>
                  <a:gd name="connsiteX232" fmla="*/ 1523596 w 2454877"/>
                  <a:gd name="connsiteY232" fmla="*/ 397970 h 3272692"/>
                  <a:gd name="connsiteX233" fmla="*/ 1518491 w 2454877"/>
                  <a:gd name="connsiteY233" fmla="*/ 387007 h 3272692"/>
                  <a:gd name="connsiteX234" fmla="*/ 1535430 w 2454877"/>
                  <a:gd name="connsiteY234" fmla="*/ 371571 h 3272692"/>
                  <a:gd name="connsiteX235" fmla="*/ 1539666 w 2454877"/>
                  <a:gd name="connsiteY235" fmla="*/ 369631 h 3272692"/>
                  <a:gd name="connsiteX236" fmla="*/ 1545445 w 2454877"/>
                  <a:gd name="connsiteY236" fmla="*/ 366070 h 3272692"/>
                  <a:gd name="connsiteX237" fmla="*/ 1548492 w 2454877"/>
                  <a:gd name="connsiteY237" fmla="*/ 366070 h 3272692"/>
                  <a:gd name="connsiteX238" fmla="*/ 1549521 w 2454877"/>
                  <a:gd name="connsiteY238" fmla="*/ 369118 h 3272692"/>
                  <a:gd name="connsiteX239" fmla="*/ 1549521 w 2454877"/>
                  <a:gd name="connsiteY239" fmla="*/ 369236 h 3272692"/>
                  <a:gd name="connsiteX240" fmla="*/ 1549759 w 2454877"/>
                  <a:gd name="connsiteY240" fmla="*/ 370344 h 3272692"/>
                  <a:gd name="connsiteX241" fmla="*/ 1672058 w 2454877"/>
                  <a:gd name="connsiteY241" fmla="*/ 327677 h 3272692"/>
                  <a:gd name="connsiteX242" fmla="*/ 1675620 w 2454877"/>
                  <a:gd name="connsiteY242" fmla="*/ 327242 h 3272692"/>
                  <a:gd name="connsiteX243" fmla="*/ 1676649 w 2454877"/>
                  <a:gd name="connsiteY243" fmla="*/ 330725 h 3272692"/>
                  <a:gd name="connsiteX244" fmla="*/ 1677045 w 2454877"/>
                  <a:gd name="connsiteY244" fmla="*/ 332348 h 3272692"/>
                  <a:gd name="connsiteX245" fmla="*/ 1701624 w 2454877"/>
                  <a:gd name="connsiteY245" fmla="*/ 306384 h 3272692"/>
                  <a:gd name="connsiteX246" fmla="*/ 1779120 w 2454877"/>
                  <a:gd name="connsiteY246" fmla="*/ 202963 h 3272692"/>
                  <a:gd name="connsiteX247" fmla="*/ 1779278 w 2454877"/>
                  <a:gd name="connsiteY247" fmla="*/ 201855 h 3272692"/>
                  <a:gd name="connsiteX248" fmla="*/ 1779991 w 2454877"/>
                  <a:gd name="connsiteY248" fmla="*/ 200905 h 3272692"/>
                  <a:gd name="connsiteX249" fmla="*/ 1789529 w 2454877"/>
                  <a:gd name="connsiteY249" fmla="*/ 193544 h 3272692"/>
                  <a:gd name="connsiteX250" fmla="*/ 1795783 w 2454877"/>
                  <a:gd name="connsiteY250" fmla="*/ 199757 h 3272692"/>
                  <a:gd name="connsiteX251" fmla="*/ 1798474 w 2454877"/>
                  <a:gd name="connsiteY251" fmla="*/ 205378 h 3272692"/>
                  <a:gd name="connsiteX252" fmla="*/ 1853054 w 2454877"/>
                  <a:gd name="connsiteY252" fmla="*/ 210246 h 3272692"/>
                  <a:gd name="connsiteX253" fmla="*/ 1893108 w 2454877"/>
                  <a:gd name="connsiteY253" fmla="*/ 212700 h 3272692"/>
                  <a:gd name="connsiteX254" fmla="*/ 1895958 w 2454877"/>
                  <a:gd name="connsiteY254" fmla="*/ 213333 h 3272692"/>
                  <a:gd name="connsiteX255" fmla="*/ 1896393 w 2454877"/>
                  <a:gd name="connsiteY255" fmla="*/ 216182 h 3272692"/>
                  <a:gd name="connsiteX256" fmla="*/ 1893781 w 2454877"/>
                  <a:gd name="connsiteY256" fmla="*/ 226474 h 3272692"/>
                  <a:gd name="connsiteX257" fmla="*/ 1870588 w 2454877"/>
                  <a:gd name="connsiteY257" fmla="*/ 232489 h 3272692"/>
                  <a:gd name="connsiteX258" fmla="*/ 1857606 w 2454877"/>
                  <a:gd name="connsiteY258" fmla="*/ 232173 h 3272692"/>
                  <a:gd name="connsiteX259" fmla="*/ 1845178 w 2454877"/>
                  <a:gd name="connsiteY259" fmla="*/ 231817 h 3272692"/>
                  <a:gd name="connsiteX260" fmla="*/ 1845297 w 2454877"/>
                  <a:gd name="connsiteY260" fmla="*/ 234983 h 3272692"/>
                  <a:gd name="connsiteX261" fmla="*/ 1844782 w 2454877"/>
                  <a:gd name="connsiteY261" fmla="*/ 238387 h 3272692"/>
                  <a:gd name="connsiteX262" fmla="*/ 1842922 w 2454877"/>
                  <a:gd name="connsiteY262" fmla="*/ 238505 h 3272692"/>
                  <a:gd name="connsiteX263" fmla="*/ 1843160 w 2454877"/>
                  <a:gd name="connsiteY263" fmla="*/ 238743 h 3272692"/>
                  <a:gd name="connsiteX264" fmla="*/ 1852144 w 2454877"/>
                  <a:gd name="connsiteY264" fmla="*/ 242384 h 3272692"/>
                  <a:gd name="connsiteX265" fmla="*/ 1852539 w 2454877"/>
                  <a:gd name="connsiteY265" fmla="*/ 242384 h 3272692"/>
                  <a:gd name="connsiteX266" fmla="*/ 1858912 w 2454877"/>
                  <a:gd name="connsiteY266" fmla="*/ 238585 h 3272692"/>
                  <a:gd name="connsiteX267" fmla="*/ 1866511 w 2454877"/>
                  <a:gd name="connsiteY267" fmla="*/ 246540 h 3272692"/>
                  <a:gd name="connsiteX268" fmla="*/ 1870113 w 2454877"/>
                  <a:gd name="connsiteY268" fmla="*/ 253150 h 3272692"/>
                  <a:gd name="connsiteX269" fmla="*/ 1888636 w 2454877"/>
                  <a:gd name="connsiteY269" fmla="*/ 237397 h 3272692"/>
                  <a:gd name="connsiteX270" fmla="*/ 1918716 w 2454877"/>
                  <a:gd name="connsiteY270" fmla="*/ 215589 h 3272692"/>
                  <a:gd name="connsiteX271" fmla="*/ 1918993 w 2454877"/>
                  <a:gd name="connsiteY271" fmla="*/ 215589 h 3272692"/>
                  <a:gd name="connsiteX272" fmla="*/ 1919270 w 2454877"/>
                  <a:gd name="connsiteY272" fmla="*/ 215589 h 3272692"/>
                  <a:gd name="connsiteX273" fmla="*/ 1926870 w 2454877"/>
                  <a:gd name="connsiteY273" fmla="*/ 218795 h 3272692"/>
                  <a:gd name="connsiteX274" fmla="*/ 1927503 w 2454877"/>
                  <a:gd name="connsiteY274" fmla="*/ 226909 h 3272692"/>
                  <a:gd name="connsiteX275" fmla="*/ 1940683 w 2454877"/>
                  <a:gd name="connsiteY275" fmla="*/ 243057 h 3272692"/>
                  <a:gd name="connsiteX276" fmla="*/ 1943216 w 2454877"/>
                  <a:gd name="connsiteY276" fmla="*/ 244086 h 3272692"/>
                  <a:gd name="connsiteX277" fmla="*/ 1943295 w 2454877"/>
                  <a:gd name="connsiteY277" fmla="*/ 246857 h 3272692"/>
                  <a:gd name="connsiteX278" fmla="*/ 1944403 w 2454877"/>
                  <a:gd name="connsiteY278" fmla="*/ 262214 h 3272692"/>
                  <a:gd name="connsiteX279" fmla="*/ 1960591 w 2454877"/>
                  <a:gd name="connsiteY279" fmla="*/ 242266 h 3272692"/>
                  <a:gd name="connsiteX280" fmla="*/ 1964312 w 2454877"/>
                  <a:gd name="connsiteY280" fmla="*/ 242582 h 3272692"/>
                  <a:gd name="connsiteX281" fmla="*/ 1969378 w 2454877"/>
                  <a:gd name="connsiteY281" fmla="*/ 242978 h 3272692"/>
                  <a:gd name="connsiteX282" fmla="*/ 1972821 w 2454877"/>
                  <a:gd name="connsiteY282" fmla="*/ 242780 h 3272692"/>
                  <a:gd name="connsiteX283" fmla="*/ 1975038 w 2454877"/>
                  <a:gd name="connsiteY283" fmla="*/ 242503 h 3272692"/>
                  <a:gd name="connsiteX284" fmla="*/ 1976502 w 2454877"/>
                  <a:gd name="connsiteY284" fmla="*/ 244166 h 3272692"/>
                  <a:gd name="connsiteX285" fmla="*/ 1978560 w 2454877"/>
                  <a:gd name="connsiteY285" fmla="*/ 244798 h 3272692"/>
                  <a:gd name="connsiteX286" fmla="*/ 1980222 w 2454877"/>
                  <a:gd name="connsiteY286" fmla="*/ 244561 h 3272692"/>
                  <a:gd name="connsiteX287" fmla="*/ 1979391 w 2454877"/>
                  <a:gd name="connsiteY287" fmla="*/ 244284 h 3272692"/>
                  <a:gd name="connsiteX288" fmla="*/ 1976700 w 2454877"/>
                  <a:gd name="connsiteY288" fmla="*/ 243413 h 3272692"/>
                  <a:gd name="connsiteX289" fmla="*/ 1976502 w 2454877"/>
                  <a:gd name="connsiteY289" fmla="*/ 240564 h 3272692"/>
                  <a:gd name="connsiteX290" fmla="*/ 1969457 w 2454877"/>
                  <a:gd name="connsiteY290" fmla="*/ 226829 h 3272692"/>
                  <a:gd name="connsiteX291" fmla="*/ 1960117 w 2454877"/>
                  <a:gd name="connsiteY291" fmla="*/ 228967 h 3272692"/>
                  <a:gd name="connsiteX292" fmla="*/ 1952874 w 2454877"/>
                  <a:gd name="connsiteY292" fmla="*/ 231619 h 3272692"/>
                  <a:gd name="connsiteX293" fmla="*/ 1954496 w 2454877"/>
                  <a:gd name="connsiteY293" fmla="*/ 224099 h 3272692"/>
                  <a:gd name="connsiteX294" fmla="*/ 1973455 w 2454877"/>
                  <a:gd name="connsiteY294" fmla="*/ 205694 h 3272692"/>
                  <a:gd name="connsiteX295" fmla="*/ 1982518 w 2454877"/>
                  <a:gd name="connsiteY295" fmla="*/ 201261 h 3272692"/>
                  <a:gd name="connsiteX296" fmla="*/ 1973296 w 2454877"/>
                  <a:gd name="connsiteY296" fmla="*/ 192712 h 3272692"/>
                  <a:gd name="connsiteX297" fmla="*/ 1973177 w 2454877"/>
                  <a:gd name="connsiteY297" fmla="*/ 190378 h 3272692"/>
                  <a:gd name="connsiteX298" fmla="*/ 1967320 w 2454877"/>
                  <a:gd name="connsiteY298" fmla="*/ 191644 h 3272692"/>
                  <a:gd name="connsiteX299" fmla="*/ 1959760 w 2454877"/>
                  <a:gd name="connsiteY299" fmla="*/ 186181 h 3272692"/>
                  <a:gd name="connsiteX300" fmla="*/ 1954852 w 2454877"/>
                  <a:gd name="connsiteY300" fmla="*/ 171260 h 3272692"/>
                  <a:gd name="connsiteX301" fmla="*/ 1974483 w 2454877"/>
                  <a:gd name="connsiteY301" fmla="*/ 161603 h 3272692"/>
                  <a:gd name="connsiteX302" fmla="*/ 1980539 w 2454877"/>
                  <a:gd name="connsiteY302" fmla="*/ 162117 h 3272692"/>
                  <a:gd name="connsiteX303" fmla="*/ 1980025 w 2454877"/>
                  <a:gd name="connsiteY303" fmla="*/ 161168 h 3272692"/>
                  <a:gd name="connsiteX304" fmla="*/ 1986516 w 2454877"/>
                  <a:gd name="connsiteY304" fmla="*/ 136905 h 3272692"/>
                  <a:gd name="connsiteX305" fmla="*/ 1990632 w 2454877"/>
                  <a:gd name="connsiteY305" fmla="*/ 128791 h 3272692"/>
                  <a:gd name="connsiteX306" fmla="*/ 1983864 w 2454877"/>
                  <a:gd name="connsiteY306" fmla="*/ 130731 h 3272692"/>
                  <a:gd name="connsiteX307" fmla="*/ 1983112 w 2454877"/>
                  <a:gd name="connsiteY307" fmla="*/ 131008 h 3272692"/>
                  <a:gd name="connsiteX308" fmla="*/ 1982320 w 2454877"/>
                  <a:gd name="connsiteY308" fmla="*/ 131008 h 3272692"/>
                  <a:gd name="connsiteX309" fmla="*/ 1972742 w 2454877"/>
                  <a:gd name="connsiteY309" fmla="*/ 124042 h 3272692"/>
                  <a:gd name="connsiteX310" fmla="*/ 2024749 w 2454877"/>
                  <a:gd name="connsiteY310" fmla="*/ 100018 h 3272692"/>
                  <a:gd name="connsiteX311" fmla="*/ 2039948 w 2454877"/>
                  <a:gd name="connsiteY311" fmla="*/ 110704 h 3272692"/>
                  <a:gd name="connsiteX312" fmla="*/ 2040146 w 2454877"/>
                  <a:gd name="connsiteY312" fmla="*/ 113237 h 3272692"/>
                  <a:gd name="connsiteX313" fmla="*/ 2037969 w 2454877"/>
                  <a:gd name="connsiteY313" fmla="*/ 114583 h 3272692"/>
                  <a:gd name="connsiteX314" fmla="*/ 2023404 w 2454877"/>
                  <a:gd name="connsiteY314" fmla="*/ 135441 h 3272692"/>
                  <a:gd name="connsiteX315" fmla="*/ 2054077 w 2454877"/>
                  <a:gd name="connsiteY315" fmla="*/ 150362 h 3272692"/>
                  <a:gd name="connsiteX316" fmla="*/ 2074026 w 2454877"/>
                  <a:gd name="connsiteY316" fmla="*/ 145494 h 3272692"/>
                  <a:gd name="connsiteX317" fmla="*/ 2075569 w 2454877"/>
                  <a:gd name="connsiteY317" fmla="*/ 144624 h 3272692"/>
                  <a:gd name="connsiteX318" fmla="*/ 2077113 w 2454877"/>
                  <a:gd name="connsiteY318" fmla="*/ 145059 h 3272692"/>
                  <a:gd name="connsiteX319" fmla="*/ 2099950 w 2454877"/>
                  <a:gd name="connsiteY319" fmla="*/ 160732 h 3272692"/>
                  <a:gd name="connsiteX320" fmla="*/ 2088076 w 2454877"/>
                  <a:gd name="connsiteY320" fmla="*/ 191367 h 3272692"/>
                  <a:gd name="connsiteX321" fmla="*/ 2076163 w 2454877"/>
                  <a:gd name="connsiteY321" fmla="*/ 219309 h 3272692"/>
                  <a:gd name="connsiteX322" fmla="*/ 2104700 w 2454877"/>
                  <a:gd name="connsiteY322" fmla="*/ 237001 h 3272692"/>
                  <a:gd name="connsiteX323" fmla="*/ 2106164 w 2454877"/>
                  <a:gd name="connsiteY323" fmla="*/ 237437 h 3272692"/>
                  <a:gd name="connsiteX324" fmla="*/ 2107074 w 2454877"/>
                  <a:gd name="connsiteY324" fmla="*/ 238822 h 3272692"/>
                  <a:gd name="connsiteX325" fmla="*/ 2109567 w 2454877"/>
                  <a:gd name="connsiteY325" fmla="*/ 243492 h 3272692"/>
                  <a:gd name="connsiteX326" fmla="*/ 2122312 w 2454877"/>
                  <a:gd name="connsiteY326" fmla="*/ 258532 h 3272692"/>
                  <a:gd name="connsiteX327" fmla="*/ 2135413 w 2454877"/>
                  <a:gd name="connsiteY327" fmla="*/ 260314 h 3272692"/>
                  <a:gd name="connsiteX328" fmla="*/ 2123698 w 2454877"/>
                  <a:gd name="connsiteY328" fmla="*/ 266449 h 3272692"/>
                  <a:gd name="connsiteX329" fmla="*/ 2115070 w 2454877"/>
                  <a:gd name="connsiteY329" fmla="*/ 287109 h 3272692"/>
                  <a:gd name="connsiteX330" fmla="*/ 2114317 w 2454877"/>
                  <a:gd name="connsiteY330" fmla="*/ 293877 h 3272692"/>
                  <a:gd name="connsiteX331" fmla="*/ 2113605 w 2454877"/>
                  <a:gd name="connsiteY331" fmla="*/ 298429 h 3272692"/>
                  <a:gd name="connsiteX332" fmla="*/ 2109093 w 2454877"/>
                  <a:gd name="connsiteY332" fmla="*/ 297320 h 3272692"/>
                  <a:gd name="connsiteX333" fmla="*/ 2104026 w 2454877"/>
                  <a:gd name="connsiteY333" fmla="*/ 296212 h 3272692"/>
                  <a:gd name="connsiteX334" fmla="*/ 2099356 w 2454877"/>
                  <a:gd name="connsiteY334" fmla="*/ 292413 h 3272692"/>
                  <a:gd name="connsiteX335" fmla="*/ 2099594 w 2454877"/>
                  <a:gd name="connsiteY335" fmla="*/ 290077 h 3272692"/>
                  <a:gd name="connsiteX336" fmla="*/ 2096031 w 2454877"/>
                  <a:gd name="connsiteY336" fmla="*/ 290711 h 3272692"/>
                  <a:gd name="connsiteX337" fmla="*/ 2092549 w 2454877"/>
                  <a:gd name="connsiteY337" fmla="*/ 290038 h 3272692"/>
                  <a:gd name="connsiteX338" fmla="*/ 2092390 w 2454877"/>
                  <a:gd name="connsiteY338" fmla="*/ 289958 h 3272692"/>
                  <a:gd name="connsiteX339" fmla="*/ 2092232 w 2454877"/>
                  <a:gd name="connsiteY339" fmla="*/ 289879 h 3272692"/>
                  <a:gd name="connsiteX340" fmla="*/ 2086888 w 2454877"/>
                  <a:gd name="connsiteY340" fmla="*/ 283072 h 3272692"/>
                  <a:gd name="connsiteX341" fmla="*/ 2095478 w 2454877"/>
                  <a:gd name="connsiteY341" fmla="*/ 274483 h 3272692"/>
                  <a:gd name="connsiteX342" fmla="*/ 2096942 w 2454877"/>
                  <a:gd name="connsiteY342" fmla="*/ 273731 h 3272692"/>
                  <a:gd name="connsiteX343" fmla="*/ 2087086 w 2454877"/>
                  <a:gd name="connsiteY343" fmla="*/ 276224 h 3272692"/>
                  <a:gd name="connsiteX344" fmla="*/ 2084633 w 2454877"/>
                  <a:gd name="connsiteY344" fmla="*/ 276779 h 3272692"/>
                  <a:gd name="connsiteX345" fmla="*/ 2081585 w 2454877"/>
                  <a:gd name="connsiteY345" fmla="*/ 276779 h 3272692"/>
                  <a:gd name="connsiteX346" fmla="*/ 2080556 w 2454877"/>
                  <a:gd name="connsiteY346" fmla="*/ 273731 h 3272692"/>
                  <a:gd name="connsiteX347" fmla="*/ 2080556 w 2454877"/>
                  <a:gd name="connsiteY347" fmla="*/ 273612 h 3272692"/>
                  <a:gd name="connsiteX348" fmla="*/ 2083010 w 2454877"/>
                  <a:gd name="connsiteY348" fmla="*/ 268546 h 3272692"/>
                  <a:gd name="connsiteX349" fmla="*/ 2082535 w 2454877"/>
                  <a:gd name="connsiteY349" fmla="*/ 268546 h 3272692"/>
                  <a:gd name="connsiteX350" fmla="*/ 2080991 w 2454877"/>
                  <a:gd name="connsiteY350" fmla="*/ 268348 h 3272692"/>
                  <a:gd name="connsiteX351" fmla="*/ 2078300 w 2454877"/>
                  <a:gd name="connsiteY351" fmla="*/ 267596 h 3272692"/>
                  <a:gd name="connsiteX352" fmla="*/ 2077904 w 2454877"/>
                  <a:gd name="connsiteY352" fmla="*/ 264865 h 3272692"/>
                  <a:gd name="connsiteX353" fmla="*/ 2073115 w 2454877"/>
                  <a:gd name="connsiteY353" fmla="*/ 264113 h 3272692"/>
                  <a:gd name="connsiteX354" fmla="*/ 2059223 w 2454877"/>
                  <a:gd name="connsiteY354" fmla="*/ 265776 h 3272692"/>
                  <a:gd name="connsiteX355" fmla="*/ 2051941 w 2454877"/>
                  <a:gd name="connsiteY355" fmla="*/ 266845 h 3272692"/>
                  <a:gd name="connsiteX356" fmla="*/ 2041412 w 2454877"/>
                  <a:gd name="connsiteY356" fmla="*/ 275789 h 3272692"/>
                  <a:gd name="connsiteX357" fmla="*/ 2022097 w 2454877"/>
                  <a:gd name="connsiteY357" fmla="*/ 293877 h 3272692"/>
                  <a:gd name="connsiteX358" fmla="*/ 2034565 w 2454877"/>
                  <a:gd name="connsiteY358" fmla="*/ 309115 h 3272692"/>
                  <a:gd name="connsiteX359" fmla="*/ 2022849 w 2454877"/>
                  <a:gd name="connsiteY359" fmla="*/ 319802 h 3272692"/>
                  <a:gd name="connsiteX360" fmla="*/ 2017229 w 2454877"/>
                  <a:gd name="connsiteY360" fmla="*/ 319089 h 3272692"/>
                  <a:gd name="connsiteX361" fmla="*/ 2002427 w 2454877"/>
                  <a:gd name="connsiteY361" fmla="*/ 312598 h 3272692"/>
                  <a:gd name="connsiteX362" fmla="*/ 1999062 w 2454877"/>
                  <a:gd name="connsiteY362" fmla="*/ 304287 h 3272692"/>
                  <a:gd name="connsiteX363" fmla="*/ 1993007 w 2454877"/>
                  <a:gd name="connsiteY363" fmla="*/ 305315 h 3272692"/>
                  <a:gd name="connsiteX364" fmla="*/ 1987228 w 2454877"/>
                  <a:gd name="connsiteY364" fmla="*/ 304761 h 3272692"/>
                  <a:gd name="connsiteX365" fmla="*/ 2009591 w 2454877"/>
                  <a:gd name="connsiteY365" fmla="*/ 338720 h 3272692"/>
                  <a:gd name="connsiteX366" fmla="*/ 2010144 w 2454877"/>
                  <a:gd name="connsiteY366" fmla="*/ 338522 h 3272692"/>
                  <a:gd name="connsiteX367" fmla="*/ 2021900 w 2454877"/>
                  <a:gd name="connsiteY367" fmla="*/ 335356 h 3272692"/>
                  <a:gd name="connsiteX368" fmla="*/ 2027837 w 2454877"/>
                  <a:gd name="connsiteY368" fmla="*/ 338522 h 3272692"/>
                  <a:gd name="connsiteX369" fmla="*/ 2027401 w 2454877"/>
                  <a:gd name="connsiteY369" fmla="*/ 346122 h 3272692"/>
                  <a:gd name="connsiteX370" fmla="*/ 2027599 w 2454877"/>
                  <a:gd name="connsiteY370" fmla="*/ 346122 h 3272692"/>
                  <a:gd name="connsiteX371" fmla="*/ 2029974 w 2454877"/>
                  <a:gd name="connsiteY371" fmla="*/ 346557 h 3272692"/>
                  <a:gd name="connsiteX372" fmla="*/ 2032428 w 2454877"/>
                  <a:gd name="connsiteY372" fmla="*/ 347546 h 3272692"/>
                  <a:gd name="connsiteX373" fmla="*/ 2032586 w 2454877"/>
                  <a:gd name="connsiteY373" fmla="*/ 350198 h 3272692"/>
                  <a:gd name="connsiteX374" fmla="*/ 2041768 w 2454877"/>
                  <a:gd name="connsiteY374" fmla="*/ 367653 h 3272692"/>
                  <a:gd name="connsiteX375" fmla="*/ 2042045 w 2454877"/>
                  <a:gd name="connsiteY375" fmla="*/ 364051 h 3272692"/>
                  <a:gd name="connsiteX376" fmla="*/ 2061835 w 2454877"/>
                  <a:gd name="connsiteY376" fmla="*/ 355027 h 3272692"/>
                  <a:gd name="connsiteX377" fmla="*/ 2096269 w 2454877"/>
                  <a:gd name="connsiteY377" fmla="*/ 340937 h 3272692"/>
                  <a:gd name="connsiteX378" fmla="*/ 2098605 w 2454877"/>
                  <a:gd name="connsiteY378" fmla="*/ 338166 h 3272692"/>
                  <a:gd name="connsiteX379" fmla="*/ 2101692 w 2454877"/>
                  <a:gd name="connsiteY379" fmla="*/ 340106 h 3272692"/>
                  <a:gd name="connsiteX380" fmla="*/ 2114238 w 2454877"/>
                  <a:gd name="connsiteY380" fmla="*/ 348654 h 3272692"/>
                  <a:gd name="connsiteX381" fmla="*/ 2128606 w 2454877"/>
                  <a:gd name="connsiteY381" fmla="*/ 335039 h 3272692"/>
                  <a:gd name="connsiteX382" fmla="*/ 2146456 w 2454877"/>
                  <a:gd name="connsiteY382" fmla="*/ 357639 h 3272692"/>
                  <a:gd name="connsiteX383" fmla="*/ 2148870 w 2454877"/>
                  <a:gd name="connsiteY383" fmla="*/ 363378 h 3272692"/>
                  <a:gd name="connsiteX384" fmla="*/ 2243662 w 2454877"/>
                  <a:gd name="connsiteY384" fmla="*/ 445664 h 3272692"/>
                  <a:gd name="connsiteX385" fmla="*/ 2245444 w 2454877"/>
                  <a:gd name="connsiteY385" fmla="*/ 447801 h 3272692"/>
                  <a:gd name="connsiteX386" fmla="*/ 2244217 w 2454877"/>
                  <a:gd name="connsiteY386" fmla="*/ 450255 h 3272692"/>
                  <a:gd name="connsiteX387" fmla="*/ 2239665 w 2454877"/>
                  <a:gd name="connsiteY387" fmla="*/ 469688 h 3272692"/>
                  <a:gd name="connsiteX388" fmla="*/ 2207843 w 2454877"/>
                  <a:gd name="connsiteY388" fmla="*/ 483502 h 3272692"/>
                  <a:gd name="connsiteX389" fmla="*/ 2207091 w 2454877"/>
                  <a:gd name="connsiteY389" fmla="*/ 483502 h 3272692"/>
                  <a:gd name="connsiteX390" fmla="*/ 2206379 w 2454877"/>
                  <a:gd name="connsiteY390" fmla="*/ 483304 h 3272692"/>
                  <a:gd name="connsiteX391" fmla="*/ 2197632 w 2454877"/>
                  <a:gd name="connsiteY391" fmla="*/ 481047 h 3272692"/>
                  <a:gd name="connsiteX392" fmla="*/ 2197275 w 2454877"/>
                  <a:gd name="connsiteY392" fmla="*/ 481047 h 3272692"/>
                  <a:gd name="connsiteX393" fmla="*/ 2196246 w 2454877"/>
                  <a:gd name="connsiteY393" fmla="*/ 482195 h 3272692"/>
                  <a:gd name="connsiteX394" fmla="*/ 2184808 w 2454877"/>
                  <a:gd name="connsiteY394" fmla="*/ 490665 h 3272692"/>
                  <a:gd name="connsiteX395" fmla="*/ 2157063 w 2454877"/>
                  <a:gd name="connsiteY395" fmla="*/ 495336 h 3272692"/>
                  <a:gd name="connsiteX396" fmla="*/ 2154569 w 2454877"/>
                  <a:gd name="connsiteY396" fmla="*/ 495336 h 3272692"/>
                  <a:gd name="connsiteX397" fmla="*/ 2223833 w 2454877"/>
                  <a:gd name="connsiteY397" fmla="*/ 533886 h 3272692"/>
                  <a:gd name="connsiteX398" fmla="*/ 2243623 w 2454877"/>
                  <a:gd name="connsiteY398" fmla="*/ 525772 h 3272692"/>
                  <a:gd name="connsiteX399" fmla="*/ 2245444 w 2454877"/>
                  <a:gd name="connsiteY399" fmla="*/ 523714 h 3272692"/>
                  <a:gd name="connsiteX400" fmla="*/ 2248055 w 2454877"/>
                  <a:gd name="connsiteY400" fmla="*/ 524505 h 3272692"/>
                  <a:gd name="connsiteX401" fmla="*/ 2260008 w 2454877"/>
                  <a:gd name="connsiteY401" fmla="*/ 534005 h 3272692"/>
                  <a:gd name="connsiteX402" fmla="*/ 2251380 w 2454877"/>
                  <a:gd name="connsiteY402" fmla="*/ 549757 h 3272692"/>
                  <a:gd name="connsiteX403" fmla="*/ 2249045 w 2454877"/>
                  <a:gd name="connsiteY403" fmla="*/ 552053 h 3272692"/>
                  <a:gd name="connsiteX404" fmla="*/ 2254745 w 2454877"/>
                  <a:gd name="connsiteY404" fmla="*/ 552330 h 3272692"/>
                  <a:gd name="connsiteX405" fmla="*/ 2258663 w 2454877"/>
                  <a:gd name="connsiteY405" fmla="*/ 552330 h 3272692"/>
                  <a:gd name="connsiteX406" fmla="*/ 2259019 w 2454877"/>
                  <a:gd name="connsiteY406" fmla="*/ 556406 h 3272692"/>
                  <a:gd name="connsiteX407" fmla="*/ 2259019 w 2454877"/>
                  <a:gd name="connsiteY407" fmla="*/ 556565 h 3272692"/>
                  <a:gd name="connsiteX408" fmla="*/ 2271487 w 2454877"/>
                  <a:gd name="connsiteY408" fmla="*/ 626976 h 3272692"/>
                  <a:gd name="connsiteX409" fmla="*/ 2284065 w 2454877"/>
                  <a:gd name="connsiteY409" fmla="*/ 719948 h 3272692"/>
                  <a:gd name="connsiteX410" fmla="*/ 2282218 w 2454877"/>
                  <a:gd name="connsiteY410" fmla="*/ 724502 h 3272692"/>
                  <a:gd name="connsiteX411" fmla="*/ 2283438 w 2454877"/>
                  <a:gd name="connsiteY411" fmla="*/ 724024 h 3272692"/>
                  <a:gd name="connsiteX412" fmla="*/ 2301289 w 2454877"/>
                  <a:gd name="connsiteY412" fmla="*/ 749117 h 3272692"/>
                  <a:gd name="connsiteX413" fmla="*/ 2282013 w 2454877"/>
                  <a:gd name="connsiteY413" fmla="*/ 835677 h 3272692"/>
                  <a:gd name="connsiteX414" fmla="*/ 2230402 w 2454877"/>
                  <a:gd name="connsiteY414" fmla="*/ 894888 h 3272692"/>
                  <a:gd name="connsiteX415" fmla="*/ 2226365 w 2454877"/>
                  <a:gd name="connsiteY415" fmla="*/ 935813 h 3272692"/>
                  <a:gd name="connsiteX416" fmla="*/ 2224505 w 2454877"/>
                  <a:gd name="connsiteY416" fmla="*/ 938623 h 3272692"/>
                  <a:gd name="connsiteX417" fmla="*/ 2227908 w 2454877"/>
                  <a:gd name="connsiteY417" fmla="*/ 941670 h 3272692"/>
                  <a:gd name="connsiteX418" fmla="*/ 2306750 w 2454877"/>
                  <a:gd name="connsiteY418" fmla="*/ 1003018 h 3272692"/>
                  <a:gd name="connsiteX419" fmla="*/ 2350248 w 2454877"/>
                  <a:gd name="connsiteY419" fmla="*/ 1044458 h 3272692"/>
                  <a:gd name="connsiteX420" fmla="*/ 2356818 w 2454877"/>
                  <a:gd name="connsiteY420" fmla="*/ 1071965 h 3272692"/>
                  <a:gd name="connsiteX421" fmla="*/ 2353335 w 2454877"/>
                  <a:gd name="connsiteY421" fmla="*/ 1081108 h 3272692"/>
                  <a:gd name="connsiteX422" fmla="*/ 2358045 w 2454877"/>
                  <a:gd name="connsiteY422" fmla="*/ 1088628 h 3272692"/>
                  <a:gd name="connsiteX423" fmla="*/ 2350050 w 2454877"/>
                  <a:gd name="connsiteY423" fmla="*/ 1112495 h 3272692"/>
                  <a:gd name="connsiteX424" fmla="*/ 2349891 w 2454877"/>
                  <a:gd name="connsiteY424" fmla="*/ 1112732 h 3272692"/>
                  <a:gd name="connsiteX425" fmla="*/ 2347557 w 2454877"/>
                  <a:gd name="connsiteY425" fmla="*/ 1116453 h 3272692"/>
                  <a:gd name="connsiteX426" fmla="*/ 2346883 w 2454877"/>
                  <a:gd name="connsiteY426" fmla="*/ 1117561 h 3272692"/>
                  <a:gd name="connsiteX427" fmla="*/ 2345538 w 2454877"/>
                  <a:gd name="connsiteY427" fmla="*/ 1118471 h 3272692"/>
                  <a:gd name="connsiteX428" fmla="*/ 2345340 w 2454877"/>
                  <a:gd name="connsiteY428" fmla="*/ 1118590 h 3272692"/>
                  <a:gd name="connsiteX429" fmla="*/ 2340393 w 2454877"/>
                  <a:gd name="connsiteY429" fmla="*/ 1153934 h 3272692"/>
                  <a:gd name="connsiteX430" fmla="*/ 2346725 w 2454877"/>
                  <a:gd name="connsiteY430" fmla="*/ 1179582 h 3272692"/>
                  <a:gd name="connsiteX431" fmla="*/ 2376845 w 2454877"/>
                  <a:gd name="connsiteY431" fmla="*/ 1232934 h 3272692"/>
                  <a:gd name="connsiteX432" fmla="*/ 2391252 w 2454877"/>
                  <a:gd name="connsiteY432" fmla="*/ 1272197 h 3272692"/>
                  <a:gd name="connsiteX433" fmla="*/ 2396753 w 2454877"/>
                  <a:gd name="connsiteY433" fmla="*/ 1275720 h 3272692"/>
                  <a:gd name="connsiteX434" fmla="*/ 2392400 w 2454877"/>
                  <a:gd name="connsiteY434" fmla="*/ 1280588 h 3272692"/>
                  <a:gd name="connsiteX435" fmla="*/ 2377914 w 2454877"/>
                  <a:gd name="connsiteY435" fmla="*/ 1323412 h 3272692"/>
                  <a:gd name="connsiteX436" fmla="*/ 2369245 w 2454877"/>
                  <a:gd name="connsiteY436" fmla="*/ 1358757 h 3272692"/>
                  <a:gd name="connsiteX437" fmla="*/ 2369087 w 2454877"/>
                  <a:gd name="connsiteY437" fmla="*/ 1359113 h 3272692"/>
                  <a:gd name="connsiteX438" fmla="*/ 2368771 w 2454877"/>
                  <a:gd name="connsiteY438" fmla="*/ 1359548 h 3272692"/>
                  <a:gd name="connsiteX439" fmla="*/ 2361013 w 2454877"/>
                  <a:gd name="connsiteY439" fmla="*/ 1368493 h 3272692"/>
                  <a:gd name="connsiteX440" fmla="*/ 2346211 w 2454877"/>
                  <a:gd name="connsiteY440" fmla="*/ 1392439 h 3272692"/>
                  <a:gd name="connsiteX441" fmla="*/ 2353375 w 2454877"/>
                  <a:gd name="connsiteY441" fmla="*/ 1400672 h 3272692"/>
                  <a:gd name="connsiteX442" fmla="*/ 2354918 w 2454877"/>
                  <a:gd name="connsiteY442" fmla="*/ 1401621 h 3272692"/>
                  <a:gd name="connsiteX443" fmla="*/ 2355788 w 2454877"/>
                  <a:gd name="connsiteY443" fmla="*/ 1403680 h 3272692"/>
                  <a:gd name="connsiteX444" fmla="*/ 2355868 w 2454877"/>
                  <a:gd name="connsiteY444" fmla="*/ 1403996 h 3272692"/>
                  <a:gd name="connsiteX445" fmla="*/ 2372887 w 2454877"/>
                  <a:gd name="connsiteY445" fmla="*/ 1439499 h 3272692"/>
                  <a:gd name="connsiteX446" fmla="*/ 2387091 w 2454877"/>
                  <a:gd name="connsiteY446" fmla="*/ 1488138 h 3272692"/>
                  <a:gd name="connsiteX447" fmla="*/ 2379781 w 2454877"/>
                  <a:gd name="connsiteY447" fmla="*/ 1508121 h 3272692"/>
                  <a:gd name="connsiteX448" fmla="*/ 2399649 w 2454877"/>
                  <a:gd name="connsiteY448" fmla="*/ 1514062 h 3272692"/>
                  <a:gd name="connsiteX449" fmla="*/ 2434038 w 2454877"/>
                  <a:gd name="connsiteY449" fmla="*/ 1549807 h 3272692"/>
                  <a:gd name="connsiteX450" fmla="*/ 2454699 w 2454877"/>
                  <a:gd name="connsiteY450" fmla="*/ 1649902 h 3272692"/>
                  <a:gd name="connsiteX451" fmla="*/ 2427904 w 2454877"/>
                  <a:gd name="connsiteY451" fmla="*/ 1763654 h 3272692"/>
                  <a:gd name="connsiteX452" fmla="*/ 2370553 w 2454877"/>
                  <a:gd name="connsiteY452" fmla="*/ 1817877 h 3272692"/>
                  <a:gd name="connsiteX453" fmla="*/ 2344232 w 2454877"/>
                  <a:gd name="connsiteY453" fmla="*/ 1805884 h 3272692"/>
                  <a:gd name="connsiteX454" fmla="*/ 2342570 w 2454877"/>
                  <a:gd name="connsiteY454" fmla="*/ 1804262 h 3272692"/>
                  <a:gd name="connsiteX455" fmla="*/ 2343006 w 2454877"/>
                  <a:gd name="connsiteY455" fmla="*/ 1802006 h 3272692"/>
                  <a:gd name="connsiteX456" fmla="*/ 2347874 w 2454877"/>
                  <a:gd name="connsiteY456" fmla="*/ 1784116 h 3272692"/>
                  <a:gd name="connsiteX457" fmla="*/ 2349101 w 2454877"/>
                  <a:gd name="connsiteY457" fmla="*/ 1780119 h 3272692"/>
                  <a:gd name="connsiteX458" fmla="*/ 2339720 w 2454877"/>
                  <a:gd name="connsiteY458" fmla="*/ 1781068 h 3272692"/>
                  <a:gd name="connsiteX459" fmla="*/ 2339088 w 2454877"/>
                  <a:gd name="connsiteY459" fmla="*/ 1781147 h 3272692"/>
                  <a:gd name="connsiteX460" fmla="*/ 2332082 w 2454877"/>
                  <a:gd name="connsiteY460" fmla="*/ 1781978 h 3272692"/>
                  <a:gd name="connsiteX461" fmla="*/ 2323414 w 2454877"/>
                  <a:gd name="connsiteY461" fmla="*/ 1782968 h 3272692"/>
                  <a:gd name="connsiteX462" fmla="*/ 2328005 w 2454877"/>
                  <a:gd name="connsiteY462" fmla="*/ 1775567 h 3272692"/>
                  <a:gd name="connsiteX463" fmla="*/ 2324641 w 2454877"/>
                  <a:gd name="connsiteY463" fmla="*/ 1744972 h 3272692"/>
                  <a:gd name="connsiteX464" fmla="*/ 2312807 w 2454877"/>
                  <a:gd name="connsiteY464" fmla="*/ 1732306 h 3272692"/>
                  <a:gd name="connsiteX465" fmla="*/ 2299152 w 2454877"/>
                  <a:gd name="connsiteY465" fmla="*/ 1737175 h 3272692"/>
                  <a:gd name="connsiteX466" fmla="*/ 2279798 w 2454877"/>
                  <a:gd name="connsiteY466" fmla="*/ 1733376 h 3272692"/>
                  <a:gd name="connsiteX467" fmla="*/ 2264283 w 2454877"/>
                  <a:gd name="connsiteY467" fmla="*/ 1730130 h 3272692"/>
                  <a:gd name="connsiteX468" fmla="*/ 2258346 w 2454877"/>
                  <a:gd name="connsiteY468" fmla="*/ 1732148 h 3272692"/>
                  <a:gd name="connsiteX469" fmla="*/ 2255219 w 2454877"/>
                  <a:gd name="connsiteY469" fmla="*/ 1746120 h 3272692"/>
                  <a:gd name="connsiteX470" fmla="*/ 2267409 w 2454877"/>
                  <a:gd name="connsiteY470" fmla="*/ 1750632 h 3272692"/>
                  <a:gd name="connsiteX471" fmla="*/ 2267647 w 2454877"/>
                  <a:gd name="connsiteY471" fmla="*/ 1756806 h 3272692"/>
                  <a:gd name="connsiteX472" fmla="*/ 2271051 w 2454877"/>
                  <a:gd name="connsiteY472" fmla="*/ 1762941 h 3272692"/>
                  <a:gd name="connsiteX473" fmla="*/ 2289891 w 2454877"/>
                  <a:gd name="connsiteY473" fmla="*/ 1776556 h 3272692"/>
                  <a:gd name="connsiteX474" fmla="*/ 2279244 w 2454877"/>
                  <a:gd name="connsiteY474" fmla="*/ 1794921 h 3272692"/>
                  <a:gd name="connsiteX475" fmla="*/ 2277582 w 2454877"/>
                  <a:gd name="connsiteY475" fmla="*/ 1795950 h 3272692"/>
                  <a:gd name="connsiteX476" fmla="*/ 2275761 w 2454877"/>
                  <a:gd name="connsiteY476" fmla="*/ 1795396 h 3272692"/>
                  <a:gd name="connsiteX477" fmla="*/ 2266895 w 2454877"/>
                  <a:gd name="connsiteY477" fmla="*/ 1794050 h 3272692"/>
                  <a:gd name="connsiteX478" fmla="*/ 2228582 w 2454877"/>
                  <a:gd name="connsiteY478" fmla="*/ 1810911 h 3272692"/>
                  <a:gd name="connsiteX479" fmla="*/ 2194544 w 2454877"/>
                  <a:gd name="connsiteY479" fmla="*/ 1828366 h 3272692"/>
                  <a:gd name="connsiteX480" fmla="*/ 2193910 w 2454877"/>
                  <a:gd name="connsiteY480" fmla="*/ 1828524 h 3272692"/>
                  <a:gd name="connsiteX481" fmla="*/ 2193238 w 2454877"/>
                  <a:gd name="connsiteY481" fmla="*/ 1828445 h 3272692"/>
                  <a:gd name="connsiteX482" fmla="*/ 2189161 w 2454877"/>
                  <a:gd name="connsiteY482" fmla="*/ 1828208 h 3272692"/>
                  <a:gd name="connsiteX483" fmla="*/ 2158091 w 2454877"/>
                  <a:gd name="connsiteY483" fmla="*/ 1839764 h 3272692"/>
                  <a:gd name="connsiteX484" fmla="*/ 2156706 w 2454877"/>
                  <a:gd name="connsiteY484" fmla="*/ 1848313 h 3272692"/>
                  <a:gd name="connsiteX485" fmla="*/ 2157893 w 2454877"/>
                  <a:gd name="connsiteY485" fmla="*/ 1852034 h 3272692"/>
                  <a:gd name="connsiteX486" fmla="*/ 2154292 w 2454877"/>
                  <a:gd name="connsiteY486" fmla="*/ 1853498 h 3272692"/>
                  <a:gd name="connsiteX487" fmla="*/ 2099474 w 2454877"/>
                  <a:gd name="connsiteY487" fmla="*/ 1865729 h 3272692"/>
                  <a:gd name="connsiteX488" fmla="*/ 2040304 w 2454877"/>
                  <a:gd name="connsiteY488" fmla="*/ 1912788 h 3272692"/>
                  <a:gd name="connsiteX489" fmla="*/ 2039314 w 2454877"/>
                  <a:gd name="connsiteY489" fmla="*/ 1914925 h 3272692"/>
                  <a:gd name="connsiteX490" fmla="*/ 2036979 w 2454877"/>
                  <a:gd name="connsiteY490" fmla="*/ 1915203 h 3272692"/>
                  <a:gd name="connsiteX491" fmla="*/ 2034248 w 2454877"/>
                  <a:gd name="connsiteY491" fmla="*/ 1915361 h 3272692"/>
                  <a:gd name="connsiteX492" fmla="*/ 2018416 w 2454877"/>
                  <a:gd name="connsiteY492" fmla="*/ 1907287 h 3272692"/>
                  <a:gd name="connsiteX493" fmla="*/ 2014775 w 2454877"/>
                  <a:gd name="connsiteY493" fmla="*/ 1904279 h 3272692"/>
                  <a:gd name="connsiteX494" fmla="*/ 2005038 w 2454877"/>
                  <a:gd name="connsiteY494" fmla="*/ 1913421 h 3272692"/>
                  <a:gd name="connsiteX495" fmla="*/ 1993877 w 2454877"/>
                  <a:gd name="connsiteY495" fmla="*/ 1926245 h 3272692"/>
                  <a:gd name="connsiteX496" fmla="*/ 1985763 w 2454877"/>
                  <a:gd name="connsiteY496" fmla="*/ 1924029 h 3272692"/>
                  <a:gd name="connsiteX497" fmla="*/ 1981766 w 2454877"/>
                  <a:gd name="connsiteY497" fmla="*/ 1922485 h 3272692"/>
                  <a:gd name="connsiteX498" fmla="*/ 1931896 w 2454877"/>
                  <a:gd name="connsiteY498" fmla="*/ 1958938 h 3272692"/>
                  <a:gd name="connsiteX499" fmla="*/ 1923070 w 2454877"/>
                  <a:gd name="connsiteY499" fmla="*/ 1959136 h 3272692"/>
                  <a:gd name="connsiteX500" fmla="*/ 1903478 w 2454877"/>
                  <a:gd name="connsiteY500" fmla="*/ 1994005 h 3272692"/>
                  <a:gd name="connsiteX501" fmla="*/ 1886142 w 2454877"/>
                  <a:gd name="connsiteY501" fmla="*/ 1989572 h 3272692"/>
                  <a:gd name="connsiteX502" fmla="*/ 1861564 w 2454877"/>
                  <a:gd name="connsiteY502" fmla="*/ 1983754 h 3272692"/>
                  <a:gd name="connsiteX503" fmla="*/ 1859981 w 2454877"/>
                  <a:gd name="connsiteY503" fmla="*/ 1983754 h 3272692"/>
                  <a:gd name="connsiteX504" fmla="*/ 1859426 w 2454877"/>
                  <a:gd name="connsiteY504" fmla="*/ 1983754 h 3272692"/>
                  <a:gd name="connsiteX505" fmla="*/ 1858911 w 2454877"/>
                  <a:gd name="connsiteY505" fmla="*/ 1983635 h 3272692"/>
                  <a:gd name="connsiteX506" fmla="*/ 1854677 w 2454877"/>
                  <a:gd name="connsiteY506" fmla="*/ 1983121 h 3272692"/>
                  <a:gd name="connsiteX507" fmla="*/ 1846603 w 2454877"/>
                  <a:gd name="connsiteY507" fmla="*/ 1986287 h 3272692"/>
                  <a:gd name="connsiteX508" fmla="*/ 1821351 w 2454877"/>
                  <a:gd name="connsiteY508" fmla="*/ 2000298 h 3272692"/>
                  <a:gd name="connsiteX509" fmla="*/ 1811377 w 2454877"/>
                  <a:gd name="connsiteY509" fmla="*/ 1999823 h 3272692"/>
                  <a:gd name="connsiteX510" fmla="*/ 1801522 w 2454877"/>
                  <a:gd name="connsiteY510" fmla="*/ 1999388 h 3272692"/>
                  <a:gd name="connsiteX511" fmla="*/ 1781416 w 2454877"/>
                  <a:gd name="connsiteY511" fmla="*/ 2007541 h 3272692"/>
                  <a:gd name="connsiteX512" fmla="*/ 1777972 w 2454877"/>
                  <a:gd name="connsiteY512" fmla="*/ 2013517 h 3272692"/>
                  <a:gd name="connsiteX513" fmla="*/ 1778051 w 2454877"/>
                  <a:gd name="connsiteY513" fmla="*/ 2013794 h 3272692"/>
                  <a:gd name="connsiteX514" fmla="*/ 1760795 w 2454877"/>
                  <a:gd name="connsiteY514" fmla="*/ 2030141 h 3272692"/>
                  <a:gd name="connsiteX515" fmla="*/ 1736454 w 2454877"/>
                  <a:gd name="connsiteY515" fmla="*/ 2079536 h 3272692"/>
                  <a:gd name="connsiteX516" fmla="*/ 1725967 w 2454877"/>
                  <a:gd name="connsiteY516" fmla="*/ 2096724 h 3272692"/>
                  <a:gd name="connsiteX517" fmla="*/ 1718371 w 2454877"/>
                  <a:gd name="connsiteY517" fmla="*/ 2089579 h 3272692"/>
                  <a:gd name="connsiteX518" fmla="*/ 1708036 w 2454877"/>
                  <a:gd name="connsiteY518" fmla="*/ 2057529 h 3272692"/>
                  <a:gd name="connsiteX519" fmla="*/ 1707798 w 2454877"/>
                  <a:gd name="connsiteY519" fmla="*/ 2057529 h 3272692"/>
                  <a:gd name="connsiteX520" fmla="*/ 1691294 w 2454877"/>
                  <a:gd name="connsiteY520" fmla="*/ 2043004 h 3272692"/>
                  <a:gd name="connsiteX521" fmla="*/ 1688958 w 2454877"/>
                  <a:gd name="connsiteY521" fmla="*/ 2036454 h 3272692"/>
                  <a:gd name="connsiteX522" fmla="*/ 1685459 w 2454877"/>
                  <a:gd name="connsiteY522" fmla="*/ 2035517 h 3272692"/>
                  <a:gd name="connsiteX523" fmla="*/ 1686068 w 2454877"/>
                  <a:gd name="connsiteY523" fmla="*/ 2036315 h 3272692"/>
                  <a:gd name="connsiteX524" fmla="*/ 1679261 w 2454877"/>
                  <a:gd name="connsiteY524" fmla="*/ 2034969 h 3272692"/>
                  <a:gd name="connsiteX525" fmla="*/ 1682783 w 2454877"/>
                  <a:gd name="connsiteY525" fmla="*/ 2045814 h 3272692"/>
                  <a:gd name="connsiteX526" fmla="*/ 1677401 w 2454877"/>
                  <a:gd name="connsiteY526" fmla="*/ 2057331 h 3272692"/>
                  <a:gd name="connsiteX527" fmla="*/ 1674868 w 2454877"/>
                  <a:gd name="connsiteY527" fmla="*/ 2060498 h 3272692"/>
                  <a:gd name="connsiteX528" fmla="*/ 1675500 w 2454877"/>
                  <a:gd name="connsiteY528" fmla="*/ 2061487 h 3272692"/>
                  <a:gd name="connsiteX529" fmla="*/ 1701227 w 2454877"/>
                  <a:gd name="connsiteY529" fmla="*/ 2099760 h 3272692"/>
                  <a:gd name="connsiteX530" fmla="*/ 1706096 w 2454877"/>
                  <a:gd name="connsiteY530" fmla="*/ 2119114 h 3272692"/>
                  <a:gd name="connsiteX531" fmla="*/ 1706214 w 2454877"/>
                  <a:gd name="connsiteY531" fmla="*/ 2119273 h 3272692"/>
                  <a:gd name="connsiteX532" fmla="*/ 1754422 w 2454877"/>
                  <a:gd name="connsiteY532" fmla="*/ 2160553 h 3272692"/>
                  <a:gd name="connsiteX533" fmla="*/ 1773776 w 2454877"/>
                  <a:gd name="connsiteY533" fmla="*/ 2254594 h 3272692"/>
                  <a:gd name="connsiteX534" fmla="*/ 1773222 w 2454877"/>
                  <a:gd name="connsiteY534" fmla="*/ 2255821 h 3272692"/>
                  <a:gd name="connsiteX535" fmla="*/ 1771955 w 2454877"/>
                  <a:gd name="connsiteY535" fmla="*/ 2256533 h 3272692"/>
                  <a:gd name="connsiteX536" fmla="*/ 1757904 w 2454877"/>
                  <a:gd name="connsiteY536" fmla="*/ 2268724 h 3272692"/>
                  <a:gd name="connsiteX537" fmla="*/ 1770847 w 2454877"/>
                  <a:gd name="connsiteY537" fmla="*/ 2287168 h 3272692"/>
                  <a:gd name="connsiteX538" fmla="*/ 1790400 w 2454877"/>
                  <a:gd name="connsiteY538" fmla="*/ 2319464 h 3272692"/>
                  <a:gd name="connsiteX539" fmla="*/ 1802906 w 2454877"/>
                  <a:gd name="connsiteY539" fmla="*/ 2342420 h 3272692"/>
                  <a:gd name="connsiteX540" fmla="*/ 1813593 w 2454877"/>
                  <a:gd name="connsiteY540" fmla="*/ 2358529 h 3272692"/>
                  <a:gd name="connsiteX541" fmla="*/ 1818144 w 2454877"/>
                  <a:gd name="connsiteY541" fmla="*/ 2358529 h 3272692"/>
                  <a:gd name="connsiteX542" fmla="*/ 1817788 w 2454877"/>
                  <a:gd name="connsiteY542" fmla="*/ 2363081 h 3272692"/>
                  <a:gd name="connsiteX543" fmla="*/ 1835955 w 2454877"/>
                  <a:gd name="connsiteY543" fmla="*/ 2401948 h 3272692"/>
                  <a:gd name="connsiteX544" fmla="*/ 1856497 w 2454877"/>
                  <a:gd name="connsiteY544" fmla="*/ 2430682 h 3272692"/>
                  <a:gd name="connsiteX545" fmla="*/ 1869716 w 2454877"/>
                  <a:gd name="connsiteY545" fmla="*/ 2436184 h 3272692"/>
                  <a:gd name="connsiteX546" fmla="*/ 1879967 w 2454877"/>
                  <a:gd name="connsiteY546" fmla="*/ 2434720 h 3272692"/>
                  <a:gd name="connsiteX547" fmla="*/ 1891524 w 2454877"/>
                  <a:gd name="connsiteY547" fmla="*/ 2433097 h 3272692"/>
                  <a:gd name="connsiteX548" fmla="*/ 1915390 w 2454877"/>
                  <a:gd name="connsiteY548" fmla="*/ 2448572 h 3272692"/>
                  <a:gd name="connsiteX549" fmla="*/ 1915509 w 2454877"/>
                  <a:gd name="connsiteY549" fmla="*/ 2448730 h 3272692"/>
                  <a:gd name="connsiteX550" fmla="*/ 1915588 w 2454877"/>
                  <a:gd name="connsiteY550" fmla="*/ 2448928 h 3272692"/>
                  <a:gd name="connsiteX551" fmla="*/ 1978796 w 2454877"/>
                  <a:gd name="connsiteY551" fmla="*/ 2520488 h 3272692"/>
                  <a:gd name="connsiteX552" fmla="*/ 2022452 w 2454877"/>
                  <a:gd name="connsiteY552" fmla="*/ 2562165 h 3272692"/>
                  <a:gd name="connsiteX553" fmla="*/ 2024154 w 2454877"/>
                  <a:gd name="connsiteY553" fmla="*/ 2564184 h 3272692"/>
                  <a:gd name="connsiteX554" fmla="*/ 2023086 w 2454877"/>
                  <a:gd name="connsiteY554" fmla="*/ 2566597 h 3272692"/>
                  <a:gd name="connsiteX555" fmla="*/ 2027242 w 2454877"/>
                  <a:gd name="connsiteY555" fmla="*/ 2579540 h 3272692"/>
                  <a:gd name="connsiteX556" fmla="*/ 2042599 w 2454877"/>
                  <a:gd name="connsiteY556" fmla="*/ 2592799 h 3272692"/>
                  <a:gd name="connsiteX557" fmla="*/ 2044260 w 2454877"/>
                  <a:gd name="connsiteY557" fmla="*/ 2590939 h 3272692"/>
                  <a:gd name="connsiteX558" fmla="*/ 2055184 w 2454877"/>
                  <a:gd name="connsiteY558" fmla="*/ 2581559 h 3272692"/>
                  <a:gd name="connsiteX559" fmla="*/ 2057480 w 2454877"/>
                  <a:gd name="connsiteY559" fmla="*/ 2581915 h 3272692"/>
                  <a:gd name="connsiteX560" fmla="*/ 2084394 w 2454877"/>
                  <a:gd name="connsiteY560" fmla="*/ 2603762 h 3272692"/>
                  <a:gd name="connsiteX561" fmla="*/ 2106954 w 2454877"/>
                  <a:gd name="connsiteY561" fmla="*/ 2621296 h 3272692"/>
                  <a:gd name="connsiteX562" fmla="*/ 2107864 w 2454877"/>
                  <a:gd name="connsiteY562" fmla="*/ 2621296 h 3272692"/>
                  <a:gd name="connsiteX563" fmla="*/ 2108656 w 2454877"/>
                  <a:gd name="connsiteY563" fmla="*/ 2621771 h 3272692"/>
                  <a:gd name="connsiteX564" fmla="*/ 2126110 w 2454877"/>
                  <a:gd name="connsiteY564" fmla="*/ 2646469 h 3272692"/>
                  <a:gd name="connsiteX565" fmla="*/ 2137548 w 2454877"/>
                  <a:gd name="connsiteY565" fmla="*/ 2665308 h 3272692"/>
                  <a:gd name="connsiteX566" fmla="*/ 2139884 w 2454877"/>
                  <a:gd name="connsiteY566" fmla="*/ 2667089 h 3272692"/>
                  <a:gd name="connsiteX567" fmla="*/ 2139013 w 2454877"/>
                  <a:gd name="connsiteY567" fmla="*/ 2669899 h 3272692"/>
                  <a:gd name="connsiteX568" fmla="*/ 2135886 w 2454877"/>
                  <a:gd name="connsiteY568" fmla="*/ 2696378 h 3272692"/>
                  <a:gd name="connsiteX569" fmla="*/ 2107271 w 2454877"/>
                  <a:gd name="connsiteY569" fmla="*/ 2766433 h 3272692"/>
                  <a:gd name="connsiteX570" fmla="*/ 2081465 w 2454877"/>
                  <a:gd name="connsiteY570" fmla="*/ 2753728 h 3272692"/>
                  <a:gd name="connsiteX571" fmla="*/ 2056649 w 2454877"/>
                  <a:gd name="connsiteY571" fmla="*/ 2747317 h 3272692"/>
                  <a:gd name="connsiteX572" fmla="*/ 2038284 w 2454877"/>
                  <a:gd name="connsiteY572" fmla="*/ 2781394 h 3272692"/>
                  <a:gd name="connsiteX573" fmla="*/ 1953981 w 2454877"/>
                  <a:gd name="connsiteY573" fmla="*/ 2864985 h 3272692"/>
                  <a:gd name="connsiteX574" fmla="*/ 1856932 w 2454877"/>
                  <a:gd name="connsiteY574" fmla="*/ 2930371 h 3272692"/>
                  <a:gd name="connsiteX575" fmla="*/ 1880244 w 2454877"/>
                  <a:gd name="connsiteY575" fmla="*/ 2981745 h 3272692"/>
                  <a:gd name="connsiteX576" fmla="*/ 1897580 w 2454877"/>
                  <a:gd name="connsiteY576" fmla="*/ 3080019 h 3272692"/>
                  <a:gd name="connsiteX577" fmla="*/ 1893226 w 2454877"/>
                  <a:gd name="connsiteY577" fmla="*/ 3086788 h 3272692"/>
                  <a:gd name="connsiteX578" fmla="*/ 1906287 w 2454877"/>
                  <a:gd name="connsiteY578" fmla="*/ 3089479 h 3272692"/>
                  <a:gd name="connsiteX579" fmla="*/ 1939099 w 2454877"/>
                  <a:gd name="connsiteY579" fmla="*/ 3104044 h 3272692"/>
                  <a:gd name="connsiteX580" fmla="*/ 1931143 w 2454877"/>
                  <a:gd name="connsiteY580" fmla="*/ 3144336 h 3272692"/>
                  <a:gd name="connsiteX581" fmla="*/ 1929520 w 2454877"/>
                  <a:gd name="connsiteY581" fmla="*/ 3158941 h 3272692"/>
                  <a:gd name="connsiteX582" fmla="*/ 1930668 w 2454877"/>
                  <a:gd name="connsiteY582" fmla="*/ 3178335 h 3272692"/>
                  <a:gd name="connsiteX583" fmla="*/ 1931895 w 2454877"/>
                  <a:gd name="connsiteY583" fmla="*/ 3182926 h 3272692"/>
                  <a:gd name="connsiteX584" fmla="*/ 1927541 w 2454877"/>
                  <a:gd name="connsiteY584" fmla="*/ 3183559 h 3272692"/>
                  <a:gd name="connsiteX585" fmla="*/ 1925048 w 2454877"/>
                  <a:gd name="connsiteY585" fmla="*/ 3187082 h 3272692"/>
                  <a:gd name="connsiteX586" fmla="*/ 1915469 w 2454877"/>
                  <a:gd name="connsiteY586" fmla="*/ 3194919 h 3272692"/>
                  <a:gd name="connsiteX587" fmla="*/ 1910680 w 2454877"/>
                  <a:gd name="connsiteY587" fmla="*/ 3193217 h 3272692"/>
                  <a:gd name="connsiteX588" fmla="*/ 1852538 w 2454877"/>
                  <a:gd name="connsiteY588" fmla="*/ 3147779 h 3272692"/>
                  <a:gd name="connsiteX589" fmla="*/ 1859623 w 2454877"/>
                  <a:gd name="connsiteY589" fmla="*/ 3131631 h 3272692"/>
                  <a:gd name="connsiteX590" fmla="*/ 1857011 w 2454877"/>
                  <a:gd name="connsiteY590" fmla="*/ 3129731 h 3272692"/>
                  <a:gd name="connsiteX591" fmla="*/ 1846681 w 2454877"/>
                  <a:gd name="connsiteY591" fmla="*/ 3117541 h 3272692"/>
                  <a:gd name="connsiteX592" fmla="*/ 1846918 w 2454877"/>
                  <a:gd name="connsiteY592" fmla="*/ 3113068 h 3272692"/>
                  <a:gd name="connsiteX593" fmla="*/ 1835559 w 2454877"/>
                  <a:gd name="connsiteY593" fmla="*/ 3111604 h 3272692"/>
                  <a:gd name="connsiteX594" fmla="*/ 1806033 w 2454877"/>
                  <a:gd name="connsiteY594" fmla="*/ 3120826 h 3272692"/>
                  <a:gd name="connsiteX595" fmla="*/ 1784739 w 2454877"/>
                  <a:gd name="connsiteY595" fmla="*/ 3128069 h 3272692"/>
                  <a:gd name="connsiteX596" fmla="*/ 1756123 w 2454877"/>
                  <a:gd name="connsiteY596" fmla="*/ 3105034 h 3272692"/>
                  <a:gd name="connsiteX597" fmla="*/ 1726795 w 2454877"/>
                  <a:gd name="connsiteY597" fmla="*/ 3108556 h 3272692"/>
                  <a:gd name="connsiteX598" fmla="*/ 1706491 w 2454877"/>
                  <a:gd name="connsiteY598" fmla="*/ 3103965 h 3272692"/>
                  <a:gd name="connsiteX599" fmla="*/ 1704394 w 2454877"/>
                  <a:gd name="connsiteY599" fmla="*/ 3098899 h 3272692"/>
                  <a:gd name="connsiteX600" fmla="*/ 1704394 w 2454877"/>
                  <a:gd name="connsiteY600" fmla="*/ 3097949 h 3272692"/>
                  <a:gd name="connsiteX601" fmla="*/ 1704869 w 2454877"/>
                  <a:gd name="connsiteY601" fmla="*/ 3097118 h 3272692"/>
                  <a:gd name="connsiteX602" fmla="*/ 1707204 w 2454877"/>
                  <a:gd name="connsiteY602" fmla="*/ 3092408 h 3272692"/>
                  <a:gd name="connsiteX603" fmla="*/ 1701544 w 2454877"/>
                  <a:gd name="connsiteY603" fmla="*/ 3098266 h 3272692"/>
                  <a:gd name="connsiteX604" fmla="*/ 1706847 w 2454877"/>
                  <a:gd name="connsiteY604" fmla="*/ 3127831 h 3272692"/>
                  <a:gd name="connsiteX605" fmla="*/ 1674274 w 2454877"/>
                  <a:gd name="connsiteY605" fmla="*/ 3138399 h 3272692"/>
                  <a:gd name="connsiteX606" fmla="*/ 1657413 w 2454877"/>
                  <a:gd name="connsiteY606" fmla="*/ 3137924 h 3272692"/>
                  <a:gd name="connsiteX607" fmla="*/ 1639761 w 2454877"/>
                  <a:gd name="connsiteY607" fmla="*/ 3137449 h 3272692"/>
                  <a:gd name="connsiteX608" fmla="*/ 1607345 w 2454877"/>
                  <a:gd name="connsiteY608" fmla="*/ 3147581 h 3272692"/>
                  <a:gd name="connsiteX609" fmla="*/ 1606316 w 2454877"/>
                  <a:gd name="connsiteY609" fmla="*/ 3149996 h 3272692"/>
                  <a:gd name="connsiteX610" fmla="*/ 1603704 w 2454877"/>
                  <a:gd name="connsiteY610" fmla="*/ 3150155 h 3272692"/>
                  <a:gd name="connsiteX611" fmla="*/ 1600458 w 2454877"/>
                  <a:gd name="connsiteY611" fmla="*/ 3150234 h 3272692"/>
                  <a:gd name="connsiteX612" fmla="*/ 1577226 w 2454877"/>
                  <a:gd name="connsiteY612" fmla="*/ 3148175 h 3272692"/>
                  <a:gd name="connsiteX613" fmla="*/ 1553794 w 2454877"/>
                  <a:gd name="connsiteY613" fmla="*/ 3146077 h 3272692"/>
                  <a:gd name="connsiteX614" fmla="*/ 1549124 w 2454877"/>
                  <a:gd name="connsiteY614" fmla="*/ 3146275 h 3272692"/>
                  <a:gd name="connsiteX615" fmla="*/ 1513701 w 2454877"/>
                  <a:gd name="connsiteY615" fmla="*/ 3178018 h 3272692"/>
                  <a:gd name="connsiteX616" fmla="*/ 1509664 w 2454877"/>
                  <a:gd name="connsiteY616" fmla="*/ 3177899 h 3272692"/>
                  <a:gd name="connsiteX617" fmla="*/ 1505824 w 2454877"/>
                  <a:gd name="connsiteY617" fmla="*/ 3177780 h 3272692"/>
                  <a:gd name="connsiteX618" fmla="*/ 1485955 w 2454877"/>
                  <a:gd name="connsiteY618" fmla="*/ 3187200 h 3272692"/>
                  <a:gd name="connsiteX619" fmla="*/ 1490033 w 2454877"/>
                  <a:gd name="connsiteY619" fmla="*/ 3194760 h 3272692"/>
                  <a:gd name="connsiteX620" fmla="*/ 1471945 w 2454877"/>
                  <a:gd name="connsiteY620" fmla="*/ 3205605 h 3272692"/>
                  <a:gd name="connsiteX621" fmla="*/ 1469095 w 2454877"/>
                  <a:gd name="connsiteY621" fmla="*/ 3205407 h 3272692"/>
                  <a:gd name="connsiteX622" fmla="*/ 1444080 w 2454877"/>
                  <a:gd name="connsiteY622" fmla="*/ 3221278 h 3272692"/>
                  <a:gd name="connsiteX623" fmla="*/ 1434463 w 2454877"/>
                  <a:gd name="connsiteY623" fmla="*/ 3214035 h 3272692"/>
                  <a:gd name="connsiteX624" fmla="*/ 1431138 w 2454877"/>
                  <a:gd name="connsiteY624" fmla="*/ 3210592 h 3272692"/>
                  <a:gd name="connsiteX625" fmla="*/ 1411349 w 2454877"/>
                  <a:gd name="connsiteY625" fmla="*/ 3222229 h 3272692"/>
                  <a:gd name="connsiteX626" fmla="*/ 1410597 w 2454877"/>
                  <a:gd name="connsiteY626" fmla="*/ 3222821 h 3272692"/>
                  <a:gd name="connsiteX627" fmla="*/ 1409647 w 2454877"/>
                  <a:gd name="connsiteY627" fmla="*/ 3222980 h 3272692"/>
                  <a:gd name="connsiteX628" fmla="*/ 1387284 w 2454877"/>
                  <a:gd name="connsiteY628" fmla="*/ 3225750 h 3272692"/>
                  <a:gd name="connsiteX629" fmla="*/ 1366901 w 2454877"/>
                  <a:gd name="connsiteY629" fmla="*/ 3211542 h 3272692"/>
                  <a:gd name="connsiteX630" fmla="*/ 1354473 w 2454877"/>
                  <a:gd name="connsiteY630" fmla="*/ 3192583 h 3272692"/>
                  <a:gd name="connsiteX631" fmla="*/ 1336861 w 2454877"/>
                  <a:gd name="connsiteY631" fmla="*/ 3179245 h 3272692"/>
                  <a:gd name="connsiteX632" fmla="*/ 1344341 w 2454877"/>
                  <a:gd name="connsiteY632" fmla="*/ 3172160 h 3272692"/>
                  <a:gd name="connsiteX633" fmla="*/ 1346043 w 2454877"/>
                  <a:gd name="connsiteY633" fmla="*/ 3171487 h 3272692"/>
                  <a:gd name="connsiteX634" fmla="*/ 1345410 w 2454877"/>
                  <a:gd name="connsiteY634" fmla="*/ 3170973 h 3272692"/>
                  <a:gd name="connsiteX635" fmla="*/ 1332744 w 2454877"/>
                  <a:gd name="connsiteY635" fmla="*/ 3173031 h 3272692"/>
                  <a:gd name="connsiteX636" fmla="*/ 1302348 w 2454877"/>
                  <a:gd name="connsiteY636" fmla="*/ 3165669 h 3272692"/>
                  <a:gd name="connsiteX637" fmla="*/ 1276661 w 2454877"/>
                  <a:gd name="connsiteY637" fmla="*/ 3159179 h 3272692"/>
                  <a:gd name="connsiteX638" fmla="*/ 1256950 w 2454877"/>
                  <a:gd name="connsiteY638" fmla="*/ 3168321 h 3272692"/>
                  <a:gd name="connsiteX639" fmla="*/ 1255881 w 2454877"/>
                  <a:gd name="connsiteY639" fmla="*/ 3169469 h 3272692"/>
                  <a:gd name="connsiteX640" fmla="*/ 1254219 w 2454877"/>
                  <a:gd name="connsiteY640" fmla="*/ 3169667 h 3272692"/>
                  <a:gd name="connsiteX641" fmla="*/ 1251369 w 2454877"/>
                  <a:gd name="connsiteY641" fmla="*/ 3169746 h 3272692"/>
                  <a:gd name="connsiteX642" fmla="*/ 1231540 w 2454877"/>
                  <a:gd name="connsiteY642" fmla="*/ 3152331 h 3272692"/>
                  <a:gd name="connsiteX643" fmla="*/ 1231342 w 2454877"/>
                  <a:gd name="connsiteY643" fmla="*/ 3149877 h 3272692"/>
                  <a:gd name="connsiteX644" fmla="*/ 1228532 w 2454877"/>
                  <a:gd name="connsiteY644" fmla="*/ 3150629 h 3272692"/>
                  <a:gd name="connsiteX645" fmla="*/ 1233044 w 2454877"/>
                  <a:gd name="connsiteY645" fmla="*/ 3171923 h 3272692"/>
                  <a:gd name="connsiteX646" fmla="*/ 1224258 w 2454877"/>
                  <a:gd name="connsiteY646" fmla="*/ 3228324 h 3272692"/>
                  <a:gd name="connsiteX647" fmla="*/ 1181145 w 2454877"/>
                  <a:gd name="connsiteY647" fmla="*/ 3267607 h 3272692"/>
                  <a:gd name="connsiteX648" fmla="*/ 1166719 w 2454877"/>
                  <a:gd name="connsiteY648" fmla="*/ 3272635 h 3272692"/>
                  <a:gd name="connsiteX649" fmla="*/ 1159917 w 2454877"/>
                  <a:gd name="connsiteY649" fmla="*/ 3270569 h 3272692"/>
                  <a:gd name="connsiteX650" fmla="*/ 1154440 w 2454877"/>
                  <a:gd name="connsiteY650" fmla="*/ 3260461 h 3272692"/>
                  <a:gd name="connsiteX651" fmla="*/ 1154203 w 2454877"/>
                  <a:gd name="connsiteY651" fmla="*/ 3259076 h 3272692"/>
                  <a:gd name="connsiteX652" fmla="*/ 1154875 w 2454877"/>
                  <a:gd name="connsiteY652" fmla="*/ 3257731 h 3272692"/>
                  <a:gd name="connsiteX653" fmla="*/ 1166195 w 2454877"/>
                  <a:gd name="connsiteY653" fmla="*/ 3231252 h 3272692"/>
                  <a:gd name="connsiteX654" fmla="*/ 1163622 w 2454877"/>
                  <a:gd name="connsiteY654" fmla="*/ 3230936 h 3272692"/>
                  <a:gd name="connsiteX655" fmla="*/ 1153054 w 2454877"/>
                  <a:gd name="connsiteY655" fmla="*/ 3232281 h 3272692"/>
                  <a:gd name="connsiteX656" fmla="*/ 1134492 w 2454877"/>
                  <a:gd name="connsiteY656" fmla="*/ 3234340 h 3272692"/>
                  <a:gd name="connsiteX657" fmla="*/ 1132949 w 2454877"/>
                  <a:gd name="connsiteY657" fmla="*/ 3234340 h 3272692"/>
                  <a:gd name="connsiteX658" fmla="*/ 1130020 w 2454877"/>
                  <a:gd name="connsiteY658" fmla="*/ 3234261 h 3272692"/>
                  <a:gd name="connsiteX659" fmla="*/ 1129069 w 2454877"/>
                  <a:gd name="connsiteY659" fmla="*/ 3231490 h 3272692"/>
                  <a:gd name="connsiteX660" fmla="*/ 1127961 w 2454877"/>
                  <a:gd name="connsiteY660" fmla="*/ 3208772 h 3272692"/>
                  <a:gd name="connsiteX661" fmla="*/ 1118621 w 2454877"/>
                  <a:gd name="connsiteY661" fmla="*/ 3187161 h 3272692"/>
                  <a:gd name="connsiteX662" fmla="*/ 1112327 w 2454877"/>
                  <a:gd name="connsiteY662" fmla="*/ 3189061 h 3272692"/>
                  <a:gd name="connsiteX663" fmla="*/ 1101799 w 2454877"/>
                  <a:gd name="connsiteY663" fmla="*/ 3175406 h 3272692"/>
                  <a:gd name="connsiteX664" fmla="*/ 1086917 w 2454877"/>
                  <a:gd name="connsiteY664" fmla="*/ 3167252 h 3272692"/>
                  <a:gd name="connsiteX665" fmla="*/ 1082920 w 2454877"/>
                  <a:gd name="connsiteY665" fmla="*/ 3167292 h 3272692"/>
                  <a:gd name="connsiteX666" fmla="*/ 1078844 w 2454877"/>
                  <a:gd name="connsiteY666" fmla="*/ 3167371 h 3272692"/>
                  <a:gd name="connsiteX667" fmla="*/ 1062339 w 2454877"/>
                  <a:gd name="connsiteY667" fmla="*/ 3162266 h 3272692"/>
                  <a:gd name="connsiteX668" fmla="*/ 1057788 w 2454877"/>
                  <a:gd name="connsiteY668" fmla="*/ 3148096 h 3272692"/>
                  <a:gd name="connsiteX669" fmla="*/ 1053987 w 2454877"/>
                  <a:gd name="connsiteY669" fmla="*/ 3145840 h 3272692"/>
                  <a:gd name="connsiteX670" fmla="*/ 1040253 w 2454877"/>
                  <a:gd name="connsiteY670" fmla="*/ 3162266 h 3272692"/>
                  <a:gd name="connsiteX671" fmla="*/ 1037800 w 2454877"/>
                  <a:gd name="connsiteY671" fmla="*/ 3166540 h 3272692"/>
                  <a:gd name="connsiteX672" fmla="*/ 1037126 w 2454877"/>
                  <a:gd name="connsiteY672" fmla="*/ 3167688 h 3272692"/>
                  <a:gd name="connsiteX673" fmla="*/ 1035821 w 2454877"/>
                  <a:gd name="connsiteY673" fmla="*/ 3168282 h 3272692"/>
                  <a:gd name="connsiteX674" fmla="*/ 1014052 w 2454877"/>
                  <a:gd name="connsiteY674" fmla="*/ 3173070 h 3272692"/>
                  <a:gd name="connsiteX675" fmla="*/ 998260 w 2454877"/>
                  <a:gd name="connsiteY675" fmla="*/ 3165709 h 3272692"/>
                  <a:gd name="connsiteX676" fmla="*/ 998342 w 2454877"/>
                  <a:gd name="connsiteY676" fmla="*/ 3164656 h 3272692"/>
                  <a:gd name="connsiteX677" fmla="*/ 997786 w 2454877"/>
                  <a:gd name="connsiteY677" fmla="*/ 3165314 h 3272692"/>
                  <a:gd name="connsiteX678" fmla="*/ 995253 w 2454877"/>
                  <a:gd name="connsiteY678" fmla="*/ 3170894 h 3272692"/>
                  <a:gd name="connsiteX679" fmla="*/ 990939 w 2454877"/>
                  <a:gd name="connsiteY679" fmla="*/ 3166501 h 3272692"/>
                  <a:gd name="connsiteX680" fmla="*/ 991057 w 2454877"/>
                  <a:gd name="connsiteY680" fmla="*/ 3166818 h 3272692"/>
                  <a:gd name="connsiteX681" fmla="*/ 865670 w 2454877"/>
                  <a:gd name="connsiteY681" fmla="*/ 3117738 h 3272692"/>
                  <a:gd name="connsiteX682" fmla="*/ 804995 w 2454877"/>
                  <a:gd name="connsiteY682" fmla="*/ 3104796 h 3272692"/>
                  <a:gd name="connsiteX683" fmla="*/ 804679 w 2454877"/>
                  <a:gd name="connsiteY683" fmla="*/ 3104598 h 3272692"/>
                  <a:gd name="connsiteX684" fmla="*/ 804402 w 2454877"/>
                  <a:gd name="connsiteY684" fmla="*/ 3104361 h 3272692"/>
                  <a:gd name="connsiteX685" fmla="*/ 788768 w 2454877"/>
                  <a:gd name="connsiteY685" fmla="*/ 3093042 h 3272692"/>
                  <a:gd name="connsiteX686" fmla="*/ 787699 w 2454877"/>
                  <a:gd name="connsiteY686" fmla="*/ 3095060 h 3272692"/>
                  <a:gd name="connsiteX687" fmla="*/ 774519 w 2454877"/>
                  <a:gd name="connsiteY687" fmla="*/ 3104400 h 3272692"/>
                  <a:gd name="connsiteX688" fmla="*/ 769017 w 2454877"/>
                  <a:gd name="connsiteY688" fmla="*/ 3103728 h 3272692"/>
                  <a:gd name="connsiteX689" fmla="*/ 767434 w 2454877"/>
                  <a:gd name="connsiteY689" fmla="*/ 3103372 h 3272692"/>
                  <a:gd name="connsiteX690" fmla="*/ 766445 w 2454877"/>
                  <a:gd name="connsiteY690" fmla="*/ 3101907 h 3272692"/>
                  <a:gd name="connsiteX691" fmla="*/ 764031 w 2454877"/>
                  <a:gd name="connsiteY691" fmla="*/ 3083265 h 3272692"/>
                  <a:gd name="connsiteX692" fmla="*/ 764901 w 2454877"/>
                  <a:gd name="connsiteY692" fmla="*/ 3078555 h 3272692"/>
                  <a:gd name="connsiteX693" fmla="*/ 751524 w 2454877"/>
                  <a:gd name="connsiteY693" fmla="*/ 3067790 h 3272692"/>
                  <a:gd name="connsiteX694" fmla="*/ 747130 w 2454877"/>
                  <a:gd name="connsiteY694" fmla="*/ 3076379 h 3272692"/>
                  <a:gd name="connsiteX695" fmla="*/ 741866 w 2454877"/>
                  <a:gd name="connsiteY695" fmla="*/ 3087619 h 3272692"/>
                  <a:gd name="connsiteX696" fmla="*/ 739175 w 2454877"/>
                  <a:gd name="connsiteY696" fmla="*/ 3075508 h 3272692"/>
                  <a:gd name="connsiteX697" fmla="*/ 729320 w 2454877"/>
                  <a:gd name="connsiteY697" fmla="*/ 3060784 h 3272692"/>
                  <a:gd name="connsiteX698" fmla="*/ 728726 w 2454877"/>
                  <a:gd name="connsiteY698" fmla="*/ 3060943 h 3272692"/>
                  <a:gd name="connsiteX699" fmla="*/ 729399 w 2454877"/>
                  <a:gd name="connsiteY699" fmla="*/ 3063871 h 3272692"/>
                  <a:gd name="connsiteX700" fmla="*/ 732328 w 2454877"/>
                  <a:gd name="connsiteY700" fmla="*/ 3069373 h 3272692"/>
                  <a:gd name="connsiteX701" fmla="*/ 726153 w 2454877"/>
                  <a:gd name="connsiteY701" fmla="*/ 3070085 h 3272692"/>
                  <a:gd name="connsiteX702" fmla="*/ 688553 w 2454877"/>
                  <a:gd name="connsiteY702" fmla="*/ 3101828 h 3272692"/>
                  <a:gd name="connsiteX703" fmla="*/ 701100 w 2454877"/>
                  <a:gd name="connsiteY703" fmla="*/ 3116987 h 3272692"/>
                  <a:gd name="connsiteX704" fmla="*/ 711588 w 2454877"/>
                  <a:gd name="connsiteY704" fmla="*/ 3113266 h 3272692"/>
                  <a:gd name="connsiteX705" fmla="*/ 730824 w 2454877"/>
                  <a:gd name="connsiteY705" fmla="*/ 3108121 h 3272692"/>
                  <a:gd name="connsiteX706" fmla="*/ 742618 w 2454877"/>
                  <a:gd name="connsiteY706" fmla="*/ 3111129 h 3272692"/>
                  <a:gd name="connsiteX707" fmla="*/ 745072 w 2454877"/>
                  <a:gd name="connsiteY707" fmla="*/ 3112435 h 3272692"/>
                  <a:gd name="connsiteX708" fmla="*/ 744795 w 2454877"/>
                  <a:gd name="connsiteY708" fmla="*/ 3115245 h 3272692"/>
                  <a:gd name="connsiteX709" fmla="*/ 738660 w 2454877"/>
                  <a:gd name="connsiteY709" fmla="*/ 3128029 h 3272692"/>
                  <a:gd name="connsiteX710" fmla="*/ 737948 w 2454877"/>
                  <a:gd name="connsiteY710" fmla="*/ 3127990 h 3272692"/>
                  <a:gd name="connsiteX711" fmla="*/ 736008 w 2454877"/>
                  <a:gd name="connsiteY711" fmla="*/ 3140259 h 3272692"/>
                  <a:gd name="connsiteX712" fmla="*/ 729636 w 2454877"/>
                  <a:gd name="connsiteY712" fmla="*/ 3143425 h 3272692"/>
                  <a:gd name="connsiteX713" fmla="*/ 715625 w 2454877"/>
                  <a:gd name="connsiteY713" fmla="*/ 3133056 h 3272692"/>
                  <a:gd name="connsiteX714" fmla="*/ 703950 w 2454877"/>
                  <a:gd name="connsiteY714" fmla="*/ 3140101 h 3272692"/>
                  <a:gd name="connsiteX715" fmla="*/ 683566 w 2454877"/>
                  <a:gd name="connsiteY715" fmla="*/ 3149759 h 3272692"/>
                  <a:gd name="connsiteX716" fmla="*/ 672286 w 2454877"/>
                  <a:gd name="connsiteY716" fmla="*/ 3148967 h 3272692"/>
                  <a:gd name="connsiteX717" fmla="*/ 654396 w 2454877"/>
                  <a:gd name="connsiteY717" fmla="*/ 3138320 h 3272692"/>
                  <a:gd name="connsiteX718" fmla="*/ 641929 w 2454877"/>
                  <a:gd name="connsiteY718" fmla="*/ 3132739 h 3272692"/>
                  <a:gd name="connsiteX719" fmla="*/ 640860 w 2454877"/>
                  <a:gd name="connsiteY719" fmla="*/ 3132739 h 3272692"/>
                  <a:gd name="connsiteX720" fmla="*/ 612798 w 2454877"/>
                  <a:gd name="connsiteY720" fmla="*/ 3144732 h 3272692"/>
                  <a:gd name="connsiteX721" fmla="*/ 570527 w 2454877"/>
                  <a:gd name="connsiteY721" fmla="*/ 3158980 h 3272692"/>
                  <a:gd name="connsiteX722" fmla="*/ 552044 w 2454877"/>
                  <a:gd name="connsiteY722" fmla="*/ 3155062 h 3272692"/>
                  <a:gd name="connsiteX723" fmla="*/ 550659 w 2454877"/>
                  <a:gd name="connsiteY723" fmla="*/ 3154469 h 3272692"/>
                  <a:gd name="connsiteX724" fmla="*/ 549907 w 2454877"/>
                  <a:gd name="connsiteY724" fmla="*/ 3153044 h 3272692"/>
                  <a:gd name="connsiteX725" fmla="*/ 540843 w 2454877"/>
                  <a:gd name="connsiteY725" fmla="*/ 3145048 h 3272692"/>
                  <a:gd name="connsiteX726" fmla="*/ 521489 w 2454877"/>
                  <a:gd name="connsiteY726" fmla="*/ 3152885 h 3272692"/>
                  <a:gd name="connsiteX727" fmla="*/ 491290 w 2454877"/>
                  <a:gd name="connsiteY727" fmla="*/ 3163730 h 3272692"/>
                  <a:gd name="connsiteX728" fmla="*/ 470392 w 2454877"/>
                  <a:gd name="connsiteY728" fmla="*/ 3154152 h 3272692"/>
                  <a:gd name="connsiteX729" fmla="*/ 465761 w 2454877"/>
                  <a:gd name="connsiteY729" fmla="*/ 3149244 h 3272692"/>
                  <a:gd name="connsiteX730" fmla="*/ 465207 w 2454877"/>
                  <a:gd name="connsiteY730" fmla="*/ 3149600 h 3272692"/>
                  <a:gd name="connsiteX731" fmla="*/ 463228 w 2454877"/>
                  <a:gd name="connsiteY731" fmla="*/ 3145088 h 3272692"/>
                  <a:gd name="connsiteX732" fmla="*/ 459547 w 2454877"/>
                  <a:gd name="connsiteY732" fmla="*/ 3017841 h 3272692"/>
                  <a:gd name="connsiteX733" fmla="*/ 459626 w 2454877"/>
                  <a:gd name="connsiteY733" fmla="*/ 3017564 h 3272692"/>
                  <a:gd name="connsiteX734" fmla="*/ 459745 w 2454877"/>
                  <a:gd name="connsiteY734" fmla="*/ 3017326 h 3272692"/>
                  <a:gd name="connsiteX735" fmla="*/ 465049 w 2454877"/>
                  <a:gd name="connsiteY735" fmla="*/ 2964963 h 3272692"/>
                  <a:gd name="connsiteX736" fmla="*/ 468809 w 2454877"/>
                  <a:gd name="connsiteY736" fmla="*/ 2909077 h 3272692"/>
                  <a:gd name="connsiteX737" fmla="*/ 468967 w 2454877"/>
                  <a:gd name="connsiteY737" fmla="*/ 2908720 h 3272692"/>
                  <a:gd name="connsiteX738" fmla="*/ 469205 w 2454877"/>
                  <a:gd name="connsiteY738" fmla="*/ 2908404 h 3272692"/>
                  <a:gd name="connsiteX739" fmla="*/ 510130 w 2454877"/>
                  <a:gd name="connsiteY739" fmla="*/ 2796672 h 3272692"/>
                  <a:gd name="connsiteX740" fmla="*/ 534589 w 2454877"/>
                  <a:gd name="connsiteY740" fmla="*/ 2710666 h 3272692"/>
                  <a:gd name="connsiteX741" fmla="*/ 534906 w 2454877"/>
                  <a:gd name="connsiteY741" fmla="*/ 2709993 h 3272692"/>
                  <a:gd name="connsiteX742" fmla="*/ 535461 w 2454877"/>
                  <a:gd name="connsiteY742" fmla="*/ 2709478 h 3272692"/>
                  <a:gd name="connsiteX743" fmla="*/ 612076 w 2454877"/>
                  <a:gd name="connsiteY743" fmla="*/ 2623648 h 3272692"/>
                  <a:gd name="connsiteX744" fmla="*/ 633591 w 2454877"/>
                  <a:gd name="connsiteY744" fmla="*/ 2585264 h 3272692"/>
                  <a:gd name="connsiteX745" fmla="*/ 624000 w 2454877"/>
                  <a:gd name="connsiteY745" fmla="*/ 2589513 h 3272692"/>
                  <a:gd name="connsiteX746" fmla="*/ 623960 w 2454877"/>
                  <a:gd name="connsiteY746" fmla="*/ 2589513 h 3272692"/>
                  <a:gd name="connsiteX747" fmla="*/ 572863 w 2454877"/>
                  <a:gd name="connsiteY747" fmla="*/ 2575344 h 3272692"/>
                  <a:gd name="connsiteX748" fmla="*/ 507003 w 2454877"/>
                  <a:gd name="connsiteY748" fmla="*/ 2558127 h 3272692"/>
                  <a:gd name="connsiteX749" fmla="*/ 481594 w 2454877"/>
                  <a:gd name="connsiteY749" fmla="*/ 2562243 h 3272692"/>
                  <a:gd name="connsiteX750" fmla="*/ 478506 w 2454877"/>
                  <a:gd name="connsiteY750" fmla="*/ 2563312 h 3272692"/>
                  <a:gd name="connsiteX751" fmla="*/ 476725 w 2454877"/>
                  <a:gd name="connsiteY751" fmla="*/ 2560581 h 3272692"/>
                  <a:gd name="connsiteX752" fmla="*/ 457727 w 2454877"/>
                  <a:gd name="connsiteY752" fmla="*/ 2546570 h 3272692"/>
                  <a:gd name="connsiteX753" fmla="*/ 432753 w 2454877"/>
                  <a:gd name="connsiteY753" fmla="*/ 2520962 h 3272692"/>
                  <a:gd name="connsiteX754" fmla="*/ 432159 w 2454877"/>
                  <a:gd name="connsiteY754" fmla="*/ 2518667 h 3272692"/>
                  <a:gd name="connsiteX755" fmla="*/ 433782 w 2454877"/>
                  <a:gd name="connsiteY755" fmla="*/ 2516965 h 3272692"/>
                  <a:gd name="connsiteX756" fmla="*/ 434534 w 2454877"/>
                  <a:gd name="connsiteY756" fmla="*/ 2516015 h 3272692"/>
                  <a:gd name="connsiteX757" fmla="*/ 423016 w 2454877"/>
                  <a:gd name="connsiteY757" fmla="*/ 2511741 h 3272692"/>
                  <a:gd name="connsiteX758" fmla="*/ 413319 w 2454877"/>
                  <a:gd name="connsiteY758" fmla="*/ 2508218 h 3272692"/>
                  <a:gd name="connsiteX759" fmla="*/ 411869 w 2454877"/>
                  <a:gd name="connsiteY759" fmla="*/ 2507826 h 3272692"/>
                  <a:gd name="connsiteX760" fmla="*/ 408411 w 2454877"/>
                  <a:gd name="connsiteY760" fmla="*/ 2511147 h 3272692"/>
                  <a:gd name="connsiteX761" fmla="*/ 406907 w 2454877"/>
                  <a:gd name="connsiteY761" fmla="*/ 2511938 h 3272692"/>
                  <a:gd name="connsiteX762" fmla="*/ 395785 w 2454877"/>
                  <a:gd name="connsiteY762" fmla="*/ 2524326 h 3272692"/>
                  <a:gd name="connsiteX763" fmla="*/ 387474 w 2454877"/>
                  <a:gd name="connsiteY763" fmla="*/ 2532479 h 3272692"/>
                  <a:gd name="connsiteX764" fmla="*/ 385812 w 2454877"/>
                  <a:gd name="connsiteY764" fmla="*/ 2536121 h 3272692"/>
                  <a:gd name="connsiteX765" fmla="*/ 382091 w 2454877"/>
                  <a:gd name="connsiteY765" fmla="*/ 2534696 h 3272692"/>
                  <a:gd name="connsiteX766" fmla="*/ 382170 w 2454877"/>
                  <a:gd name="connsiteY766" fmla="*/ 2534696 h 3272692"/>
                  <a:gd name="connsiteX767" fmla="*/ 362143 w 2454877"/>
                  <a:gd name="connsiteY767" fmla="*/ 2531094 h 3272692"/>
                  <a:gd name="connsiteX768" fmla="*/ 334200 w 2454877"/>
                  <a:gd name="connsiteY768" fmla="*/ 2522941 h 3272692"/>
                  <a:gd name="connsiteX769" fmla="*/ 333883 w 2454877"/>
                  <a:gd name="connsiteY769" fmla="*/ 2525632 h 3272692"/>
                  <a:gd name="connsiteX770" fmla="*/ 333527 w 2454877"/>
                  <a:gd name="connsiteY770" fmla="*/ 2526899 h 3272692"/>
                  <a:gd name="connsiteX771" fmla="*/ 332419 w 2454877"/>
                  <a:gd name="connsiteY771" fmla="*/ 2527809 h 3272692"/>
                  <a:gd name="connsiteX772" fmla="*/ 320624 w 2454877"/>
                  <a:gd name="connsiteY772" fmla="*/ 2532875 h 3272692"/>
                  <a:gd name="connsiteX773" fmla="*/ 309344 w 2454877"/>
                  <a:gd name="connsiteY773" fmla="*/ 2512730 h 3272692"/>
                  <a:gd name="connsiteX774" fmla="*/ 307959 w 2454877"/>
                  <a:gd name="connsiteY774" fmla="*/ 2503151 h 3272692"/>
                  <a:gd name="connsiteX775" fmla="*/ 306613 w 2454877"/>
                  <a:gd name="connsiteY775" fmla="*/ 2503587 h 3272692"/>
                  <a:gd name="connsiteX776" fmla="*/ 304990 w 2454877"/>
                  <a:gd name="connsiteY776" fmla="*/ 2502835 h 3272692"/>
                  <a:gd name="connsiteX777" fmla="*/ 276414 w 2454877"/>
                  <a:gd name="connsiteY777" fmla="*/ 2491555 h 3272692"/>
                  <a:gd name="connsiteX778" fmla="*/ 270319 w 2454877"/>
                  <a:gd name="connsiteY778" fmla="*/ 2499906 h 3272692"/>
                  <a:gd name="connsiteX779" fmla="*/ 252271 w 2454877"/>
                  <a:gd name="connsiteY779" fmla="*/ 2517123 h 3272692"/>
                  <a:gd name="connsiteX780" fmla="*/ 232085 w 2454877"/>
                  <a:gd name="connsiteY780" fmla="*/ 2512690 h 3272692"/>
                  <a:gd name="connsiteX781" fmla="*/ 229869 w 2454877"/>
                  <a:gd name="connsiteY781" fmla="*/ 2511898 h 3272692"/>
                  <a:gd name="connsiteX782" fmla="*/ 229394 w 2454877"/>
                  <a:gd name="connsiteY782" fmla="*/ 2509603 h 3272692"/>
                  <a:gd name="connsiteX783" fmla="*/ 188350 w 2454877"/>
                  <a:gd name="connsiteY783" fmla="*/ 2442951 h 3272692"/>
                  <a:gd name="connsiteX784" fmla="*/ 187796 w 2454877"/>
                  <a:gd name="connsiteY784" fmla="*/ 2442397 h 3272692"/>
                  <a:gd name="connsiteX785" fmla="*/ 187519 w 2454877"/>
                  <a:gd name="connsiteY785" fmla="*/ 2441685 h 3272692"/>
                  <a:gd name="connsiteX786" fmla="*/ 191873 w 2454877"/>
                  <a:gd name="connsiteY786" fmla="*/ 2427080 h 3272692"/>
                  <a:gd name="connsiteX787" fmla="*/ 180237 w 2454877"/>
                  <a:gd name="connsiteY787" fmla="*/ 2414692 h 3272692"/>
                  <a:gd name="connsiteX788" fmla="*/ 179287 w 2454877"/>
                  <a:gd name="connsiteY788" fmla="*/ 2413782 h 3272692"/>
                  <a:gd name="connsiteX789" fmla="*/ 179009 w 2454877"/>
                  <a:gd name="connsiteY789" fmla="*/ 2412357 h 3272692"/>
                  <a:gd name="connsiteX790" fmla="*/ 146832 w 2454877"/>
                  <a:gd name="connsiteY790" fmla="*/ 2388648 h 3272692"/>
                  <a:gd name="connsiteX791" fmla="*/ 136699 w 2454877"/>
                  <a:gd name="connsiteY791" fmla="*/ 2390786 h 3272692"/>
                  <a:gd name="connsiteX792" fmla="*/ 132385 w 2454877"/>
                  <a:gd name="connsiteY792" fmla="*/ 2392884 h 3272692"/>
                  <a:gd name="connsiteX793" fmla="*/ 130841 w 2454877"/>
                  <a:gd name="connsiteY793" fmla="*/ 2388332 h 3272692"/>
                  <a:gd name="connsiteX794" fmla="*/ 132029 w 2454877"/>
                  <a:gd name="connsiteY794" fmla="*/ 2366722 h 3272692"/>
                  <a:gd name="connsiteX795" fmla="*/ 143138 w 2454877"/>
                  <a:gd name="connsiteY795" fmla="*/ 2360201 h 3272692"/>
                  <a:gd name="connsiteX796" fmla="*/ 131079 w 2454877"/>
                  <a:gd name="connsiteY796" fmla="*/ 2355838 h 3272692"/>
                  <a:gd name="connsiteX797" fmla="*/ 137175 w 2454877"/>
                  <a:gd name="connsiteY797" fmla="*/ 2334465 h 3272692"/>
                  <a:gd name="connsiteX798" fmla="*/ 146595 w 2454877"/>
                  <a:gd name="connsiteY798" fmla="*/ 2306522 h 3272692"/>
                  <a:gd name="connsiteX799" fmla="*/ 146516 w 2454877"/>
                  <a:gd name="connsiteY799" fmla="*/ 2306245 h 3272692"/>
                  <a:gd name="connsiteX800" fmla="*/ 146516 w 2454877"/>
                  <a:gd name="connsiteY800" fmla="*/ 2305968 h 3272692"/>
                  <a:gd name="connsiteX801" fmla="*/ 160408 w 2454877"/>
                  <a:gd name="connsiteY801" fmla="*/ 2289543 h 3272692"/>
                  <a:gd name="connsiteX802" fmla="*/ 168878 w 2454877"/>
                  <a:gd name="connsiteY802" fmla="*/ 2282536 h 3272692"/>
                  <a:gd name="connsiteX803" fmla="*/ 167017 w 2454877"/>
                  <a:gd name="connsiteY803" fmla="*/ 2279015 h 3272692"/>
                  <a:gd name="connsiteX804" fmla="*/ 169393 w 2454877"/>
                  <a:gd name="connsiteY804" fmla="*/ 2277590 h 3272692"/>
                  <a:gd name="connsiteX805" fmla="*/ 170659 w 2454877"/>
                  <a:gd name="connsiteY805" fmla="*/ 2259541 h 3272692"/>
                  <a:gd name="connsiteX806" fmla="*/ 171767 w 2454877"/>
                  <a:gd name="connsiteY806" fmla="*/ 2248657 h 3272692"/>
                  <a:gd name="connsiteX807" fmla="*/ 165751 w 2454877"/>
                  <a:gd name="connsiteY807" fmla="*/ 2246440 h 3272692"/>
                  <a:gd name="connsiteX808" fmla="*/ 88611 w 2454877"/>
                  <a:gd name="connsiteY808" fmla="*/ 2196017 h 3272692"/>
                  <a:gd name="connsiteX809" fmla="*/ 69732 w 2454877"/>
                  <a:gd name="connsiteY809" fmla="*/ 2110129 h 3272692"/>
                  <a:gd name="connsiteX810" fmla="*/ 69850 w 2454877"/>
                  <a:gd name="connsiteY810" fmla="*/ 2109733 h 3272692"/>
                  <a:gd name="connsiteX811" fmla="*/ 70048 w 2454877"/>
                  <a:gd name="connsiteY811" fmla="*/ 2109378 h 3272692"/>
                  <a:gd name="connsiteX812" fmla="*/ 71038 w 2454877"/>
                  <a:gd name="connsiteY812" fmla="*/ 2101898 h 3272692"/>
                  <a:gd name="connsiteX813" fmla="*/ 81526 w 2454877"/>
                  <a:gd name="connsiteY813" fmla="*/ 2083968 h 3272692"/>
                  <a:gd name="connsiteX814" fmla="*/ 100880 w 2454877"/>
                  <a:gd name="connsiteY814" fmla="*/ 2052621 h 3272692"/>
                  <a:gd name="connsiteX815" fmla="*/ 110300 w 2454877"/>
                  <a:gd name="connsiteY815" fmla="*/ 2047872 h 3272692"/>
                  <a:gd name="connsiteX816" fmla="*/ 111606 w 2454877"/>
                  <a:gd name="connsiteY816" fmla="*/ 2035800 h 3272692"/>
                  <a:gd name="connsiteX817" fmla="*/ 127913 w 2454877"/>
                  <a:gd name="connsiteY817" fmla="*/ 2029942 h 3272692"/>
                  <a:gd name="connsiteX818" fmla="*/ 138164 w 2454877"/>
                  <a:gd name="connsiteY818" fmla="*/ 2026103 h 3272692"/>
                  <a:gd name="connsiteX819" fmla="*/ 138441 w 2454877"/>
                  <a:gd name="connsiteY819" fmla="*/ 2022224 h 3272692"/>
                  <a:gd name="connsiteX820" fmla="*/ 140877 w 2454877"/>
                  <a:gd name="connsiteY820" fmla="*/ 2022224 h 3272692"/>
                  <a:gd name="connsiteX821" fmla="*/ 131786 w 2454877"/>
                  <a:gd name="connsiteY821" fmla="*/ 2011058 h 3272692"/>
                  <a:gd name="connsiteX822" fmla="*/ 128901 w 2454877"/>
                  <a:gd name="connsiteY822" fmla="*/ 1987553 h 3272692"/>
                  <a:gd name="connsiteX823" fmla="*/ 109785 w 2454877"/>
                  <a:gd name="connsiteY823" fmla="*/ 1958739 h 3272692"/>
                  <a:gd name="connsiteX824" fmla="*/ 96645 w 2454877"/>
                  <a:gd name="connsiteY824" fmla="*/ 1960203 h 3272692"/>
                  <a:gd name="connsiteX825" fmla="*/ 93597 w 2454877"/>
                  <a:gd name="connsiteY825" fmla="*/ 1960798 h 3272692"/>
                  <a:gd name="connsiteX826" fmla="*/ 92093 w 2454877"/>
                  <a:gd name="connsiteY826" fmla="*/ 1958066 h 3272692"/>
                  <a:gd name="connsiteX827" fmla="*/ 98742 w 2454877"/>
                  <a:gd name="connsiteY827" fmla="*/ 1912788 h 3272692"/>
                  <a:gd name="connsiteX828" fmla="*/ 104323 w 2454877"/>
                  <a:gd name="connsiteY828" fmla="*/ 1907563 h 3272692"/>
                  <a:gd name="connsiteX829" fmla="*/ 99376 w 2454877"/>
                  <a:gd name="connsiteY829" fmla="*/ 1907405 h 3272692"/>
                  <a:gd name="connsiteX830" fmla="*/ 97159 w 2454877"/>
                  <a:gd name="connsiteY830" fmla="*/ 1907405 h 3272692"/>
                  <a:gd name="connsiteX831" fmla="*/ 81684 w 2454877"/>
                  <a:gd name="connsiteY831" fmla="*/ 1902734 h 3272692"/>
                  <a:gd name="connsiteX832" fmla="*/ 81129 w 2454877"/>
                  <a:gd name="connsiteY832" fmla="*/ 1901983 h 3272692"/>
                  <a:gd name="connsiteX833" fmla="*/ 78280 w 2454877"/>
                  <a:gd name="connsiteY833" fmla="*/ 1893710 h 3272692"/>
                  <a:gd name="connsiteX834" fmla="*/ 79863 w 2454877"/>
                  <a:gd name="connsiteY834" fmla="*/ 1890860 h 3272692"/>
                  <a:gd name="connsiteX835" fmla="*/ 65733 w 2454877"/>
                  <a:gd name="connsiteY835" fmla="*/ 1869250 h 3272692"/>
                  <a:gd name="connsiteX836" fmla="*/ 65733 w 2454877"/>
                  <a:gd name="connsiteY836" fmla="*/ 1869132 h 3272692"/>
                  <a:gd name="connsiteX837" fmla="*/ 60469 w 2454877"/>
                  <a:gd name="connsiteY837" fmla="*/ 1866400 h 3272692"/>
                  <a:gd name="connsiteX838" fmla="*/ 54849 w 2454877"/>
                  <a:gd name="connsiteY838" fmla="*/ 1867073 h 3272692"/>
                  <a:gd name="connsiteX839" fmla="*/ 49109 w 2454877"/>
                  <a:gd name="connsiteY839" fmla="*/ 1867746 h 3272692"/>
                  <a:gd name="connsiteX840" fmla="*/ 42144 w 2454877"/>
                  <a:gd name="connsiteY840" fmla="*/ 1864738 h 3272692"/>
                  <a:gd name="connsiteX841" fmla="*/ 40600 w 2454877"/>
                  <a:gd name="connsiteY841" fmla="*/ 1854210 h 3272692"/>
                  <a:gd name="connsiteX842" fmla="*/ 36484 w 2454877"/>
                  <a:gd name="connsiteY842" fmla="*/ 1850331 h 3272692"/>
                  <a:gd name="connsiteX843" fmla="*/ 36801 w 2454877"/>
                  <a:gd name="connsiteY843" fmla="*/ 1846057 h 3272692"/>
                  <a:gd name="connsiteX844" fmla="*/ 34822 w 2454877"/>
                  <a:gd name="connsiteY844" fmla="*/ 1839170 h 3272692"/>
                  <a:gd name="connsiteX845" fmla="*/ 29953 w 2454877"/>
                  <a:gd name="connsiteY845" fmla="*/ 1827336 h 3272692"/>
                  <a:gd name="connsiteX846" fmla="*/ 30191 w 2454877"/>
                  <a:gd name="connsiteY846" fmla="*/ 1822032 h 3272692"/>
                  <a:gd name="connsiteX847" fmla="*/ 35297 w 2454877"/>
                  <a:gd name="connsiteY847" fmla="*/ 1823457 h 3272692"/>
                  <a:gd name="connsiteX848" fmla="*/ 37434 w 2454877"/>
                  <a:gd name="connsiteY848" fmla="*/ 1823813 h 3272692"/>
                  <a:gd name="connsiteX849" fmla="*/ 37909 w 2454877"/>
                  <a:gd name="connsiteY849" fmla="*/ 1823774 h 3272692"/>
                  <a:gd name="connsiteX850" fmla="*/ 38621 w 2454877"/>
                  <a:gd name="connsiteY850" fmla="*/ 1817639 h 3272692"/>
                  <a:gd name="connsiteX851" fmla="*/ 41827 w 2454877"/>
                  <a:gd name="connsiteY851" fmla="*/ 1805330 h 3272692"/>
                  <a:gd name="connsiteX852" fmla="*/ 42659 w 2454877"/>
                  <a:gd name="connsiteY852" fmla="*/ 1804380 h 3272692"/>
                  <a:gd name="connsiteX853" fmla="*/ 43965 w 2454877"/>
                  <a:gd name="connsiteY853" fmla="*/ 1803984 h 3272692"/>
                  <a:gd name="connsiteX854" fmla="*/ 54691 w 2454877"/>
                  <a:gd name="connsiteY854" fmla="*/ 1799670 h 3272692"/>
                  <a:gd name="connsiteX855" fmla="*/ 53108 w 2454877"/>
                  <a:gd name="connsiteY855" fmla="*/ 1787638 h 3272692"/>
                  <a:gd name="connsiteX856" fmla="*/ 52632 w 2454877"/>
                  <a:gd name="connsiteY856" fmla="*/ 1786134 h 3272692"/>
                  <a:gd name="connsiteX857" fmla="*/ 53345 w 2454877"/>
                  <a:gd name="connsiteY857" fmla="*/ 1784590 h 3272692"/>
                  <a:gd name="connsiteX858" fmla="*/ 54374 w 2454877"/>
                  <a:gd name="connsiteY858" fmla="*/ 1782057 h 3272692"/>
                  <a:gd name="connsiteX859" fmla="*/ 50574 w 2454877"/>
                  <a:gd name="connsiteY859" fmla="*/ 1780514 h 3272692"/>
                  <a:gd name="connsiteX860" fmla="*/ 37592 w 2454877"/>
                  <a:gd name="connsiteY860" fmla="*/ 1767412 h 3272692"/>
                  <a:gd name="connsiteX861" fmla="*/ 37513 w 2454877"/>
                  <a:gd name="connsiteY861" fmla="*/ 1766740 h 3272692"/>
                  <a:gd name="connsiteX862" fmla="*/ 37671 w 2454877"/>
                  <a:gd name="connsiteY862" fmla="*/ 1766107 h 3272692"/>
                  <a:gd name="connsiteX863" fmla="*/ 37513 w 2454877"/>
                  <a:gd name="connsiteY863" fmla="*/ 1756568 h 3272692"/>
                  <a:gd name="connsiteX864" fmla="*/ 30864 w 2454877"/>
                  <a:gd name="connsiteY864" fmla="*/ 1754550 h 3272692"/>
                  <a:gd name="connsiteX865" fmla="*/ 10322 w 2454877"/>
                  <a:gd name="connsiteY865" fmla="*/ 1759101 h 3272692"/>
                  <a:gd name="connsiteX866" fmla="*/ 5019 w 2454877"/>
                  <a:gd name="connsiteY866" fmla="*/ 1760962 h 3272692"/>
                  <a:gd name="connsiteX867" fmla="*/ 4742 w 2454877"/>
                  <a:gd name="connsiteY867" fmla="*/ 1755341 h 3272692"/>
                  <a:gd name="connsiteX868" fmla="*/ 1932 w 2454877"/>
                  <a:gd name="connsiteY868" fmla="*/ 1737649 h 3272692"/>
                  <a:gd name="connsiteX869" fmla="*/ 1932 w 2454877"/>
                  <a:gd name="connsiteY869" fmla="*/ 1718968 h 3272692"/>
                  <a:gd name="connsiteX870" fmla="*/ 8382 w 2454877"/>
                  <a:gd name="connsiteY870" fmla="*/ 1716157 h 3272692"/>
                  <a:gd name="connsiteX871" fmla="*/ 24056 w 2454877"/>
                  <a:gd name="connsiteY871" fmla="*/ 1721501 h 3272692"/>
                  <a:gd name="connsiteX872" fmla="*/ 60390 w 2454877"/>
                  <a:gd name="connsiteY872" fmla="*/ 1685642 h 3272692"/>
                  <a:gd name="connsiteX873" fmla="*/ 60667 w 2454877"/>
                  <a:gd name="connsiteY873" fmla="*/ 1685484 h 3272692"/>
                  <a:gd name="connsiteX874" fmla="*/ 60944 w 2454877"/>
                  <a:gd name="connsiteY874" fmla="*/ 1685365 h 3272692"/>
                  <a:gd name="connsiteX875" fmla="*/ 76102 w 2454877"/>
                  <a:gd name="connsiteY875" fmla="*/ 1676460 h 3272692"/>
                  <a:gd name="connsiteX876" fmla="*/ 75589 w 2454877"/>
                  <a:gd name="connsiteY876" fmla="*/ 1675549 h 3272692"/>
                  <a:gd name="connsiteX877" fmla="*/ 73847 w 2454877"/>
                  <a:gd name="connsiteY877" fmla="*/ 1669533 h 3272692"/>
                  <a:gd name="connsiteX878" fmla="*/ 71828 w 2454877"/>
                  <a:gd name="connsiteY878" fmla="*/ 1669572 h 3272692"/>
                  <a:gd name="connsiteX879" fmla="*/ 56550 w 2454877"/>
                  <a:gd name="connsiteY879" fmla="*/ 1663358 h 3272692"/>
                  <a:gd name="connsiteX880" fmla="*/ 67554 w 2454877"/>
                  <a:gd name="connsiteY880" fmla="*/ 1623582 h 3272692"/>
                  <a:gd name="connsiteX881" fmla="*/ 61656 w 2454877"/>
                  <a:gd name="connsiteY881" fmla="*/ 1483312 h 3272692"/>
                  <a:gd name="connsiteX882" fmla="*/ 59282 w 2454877"/>
                  <a:gd name="connsiteY882" fmla="*/ 1481215 h 3272692"/>
                  <a:gd name="connsiteX883" fmla="*/ 60628 w 2454877"/>
                  <a:gd name="connsiteY883" fmla="*/ 1478365 h 3272692"/>
                  <a:gd name="connsiteX884" fmla="*/ 63081 w 2454877"/>
                  <a:gd name="connsiteY884" fmla="*/ 1467204 h 3272692"/>
                  <a:gd name="connsiteX885" fmla="*/ 55522 w 2454877"/>
                  <a:gd name="connsiteY885" fmla="*/ 1462573 h 3272692"/>
                  <a:gd name="connsiteX886" fmla="*/ 42659 w 2454877"/>
                  <a:gd name="connsiteY886" fmla="*/ 1452915 h 3272692"/>
                  <a:gd name="connsiteX887" fmla="*/ 43450 w 2454877"/>
                  <a:gd name="connsiteY887" fmla="*/ 1437361 h 3272692"/>
                  <a:gd name="connsiteX888" fmla="*/ 32091 w 2454877"/>
                  <a:gd name="connsiteY888" fmla="*/ 1431741 h 3272692"/>
                  <a:gd name="connsiteX889" fmla="*/ 24966 w 2454877"/>
                  <a:gd name="connsiteY889" fmla="*/ 1427664 h 3272692"/>
                  <a:gd name="connsiteX890" fmla="*/ 28172 w 2454877"/>
                  <a:gd name="connsiteY890" fmla="*/ 1407953 h 3272692"/>
                  <a:gd name="connsiteX891" fmla="*/ 21642 w 2454877"/>
                  <a:gd name="connsiteY891" fmla="*/ 1389945 h 3272692"/>
                  <a:gd name="connsiteX892" fmla="*/ 33041 w 2454877"/>
                  <a:gd name="connsiteY892" fmla="*/ 1382187 h 3272692"/>
                  <a:gd name="connsiteX893" fmla="*/ 47605 w 2454877"/>
                  <a:gd name="connsiteY893" fmla="*/ 1375618 h 3272692"/>
                  <a:gd name="connsiteX894" fmla="*/ 62290 w 2454877"/>
                  <a:gd name="connsiteY894" fmla="*/ 1370630 h 3272692"/>
                  <a:gd name="connsiteX895" fmla="*/ 73055 w 2454877"/>
                  <a:gd name="connsiteY895" fmla="*/ 1371976 h 3272692"/>
                  <a:gd name="connsiteX896" fmla="*/ 66604 w 2454877"/>
                  <a:gd name="connsiteY896" fmla="*/ 1358519 h 3272692"/>
                  <a:gd name="connsiteX897" fmla="*/ 74678 w 2454877"/>
                  <a:gd name="connsiteY897" fmla="*/ 1354165 h 3272692"/>
                  <a:gd name="connsiteX898" fmla="*/ 137372 w 2454877"/>
                  <a:gd name="connsiteY898" fmla="*/ 1382385 h 3272692"/>
                  <a:gd name="connsiteX899" fmla="*/ 141884 w 2454877"/>
                  <a:gd name="connsiteY899" fmla="*/ 1379219 h 3272692"/>
                  <a:gd name="connsiteX900" fmla="*/ 141488 w 2454877"/>
                  <a:gd name="connsiteY900" fmla="*/ 1378269 h 3272692"/>
                  <a:gd name="connsiteX901" fmla="*/ 141448 w 2454877"/>
                  <a:gd name="connsiteY901" fmla="*/ 1372214 h 3272692"/>
                  <a:gd name="connsiteX902" fmla="*/ 152095 w 2454877"/>
                  <a:gd name="connsiteY902" fmla="*/ 1369166 h 3272692"/>
                  <a:gd name="connsiteX903" fmla="*/ 169232 w 2454877"/>
                  <a:gd name="connsiteY903" fmla="*/ 1369839 h 3272692"/>
                  <a:gd name="connsiteX904" fmla="*/ 213760 w 2454877"/>
                  <a:gd name="connsiteY904" fmla="*/ 1352146 h 3272692"/>
                  <a:gd name="connsiteX905" fmla="*/ 250093 w 2454877"/>
                  <a:gd name="connsiteY905" fmla="*/ 1330101 h 3272692"/>
                  <a:gd name="connsiteX906" fmla="*/ 250251 w 2454877"/>
                  <a:gd name="connsiteY906" fmla="*/ 1329665 h 3272692"/>
                  <a:gd name="connsiteX907" fmla="*/ 250528 w 2454877"/>
                  <a:gd name="connsiteY907" fmla="*/ 1329270 h 3272692"/>
                  <a:gd name="connsiteX908" fmla="*/ 253814 w 2454877"/>
                  <a:gd name="connsiteY908" fmla="*/ 1318782 h 3272692"/>
                  <a:gd name="connsiteX909" fmla="*/ 237943 w 2454877"/>
                  <a:gd name="connsiteY909" fmla="*/ 1307660 h 3272692"/>
                  <a:gd name="connsiteX910" fmla="*/ 219301 w 2454877"/>
                  <a:gd name="connsiteY910" fmla="*/ 1291353 h 3272692"/>
                  <a:gd name="connsiteX911" fmla="*/ 246848 w 2454877"/>
                  <a:gd name="connsiteY911" fmla="*/ 1259452 h 3272692"/>
                  <a:gd name="connsiteX912" fmla="*/ 247758 w 2454877"/>
                  <a:gd name="connsiteY912" fmla="*/ 1258819 h 3272692"/>
                  <a:gd name="connsiteX913" fmla="*/ 248945 w 2454877"/>
                  <a:gd name="connsiteY913" fmla="*/ 1258700 h 3272692"/>
                  <a:gd name="connsiteX914" fmla="*/ 300795 w 2454877"/>
                  <a:gd name="connsiteY914" fmla="*/ 1217815 h 3272692"/>
                  <a:gd name="connsiteX915" fmla="*/ 313967 w 2454877"/>
                  <a:gd name="connsiteY915" fmla="*/ 1203929 h 3272692"/>
                  <a:gd name="connsiteX916" fmla="*/ 311086 w 2454877"/>
                  <a:gd name="connsiteY916" fmla="*/ 1193766 h 3272692"/>
                  <a:gd name="connsiteX917" fmla="*/ 312590 w 2454877"/>
                  <a:gd name="connsiteY917" fmla="*/ 1173487 h 3272692"/>
                  <a:gd name="connsiteX918" fmla="*/ 301864 w 2454877"/>
                  <a:gd name="connsiteY918" fmla="*/ 1118867 h 3272692"/>
                  <a:gd name="connsiteX919" fmla="*/ 276137 w 2454877"/>
                  <a:gd name="connsiteY919" fmla="*/ 1124962 h 3272692"/>
                  <a:gd name="connsiteX920" fmla="*/ 228998 w 2454877"/>
                  <a:gd name="connsiteY920" fmla="*/ 1106478 h 3272692"/>
                  <a:gd name="connsiteX921" fmla="*/ 221202 w 2454877"/>
                  <a:gd name="connsiteY921" fmla="*/ 1081782 h 3272692"/>
                  <a:gd name="connsiteX922" fmla="*/ 219222 w 2454877"/>
                  <a:gd name="connsiteY922" fmla="*/ 1074103 h 3272692"/>
                  <a:gd name="connsiteX923" fmla="*/ 230819 w 2454877"/>
                  <a:gd name="connsiteY923" fmla="*/ 1066108 h 3272692"/>
                  <a:gd name="connsiteX924" fmla="*/ 236637 w 2454877"/>
                  <a:gd name="connsiteY924" fmla="*/ 1063971 h 3272692"/>
                  <a:gd name="connsiteX925" fmla="*/ 235687 w 2454877"/>
                  <a:gd name="connsiteY925" fmla="*/ 1032505 h 3272692"/>
                  <a:gd name="connsiteX926" fmla="*/ 250331 w 2454877"/>
                  <a:gd name="connsiteY926" fmla="*/ 1026608 h 3272692"/>
                  <a:gd name="connsiteX927" fmla="*/ 265728 w 2454877"/>
                  <a:gd name="connsiteY927" fmla="*/ 1028190 h 3272692"/>
                  <a:gd name="connsiteX928" fmla="*/ 285359 w 2454877"/>
                  <a:gd name="connsiteY928" fmla="*/ 1030130 h 3272692"/>
                  <a:gd name="connsiteX929" fmla="*/ 311284 w 2454877"/>
                  <a:gd name="connsiteY929" fmla="*/ 1020434 h 3272692"/>
                  <a:gd name="connsiteX930" fmla="*/ 325294 w 2454877"/>
                  <a:gd name="connsiteY930" fmla="*/ 941473 h 3272692"/>
                  <a:gd name="connsiteX931" fmla="*/ 325136 w 2454877"/>
                  <a:gd name="connsiteY931" fmla="*/ 938979 h 3272692"/>
                  <a:gd name="connsiteX932" fmla="*/ 327234 w 2454877"/>
                  <a:gd name="connsiteY932" fmla="*/ 937634 h 3272692"/>
                  <a:gd name="connsiteX933" fmla="*/ 355256 w 2454877"/>
                  <a:gd name="connsiteY933" fmla="*/ 824160 h 3272692"/>
                  <a:gd name="connsiteX934" fmla="*/ 383951 w 2454877"/>
                  <a:gd name="connsiteY934" fmla="*/ 727467 h 3272692"/>
                  <a:gd name="connsiteX935" fmla="*/ 354940 w 2454877"/>
                  <a:gd name="connsiteY935" fmla="*/ 723470 h 3272692"/>
                  <a:gd name="connsiteX936" fmla="*/ 313856 w 2454877"/>
                  <a:gd name="connsiteY936" fmla="*/ 709024 h 3272692"/>
                  <a:gd name="connsiteX937" fmla="*/ 318646 w 2454877"/>
                  <a:gd name="connsiteY937" fmla="*/ 647161 h 3272692"/>
                  <a:gd name="connsiteX938" fmla="*/ 330994 w 2454877"/>
                  <a:gd name="connsiteY938" fmla="*/ 633744 h 3272692"/>
                  <a:gd name="connsiteX939" fmla="*/ 334714 w 2454877"/>
                  <a:gd name="connsiteY939" fmla="*/ 633942 h 3272692"/>
                  <a:gd name="connsiteX940" fmla="*/ 338000 w 2454877"/>
                  <a:gd name="connsiteY940" fmla="*/ 634100 h 3272692"/>
                  <a:gd name="connsiteX941" fmla="*/ 342631 w 2454877"/>
                  <a:gd name="connsiteY941" fmla="*/ 632438 h 3272692"/>
                  <a:gd name="connsiteX942" fmla="*/ 336971 w 2454877"/>
                  <a:gd name="connsiteY942" fmla="*/ 620881 h 3272692"/>
                  <a:gd name="connsiteX943" fmla="*/ 328896 w 2454877"/>
                  <a:gd name="connsiteY943" fmla="*/ 609878 h 3272692"/>
                  <a:gd name="connsiteX944" fmla="*/ 342947 w 2454877"/>
                  <a:gd name="connsiteY944" fmla="*/ 593769 h 3272692"/>
                  <a:gd name="connsiteX945" fmla="*/ 422066 w 2454877"/>
                  <a:gd name="connsiteY945" fmla="*/ 555535 h 3272692"/>
                  <a:gd name="connsiteX946" fmla="*/ 436750 w 2454877"/>
                  <a:gd name="connsiteY946" fmla="*/ 556802 h 3272692"/>
                  <a:gd name="connsiteX947" fmla="*/ 437699 w 2454877"/>
                  <a:gd name="connsiteY947" fmla="*/ 556960 h 3272692"/>
                  <a:gd name="connsiteX948" fmla="*/ 438452 w 2454877"/>
                  <a:gd name="connsiteY948" fmla="*/ 557554 h 3272692"/>
                  <a:gd name="connsiteX949" fmla="*/ 451909 w 2454877"/>
                  <a:gd name="connsiteY949" fmla="*/ 560760 h 3272692"/>
                  <a:gd name="connsiteX950" fmla="*/ 501620 w 2454877"/>
                  <a:gd name="connsiteY950" fmla="*/ 552013 h 3272692"/>
                  <a:gd name="connsiteX951" fmla="*/ 558298 w 2454877"/>
                  <a:gd name="connsiteY951" fmla="*/ 542356 h 3272692"/>
                  <a:gd name="connsiteX952" fmla="*/ 583272 w 2454877"/>
                  <a:gd name="connsiteY952" fmla="*/ 550430 h 3272692"/>
                  <a:gd name="connsiteX953" fmla="*/ 588932 w 2454877"/>
                  <a:gd name="connsiteY953" fmla="*/ 568913 h 3272692"/>
                  <a:gd name="connsiteX954" fmla="*/ 607415 w 2454877"/>
                  <a:gd name="connsiteY954" fmla="*/ 597173 h 3272692"/>
                  <a:gd name="connsiteX955" fmla="*/ 625068 w 2454877"/>
                  <a:gd name="connsiteY955" fmla="*/ 634378 h 3272692"/>
                  <a:gd name="connsiteX956" fmla="*/ 599064 w 2454877"/>
                  <a:gd name="connsiteY956" fmla="*/ 647320 h 3272692"/>
                  <a:gd name="connsiteX957" fmla="*/ 599064 w 2454877"/>
                  <a:gd name="connsiteY957" fmla="*/ 647953 h 3272692"/>
                  <a:gd name="connsiteX958" fmla="*/ 605911 w 2454877"/>
                  <a:gd name="connsiteY958" fmla="*/ 665487 h 3272692"/>
                  <a:gd name="connsiteX959" fmla="*/ 606228 w 2454877"/>
                  <a:gd name="connsiteY959" fmla="*/ 665328 h 3272692"/>
                  <a:gd name="connsiteX960" fmla="*/ 613115 w 2454877"/>
                  <a:gd name="connsiteY960" fmla="*/ 663666 h 3272692"/>
                  <a:gd name="connsiteX961" fmla="*/ 630569 w 2454877"/>
                  <a:gd name="connsiteY961" fmla="*/ 676608 h 3272692"/>
                  <a:gd name="connsiteX962" fmla="*/ 637971 w 2454877"/>
                  <a:gd name="connsiteY962" fmla="*/ 684920 h 3272692"/>
                  <a:gd name="connsiteX963" fmla="*/ 656968 w 2454877"/>
                  <a:gd name="connsiteY963" fmla="*/ 663072 h 3272692"/>
                  <a:gd name="connsiteX964" fmla="*/ 655306 w 2454877"/>
                  <a:gd name="connsiteY964" fmla="*/ 638692 h 3272692"/>
                  <a:gd name="connsiteX965" fmla="*/ 645768 w 2454877"/>
                  <a:gd name="connsiteY965" fmla="*/ 640711 h 3272692"/>
                  <a:gd name="connsiteX966" fmla="*/ 637416 w 2454877"/>
                  <a:gd name="connsiteY966" fmla="*/ 636752 h 3272692"/>
                  <a:gd name="connsiteX967" fmla="*/ 638644 w 2454877"/>
                  <a:gd name="connsiteY967" fmla="*/ 620643 h 3272692"/>
                  <a:gd name="connsiteX968" fmla="*/ 656850 w 2454877"/>
                  <a:gd name="connsiteY968" fmla="*/ 590009 h 3272692"/>
                  <a:gd name="connsiteX969" fmla="*/ 691640 w 2454877"/>
                  <a:gd name="connsiteY969" fmla="*/ 611421 h 3272692"/>
                  <a:gd name="connsiteX970" fmla="*/ 694371 w 2454877"/>
                  <a:gd name="connsiteY970" fmla="*/ 613796 h 3272692"/>
                  <a:gd name="connsiteX971" fmla="*/ 723224 w 2454877"/>
                  <a:gd name="connsiteY971" fmla="*/ 624048 h 3272692"/>
                  <a:gd name="connsiteX972" fmla="*/ 723283 w 2454877"/>
                  <a:gd name="connsiteY972" fmla="*/ 635927 h 3272692"/>
                  <a:gd name="connsiteX973" fmla="*/ 723303 w 2454877"/>
                  <a:gd name="connsiteY973" fmla="*/ 635881 h 3272692"/>
                  <a:gd name="connsiteX974" fmla="*/ 717644 w 2454877"/>
                  <a:gd name="connsiteY974" fmla="*/ 609957 h 3272692"/>
                  <a:gd name="connsiteX975" fmla="*/ 714002 w 2454877"/>
                  <a:gd name="connsiteY975" fmla="*/ 594758 h 3272692"/>
                  <a:gd name="connsiteX976" fmla="*/ 716692 w 2454877"/>
                  <a:gd name="connsiteY976" fmla="*/ 593439 h 3272692"/>
                  <a:gd name="connsiteX977" fmla="*/ 709450 w 2454877"/>
                  <a:gd name="connsiteY977" fmla="*/ 583756 h 3272692"/>
                  <a:gd name="connsiteX978" fmla="*/ 743727 w 2454877"/>
                  <a:gd name="connsiteY978" fmla="*/ 467828 h 3272692"/>
                  <a:gd name="connsiteX979" fmla="*/ 745547 w 2454877"/>
                  <a:gd name="connsiteY979" fmla="*/ 466245 h 3272692"/>
                  <a:gd name="connsiteX980" fmla="*/ 747843 w 2454877"/>
                  <a:gd name="connsiteY980" fmla="*/ 467036 h 3272692"/>
                  <a:gd name="connsiteX981" fmla="*/ 781643 w 2454877"/>
                  <a:gd name="connsiteY981" fmla="*/ 481680 h 3272692"/>
                  <a:gd name="connsiteX982" fmla="*/ 817937 w 2454877"/>
                  <a:gd name="connsiteY982" fmla="*/ 492882 h 3272692"/>
                  <a:gd name="connsiteX983" fmla="*/ 841918 w 2454877"/>
                  <a:gd name="connsiteY983" fmla="*/ 489329 h 3272692"/>
                  <a:gd name="connsiteX984" fmla="*/ 846036 w 2454877"/>
                  <a:gd name="connsiteY984" fmla="*/ 487929 h 3272692"/>
                  <a:gd name="connsiteX985" fmla="*/ 833828 w 2454877"/>
                  <a:gd name="connsiteY985" fmla="*/ 476624 h 3272692"/>
                  <a:gd name="connsiteX986" fmla="*/ 797316 w 2454877"/>
                  <a:gd name="connsiteY986" fmla="*/ 405331 h 3272692"/>
                  <a:gd name="connsiteX987" fmla="*/ 796287 w 2454877"/>
                  <a:gd name="connsiteY987" fmla="*/ 402719 h 3272692"/>
                  <a:gd name="connsiteX988" fmla="*/ 798266 w 2454877"/>
                  <a:gd name="connsiteY988" fmla="*/ 400780 h 3272692"/>
                  <a:gd name="connsiteX989" fmla="*/ 812316 w 2454877"/>
                  <a:gd name="connsiteY989" fmla="*/ 394803 h 3272692"/>
                  <a:gd name="connsiteX990" fmla="*/ 830087 w 2454877"/>
                  <a:gd name="connsiteY990" fmla="*/ 400424 h 3272692"/>
                  <a:gd name="connsiteX991" fmla="*/ 839705 w 2454877"/>
                  <a:gd name="connsiteY991" fmla="*/ 404025 h 3272692"/>
                  <a:gd name="connsiteX992" fmla="*/ 845088 w 2454877"/>
                  <a:gd name="connsiteY992" fmla="*/ 392349 h 3272692"/>
                  <a:gd name="connsiteX993" fmla="*/ 832185 w 2454877"/>
                  <a:gd name="connsiteY993" fmla="*/ 358470 h 3272692"/>
                  <a:gd name="connsiteX994" fmla="*/ 821301 w 2454877"/>
                  <a:gd name="connsiteY994" fmla="*/ 361003 h 3272692"/>
                  <a:gd name="connsiteX995" fmla="*/ 809427 w 2454877"/>
                  <a:gd name="connsiteY995" fmla="*/ 363694 h 3272692"/>
                  <a:gd name="connsiteX996" fmla="*/ 800047 w 2454877"/>
                  <a:gd name="connsiteY996" fmla="*/ 359578 h 3272692"/>
                  <a:gd name="connsiteX997" fmla="*/ 798661 w 2454877"/>
                  <a:gd name="connsiteY997" fmla="*/ 302980 h 3272692"/>
                  <a:gd name="connsiteX998" fmla="*/ 799018 w 2454877"/>
                  <a:gd name="connsiteY998" fmla="*/ 300565 h 3272692"/>
                  <a:gd name="connsiteX999" fmla="*/ 801314 w 2454877"/>
                  <a:gd name="connsiteY999" fmla="*/ 299695 h 3272692"/>
                  <a:gd name="connsiteX1000" fmla="*/ 826486 w 2454877"/>
                  <a:gd name="connsiteY1000" fmla="*/ 286672 h 3272692"/>
                  <a:gd name="connsiteX1001" fmla="*/ 817185 w 2454877"/>
                  <a:gd name="connsiteY1001" fmla="*/ 285604 h 3272692"/>
                  <a:gd name="connsiteX1002" fmla="*/ 761893 w 2454877"/>
                  <a:gd name="connsiteY1002" fmla="*/ 301001 h 3272692"/>
                  <a:gd name="connsiteX1003" fmla="*/ 760587 w 2454877"/>
                  <a:gd name="connsiteY1003" fmla="*/ 301831 h 3272692"/>
                  <a:gd name="connsiteX1004" fmla="*/ 758924 w 2454877"/>
                  <a:gd name="connsiteY1004" fmla="*/ 301594 h 3272692"/>
                  <a:gd name="connsiteX1005" fmla="*/ 735137 w 2454877"/>
                  <a:gd name="connsiteY1005" fmla="*/ 269139 h 3272692"/>
                  <a:gd name="connsiteX1006" fmla="*/ 744438 w 2454877"/>
                  <a:gd name="connsiteY1006" fmla="*/ 254852 h 3272692"/>
                  <a:gd name="connsiteX1007" fmla="*/ 742815 w 2454877"/>
                  <a:gd name="connsiteY1007" fmla="*/ 252476 h 3272692"/>
                  <a:gd name="connsiteX1008" fmla="*/ 745902 w 2454877"/>
                  <a:gd name="connsiteY1008" fmla="*/ 235299 h 3272692"/>
                  <a:gd name="connsiteX1009" fmla="*/ 746813 w 2454877"/>
                  <a:gd name="connsiteY1009" fmla="*/ 234349 h 3272692"/>
                  <a:gd name="connsiteX1010" fmla="*/ 748238 w 2454877"/>
                  <a:gd name="connsiteY1010" fmla="*/ 234072 h 3272692"/>
                  <a:gd name="connsiteX1011" fmla="*/ 843347 w 2454877"/>
                  <a:gd name="connsiteY1011" fmla="*/ 199836 h 3272692"/>
                  <a:gd name="connsiteX1012" fmla="*/ 806815 w 2454877"/>
                  <a:gd name="connsiteY1012" fmla="*/ 146958 h 3272692"/>
                  <a:gd name="connsiteX1013" fmla="*/ 806380 w 2454877"/>
                  <a:gd name="connsiteY1013" fmla="*/ 147076 h 3272692"/>
                  <a:gd name="connsiteX1014" fmla="*/ 799731 w 2454877"/>
                  <a:gd name="connsiteY1014" fmla="*/ 148580 h 3272692"/>
                  <a:gd name="connsiteX1015" fmla="*/ 795614 w 2454877"/>
                  <a:gd name="connsiteY1015" fmla="*/ 146325 h 3272692"/>
                  <a:gd name="connsiteX1016" fmla="*/ 796327 w 2454877"/>
                  <a:gd name="connsiteY1016" fmla="*/ 140309 h 3272692"/>
                  <a:gd name="connsiteX1017" fmla="*/ 790628 w 2454877"/>
                  <a:gd name="connsiteY1017" fmla="*/ 107735 h 3272692"/>
                  <a:gd name="connsiteX1018" fmla="*/ 746932 w 2454877"/>
                  <a:gd name="connsiteY1018" fmla="*/ 25925 h 3272692"/>
                  <a:gd name="connsiteX1019" fmla="*/ 792369 w 2454877"/>
                  <a:gd name="connsiteY1019" fmla="*/ 0 h 3272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</a:cxnLst>
                <a:rect l="l" t="t" r="r" b="b"/>
                <a:pathLst>
                  <a:path w="2454877" h="3272692">
                    <a:moveTo>
                      <a:pt x="1166719" y="3272635"/>
                    </a:moveTo>
                    <a:lnTo>
                      <a:pt x="1166907" y="3272692"/>
                    </a:lnTo>
                    <a:lnTo>
                      <a:pt x="1166670" y="3272652"/>
                    </a:lnTo>
                    <a:close/>
                    <a:moveTo>
                      <a:pt x="478229" y="3143901"/>
                    </a:moveTo>
                    <a:cubicBezTo>
                      <a:pt x="476329" y="3143901"/>
                      <a:pt x="473242" y="3144416"/>
                      <a:pt x="469363" y="3146829"/>
                    </a:cubicBezTo>
                    <a:lnTo>
                      <a:pt x="467938" y="3147740"/>
                    </a:lnTo>
                    <a:lnTo>
                      <a:pt x="472806" y="3146948"/>
                    </a:lnTo>
                    <a:cubicBezTo>
                      <a:pt x="477397" y="3146196"/>
                      <a:pt x="479773" y="3145048"/>
                      <a:pt x="480841" y="3144297"/>
                    </a:cubicBezTo>
                    <a:cubicBezTo>
                      <a:pt x="480287" y="3144099"/>
                      <a:pt x="479376" y="3143901"/>
                      <a:pt x="478229" y="3143901"/>
                    </a:cubicBezTo>
                    <a:close/>
                    <a:moveTo>
                      <a:pt x="694554" y="2337913"/>
                    </a:moveTo>
                    <a:lnTo>
                      <a:pt x="693212" y="2338166"/>
                    </a:lnTo>
                    <a:lnTo>
                      <a:pt x="695334" y="2346312"/>
                    </a:lnTo>
                    <a:close/>
                    <a:moveTo>
                      <a:pt x="1725967" y="2096724"/>
                    </a:moveTo>
                    <a:lnTo>
                      <a:pt x="1726124" y="2096871"/>
                    </a:lnTo>
                    <a:lnTo>
                      <a:pt x="1725925" y="2096792"/>
                    </a:lnTo>
                    <a:close/>
                    <a:moveTo>
                      <a:pt x="576996" y="1991741"/>
                    </a:moveTo>
                    <a:lnTo>
                      <a:pt x="576307" y="1993133"/>
                    </a:lnTo>
                    <a:lnTo>
                      <a:pt x="577947" y="1993388"/>
                    </a:lnTo>
                    <a:close/>
                    <a:moveTo>
                      <a:pt x="723300" y="639516"/>
                    </a:moveTo>
                    <a:lnTo>
                      <a:pt x="723303" y="640116"/>
                    </a:lnTo>
                    <a:lnTo>
                      <a:pt x="723925" y="640097"/>
                    </a:lnTo>
                    <a:close/>
                    <a:moveTo>
                      <a:pt x="1042106" y="607928"/>
                    </a:moveTo>
                    <a:lnTo>
                      <a:pt x="1031881" y="616178"/>
                    </a:lnTo>
                    <a:lnTo>
                      <a:pt x="1042891" y="621811"/>
                    </a:lnTo>
                    <a:lnTo>
                      <a:pt x="1046449" y="627440"/>
                    </a:lnTo>
                    <a:lnTo>
                      <a:pt x="1045993" y="625195"/>
                    </a:lnTo>
                    <a:lnTo>
                      <a:pt x="1045993" y="619416"/>
                    </a:lnTo>
                    <a:cubicBezTo>
                      <a:pt x="1045993" y="619416"/>
                      <a:pt x="1051535" y="621198"/>
                      <a:pt x="1051535" y="621198"/>
                    </a:cubicBezTo>
                    <a:cubicBezTo>
                      <a:pt x="1055612" y="622504"/>
                      <a:pt x="1058461" y="623177"/>
                      <a:pt x="1060440" y="623454"/>
                    </a:cubicBezTo>
                    <a:cubicBezTo>
                      <a:pt x="1057234" y="621039"/>
                      <a:pt x="1051535" y="618150"/>
                      <a:pt x="1045677" y="618150"/>
                    </a:cubicBezTo>
                    <a:cubicBezTo>
                      <a:pt x="1045242" y="618150"/>
                      <a:pt x="1044806" y="618150"/>
                      <a:pt x="1044371" y="618190"/>
                    </a:cubicBezTo>
                    <a:lnTo>
                      <a:pt x="1039819" y="618546"/>
                    </a:lnTo>
                    <a:lnTo>
                      <a:pt x="1039819" y="613994"/>
                    </a:lnTo>
                    <a:close/>
                    <a:moveTo>
                      <a:pt x="2161536" y="458052"/>
                    </a:moveTo>
                    <a:cubicBezTo>
                      <a:pt x="2158804" y="462722"/>
                      <a:pt x="2153698" y="466760"/>
                      <a:pt x="2148711" y="470717"/>
                    </a:cubicBezTo>
                    <a:cubicBezTo>
                      <a:pt x="2147088" y="472023"/>
                      <a:pt x="2145229" y="473488"/>
                      <a:pt x="2143566" y="474912"/>
                    </a:cubicBezTo>
                    <a:cubicBezTo>
                      <a:pt x="2157656" y="470203"/>
                      <a:pt x="2161694" y="465374"/>
                      <a:pt x="2161575" y="458052"/>
                    </a:cubicBezTo>
                    <a:close/>
                    <a:moveTo>
                      <a:pt x="2146258" y="403235"/>
                    </a:moveTo>
                    <a:cubicBezTo>
                      <a:pt x="2144833" y="403789"/>
                      <a:pt x="2142775" y="404739"/>
                      <a:pt x="2139766" y="406401"/>
                    </a:cubicBezTo>
                    <a:cubicBezTo>
                      <a:pt x="2136679" y="410319"/>
                      <a:pt x="2134107" y="412932"/>
                      <a:pt x="2131811" y="414435"/>
                    </a:cubicBezTo>
                    <a:cubicBezTo>
                      <a:pt x="2134780" y="420214"/>
                      <a:pt x="2139727" y="426427"/>
                      <a:pt x="2146812" y="433236"/>
                    </a:cubicBezTo>
                    <a:lnTo>
                      <a:pt x="2146772" y="433236"/>
                    </a:lnTo>
                    <a:cubicBezTo>
                      <a:pt x="2151442" y="435492"/>
                      <a:pt x="2155084" y="437748"/>
                      <a:pt x="2157775" y="440122"/>
                    </a:cubicBezTo>
                    <a:cubicBezTo>
                      <a:pt x="2156429" y="434938"/>
                      <a:pt x="2155163" y="429199"/>
                      <a:pt x="2154609" y="422787"/>
                    </a:cubicBezTo>
                    <a:lnTo>
                      <a:pt x="2154450" y="420768"/>
                    </a:lnTo>
                    <a:cubicBezTo>
                      <a:pt x="2151601" y="422113"/>
                      <a:pt x="2149503" y="422668"/>
                      <a:pt x="2147762" y="422668"/>
                    </a:cubicBezTo>
                    <a:cubicBezTo>
                      <a:pt x="2145584" y="422668"/>
                      <a:pt x="2143804" y="421758"/>
                      <a:pt x="2142735" y="420135"/>
                    </a:cubicBezTo>
                    <a:cubicBezTo>
                      <a:pt x="2140519" y="416771"/>
                      <a:pt x="2142418" y="412338"/>
                      <a:pt x="2144635" y="407232"/>
                    </a:cubicBezTo>
                    <a:cubicBezTo>
                      <a:pt x="2145070" y="406163"/>
                      <a:pt x="2145743" y="404620"/>
                      <a:pt x="2146258" y="403235"/>
                    </a:cubicBezTo>
                    <a:close/>
                    <a:moveTo>
                      <a:pt x="2171628" y="393260"/>
                    </a:moveTo>
                    <a:cubicBezTo>
                      <a:pt x="2171588" y="393260"/>
                      <a:pt x="2167631" y="394448"/>
                      <a:pt x="2160783" y="416058"/>
                    </a:cubicBezTo>
                    <a:lnTo>
                      <a:pt x="2160348" y="417483"/>
                    </a:lnTo>
                    <a:lnTo>
                      <a:pt x="2159200" y="418235"/>
                    </a:lnTo>
                    <a:lnTo>
                      <a:pt x="2159358" y="418235"/>
                    </a:lnTo>
                    <a:cubicBezTo>
                      <a:pt x="2169609" y="418433"/>
                      <a:pt x="2175230" y="418512"/>
                      <a:pt x="2178435" y="422906"/>
                    </a:cubicBezTo>
                    <a:cubicBezTo>
                      <a:pt x="2180414" y="425636"/>
                      <a:pt x="2180613" y="429120"/>
                      <a:pt x="2179702" y="433908"/>
                    </a:cubicBezTo>
                    <a:cubicBezTo>
                      <a:pt x="2179900" y="433869"/>
                      <a:pt x="2180058" y="433830"/>
                      <a:pt x="2180256" y="433790"/>
                    </a:cubicBezTo>
                    <a:lnTo>
                      <a:pt x="2180771" y="433711"/>
                    </a:lnTo>
                    <a:lnTo>
                      <a:pt x="2181286" y="433711"/>
                    </a:lnTo>
                    <a:cubicBezTo>
                      <a:pt x="2182512" y="433869"/>
                      <a:pt x="2183581" y="433908"/>
                      <a:pt x="2184530" y="433908"/>
                    </a:cubicBezTo>
                    <a:cubicBezTo>
                      <a:pt x="2186113" y="433908"/>
                      <a:pt x="2187262" y="433790"/>
                      <a:pt x="2188172" y="433671"/>
                    </a:cubicBezTo>
                    <a:cubicBezTo>
                      <a:pt x="2188885" y="433592"/>
                      <a:pt x="2189438" y="433552"/>
                      <a:pt x="2189834" y="433552"/>
                    </a:cubicBezTo>
                    <a:lnTo>
                      <a:pt x="2189834" y="433513"/>
                    </a:lnTo>
                    <a:cubicBezTo>
                      <a:pt x="2192169" y="433513"/>
                      <a:pt x="2193357" y="434779"/>
                      <a:pt x="2193871" y="435531"/>
                    </a:cubicBezTo>
                    <a:cubicBezTo>
                      <a:pt x="2193871" y="435571"/>
                      <a:pt x="2193951" y="435650"/>
                      <a:pt x="2193951" y="435689"/>
                    </a:cubicBezTo>
                    <a:cubicBezTo>
                      <a:pt x="2194624" y="429554"/>
                      <a:pt x="2193792" y="421006"/>
                      <a:pt x="2192090" y="415742"/>
                    </a:cubicBezTo>
                    <a:cubicBezTo>
                      <a:pt x="2191972" y="415742"/>
                      <a:pt x="2191814" y="415742"/>
                      <a:pt x="2191695" y="415742"/>
                    </a:cubicBezTo>
                    <a:cubicBezTo>
                      <a:pt x="2185639" y="415742"/>
                      <a:pt x="2182077" y="409330"/>
                      <a:pt x="2178278" y="402561"/>
                    </a:cubicBezTo>
                    <a:cubicBezTo>
                      <a:pt x="2176655" y="399672"/>
                      <a:pt x="2173290" y="393656"/>
                      <a:pt x="2171628" y="393260"/>
                    </a:cubicBezTo>
                    <a:close/>
                    <a:moveTo>
                      <a:pt x="1677837" y="340818"/>
                    </a:moveTo>
                    <a:cubicBezTo>
                      <a:pt x="1677837" y="342045"/>
                      <a:pt x="1677837" y="343272"/>
                      <a:pt x="1677758" y="344459"/>
                    </a:cubicBezTo>
                    <a:cubicBezTo>
                      <a:pt x="1678114" y="344024"/>
                      <a:pt x="1679539" y="342282"/>
                      <a:pt x="1679895" y="341808"/>
                    </a:cubicBezTo>
                    <a:cubicBezTo>
                      <a:pt x="1679024" y="341570"/>
                      <a:pt x="1678351" y="341214"/>
                      <a:pt x="1677837" y="340818"/>
                    </a:cubicBezTo>
                    <a:close/>
                    <a:moveTo>
                      <a:pt x="1966172" y="289128"/>
                    </a:moveTo>
                    <a:cubicBezTo>
                      <a:pt x="1965459" y="289246"/>
                      <a:pt x="1964747" y="289365"/>
                      <a:pt x="1964074" y="289484"/>
                    </a:cubicBezTo>
                    <a:cubicBezTo>
                      <a:pt x="1961422" y="289958"/>
                      <a:pt x="1958929" y="290394"/>
                      <a:pt x="1956950" y="290394"/>
                    </a:cubicBezTo>
                    <a:lnTo>
                      <a:pt x="1954676" y="290129"/>
                    </a:lnTo>
                    <a:lnTo>
                      <a:pt x="1954575" y="290077"/>
                    </a:lnTo>
                    <a:lnTo>
                      <a:pt x="1954575" y="290117"/>
                    </a:lnTo>
                    <a:lnTo>
                      <a:pt x="1954676" y="290129"/>
                    </a:lnTo>
                    <a:lnTo>
                      <a:pt x="1973534" y="299775"/>
                    </a:lnTo>
                    <a:cubicBezTo>
                      <a:pt x="1973573" y="299775"/>
                      <a:pt x="1973653" y="299775"/>
                      <a:pt x="1973692" y="299814"/>
                    </a:cubicBezTo>
                    <a:cubicBezTo>
                      <a:pt x="1971159" y="298231"/>
                      <a:pt x="1969061" y="296291"/>
                      <a:pt x="1967716" y="293956"/>
                    </a:cubicBezTo>
                    <a:cubicBezTo>
                      <a:pt x="1966805" y="292413"/>
                      <a:pt x="1966291" y="290790"/>
                      <a:pt x="1966172" y="289128"/>
                    </a:cubicBezTo>
                    <a:close/>
                    <a:moveTo>
                      <a:pt x="1945590" y="269536"/>
                    </a:moveTo>
                    <a:cubicBezTo>
                      <a:pt x="1946858" y="275987"/>
                      <a:pt x="1948638" y="280895"/>
                      <a:pt x="1950776" y="284695"/>
                    </a:cubicBezTo>
                    <a:cubicBezTo>
                      <a:pt x="1951013" y="282201"/>
                      <a:pt x="1953229" y="279906"/>
                      <a:pt x="1956040" y="277570"/>
                    </a:cubicBezTo>
                    <a:cubicBezTo>
                      <a:pt x="1953982" y="275908"/>
                      <a:pt x="1951053" y="273612"/>
                      <a:pt x="1946858" y="270485"/>
                    </a:cubicBezTo>
                    <a:cubicBezTo>
                      <a:pt x="1946303" y="270090"/>
                      <a:pt x="1945907" y="269773"/>
                      <a:pt x="1945630" y="269575"/>
                    </a:cubicBezTo>
                    <a:close/>
                    <a:moveTo>
                      <a:pt x="1158952" y="257780"/>
                    </a:moveTo>
                    <a:lnTo>
                      <a:pt x="1158861" y="258147"/>
                    </a:lnTo>
                    <a:lnTo>
                      <a:pt x="1157527" y="261896"/>
                    </a:lnTo>
                    <a:cubicBezTo>
                      <a:pt x="1157685" y="261817"/>
                      <a:pt x="1157843" y="261738"/>
                      <a:pt x="1158002" y="261619"/>
                    </a:cubicBezTo>
                    <a:lnTo>
                      <a:pt x="1158861" y="258147"/>
                    </a:lnTo>
                    <a:lnTo>
                      <a:pt x="1158992" y="257780"/>
                    </a:lnTo>
                    <a:close/>
                    <a:moveTo>
                      <a:pt x="1773817" y="244521"/>
                    </a:moveTo>
                    <a:cubicBezTo>
                      <a:pt x="1768750" y="244521"/>
                      <a:pt x="1765346" y="253941"/>
                      <a:pt x="1762378" y="262253"/>
                    </a:cubicBezTo>
                    <a:cubicBezTo>
                      <a:pt x="1759409" y="270525"/>
                      <a:pt x="1756560" y="278402"/>
                      <a:pt x="1751098" y="281489"/>
                    </a:cubicBezTo>
                    <a:cubicBezTo>
                      <a:pt x="1751177" y="281766"/>
                      <a:pt x="1751257" y="282082"/>
                      <a:pt x="1751296" y="282359"/>
                    </a:cubicBezTo>
                    <a:lnTo>
                      <a:pt x="1751296" y="282280"/>
                    </a:lnTo>
                    <a:cubicBezTo>
                      <a:pt x="1753077" y="289602"/>
                      <a:pt x="1754818" y="296093"/>
                      <a:pt x="1757589" y="299577"/>
                    </a:cubicBezTo>
                    <a:cubicBezTo>
                      <a:pt x="1757114" y="298389"/>
                      <a:pt x="1756916" y="297280"/>
                      <a:pt x="1756798" y="296370"/>
                    </a:cubicBezTo>
                    <a:cubicBezTo>
                      <a:pt x="1755610" y="283151"/>
                      <a:pt x="1776310" y="264271"/>
                      <a:pt x="1790005" y="256039"/>
                    </a:cubicBezTo>
                    <a:lnTo>
                      <a:pt x="1787036" y="253031"/>
                    </a:lnTo>
                    <a:cubicBezTo>
                      <a:pt x="1780110" y="245986"/>
                      <a:pt x="1776033" y="244521"/>
                      <a:pt x="1773817" y="244521"/>
                    </a:cubicBezTo>
                    <a:close/>
                    <a:moveTo>
                      <a:pt x="1800335" y="244007"/>
                    </a:moveTo>
                    <a:lnTo>
                      <a:pt x="1800374" y="244007"/>
                    </a:lnTo>
                    <a:lnTo>
                      <a:pt x="1800339" y="244008"/>
                    </a:lnTo>
                    <a:close/>
                    <a:moveTo>
                      <a:pt x="1825467" y="232608"/>
                    </a:moveTo>
                    <a:cubicBezTo>
                      <a:pt x="1815018" y="233914"/>
                      <a:pt x="1805362" y="237041"/>
                      <a:pt x="1798910" y="244047"/>
                    </a:cubicBezTo>
                    <a:lnTo>
                      <a:pt x="1800339" y="244008"/>
                    </a:lnTo>
                    <a:lnTo>
                      <a:pt x="1808884" y="246421"/>
                    </a:lnTo>
                    <a:cubicBezTo>
                      <a:pt x="1809280" y="246302"/>
                      <a:pt x="1809676" y="246144"/>
                      <a:pt x="1810111" y="245986"/>
                    </a:cubicBezTo>
                    <a:cubicBezTo>
                      <a:pt x="1818185" y="243215"/>
                      <a:pt x="1823133" y="241039"/>
                      <a:pt x="1824953" y="239456"/>
                    </a:cubicBezTo>
                    <a:cubicBezTo>
                      <a:pt x="1824122" y="237278"/>
                      <a:pt x="1824241" y="234983"/>
                      <a:pt x="1825309" y="232885"/>
                    </a:cubicBezTo>
                    <a:cubicBezTo>
                      <a:pt x="1825349" y="232806"/>
                      <a:pt x="1825388" y="232687"/>
                      <a:pt x="1825467" y="232608"/>
                    </a:cubicBezTo>
                    <a:close/>
                    <a:moveTo>
                      <a:pt x="1995381" y="163186"/>
                    </a:moveTo>
                    <a:cubicBezTo>
                      <a:pt x="1994630" y="164017"/>
                      <a:pt x="1993837" y="164927"/>
                      <a:pt x="1993007" y="165878"/>
                    </a:cubicBezTo>
                    <a:lnTo>
                      <a:pt x="1992254" y="166748"/>
                    </a:lnTo>
                    <a:cubicBezTo>
                      <a:pt x="1993007" y="167303"/>
                      <a:pt x="1993719" y="167856"/>
                      <a:pt x="1994392" y="168490"/>
                    </a:cubicBezTo>
                    <a:cubicBezTo>
                      <a:pt x="1994392" y="166708"/>
                      <a:pt x="1994709" y="164967"/>
                      <a:pt x="1995381" y="163186"/>
                    </a:cubicBezTo>
                    <a:close/>
                    <a:moveTo>
                      <a:pt x="2019723" y="153687"/>
                    </a:moveTo>
                    <a:cubicBezTo>
                      <a:pt x="2019643" y="154281"/>
                      <a:pt x="2019485" y="154874"/>
                      <a:pt x="2019326" y="155508"/>
                    </a:cubicBezTo>
                    <a:lnTo>
                      <a:pt x="2021345" y="159505"/>
                    </a:lnTo>
                    <a:lnTo>
                      <a:pt x="2021306" y="159505"/>
                    </a:lnTo>
                    <a:cubicBezTo>
                      <a:pt x="2022295" y="161485"/>
                      <a:pt x="2023404" y="163859"/>
                      <a:pt x="2024631" y="166629"/>
                    </a:cubicBezTo>
                    <a:cubicBezTo>
                      <a:pt x="2028390" y="174902"/>
                      <a:pt x="2037217" y="194177"/>
                      <a:pt x="2042718" y="194177"/>
                    </a:cubicBezTo>
                    <a:cubicBezTo>
                      <a:pt x="2044024" y="194177"/>
                      <a:pt x="2046478" y="191881"/>
                      <a:pt x="2049130" y="185470"/>
                    </a:cubicBezTo>
                    <a:lnTo>
                      <a:pt x="2049565" y="184400"/>
                    </a:lnTo>
                    <a:lnTo>
                      <a:pt x="2050555" y="183649"/>
                    </a:lnTo>
                    <a:cubicBezTo>
                      <a:pt x="2052375" y="182422"/>
                      <a:pt x="2052454" y="181155"/>
                      <a:pt x="2049526" y="175139"/>
                    </a:cubicBezTo>
                    <a:cubicBezTo>
                      <a:pt x="2048418" y="172843"/>
                      <a:pt x="2047231" y="170350"/>
                      <a:pt x="2046795" y="167896"/>
                    </a:cubicBezTo>
                    <a:cubicBezTo>
                      <a:pt x="2045053" y="168173"/>
                      <a:pt x="2043351" y="168292"/>
                      <a:pt x="2041768" y="168292"/>
                    </a:cubicBezTo>
                    <a:cubicBezTo>
                      <a:pt x="2028905" y="168292"/>
                      <a:pt x="2023364" y="159505"/>
                      <a:pt x="2019723" y="153687"/>
                    </a:cubicBezTo>
                    <a:close/>
                    <a:moveTo>
                      <a:pt x="2014301" y="147830"/>
                    </a:moveTo>
                    <a:lnTo>
                      <a:pt x="2014119" y="147924"/>
                    </a:lnTo>
                    <a:lnTo>
                      <a:pt x="2013786" y="148067"/>
                    </a:lnTo>
                    <a:cubicBezTo>
                      <a:pt x="2011411" y="149215"/>
                      <a:pt x="2009313" y="150323"/>
                      <a:pt x="2007453" y="151392"/>
                    </a:cubicBezTo>
                    <a:lnTo>
                      <a:pt x="2014119" y="147924"/>
                    </a:lnTo>
                    <a:lnTo>
                      <a:pt x="2014340" y="147830"/>
                    </a:lnTo>
                    <a:close/>
                    <a:moveTo>
                      <a:pt x="1955644" y="138489"/>
                    </a:moveTo>
                    <a:cubicBezTo>
                      <a:pt x="1956237" y="138489"/>
                      <a:pt x="1956871" y="138489"/>
                      <a:pt x="1957504" y="138568"/>
                    </a:cubicBezTo>
                    <a:lnTo>
                      <a:pt x="1958256" y="138647"/>
                    </a:lnTo>
                    <a:lnTo>
                      <a:pt x="1958890" y="139004"/>
                    </a:lnTo>
                    <a:cubicBezTo>
                      <a:pt x="1962808" y="141061"/>
                      <a:pt x="1963441" y="148740"/>
                      <a:pt x="1962887" y="150838"/>
                    </a:cubicBezTo>
                    <a:cubicBezTo>
                      <a:pt x="1962570" y="152025"/>
                      <a:pt x="1961898" y="153014"/>
                      <a:pt x="1960947" y="153608"/>
                    </a:cubicBezTo>
                    <a:cubicBezTo>
                      <a:pt x="1961066" y="155389"/>
                      <a:pt x="1961027" y="156854"/>
                      <a:pt x="1959839" y="158199"/>
                    </a:cubicBezTo>
                    <a:lnTo>
                      <a:pt x="1959483" y="158595"/>
                    </a:lnTo>
                    <a:lnTo>
                      <a:pt x="1959048" y="158872"/>
                    </a:lnTo>
                    <a:cubicBezTo>
                      <a:pt x="1958018" y="159505"/>
                      <a:pt x="1957029" y="159822"/>
                      <a:pt x="1956000" y="159822"/>
                    </a:cubicBezTo>
                    <a:cubicBezTo>
                      <a:pt x="1954615" y="159822"/>
                      <a:pt x="1953308" y="159268"/>
                      <a:pt x="1952359" y="158199"/>
                    </a:cubicBezTo>
                    <a:cubicBezTo>
                      <a:pt x="1952359" y="158199"/>
                      <a:pt x="1952359" y="158160"/>
                      <a:pt x="1952319" y="158120"/>
                    </a:cubicBezTo>
                    <a:cubicBezTo>
                      <a:pt x="1948598" y="166234"/>
                      <a:pt x="1945907" y="176722"/>
                      <a:pt x="1943454" y="186340"/>
                    </a:cubicBezTo>
                    <a:cubicBezTo>
                      <a:pt x="1941356" y="194573"/>
                      <a:pt x="1939338" y="202330"/>
                      <a:pt x="1936923" y="207515"/>
                    </a:cubicBezTo>
                    <a:lnTo>
                      <a:pt x="1935498" y="210602"/>
                    </a:lnTo>
                    <a:lnTo>
                      <a:pt x="1928295" y="208267"/>
                    </a:lnTo>
                    <a:lnTo>
                      <a:pt x="1928928" y="204942"/>
                    </a:lnTo>
                    <a:cubicBezTo>
                      <a:pt x="1929561" y="201776"/>
                      <a:pt x="1929997" y="197066"/>
                      <a:pt x="1930511" y="191604"/>
                    </a:cubicBezTo>
                    <a:cubicBezTo>
                      <a:pt x="1932529" y="170429"/>
                      <a:pt x="1935577" y="138489"/>
                      <a:pt x="1955644" y="138489"/>
                    </a:cubicBezTo>
                    <a:close/>
                    <a:moveTo>
                      <a:pt x="792369" y="0"/>
                    </a:moveTo>
                    <a:cubicBezTo>
                      <a:pt x="821855" y="713"/>
                      <a:pt x="873822" y="18721"/>
                      <a:pt x="901766" y="28378"/>
                    </a:cubicBezTo>
                    <a:lnTo>
                      <a:pt x="906476" y="30001"/>
                    </a:lnTo>
                    <a:lnTo>
                      <a:pt x="906595" y="32890"/>
                    </a:lnTo>
                    <a:cubicBezTo>
                      <a:pt x="906950" y="45279"/>
                      <a:pt x="911700" y="47772"/>
                      <a:pt x="919220" y="47772"/>
                    </a:cubicBezTo>
                    <a:cubicBezTo>
                      <a:pt x="924287" y="47772"/>
                      <a:pt x="930500" y="46387"/>
                      <a:pt x="936517" y="45081"/>
                    </a:cubicBezTo>
                    <a:cubicBezTo>
                      <a:pt x="942928" y="43696"/>
                      <a:pt x="949578" y="42231"/>
                      <a:pt x="955475" y="42231"/>
                    </a:cubicBezTo>
                    <a:cubicBezTo>
                      <a:pt x="958523" y="42231"/>
                      <a:pt x="961135" y="42588"/>
                      <a:pt x="963470" y="43379"/>
                    </a:cubicBezTo>
                    <a:cubicBezTo>
                      <a:pt x="974988" y="41914"/>
                      <a:pt x="985674" y="31109"/>
                      <a:pt x="994302" y="22402"/>
                    </a:cubicBezTo>
                    <a:cubicBezTo>
                      <a:pt x="995608" y="21096"/>
                      <a:pt x="996835" y="19829"/>
                      <a:pt x="998063" y="18642"/>
                    </a:cubicBezTo>
                    <a:lnTo>
                      <a:pt x="1007007" y="9856"/>
                    </a:lnTo>
                    <a:lnTo>
                      <a:pt x="1005226" y="22244"/>
                    </a:lnTo>
                    <a:cubicBezTo>
                      <a:pt x="1003207" y="36096"/>
                      <a:pt x="1012905" y="38709"/>
                      <a:pt x="1030200" y="42152"/>
                    </a:cubicBezTo>
                    <a:cubicBezTo>
                      <a:pt x="1045637" y="45200"/>
                      <a:pt x="1063091" y="48683"/>
                      <a:pt x="1067208" y="66612"/>
                    </a:cubicBezTo>
                    <a:cubicBezTo>
                      <a:pt x="1067840" y="67324"/>
                      <a:pt x="1069107" y="67760"/>
                      <a:pt x="1070730" y="67760"/>
                    </a:cubicBezTo>
                    <a:cubicBezTo>
                      <a:pt x="1074609" y="67760"/>
                      <a:pt x="1079240" y="65425"/>
                      <a:pt x="1080823" y="62654"/>
                    </a:cubicBezTo>
                    <a:cubicBezTo>
                      <a:pt x="1081535" y="61427"/>
                      <a:pt x="1081495" y="60359"/>
                      <a:pt x="1080783" y="59092"/>
                    </a:cubicBezTo>
                    <a:lnTo>
                      <a:pt x="1078764" y="55648"/>
                    </a:lnTo>
                    <a:lnTo>
                      <a:pt x="1082129" y="53433"/>
                    </a:lnTo>
                    <a:cubicBezTo>
                      <a:pt x="1083752" y="52363"/>
                      <a:pt x="1085532" y="51849"/>
                      <a:pt x="1087472" y="51849"/>
                    </a:cubicBezTo>
                    <a:cubicBezTo>
                      <a:pt x="1101918" y="51849"/>
                      <a:pt x="1119175" y="84027"/>
                      <a:pt x="1119175" y="96693"/>
                    </a:cubicBezTo>
                    <a:cubicBezTo>
                      <a:pt x="1119175" y="102946"/>
                      <a:pt x="1115296" y="105123"/>
                      <a:pt x="1111932" y="105123"/>
                    </a:cubicBezTo>
                    <a:cubicBezTo>
                      <a:pt x="1110190" y="105123"/>
                      <a:pt x="1108290" y="104569"/>
                      <a:pt x="1106074" y="103460"/>
                    </a:cubicBezTo>
                    <a:cubicBezTo>
                      <a:pt x="1105203" y="104252"/>
                      <a:pt x="1104491" y="104924"/>
                      <a:pt x="1103937" y="105479"/>
                    </a:cubicBezTo>
                    <a:cubicBezTo>
                      <a:pt x="1109953" y="106231"/>
                      <a:pt x="1119808" y="107577"/>
                      <a:pt x="1125508" y="116957"/>
                    </a:cubicBezTo>
                    <a:cubicBezTo>
                      <a:pt x="1132473" y="128356"/>
                      <a:pt x="1130732" y="147948"/>
                      <a:pt x="1120204" y="176880"/>
                    </a:cubicBezTo>
                    <a:lnTo>
                      <a:pt x="1120125" y="177117"/>
                    </a:lnTo>
                    <a:cubicBezTo>
                      <a:pt x="1113119" y="193226"/>
                      <a:pt x="1094596" y="198134"/>
                      <a:pt x="1082366" y="201379"/>
                    </a:cubicBezTo>
                    <a:cubicBezTo>
                      <a:pt x="1081178" y="201696"/>
                      <a:pt x="1079793" y="202053"/>
                      <a:pt x="1078487" y="202448"/>
                    </a:cubicBezTo>
                    <a:cubicBezTo>
                      <a:pt x="1079477" y="202963"/>
                      <a:pt x="1080744" y="203557"/>
                      <a:pt x="1082366" y="204229"/>
                    </a:cubicBezTo>
                    <a:cubicBezTo>
                      <a:pt x="1106786" y="196076"/>
                      <a:pt x="1126220" y="191920"/>
                      <a:pt x="1140152" y="191920"/>
                    </a:cubicBezTo>
                    <a:cubicBezTo>
                      <a:pt x="1153094" y="191920"/>
                      <a:pt x="1162078" y="195482"/>
                      <a:pt x="1166828" y="202527"/>
                    </a:cubicBezTo>
                    <a:cubicBezTo>
                      <a:pt x="1173002" y="211630"/>
                      <a:pt x="1170866" y="224494"/>
                      <a:pt x="1166986" y="236645"/>
                    </a:cubicBezTo>
                    <a:cubicBezTo>
                      <a:pt x="1174506" y="222673"/>
                      <a:pt x="1184797" y="215866"/>
                      <a:pt x="1198057" y="215866"/>
                    </a:cubicBezTo>
                    <a:cubicBezTo>
                      <a:pt x="1217134" y="215866"/>
                      <a:pt x="1239298" y="230669"/>
                      <a:pt x="1260750" y="244956"/>
                    </a:cubicBezTo>
                    <a:cubicBezTo>
                      <a:pt x="1281172" y="258611"/>
                      <a:pt x="1300487" y="271475"/>
                      <a:pt x="1315606" y="271475"/>
                    </a:cubicBezTo>
                    <a:cubicBezTo>
                      <a:pt x="1320237" y="271475"/>
                      <a:pt x="1324156" y="270208"/>
                      <a:pt x="1327639" y="267635"/>
                    </a:cubicBezTo>
                    <a:cubicBezTo>
                      <a:pt x="1337455" y="255920"/>
                      <a:pt x="1360727" y="239890"/>
                      <a:pt x="1377192" y="239890"/>
                    </a:cubicBezTo>
                    <a:cubicBezTo>
                      <a:pt x="1381902" y="239890"/>
                      <a:pt x="1385859" y="241157"/>
                      <a:pt x="1388947" y="243690"/>
                    </a:cubicBezTo>
                    <a:lnTo>
                      <a:pt x="1390451" y="244917"/>
                    </a:lnTo>
                    <a:cubicBezTo>
                      <a:pt x="1395200" y="244323"/>
                      <a:pt x="1402008" y="242621"/>
                      <a:pt x="1405847" y="237911"/>
                    </a:cubicBezTo>
                    <a:lnTo>
                      <a:pt x="1406995" y="236487"/>
                    </a:lnTo>
                    <a:lnTo>
                      <a:pt x="1408934" y="236368"/>
                    </a:lnTo>
                    <a:cubicBezTo>
                      <a:pt x="1419066" y="236487"/>
                      <a:pt x="1419819" y="242701"/>
                      <a:pt x="1419819" y="244600"/>
                    </a:cubicBezTo>
                    <a:cubicBezTo>
                      <a:pt x="1419819" y="250774"/>
                      <a:pt x="1412061" y="258968"/>
                      <a:pt x="1405096" y="261183"/>
                    </a:cubicBezTo>
                    <a:cubicBezTo>
                      <a:pt x="1408816" y="273928"/>
                      <a:pt x="1410240" y="289443"/>
                      <a:pt x="1408974" y="303890"/>
                    </a:cubicBezTo>
                    <a:cubicBezTo>
                      <a:pt x="1420136" y="333297"/>
                      <a:pt x="1386414" y="352968"/>
                      <a:pt x="1356650" y="370383"/>
                    </a:cubicBezTo>
                    <a:cubicBezTo>
                      <a:pt x="1338325" y="381070"/>
                      <a:pt x="1319367" y="392151"/>
                      <a:pt x="1319525" y="401730"/>
                    </a:cubicBezTo>
                    <a:cubicBezTo>
                      <a:pt x="1319604" y="406717"/>
                      <a:pt x="1325027" y="412258"/>
                      <a:pt x="1335634" y="418155"/>
                    </a:cubicBezTo>
                    <a:cubicBezTo>
                      <a:pt x="1336940" y="417997"/>
                      <a:pt x="1338246" y="417918"/>
                      <a:pt x="1339393" y="417918"/>
                    </a:cubicBezTo>
                    <a:cubicBezTo>
                      <a:pt x="1346815" y="417918"/>
                      <a:pt x="1351010" y="420837"/>
                      <a:pt x="1353548" y="424933"/>
                    </a:cubicBezTo>
                    <a:lnTo>
                      <a:pt x="1356797" y="435799"/>
                    </a:lnTo>
                    <a:lnTo>
                      <a:pt x="1361321" y="431969"/>
                    </a:lnTo>
                    <a:cubicBezTo>
                      <a:pt x="1378301" y="417522"/>
                      <a:pt x="1397259" y="409290"/>
                      <a:pt x="1413408" y="409290"/>
                    </a:cubicBezTo>
                    <a:cubicBezTo>
                      <a:pt x="1433474" y="409290"/>
                      <a:pt x="1447882" y="421956"/>
                      <a:pt x="1453185" y="444120"/>
                    </a:cubicBezTo>
                    <a:cubicBezTo>
                      <a:pt x="1453422" y="444120"/>
                      <a:pt x="1453660" y="444160"/>
                      <a:pt x="1453898" y="444160"/>
                    </a:cubicBezTo>
                    <a:cubicBezTo>
                      <a:pt x="1456430" y="444160"/>
                      <a:pt x="1459003" y="441982"/>
                      <a:pt x="1461497" y="439885"/>
                    </a:cubicBezTo>
                    <a:cubicBezTo>
                      <a:pt x="1464386" y="437431"/>
                      <a:pt x="1467394" y="434938"/>
                      <a:pt x="1471233" y="434938"/>
                    </a:cubicBezTo>
                    <a:cubicBezTo>
                      <a:pt x="1472222" y="434938"/>
                      <a:pt x="1473173" y="435096"/>
                      <a:pt x="1474083" y="435452"/>
                    </a:cubicBezTo>
                    <a:lnTo>
                      <a:pt x="1474914" y="435729"/>
                    </a:lnTo>
                    <a:lnTo>
                      <a:pt x="1475507" y="436323"/>
                    </a:lnTo>
                    <a:cubicBezTo>
                      <a:pt x="1480019" y="440875"/>
                      <a:pt x="1493793" y="454727"/>
                      <a:pt x="1498741" y="454727"/>
                    </a:cubicBezTo>
                    <a:cubicBezTo>
                      <a:pt x="1500641" y="454727"/>
                      <a:pt x="1502659" y="448395"/>
                      <a:pt x="1504519" y="442181"/>
                    </a:cubicBezTo>
                    <a:cubicBezTo>
                      <a:pt x="1503609" y="442418"/>
                      <a:pt x="1502817" y="442537"/>
                      <a:pt x="1502105" y="442537"/>
                    </a:cubicBezTo>
                    <a:cubicBezTo>
                      <a:pt x="1500086" y="442537"/>
                      <a:pt x="1498345" y="441705"/>
                      <a:pt x="1497237" y="440201"/>
                    </a:cubicBezTo>
                    <a:cubicBezTo>
                      <a:pt x="1496880" y="439726"/>
                      <a:pt x="1496603" y="439252"/>
                      <a:pt x="1496405" y="438737"/>
                    </a:cubicBezTo>
                    <a:cubicBezTo>
                      <a:pt x="1495337" y="439291"/>
                      <a:pt x="1494110" y="439608"/>
                      <a:pt x="1492606" y="439608"/>
                    </a:cubicBezTo>
                    <a:cubicBezTo>
                      <a:pt x="1488687" y="439608"/>
                      <a:pt x="1484333" y="437114"/>
                      <a:pt x="1478793" y="431732"/>
                    </a:cubicBezTo>
                    <a:lnTo>
                      <a:pt x="1476774" y="429792"/>
                    </a:lnTo>
                    <a:lnTo>
                      <a:pt x="1477764" y="427180"/>
                    </a:lnTo>
                    <a:cubicBezTo>
                      <a:pt x="1484452" y="410121"/>
                      <a:pt x="1496484" y="402364"/>
                      <a:pt x="1504876" y="402364"/>
                    </a:cubicBezTo>
                    <a:cubicBezTo>
                      <a:pt x="1509427" y="402364"/>
                      <a:pt x="1513227" y="404541"/>
                      <a:pt x="1515245" y="408301"/>
                    </a:cubicBezTo>
                    <a:cubicBezTo>
                      <a:pt x="1515641" y="409013"/>
                      <a:pt x="1515957" y="409766"/>
                      <a:pt x="1516195" y="410557"/>
                    </a:cubicBezTo>
                    <a:cubicBezTo>
                      <a:pt x="1518293" y="406441"/>
                      <a:pt x="1520707" y="402245"/>
                      <a:pt x="1523596" y="397970"/>
                    </a:cubicBezTo>
                    <a:cubicBezTo>
                      <a:pt x="1519678" y="396902"/>
                      <a:pt x="1518965" y="391321"/>
                      <a:pt x="1518491" y="387007"/>
                    </a:cubicBezTo>
                    <a:cubicBezTo>
                      <a:pt x="1516472" y="379725"/>
                      <a:pt x="1526961" y="375212"/>
                      <a:pt x="1535430" y="371571"/>
                    </a:cubicBezTo>
                    <a:cubicBezTo>
                      <a:pt x="1536974" y="370898"/>
                      <a:pt x="1538993" y="370027"/>
                      <a:pt x="1539666" y="369631"/>
                    </a:cubicBezTo>
                    <a:cubicBezTo>
                      <a:pt x="1542436" y="367019"/>
                      <a:pt x="1543505" y="366070"/>
                      <a:pt x="1545445" y="366070"/>
                    </a:cubicBezTo>
                    <a:lnTo>
                      <a:pt x="1548492" y="366070"/>
                    </a:lnTo>
                    <a:lnTo>
                      <a:pt x="1549521" y="369118"/>
                    </a:lnTo>
                    <a:lnTo>
                      <a:pt x="1549521" y="369236"/>
                    </a:lnTo>
                    <a:cubicBezTo>
                      <a:pt x="1549679" y="369631"/>
                      <a:pt x="1549719" y="369988"/>
                      <a:pt x="1549759" y="370344"/>
                    </a:cubicBezTo>
                    <a:cubicBezTo>
                      <a:pt x="1573862" y="351583"/>
                      <a:pt x="1611581" y="335158"/>
                      <a:pt x="1672058" y="327677"/>
                    </a:cubicBezTo>
                    <a:lnTo>
                      <a:pt x="1675620" y="327242"/>
                    </a:lnTo>
                    <a:lnTo>
                      <a:pt x="1676649" y="330725"/>
                    </a:lnTo>
                    <a:cubicBezTo>
                      <a:pt x="1676808" y="331280"/>
                      <a:pt x="1676926" y="331833"/>
                      <a:pt x="1677045" y="332348"/>
                    </a:cubicBezTo>
                    <a:cubicBezTo>
                      <a:pt x="1679895" y="327361"/>
                      <a:pt x="1687375" y="320039"/>
                      <a:pt x="1701624" y="306384"/>
                    </a:cubicBezTo>
                    <a:cubicBezTo>
                      <a:pt x="1730754" y="278481"/>
                      <a:pt x="1774767" y="236289"/>
                      <a:pt x="1779120" y="202963"/>
                    </a:cubicBezTo>
                    <a:lnTo>
                      <a:pt x="1779278" y="201855"/>
                    </a:lnTo>
                    <a:lnTo>
                      <a:pt x="1779991" y="200905"/>
                    </a:lnTo>
                    <a:cubicBezTo>
                      <a:pt x="1784028" y="195918"/>
                      <a:pt x="1786442" y="193544"/>
                      <a:pt x="1789529" y="193544"/>
                    </a:cubicBezTo>
                    <a:cubicBezTo>
                      <a:pt x="1793567" y="193544"/>
                      <a:pt x="1794873" y="197264"/>
                      <a:pt x="1795783" y="199757"/>
                    </a:cubicBezTo>
                    <a:cubicBezTo>
                      <a:pt x="1796377" y="201459"/>
                      <a:pt x="1797129" y="203478"/>
                      <a:pt x="1798474" y="205378"/>
                    </a:cubicBezTo>
                    <a:cubicBezTo>
                      <a:pt x="1810151" y="209692"/>
                      <a:pt x="1832908" y="210008"/>
                      <a:pt x="1853054" y="210246"/>
                    </a:cubicBezTo>
                    <a:cubicBezTo>
                      <a:pt x="1868846" y="210444"/>
                      <a:pt x="1883768" y="210642"/>
                      <a:pt x="1893108" y="212700"/>
                    </a:cubicBezTo>
                    <a:lnTo>
                      <a:pt x="1895958" y="213333"/>
                    </a:lnTo>
                    <a:lnTo>
                      <a:pt x="1896393" y="216182"/>
                    </a:lnTo>
                    <a:cubicBezTo>
                      <a:pt x="1896988" y="220339"/>
                      <a:pt x="1896116" y="223782"/>
                      <a:pt x="1893781" y="226474"/>
                    </a:cubicBezTo>
                    <a:cubicBezTo>
                      <a:pt x="1889190" y="231777"/>
                      <a:pt x="1879928" y="232489"/>
                      <a:pt x="1870588" y="232489"/>
                    </a:cubicBezTo>
                    <a:cubicBezTo>
                      <a:pt x="1866472" y="232489"/>
                      <a:pt x="1861999" y="232332"/>
                      <a:pt x="1857606" y="232173"/>
                    </a:cubicBezTo>
                    <a:cubicBezTo>
                      <a:pt x="1853569" y="232015"/>
                      <a:pt x="1849413" y="231896"/>
                      <a:pt x="1845178" y="231817"/>
                    </a:cubicBezTo>
                    <a:cubicBezTo>
                      <a:pt x="1845376" y="232687"/>
                      <a:pt x="1845455" y="233756"/>
                      <a:pt x="1845297" y="234983"/>
                    </a:cubicBezTo>
                    <a:lnTo>
                      <a:pt x="1844782" y="238387"/>
                    </a:lnTo>
                    <a:lnTo>
                      <a:pt x="1842922" y="238505"/>
                    </a:lnTo>
                    <a:cubicBezTo>
                      <a:pt x="1842922" y="238505"/>
                      <a:pt x="1843081" y="238664"/>
                      <a:pt x="1843160" y="238743"/>
                    </a:cubicBezTo>
                    <a:cubicBezTo>
                      <a:pt x="1844703" y="240365"/>
                      <a:pt x="1846603" y="242384"/>
                      <a:pt x="1852144" y="242384"/>
                    </a:cubicBezTo>
                    <a:cubicBezTo>
                      <a:pt x="1852263" y="242384"/>
                      <a:pt x="1852421" y="242384"/>
                      <a:pt x="1852539" y="242384"/>
                    </a:cubicBezTo>
                    <a:cubicBezTo>
                      <a:pt x="1854162" y="240405"/>
                      <a:pt x="1856260" y="238585"/>
                      <a:pt x="1858912" y="238585"/>
                    </a:cubicBezTo>
                    <a:cubicBezTo>
                      <a:pt x="1863345" y="238585"/>
                      <a:pt x="1865047" y="242820"/>
                      <a:pt x="1866511" y="246540"/>
                    </a:cubicBezTo>
                    <a:cubicBezTo>
                      <a:pt x="1867382" y="248796"/>
                      <a:pt x="1868570" y="251725"/>
                      <a:pt x="1870113" y="253150"/>
                    </a:cubicBezTo>
                    <a:cubicBezTo>
                      <a:pt x="1878345" y="252081"/>
                      <a:pt x="1883135" y="245274"/>
                      <a:pt x="1888636" y="237397"/>
                    </a:cubicBezTo>
                    <a:cubicBezTo>
                      <a:pt x="1895404" y="227740"/>
                      <a:pt x="1903083" y="216816"/>
                      <a:pt x="1918716" y="215589"/>
                    </a:cubicBezTo>
                    <a:lnTo>
                      <a:pt x="1918993" y="215589"/>
                    </a:lnTo>
                    <a:cubicBezTo>
                      <a:pt x="1918993" y="215589"/>
                      <a:pt x="1919270" y="215589"/>
                      <a:pt x="1919270" y="215589"/>
                    </a:cubicBezTo>
                    <a:cubicBezTo>
                      <a:pt x="1921605" y="215708"/>
                      <a:pt x="1924970" y="216222"/>
                      <a:pt x="1926870" y="218795"/>
                    </a:cubicBezTo>
                    <a:cubicBezTo>
                      <a:pt x="1928849" y="221447"/>
                      <a:pt x="1928097" y="224495"/>
                      <a:pt x="1927503" y="226909"/>
                    </a:cubicBezTo>
                    <a:cubicBezTo>
                      <a:pt x="1926395" y="231500"/>
                      <a:pt x="1925168" y="236685"/>
                      <a:pt x="1940683" y="243057"/>
                    </a:cubicBezTo>
                    <a:lnTo>
                      <a:pt x="1943216" y="244086"/>
                    </a:lnTo>
                    <a:lnTo>
                      <a:pt x="1943295" y="246857"/>
                    </a:lnTo>
                    <a:cubicBezTo>
                      <a:pt x="1943454" y="252635"/>
                      <a:pt x="1943850" y="257702"/>
                      <a:pt x="1944403" y="262214"/>
                    </a:cubicBezTo>
                    <a:cubicBezTo>
                      <a:pt x="1949984" y="247332"/>
                      <a:pt x="1953308" y="242266"/>
                      <a:pt x="1960591" y="242266"/>
                    </a:cubicBezTo>
                    <a:cubicBezTo>
                      <a:pt x="1961819" y="242266"/>
                      <a:pt x="1963006" y="242424"/>
                      <a:pt x="1964312" y="242582"/>
                    </a:cubicBezTo>
                    <a:cubicBezTo>
                      <a:pt x="1965776" y="242741"/>
                      <a:pt x="1967439" y="242978"/>
                      <a:pt x="1969378" y="242978"/>
                    </a:cubicBezTo>
                    <a:cubicBezTo>
                      <a:pt x="1970526" y="242978"/>
                      <a:pt x="1971673" y="242898"/>
                      <a:pt x="1972821" y="242780"/>
                    </a:cubicBezTo>
                    <a:lnTo>
                      <a:pt x="1975038" y="242503"/>
                    </a:lnTo>
                    <a:lnTo>
                      <a:pt x="1976502" y="244166"/>
                    </a:lnTo>
                    <a:cubicBezTo>
                      <a:pt x="1976859" y="244561"/>
                      <a:pt x="1977650" y="244798"/>
                      <a:pt x="1978560" y="244798"/>
                    </a:cubicBezTo>
                    <a:cubicBezTo>
                      <a:pt x="1979154" y="244798"/>
                      <a:pt x="1979748" y="244719"/>
                      <a:pt x="1980222" y="244561"/>
                    </a:cubicBezTo>
                    <a:cubicBezTo>
                      <a:pt x="1979985" y="244482"/>
                      <a:pt x="1979708" y="244364"/>
                      <a:pt x="1979391" y="244284"/>
                    </a:cubicBezTo>
                    <a:lnTo>
                      <a:pt x="1976700" y="243413"/>
                    </a:lnTo>
                    <a:lnTo>
                      <a:pt x="1976502" y="240564"/>
                    </a:lnTo>
                    <a:cubicBezTo>
                      <a:pt x="1975592" y="228888"/>
                      <a:pt x="1973890" y="226829"/>
                      <a:pt x="1969457" y="226829"/>
                    </a:cubicBezTo>
                    <a:cubicBezTo>
                      <a:pt x="1967042" y="226829"/>
                      <a:pt x="1963995" y="227542"/>
                      <a:pt x="1960117" y="228967"/>
                    </a:cubicBezTo>
                    <a:lnTo>
                      <a:pt x="1952874" y="231619"/>
                    </a:lnTo>
                    <a:lnTo>
                      <a:pt x="1954496" y="224099"/>
                    </a:lnTo>
                    <a:cubicBezTo>
                      <a:pt x="1957069" y="212106"/>
                      <a:pt x="1966172" y="208583"/>
                      <a:pt x="1973455" y="205694"/>
                    </a:cubicBezTo>
                    <a:cubicBezTo>
                      <a:pt x="1976779" y="204388"/>
                      <a:pt x="1979946" y="203161"/>
                      <a:pt x="1982518" y="201261"/>
                    </a:cubicBezTo>
                    <a:cubicBezTo>
                      <a:pt x="1976938" y="198728"/>
                      <a:pt x="1974009" y="195998"/>
                      <a:pt x="1973296" y="192712"/>
                    </a:cubicBezTo>
                    <a:cubicBezTo>
                      <a:pt x="1973177" y="192119"/>
                      <a:pt x="1973058" y="191327"/>
                      <a:pt x="1973177" y="190378"/>
                    </a:cubicBezTo>
                    <a:cubicBezTo>
                      <a:pt x="1971317" y="191050"/>
                      <a:pt x="1969299" y="191644"/>
                      <a:pt x="1967320" y="191644"/>
                    </a:cubicBezTo>
                    <a:cubicBezTo>
                      <a:pt x="1963639" y="191644"/>
                      <a:pt x="1960908" y="189625"/>
                      <a:pt x="1959760" y="186181"/>
                    </a:cubicBezTo>
                    <a:cubicBezTo>
                      <a:pt x="1953388" y="179888"/>
                      <a:pt x="1953546" y="174625"/>
                      <a:pt x="1954852" y="171260"/>
                    </a:cubicBezTo>
                    <a:cubicBezTo>
                      <a:pt x="1957148" y="165402"/>
                      <a:pt x="1964866" y="161603"/>
                      <a:pt x="1974483" y="161603"/>
                    </a:cubicBezTo>
                    <a:cubicBezTo>
                      <a:pt x="1976502" y="161603"/>
                      <a:pt x="1978521" y="161761"/>
                      <a:pt x="1980539" y="162117"/>
                    </a:cubicBezTo>
                    <a:cubicBezTo>
                      <a:pt x="1980341" y="161801"/>
                      <a:pt x="1980183" y="161485"/>
                      <a:pt x="1980025" y="161168"/>
                    </a:cubicBezTo>
                    <a:cubicBezTo>
                      <a:pt x="1976859" y="154320"/>
                      <a:pt x="1981964" y="145059"/>
                      <a:pt x="1986516" y="136905"/>
                    </a:cubicBezTo>
                    <a:cubicBezTo>
                      <a:pt x="1987901" y="134452"/>
                      <a:pt x="1989761" y="131008"/>
                      <a:pt x="1990632" y="128791"/>
                    </a:cubicBezTo>
                    <a:cubicBezTo>
                      <a:pt x="1989286" y="129029"/>
                      <a:pt x="1987149" y="129544"/>
                      <a:pt x="1983864" y="130731"/>
                    </a:cubicBezTo>
                    <a:lnTo>
                      <a:pt x="1983112" y="131008"/>
                    </a:lnTo>
                    <a:lnTo>
                      <a:pt x="1982320" y="131008"/>
                    </a:lnTo>
                    <a:cubicBezTo>
                      <a:pt x="1973811" y="130493"/>
                      <a:pt x="1972663" y="126417"/>
                      <a:pt x="1972742" y="124042"/>
                    </a:cubicBezTo>
                    <a:cubicBezTo>
                      <a:pt x="1973058" y="113712"/>
                      <a:pt x="2008680" y="100018"/>
                      <a:pt x="2024749" y="100018"/>
                    </a:cubicBezTo>
                    <a:cubicBezTo>
                      <a:pt x="2037771" y="100018"/>
                      <a:pt x="2039710" y="107498"/>
                      <a:pt x="2039948" y="110704"/>
                    </a:cubicBezTo>
                    <a:lnTo>
                      <a:pt x="2040146" y="113237"/>
                    </a:lnTo>
                    <a:lnTo>
                      <a:pt x="2037969" y="114583"/>
                    </a:lnTo>
                    <a:cubicBezTo>
                      <a:pt x="2030053" y="119609"/>
                      <a:pt x="2021068" y="127288"/>
                      <a:pt x="2023404" y="135441"/>
                    </a:cubicBezTo>
                    <a:cubicBezTo>
                      <a:pt x="2025818" y="143792"/>
                      <a:pt x="2039314" y="150362"/>
                      <a:pt x="2054077" y="150362"/>
                    </a:cubicBezTo>
                    <a:cubicBezTo>
                      <a:pt x="2061518" y="150362"/>
                      <a:pt x="2068405" y="148660"/>
                      <a:pt x="2074026" y="145494"/>
                    </a:cubicBezTo>
                    <a:lnTo>
                      <a:pt x="2075569" y="144624"/>
                    </a:lnTo>
                    <a:lnTo>
                      <a:pt x="2077113" y="145059"/>
                    </a:lnTo>
                    <a:cubicBezTo>
                      <a:pt x="2090173" y="148740"/>
                      <a:pt x="2097575" y="153846"/>
                      <a:pt x="2099950" y="160732"/>
                    </a:cubicBezTo>
                    <a:cubicBezTo>
                      <a:pt x="2103353" y="170588"/>
                      <a:pt x="2095952" y="180680"/>
                      <a:pt x="2088076" y="191367"/>
                    </a:cubicBezTo>
                    <a:cubicBezTo>
                      <a:pt x="2080872" y="201142"/>
                      <a:pt x="2073471" y="211275"/>
                      <a:pt x="2076163" y="219309"/>
                    </a:cubicBezTo>
                    <a:cubicBezTo>
                      <a:pt x="2078458" y="226117"/>
                      <a:pt x="2088037" y="232094"/>
                      <a:pt x="2104700" y="237001"/>
                    </a:cubicBezTo>
                    <a:lnTo>
                      <a:pt x="2106164" y="237437"/>
                    </a:lnTo>
                    <a:lnTo>
                      <a:pt x="2107074" y="238822"/>
                    </a:lnTo>
                    <a:cubicBezTo>
                      <a:pt x="2107905" y="240286"/>
                      <a:pt x="2108697" y="241830"/>
                      <a:pt x="2109567" y="243492"/>
                    </a:cubicBezTo>
                    <a:cubicBezTo>
                      <a:pt x="2112853" y="249865"/>
                      <a:pt x="2116929" y="257821"/>
                      <a:pt x="2122312" y="258532"/>
                    </a:cubicBezTo>
                    <a:lnTo>
                      <a:pt x="2135413" y="260314"/>
                    </a:lnTo>
                    <a:lnTo>
                      <a:pt x="2123698" y="266449"/>
                    </a:lnTo>
                    <a:cubicBezTo>
                      <a:pt x="2116653" y="270169"/>
                      <a:pt x="2115900" y="278005"/>
                      <a:pt x="2115070" y="287109"/>
                    </a:cubicBezTo>
                    <a:cubicBezTo>
                      <a:pt x="2114832" y="289524"/>
                      <a:pt x="2114634" y="291700"/>
                      <a:pt x="2114317" y="293877"/>
                    </a:cubicBezTo>
                    <a:lnTo>
                      <a:pt x="2113605" y="298429"/>
                    </a:lnTo>
                    <a:lnTo>
                      <a:pt x="2109093" y="297320"/>
                    </a:lnTo>
                    <a:cubicBezTo>
                      <a:pt x="2106559" y="296687"/>
                      <a:pt x="2104976" y="296370"/>
                      <a:pt x="2104026" y="296212"/>
                    </a:cubicBezTo>
                    <a:cubicBezTo>
                      <a:pt x="2102562" y="295935"/>
                      <a:pt x="2099871" y="295421"/>
                      <a:pt x="2099356" y="292413"/>
                    </a:cubicBezTo>
                    <a:cubicBezTo>
                      <a:pt x="2099237" y="291819"/>
                      <a:pt x="2099237" y="290988"/>
                      <a:pt x="2099594" y="290077"/>
                    </a:cubicBezTo>
                    <a:cubicBezTo>
                      <a:pt x="2098486" y="290473"/>
                      <a:pt x="2097298" y="290711"/>
                      <a:pt x="2096031" y="290711"/>
                    </a:cubicBezTo>
                    <a:cubicBezTo>
                      <a:pt x="2094765" y="290711"/>
                      <a:pt x="2093657" y="290473"/>
                      <a:pt x="2092549" y="290038"/>
                    </a:cubicBezTo>
                    <a:lnTo>
                      <a:pt x="2092390" y="289958"/>
                    </a:lnTo>
                    <a:lnTo>
                      <a:pt x="2092232" y="289879"/>
                    </a:lnTo>
                    <a:cubicBezTo>
                      <a:pt x="2090926" y="289207"/>
                      <a:pt x="2086888" y="287109"/>
                      <a:pt x="2086888" y="283072"/>
                    </a:cubicBezTo>
                    <a:cubicBezTo>
                      <a:pt x="2086888" y="278798"/>
                      <a:pt x="2091084" y="276699"/>
                      <a:pt x="2095478" y="274483"/>
                    </a:cubicBezTo>
                    <a:cubicBezTo>
                      <a:pt x="2095873" y="274286"/>
                      <a:pt x="2096388" y="274008"/>
                      <a:pt x="2096942" y="273731"/>
                    </a:cubicBezTo>
                    <a:cubicBezTo>
                      <a:pt x="2092390" y="274523"/>
                      <a:pt x="2088828" y="275671"/>
                      <a:pt x="2087086" y="276224"/>
                    </a:cubicBezTo>
                    <a:cubicBezTo>
                      <a:pt x="2085939" y="276581"/>
                      <a:pt x="2085424" y="276779"/>
                      <a:pt x="2084633" y="276779"/>
                    </a:cubicBezTo>
                    <a:lnTo>
                      <a:pt x="2081585" y="276779"/>
                    </a:lnTo>
                    <a:lnTo>
                      <a:pt x="2080556" y="273731"/>
                    </a:lnTo>
                    <a:lnTo>
                      <a:pt x="2080556" y="273612"/>
                    </a:lnTo>
                    <a:cubicBezTo>
                      <a:pt x="2079843" y="271040"/>
                      <a:pt x="2081229" y="269655"/>
                      <a:pt x="2083010" y="268546"/>
                    </a:cubicBezTo>
                    <a:cubicBezTo>
                      <a:pt x="2082852" y="268546"/>
                      <a:pt x="2082693" y="268546"/>
                      <a:pt x="2082535" y="268546"/>
                    </a:cubicBezTo>
                    <a:cubicBezTo>
                      <a:pt x="2082021" y="268546"/>
                      <a:pt x="2081506" y="268467"/>
                      <a:pt x="2080991" y="268348"/>
                    </a:cubicBezTo>
                    <a:lnTo>
                      <a:pt x="2078300" y="267596"/>
                    </a:lnTo>
                    <a:lnTo>
                      <a:pt x="2077904" y="264865"/>
                    </a:lnTo>
                    <a:cubicBezTo>
                      <a:pt x="2077904" y="264865"/>
                      <a:pt x="2076915" y="264113"/>
                      <a:pt x="2073115" y="264113"/>
                    </a:cubicBezTo>
                    <a:cubicBezTo>
                      <a:pt x="2068919" y="264113"/>
                      <a:pt x="2063537" y="265024"/>
                      <a:pt x="2059223" y="265776"/>
                    </a:cubicBezTo>
                    <a:cubicBezTo>
                      <a:pt x="2056254" y="266290"/>
                      <a:pt x="2053800" y="266686"/>
                      <a:pt x="2051941" y="266845"/>
                    </a:cubicBezTo>
                    <a:cubicBezTo>
                      <a:pt x="2048695" y="269853"/>
                      <a:pt x="2045132" y="272742"/>
                      <a:pt x="2041412" y="275789"/>
                    </a:cubicBezTo>
                    <a:cubicBezTo>
                      <a:pt x="2034327" y="281608"/>
                      <a:pt x="2027084" y="287544"/>
                      <a:pt x="2022097" y="293877"/>
                    </a:cubicBezTo>
                    <a:cubicBezTo>
                      <a:pt x="2029182" y="294589"/>
                      <a:pt x="2034565" y="302387"/>
                      <a:pt x="2034565" y="309115"/>
                    </a:cubicBezTo>
                    <a:cubicBezTo>
                      <a:pt x="2034565" y="315527"/>
                      <a:pt x="2029855" y="319802"/>
                      <a:pt x="2022849" y="319802"/>
                    </a:cubicBezTo>
                    <a:cubicBezTo>
                      <a:pt x="2021147" y="319802"/>
                      <a:pt x="2019247" y="319564"/>
                      <a:pt x="2017229" y="319089"/>
                    </a:cubicBezTo>
                    <a:cubicBezTo>
                      <a:pt x="2010501" y="318614"/>
                      <a:pt x="2005514" y="316438"/>
                      <a:pt x="2002427" y="312598"/>
                    </a:cubicBezTo>
                    <a:cubicBezTo>
                      <a:pt x="2000329" y="310025"/>
                      <a:pt x="1999419" y="307097"/>
                      <a:pt x="1999062" y="304287"/>
                    </a:cubicBezTo>
                    <a:cubicBezTo>
                      <a:pt x="1997479" y="304959"/>
                      <a:pt x="1995460" y="305315"/>
                      <a:pt x="1993007" y="305315"/>
                    </a:cubicBezTo>
                    <a:cubicBezTo>
                      <a:pt x="1991305" y="305315"/>
                      <a:pt x="1989325" y="305157"/>
                      <a:pt x="1987228" y="304761"/>
                    </a:cubicBezTo>
                    <a:cubicBezTo>
                      <a:pt x="1996450" y="309511"/>
                      <a:pt x="2004960" y="318297"/>
                      <a:pt x="2009591" y="338720"/>
                    </a:cubicBezTo>
                    <a:cubicBezTo>
                      <a:pt x="2009788" y="338641"/>
                      <a:pt x="2009986" y="338562"/>
                      <a:pt x="2010144" y="338522"/>
                    </a:cubicBezTo>
                    <a:cubicBezTo>
                      <a:pt x="2014301" y="336979"/>
                      <a:pt x="2018615" y="335356"/>
                      <a:pt x="2021900" y="335356"/>
                    </a:cubicBezTo>
                    <a:cubicBezTo>
                      <a:pt x="2025580" y="335356"/>
                      <a:pt x="2027203" y="337335"/>
                      <a:pt x="2027837" y="338522"/>
                    </a:cubicBezTo>
                    <a:cubicBezTo>
                      <a:pt x="2029063" y="340818"/>
                      <a:pt x="2028628" y="343431"/>
                      <a:pt x="2027401" y="346122"/>
                    </a:cubicBezTo>
                    <a:lnTo>
                      <a:pt x="2027599" y="346122"/>
                    </a:lnTo>
                    <a:cubicBezTo>
                      <a:pt x="2028470" y="346122"/>
                      <a:pt x="2029261" y="346241"/>
                      <a:pt x="2029974" y="346557"/>
                    </a:cubicBezTo>
                    <a:lnTo>
                      <a:pt x="2032428" y="347546"/>
                    </a:lnTo>
                    <a:lnTo>
                      <a:pt x="2032586" y="350198"/>
                    </a:lnTo>
                    <a:cubicBezTo>
                      <a:pt x="2032783" y="353246"/>
                      <a:pt x="2037375" y="361399"/>
                      <a:pt x="2041768" y="367653"/>
                    </a:cubicBezTo>
                    <a:cubicBezTo>
                      <a:pt x="2041610" y="366465"/>
                      <a:pt x="2041650" y="365278"/>
                      <a:pt x="2042045" y="364051"/>
                    </a:cubicBezTo>
                    <a:cubicBezTo>
                      <a:pt x="2043985" y="358233"/>
                      <a:pt x="2051465" y="356887"/>
                      <a:pt x="2061835" y="355027"/>
                    </a:cubicBezTo>
                    <a:cubicBezTo>
                      <a:pt x="2073590" y="352929"/>
                      <a:pt x="2088234" y="350317"/>
                      <a:pt x="2096269" y="340937"/>
                    </a:cubicBezTo>
                    <a:lnTo>
                      <a:pt x="2098605" y="338166"/>
                    </a:lnTo>
                    <a:lnTo>
                      <a:pt x="2101692" y="340106"/>
                    </a:lnTo>
                    <a:cubicBezTo>
                      <a:pt x="2106559" y="343153"/>
                      <a:pt x="2110716" y="345963"/>
                      <a:pt x="2114238" y="348654"/>
                    </a:cubicBezTo>
                    <a:cubicBezTo>
                      <a:pt x="2117127" y="342797"/>
                      <a:pt x="2121718" y="335039"/>
                      <a:pt x="2128606" y="335039"/>
                    </a:cubicBezTo>
                    <a:cubicBezTo>
                      <a:pt x="2137234" y="335039"/>
                      <a:pt x="2141904" y="346518"/>
                      <a:pt x="2146456" y="357639"/>
                    </a:cubicBezTo>
                    <a:cubicBezTo>
                      <a:pt x="2147326" y="359737"/>
                      <a:pt x="2148118" y="361677"/>
                      <a:pt x="2148870" y="363378"/>
                    </a:cubicBezTo>
                    <a:cubicBezTo>
                      <a:pt x="2178673" y="380595"/>
                      <a:pt x="2222487" y="420293"/>
                      <a:pt x="2243662" y="445664"/>
                    </a:cubicBezTo>
                    <a:lnTo>
                      <a:pt x="2245444" y="447801"/>
                    </a:lnTo>
                    <a:lnTo>
                      <a:pt x="2244217" y="450255"/>
                    </a:lnTo>
                    <a:cubicBezTo>
                      <a:pt x="2239348" y="459951"/>
                      <a:pt x="2239546" y="465572"/>
                      <a:pt x="2239665" y="469688"/>
                    </a:cubicBezTo>
                    <a:cubicBezTo>
                      <a:pt x="2240060" y="481364"/>
                      <a:pt x="2235153" y="481721"/>
                      <a:pt x="2207843" y="483502"/>
                    </a:cubicBezTo>
                    <a:lnTo>
                      <a:pt x="2207091" y="483502"/>
                    </a:lnTo>
                    <a:cubicBezTo>
                      <a:pt x="2207091" y="483502"/>
                      <a:pt x="2206379" y="483304"/>
                      <a:pt x="2206379" y="483304"/>
                    </a:cubicBezTo>
                    <a:cubicBezTo>
                      <a:pt x="2203489" y="482353"/>
                      <a:pt x="2199413" y="481047"/>
                      <a:pt x="2197632" y="481047"/>
                    </a:cubicBezTo>
                    <a:cubicBezTo>
                      <a:pt x="2197394" y="481047"/>
                      <a:pt x="2197275" y="481047"/>
                      <a:pt x="2197275" y="481047"/>
                    </a:cubicBezTo>
                    <a:cubicBezTo>
                      <a:pt x="2197157" y="481126"/>
                      <a:pt x="2196642" y="481721"/>
                      <a:pt x="2196246" y="482195"/>
                    </a:cubicBezTo>
                    <a:cubicBezTo>
                      <a:pt x="2194426" y="484293"/>
                      <a:pt x="2191695" y="487499"/>
                      <a:pt x="2184808" y="490665"/>
                    </a:cubicBezTo>
                    <a:cubicBezTo>
                      <a:pt x="2179702" y="493277"/>
                      <a:pt x="2167710" y="495336"/>
                      <a:pt x="2157063" y="495336"/>
                    </a:cubicBezTo>
                    <a:cubicBezTo>
                      <a:pt x="2156231" y="495336"/>
                      <a:pt x="2155401" y="495336"/>
                      <a:pt x="2154569" y="495336"/>
                    </a:cubicBezTo>
                    <a:cubicBezTo>
                      <a:pt x="2168184" y="512235"/>
                      <a:pt x="2199927" y="533886"/>
                      <a:pt x="2223833" y="533886"/>
                    </a:cubicBezTo>
                    <a:cubicBezTo>
                      <a:pt x="2232264" y="533886"/>
                      <a:pt x="2238912" y="531155"/>
                      <a:pt x="2243623" y="525772"/>
                    </a:cubicBezTo>
                    <a:lnTo>
                      <a:pt x="2245444" y="523714"/>
                    </a:lnTo>
                    <a:lnTo>
                      <a:pt x="2248055" y="524505"/>
                    </a:lnTo>
                    <a:cubicBezTo>
                      <a:pt x="2255100" y="526683"/>
                      <a:pt x="2259019" y="529809"/>
                      <a:pt x="2260008" y="534005"/>
                    </a:cubicBezTo>
                    <a:cubicBezTo>
                      <a:pt x="2261433" y="540179"/>
                      <a:pt x="2255853" y="545482"/>
                      <a:pt x="2251380" y="549757"/>
                    </a:cubicBezTo>
                    <a:cubicBezTo>
                      <a:pt x="2250667" y="550430"/>
                      <a:pt x="2249797" y="551261"/>
                      <a:pt x="2249045" y="552053"/>
                    </a:cubicBezTo>
                    <a:cubicBezTo>
                      <a:pt x="2250312" y="552211"/>
                      <a:pt x="2252132" y="552330"/>
                      <a:pt x="2254745" y="552330"/>
                    </a:cubicBezTo>
                    <a:lnTo>
                      <a:pt x="2258663" y="552330"/>
                    </a:lnTo>
                    <a:lnTo>
                      <a:pt x="2259019" y="556406"/>
                    </a:lnTo>
                    <a:lnTo>
                      <a:pt x="2259019" y="556565"/>
                    </a:lnTo>
                    <a:cubicBezTo>
                      <a:pt x="2258940" y="575602"/>
                      <a:pt x="2265035" y="600577"/>
                      <a:pt x="2271487" y="626976"/>
                    </a:cubicBezTo>
                    <a:cubicBezTo>
                      <a:pt x="2279709" y="660549"/>
                      <a:pt x="2288132" y="694968"/>
                      <a:pt x="2284065" y="719948"/>
                    </a:cubicBezTo>
                    <a:lnTo>
                      <a:pt x="2282218" y="724502"/>
                    </a:lnTo>
                    <a:lnTo>
                      <a:pt x="2283438" y="724024"/>
                    </a:lnTo>
                    <a:cubicBezTo>
                      <a:pt x="2289414" y="724024"/>
                      <a:pt x="2299666" y="727270"/>
                      <a:pt x="2301289" y="749117"/>
                    </a:cubicBezTo>
                    <a:cubicBezTo>
                      <a:pt x="2302950" y="771400"/>
                      <a:pt x="2295233" y="806190"/>
                      <a:pt x="2282013" y="835677"/>
                    </a:cubicBezTo>
                    <a:cubicBezTo>
                      <a:pt x="2273503" y="854675"/>
                      <a:pt x="2255851" y="886656"/>
                      <a:pt x="2230402" y="894888"/>
                    </a:cubicBezTo>
                    <a:cubicBezTo>
                      <a:pt x="2238515" y="918991"/>
                      <a:pt x="2230956" y="929440"/>
                      <a:pt x="2226365" y="935813"/>
                    </a:cubicBezTo>
                    <a:cubicBezTo>
                      <a:pt x="2225652" y="936802"/>
                      <a:pt x="2224742" y="938030"/>
                      <a:pt x="2224505" y="938623"/>
                    </a:cubicBezTo>
                    <a:cubicBezTo>
                      <a:pt x="2224742" y="938979"/>
                      <a:pt x="2225494" y="939850"/>
                      <a:pt x="2227908" y="941670"/>
                    </a:cubicBezTo>
                    <a:cubicBezTo>
                      <a:pt x="2260324" y="953149"/>
                      <a:pt x="2283913" y="978519"/>
                      <a:pt x="2306750" y="1003018"/>
                    </a:cubicBezTo>
                    <a:cubicBezTo>
                      <a:pt x="2320445" y="1017742"/>
                      <a:pt x="2334614" y="1032979"/>
                      <a:pt x="2350248" y="1044458"/>
                    </a:cubicBezTo>
                    <a:cubicBezTo>
                      <a:pt x="2365605" y="1053403"/>
                      <a:pt x="2360300" y="1064564"/>
                      <a:pt x="2356818" y="1071965"/>
                    </a:cubicBezTo>
                    <a:cubicBezTo>
                      <a:pt x="2355433" y="1074895"/>
                      <a:pt x="2353968" y="1077942"/>
                      <a:pt x="2353335" y="1081108"/>
                    </a:cubicBezTo>
                    <a:cubicBezTo>
                      <a:pt x="2355749" y="1083167"/>
                      <a:pt x="2357332" y="1085699"/>
                      <a:pt x="2358045" y="1088628"/>
                    </a:cubicBezTo>
                    <a:cubicBezTo>
                      <a:pt x="2360103" y="1096940"/>
                      <a:pt x="2354522" y="1105568"/>
                      <a:pt x="2350050" y="1112495"/>
                    </a:cubicBezTo>
                    <a:lnTo>
                      <a:pt x="2349891" y="1112732"/>
                    </a:lnTo>
                    <a:cubicBezTo>
                      <a:pt x="2349021" y="1114077"/>
                      <a:pt x="2348229" y="1115305"/>
                      <a:pt x="2347557" y="1116453"/>
                    </a:cubicBezTo>
                    <a:lnTo>
                      <a:pt x="2346883" y="1117561"/>
                    </a:lnTo>
                    <a:lnTo>
                      <a:pt x="2345538" y="1118471"/>
                    </a:lnTo>
                    <a:lnTo>
                      <a:pt x="2345340" y="1118590"/>
                    </a:lnTo>
                    <a:cubicBezTo>
                      <a:pt x="2330656" y="1125873"/>
                      <a:pt x="2333545" y="1135728"/>
                      <a:pt x="2340393" y="1153934"/>
                    </a:cubicBezTo>
                    <a:cubicBezTo>
                      <a:pt x="2343559" y="1162404"/>
                      <a:pt x="2346844" y="1171151"/>
                      <a:pt x="2346725" y="1179582"/>
                    </a:cubicBezTo>
                    <a:cubicBezTo>
                      <a:pt x="2384404" y="1195611"/>
                      <a:pt x="2380249" y="1216272"/>
                      <a:pt x="2376845" y="1232934"/>
                    </a:cubicBezTo>
                    <a:cubicBezTo>
                      <a:pt x="2373837" y="1247776"/>
                      <a:pt x="2371462" y="1259492"/>
                      <a:pt x="2391252" y="1272197"/>
                    </a:cubicBezTo>
                    <a:lnTo>
                      <a:pt x="2396753" y="1275720"/>
                    </a:lnTo>
                    <a:lnTo>
                      <a:pt x="2392400" y="1280588"/>
                    </a:lnTo>
                    <a:cubicBezTo>
                      <a:pt x="2382268" y="1291907"/>
                      <a:pt x="2380051" y="1307937"/>
                      <a:pt x="2377914" y="1323412"/>
                    </a:cubicBezTo>
                    <a:cubicBezTo>
                      <a:pt x="2376252" y="1335445"/>
                      <a:pt x="2374550" y="1347873"/>
                      <a:pt x="2369245" y="1358757"/>
                    </a:cubicBezTo>
                    <a:lnTo>
                      <a:pt x="2369087" y="1359113"/>
                    </a:lnTo>
                    <a:lnTo>
                      <a:pt x="2368771" y="1359548"/>
                    </a:lnTo>
                    <a:cubicBezTo>
                      <a:pt x="2366554" y="1362477"/>
                      <a:pt x="2363863" y="1365406"/>
                      <a:pt x="2361013" y="1368493"/>
                    </a:cubicBezTo>
                    <a:cubicBezTo>
                      <a:pt x="2353929" y="1376172"/>
                      <a:pt x="2345221" y="1385632"/>
                      <a:pt x="2346211" y="1392439"/>
                    </a:cubicBezTo>
                    <a:cubicBezTo>
                      <a:pt x="2346646" y="1395367"/>
                      <a:pt x="2348981" y="1398060"/>
                      <a:pt x="2353375" y="1400672"/>
                    </a:cubicBezTo>
                    <a:lnTo>
                      <a:pt x="2354918" y="1401621"/>
                    </a:lnTo>
                    <a:lnTo>
                      <a:pt x="2355788" y="1403680"/>
                    </a:lnTo>
                    <a:lnTo>
                      <a:pt x="2355868" y="1403996"/>
                    </a:lnTo>
                    <a:cubicBezTo>
                      <a:pt x="2359470" y="1418759"/>
                      <a:pt x="2366594" y="1429762"/>
                      <a:pt x="2372887" y="1439499"/>
                    </a:cubicBezTo>
                    <a:cubicBezTo>
                      <a:pt x="2382119" y="1453747"/>
                      <a:pt x="2390950" y="1467417"/>
                      <a:pt x="2387091" y="1488138"/>
                    </a:cubicBezTo>
                    <a:lnTo>
                      <a:pt x="2379781" y="1508121"/>
                    </a:lnTo>
                    <a:lnTo>
                      <a:pt x="2399649" y="1514062"/>
                    </a:lnTo>
                    <a:cubicBezTo>
                      <a:pt x="2413576" y="1522477"/>
                      <a:pt x="2425073" y="1534411"/>
                      <a:pt x="2434038" y="1549807"/>
                    </a:cubicBezTo>
                    <a:cubicBezTo>
                      <a:pt x="2449000" y="1575454"/>
                      <a:pt x="2456124" y="1610046"/>
                      <a:pt x="2454699" y="1649902"/>
                    </a:cubicBezTo>
                    <a:cubicBezTo>
                      <a:pt x="2453313" y="1689403"/>
                      <a:pt x="2443537" y="1730881"/>
                      <a:pt x="2427904" y="1763654"/>
                    </a:cubicBezTo>
                    <a:cubicBezTo>
                      <a:pt x="2411478" y="1798088"/>
                      <a:pt x="2390580" y="1817877"/>
                      <a:pt x="2370553" y="1817877"/>
                    </a:cubicBezTo>
                    <a:cubicBezTo>
                      <a:pt x="2361291" y="1817877"/>
                      <a:pt x="2352426" y="1813840"/>
                      <a:pt x="2344232" y="1805884"/>
                    </a:cubicBezTo>
                    <a:lnTo>
                      <a:pt x="2342570" y="1804262"/>
                    </a:lnTo>
                    <a:lnTo>
                      <a:pt x="2343006" y="1802006"/>
                    </a:lnTo>
                    <a:cubicBezTo>
                      <a:pt x="2344668" y="1794010"/>
                      <a:pt x="2346529" y="1788271"/>
                      <a:pt x="2347874" y="1784116"/>
                    </a:cubicBezTo>
                    <a:cubicBezTo>
                      <a:pt x="2348310" y="1782731"/>
                      <a:pt x="2348784" y="1781266"/>
                      <a:pt x="2349101" y="1780119"/>
                    </a:cubicBezTo>
                    <a:cubicBezTo>
                      <a:pt x="2347043" y="1780198"/>
                      <a:pt x="2343916" y="1780593"/>
                      <a:pt x="2339720" y="1781068"/>
                    </a:cubicBezTo>
                    <a:lnTo>
                      <a:pt x="2339088" y="1781147"/>
                    </a:lnTo>
                    <a:cubicBezTo>
                      <a:pt x="2337029" y="1781385"/>
                      <a:pt x="2334695" y="1781662"/>
                      <a:pt x="2332082" y="1781978"/>
                    </a:cubicBezTo>
                    <a:lnTo>
                      <a:pt x="2323414" y="1782968"/>
                    </a:lnTo>
                    <a:lnTo>
                      <a:pt x="2328005" y="1775567"/>
                    </a:lnTo>
                    <a:cubicBezTo>
                      <a:pt x="2339008" y="1757795"/>
                      <a:pt x="2333902" y="1753244"/>
                      <a:pt x="2324641" y="1744972"/>
                    </a:cubicBezTo>
                    <a:cubicBezTo>
                      <a:pt x="2320723" y="1741489"/>
                      <a:pt x="2316409" y="1737610"/>
                      <a:pt x="2312807" y="1732306"/>
                    </a:cubicBezTo>
                    <a:cubicBezTo>
                      <a:pt x="2309324" y="1735552"/>
                      <a:pt x="2304773" y="1737175"/>
                      <a:pt x="2299152" y="1737175"/>
                    </a:cubicBezTo>
                    <a:cubicBezTo>
                      <a:pt x="2292938" y="1737175"/>
                      <a:pt x="2286289" y="1735235"/>
                      <a:pt x="2279798" y="1733376"/>
                    </a:cubicBezTo>
                    <a:cubicBezTo>
                      <a:pt x="2274019" y="1731713"/>
                      <a:pt x="2268597" y="1730130"/>
                      <a:pt x="2264283" y="1730130"/>
                    </a:cubicBezTo>
                    <a:cubicBezTo>
                      <a:pt x="2260681" y="1730130"/>
                      <a:pt x="2259177" y="1731277"/>
                      <a:pt x="2258346" y="1732148"/>
                    </a:cubicBezTo>
                    <a:cubicBezTo>
                      <a:pt x="2256802" y="1733810"/>
                      <a:pt x="2255101" y="1737571"/>
                      <a:pt x="2255219" y="1746120"/>
                    </a:cubicBezTo>
                    <a:cubicBezTo>
                      <a:pt x="2263055" y="1747070"/>
                      <a:pt x="2265866" y="1748178"/>
                      <a:pt x="2267409" y="1750632"/>
                    </a:cubicBezTo>
                    <a:cubicBezTo>
                      <a:pt x="2268953" y="1753046"/>
                      <a:pt x="2268082" y="1755460"/>
                      <a:pt x="2267647" y="1756806"/>
                    </a:cubicBezTo>
                    <a:cubicBezTo>
                      <a:pt x="2267133" y="1758231"/>
                      <a:pt x="2266658" y="1759616"/>
                      <a:pt x="2271051" y="1762941"/>
                    </a:cubicBezTo>
                    <a:cubicBezTo>
                      <a:pt x="2281143" y="1764405"/>
                      <a:pt x="2288308" y="1769551"/>
                      <a:pt x="2289891" y="1776556"/>
                    </a:cubicBezTo>
                    <a:cubicBezTo>
                      <a:pt x="2290761" y="1780395"/>
                      <a:pt x="2290524" y="1787836"/>
                      <a:pt x="2279244" y="1794921"/>
                    </a:cubicBezTo>
                    <a:lnTo>
                      <a:pt x="2277582" y="1795950"/>
                    </a:lnTo>
                    <a:lnTo>
                      <a:pt x="2275761" y="1795396"/>
                    </a:lnTo>
                    <a:cubicBezTo>
                      <a:pt x="2272872" y="1794486"/>
                      <a:pt x="2269903" y="1794050"/>
                      <a:pt x="2266895" y="1794050"/>
                    </a:cubicBezTo>
                    <a:cubicBezTo>
                      <a:pt x="2253952" y="1794050"/>
                      <a:pt x="2241050" y="1802639"/>
                      <a:pt x="2228582" y="1810911"/>
                    </a:cubicBezTo>
                    <a:cubicBezTo>
                      <a:pt x="2217777" y="1818075"/>
                      <a:pt x="2206616" y="1825516"/>
                      <a:pt x="2194544" y="1828366"/>
                    </a:cubicBezTo>
                    <a:lnTo>
                      <a:pt x="2193910" y="1828524"/>
                    </a:lnTo>
                    <a:lnTo>
                      <a:pt x="2193238" y="1828445"/>
                    </a:lnTo>
                    <a:cubicBezTo>
                      <a:pt x="2191892" y="1828287"/>
                      <a:pt x="2190547" y="1828208"/>
                      <a:pt x="2189161" y="1828208"/>
                    </a:cubicBezTo>
                    <a:cubicBezTo>
                      <a:pt x="2178317" y="1828208"/>
                      <a:pt x="2163316" y="1832640"/>
                      <a:pt x="2158091" y="1839764"/>
                    </a:cubicBezTo>
                    <a:cubicBezTo>
                      <a:pt x="2156192" y="1842376"/>
                      <a:pt x="2155717" y="1845147"/>
                      <a:pt x="2156706" y="1848313"/>
                    </a:cubicBezTo>
                    <a:lnTo>
                      <a:pt x="2157893" y="1852034"/>
                    </a:lnTo>
                    <a:lnTo>
                      <a:pt x="2154292" y="1853498"/>
                    </a:lnTo>
                    <a:cubicBezTo>
                      <a:pt x="2131257" y="1862800"/>
                      <a:pt x="2113644" y="1864422"/>
                      <a:pt x="2099474" y="1865729"/>
                    </a:cubicBezTo>
                    <a:cubicBezTo>
                      <a:pt x="2074064" y="1868063"/>
                      <a:pt x="2060053" y="1869369"/>
                      <a:pt x="2040304" y="1912788"/>
                    </a:cubicBezTo>
                    <a:lnTo>
                      <a:pt x="2039314" y="1914925"/>
                    </a:lnTo>
                    <a:lnTo>
                      <a:pt x="2036979" y="1915203"/>
                    </a:lnTo>
                    <a:cubicBezTo>
                      <a:pt x="2036068" y="1915322"/>
                      <a:pt x="2035158" y="1915361"/>
                      <a:pt x="2034248" y="1915361"/>
                    </a:cubicBezTo>
                    <a:cubicBezTo>
                      <a:pt x="2026134" y="1915361"/>
                      <a:pt x="2021503" y="1910493"/>
                      <a:pt x="2018416" y="1907287"/>
                    </a:cubicBezTo>
                    <a:cubicBezTo>
                      <a:pt x="2017150" y="1905941"/>
                      <a:pt x="2015566" y="1904279"/>
                      <a:pt x="2014775" y="1904279"/>
                    </a:cubicBezTo>
                    <a:cubicBezTo>
                      <a:pt x="2014340" y="1904279"/>
                      <a:pt x="2011728" y="1904714"/>
                      <a:pt x="2005038" y="1913421"/>
                    </a:cubicBezTo>
                    <a:cubicBezTo>
                      <a:pt x="2004089" y="1917617"/>
                      <a:pt x="2001634" y="1926245"/>
                      <a:pt x="1993877" y="1926245"/>
                    </a:cubicBezTo>
                    <a:cubicBezTo>
                      <a:pt x="1991146" y="1926245"/>
                      <a:pt x="1988534" y="1925176"/>
                      <a:pt x="1985763" y="1924029"/>
                    </a:cubicBezTo>
                    <a:cubicBezTo>
                      <a:pt x="1984457" y="1923474"/>
                      <a:pt x="1983151" y="1922960"/>
                      <a:pt x="1981766" y="1922485"/>
                    </a:cubicBezTo>
                    <a:cubicBezTo>
                      <a:pt x="1972227" y="1958225"/>
                      <a:pt x="1957662" y="1958463"/>
                      <a:pt x="1931896" y="1958938"/>
                    </a:cubicBezTo>
                    <a:cubicBezTo>
                      <a:pt x="1929047" y="1958978"/>
                      <a:pt x="1926118" y="1959017"/>
                      <a:pt x="1923070" y="1959136"/>
                    </a:cubicBezTo>
                    <a:cubicBezTo>
                      <a:pt x="1921961" y="1977658"/>
                      <a:pt x="1918360" y="1994005"/>
                      <a:pt x="1903478" y="1994005"/>
                    </a:cubicBezTo>
                    <a:cubicBezTo>
                      <a:pt x="1898214" y="1994005"/>
                      <a:pt x="1892633" y="1991947"/>
                      <a:pt x="1886142" y="1989572"/>
                    </a:cubicBezTo>
                    <a:cubicBezTo>
                      <a:pt x="1878741" y="1986841"/>
                      <a:pt x="1870350" y="1983754"/>
                      <a:pt x="1861564" y="1983754"/>
                    </a:cubicBezTo>
                    <a:cubicBezTo>
                      <a:pt x="1861049" y="1983754"/>
                      <a:pt x="1860495" y="1983754"/>
                      <a:pt x="1859981" y="1983754"/>
                    </a:cubicBezTo>
                    <a:lnTo>
                      <a:pt x="1859426" y="1983754"/>
                    </a:lnTo>
                    <a:cubicBezTo>
                      <a:pt x="1859426" y="1983754"/>
                      <a:pt x="1858911" y="1983635"/>
                      <a:pt x="1858911" y="1983635"/>
                    </a:cubicBezTo>
                    <a:cubicBezTo>
                      <a:pt x="1857487" y="1983279"/>
                      <a:pt x="1856062" y="1983121"/>
                      <a:pt x="1854677" y="1983121"/>
                    </a:cubicBezTo>
                    <a:cubicBezTo>
                      <a:pt x="1852579" y="1983121"/>
                      <a:pt x="1848740" y="1983556"/>
                      <a:pt x="1846603" y="1986287"/>
                    </a:cubicBezTo>
                    <a:cubicBezTo>
                      <a:pt x="1841220" y="1998675"/>
                      <a:pt x="1830296" y="2000298"/>
                      <a:pt x="1821351" y="2000298"/>
                    </a:cubicBezTo>
                    <a:cubicBezTo>
                      <a:pt x="1818105" y="2000298"/>
                      <a:pt x="1814702" y="2000060"/>
                      <a:pt x="1811377" y="1999823"/>
                    </a:cubicBezTo>
                    <a:cubicBezTo>
                      <a:pt x="1808052" y="1999586"/>
                      <a:pt x="1804727" y="1999388"/>
                      <a:pt x="1801522" y="1999388"/>
                    </a:cubicBezTo>
                    <a:cubicBezTo>
                      <a:pt x="1794120" y="1999388"/>
                      <a:pt x="1786561" y="2000377"/>
                      <a:pt x="1781416" y="2007541"/>
                    </a:cubicBezTo>
                    <a:cubicBezTo>
                      <a:pt x="1777972" y="2012092"/>
                      <a:pt x="1777972" y="2013478"/>
                      <a:pt x="1777972" y="2013517"/>
                    </a:cubicBezTo>
                    <a:cubicBezTo>
                      <a:pt x="1777972" y="2013596"/>
                      <a:pt x="1778051" y="2013715"/>
                      <a:pt x="1778051" y="2013794"/>
                    </a:cubicBezTo>
                    <a:cubicBezTo>
                      <a:pt x="1780110" y="2019415"/>
                      <a:pt x="1776785" y="2021354"/>
                      <a:pt x="1760795" y="2030141"/>
                    </a:cubicBezTo>
                    <a:cubicBezTo>
                      <a:pt x="1746863" y="2044785"/>
                      <a:pt x="1740609" y="2065683"/>
                      <a:pt x="1736454" y="2079536"/>
                    </a:cubicBezTo>
                    <a:lnTo>
                      <a:pt x="1725967" y="2096724"/>
                    </a:lnTo>
                    <a:lnTo>
                      <a:pt x="1718371" y="2089579"/>
                    </a:lnTo>
                    <a:cubicBezTo>
                      <a:pt x="1715734" y="2083869"/>
                      <a:pt x="1712666" y="2074034"/>
                      <a:pt x="1708036" y="2057529"/>
                    </a:cubicBezTo>
                    <a:lnTo>
                      <a:pt x="1707798" y="2057529"/>
                    </a:lnTo>
                    <a:cubicBezTo>
                      <a:pt x="1693906" y="2057529"/>
                      <a:pt x="1692283" y="2048426"/>
                      <a:pt x="1691294" y="2043004"/>
                    </a:cubicBezTo>
                    <a:cubicBezTo>
                      <a:pt x="1690779" y="2040154"/>
                      <a:pt x="1690383" y="2037948"/>
                      <a:pt x="1688958" y="2036454"/>
                    </a:cubicBezTo>
                    <a:lnTo>
                      <a:pt x="1685459" y="2035517"/>
                    </a:lnTo>
                    <a:lnTo>
                      <a:pt x="1686068" y="2036315"/>
                    </a:lnTo>
                    <a:lnTo>
                      <a:pt x="1679261" y="2034969"/>
                    </a:lnTo>
                    <a:cubicBezTo>
                      <a:pt x="1681596" y="2038056"/>
                      <a:pt x="1683575" y="2041816"/>
                      <a:pt x="1682783" y="2045814"/>
                    </a:cubicBezTo>
                    <a:cubicBezTo>
                      <a:pt x="1683417" y="2051077"/>
                      <a:pt x="1679814" y="2054798"/>
                      <a:pt x="1677401" y="2057331"/>
                    </a:cubicBezTo>
                    <a:cubicBezTo>
                      <a:pt x="1676529" y="2058241"/>
                      <a:pt x="1674907" y="2059903"/>
                      <a:pt x="1674868" y="2060498"/>
                    </a:cubicBezTo>
                    <a:cubicBezTo>
                      <a:pt x="1674868" y="2060577"/>
                      <a:pt x="1675025" y="2060933"/>
                      <a:pt x="1675500" y="2061487"/>
                    </a:cubicBezTo>
                    <a:cubicBezTo>
                      <a:pt x="1701227" y="2075260"/>
                      <a:pt x="1702414" y="2086026"/>
                      <a:pt x="1701227" y="2099760"/>
                    </a:cubicBezTo>
                    <a:cubicBezTo>
                      <a:pt x="1700673" y="2106369"/>
                      <a:pt x="1700159" y="2112069"/>
                      <a:pt x="1706096" y="2119114"/>
                    </a:cubicBezTo>
                    <a:lnTo>
                      <a:pt x="1706214" y="2119273"/>
                    </a:lnTo>
                    <a:cubicBezTo>
                      <a:pt x="1722046" y="2140131"/>
                      <a:pt x="1740015" y="2151450"/>
                      <a:pt x="1754422" y="2160553"/>
                    </a:cubicBezTo>
                    <a:cubicBezTo>
                      <a:pt x="1783869" y="2179116"/>
                      <a:pt x="1803342" y="2191426"/>
                      <a:pt x="1773776" y="2254594"/>
                    </a:cubicBezTo>
                    <a:lnTo>
                      <a:pt x="1773222" y="2255821"/>
                    </a:lnTo>
                    <a:lnTo>
                      <a:pt x="1771955" y="2256533"/>
                    </a:lnTo>
                    <a:cubicBezTo>
                      <a:pt x="1763327" y="2260808"/>
                      <a:pt x="1758498" y="2265004"/>
                      <a:pt x="1757904" y="2268724"/>
                    </a:cubicBezTo>
                    <a:cubicBezTo>
                      <a:pt x="1757113" y="2273869"/>
                      <a:pt x="1764079" y="2280637"/>
                      <a:pt x="1770847" y="2287168"/>
                    </a:cubicBezTo>
                    <a:cubicBezTo>
                      <a:pt x="1779753" y="2295796"/>
                      <a:pt x="1790676" y="2306364"/>
                      <a:pt x="1790400" y="2319464"/>
                    </a:cubicBezTo>
                    <a:cubicBezTo>
                      <a:pt x="1799384" y="2323581"/>
                      <a:pt x="1801323" y="2333951"/>
                      <a:pt x="1802906" y="2342420"/>
                    </a:cubicBezTo>
                    <a:cubicBezTo>
                      <a:pt x="1805044" y="2353859"/>
                      <a:pt x="1806587" y="2358529"/>
                      <a:pt x="1813593" y="2358529"/>
                    </a:cubicBezTo>
                    <a:lnTo>
                      <a:pt x="1818144" y="2358529"/>
                    </a:lnTo>
                    <a:cubicBezTo>
                      <a:pt x="1818144" y="2358529"/>
                      <a:pt x="1817788" y="2363081"/>
                      <a:pt x="1817788" y="2363081"/>
                    </a:cubicBezTo>
                    <a:cubicBezTo>
                      <a:pt x="1816363" y="2382277"/>
                      <a:pt x="1825427" y="2391380"/>
                      <a:pt x="1835955" y="2401948"/>
                    </a:cubicBezTo>
                    <a:cubicBezTo>
                      <a:pt x="1843752" y="2409784"/>
                      <a:pt x="1851827" y="2417898"/>
                      <a:pt x="1856497" y="2430682"/>
                    </a:cubicBezTo>
                    <a:cubicBezTo>
                      <a:pt x="1860573" y="2434482"/>
                      <a:pt x="1864650" y="2436184"/>
                      <a:pt x="1869716" y="2436184"/>
                    </a:cubicBezTo>
                    <a:cubicBezTo>
                      <a:pt x="1873041" y="2436184"/>
                      <a:pt x="1876563" y="2435431"/>
                      <a:pt x="1879967" y="2434720"/>
                    </a:cubicBezTo>
                    <a:cubicBezTo>
                      <a:pt x="1883727" y="2433927"/>
                      <a:pt x="1887566" y="2433097"/>
                      <a:pt x="1891524" y="2433097"/>
                    </a:cubicBezTo>
                    <a:cubicBezTo>
                      <a:pt x="1901142" y="2433097"/>
                      <a:pt x="1908702" y="2438005"/>
                      <a:pt x="1915390" y="2448572"/>
                    </a:cubicBezTo>
                    <a:lnTo>
                      <a:pt x="1915509" y="2448730"/>
                    </a:lnTo>
                    <a:lnTo>
                      <a:pt x="1915588" y="2448928"/>
                    </a:lnTo>
                    <a:cubicBezTo>
                      <a:pt x="1930470" y="2479246"/>
                      <a:pt x="1955009" y="2500183"/>
                      <a:pt x="1978796" y="2520488"/>
                    </a:cubicBezTo>
                    <a:cubicBezTo>
                      <a:pt x="1993836" y="2533311"/>
                      <a:pt x="2009391" y="2546610"/>
                      <a:pt x="2022452" y="2562165"/>
                    </a:cubicBezTo>
                    <a:lnTo>
                      <a:pt x="2024154" y="2564184"/>
                    </a:lnTo>
                    <a:lnTo>
                      <a:pt x="2023086" y="2566597"/>
                    </a:lnTo>
                    <a:cubicBezTo>
                      <a:pt x="2022254" y="2568458"/>
                      <a:pt x="2023204" y="2573287"/>
                      <a:pt x="2027242" y="2579540"/>
                    </a:cubicBezTo>
                    <a:cubicBezTo>
                      <a:pt x="2031991" y="2586862"/>
                      <a:pt x="2038878" y="2592799"/>
                      <a:pt x="2042599" y="2592799"/>
                    </a:cubicBezTo>
                    <a:cubicBezTo>
                      <a:pt x="2042954" y="2592799"/>
                      <a:pt x="2043667" y="2592799"/>
                      <a:pt x="2044260" y="2590939"/>
                    </a:cubicBezTo>
                    <a:cubicBezTo>
                      <a:pt x="2044933" y="2586268"/>
                      <a:pt x="2050355" y="2581559"/>
                      <a:pt x="2055184" y="2581559"/>
                    </a:cubicBezTo>
                    <a:cubicBezTo>
                      <a:pt x="2055976" y="2581559"/>
                      <a:pt x="2056728" y="2581677"/>
                      <a:pt x="2057480" y="2581915"/>
                    </a:cubicBezTo>
                    <a:cubicBezTo>
                      <a:pt x="2072639" y="2583775"/>
                      <a:pt x="2078892" y="2594382"/>
                      <a:pt x="2084394" y="2603762"/>
                    </a:cubicBezTo>
                    <a:cubicBezTo>
                      <a:pt x="2090014" y="2613301"/>
                      <a:pt x="2094447" y="2620861"/>
                      <a:pt x="2106954" y="2621296"/>
                    </a:cubicBezTo>
                    <a:lnTo>
                      <a:pt x="2107864" y="2621296"/>
                    </a:lnTo>
                    <a:cubicBezTo>
                      <a:pt x="2107864" y="2621296"/>
                      <a:pt x="2108656" y="2621771"/>
                      <a:pt x="2108656" y="2621771"/>
                    </a:cubicBezTo>
                    <a:cubicBezTo>
                      <a:pt x="2117007" y="2626322"/>
                      <a:pt x="2121638" y="2636534"/>
                      <a:pt x="2126110" y="2646469"/>
                    </a:cubicBezTo>
                    <a:cubicBezTo>
                      <a:pt x="2129514" y="2654028"/>
                      <a:pt x="2133036" y="2661826"/>
                      <a:pt x="2137548" y="2665308"/>
                    </a:cubicBezTo>
                    <a:lnTo>
                      <a:pt x="2139884" y="2667089"/>
                    </a:lnTo>
                    <a:lnTo>
                      <a:pt x="2139013" y="2669899"/>
                    </a:lnTo>
                    <a:cubicBezTo>
                      <a:pt x="2137430" y="2675005"/>
                      <a:pt x="2136718" y="2684900"/>
                      <a:pt x="2135886" y="2696378"/>
                    </a:cubicBezTo>
                    <a:cubicBezTo>
                      <a:pt x="2133631" y="2727606"/>
                      <a:pt x="2130860" y="2766433"/>
                      <a:pt x="2107271" y="2766433"/>
                    </a:cubicBezTo>
                    <a:cubicBezTo>
                      <a:pt x="2099948" y="2766433"/>
                      <a:pt x="2091281" y="2762159"/>
                      <a:pt x="2081465" y="2753728"/>
                    </a:cubicBezTo>
                    <a:cubicBezTo>
                      <a:pt x="2070977" y="2749414"/>
                      <a:pt x="2062863" y="2747317"/>
                      <a:pt x="2056649" y="2747317"/>
                    </a:cubicBezTo>
                    <a:cubicBezTo>
                      <a:pt x="2042559" y="2747317"/>
                      <a:pt x="2040659" y="2758992"/>
                      <a:pt x="2038284" y="2781394"/>
                    </a:cubicBezTo>
                    <a:cubicBezTo>
                      <a:pt x="2034920" y="2813137"/>
                      <a:pt x="2029893" y="2861028"/>
                      <a:pt x="1953981" y="2864985"/>
                    </a:cubicBezTo>
                    <a:cubicBezTo>
                      <a:pt x="1909889" y="2883865"/>
                      <a:pt x="1879017" y="2904644"/>
                      <a:pt x="1856932" y="2930371"/>
                    </a:cubicBezTo>
                    <a:cubicBezTo>
                      <a:pt x="1849372" y="2946400"/>
                      <a:pt x="1864372" y="2963578"/>
                      <a:pt x="1880244" y="2981745"/>
                    </a:cubicBezTo>
                    <a:cubicBezTo>
                      <a:pt x="1903042" y="3007827"/>
                      <a:pt x="1931420" y="3040282"/>
                      <a:pt x="1897580" y="3080019"/>
                    </a:cubicBezTo>
                    <a:cubicBezTo>
                      <a:pt x="1893701" y="3084413"/>
                      <a:pt x="1893265" y="3086352"/>
                      <a:pt x="1893226" y="3086788"/>
                    </a:cubicBezTo>
                    <a:cubicBezTo>
                      <a:pt x="1894611" y="3088134"/>
                      <a:pt x="1901617" y="3088964"/>
                      <a:pt x="1906287" y="3089479"/>
                    </a:cubicBezTo>
                    <a:cubicBezTo>
                      <a:pt x="1918319" y="3090865"/>
                      <a:pt x="1933280" y="3092567"/>
                      <a:pt x="1939099" y="3104044"/>
                    </a:cubicBezTo>
                    <a:cubicBezTo>
                      <a:pt x="1943729" y="3113187"/>
                      <a:pt x="1941156" y="3126367"/>
                      <a:pt x="1931143" y="3144336"/>
                    </a:cubicBezTo>
                    <a:cubicBezTo>
                      <a:pt x="1931500" y="3151738"/>
                      <a:pt x="1930430" y="3155696"/>
                      <a:pt x="1929520" y="3158941"/>
                    </a:cubicBezTo>
                    <a:cubicBezTo>
                      <a:pt x="1928373" y="3163136"/>
                      <a:pt x="1927462" y="3166461"/>
                      <a:pt x="1930668" y="3178335"/>
                    </a:cubicBezTo>
                    <a:lnTo>
                      <a:pt x="1931895" y="3182926"/>
                    </a:lnTo>
                    <a:lnTo>
                      <a:pt x="1927541" y="3183559"/>
                    </a:lnTo>
                    <a:cubicBezTo>
                      <a:pt x="1926869" y="3184153"/>
                      <a:pt x="1925760" y="3185974"/>
                      <a:pt x="1925048" y="3187082"/>
                    </a:cubicBezTo>
                    <a:cubicBezTo>
                      <a:pt x="1922871" y="3190565"/>
                      <a:pt x="1920179" y="3194919"/>
                      <a:pt x="1915469" y="3194919"/>
                    </a:cubicBezTo>
                    <a:cubicBezTo>
                      <a:pt x="1913807" y="3194919"/>
                      <a:pt x="1912224" y="3194364"/>
                      <a:pt x="1910680" y="3193217"/>
                    </a:cubicBezTo>
                    <a:cubicBezTo>
                      <a:pt x="1896828" y="3190327"/>
                      <a:pt x="1855863" y="3167688"/>
                      <a:pt x="1852538" y="3147779"/>
                    </a:cubicBezTo>
                    <a:cubicBezTo>
                      <a:pt x="1851787" y="3143188"/>
                      <a:pt x="1852538" y="3136934"/>
                      <a:pt x="1859623" y="3131631"/>
                    </a:cubicBezTo>
                    <a:cubicBezTo>
                      <a:pt x="1858792" y="3130997"/>
                      <a:pt x="1857882" y="3130365"/>
                      <a:pt x="1857011" y="3129731"/>
                    </a:cubicBezTo>
                    <a:cubicBezTo>
                      <a:pt x="1852578" y="3126604"/>
                      <a:pt x="1847552" y="3123043"/>
                      <a:pt x="1846681" y="3117541"/>
                    </a:cubicBezTo>
                    <a:cubicBezTo>
                      <a:pt x="1846443" y="3116076"/>
                      <a:pt x="1846522" y="3114572"/>
                      <a:pt x="1846918" y="3113068"/>
                    </a:cubicBezTo>
                    <a:cubicBezTo>
                      <a:pt x="1843040" y="3112079"/>
                      <a:pt x="1839319" y="3111604"/>
                      <a:pt x="1835559" y="3111604"/>
                    </a:cubicBezTo>
                    <a:cubicBezTo>
                      <a:pt x="1823923" y="3111604"/>
                      <a:pt x="1814424" y="3116512"/>
                      <a:pt x="1806033" y="3120826"/>
                    </a:cubicBezTo>
                    <a:cubicBezTo>
                      <a:pt x="1798473" y="3124705"/>
                      <a:pt x="1791983" y="3128069"/>
                      <a:pt x="1784739" y="3128069"/>
                    </a:cubicBezTo>
                    <a:cubicBezTo>
                      <a:pt x="1774369" y="3128069"/>
                      <a:pt x="1765464" y="3120945"/>
                      <a:pt x="1756123" y="3105034"/>
                    </a:cubicBezTo>
                    <a:cubicBezTo>
                      <a:pt x="1748841" y="3107171"/>
                      <a:pt x="1736136" y="3108556"/>
                      <a:pt x="1726795" y="3108556"/>
                    </a:cubicBezTo>
                    <a:cubicBezTo>
                      <a:pt x="1712665" y="3108556"/>
                      <a:pt x="1708430" y="3105944"/>
                      <a:pt x="1706491" y="3103965"/>
                    </a:cubicBezTo>
                    <a:cubicBezTo>
                      <a:pt x="1705106" y="3102540"/>
                      <a:pt x="1704354" y="3100799"/>
                      <a:pt x="1704394" y="3098899"/>
                    </a:cubicBezTo>
                    <a:lnTo>
                      <a:pt x="1704394" y="3097949"/>
                    </a:lnTo>
                    <a:cubicBezTo>
                      <a:pt x="1704394" y="3097949"/>
                      <a:pt x="1704869" y="3097118"/>
                      <a:pt x="1704869" y="3097118"/>
                    </a:cubicBezTo>
                    <a:cubicBezTo>
                      <a:pt x="1705898" y="3095218"/>
                      <a:pt x="1706649" y="3093635"/>
                      <a:pt x="1707204" y="3092408"/>
                    </a:cubicBezTo>
                    <a:cubicBezTo>
                      <a:pt x="1705303" y="3093912"/>
                      <a:pt x="1703167" y="3095971"/>
                      <a:pt x="1701544" y="3098266"/>
                    </a:cubicBezTo>
                    <a:cubicBezTo>
                      <a:pt x="1709104" y="3111485"/>
                      <a:pt x="1710766" y="3120905"/>
                      <a:pt x="1706847" y="3127831"/>
                    </a:cubicBezTo>
                    <a:cubicBezTo>
                      <a:pt x="1701584" y="3137133"/>
                      <a:pt x="1687414" y="3138399"/>
                      <a:pt x="1674274" y="3138399"/>
                    </a:cubicBezTo>
                    <a:cubicBezTo>
                      <a:pt x="1668891" y="3138399"/>
                      <a:pt x="1663072" y="3138162"/>
                      <a:pt x="1657413" y="3137924"/>
                    </a:cubicBezTo>
                    <a:cubicBezTo>
                      <a:pt x="1651476" y="3137687"/>
                      <a:pt x="1645460" y="3137449"/>
                      <a:pt x="1639761" y="3137449"/>
                    </a:cubicBezTo>
                    <a:cubicBezTo>
                      <a:pt x="1626660" y="3137449"/>
                      <a:pt x="1611145" y="3138597"/>
                      <a:pt x="1607345" y="3147581"/>
                    </a:cubicBezTo>
                    <a:lnTo>
                      <a:pt x="1606316" y="3149996"/>
                    </a:lnTo>
                    <a:lnTo>
                      <a:pt x="1603704" y="3150155"/>
                    </a:lnTo>
                    <a:cubicBezTo>
                      <a:pt x="1602635" y="3150194"/>
                      <a:pt x="1601566" y="3150234"/>
                      <a:pt x="1600458" y="3150234"/>
                    </a:cubicBezTo>
                    <a:cubicBezTo>
                      <a:pt x="1593453" y="3150234"/>
                      <a:pt x="1585576" y="3149204"/>
                      <a:pt x="1577226" y="3148175"/>
                    </a:cubicBezTo>
                    <a:cubicBezTo>
                      <a:pt x="1569112" y="3147147"/>
                      <a:pt x="1560800" y="3146077"/>
                      <a:pt x="1553794" y="3146077"/>
                    </a:cubicBezTo>
                    <a:cubicBezTo>
                      <a:pt x="1552092" y="3146077"/>
                      <a:pt x="1550548" y="3146117"/>
                      <a:pt x="1549124" y="3146275"/>
                    </a:cubicBezTo>
                    <a:cubicBezTo>
                      <a:pt x="1536459" y="3172636"/>
                      <a:pt x="1526168" y="3178018"/>
                      <a:pt x="1513701" y="3178018"/>
                    </a:cubicBezTo>
                    <a:cubicBezTo>
                      <a:pt x="1512355" y="3178018"/>
                      <a:pt x="1511010" y="3177978"/>
                      <a:pt x="1509664" y="3177899"/>
                    </a:cubicBezTo>
                    <a:cubicBezTo>
                      <a:pt x="1508397" y="3177860"/>
                      <a:pt x="1507130" y="3177780"/>
                      <a:pt x="1505824" y="3177780"/>
                    </a:cubicBezTo>
                    <a:cubicBezTo>
                      <a:pt x="1500204" y="3177780"/>
                      <a:pt x="1494109" y="3178572"/>
                      <a:pt x="1485955" y="3187200"/>
                    </a:cubicBezTo>
                    <a:cubicBezTo>
                      <a:pt x="1489914" y="3189694"/>
                      <a:pt x="1490270" y="3192820"/>
                      <a:pt x="1490033" y="3194760"/>
                    </a:cubicBezTo>
                    <a:cubicBezTo>
                      <a:pt x="1489161" y="3201726"/>
                      <a:pt x="1478792" y="3205605"/>
                      <a:pt x="1471945" y="3205605"/>
                    </a:cubicBezTo>
                    <a:cubicBezTo>
                      <a:pt x="1470955" y="3205605"/>
                      <a:pt x="1470005" y="3205526"/>
                      <a:pt x="1469095" y="3205407"/>
                    </a:cubicBezTo>
                    <a:cubicBezTo>
                      <a:pt x="1457142" y="3216489"/>
                      <a:pt x="1449622" y="3221278"/>
                      <a:pt x="1444080" y="3221278"/>
                    </a:cubicBezTo>
                    <a:cubicBezTo>
                      <a:pt x="1438540" y="3221278"/>
                      <a:pt x="1436046" y="3216924"/>
                      <a:pt x="1434463" y="3214035"/>
                    </a:cubicBezTo>
                    <a:cubicBezTo>
                      <a:pt x="1432840" y="3211067"/>
                      <a:pt x="1432405" y="3210592"/>
                      <a:pt x="1431138" y="3210592"/>
                    </a:cubicBezTo>
                    <a:cubicBezTo>
                      <a:pt x="1429119" y="3210592"/>
                      <a:pt x="1423896" y="3212096"/>
                      <a:pt x="1411349" y="3222229"/>
                    </a:cubicBezTo>
                    <a:lnTo>
                      <a:pt x="1410597" y="3222821"/>
                    </a:lnTo>
                    <a:lnTo>
                      <a:pt x="1409647" y="3222980"/>
                    </a:lnTo>
                    <a:cubicBezTo>
                      <a:pt x="1399792" y="3224880"/>
                      <a:pt x="1392667" y="3225750"/>
                      <a:pt x="1387284" y="3225750"/>
                    </a:cubicBezTo>
                    <a:cubicBezTo>
                      <a:pt x="1373075" y="3225750"/>
                      <a:pt x="1370186" y="3219181"/>
                      <a:pt x="1366901" y="3211542"/>
                    </a:cubicBezTo>
                    <a:cubicBezTo>
                      <a:pt x="1364526" y="3206119"/>
                      <a:pt x="1361875" y="3199984"/>
                      <a:pt x="1354473" y="3192583"/>
                    </a:cubicBezTo>
                    <a:cubicBezTo>
                      <a:pt x="1341056" y="3186963"/>
                      <a:pt x="1336782" y="3183677"/>
                      <a:pt x="1336861" y="3179245"/>
                    </a:cubicBezTo>
                    <a:cubicBezTo>
                      <a:pt x="1336940" y="3174931"/>
                      <a:pt x="1341214" y="3173347"/>
                      <a:pt x="1344341" y="3172160"/>
                    </a:cubicBezTo>
                    <a:cubicBezTo>
                      <a:pt x="1344816" y="3172002"/>
                      <a:pt x="1345449" y="3171764"/>
                      <a:pt x="1346043" y="3171487"/>
                    </a:cubicBezTo>
                    <a:cubicBezTo>
                      <a:pt x="1345845" y="3171329"/>
                      <a:pt x="1345647" y="3171171"/>
                      <a:pt x="1345410" y="3170973"/>
                    </a:cubicBezTo>
                    <a:cubicBezTo>
                      <a:pt x="1341412" y="3172358"/>
                      <a:pt x="1337256" y="3173031"/>
                      <a:pt x="1332744" y="3173031"/>
                    </a:cubicBezTo>
                    <a:cubicBezTo>
                      <a:pt x="1322295" y="3173031"/>
                      <a:pt x="1312163" y="3169311"/>
                      <a:pt x="1302348" y="3165669"/>
                    </a:cubicBezTo>
                    <a:cubicBezTo>
                      <a:pt x="1293284" y="3162345"/>
                      <a:pt x="1284695" y="3159179"/>
                      <a:pt x="1276661" y="3159179"/>
                    </a:cubicBezTo>
                    <a:cubicBezTo>
                      <a:pt x="1269141" y="3159179"/>
                      <a:pt x="1262689" y="3162187"/>
                      <a:pt x="1256950" y="3168321"/>
                    </a:cubicBezTo>
                    <a:lnTo>
                      <a:pt x="1255881" y="3169469"/>
                    </a:lnTo>
                    <a:lnTo>
                      <a:pt x="1254219" y="3169667"/>
                    </a:lnTo>
                    <a:cubicBezTo>
                      <a:pt x="1253150" y="3169707"/>
                      <a:pt x="1252240" y="3169746"/>
                      <a:pt x="1251369" y="3169746"/>
                    </a:cubicBezTo>
                    <a:cubicBezTo>
                      <a:pt x="1232450" y="3169746"/>
                      <a:pt x="1231817" y="3157991"/>
                      <a:pt x="1231540" y="3152331"/>
                    </a:cubicBezTo>
                    <a:cubicBezTo>
                      <a:pt x="1231540" y="3151777"/>
                      <a:pt x="1231461" y="3150629"/>
                      <a:pt x="1231342" y="3149877"/>
                    </a:cubicBezTo>
                    <a:cubicBezTo>
                      <a:pt x="1230709" y="3149957"/>
                      <a:pt x="1229838" y="3150155"/>
                      <a:pt x="1228532" y="3150629"/>
                    </a:cubicBezTo>
                    <a:cubicBezTo>
                      <a:pt x="1229126" y="3157872"/>
                      <a:pt x="1231144" y="3164997"/>
                      <a:pt x="1233044" y="3171923"/>
                    </a:cubicBezTo>
                    <a:cubicBezTo>
                      <a:pt x="1238070" y="3190011"/>
                      <a:pt x="1243295" y="3208692"/>
                      <a:pt x="1224258" y="3228324"/>
                    </a:cubicBezTo>
                    <a:cubicBezTo>
                      <a:pt x="1215441" y="3238356"/>
                      <a:pt x="1196963" y="3258275"/>
                      <a:pt x="1181145" y="3267607"/>
                    </a:cubicBezTo>
                    <a:lnTo>
                      <a:pt x="1166719" y="3272635"/>
                    </a:lnTo>
                    <a:lnTo>
                      <a:pt x="1159917" y="3270569"/>
                    </a:lnTo>
                    <a:cubicBezTo>
                      <a:pt x="1157517" y="3268842"/>
                      <a:pt x="1155370" y="3265785"/>
                      <a:pt x="1154440" y="3260461"/>
                    </a:cubicBezTo>
                    <a:lnTo>
                      <a:pt x="1154203" y="3259076"/>
                    </a:lnTo>
                    <a:lnTo>
                      <a:pt x="1154875" y="3257731"/>
                    </a:lnTo>
                    <a:cubicBezTo>
                      <a:pt x="1167501" y="3236120"/>
                      <a:pt x="1166551" y="3231925"/>
                      <a:pt x="1166195" y="3231252"/>
                    </a:cubicBezTo>
                    <a:cubicBezTo>
                      <a:pt x="1166195" y="3231252"/>
                      <a:pt x="1165522" y="3230936"/>
                      <a:pt x="1163622" y="3230936"/>
                    </a:cubicBezTo>
                    <a:cubicBezTo>
                      <a:pt x="1160931" y="3230936"/>
                      <a:pt x="1157250" y="3231569"/>
                      <a:pt x="1153054" y="3232281"/>
                    </a:cubicBezTo>
                    <a:cubicBezTo>
                      <a:pt x="1147395" y="3233231"/>
                      <a:pt x="1140983" y="3234340"/>
                      <a:pt x="1134492" y="3234340"/>
                    </a:cubicBezTo>
                    <a:cubicBezTo>
                      <a:pt x="1133977" y="3234340"/>
                      <a:pt x="1133463" y="3234340"/>
                      <a:pt x="1132949" y="3234340"/>
                    </a:cubicBezTo>
                    <a:lnTo>
                      <a:pt x="1130020" y="3234261"/>
                    </a:lnTo>
                    <a:lnTo>
                      <a:pt x="1129069" y="3231490"/>
                    </a:lnTo>
                    <a:cubicBezTo>
                      <a:pt x="1124755" y="3219023"/>
                      <a:pt x="1126616" y="3213086"/>
                      <a:pt x="1127961" y="3208772"/>
                    </a:cubicBezTo>
                    <a:cubicBezTo>
                      <a:pt x="1129307" y="3204536"/>
                      <a:pt x="1130256" y="3201409"/>
                      <a:pt x="1118621" y="3187161"/>
                    </a:cubicBezTo>
                    <a:cubicBezTo>
                      <a:pt x="1116207" y="3188506"/>
                      <a:pt x="1114227" y="3189061"/>
                      <a:pt x="1112327" y="3189061"/>
                    </a:cubicBezTo>
                    <a:cubicBezTo>
                      <a:pt x="1105520" y="3189061"/>
                      <a:pt x="1103541" y="3181818"/>
                      <a:pt x="1101799" y="3175406"/>
                    </a:cubicBezTo>
                    <a:cubicBezTo>
                      <a:pt x="1099979" y="3168519"/>
                      <a:pt x="1095150" y="3167252"/>
                      <a:pt x="1086917" y="3167252"/>
                    </a:cubicBezTo>
                    <a:cubicBezTo>
                      <a:pt x="1085611" y="3167252"/>
                      <a:pt x="1084266" y="3167252"/>
                      <a:pt x="1082920" y="3167292"/>
                    </a:cubicBezTo>
                    <a:cubicBezTo>
                      <a:pt x="1081535" y="3167292"/>
                      <a:pt x="1080150" y="3167371"/>
                      <a:pt x="1078844" y="3167371"/>
                    </a:cubicBezTo>
                    <a:cubicBezTo>
                      <a:pt x="1072788" y="3167371"/>
                      <a:pt x="1066614" y="3166738"/>
                      <a:pt x="1062339" y="3162266"/>
                    </a:cubicBezTo>
                    <a:cubicBezTo>
                      <a:pt x="1059252" y="3159020"/>
                      <a:pt x="1057748" y="3154389"/>
                      <a:pt x="1057788" y="3148096"/>
                    </a:cubicBezTo>
                    <a:cubicBezTo>
                      <a:pt x="1056402" y="3146632"/>
                      <a:pt x="1055096" y="3145840"/>
                      <a:pt x="1053987" y="3145840"/>
                    </a:cubicBezTo>
                    <a:cubicBezTo>
                      <a:pt x="1049357" y="3145840"/>
                      <a:pt x="1043222" y="3156922"/>
                      <a:pt x="1040253" y="3162266"/>
                    </a:cubicBezTo>
                    <a:cubicBezTo>
                      <a:pt x="1039343" y="3163888"/>
                      <a:pt x="1038552" y="3165353"/>
                      <a:pt x="1037800" y="3166540"/>
                    </a:cubicBezTo>
                    <a:lnTo>
                      <a:pt x="1037126" y="3167688"/>
                    </a:lnTo>
                    <a:lnTo>
                      <a:pt x="1035821" y="3168282"/>
                    </a:lnTo>
                    <a:cubicBezTo>
                      <a:pt x="1027272" y="3171487"/>
                      <a:pt x="1020029" y="3173070"/>
                      <a:pt x="1014052" y="3173070"/>
                    </a:cubicBezTo>
                    <a:cubicBezTo>
                      <a:pt x="1004513" y="3173070"/>
                      <a:pt x="1000199" y="3169073"/>
                      <a:pt x="998260" y="3165709"/>
                    </a:cubicBezTo>
                    <a:lnTo>
                      <a:pt x="998342" y="3164656"/>
                    </a:lnTo>
                    <a:lnTo>
                      <a:pt x="997786" y="3165314"/>
                    </a:lnTo>
                    <a:lnTo>
                      <a:pt x="995253" y="3170894"/>
                    </a:lnTo>
                    <a:lnTo>
                      <a:pt x="990939" y="3166501"/>
                    </a:lnTo>
                    <a:lnTo>
                      <a:pt x="991057" y="3166818"/>
                    </a:lnTo>
                    <a:cubicBezTo>
                      <a:pt x="947955" y="3123003"/>
                      <a:pt x="904220" y="3120193"/>
                      <a:pt x="865670" y="3117738"/>
                    </a:cubicBezTo>
                    <a:cubicBezTo>
                      <a:pt x="842160" y="3116234"/>
                      <a:pt x="821895" y="3114928"/>
                      <a:pt x="804995" y="3104796"/>
                    </a:cubicBezTo>
                    <a:lnTo>
                      <a:pt x="804679" y="3104598"/>
                    </a:lnTo>
                    <a:lnTo>
                      <a:pt x="804402" y="3104361"/>
                    </a:lnTo>
                    <a:cubicBezTo>
                      <a:pt x="793676" y="3094744"/>
                      <a:pt x="789915" y="3093200"/>
                      <a:pt x="788768" y="3093042"/>
                    </a:cubicBezTo>
                    <a:cubicBezTo>
                      <a:pt x="788451" y="3093477"/>
                      <a:pt x="788055" y="3094387"/>
                      <a:pt x="787699" y="3095060"/>
                    </a:cubicBezTo>
                    <a:cubicBezTo>
                      <a:pt x="786116" y="3098345"/>
                      <a:pt x="783227" y="3104400"/>
                      <a:pt x="774519" y="3104400"/>
                    </a:cubicBezTo>
                    <a:cubicBezTo>
                      <a:pt x="772857" y="3104400"/>
                      <a:pt x="770997" y="3104163"/>
                      <a:pt x="769017" y="3103728"/>
                    </a:cubicBezTo>
                    <a:lnTo>
                      <a:pt x="767434" y="3103372"/>
                    </a:lnTo>
                    <a:lnTo>
                      <a:pt x="766445" y="3101907"/>
                    </a:lnTo>
                    <a:cubicBezTo>
                      <a:pt x="761537" y="3093872"/>
                      <a:pt x="762843" y="3088252"/>
                      <a:pt x="764031" y="3083265"/>
                    </a:cubicBezTo>
                    <a:cubicBezTo>
                      <a:pt x="764387" y="3081682"/>
                      <a:pt x="764743" y="3080138"/>
                      <a:pt x="764901" y="3078555"/>
                    </a:cubicBezTo>
                    <a:cubicBezTo>
                      <a:pt x="757223" y="3077289"/>
                      <a:pt x="753621" y="3071431"/>
                      <a:pt x="751524" y="3067790"/>
                    </a:cubicBezTo>
                    <a:cubicBezTo>
                      <a:pt x="750574" y="3069373"/>
                      <a:pt x="749188" y="3071985"/>
                      <a:pt x="747130" y="3076379"/>
                    </a:cubicBezTo>
                    <a:lnTo>
                      <a:pt x="741866" y="3087619"/>
                    </a:lnTo>
                    <a:lnTo>
                      <a:pt x="739175" y="3075508"/>
                    </a:lnTo>
                    <a:cubicBezTo>
                      <a:pt x="736800" y="3064782"/>
                      <a:pt x="731853" y="3060784"/>
                      <a:pt x="729320" y="3060784"/>
                    </a:cubicBezTo>
                    <a:cubicBezTo>
                      <a:pt x="728964" y="3060784"/>
                      <a:pt x="728765" y="3060863"/>
                      <a:pt x="728726" y="3060943"/>
                    </a:cubicBezTo>
                    <a:cubicBezTo>
                      <a:pt x="728567" y="3061219"/>
                      <a:pt x="728528" y="3062248"/>
                      <a:pt x="729399" y="3063871"/>
                    </a:cubicBezTo>
                    <a:lnTo>
                      <a:pt x="732328" y="3069373"/>
                    </a:lnTo>
                    <a:lnTo>
                      <a:pt x="726153" y="3070085"/>
                    </a:lnTo>
                    <a:cubicBezTo>
                      <a:pt x="711825" y="3071708"/>
                      <a:pt x="690216" y="3087975"/>
                      <a:pt x="688553" y="3101828"/>
                    </a:cubicBezTo>
                    <a:cubicBezTo>
                      <a:pt x="687761" y="3108280"/>
                      <a:pt x="691996" y="3113385"/>
                      <a:pt x="701100" y="3116987"/>
                    </a:cubicBezTo>
                    <a:cubicBezTo>
                      <a:pt x="704424" y="3116274"/>
                      <a:pt x="707907" y="3114810"/>
                      <a:pt x="711588" y="3113266"/>
                    </a:cubicBezTo>
                    <a:cubicBezTo>
                      <a:pt x="717723" y="3110733"/>
                      <a:pt x="724016" y="3108121"/>
                      <a:pt x="730824" y="3108121"/>
                    </a:cubicBezTo>
                    <a:cubicBezTo>
                      <a:pt x="735019" y="3108121"/>
                      <a:pt x="738897" y="3109110"/>
                      <a:pt x="742618" y="3111129"/>
                    </a:cubicBezTo>
                    <a:lnTo>
                      <a:pt x="745072" y="3112435"/>
                    </a:lnTo>
                    <a:lnTo>
                      <a:pt x="744795" y="3115245"/>
                    </a:lnTo>
                    <a:cubicBezTo>
                      <a:pt x="744083" y="3122647"/>
                      <a:pt x="743568" y="3128029"/>
                      <a:pt x="738660" y="3128029"/>
                    </a:cubicBezTo>
                    <a:cubicBezTo>
                      <a:pt x="738423" y="3128029"/>
                      <a:pt x="738186" y="3128029"/>
                      <a:pt x="737948" y="3127990"/>
                    </a:cubicBezTo>
                    <a:cubicBezTo>
                      <a:pt x="738779" y="3133373"/>
                      <a:pt x="738106" y="3137489"/>
                      <a:pt x="736008" y="3140259"/>
                    </a:cubicBezTo>
                    <a:cubicBezTo>
                      <a:pt x="734465" y="3142318"/>
                      <a:pt x="732170" y="3143425"/>
                      <a:pt x="729636" y="3143425"/>
                    </a:cubicBezTo>
                    <a:cubicBezTo>
                      <a:pt x="724887" y="3143425"/>
                      <a:pt x="719860" y="3139666"/>
                      <a:pt x="715625" y="3133056"/>
                    </a:cubicBezTo>
                    <a:cubicBezTo>
                      <a:pt x="707828" y="3134203"/>
                      <a:pt x="706086" y="3136856"/>
                      <a:pt x="703950" y="3140101"/>
                    </a:cubicBezTo>
                    <a:cubicBezTo>
                      <a:pt x="700387" y="3145563"/>
                      <a:pt x="696588" y="3149759"/>
                      <a:pt x="683566" y="3149759"/>
                    </a:cubicBezTo>
                    <a:cubicBezTo>
                      <a:pt x="680320" y="3149759"/>
                      <a:pt x="676640" y="3149481"/>
                      <a:pt x="672286" y="3148967"/>
                    </a:cubicBezTo>
                    <a:cubicBezTo>
                      <a:pt x="660135" y="3147582"/>
                      <a:pt x="656969" y="3142436"/>
                      <a:pt x="654396" y="3138320"/>
                    </a:cubicBezTo>
                    <a:cubicBezTo>
                      <a:pt x="652298" y="3134956"/>
                      <a:pt x="650913" y="3132739"/>
                      <a:pt x="641929" y="3132739"/>
                    </a:cubicBezTo>
                    <a:cubicBezTo>
                      <a:pt x="641572" y="3132739"/>
                      <a:pt x="641216" y="3132739"/>
                      <a:pt x="640860" y="3132739"/>
                    </a:cubicBezTo>
                    <a:cubicBezTo>
                      <a:pt x="631559" y="3134956"/>
                      <a:pt x="622020" y="3139943"/>
                      <a:pt x="612798" y="3144732"/>
                    </a:cubicBezTo>
                    <a:cubicBezTo>
                      <a:pt x="599381" y="3151738"/>
                      <a:pt x="585528" y="3158980"/>
                      <a:pt x="570527" y="3158980"/>
                    </a:cubicBezTo>
                    <a:cubicBezTo>
                      <a:pt x="564116" y="3158980"/>
                      <a:pt x="558060" y="3157714"/>
                      <a:pt x="552044" y="3155062"/>
                    </a:cubicBezTo>
                    <a:lnTo>
                      <a:pt x="550659" y="3154469"/>
                    </a:lnTo>
                    <a:lnTo>
                      <a:pt x="549907" y="3153044"/>
                    </a:lnTo>
                    <a:cubicBezTo>
                      <a:pt x="546859" y="3145959"/>
                      <a:pt x="543613" y="3145048"/>
                      <a:pt x="540843" y="3145048"/>
                    </a:cubicBezTo>
                    <a:cubicBezTo>
                      <a:pt x="535698" y="3145048"/>
                      <a:pt x="528811" y="3148848"/>
                      <a:pt x="521489" y="3152885"/>
                    </a:cubicBezTo>
                    <a:cubicBezTo>
                      <a:pt x="511832" y="3158228"/>
                      <a:pt x="501857" y="3163730"/>
                      <a:pt x="491290" y="3163730"/>
                    </a:cubicBezTo>
                    <a:cubicBezTo>
                      <a:pt x="483334" y="3163730"/>
                      <a:pt x="476487" y="3160603"/>
                      <a:pt x="470392" y="3154152"/>
                    </a:cubicBezTo>
                    <a:lnTo>
                      <a:pt x="465761" y="3149244"/>
                    </a:lnTo>
                    <a:lnTo>
                      <a:pt x="465207" y="3149600"/>
                    </a:lnTo>
                    <a:lnTo>
                      <a:pt x="463228" y="3145088"/>
                    </a:lnTo>
                    <a:cubicBezTo>
                      <a:pt x="442766" y="3098305"/>
                      <a:pt x="441816" y="3066207"/>
                      <a:pt x="459547" y="3017841"/>
                    </a:cubicBezTo>
                    <a:lnTo>
                      <a:pt x="459626" y="3017564"/>
                    </a:lnTo>
                    <a:lnTo>
                      <a:pt x="459745" y="3017326"/>
                    </a:lnTo>
                    <a:cubicBezTo>
                      <a:pt x="473281" y="2992114"/>
                      <a:pt x="469482" y="2979528"/>
                      <a:pt x="465049" y="2964963"/>
                    </a:cubicBezTo>
                    <a:cubicBezTo>
                      <a:pt x="460853" y="2951189"/>
                      <a:pt x="456104" y="2935556"/>
                      <a:pt x="468809" y="2909077"/>
                    </a:cubicBezTo>
                    <a:lnTo>
                      <a:pt x="468967" y="2908720"/>
                    </a:lnTo>
                    <a:lnTo>
                      <a:pt x="469205" y="2908404"/>
                    </a:lnTo>
                    <a:cubicBezTo>
                      <a:pt x="496000" y="2872941"/>
                      <a:pt x="503203" y="2834153"/>
                      <a:pt x="510130" y="2796672"/>
                    </a:cubicBezTo>
                    <a:cubicBezTo>
                      <a:pt x="515394" y="2768254"/>
                      <a:pt x="520816" y="2738886"/>
                      <a:pt x="534589" y="2710666"/>
                    </a:cubicBezTo>
                    <a:lnTo>
                      <a:pt x="534906" y="2709993"/>
                    </a:lnTo>
                    <a:lnTo>
                      <a:pt x="535461" y="2709478"/>
                    </a:lnTo>
                    <a:cubicBezTo>
                      <a:pt x="564334" y="2683623"/>
                      <a:pt x="590065" y="2654555"/>
                      <a:pt x="612076" y="2623648"/>
                    </a:cubicBezTo>
                    <a:lnTo>
                      <a:pt x="633591" y="2585264"/>
                    </a:lnTo>
                    <a:lnTo>
                      <a:pt x="624000" y="2589513"/>
                    </a:lnTo>
                    <a:lnTo>
                      <a:pt x="623960" y="2589513"/>
                    </a:lnTo>
                    <a:cubicBezTo>
                      <a:pt x="608327" y="2589513"/>
                      <a:pt x="591109" y="2582627"/>
                      <a:pt x="572863" y="2575344"/>
                    </a:cubicBezTo>
                    <a:cubicBezTo>
                      <a:pt x="552678" y="2567270"/>
                      <a:pt x="529801" y="2558127"/>
                      <a:pt x="507003" y="2558127"/>
                    </a:cubicBezTo>
                    <a:cubicBezTo>
                      <a:pt x="498059" y="2558127"/>
                      <a:pt x="489747" y="2559473"/>
                      <a:pt x="481594" y="2562243"/>
                    </a:cubicBezTo>
                    <a:lnTo>
                      <a:pt x="478506" y="2563312"/>
                    </a:lnTo>
                    <a:lnTo>
                      <a:pt x="476725" y="2560581"/>
                    </a:lnTo>
                    <a:cubicBezTo>
                      <a:pt x="471936" y="2553298"/>
                      <a:pt x="465050" y="2550053"/>
                      <a:pt x="457727" y="2546570"/>
                    </a:cubicBezTo>
                    <a:cubicBezTo>
                      <a:pt x="447477" y="2541702"/>
                      <a:pt x="436909" y="2536675"/>
                      <a:pt x="432753" y="2520962"/>
                    </a:cubicBezTo>
                    <a:lnTo>
                      <a:pt x="432159" y="2518667"/>
                    </a:lnTo>
                    <a:lnTo>
                      <a:pt x="433782" y="2516965"/>
                    </a:lnTo>
                    <a:cubicBezTo>
                      <a:pt x="434217" y="2516530"/>
                      <a:pt x="434415" y="2516213"/>
                      <a:pt x="434534" y="2516015"/>
                    </a:cubicBezTo>
                    <a:cubicBezTo>
                      <a:pt x="433109" y="2514550"/>
                      <a:pt x="426104" y="2512571"/>
                      <a:pt x="423016" y="2511741"/>
                    </a:cubicBezTo>
                    <a:cubicBezTo>
                      <a:pt x="418900" y="2510593"/>
                      <a:pt x="415536" y="2509682"/>
                      <a:pt x="413319" y="2508218"/>
                    </a:cubicBezTo>
                    <a:lnTo>
                      <a:pt x="411869" y="2507826"/>
                    </a:lnTo>
                    <a:lnTo>
                      <a:pt x="408411" y="2511147"/>
                    </a:lnTo>
                    <a:cubicBezTo>
                      <a:pt x="407976" y="2511344"/>
                      <a:pt x="407302" y="2511661"/>
                      <a:pt x="406907" y="2511938"/>
                    </a:cubicBezTo>
                    <a:cubicBezTo>
                      <a:pt x="404611" y="2521754"/>
                      <a:pt x="400495" y="2523376"/>
                      <a:pt x="395785" y="2524326"/>
                    </a:cubicBezTo>
                    <a:cubicBezTo>
                      <a:pt x="393015" y="2524880"/>
                      <a:pt x="390679" y="2525355"/>
                      <a:pt x="387474" y="2532479"/>
                    </a:cubicBezTo>
                    <a:lnTo>
                      <a:pt x="385812" y="2536121"/>
                    </a:lnTo>
                    <a:lnTo>
                      <a:pt x="382091" y="2534696"/>
                    </a:lnTo>
                    <a:lnTo>
                      <a:pt x="382170" y="2534696"/>
                    </a:lnTo>
                    <a:cubicBezTo>
                      <a:pt x="374650" y="2531767"/>
                      <a:pt x="368594" y="2531450"/>
                      <a:pt x="362143" y="2531094"/>
                    </a:cubicBezTo>
                    <a:cubicBezTo>
                      <a:pt x="353594" y="2530620"/>
                      <a:pt x="344807" y="2530144"/>
                      <a:pt x="334200" y="2522941"/>
                    </a:cubicBezTo>
                    <a:cubicBezTo>
                      <a:pt x="334200" y="2523772"/>
                      <a:pt x="334160" y="2524683"/>
                      <a:pt x="333883" y="2525632"/>
                    </a:cubicBezTo>
                    <a:lnTo>
                      <a:pt x="333527" y="2526899"/>
                    </a:lnTo>
                    <a:lnTo>
                      <a:pt x="332419" y="2527809"/>
                    </a:lnTo>
                    <a:cubicBezTo>
                      <a:pt x="327669" y="2531292"/>
                      <a:pt x="323989" y="2532875"/>
                      <a:pt x="320624" y="2532875"/>
                    </a:cubicBezTo>
                    <a:cubicBezTo>
                      <a:pt x="310927" y="2532875"/>
                      <a:pt x="310056" y="2521714"/>
                      <a:pt x="309344" y="2512730"/>
                    </a:cubicBezTo>
                    <a:cubicBezTo>
                      <a:pt x="309107" y="2509722"/>
                      <a:pt x="308750" y="2504933"/>
                      <a:pt x="307959" y="2503151"/>
                    </a:cubicBezTo>
                    <a:lnTo>
                      <a:pt x="306613" y="2503587"/>
                    </a:lnTo>
                    <a:lnTo>
                      <a:pt x="304990" y="2502835"/>
                    </a:lnTo>
                    <a:cubicBezTo>
                      <a:pt x="291375" y="2495314"/>
                      <a:pt x="281797" y="2491555"/>
                      <a:pt x="276414" y="2491555"/>
                    </a:cubicBezTo>
                    <a:cubicBezTo>
                      <a:pt x="272575" y="2491555"/>
                      <a:pt x="271823" y="2493138"/>
                      <a:pt x="270319" y="2499906"/>
                    </a:cubicBezTo>
                    <a:cubicBezTo>
                      <a:pt x="268815" y="2506753"/>
                      <a:pt x="266480" y="2517123"/>
                      <a:pt x="252271" y="2517123"/>
                    </a:cubicBezTo>
                    <a:cubicBezTo>
                      <a:pt x="246967" y="2517123"/>
                      <a:pt x="240397" y="2515659"/>
                      <a:pt x="232085" y="2512690"/>
                    </a:cubicBezTo>
                    <a:lnTo>
                      <a:pt x="229869" y="2511898"/>
                    </a:lnTo>
                    <a:lnTo>
                      <a:pt x="229394" y="2509603"/>
                    </a:lnTo>
                    <a:cubicBezTo>
                      <a:pt x="224011" y="2483758"/>
                      <a:pt x="210831" y="2466264"/>
                      <a:pt x="188350" y="2442951"/>
                    </a:cubicBezTo>
                    <a:lnTo>
                      <a:pt x="187796" y="2442397"/>
                    </a:lnTo>
                    <a:lnTo>
                      <a:pt x="187519" y="2441685"/>
                    </a:lnTo>
                    <a:cubicBezTo>
                      <a:pt x="183719" y="2431711"/>
                      <a:pt x="188984" y="2428426"/>
                      <a:pt x="191873" y="2427080"/>
                    </a:cubicBezTo>
                    <a:cubicBezTo>
                      <a:pt x="190646" y="2425299"/>
                      <a:pt x="187599" y="2421737"/>
                      <a:pt x="180237" y="2414692"/>
                    </a:cubicBezTo>
                    <a:lnTo>
                      <a:pt x="179287" y="2413782"/>
                    </a:lnTo>
                    <a:lnTo>
                      <a:pt x="179009" y="2412357"/>
                    </a:lnTo>
                    <a:cubicBezTo>
                      <a:pt x="177110" y="2398742"/>
                      <a:pt x="160487" y="2388648"/>
                      <a:pt x="146832" y="2388648"/>
                    </a:cubicBezTo>
                    <a:cubicBezTo>
                      <a:pt x="143032" y="2388648"/>
                      <a:pt x="139628" y="2389361"/>
                      <a:pt x="136699" y="2390786"/>
                    </a:cubicBezTo>
                    <a:lnTo>
                      <a:pt x="132385" y="2392884"/>
                    </a:lnTo>
                    <a:lnTo>
                      <a:pt x="130841" y="2388332"/>
                    </a:lnTo>
                    <a:cubicBezTo>
                      <a:pt x="127912" y="2379704"/>
                      <a:pt x="128308" y="2372619"/>
                      <a:pt x="132029" y="2366722"/>
                    </a:cubicBezTo>
                    <a:lnTo>
                      <a:pt x="143138" y="2360201"/>
                    </a:lnTo>
                    <a:lnTo>
                      <a:pt x="131079" y="2355838"/>
                    </a:lnTo>
                    <a:cubicBezTo>
                      <a:pt x="127794" y="2350019"/>
                      <a:pt x="132148" y="2342816"/>
                      <a:pt x="137175" y="2334465"/>
                    </a:cubicBezTo>
                    <a:cubicBezTo>
                      <a:pt x="142320" y="2325955"/>
                      <a:pt x="148692" y="2315388"/>
                      <a:pt x="146595" y="2306522"/>
                    </a:cubicBezTo>
                    <a:lnTo>
                      <a:pt x="146516" y="2306245"/>
                    </a:lnTo>
                    <a:lnTo>
                      <a:pt x="146516" y="2305968"/>
                    </a:lnTo>
                    <a:cubicBezTo>
                      <a:pt x="145842" y="2298250"/>
                      <a:pt x="153600" y="2293619"/>
                      <a:pt x="160408" y="2289543"/>
                    </a:cubicBezTo>
                    <a:cubicBezTo>
                      <a:pt x="163890" y="2287484"/>
                      <a:pt x="169669" y="2284001"/>
                      <a:pt x="168878" y="2282536"/>
                    </a:cubicBezTo>
                    <a:lnTo>
                      <a:pt x="167017" y="2279015"/>
                    </a:lnTo>
                    <a:lnTo>
                      <a:pt x="169393" y="2277590"/>
                    </a:lnTo>
                    <a:cubicBezTo>
                      <a:pt x="167453" y="2271613"/>
                      <a:pt x="169155" y="2265241"/>
                      <a:pt x="170659" y="2259541"/>
                    </a:cubicBezTo>
                    <a:cubicBezTo>
                      <a:pt x="171767" y="2255346"/>
                      <a:pt x="173033" y="2250557"/>
                      <a:pt x="171767" y="2248657"/>
                    </a:cubicBezTo>
                    <a:cubicBezTo>
                      <a:pt x="171015" y="2247549"/>
                      <a:pt x="168878" y="2246757"/>
                      <a:pt x="165751" y="2246440"/>
                    </a:cubicBezTo>
                    <a:cubicBezTo>
                      <a:pt x="137531" y="2243195"/>
                      <a:pt x="108005" y="2223880"/>
                      <a:pt x="88611" y="2196017"/>
                    </a:cubicBezTo>
                    <a:cubicBezTo>
                      <a:pt x="69811" y="2168984"/>
                      <a:pt x="62963" y="2137677"/>
                      <a:pt x="69732" y="2110129"/>
                    </a:cubicBezTo>
                    <a:lnTo>
                      <a:pt x="69850" y="2109733"/>
                    </a:lnTo>
                    <a:lnTo>
                      <a:pt x="70048" y="2109378"/>
                    </a:lnTo>
                    <a:cubicBezTo>
                      <a:pt x="72502" y="2104311"/>
                      <a:pt x="71751" y="2103005"/>
                      <a:pt x="71038" y="2101898"/>
                    </a:cubicBezTo>
                    <a:cubicBezTo>
                      <a:pt x="67278" y="2095762"/>
                      <a:pt x="70840" y="2091844"/>
                      <a:pt x="81526" y="2083968"/>
                    </a:cubicBezTo>
                    <a:cubicBezTo>
                      <a:pt x="75035" y="2064455"/>
                      <a:pt x="89323" y="2057924"/>
                      <a:pt x="100880" y="2052621"/>
                    </a:cubicBezTo>
                    <a:cubicBezTo>
                      <a:pt x="104086" y="2051156"/>
                      <a:pt x="107411" y="2049652"/>
                      <a:pt x="110300" y="2047872"/>
                    </a:cubicBezTo>
                    <a:cubicBezTo>
                      <a:pt x="109113" y="2042766"/>
                      <a:pt x="109588" y="2038808"/>
                      <a:pt x="111606" y="2035800"/>
                    </a:cubicBezTo>
                    <a:cubicBezTo>
                      <a:pt x="115129" y="2030654"/>
                      <a:pt x="121897" y="2030258"/>
                      <a:pt x="127913" y="2029942"/>
                    </a:cubicBezTo>
                    <a:cubicBezTo>
                      <a:pt x="136185" y="2029467"/>
                      <a:pt x="137967" y="2028794"/>
                      <a:pt x="138164" y="2026103"/>
                    </a:cubicBezTo>
                    <a:lnTo>
                      <a:pt x="138441" y="2022224"/>
                    </a:lnTo>
                    <a:lnTo>
                      <a:pt x="140877" y="2022224"/>
                    </a:lnTo>
                    <a:lnTo>
                      <a:pt x="131786" y="2011058"/>
                    </a:lnTo>
                    <a:cubicBezTo>
                      <a:pt x="129416" y="2003424"/>
                      <a:pt x="129139" y="1995033"/>
                      <a:pt x="128901" y="1987553"/>
                    </a:cubicBezTo>
                    <a:cubicBezTo>
                      <a:pt x="128269" y="1968594"/>
                      <a:pt x="127120" y="1958739"/>
                      <a:pt x="109785" y="1958739"/>
                    </a:cubicBezTo>
                    <a:cubicBezTo>
                      <a:pt x="106064" y="1958739"/>
                      <a:pt x="101631" y="1959214"/>
                      <a:pt x="96645" y="1960203"/>
                    </a:cubicBezTo>
                    <a:lnTo>
                      <a:pt x="93597" y="1960798"/>
                    </a:lnTo>
                    <a:lnTo>
                      <a:pt x="92093" y="1958066"/>
                    </a:lnTo>
                    <a:cubicBezTo>
                      <a:pt x="78478" y="1933012"/>
                      <a:pt x="80298" y="1929846"/>
                      <a:pt x="98742" y="1912788"/>
                    </a:cubicBezTo>
                    <a:cubicBezTo>
                      <a:pt x="100483" y="1911165"/>
                      <a:pt x="102344" y="1909463"/>
                      <a:pt x="104323" y="1907563"/>
                    </a:cubicBezTo>
                    <a:cubicBezTo>
                      <a:pt x="102621" y="1907405"/>
                      <a:pt x="100325" y="1907405"/>
                      <a:pt x="99376" y="1907405"/>
                    </a:cubicBezTo>
                    <a:lnTo>
                      <a:pt x="97159" y="1907405"/>
                    </a:lnTo>
                    <a:cubicBezTo>
                      <a:pt x="91855" y="1907405"/>
                      <a:pt x="84613" y="1907405"/>
                      <a:pt x="81684" y="1902734"/>
                    </a:cubicBezTo>
                    <a:lnTo>
                      <a:pt x="81129" y="1901983"/>
                    </a:lnTo>
                    <a:cubicBezTo>
                      <a:pt x="79467" y="1899805"/>
                      <a:pt x="77369" y="1897114"/>
                      <a:pt x="78280" y="1893710"/>
                    </a:cubicBezTo>
                    <a:cubicBezTo>
                      <a:pt x="78597" y="1892562"/>
                      <a:pt x="79150" y="1891613"/>
                      <a:pt x="79863" y="1890860"/>
                    </a:cubicBezTo>
                    <a:cubicBezTo>
                      <a:pt x="76697" y="1886031"/>
                      <a:pt x="65733" y="1869250"/>
                      <a:pt x="65733" y="1869250"/>
                    </a:cubicBezTo>
                    <a:lnTo>
                      <a:pt x="65733" y="1869132"/>
                    </a:lnTo>
                    <a:cubicBezTo>
                      <a:pt x="64704" y="1867430"/>
                      <a:pt x="63517" y="1866400"/>
                      <a:pt x="60469" y="1866400"/>
                    </a:cubicBezTo>
                    <a:cubicBezTo>
                      <a:pt x="58728" y="1866400"/>
                      <a:pt x="56748" y="1866757"/>
                      <a:pt x="54849" y="1867073"/>
                    </a:cubicBezTo>
                    <a:cubicBezTo>
                      <a:pt x="52830" y="1867430"/>
                      <a:pt x="50930" y="1867746"/>
                      <a:pt x="49109" y="1867746"/>
                    </a:cubicBezTo>
                    <a:cubicBezTo>
                      <a:pt x="46062" y="1867746"/>
                      <a:pt x="43687" y="1866757"/>
                      <a:pt x="42144" y="1864738"/>
                    </a:cubicBezTo>
                    <a:cubicBezTo>
                      <a:pt x="40323" y="1862403"/>
                      <a:pt x="39809" y="1859118"/>
                      <a:pt x="40600" y="1854210"/>
                    </a:cubicBezTo>
                    <a:cubicBezTo>
                      <a:pt x="38938" y="1853458"/>
                      <a:pt x="37196" y="1852350"/>
                      <a:pt x="36484" y="1850331"/>
                    </a:cubicBezTo>
                    <a:cubicBezTo>
                      <a:pt x="35969" y="1848946"/>
                      <a:pt x="36088" y="1847402"/>
                      <a:pt x="36801" y="1846057"/>
                    </a:cubicBezTo>
                    <a:cubicBezTo>
                      <a:pt x="38107" y="1843722"/>
                      <a:pt x="37632" y="1842811"/>
                      <a:pt x="34822" y="1839170"/>
                    </a:cubicBezTo>
                    <a:cubicBezTo>
                      <a:pt x="32526" y="1836241"/>
                      <a:pt x="29716" y="1832560"/>
                      <a:pt x="29953" y="1827336"/>
                    </a:cubicBezTo>
                    <a:lnTo>
                      <a:pt x="30191" y="1822032"/>
                    </a:lnTo>
                    <a:lnTo>
                      <a:pt x="35297" y="1823457"/>
                    </a:lnTo>
                    <a:cubicBezTo>
                      <a:pt x="36365" y="1823774"/>
                      <a:pt x="37038" y="1823813"/>
                      <a:pt x="37434" y="1823813"/>
                    </a:cubicBezTo>
                    <a:cubicBezTo>
                      <a:pt x="37790" y="1823813"/>
                      <a:pt x="37909" y="1823774"/>
                      <a:pt x="37909" y="1823774"/>
                    </a:cubicBezTo>
                    <a:cubicBezTo>
                      <a:pt x="38463" y="1823140"/>
                      <a:pt x="38581" y="1819697"/>
                      <a:pt x="38621" y="1817639"/>
                    </a:cubicBezTo>
                    <a:cubicBezTo>
                      <a:pt x="38779" y="1813404"/>
                      <a:pt x="38938" y="1808615"/>
                      <a:pt x="41827" y="1805330"/>
                    </a:cubicBezTo>
                    <a:lnTo>
                      <a:pt x="42659" y="1804380"/>
                    </a:lnTo>
                    <a:lnTo>
                      <a:pt x="43965" y="1803984"/>
                    </a:lnTo>
                    <a:cubicBezTo>
                      <a:pt x="48714" y="1802916"/>
                      <a:pt x="53582" y="1801570"/>
                      <a:pt x="54691" y="1799670"/>
                    </a:cubicBezTo>
                    <a:cubicBezTo>
                      <a:pt x="56036" y="1797374"/>
                      <a:pt x="53978" y="1790567"/>
                      <a:pt x="53108" y="1787638"/>
                    </a:cubicBezTo>
                    <a:lnTo>
                      <a:pt x="52632" y="1786134"/>
                    </a:lnTo>
                    <a:lnTo>
                      <a:pt x="53345" y="1784590"/>
                    </a:lnTo>
                    <a:cubicBezTo>
                      <a:pt x="54136" y="1783126"/>
                      <a:pt x="54334" y="1782334"/>
                      <a:pt x="54374" y="1782057"/>
                    </a:cubicBezTo>
                    <a:cubicBezTo>
                      <a:pt x="53740" y="1781582"/>
                      <a:pt x="51841" y="1780949"/>
                      <a:pt x="50574" y="1780514"/>
                    </a:cubicBezTo>
                    <a:cubicBezTo>
                      <a:pt x="46022" y="1778970"/>
                      <a:pt x="38463" y="1776397"/>
                      <a:pt x="37592" y="1767412"/>
                    </a:cubicBezTo>
                    <a:lnTo>
                      <a:pt x="37513" y="1766740"/>
                    </a:lnTo>
                    <a:lnTo>
                      <a:pt x="37671" y="1766107"/>
                    </a:lnTo>
                    <a:cubicBezTo>
                      <a:pt x="38819" y="1761594"/>
                      <a:pt x="38740" y="1758190"/>
                      <a:pt x="37513" y="1756568"/>
                    </a:cubicBezTo>
                    <a:cubicBezTo>
                      <a:pt x="36207" y="1754906"/>
                      <a:pt x="33159" y="1754550"/>
                      <a:pt x="30864" y="1754550"/>
                    </a:cubicBezTo>
                    <a:cubicBezTo>
                      <a:pt x="25917" y="1754550"/>
                      <a:pt x="19029" y="1756093"/>
                      <a:pt x="10322" y="1759101"/>
                    </a:cubicBezTo>
                    <a:lnTo>
                      <a:pt x="5019" y="1760962"/>
                    </a:lnTo>
                    <a:lnTo>
                      <a:pt x="4742" y="1755341"/>
                    </a:lnTo>
                    <a:cubicBezTo>
                      <a:pt x="4425" y="1749127"/>
                      <a:pt x="3079" y="1743032"/>
                      <a:pt x="1932" y="1737649"/>
                    </a:cubicBezTo>
                    <a:cubicBezTo>
                      <a:pt x="71" y="1729100"/>
                      <a:pt x="-1275" y="1722926"/>
                      <a:pt x="1932" y="1718968"/>
                    </a:cubicBezTo>
                    <a:cubicBezTo>
                      <a:pt x="2960" y="1717661"/>
                      <a:pt x="4940" y="1716157"/>
                      <a:pt x="8382" y="1716157"/>
                    </a:cubicBezTo>
                    <a:cubicBezTo>
                      <a:pt x="11826" y="1716157"/>
                      <a:pt x="16853" y="1717820"/>
                      <a:pt x="24056" y="1721501"/>
                    </a:cubicBezTo>
                    <a:cubicBezTo>
                      <a:pt x="31814" y="1707767"/>
                      <a:pt x="49902" y="1692568"/>
                      <a:pt x="60390" y="1685642"/>
                    </a:cubicBezTo>
                    <a:lnTo>
                      <a:pt x="60667" y="1685484"/>
                    </a:lnTo>
                    <a:lnTo>
                      <a:pt x="60944" y="1685365"/>
                    </a:lnTo>
                    <a:cubicBezTo>
                      <a:pt x="73134" y="1679942"/>
                      <a:pt x="75589" y="1677251"/>
                      <a:pt x="76102" y="1676460"/>
                    </a:cubicBezTo>
                    <a:cubicBezTo>
                      <a:pt x="75984" y="1676222"/>
                      <a:pt x="75747" y="1675826"/>
                      <a:pt x="75589" y="1675549"/>
                    </a:cubicBezTo>
                    <a:cubicBezTo>
                      <a:pt x="74796" y="1674282"/>
                      <a:pt x="73530" y="1672225"/>
                      <a:pt x="73847" y="1669533"/>
                    </a:cubicBezTo>
                    <a:cubicBezTo>
                      <a:pt x="73174" y="1669533"/>
                      <a:pt x="72501" y="1669572"/>
                      <a:pt x="71828" y="1669572"/>
                    </a:cubicBezTo>
                    <a:cubicBezTo>
                      <a:pt x="64110" y="1669572"/>
                      <a:pt x="59124" y="1667555"/>
                      <a:pt x="56550" y="1663358"/>
                    </a:cubicBezTo>
                    <a:cubicBezTo>
                      <a:pt x="51524" y="1655126"/>
                      <a:pt x="57896" y="1642579"/>
                      <a:pt x="67554" y="1623582"/>
                    </a:cubicBezTo>
                    <a:cubicBezTo>
                      <a:pt x="86393" y="1586496"/>
                      <a:pt x="114891" y="1530452"/>
                      <a:pt x="61656" y="1483312"/>
                    </a:cubicBezTo>
                    <a:lnTo>
                      <a:pt x="59282" y="1481215"/>
                    </a:lnTo>
                    <a:lnTo>
                      <a:pt x="60628" y="1478365"/>
                    </a:lnTo>
                    <a:cubicBezTo>
                      <a:pt x="63715" y="1471835"/>
                      <a:pt x="63675" y="1468668"/>
                      <a:pt x="63081" y="1467204"/>
                    </a:cubicBezTo>
                    <a:cubicBezTo>
                      <a:pt x="62211" y="1465066"/>
                      <a:pt x="59124" y="1463919"/>
                      <a:pt x="55522" y="1462573"/>
                    </a:cubicBezTo>
                    <a:cubicBezTo>
                      <a:pt x="50891" y="1460831"/>
                      <a:pt x="45152" y="1458655"/>
                      <a:pt x="42659" y="1452915"/>
                    </a:cubicBezTo>
                    <a:cubicBezTo>
                      <a:pt x="40917" y="1448879"/>
                      <a:pt x="41155" y="1443733"/>
                      <a:pt x="43450" y="1437361"/>
                    </a:cubicBezTo>
                    <a:cubicBezTo>
                      <a:pt x="38859" y="1433166"/>
                      <a:pt x="34980" y="1432374"/>
                      <a:pt x="32091" y="1431741"/>
                    </a:cubicBezTo>
                    <a:cubicBezTo>
                      <a:pt x="29518" y="1431187"/>
                      <a:pt x="26589" y="1430553"/>
                      <a:pt x="24966" y="1427664"/>
                    </a:cubicBezTo>
                    <a:cubicBezTo>
                      <a:pt x="23027" y="1424181"/>
                      <a:pt x="23977" y="1419748"/>
                      <a:pt x="28172" y="1407953"/>
                    </a:cubicBezTo>
                    <a:cubicBezTo>
                      <a:pt x="22037" y="1399088"/>
                      <a:pt x="20257" y="1394141"/>
                      <a:pt x="21642" y="1389945"/>
                    </a:cubicBezTo>
                    <a:cubicBezTo>
                      <a:pt x="23186" y="1385314"/>
                      <a:pt x="27737" y="1383889"/>
                      <a:pt x="33041" y="1382187"/>
                    </a:cubicBezTo>
                    <a:cubicBezTo>
                      <a:pt x="37473" y="1380762"/>
                      <a:pt x="42461" y="1379179"/>
                      <a:pt x="47605" y="1375618"/>
                    </a:cubicBezTo>
                    <a:cubicBezTo>
                      <a:pt x="51287" y="1372332"/>
                      <a:pt x="56234" y="1370630"/>
                      <a:pt x="62290" y="1370630"/>
                    </a:cubicBezTo>
                    <a:cubicBezTo>
                      <a:pt x="66050" y="1370630"/>
                      <a:pt x="69731" y="1371224"/>
                      <a:pt x="73055" y="1371976"/>
                    </a:cubicBezTo>
                    <a:cubicBezTo>
                      <a:pt x="67078" y="1366079"/>
                      <a:pt x="65258" y="1362121"/>
                      <a:pt x="66604" y="1358519"/>
                    </a:cubicBezTo>
                    <a:cubicBezTo>
                      <a:pt x="67356" y="1356540"/>
                      <a:pt x="69335" y="1354165"/>
                      <a:pt x="74678" y="1354165"/>
                    </a:cubicBezTo>
                    <a:cubicBezTo>
                      <a:pt x="89797" y="1354165"/>
                      <a:pt x="129812" y="1372253"/>
                      <a:pt x="137372" y="1382385"/>
                    </a:cubicBezTo>
                    <a:cubicBezTo>
                      <a:pt x="141329" y="1380486"/>
                      <a:pt x="141884" y="1379259"/>
                      <a:pt x="141884" y="1379219"/>
                    </a:cubicBezTo>
                    <a:cubicBezTo>
                      <a:pt x="141884" y="1379140"/>
                      <a:pt x="141607" y="1378626"/>
                      <a:pt x="141488" y="1378269"/>
                    </a:cubicBezTo>
                    <a:cubicBezTo>
                      <a:pt x="140973" y="1377122"/>
                      <a:pt x="139865" y="1374667"/>
                      <a:pt x="141448" y="1372214"/>
                    </a:cubicBezTo>
                    <a:cubicBezTo>
                      <a:pt x="143111" y="1369602"/>
                      <a:pt x="146238" y="1369166"/>
                      <a:pt x="152095" y="1369166"/>
                    </a:cubicBezTo>
                    <a:cubicBezTo>
                      <a:pt x="155776" y="1369166"/>
                      <a:pt x="161119" y="1369364"/>
                      <a:pt x="169232" y="1369839"/>
                    </a:cubicBezTo>
                    <a:cubicBezTo>
                      <a:pt x="183283" y="1355867"/>
                      <a:pt x="200144" y="1353809"/>
                      <a:pt x="213760" y="1352146"/>
                    </a:cubicBezTo>
                    <a:cubicBezTo>
                      <a:pt x="230857" y="1350049"/>
                      <a:pt x="243206" y="1348545"/>
                      <a:pt x="250093" y="1330101"/>
                    </a:cubicBezTo>
                    <a:lnTo>
                      <a:pt x="250251" y="1329665"/>
                    </a:lnTo>
                    <a:lnTo>
                      <a:pt x="250528" y="1329270"/>
                    </a:lnTo>
                    <a:cubicBezTo>
                      <a:pt x="253497" y="1324877"/>
                      <a:pt x="254566" y="1321433"/>
                      <a:pt x="253814" y="1318782"/>
                    </a:cubicBezTo>
                    <a:cubicBezTo>
                      <a:pt x="252468" y="1314072"/>
                      <a:pt x="245067" y="1310826"/>
                      <a:pt x="237943" y="1307660"/>
                    </a:cubicBezTo>
                    <a:cubicBezTo>
                      <a:pt x="229155" y="1303781"/>
                      <a:pt x="220092" y="1299783"/>
                      <a:pt x="219301" y="1291353"/>
                    </a:cubicBezTo>
                    <a:cubicBezTo>
                      <a:pt x="218509" y="1282804"/>
                      <a:pt x="226741" y="1273265"/>
                      <a:pt x="246848" y="1259452"/>
                    </a:cubicBezTo>
                    <a:lnTo>
                      <a:pt x="247758" y="1258819"/>
                    </a:lnTo>
                    <a:lnTo>
                      <a:pt x="248945" y="1258700"/>
                    </a:lnTo>
                    <a:cubicBezTo>
                      <a:pt x="263985" y="1258146"/>
                      <a:pt x="286110" y="1233884"/>
                      <a:pt x="300795" y="1217815"/>
                    </a:cubicBezTo>
                    <a:lnTo>
                      <a:pt x="313967" y="1203929"/>
                    </a:lnTo>
                    <a:lnTo>
                      <a:pt x="311086" y="1193766"/>
                    </a:lnTo>
                    <a:cubicBezTo>
                      <a:pt x="310977" y="1188072"/>
                      <a:pt x="311739" y="1181185"/>
                      <a:pt x="312590" y="1173487"/>
                    </a:cubicBezTo>
                    <a:cubicBezTo>
                      <a:pt x="314925" y="1152431"/>
                      <a:pt x="317774" y="1126387"/>
                      <a:pt x="301864" y="1118867"/>
                    </a:cubicBezTo>
                    <a:cubicBezTo>
                      <a:pt x="295412" y="1122826"/>
                      <a:pt x="286388" y="1124962"/>
                      <a:pt x="276137" y="1124962"/>
                    </a:cubicBezTo>
                    <a:cubicBezTo>
                      <a:pt x="257139" y="1124962"/>
                      <a:pt x="238616" y="1117719"/>
                      <a:pt x="228998" y="1106478"/>
                    </a:cubicBezTo>
                    <a:cubicBezTo>
                      <a:pt x="222864" y="1099355"/>
                      <a:pt x="220251" y="1091044"/>
                      <a:pt x="221202" y="1081782"/>
                    </a:cubicBezTo>
                    <a:cubicBezTo>
                      <a:pt x="219895" y="1080080"/>
                      <a:pt x="218391" y="1077269"/>
                      <a:pt x="219222" y="1074103"/>
                    </a:cubicBezTo>
                    <a:cubicBezTo>
                      <a:pt x="220489" y="1069393"/>
                      <a:pt x="225753" y="1067731"/>
                      <a:pt x="230819" y="1066108"/>
                    </a:cubicBezTo>
                    <a:cubicBezTo>
                      <a:pt x="232838" y="1065475"/>
                      <a:pt x="235014" y="1064763"/>
                      <a:pt x="236637" y="1063971"/>
                    </a:cubicBezTo>
                    <a:cubicBezTo>
                      <a:pt x="231730" y="1048139"/>
                      <a:pt x="231452" y="1038363"/>
                      <a:pt x="235687" y="1032505"/>
                    </a:cubicBezTo>
                    <a:cubicBezTo>
                      <a:pt x="238576" y="1028507"/>
                      <a:pt x="243366" y="1026608"/>
                      <a:pt x="250331" y="1026608"/>
                    </a:cubicBezTo>
                    <a:cubicBezTo>
                      <a:pt x="254923" y="1026608"/>
                      <a:pt x="260187" y="1027399"/>
                      <a:pt x="265728" y="1028190"/>
                    </a:cubicBezTo>
                    <a:cubicBezTo>
                      <a:pt x="271863" y="1029101"/>
                      <a:pt x="278789" y="1030130"/>
                      <a:pt x="285359" y="1030130"/>
                    </a:cubicBezTo>
                    <a:cubicBezTo>
                      <a:pt x="296837" y="1030130"/>
                      <a:pt x="305070" y="1027043"/>
                      <a:pt x="311284" y="1020434"/>
                    </a:cubicBezTo>
                    <a:cubicBezTo>
                      <a:pt x="323316" y="1007610"/>
                      <a:pt x="327907" y="981764"/>
                      <a:pt x="325294" y="941473"/>
                    </a:cubicBezTo>
                    <a:lnTo>
                      <a:pt x="325136" y="938979"/>
                    </a:lnTo>
                    <a:lnTo>
                      <a:pt x="327234" y="937634"/>
                    </a:lnTo>
                    <a:cubicBezTo>
                      <a:pt x="352485" y="921407"/>
                      <a:pt x="353950" y="869755"/>
                      <a:pt x="355256" y="824160"/>
                    </a:cubicBezTo>
                    <a:cubicBezTo>
                      <a:pt x="356562" y="777614"/>
                      <a:pt x="357829" y="733484"/>
                      <a:pt x="383951" y="727467"/>
                    </a:cubicBezTo>
                    <a:cubicBezTo>
                      <a:pt x="374413" y="724856"/>
                      <a:pt x="364319" y="724143"/>
                      <a:pt x="354940" y="723470"/>
                    </a:cubicBezTo>
                    <a:cubicBezTo>
                      <a:pt x="337881" y="722243"/>
                      <a:pt x="321772" y="721056"/>
                      <a:pt x="313856" y="709024"/>
                    </a:cubicBezTo>
                    <a:cubicBezTo>
                      <a:pt x="306257" y="697427"/>
                      <a:pt x="307721" y="678349"/>
                      <a:pt x="318646" y="647161"/>
                    </a:cubicBezTo>
                    <a:cubicBezTo>
                      <a:pt x="319120" y="638137"/>
                      <a:pt x="323158" y="633744"/>
                      <a:pt x="330994" y="633744"/>
                    </a:cubicBezTo>
                    <a:cubicBezTo>
                      <a:pt x="332261" y="633744"/>
                      <a:pt x="333527" y="633863"/>
                      <a:pt x="334714" y="633942"/>
                    </a:cubicBezTo>
                    <a:cubicBezTo>
                      <a:pt x="335822" y="634021"/>
                      <a:pt x="336971" y="634100"/>
                      <a:pt x="338000" y="634100"/>
                    </a:cubicBezTo>
                    <a:cubicBezTo>
                      <a:pt x="340414" y="634100"/>
                      <a:pt x="341641" y="633665"/>
                      <a:pt x="342631" y="632438"/>
                    </a:cubicBezTo>
                    <a:cubicBezTo>
                      <a:pt x="345045" y="627214"/>
                      <a:pt x="342947" y="625076"/>
                      <a:pt x="336971" y="620881"/>
                    </a:cubicBezTo>
                    <a:cubicBezTo>
                      <a:pt x="333131" y="618190"/>
                      <a:pt x="328778" y="615102"/>
                      <a:pt x="328896" y="609878"/>
                    </a:cubicBezTo>
                    <a:cubicBezTo>
                      <a:pt x="329015" y="604930"/>
                      <a:pt x="333210" y="600102"/>
                      <a:pt x="342947" y="593769"/>
                    </a:cubicBezTo>
                    <a:cubicBezTo>
                      <a:pt x="358066" y="571209"/>
                      <a:pt x="390442" y="555535"/>
                      <a:pt x="422066" y="555535"/>
                    </a:cubicBezTo>
                    <a:cubicBezTo>
                      <a:pt x="427171" y="555535"/>
                      <a:pt x="432119" y="555971"/>
                      <a:pt x="436750" y="556802"/>
                    </a:cubicBezTo>
                    <a:lnTo>
                      <a:pt x="437699" y="556960"/>
                    </a:lnTo>
                    <a:lnTo>
                      <a:pt x="438452" y="557554"/>
                    </a:lnTo>
                    <a:cubicBezTo>
                      <a:pt x="441143" y="559730"/>
                      <a:pt x="445576" y="560760"/>
                      <a:pt x="451909" y="560760"/>
                    </a:cubicBezTo>
                    <a:cubicBezTo>
                      <a:pt x="464772" y="560760"/>
                      <a:pt x="482662" y="556525"/>
                      <a:pt x="501620" y="552013"/>
                    </a:cubicBezTo>
                    <a:cubicBezTo>
                      <a:pt x="521608" y="547264"/>
                      <a:pt x="542308" y="542356"/>
                      <a:pt x="558298" y="542356"/>
                    </a:cubicBezTo>
                    <a:cubicBezTo>
                      <a:pt x="570013" y="542356"/>
                      <a:pt x="578167" y="545007"/>
                      <a:pt x="583272" y="550430"/>
                    </a:cubicBezTo>
                    <a:cubicBezTo>
                      <a:pt x="587428" y="554903"/>
                      <a:pt x="589367" y="561116"/>
                      <a:pt x="588932" y="568913"/>
                    </a:cubicBezTo>
                    <a:cubicBezTo>
                      <a:pt x="590831" y="577106"/>
                      <a:pt x="599262" y="587318"/>
                      <a:pt x="607415" y="597173"/>
                    </a:cubicBezTo>
                    <a:cubicBezTo>
                      <a:pt x="618696" y="610828"/>
                      <a:pt x="629343" y="623731"/>
                      <a:pt x="625068" y="634378"/>
                    </a:cubicBezTo>
                    <a:cubicBezTo>
                      <a:pt x="622258" y="641383"/>
                      <a:pt x="614025" y="645500"/>
                      <a:pt x="599064" y="647320"/>
                    </a:cubicBezTo>
                    <a:cubicBezTo>
                      <a:pt x="599064" y="647518"/>
                      <a:pt x="599064" y="647716"/>
                      <a:pt x="599064" y="647953"/>
                    </a:cubicBezTo>
                    <a:cubicBezTo>
                      <a:pt x="599064" y="653771"/>
                      <a:pt x="603299" y="663072"/>
                      <a:pt x="605911" y="665487"/>
                    </a:cubicBezTo>
                    <a:lnTo>
                      <a:pt x="606228" y="665328"/>
                    </a:lnTo>
                    <a:cubicBezTo>
                      <a:pt x="608603" y="664181"/>
                      <a:pt x="610859" y="663666"/>
                      <a:pt x="613115" y="663666"/>
                    </a:cubicBezTo>
                    <a:cubicBezTo>
                      <a:pt x="621268" y="663666"/>
                      <a:pt x="626176" y="670513"/>
                      <a:pt x="630569" y="676608"/>
                    </a:cubicBezTo>
                    <a:cubicBezTo>
                      <a:pt x="632983" y="679933"/>
                      <a:pt x="635438" y="683376"/>
                      <a:pt x="637971" y="684920"/>
                    </a:cubicBezTo>
                    <a:cubicBezTo>
                      <a:pt x="646045" y="684603"/>
                      <a:pt x="653605" y="673758"/>
                      <a:pt x="656968" y="663072"/>
                    </a:cubicBezTo>
                    <a:cubicBezTo>
                      <a:pt x="659700" y="654325"/>
                      <a:pt x="660095" y="643837"/>
                      <a:pt x="655306" y="638692"/>
                    </a:cubicBezTo>
                    <a:cubicBezTo>
                      <a:pt x="651546" y="640037"/>
                      <a:pt x="648420" y="640711"/>
                      <a:pt x="645768" y="640711"/>
                    </a:cubicBezTo>
                    <a:cubicBezTo>
                      <a:pt x="641018" y="640711"/>
                      <a:pt x="638604" y="638573"/>
                      <a:pt x="637416" y="636752"/>
                    </a:cubicBezTo>
                    <a:cubicBezTo>
                      <a:pt x="635121" y="633190"/>
                      <a:pt x="635517" y="627926"/>
                      <a:pt x="638644" y="620643"/>
                    </a:cubicBezTo>
                    <a:cubicBezTo>
                      <a:pt x="639237" y="612292"/>
                      <a:pt x="641177" y="590009"/>
                      <a:pt x="656850" y="590009"/>
                    </a:cubicBezTo>
                    <a:cubicBezTo>
                      <a:pt x="667259" y="590009"/>
                      <a:pt x="679094" y="600418"/>
                      <a:pt x="691640" y="611421"/>
                    </a:cubicBezTo>
                    <a:cubicBezTo>
                      <a:pt x="692551" y="612213"/>
                      <a:pt x="693461" y="613005"/>
                      <a:pt x="694371" y="613796"/>
                    </a:cubicBezTo>
                    <a:cubicBezTo>
                      <a:pt x="710836" y="614865"/>
                      <a:pt x="719504" y="617952"/>
                      <a:pt x="723224" y="624048"/>
                    </a:cubicBezTo>
                    <a:lnTo>
                      <a:pt x="723283" y="635927"/>
                    </a:lnTo>
                    <a:lnTo>
                      <a:pt x="723303" y="635881"/>
                    </a:lnTo>
                    <a:cubicBezTo>
                      <a:pt x="727380" y="628519"/>
                      <a:pt x="721760" y="617793"/>
                      <a:pt x="717644" y="609957"/>
                    </a:cubicBezTo>
                    <a:cubicBezTo>
                      <a:pt x="714041" y="603109"/>
                      <a:pt x="711667" y="598597"/>
                      <a:pt x="714002" y="594758"/>
                    </a:cubicBezTo>
                    <a:lnTo>
                      <a:pt x="716692" y="593439"/>
                    </a:lnTo>
                    <a:lnTo>
                      <a:pt x="709450" y="583756"/>
                    </a:lnTo>
                    <a:cubicBezTo>
                      <a:pt x="696944" y="550351"/>
                      <a:pt x="718159" y="490111"/>
                      <a:pt x="743727" y="467828"/>
                    </a:cubicBezTo>
                    <a:lnTo>
                      <a:pt x="745547" y="466245"/>
                    </a:lnTo>
                    <a:lnTo>
                      <a:pt x="747843" y="467036"/>
                    </a:lnTo>
                    <a:cubicBezTo>
                      <a:pt x="762249" y="471984"/>
                      <a:pt x="772540" y="477130"/>
                      <a:pt x="781643" y="481680"/>
                    </a:cubicBezTo>
                    <a:cubicBezTo>
                      <a:pt x="795179" y="488449"/>
                      <a:pt x="804124" y="492882"/>
                      <a:pt x="817937" y="492882"/>
                    </a:cubicBezTo>
                    <a:cubicBezTo>
                      <a:pt x="824844" y="492882"/>
                      <a:pt x="832631" y="491744"/>
                      <a:pt x="841918" y="489329"/>
                    </a:cubicBezTo>
                    <a:lnTo>
                      <a:pt x="846036" y="487929"/>
                    </a:lnTo>
                    <a:lnTo>
                      <a:pt x="833828" y="476624"/>
                    </a:lnTo>
                    <a:cubicBezTo>
                      <a:pt x="816849" y="453851"/>
                      <a:pt x="801115" y="415009"/>
                      <a:pt x="797316" y="405331"/>
                    </a:cubicBezTo>
                    <a:lnTo>
                      <a:pt x="796287" y="402719"/>
                    </a:lnTo>
                    <a:lnTo>
                      <a:pt x="798266" y="400780"/>
                    </a:lnTo>
                    <a:cubicBezTo>
                      <a:pt x="802343" y="396822"/>
                      <a:pt x="807053" y="394803"/>
                      <a:pt x="812316" y="394803"/>
                    </a:cubicBezTo>
                    <a:cubicBezTo>
                      <a:pt x="818768" y="394803"/>
                      <a:pt x="824784" y="397772"/>
                      <a:pt x="830087" y="400424"/>
                    </a:cubicBezTo>
                    <a:cubicBezTo>
                      <a:pt x="833650" y="402205"/>
                      <a:pt x="837371" y="404025"/>
                      <a:pt x="839705" y="404025"/>
                    </a:cubicBezTo>
                    <a:cubicBezTo>
                      <a:pt x="842199" y="404025"/>
                      <a:pt x="844019" y="400107"/>
                      <a:pt x="845088" y="392349"/>
                    </a:cubicBezTo>
                    <a:cubicBezTo>
                      <a:pt x="844138" y="358470"/>
                      <a:pt x="835471" y="358470"/>
                      <a:pt x="832185" y="358470"/>
                    </a:cubicBezTo>
                    <a:cubicBezTo>
                      <a:pt x="828900" y="358470"/>
                      <a:pt x="825061" y="359776"/>
                      <a:pt x="821301" y="361003"/>
                    </a:cubicBezTo>
                    <a:cubicBezTo>
                      <a:pt x="817185" y="362388"/>
                      <a:pt x="813267" y="363694"/>
                      <a:pt x="809427" y="363694"/>
                    </a:cubicBezTo>
                    <a:cubicBezTo>
                      <a:pt x="805588" y="363694"/>
                      <a:pt x="802422" y="362309"/>
                      <a:pt x="800047" y="359578"/>
                    </a:cubicBezTo>
                    <a:cubicBezTo>
                      <a:pt x="793991" y="352494"/>
                      <a:pt x="793556" y="335553"/>
                      <a:pt x="798661" y="302980"/>
                    </a:cubicBezTo>
                    <a:lnTo>
                      <a:pt x="799018" y="300565"/>
                    </a:lnTo>
                    <a:lnTo>
                      <a:pt x="801314" y="299695"/>
                    </a:lnTo>
                    <a:cubicBezTo>
                      <a:pt x="819204" y="292807"/>
                      <a:pt x="824784" y="288454"/>
                      <a:pt x="826486" y="286672"/>
                    </a:cubicBezTo>
                    <a:cubicBezTo>
                      <a:pt x="825061" y="286159"/>
                      <a:pt x="822172" y="285604"/>
                      <a:pt x="817185" y="285604"/>
                    </a:cubicBezTo>
                    <a:cubicBezTo>
                      <a:pt x="801986" y="285604"/>
                      <a:pt x="778120" y="290908"/>
                      <a:pt x="761893" y="301001"/>
                    </a:cubicBezTo>
                    <a:lnTo>
                      <a:pt x="760587" y="301831"/>
                    </a:lnTo>
                    <a:lnTo>
                      <a:pt x="758924" y="301594"/>
                    </a:lnTo>
                    <a:cubicBezTo>
                      <a:pt x="743132" y="298032"/>
                      <a:pt x="733752" y="281647"/>
                      <a:pt x="735137" y="269139"/>
                    </a:cubicBezTo>
                    <a:cubicBezTo>
                      <a:pt x="735849" y="262687"/>
                      <a:pt x="739135" y="257780"/>
                      <a:pt x="744438" y="254852"/>
                    </a:cubicBezTo>
                    <a:cubicBezTo>
                      <a:pt x="743765" y="254218"/>
                      <a:pt x="743211" y="253427"/>
                      <a:pt x="742815" y="252476"/>
                    </a:cubicBezTo>
                    <a:cubicBezTo>
                      <a:pt x="741114" y="248558"/>
                      <a:pt x="741509" y="239890"/>
                      <a:pt x="745902" y="235299"/>
                    </a:cubicBezTo>
                    <a:lnTo>
                      <a:pt x="746813" y="234349"/>
                    </a:lnTo>
                    <a:lnTo>
                      <a:pt x="748238" y="234072"/>
                    </a:lnTo>
                    <a:cubicBezTo>
                      <a:pt x="779426" y="229876"/>
                      <a:pt x="837173" y="222119"/>
                      <a:pt x="843347" y="199836"/>
                    </a:cubicBezTo>
                    <a:cubicBezTo>
                      <a:pt x="846830" y="187211"/>
                      <a:pt x="834560" y="169439"/>
                      <a:pt x="806815" y="146958"/>
                    </a:cubicBezTo>
                    <a:lnTo>
                      <a:pt x="806380" y="147076"/>
                    </a:lnTo>
                    <a:cubicBezTo>
                      <a:pt x="802620" y="148146"/>
                      <a:pt x="801076" y="148580"/>
                      <a:pt x="799731" y="148580"/>
                    </a:cubicBezTo>
                    <a:cubicBezTo>
                      <a:pt x="797950" y="148580"/>
                      <a:pt x="796446" y="147750"/>
                      <a:pt x="795614" y="146325"/>
                    </a:cubicBezTo>
                    <a:cubicBezTo>
                      <a:pt x="794229" y="143950"/>
                      <a:pt x="795456" y="141853"/>
                      <a:pt x="796327" y="140309"/>
                    </a:cubicBezTo>
                    <a:cubicBezTo>
                      <a:pt x="798424" y="136628"/>
                      <a:pt x="803966" y="126971"/>
                      <a:pt x="790628" y="107735"/>
                    </a:cubicBezTo>
                    <a:cubicBezTo>
                      <a:pt x="764901" y="92339"/>
                      <a:pt x="739808" y="52759"/>
                      <a:pt x="746932" y="25925"/>
                    </a:cubicBezTo>
                    <a:cubicBezTo>
                      <a:pt x="750019" y="14249"/>
                      <a:pt x="760428" y="277"/>
                      <a:pt x="792369" y="0"/>
                    </a:cubicBezTo>
                    <a:close/>
                  </a:path>
                </a:pathLst>
              </a:custGeom>
              <a:pattFill prst="pct20">
                <a:fgClr>
                  <a:schemeClr val="accent4"/>
                </a:fgClr>
                <a:bgClr>
                  <a:schemeClr val="bg1"/>
                </a:bgClr>
              </a:pattFill>
              <a:ln w="12700" cap="flat">
                <a:solidFill>
                  <a:schemeClr val="accent4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23" name="Freihandform: Form 322">
                <a:extLst>
                  <a:ext uri="{FF2B5EF4-FFF2-40B4-BE49-F238E27FC236}">
                    <a16:creationId xmlns:a16="http://schemas.microsoft.com/office/drawing/2014/main" id="{F2748971-CCDB-7C85-1CEB-59B6368B8ECB}"/>
                  </a:ext>
                </a:extLst>
              </p:cNvPr>
              <p:cNvSpPr/>
              <p:nvPr/>
            </p:nvSpPr>
            <p:spPr>
              <a:xfrm>
                <a:off x="515405" y="1476604"/>
                <a:ext cx="973598" cy="953267"/>
              </a:xfrm>
              <a:custGeom>
                <a:avLst/>
                <a:gdLst>
                  <a:gd name="connsiteX0" fmla="*/ 188396 w 1244832"/>
                  <a:gd name="connsiteY0" fmla="*/ 1217976 h 1218836"/>
                  <a:gd name="connsiteX1" fmla="*/ 188244 w 1244832"/>
                  <a:gd name="connsiteY1" fmla="*/ 1217875 h 1218836"/>
                  <a:gd name="connsiteX2" fmla="*/ 164813 w 1244832"/>
                  <a:gd name="connsiteY2" fmla="*/ 1163575 h 1218836"/>
                  <a:gd name="connsiteX3" fmla="*/ 140371 w 1244832"/>
                  <a:gd name="connsiteY3" fmla="*/ 1126734 h 1218836"/>
                  <a:gd name="connsiteX4" fmla="*/ 123570 w 1244832"/>
                  <a:gd name="connsiteY4" fmla="*/ 1128606 h 1218836"/>
                  <a:gd name="connsiteX5" fmla="*/ 119673 w 1244832"/>
                  <a:gd name="connsiteY5" fmla="*/ 1129366 h 1218836"/>
                  <a:gd name="connsiteX6" fmla="*/ 117750 w 1244832"/>
                  <a:gd name="connsiteY6" fmla="*/ 1125874 h 1218836"/>
                  <a:gd name="connsiteX7" fmla="*/ 126252 w 1244832"/>
                  <a:gd name="connsiteY7" fmla="*/ 1067981 h 1218836"/>
                  <a:gd name="connsiteX8" fmla="*/ 133387 w 1244832"/>
                  <a:gd name="connsiteY8" fmla="*/ 1061301 h 1218836"/>
                  <a:gd name="connsiteX9" fmla="*/ 127062 w 1244832"/>
                  <a:gd name="connsiteY9" fmla="*/ 1061099 h 1218836"/>
                  <a:gd name="connsiteX10" fmla="*/ 124228 w 1244832"/>
                  <a:gd name="connsiteY10" fmla="*/ 1061099 h 1218836"/>
                  <a:gd name="connsiteX11" fmla="*/ 104441 w 1244832"/>
                  <a:gd name="connsiteY11" fmla="*/ 1055127 h 1218836"/>
                  <a:gd name="connsiteX12" fmla="*/ 103732 w 1244832"/>
                  <a:gd name="connsiteY12" fmla="*/ 1054166 h 1218836"/>
                  <a:gd name="connsiteX13" fmla="*/ 100089 w 1244832"/>
                  <a:gd name="connsiteY13" fmla="*/ 1043589 h 1218836"/>
                  <a:gd name="connsiteX14" fmla="*/ 102113 w 1244832"/>
                  <a:gd name="connsiteY14" fmla="*/ 1039945 h 1218836"/>
                  <a:gd name="connsiteX15" fmla="*/ 84047 w 1244832"/>
                  <a:gd name="connsiteY15" fmla="*/ 1012315 h 1218836"/>
                  <a:gd name="connsiteX16" fmla="*/ 84047 w 1244832"/>
                  <a:gd name="connsiteY16" fmla="*/ 1012163 h 1218836"/>
                  <a:gd name="connsiteX17" fmla="*/ 77316 w 1244832"/>
                  <a:gd name="connsiteY17" fmla="*/ 1008671 h 1218836"/>
                  <a:gd name="connsiteX18" fmla="*/ 70130 w 1244832"/>
                  <a:gd name="connsiteY18" fmla="*/ 1009531 h 1218836"/>
                  <a:gd name="connsiteX19" fmla="*/ 62792 w 1244832"/>
                  <a:gd name="connsiteY19" fmla="*/ 1010392 h 1218836"/>
                  <a:gd name="connsiteX20" fmla="*/ 53886 w 1244832"/>
                  <a:gd name="connsiteY20" fmla="*/ 1006546 h 1218836"/>
                  <a:gd name="connsiteX21" fmla="*/ 51912 w 1244832"/>
                  <a:gd name="connsiteY21" fmla="*/ 993085 h 1218836"/>
                  <a:gd name="connsiteX22" fmla="*/ 46649 w 1244832"/>
                  <a:gd name="connsiteY22" fmla="*/ 988125 h 1218836"/>
                  <a:gd name="connsiteX23" fmla="*/ 47054 w 1244832"/>
                  <a:gd name="connsiteY23" fmla="*/ 982660 h 1218836"/>
                  <a:gd name="connsiteX24" fmla="*/ 44524 w 1244832"/>
                  <a:gd name="connsiteY24" fmla="*/ 973854 h 1218836"/>
                  <a:gd name="connsiteX25" fmla="*/ 38299 w 1244832"/>
                  <a:gd name="connsiteY25" fmla="*/ 958723 h 1218836"/>
                  <a:gd name="connsiteX26" fmla="*/ 38603 w 1244832"/>
                  <a:gd name="connsiteY26" fmla="*/ 951942 h 1218836"/>
                  <a:gd name="connsiteX27" fmla="*/ 45131 w 1244832"/>
                  <a:gd name="connsiteY27" fmla="*/ 953764 h 1218836"/>
                  <a:gd name="connsiteX28" fmla="*/ 47864 w 1244832"/>
                  <a:gd name="connsiteY28" fmla="*/ 954219 h 1218836"/>
                  <a:gd name="connsiteX29" fmla="*/ 48471 w 1244832"/>
                  <a:gd name="connsiteY29" fmla="*/ 954169 h 1218836"/>
                  <a:gd name="connsiteX30" fmla="*/ 49382 w 1244832"/>
                  <a:gd name="connsiteY30" fmla="*/ 946325 h 1218836"/>
                  <a:gd name="connsiteX31" fmla="*/ 53481 w 1244832"/>
                  <a:gd name="connsiteY31" fmla="*/ 930587 h 1218836"/>
                  <a:gd name="connsiteX32" fmla="*/ 54544 w 1244832"/>
                  <a:gd name="connsiteY32" fmla="*/ 929372 h 1218836"/>
                  <a:gd name="connsiteX33" fmla="*/ 56214 w 1244832"/>
                  <a:gd name="connsiteY33" fmla="*/ 928866 h 1218836"/>
                  <a:gd name="connsiteX34" fmla="*/ 69928 w 1244832"/>
                  <a:gd name="connsiteY34" fmla="*/ 923350 h 1218836"/>
                  <a:gd name="connsiteX35" fmla="*/ 67904 w 1244832"/>
                  <a:gd name="connsiteY35" fmla="*/ 907966 h 1218836"/>
                  <a:gd name="connsiteX36" fmla="*/ 67296 w 1244832"/>
                  <a:gd name="connsiteY36" fmla="*/ 906043 h 1218836"/>
                  <a:gd name="connsiteX37" fmla="*/ 68207 w 1244832"/>
                  <a:gd name="connsiteY37" fmla="*/ 904069 h 1218836"/>
                  <a:gd name="connsiteX38" fmla="*/ 69523 w 1244832"/>
                  <a:gd name="connsiteY38" fmla="*/ 900831 h 1218836"/>
                  <a:gd name="connsiteX39" fmla="*/ 64665 w 1244832"/>
                  <a:gd name="connsiteY39" fmla="*/ 898857 h 1218836"/>
                  <a:gd name="connsiteX40" fmla="*/ 48066 w 1244832"/>
                  <a:gd name="connsiteY40" fmla="*/ 882106 h 1218836"/>
                  <a:gd name="connsiteX41" fmla="*/ 47965 w 1244832"/>
                  <a:gd name="connsiteY41" fmla="*/ 881246 h 1218836"/>
                  <a:gd name="connsiteX42" fmla="*/ 48167 w 1244832"/>
                  <a:gd name="connsiteY42" fmla="*/ 880437 h 1218836"/>
                  <a:gd name="connsiteX43" fmla="*/ 47965 w 1244832"/>
                  <a:gd name="connsiteY43" fmla="*/ 868241 h 1218836"/>
                  <a:gd name="connsiteX44" fmla="*/ 39463 w 1244832"/>
                  <a:gd name="connsiteY44" fmla="*/ 865660 h 1218836"/>
                  <a:gd name="connsiteX45" fmla="*/ 13199 w 1244832"/>
                  <a:gd name="connsiteY45" fmla="*/ 871479 h 1218836"/>
                  <a:gd name="connsiteX46" fmla="*/ 6418 w 1244832"/>
                  <a:gd name="connsiteY46" fmla="*/ 873858 h 1218836"/>
                  <a:gd name="connsiteX47" fmla="*/ 6064 w 1244832"/>
                  <a:gd name="connsiteY47" fmla="*/ 866672 h 1218836"/>
                  <a:gd name="connsiteX48" fmla="*/ 2471 w 1244832"/>
                  <a:gd name="connsiteY48" fmla="*/ 844051 h 1218836"/>
                  <a:gd name="connsiteX49" fmla="*/ 2471 w 1244832"/>
                  <a:gd name="connsiteY49" fmla="*/ 820165 h 1218836"/>
                  <a:gd name="connsiteX50" fmla="*/ 10719 w 1244832"/>
                  <a:gd name="connsiteY50" fmla="*/ 816572 h 1218836"/>
                  <a:gd name="connsiteX51" fmla="*/ 30759 w 1244832"/>
                  <a:gd name="connsiteY51" fmla="*/ 823404 h 1218836"/>
                  <a:gd name="connsiteX52" fmla="*/ 77215 w 1244832"/>
                  <a:gd name="connsiteY52" fmla="*/ 777555 h 1218836"/>
                  <a:gd name="connsiteX53" fmla="*/ 77569 w 1244832"/>
                  <a:gd name="connsiteY53" fmla="*/ 777353 h 1218836"/>
                  <a:gd name="connsiteX54" fmla="*/ 77923 w 1244832"/>
                  <a:gd name="connsiteY54" fmla="*/ 777201 h 1218836"/>
                  <a:gd name="connsiteX55" fmla="*/ 97305 w 1244832"/>
                  <a:gd name="connsiteY55" fmla="*/ 765815 h 1218836"/>
                  <a:gd name="connsiteX56" fmla="*/ 96648 w 1244832"/>
                  <a:gd name="connsiteY56" fmla="*/ 764651 h 1218836"/>
                  <a:gd name="connsiteX57" fmla="*/ 94421 w 1244832"/>
                  <a:gd name="connsiteY57" fmla="*/ 756959 h 1218836"/>
                  <a:gd name="connsiteX58" fmla="*/ 91840 w 1244832"/>
                  <a:gd name="connsiteY58" fmla="*/ 757009 h 1218836"/>
                  <a:gd name="connsiteX59" fmla="*/ 72306 w 1244832"/>
                  <a:gd name="connsiteY59" fmla="*/ 749064 h 1218836"/>
                  <a:gd name="connsiteX60" fmla="*/ 86375 w 1244832"/>
                  <a:gd name="connsiteY60" fmla="*/ 698206 h 1218836"/>
                  <a:gd name="connsiteX61" fmla="*/ 78834 w 1244832"/>
                  <a:gd name="connsiteY61" fmla="*/ 518859 h 1218836"/>
                  <a:gd name="connsiteX62" fmla="*/ 75798 w 1244832"/>
                  <a:gd name="connsiteY62" fmla="*/ 516177 h 1218836"/>
                  <a:gd name="connsiteX63" fmla="*/ 77519 w 1244832"/>
                  <a:gd name="connsiteY63" fmla="*/ 512534 h 1218836"/>
                  <a:gd name="connsiteX64" fmla="*/ 80656 w 1244832"/>
                  <a:gd name="connsiteY64" fmla="*/ 498263 h 1218836"/>
                  <a:gd name="connsiteX65" fmla="*/ 70991 w 1244832"/>
                  <a:gd name="connsiteY65" fmla="*/ 492342 h 1218836"/>
                  <a:gd name="connsiteX66" fmla="*/ 54544 w 1244832"/>
                  <a:gd name="connsiteY66" fmla="*/ 479994 h 1218836"/>
                  <a:gd name="connsiteX67" fmla="*/ 55556 w 1244832"/>
                  <a:gd name="connsiteY67" fmla="*/ 460106 h 1218836"/>
                  <a:gd name="connsiteX68" fmla="*/ 41032 w 1244832"/>
                  <a:gd name="connsiteY68" fmla="*/ 452920 h 1218836"/>
                  <a:gd name="connsiteX69" fmla="*/ 31923 w 1244832"/>
                  <a:gd name="connsiteY69" fmla="*/ 447708 h 1218836"/>
                  <a:gd name="connsiteX70" fmla="*/ 36022 w 1244832"/>
                  <a:gd name="connsiteY70" fmla="*/ 422506 h 1218836"/>
                  <a:gd name="connsiteX71" fmla="*/ 27672 w 1244832"/>
                  <a:gd name="connsiteY71" fmla="*/ 399481 h 1218836"/>
                  <a:gd name="connsiteX72" fmla="*/ 42247 w 1244832"/>
                  <a:gd name="connsiteY72" fmla="*/ 389562 h 1218836"/>
                  <a:gd name="connsiteX73" fmla="*/ 60869 w 1244832"/>
                  <a:gd name="connsiteY73" fmla="*/ 381162 h 1218836"/>
                  <a:gd name="connsiteX74" fmla="*/ 79644 w 1244832"/>
                  <a:gd name="connsiteY74" fmla="*/ 374785 h 1218836"/>
                  <a:gd name="connsiteX75" fmla="*/ 93409 w 1244832"/>
                  <a:gd name="connsiteY75" fmla="*/ 376506 h 1218836"/>
                  <a:gd name="connsiteX76" fmla="*/ 85160 w 1244832"/>
                  <a:gd name="connsiteY76" fmla="*/ 359300 h 1218836"/>
                  <a:gd name="connsiteX77" fmla="*/ 95484 w 1244832"/>
                  <a:gd name="connsiteY77" fmla="*/ 353733 h 1218836"/>
                  <a:gd name="connsiteX78" fmla="*/ 175643 w 1244832"/>
                  <a:gd name="connsiteY78" fmla="*/ 389815 h 1218836"/>
                  <a:gd name="connsiteX79" fmla="*/ 181412 w 1244832"/>
                  <a:gd name="connsiteY79" fmla="*/ 385767 h 1218836"/>
                  <a:gd name="connsiteX80" fmla="*/ 180906 w 1244832"/>
                  <a:gd name="connsiteY80" fmla="*/ 384552 h 1218836"/>
                  <a:gd name="connsiteX81" fmla="*/ 180855 w 1244832"/>
                  <a:gd name="connsiteY81" fmla="*/ 376810 h 1218836"/>
                  <a:gd name="connsiteX82" fmla="*/ 194468 w 1244832"/>
                  <a:gd name="connsiteY82" fmla="*/ 372913 h 1218836"/>
                  <a:gd name="connsiteX83" fmla="*/ 216380 w 1244832"/>
                  <a:gd name="connsiteY83" fmla="*/ 373773 h 1218836"/>
                  <a:gd name="connsiteX84" fmla="*/ 273312 w 1244832"/>
                  <a:gd name="connsiteY84" fmla="*/ 351152 h 1218836"/>
                  <a:gd name="connsiteX85" fmla="*/ 319768 w 1244832"/>
                  <a:gd name="connsiteY85" fmla="*/ 322965 h 1218836"/>
                  <a:gd name="connsiteX86" fmla="*/ 319970 w 1244832"/>
                  <a:gd name="connsiteY86" fmla="*/ 322408 h 1218836"/>
                  <a:gd name="connsiteX87" fmla="*/ 320324 w 1244832"/>
                  <a:gd name="connsiteY87" fmla="*/ 321902 h 1218836"/>
                  <a:gd name="connsiteX88" fmla="*/ 324525 w 1244832"/>
                  <a:gd name="connsiteY88" fmla="*/ 308492 h 1218836"/>
                  <a:gd name="connsiteX89" fmla="*/ 304232 w 1244832"/>
                  <a:gd name="connsiteY89" fmla="*/ 294272 h 1218836"/>
                  <a:gd name="connsiteX90" fmla="*/ 280397 w 1244832"/>
                  <a:gd name="connsiteY90" fmla="*/ 273422 h 1218836"/>
                  <a:gd name="connsiteX91" fmla="*/ 315618 w 1244832"/>
                  <a:gd name="connsiteY91" fmla="*/ 232634 h 1218836"/>
                  <a:gd name="connsiteX92" fmla="*/ 316782 w 1244832"/>
                  <a:gd name="connsiteY92" fmla="*/ 231824 h 1218836"/>
                  <a:gd name="connsiteX93" fmla="*/ 318300 w 1244832"/>
                  <a:gd name="connsiteY93" fmla="*/ 231672 h 1218836"/>
                  <a:gd name="connsiteX94" fmla="*/ 384594 w 1244832"/>
                  <a:gd name="connsiteY94" fmla="*/ 179397 h 1218836"/>
                  <a:gd name="connsiteX95" fmla="*/ 402356 w 1244832"/>
                  <a:gd name="connsiteY95" fmla="*/ 160673 h 1218836"/>
                  <a:gd name="connsiteX96" fmla="*/ 403368 w 1244832"/>
                  <a:gd name="connsiteY96" fmla="*/ 159711 h 1218836"/>
                  <a:gd name="connsiteX97" fmla="*/ 404836 w 1244832"/>
                  <a:gd name="connsiteY97" fmla="*/ 159307 h 1218836"/>
                  <a:gd name="connsiteX98" fmla="*/ 594809 w 1244832"/>
                  <a:gd name="connsiteY98" fmla="*/ 59259 h 1218836"/>
                  <a:gd name="connsiteX99" fmla="*/ 598706 w 1244832"/>
                  <a:gd name="connsiteY99" fmla="*/ 30262 h 1218836"/>
                  <a:gd name="connsiteX100" fmla="*/ 606803 w 1244832"/>
                  <a:gd name="connsiteY100" fmla="*/ 26669 h 1218836"/>
                  <a:gd name="connsiteX101" fmla="*/ 648704 w 1244832"/>
                  <a:gd name="connsiteY101" fmla="*/ 60575 h 1218836"/>
                  <a:gd name="connsiteX102" fmla="*/ 677954 w 1244832"/>
                  <a:gd name="connsiteY102" fmla="*/ 88509 h 1218836"/>
                  <a:gd name="connsiteX103" fmla="*/ 680333 w 1244832"/>
                  <a:gd name="connsiteY103" fmla="*/ 88610 h 1218836"/>
                  <a:gd name="connsiteX104" fmla="*/ 692377 w 1244832"/>
                  <a:gd name="connsiteY104" fmla="*/ 84815 h 1218836"/>
                  <a:gd name="connsiteX105" fmla="*/ 702549 w 1244832"/>
                  <a:gd name="connsiteY105" fmla="*/ 81374 h 1218836"/>
                  <a:gd name="connsiteX106" fmla="*/ 724107 w 1244832"/>
                  <a:gd name="connsiteY106" fmla="*/ 100806 h 1218836"/>
                  <a:gd name="connsiteX107" fmla="*/ 727042 w 1244832"/>
                  <a:gd name="connsiteY107" fmla="*/ 105968 h 1218836"/>
                  <a:gd name="connsiteX108" fmla="*/ 734633 w 1244832"/>
                  <a:gd name="connsiteY108" fmla="*/ 127020 h 1218836"/>
                  <a:gd name="connsiteX109" fmla="*/ 728307 w 1244832"/>
                  <a:gd name="connsiteY109" fmla="*/ 130158 h 1218836"/>
                  <a:gd name="connsiteX110" fmla="*/ 726536 w 1244832"/>
                  <a:gd name="connsiteY110" fmla="*/ 130158 h 1218836"/>
                  <a:gd name="connsiteX111" fmla="*/ 722133 w 1244832"/>
                  <a:gd name="connsiteY111" fmla="*/ 131220 h 1218836"/>
                  <a:gd name="connsiteX112" fmla="*/ 720412 w 1244832"/>
                  <a:gd name="connsiteY112" fmla="*/ 153284 h 1218836"/>
                  <a:gd name="connsiteX113" fmla="*/ 718641 w 1244832"/>
                  <a:gd name="connsiteY113" fmla="*/ 165126 h 1218836"/>
                  <a:gd name="connsiteX114" fmla="*/ 719299 w 1244832"/>
                  <a:gd name="connsiteY114" fmla="*/ 166493 h 1218836"/>
                  <a:gd name="connsiteX115" fmla="*/ 719147 w 1244832"/>
                  <a:gd name="connsiteY115" fmla="*/ 168163 h 1218836"/>
                  <a:gd name="connsiteX116" fmla="*/ 713125 w 1244832"/>
                  <a:gd name="connsiteY116" fmla="*/ 180814 h 1218836"/>
                  <a:gd name="connsiteX117" fmla="*/ 711809 w 1244832"/>
                  <a:gd name="connsiteY117" fmla="*/ 182686 h 1218836"/>
                  <a:gd name="connsiteX118" fmla="*/ 717376 w 1244832"/>
                  <a:gd name="connsiteY118" fmla="*/ 183648 h 1218836"/>
                  <a:gd name="connsiteX119" fmla="*/ 722487 w 1244832"/>
                  <a:gd name="connsiteY119" fmla="*/ 184205 h 1218836"/>
                  <a:gd name="connsiteX120" fmla="*/ 722133 w 1244832"/>
                  <a:gd name="connsiteY120" fmla="*/ 189366 h 1218836"/>
                  <a:gd name="connsiteX121" fmla="*/ 722234 w 1244832"/>
                  <a:gd name="connsiteY121" fmla="*/ 190884 h 1218836"/>
                  <a:gd name="connsiteX122" fmla="*/ 727598 w 1244832"/>
                  <a:gd name="connsiteY122" fmla="*/ 191644 h 1218836"/>
                  <a:gd name="connsiteX123" fmla="*/ 731293 w 1244832"/>
                  <a:gd name="connsiteY123" fmla="*/ 191542 h 1218836"/>
                  <a:gd name="connsiteX124" fmla="*/ 731546 w 1244832"/>
                  <a:gd name="connsiteY124" fmla="*/ 191542 h 1218836"/>
                  <a:gd name="connsiteX125" fmla="*/ 735240 w 1244832"/>
                  <a:gd name="connsiteY125" fmla="*/ 191441 h 1218836"/>
                  <a:gd name="connsiteX126" fmla="*/ 747942 w 1244832"/>
                  <a:gd name="connsiteY126" fmla="*/ 196046 h 1218836"/>
                  <a:gd name="connsiteX127" fmla="*/ 749106 w 1244832"/>
                  <a:gd name="connsiteY127" fmla="*/ 207685 h 1218836"/>
                  <a:gd name="connsiteX128" fmla="*/ 728611 w 1244832"/>
                  <a:gd name="connsiteY128" fmla="*/ 235721 h 1218836"/>
                  <a:gd name="connsiteX129" fmla="*/ 711303 w 1244832"/>
                  <a:gd name="connsiteY129" fmla="*/ 243362 h 1218836"/>
                  <a:gd name="connsiteX130" fmla="*/ 712771 w 1244832"/>
                  <a:gd name="connsiteY130" fmla="*/ 259253 h 1218836"/>
                  <a:gd name="connsiteX131" fmla="*/ 729673 w 1244832"/>
                  <a:gd name="connsiteY131" fmla="*/ 264819 h 1218836"/>
                  <a:gd name="connsiteX132" fmla="*/ 825875 w 1244832"/>
                  <a:gd name="connsiteY132" fmla="*/ 220388 h 1218836"/>
                  <a:gd name="connsiteX133" fmla="*/ 827140 w 1244832"/>
                  <a:gd name="connsiteY133" fmla="*/ 218262 h 1218836"/>
                  <a:gd name="connsiteX134" fmla="*/ 829467 w 1244832"/>
                  <a:gd name="connsiteY134" fmla="*/ 217857 h 1218836"/>
                  <a:gd name="connsiteX135" fmla="*/ 830429 w 1244832"/>
                  <a:gd name="connsiteY135" fmla="*/ 217756 h 1218836"/>
                  <a:gd name="connsiteX136" fmla="*/ 845914 w 1244832"/>
                  <a:gd name="connsiteY136" fmla="*/ 222007 h 1218836"/>
                  <a:gd name="connsiteX137" fmla="*/ 872381 w 1244832"/>
                  <a:gd name="connsiteY137" fmla="*/ 229648 h 1218836"/>
                  <a:gd name="connsiteX138" fmla="*/ 889840 w 1244832"/>
                  <a:gd name="connsiteY138" fmla="*/ 210368 h 1218836"/>
                  <a:gd name="connsiteX139" fmla="*/ 903048 w 1244832"/>
                  <a:gd name="connsiteY139" fmla="*/ 195186 h 1218836"/>
                  <a:gd name="connsiteX140" fmla="*/ 895356 w 1244832"/>
                  <a:gd name="connsiteY140" fmla="*/ 188253 h 1218836"/>
                  <a:gd name="connsiteX141" fmla="*/ 892269 w 1244832"/>
                  <a:gd name="connsiteY141" fmla="*/ 186583 h 1218836"/>
                  <a:gd name="connsiteX142" fmla="*/ 892522 w 1244832"/>
                  <a:gd name="connsiteY142" fmla="*/ 183091 h 1218836"/>
                  <a:gd name="connsiteX143" fmla="*/ 872533 w 1244832"/>
                  <a:gd name="connsiteY143" fmla="*/ 94936 h 1218836"/>
                  <a:gd name="connsiteX144" fmla="*/ 837362 w 1244832"/>
                  <a:gd name="connsiteY144" fmla="*/ 47873 h 1218836"/>
                  <a:gd name="connsiteX145" fmla="*/ 831289 w 1244832"/>
                  <a:gd name="connsiteY145" fmla="*/ 35171 h 1218836"/>
                  <a:gd name="connsiteX146" fmla="*/ 844346 w 1244832"/>
                  <a:gd name="connsiteY146" fmla="*/ 40586 h 1218836"/>
                  <a:gd name="connsiteX147" fmla="*/ 856238 w 1244832"/>
                  <a:gd name="connsiteY147" fmla="*/ 42863 h 1218836"/>
                  <a:gd name="connsiteX148" fmla="*/ 910285 w 1244832"/>
                  <a:gd name="connsiteY148" fmla="*/ 19837 h 1218836"/>
                  <a:gd name="connsiteX149" fmla="*/ 955526 w 1244832"/>
                  <a:gd name="connsiteY149" fmla="*/ 0 h 1218836"/>
                  <a:gd name="connsiteX150" fmla="*/ 987812 w 1244832"/>
                  <a:gd name="connsiteY150" fmla="*/ 71354 h 1218836"/>
                  <a:gd name="connsiteX151" fmla="*/ 1016658 w 1244832"/>
                  <a:gd name="connsiteY151" fmla="*/ 77224 h 1218836"/>
                  <a:gd name="connsiteX152" fmla="*/ 1076777 w 1244832"/>
                  <a:gd name="connsiteY152" fmla="*/ 39574 h 1218836"/>
                  <a:gd name="connsiteX153" fmla="*/ 1107343 w 1244832"/>
                  <a:gd name="connsiteY153" fmla="*/ 16548 h 1218836"/>
                  <a:gd name="connsiteX154" fmla="*/ 1123992 w 1244832"/>
                  <a:gd name="connsiteY154" fmla="*/ 24594 h 1218836"/>
                  <a:gd name="connsiteX155" fmla="*/ 1132393 w 1244832"/>
                  <a:gd name="connsiteY155" fmla="*/ 32489 h 1218836"/>
                  <a:gd name="connsiteX156" fmla="*/ 1125004 w 1244832"/>
                  <a:gd name="connsiteY156" fmla="*/ 47013 h 1218836"/>
                  <a:gd name="connsiteX157" fmla="*/ 1121006 w 1244832"/>
                  <a:gd name="connsiteY157" fmla="*/ 87902 h 1218836"/>
                  <a:gd name="connsiteX158" fmla="*/ 1113011 w 1244832"/>
                  <a:gd name="connsiteY158" fmla="*/ 103185 h 1218836"/>
                  <a:gd name="connsiteX159" fmla="*/ 1112505 w 1244832"/>
                  <a:gd name="connsiteY159" fmla="*/ 104349 h 1218836"/>
                  <a:gd name="connsiteX160" fmla="*/ 1111442 w 1244832"/>
                  <a:gd name="connsiteY160" fmla="*/ 105209 h 1218836"/>
                  <a:gd name="connsiteX161" fmla="*/ 1089631 w 1244832"/>
                  <a:gd name="connsiteY161" fmla="*/ 113812 h 1218836"/>
                  <a:gd name="connsiteX162" fmla="*/ 1087506 w 1244832"/>
                  <a:gd name="connsiteY162" fmla="*/ 113761 h 1218836"/>
                  <a:gd name="connsiteX163" fmla="*/ 1086595 w 1244832"/>
                  <a:gd name="connsiteY163" fmla="*/ 113761 h 1218836"/>
                  <a:gd name="connsiteX164" fmla="*/ 1081180 w 1244832"/>
                  <a:gd name="connsiteY164" fmla="*/ 149185 h 1218836"/>
                  <a:gd name="connsiteX165" fmla="*/ 1094894 w 1244832"/>
                  <a:gd name="connsiteY165" fmla="*/ 154398 h 1218836"/>
                  <a:gd name="connsiteX166" fmla="*/ 1110683 w 1244832"/>
                  <a:gd name="connsiteY166" fmla="*/ 167252 h 1218836"/>
                  <a:gd name="connsiteX167" fmla="*/ 1110227 w 1244832"/>
                  <a:gd name="connsiteY167" fmla="*/ 168820 h 1218836"/>
                  <a:gd name="connsiteX168" fmla="*/ 1108912 w 1244832"/>
                  <a:gd name="connsiteY168" fmla="*/ 169934 h 1218836"/>
                  <a:gd name="connsiteX169" fmla="*/ 1105369 w 1244832"/>
                  <a:gd name="connsiteY169" fmla="*/ 172413 h 1218836"/>
                  <a:gd name="connsiteX170" fmla="*/ 1100612 w 1244832"/>
                  <a:gd name="connsiteY170" fmla="*/ 177778 h 1218836"/>
                  <a:gd name="connsiteX171" fmla="*/ 1100815 w 1244832"/>
                  <a:gd name="connsiteY171" fmla="*/ 178132 h 1218836"/>
                  <a:gd name="connsiteX172" fmla="*/ 1100967 w 1244832"/>
                  <a:gd name="connsiteY172" fmla="*/ 178486 h 1218836"/>
                  <a:gd name="connsiteX173" fmla="*/ 1101422 w 1244832"/>
                  <a:gd name="connsiteY173" fmla="*/ 191644 h 1218836"/>
                  <a:gd name="connsiteX174" fmla="*/ 1090846 w 1244832"/>
                  <a:gd name="connsiteY174" fmla="*/ 195945 h 1218836"/>
                  <a:gd name="connsiteX175" fmla="*/ 1088214 w 1244832"/>
                  <a:gd name="connsiteY175" fmla="*/ 195894 h 1218836"/>
                  <a:gd name="connsiteX176" fmla="*/ 1085583 w 1244832"/>
                  <a:gd name="connsiteY176" fmla="*/ 195844 h 1218836"/>
                  <a:gd name="connsiteX177" fmla="*/ 1083963 w 1244832"/>
                  <a:gd name="connsiteY177" fmla="*/ 195894 h 1218836"/>
                  <a:gd name="connsiteX178" fmla="*/ 1088163 w 1244832"/>
                  <a:gd name="connsiteY178" fmla="*/ 205509 h 1218836"/>
                  <a:gd name="connsiteX179" fmla="*/ 1089580 w 1244832"/>
                  <a:gd name="connsiteY179" fmla="*/ 207989 h 1218836"/>
                  <a:gd name="connsiteX180" fmla="*/ 1088315 w 1244832"/>
                  <a:gd name="connsiteY180" fmla="*/ 210570 h 1218836"/>
                  <a:gd name="connsiteX181" fmla="*/ 1086443 w 1244832"/>
                  <a:gd name="connsiteY181" fmla="*/ 216592 h 1218836"/>
                  <a:gd name="connsiteX182" fmla="*/ 1086443 w 1244832"/>
                  <a:gd name="connsiteY182" fmla="*/ 216592 h 1218836"/>
                  <a:gd name="connsiteX183" fmla="*/ 1093477 w 1244832"/>
                  <a:gd name="connsiteY183" fmla="*/ 217604 h 1218836"/>
                  <a:gd name="connsiteX184" fmla="*/ 1103699 w 1244832"/>
                  <a:gd name="connsiteY184" fmla="*/ 217048 h 1218836"/>
                  <a:gd name="connsiteX185" fmla="*/ 1115288 w 1244832"/>
                  <a:gd name="connsiteY185" fmla="*/ 216440 h 1218836"/>
                  <a:gd name="connsiteX186" fmla="*/ 1133051 w 1244832"/>
                  <a:gd name="connsiteY186" fmla="*/ 222564 h 1218836"/>
                  <a:gd name="connsiteX187" fmla="*/ 1135075 w 1244832"/>
                  <a:gd name="connsiteY187" fmla="*/ 235063 h 1218836"/>
                  <a:gd name="connsiteX188" fmla="*/ 1140540 w 1244832"/>
                  <a:gd name="connsiteY188" fmla="*/ 238909 h 1218836"/>
                  <a:gd name="connsiteX189" fmla="*/ 1150914 w 1244832"/>
                  <a:gd name="connsiteY189" fmla="*/ 259607 h 1218836"/>
                  <a:gd name="connsiteX190" fmla="*/ 1150763 w 1244832"/>
                  <a:gd name="connsiteY190" fmla="*/ 259961 h 1218836"/>
                  <a:gd name="connsiteX191" fmla="*/ 1150560 w 1244832"/>
                  <a:gd name="connsiteY191" fmla="*/ 260315 h 1218836"/>
                  <a:gd name="connsiteX192" fmla="*/ 1150560 w 1244832"/>
                  <a:gd name="connsiteY192" fmla="*/ 277875 h 1218836"/>
                  <a:gd name="connsiteX193" fmla="*/ 1148384 w 1244832"/>
                  <a:gd name="connsiteY193" fmla="*/ 304393 h 1218836"/>
                  <a:gd name="connsiteX194" fmla="*/ 1156633 w 1244832"/>
                  <a:gd name="connsiteY194" fmla="*/ 305405 h 1218836"/>
                  <a:gd name="connsiteX195" fmla="*/ 1164274 w 1244832"/>
                  <a:gd name="connsiteY195" fmla="*/ 305051 h 1218836"/>
                  <a:gd name="connsiteX196" fmla="*/ 1171157 w 1244832"/>
                  <a:gd name="connsiteY196" fmla="*/ 304697 h 1218836"/>
                  <a:gd name="connsiteX197" fmla="*/ 1183859 w 1244832"/>
                  <a:gd name="connsiteY197" fmla="*/ 310213 h 1218836"/>
                  <a:gd name="connsiteX198" fmla="*/ 1178899 w 1244832"/>
                  <a:gd name="connsiteY198" fmla="*/ 334452 h 1218836"/>
                  <a:gd name="connsiteX199" fmla="*/ 1198231 w 1244832"/>
                  <a:gd name="connsiteY199" fmla="*/ 342145 h 1218836"/>
                  <a:gd name="connsiteX200" fmla="*/ 1200052 w 1244832"/>
                  <a:gd name="connsiteY200" fmla="*/ 364310 h 1218836"/>
                  <a:gd name="connsiteX201" fmla="*/ 1198888 w 1244832"/>
                  <a:gd name="connsiteY201" fmla="*/ 371901 h 1218836"/>
                  <a:gd name="connsiteX202" fmla="*/ 1223837 w 1244832"/>
                  <a:gd name="connsiteY202" fmla="*/ 366992 h 1218836"/>
                  <a:gd name="connsiteX203" fmla="*/ 1241751 w 1244832"/>
                  <a:gd name="connsiteY203" fmla="*/ 374937 h 1218836"/>
                  <a:gd name="connsiteX204" fmla="*/ 1229252 w 1244832"/>
                  <a:gd name="connsiteY204" fmla="*/ 436220 h 1218836"/>
                  <a:gd name="connsiteX205" fmla="*/ 1216044 w 1244832"/>
                  <a:gd name="connsiteY205" fmla="*/ 485105 h 1218836"/>
                  <a:gd name="connsiteX206" fmla="*/ 1223584 w 1244832"/>
                  <a:gd name="connsiteY206" fmla="*/ 487686 h 1218836"/>
                  <a:gd name="connsiteX207" fmla="*/ 1231074 w 1244832"/>
                  <a:gd name="connsiteY207" fmla="*/ 486877 h 1218836"/>
                  <a:gd name="connsiteX208" fmla="*/ 1238260 w 1244832"/>
                  <a:gd name="connsiteY208" fmla="*/ 485510 h 1218836"/>
                  <a:gd name="connsiteX209" fmla="*/ 1237450 w 1244832"/>
                  <a:gd name="connsiteY209" fmla="*/ 492747 h 1218836"/>
                  <a:gd name="connsiteX210" fmla="*/ 1210477 w 1244832"/>
                  <a:gd name="connsiteY210" fmla="*/ 514356 h 1218836"/>
                  <a:gd name="connsiteX211" fmla="*/ 1204404 w 1244832"/>
                  <a:gd name="connsiteY211" fmla="*/ 516329 h 1218836"/>
                  <a:gd name="connsiteX212" fmla="*/ 1205923 w 1244832"/>
                  <a:gd name="connsiteY212" fmla="*/ 532169 h 1218836"/>
                  <a:gd name="connsiteX213" fmla="*/ 1205265 w 1244832"/>
                  <a:gd name="connsiteY213" fmla="*/ 533991 h 1218836"/>
                  <a:gd name="connsiteX214" fmla="*/ 1125460 w 1244832"/>
                  <a:gd name="connsiteY214" fmla="*/ 613138 h 1218836"/>
                  <a:gd name="connsiteX215" fmla="*/ 1115389 w 1244832"/>
                  <a:gd name="connsiteY215" fmla="*/ 609899 h 1218836"/>
                  <a:gd name="connsiteX216" fmla="*/ 1115136 w 1244832"/>
                  <a:gd name="connsiteY216" fmla="*/ 609696 h 1218836"/>
                  <a:gd name="connsiteX217" fmla="*/ 1114883 w 1244832"/>
                  <a:gd name="connsiteY217" fmla="*/ 609444 h 1218836"/>
                  <a:gd name="connsiteX218" fmla="*/ 1104509 w 1244832"/>
                  <a:gd name="connsiteY218" fmla="*/ 590770 h 1218836"/>
                  <a:gd name="connsiteX219" fmla="*/ 1088012 w 1244832"/>
                  <a:gd name="connsiteY219" fmla="*/ 575285 h 1218836"/>
                  <a:gd name="connsiteX220" fmla="*/ 1054409 w 1244832"/>
                  <a:gd name="connsiteY220" fmla="*/ 592744 h 1218836"/>
                  <a:gd name="connsiteX221" fmla="*/ 1067921 w 1244832"/>
                  <a:gd name="connsiteY221" fmla="*/ 620374 h 1218836"/>
                  <a:gd name="connsiteX222" fmla="*/ 1070856 w 1244832"/>
                  <a:gd name="connsiteY222" fmla="*/ 623208 h 1218836"/>
                  <a:gd name="connsiteX223" fmla="*/ 1068933 w 1244832"/>
                  <a:gd name="connsiteY223" fmla="*/ 626801 h 1218836"/>
                  <a:gd name="connsiteX224" fmla="*/ 1017720 w 1244832"/>
                  <a:gd name="connsiteY224" fmla="*/ 646386 h 1218836"/>
                  <a:gd name="connsiteX225" fmla="*/ 967418 w 1244832"/>
                  <a:gd name="connsiteY225" fmla="*/ 662934 h 1218836"/>
                  <a:gd name="connsiteX226" fmla="*/ 967267 w 1244832"/>
                  <a:gd name="connsiteY226" fmla="*/ 663136 h 1218836"/>
                  <a:gd name="connsiteX227" fmla="*/ 967115 w 1244832"/>
                  <a:gd name="connsiteY227" fmla="*/ 663338 h 1218836"/>
                  <a:gd name="connsiteX228" fmla="*/ 944646 w 1244832"/>
                  <a:gd name="connsiteY228" fmla="*/ 704683 h 1218836"/>
                  <a:gd name="connsiteX229" fmla="*/ 951073 w 1244832"/>
                  <a:gd name="connsiteY229" fmla="*/ 707112 h 1218836"/>
                  <a:gd name="connsiteX230" fmla="*/ 984118 w 1244832"/>
                  <a:gd name="connsiteY230" fmla="*/ 696232 h 1218836"/>
                  <a:gd name="connsiteX231" fmla="*/ 989634 w 1244832"/>
                  <a:gd name="connsiteY231" fmla="*/ 693449 h 1218836"/>
                  <a:gd name="connsiteX232" fmla="*/ 991658 w 1244832"/>
                  <a:gd name="connsiteY232" fmla="*/ 699268 h 1218836"/>
                  <a:gd name="connsiteX233" fmla="*/ 986446 w 1244832"/>
                  <a:gd name="connsiteY233" fmla="*/ 782768 h 1218836"/>
                  <a:gd name="connsiteX234" fmla="*/ 940091 w 1244832"/>
                  <a:gd name="connsiteY234" fmla="*/ 804933 h 1218836"/>
                  <a:gd name="connsiteX235" fmla="*/ 925416 w 1244832"/>
                  <a:gd name="connsiteY235" fmla="*/ 803668 h 1218836"/>
                  <a:gd name="connsiteX236" fmla="*/ 926124 w 1244832"/>
                  <a:gd name="connsiteY236" fmla="*/ 807514 h 1218836"/>
                  <a:gd name="connsiteX237" fmla="*/ 912309 w 1244832"/>
                  <a:gd name="connsiteY237" fmla="*/ 864243 h 1218836"/>
                  <a:gd name="connsiteX238" fmla="*/ 906843 w 1244832"/>
                  <a:gd name="connsiteY238" fmla="*/ 879374 h 1218836"/>
                  <a:gd name="connsiteX239" fmla="*/ 893585 w 1244832"/>
                  <a:gd name="connsiteY239" fmla="*/ 898857 h 1218836"/>
                  <a:gd name="connsiteX240" fmla="*/ 855681 w 1244832"/>
                  <a:gd name="connsiteY240" fmla="*/ 928107 h 1218836"/>
                  <a:gd name="connsiteX241" fmla="*/ 845256 w 1244832"/>
                  <a:gd name="connsiteY241" fmla="*/ 925071 h 1218836"/>
                  <a:gd name="connsiteX242" fmla="*/ 839184 w 1244832"/>
                  <a:gd name="connsiteY242" fmla="*/ 923046 h 1218836"/>
                  <a:gd name="connsiteX243" fmla="*/ 792930 w 1244832"/>
                  <a:gd name="connsiteY243" fmla="*/ 965353 h 1218836"/>
                  <a:gd name="connsiteX244" fmla="*/ 796624 w 1244832"/>
                  <a:gd name="connsiteY244" fmla="*/ 975120 h 1218836"/>
                  <a:gd name="connsiteX245" fmla="*/ 800420 w 1244832"/>
                  <a:gd name="connsiteY245" fmla="*/ 1009481 h 1218836"/>
                  <a:gd name="connsiteX246" fmla="*/ 761302 w 1244832"/>
                  <a:gd name="connsiteY246" fmla="*/ 1021323 h 1218836"/>
                  <a:gd name="connsiteX247" fmla="*/ 759379 w 1244832"/>
                  <a:gd name="connsiteY247" fmla="*/ 1021323 h 1218836"/>
                  <a:gd name="connsiteX248" fmla="*/ 757759 w 1244832"/>
                  <a:gd name="connsiteY248" fmla="*/ 1020108 h 1218836"/>
                  <a:gd name="connsiteX249" fmla="*/ 730888 w 1244832"/>
                  <a:gd name="connsiteY249" fmla="*/ 964391 h 1218836"/>
                  <a:gd name="connsiteX250" fmla="*/ 723246 w 1244832"/>
                  <a:gd name="connsiteY250" fmla="*/ 942681 h 1218836"/>
                  <a:gd name="connsiteX251" fmla="*/ 718135 w 1244832"/>
                  <a:gd name="connsiteY251" fmla="*/ 947084 h 1218836"/>
                  <a:gd name="connsiteX252" fmla="*/ 714846 w 1244832"/>
                  <a:gd name="connsiteY252" fmla="*/ 941518 h 1218836"/>
                  <a:gd name="connsiteX253" fmla="*/ 700575 w 1244832"/>
                  <a:gd name="connsiteY253" fmla="*/ 929828 h 1218836"/>
                  <a:gd name="connsiteX254" fmla="*/ 682306 w 1244832"/>
                  <a:gd name="connsiteY254" fmla="*/ 903158 h 1218836"/>
                  <a:gd name="connsiteX255" fmla="*/ 682458 w 1244832"/>
                  <a:gd name="connsiteY255" fmla="*/ 902551 h 1218836"/>
                  <a:gd name="connsiteX256" fmla="*/ 682762 w 1244832"/>
                  <a:gd name="connsiteY256" fmla="*/ 901995 h 1218836"/>
                  <a:gd name="connsiteX257" fmla="*/ 684533 w 1244832"/>
                  <a:gd name="connsiteY257" fmla="*/ 893796 h 1218836"/>
                  <a:gd name="connsiteX258" fmla="*/ 676031 w 1244832"/>
                  <a:gd name="connsiteY258" fmla="*/ 890709 h 1218836"/>
                  <a:gd name="connsiteX259" fmla="*/ 660698 w 1244832"/>
                  <a:gd name="connsiteY259" fmla="*/ 899565 h 1218836"/>
                  <a:gd name="connsiteX260" fmla="*/ 660698 w 1244832"/>
                  <a:gd name="connsiteY260" fmla="*/ 899869 h 1218836"/>
                  <a:gd name="connsiteX261" fmla="*/ 660546 w 1244832"/>
                  <a:gd name="connsiteY261" fmla="*/ 900173 h 1218836"/>
                  <a:gd name="connsiteX262" fmla="*/ 663127 w 1244832"/>
                  <a:gd name="connsiteY262" fmla="*/ 917227 h 1218836"/>
                  <a:gd name="connsiteX263" fmla="*/ 663987 w 1244832"/>
                  <a:gd name="connsiteY263" fmla="*/ 936963 h 1218836"/>
                  <a:gd name="connsiteX264" fmla="*/ 654828 w 1244832"/>
                  <a:gd name="connsiteY264" fmla="*/ 941011 h 1218836"/>
                  <a:gd name="connsiteX265" fmla="*/ 650425 w 1244832"/>
                  <a:gd name="connsiteY265" fmla="*/ 940607 h 1218836"/>
                  <a:gd name="connsiteX266" fmla="*/ 636255 w 1244832"/>
                  <a:gd name="connsiteY266" fmla="*/ 951892 h 1218836"/>
                  <a:gd name="connsiteX267" fmla="*/ 640911 w 1244832"/>
                  <a:gd name="connsiteY267" fmla="*/ 960191 h 1218836"/>
                  <a:gd name="connsiteX268" fmla="*/ 642429 w 1244832"/>
                  <a:gd name="connsiteY268" fmla="*/ 962772 h 1218836"/>
                  <a:gd name="connsiteX269" fmla="*/ 641063 w 1244832"/>
                  <a:gd name="connsiteY269" fmla="*/ 965403 h 1218836"/>
                  <a:gd name="connsiteX270" fmla="*/ 580437 w 1244832"/>
                  <a:gd name="connsiteY270" fmla="*/ 1000119 h 1218836"/>
                  <a:gd name="connsiteX271" fmla="*/ 529882 w 1244832"/>
                  <a:gd name="connsiteY271" fmla="*/ 1040047 h 1218836"/>
                  <a:gd name="connsiteX272" fmla="*/ 530034 w 1244832"/>
                  <a:gd name="connsiteY272" fmla="*/ 1042223 h 1218836"/>
                  <a:gd name="connsiteX273" fmla="*/ 528566 w 1244832"/>
                  <a:gd name="connsiteY273" fmla="*/ 1043994 h 1218836"/>
                  <a:gd name="connsiteX274" fmla="*/ 491422 w 1244832"/>
                  <a:gd name="connsiteY274" fmla="*/ 1059176 h 1218836"/>
                  <a:gd name="connsiteX275" fmla="*/ 466575 w 1244832"/>
                  <a:gd name="connsiteY275" fmla="*/ 1052293 h 1218836"/>
                  <a:gd name="connsiteX276" fmla="*/ 446181 w 1244832"/>
                  <a:gd name="connsiteY276" fmla="*/ 1069600 h 1218836"/>
                  <a:gd name="connsiteX277" fmla="*/ 440260 w 1244832"/>
                  <a:gd name="connsiteY277" fmla="*/ 1068436 h 1218836"/>
                  <a:gd name="connsiteX278" fmla="*/ 439703 w 1244832"/>
                  <a:gd name="connsiteY278" fmla="*/ 1068234 h 1218836"/>
                  <a:gd name="connsiteX279" fmla="*/ 437881 w 1244832"/>
                  <a:gd name="connsiteY279" fmla="*/ 1072181 h 1218836"/>
                  <a:gd name="connsiteX280" fmla="*/ 436616 w 1244832"/>
                  <a:gd name="connsiteY280" fmla="*/ 1075622 h 1218836"/>
                  <a:gd name="connsiteX281" fmla="*/ 432922 w 1244832"/>
                  <a:gd name="connsiteY281" fmla="*/ 1075622 h 1218836"/>
                  <a:gd name="connsiteX282" fmla="*/ 360202 w 1244832"/>
                  <a:gd name="connsiteY282" fmla="*/ 1130530 h 1218836"/>
                  <a:gd name="connsiteX283" fmla="*/ 354989 w 1244832"/>
                  <a:gd name="connsiteY283" fmla="*/ 1141814 h 1218836"/>
                  <a:gd name="connsiteX284" fmla="*/ 352914 w 1244832"/>
                  <a:gd name="connsiteY284" fmla="*/ 1145964 h 1218836"/>
                  <a:gd name="connsiteX285" fmla="*/ 348512 w 1244832"/>
                  <a:gd name="connsiteY285" fmla="*/ 1144547 h 1218836"/>
                  <a:gd name="connsiteX286" fmla="*/ 335051 w 1244832"/>
                  <a:gd name="connsiteY286" fmla="*/ 1136703 h 1218836"/>
                  <a:gd name="connsiteX287" fmla="*/ 327865 w 1244832"/>
                  <a:gd name="connsiteY287" fmla="*/ 1132655 h 1218836"/>
                  <a:gd name="connsiteX288" fmla="*/ 320071 w 1244832"/>
                  <a:gd name="connsiteY288" fmla="*/ 1136551 h 1218836"/>
                  <a:gd name="connsiteX289" fmla="*/ 324930 w 1244832"/>
                  <a:gd name="connsiteY289" fmla="*/ 1162664 h 1218836"/>
                  <a:gd name="connsiteX290" fmla="*/ 325942 w 1244832"/>
                  <a:gd name="connsiteY290" fmla="*/ 1201023 h 1218836"/>
                  <a:gd name="connsiteX291" fmla="*/ 311620 w 1244832"/>
                  <a:gd name="connsiteY291" fmla="*/ 1206995 h 1218836"/>
                  <a:gd name="connsiteX292" fmla="*/ 288443 w 1244832"/>
                  <a:gd name="connsiteY292" fmla="*/ 1201732 h 1218836"/>
                  <a:gd name="connsiteX293" fmla="*/ 286874 w 1244832"/>
                  <a:gd name="connsiteY293" fmla="*/ 1201175 h 1218836"/>
                  <a:gd name="connsiteX294" fmla="*/ 285811 w 1244832"/>
                  <a:gd name="connsiteY294" fmla="*/ 1199707 h 1218836"/>
                  <a:gd name="connsiteX295" fmla="*/ 284243 w 1244832"/>
                  <a:gd name="connsiteY295" fmla="*/ 1197784 h 1218836"/>
                  <a:gd name="connsiteX296" fmla="*/ 280599 w 1244832"/>
                  <a:gd name="connsiteY296" fmla="*/ 1199910 h 1218836"/>
                  <a:gd name="connsiteX297" fmla="*/ 269618 w 1244832"/>
                  <a:gd name="connsiteY297" fmla="*/ 1204110 h 1218836"/>
                  <a:gd name="connsiteX298" fmla="*/ 267593 w 1244832"/>
                  <a:gd name="connsiteY298" fmla="*/ 1203958 h 1218836"/>
                  <a:gd name="connsiteX299" fmla="*/ 263950 w 1244832"/>
                  <a:gd name="connsiteY299" fmla="*/ 1203351 h 1218836"/>
                  <a:gd name="connsiteX300" fmla="*/ 263191 w 1244832"/>
                  <a:gd name="connsiteY300" fmla="*/ 1199758 h 1218836"/>
                  <a:gd name="connsiteX301" fmla="*/ 255853 w 1244832"/>
                  <a:gd name="connsiteY301" fmla="*/ 1190649 h 1218836"/>
                  <a:gd name="connsiteX302" fmla="*/ 238394 w 1244832"/>
                  <a:gd name="connsiteY302" fmla="*/ 1196266 h 1218836"/>
                  <a:gd name="connsiteX303" fmla="*/ 212838 w 1244832"/>
                  <a:gd name="connsiteY303" fmla="*/ 1203655 h 1218836"/>
                  <a:gd name="connsiteX304" fmla="*/ 204286 w 1244832"/>
                  <a:gd name="connsiteY304" fmla="*/ 1202136 h 1218836"/>
                  <a:gd name="connsiteX305" fmla="*/ 204286 w 1244832"/>
                  <a:gd name="connsiteY305" fmla="*/ 1210183 h 1218836"/>
                  <a:gd name="connsiteX306" fmla="*/ 191837 w 1244832"/>
                  <a:gd name="connsiteY306" fmla="*/ 1218482 h 1218836"/>
                  <a:gd name="connsiteX307" fmla="*/ 190167 w 1244832"/>
                  <a:gd name="connsiteY307" fmla="*/ 1218836 h 1218836"/>
                  <a:gd name="connsiteX308" fmla="*/ 188446 w 1244832"/>
                  <a:gd name="connsiteY308" fmla="*/ 1218077 h 1218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</a:cxnLst>
                <a:rect l="l" t="t" r="r" b="b"/>
                <a:pathLst>
                  <a:path w="1244832" h="1218836">
                    <a:moveTo>
                      <a:pt x="188396" y="1217976"/>
                    </a:moveTo>
                    <a:lnTo>
                      <a:pt x="188244" y="1217875"/>
                    </a:lnTo>
                    <a:cubicBezTo>
                      <a:pt x="166230" y="1206488"/>
                      <a:pt x="165421" y="1182704"/>
                      <a:pt x="164813" y="1163575"/>
                    </a:cubicBezTo>
                    <a:cubicBezTo>
                      <a:pt x="164004" y="1139335"/>
                      <a:pt x="162536" y="1126734"/>
                      <a:pt x="140371" y="1126734"/>
                    </a:cubicBezTo>
                    <a:cubicBezTo>
                      <a:pt x="135614" y="1126734"/>
                      <a:pt x="129946" y="1127341"/>
                      <a:pt x="123570" y="1128606"/>
                    </a:cubicBezTo>
                    <a:lnTo>
                      <a:pt x="119673" y="1129366"/>
                    </a:lnTo>
                    <a:lnTo>
                      <a:pt x="117750" y="1125874"/>
                    </a:lnTo>
                    <a:cubicBezTo>
                      <a:pt x="100342" y="1093840"/>
                      <a:pt x="102670" y="1089792"/>
                      <a:pt x="126252" y="1067981"/>
                    </a:cubicBezTo>
                    <a:cubicBezTo>
                      <a:pt x="128478" y="1065906"/>
                      <a:pt x="130857" y="1063730"/>
                      <a:pt x="133387" y="1061301"/>
                    </a:cubicBezTo>
                    <a:cubicBezTo>
                      <a:pt x="131211" y="1061099"/>
                      <a:pt x="128276" y="1061099"/>
                      <a:pt x="127062" y="1061099"/>
                    </a:cubicBezTo>
                    <a:lnTo>
                      <a:pt x="124228" y="1061099"/>
                    </a:lnTo>
                    <a:cubicBezTo>
                      <a:pt x="117446" y="1061099"/>
                      <a:pt x="108186" y="1061099"/>
                      <a:pt x="104441" y="1055127"/>
                    </a:cubicBezTo>
                    <a:lnTo>
                      <a:pt x="103732" y="1054166"/>
                    </a:lnTo>
                    <a:cubicBezTo>
                      <a:pt x="101607" y="1051382"/>
                      <a:pt x="98925" y="1047941"/>
                      <a:pt x="100089" y="1043589"/>
                    </a:cubicBezTo>
                    <a:cubicBezTo>
                      <a:pt x="100494" y="1042121"/>
                      <a:pt x="101202" y="1040907"/>
                      <a:pt x="102113" y="1039945"/>
                    </a:cubicBezTo>
                    <a:cubicBezTo>
                      <a:pt x="98065" y="1033771"/>
                      <a:pt x="84047" y="1012315"/>
                      <a:pt x="84047" y="1012315"/>
                    </a:cubicBezTo>
                    <a:lnTo>
                      <a:pt x="84047" y="1012163"/>
                    </a:lnTo>
                    <a:cubicBezTo>
                      <a:pt x="82731" y="1009987"/>
                      <a:pt x="81213" y="1008671"/>
                      <a:pt x="77316" y="1008671"/>
                    </a:cubicBezTo>
                    <a:cubicBezTo>
                      <a:pt x="75090" y="1008671"/>
                      <a:pt x="72559" y="1009127"/>
                      <a:pt x="70130" y="1009531"/>
                    </a:cubicBezTo>
                    <a:cubicBezTo>
                      <a:pt x="67549" y="1009987"/>
                      <a:pt x="65120" y="1010392"/>
                      <a:pt x="62792" y="1010392"/>
                    </a:cubicBezTo>
                    <a:cubicBezTo>
                      <a:pt x="58896" y="1010392"/>
                      <a:pt x="55859" y="1009127"/>
                      <a:pt x="53886" y="1006546"/>
                    </a:cubicBezTo>
                    <a:cubicBezTo>
                      <a:pt x="51558" y="1003560"/>
                      <a:pt x="50900" y="999360"/>
                      <a:pt x="51912" y="993085"/>
                    </a:cubicBezTo>
                    <a:cubicBezTo>
                      <a:pt x="49787" y="992123"/>
                      <a:pt x="47560" y="990706"/>
                      <a:pt x="46649" y="988125"/>
                    </a:cubicBezTo>
                    <a:cubicBezTo>
                      <a:pt x="45991" y="986354"/>
                      <a:pt x="46143" y="984380"/>
                      <a:pt x="47054" y="982660"/>
                    </a:cubicBezTo>
                    <a:cubicBezTo>
                      <a:pt x="48724" y="979674"/>
                      <a:pt x="48117" y="978510"/>
                      <a:pt x="44524" y="973854"/>
                    </a:cubicBezTo>
                    <a:cubicBezTo>
                      <a:pt x="41589" y="970110"/>
                      <a:pt x="37996" y="965403"/>
                      <a:pt x="38299" y="958723"/>
                    </a:cubicBezTo>
                    <a:lnTo>
                      <a:pt x="38603" y="951942"/>
                    </a:lnTo>
                    <a:lnTo>
                      <a:pt x="45131" y="953764"/>
                    </a:lnTo>
                    <a:cubicBezTo>
                      <a:pt x="46497" y="954169"/>
                      <a:pt x="47358" y="954219"/>
                      <a:pt x="47864" y="954219"/>
                    </a:cubicBezTo>
                    <a:cubicBezTo>
                      <a:pt x="48319" y="954219"/>
                      <a:pt x="48471" y="954169"/>
                      <a:pt x="48471" y="954169"/>
                    </a:cubicBezTo>
                    <a:cubicBezTo>
                      <a:pt x="49179" y="953359"/>
                      <a:pt x="49331" y="948957"/>
                      <a:pt x="49382" y="946325"/>
                    </a:cubicBezTo>
                    <a:cubicBezTo>
                      <a:pt x="49584" y="940910"/>
                      <a:pt x="49787" y="934787"/>
                      <a:pt x="53481" y="930587"/>
                    </a:cubicBezTo>
                    <a:lnTo>
                      <a:pt x="54544" y="929372"/>
                    </a:lnTo>
                    <a:lnTo>
                      <a:pt x="56214" y="928866"/>
                    </a:lnTo>
                    <a:cubicBezTo>
                      <a:pt x="62286" y="927500"/>
                      <a:pt x="68511" y="925779"/>
                      <a:pt x="69928" y="923350"/>
                    </a:cubicBezTo>
                    <a:cubicBezTo>
                      <a:pt x="71648" y="920415"/>
                      <a:pt x="69017" y="911711"/>
                      <a:pt x="67904" y="907966"/>
                    </a:cubicBezTo>
                    <a:lnTo>
                      <a:pt x="67296" y="906043"/>
                    </a:lnTo>
                    <a:lnTo>
                      <a:pt x="68207" y="904069"/>
                    </a:lnTo>
                    <a:cubicBezTo>
                      <a:pt x="69219" y="902197"/>
                      <a:pt x="69472" y="901185"/>
                      <a:pt x="69523" y="900831"/>
                    </a:cubicBezTo>
                    <a:cubicBezTo>
                      <a:pt x="68713" y="900223"/>
                      <a:pt x="66284" y="899414"/>
                      <a:pt x="64665" y="898857"/>
                    </a:cubicBezTo>
                    <a:cubicBezTo>
                      <a:pt x="58845" y="896883"/>
                      <a:pt x="49179" y="893594"/>
                      <a:pt x="48066" y="882106"/>
                    </a:cubicBezTo>
                    <a:lnTo>
                      <a:pt x="47965" y="881246"/>
                    </a:lnTo>
                    <a:lnTo>
                      <a:pt x="48167" y="880437"/>
                    </a:lnTo>
                    <a:cubicBezTo>
                      <a:pt x="49635" y="874667"/>
                      <a:pt x="49534" y="870315"/>
                      <a:pt x="47965" y="868241"/>
                    </a:cubicBezTo>
                    <a:cubicBezTo>
                      <a:pt x="46295" y="866115"/>
                      <a:pt x="42398" y="865660"/>
                      <a:pt x="39463" y="865660"/>
                    </a:cubicBezTo>
                    <a:cubicBezTo>
                      <a:pt x="33138" y="865660"/>
                      <a:pt x="24332" y="867633"/>
                      <a:pt x="13199" y="871479"/>
                    </a:cubicBezTo>
                    <a:lnTo>
                      <a:pt x="6418" y="873858"/>
                    </a:lnTo>
                    <a:lnTo>
                      <a:pt x="6064" y="866672"/>
                    </a:lnTo>
                    <a:cubicBezTo>
                      <a:pt x="5659" y="858727"/>
                      <a:pt x="3938" y="850933"/>
                      <a:pt x="2471" y="844051"/>
                    </a:cubicBezTo>
                    <a:cubicBezTo>
                      <a:pt x="92" y="833120"/>
                      <a:pt x="-1629" y="825226"/>
                      <a:pt x="2471" y="820165"/>
                    </a:cubicBezTo>
                    <a:cubicBezTo>
                      <a:pt x="3786" y="818495"/>
                      <a:pt x="6317" y="816572"/>
                      <a:pt x="10719" y="816572"/>
                    </a:cubicBezTo>
                    <a:cubicBezTo>
                      <a:pt x="15122" y="816572"/>
                      <a:pt x="21549" y="818698"/>
                      <a:pt x="30759" y="823404"/>
                    </a:cubicBezTo>
                    <a:cubicBezTo>
                      <a:pt x="40678" y="805844"/>
                      <a:pt x="63805" y="786411"/>
                      <a:pt x="77215" y="777555"/>
                    </a:cubicBezTo>
                    <a:lnTo>
                      <a:pt x="77569" y="777353"/>
                    </a:lnTo>
                    <a:lnTo>
                      <a:pt x="77923" y="777201"/>
                    </a:lnTo>
                    <a:cubicBezTo>
                      <a:pt x="93510" y="770268"/>
                      <a:pt x="96648" y="766827"/>
                      <a:pt x="97305" y="765815"/>
                    </a:cubicBezTo>
                    <a:cubicBezTo>
                      <a:pt x="97154" y="765511"/>
                      <a:pt x="96850" y="765005"/>
                      <a:pt x="96648" y="764651"/>
                    </a:cubicBezTo>
                    <a:cubicBezTo>
                      <a:pt x="95635" y="763031"/>
                      <a:pt x="94016" y="760400"/>
                      <a:pt x="94421" y="756959"/>
                    </a:cubicBezTo>
                    <a:cubicBezTo>
                      <a:pt x="93561" y="756959"/>
                      <a:pt x="92700" y="757009"/>
                      <a:pt x="91840" y="757009"/>
                    </a:cubicBezTo>
                    <a:cubicBezTo>
                      <a:pt x="81972" y="757009"/>
                      <a:pt x="75596" y="754429"/>
                      <a:pt x="72306" y="749064"/>
                    </a:cubicBezTo>
                    <a:cubicBezTo>
                      <a:pt x="65879" y="738538"/>
                      <a:pt x="74027" y="722496"/>
                      <a:pt x="86375" y="698206"/>
                    </a:cubicBezTo>
                    <a:cubicBezTo>
                      <a:pt x="110463" y="650788"/>
                      <a:pt x="146899" y="579131"/>
                      <a:pt x="78834" y="518859"/>
                    </a:cubicBezTo>
                    <a:lnTo>
                      <a:pt x="75798" y="516177"/>
                    </a:lnTo>
                    <a:lnTo>
                      <a:pt x="77519" y="512534"/>
                    </a:lnTo>
                    <a:cubicBezTo>
                      <a:pt x="81466" y="504184"/>
                      <a:pt x="81415" y="500135"/>
                      <a:pt x="80656" y="498263"/>
                    </a:cubicBezTo>
                    <a:cubicBezTo>
                      <a:pt x="79543" y="495530"/>
                      <a:pt x="75596" y="494063"/>
                      <a:pt x="70991" y="492342"/>
                    </a:cubicBezTo>
                    <a:cubicBezTo>
                      <a:pt x="65070" y="490115"/>
                      <a:pt x="57732" y="487332"/>
                      <a:pt x="54544" y="479994"/>
                    </a:cubicBezTo>
                    <a:cubicBezTo>
                      <a:pt x="52317" y="474833"/>
                      <a:pt x="52621" y="468254"/>
                      <a:pt x="55556" y="460106"/>
                    </a:cubicBezTo>
                    <a:cubicBezTo>
                      <a:pt x="49686" y="454742"/>
                      <a:pt x="44726" y="453730"/>
                      <a:pt x="41032" y="452920"/>
                    </a:cubicBezTo>
                    <a:cubicBezTo>
                      <a:pt x="37743" y="452212"/>
                      <a:pt x="33998" y="451402"/>
                      <a:pt x="31923" y="447708"/>
                    </a:cubicBezTo>
                    <a:cubicBezTo>
                      <a:pt x="29443" y="443255"/>
                      <a:pt x="30658" y="437587"/>
                      <a:pt x="36022" y="422506"/>
                    </a:cubicBezTo>
                    <a:cubicBezTo>
                      <a:pt x="28178" y="411171"/>
                      <a:pt x="25901" y="404845"/>
                      <a:pt x="27672" y="399481"/>
                    </a:cubicBezTo>
                    <a:cubicBezTo>
                      <a:pt x="29646" y="393560"/>
                      <a:pt x="35465" y="391738"/>
                      <a:pt x="42247" y="389562"/>
                    </a:cubicBezTo>
                    <a:cubicBezTo>
                      <a:pt x="47914" y="387740"/>
                      <a:pt x="54291" y="385716"/>
                      <a:pt x="60869" y="381162"/>
                    </a:cubicBezTo>
                    <a:cubicBezTo>
                      <a:pt x="65576" y="376961"/>
                      <a:pt x="71901" y="374785"/>
                      <a:pt x="79644" y="374785"/>
                    </a:cubicBezTo>
                    <a:cubicBezTo>
                      <a:pt x="84452" y="374785"/>
                      <a:pt x="89158" y="375544"/>
                      <a:pt x="93409" y="376506"/>
                    </a:cubicBezTo>
                    <a:cubicBezTo>
                      <a:pt x="85767" y="368966"/>
                      <a:pt x="83439" y="363905"/>
                      <a:pt x="85160" y="359300"/>
                    </a:cubicBezTo>
                    <a:cubicBezTo>
                      <a:pt x="86122" y="356770"/>
                      <a:pt x="88652" y="353733"/>
                      <a:pt x="95484" y="353733"/>
                    </a:cubicBezTo>
                    <a:cubicBezTo>
                      <a:pt x="114815" y="353733"/>
                      <a:pt x="165977" y="376860"/>
                      <a:pt x="175643" y="389815"/>
                    </a:cubicBezTo>
                    <a:cubicBezTo>
                      <a:pt x="180703" y="387386"/>
                      <a:pt x="181412" y="385817"/>
                      <a:pt x="181412" y="385767"/>
                    </a:cubicBezTo>
                    <a:cubicBezTo>
                      <a:pt x="181412" y="385665"/>
                      <a:pt x="181058" y="385008"/>
                      <a:pt x="180906" y="384552"/>
                    </a:cubicBezTo>
                    <a:cubicBezTo>
                      <a:pt x="180248" y="383085"/>
                      <a:pt x="178831" y="379947"/>
                      <a:pt x="180855" y="376810"/>
                    </a:cubicBezTo>
                    <a:cubicBezTo>
                      <a:pt x="182981" y="373470"/>
                      <a:pt x="186979" y="372913"/>
                      <a:pt x="194468" y="372913"/>
                    </a:cubicBezTo>
                    <a:cubicBezTo>
                      <a:pt x="199175" y="372913"/>
                      <a:pt x="206006" y="373166"/>
                      <a:pt x="216380" y="373773"/>
                    </a:cubicBezTo>
                    <a:cubicBezTo>
                      <a:pt x="234345" y="355909"/>
                      <a:pt x="255903" y="353278"/>
                      <a:pt x="273312" y="351152"/>
                    </a:cubicBezTo>
                    <a:cubicBezTo>
                      <a:pt x="295173" y="348470"/>
                      <a:pt x="310962" y="346547"/>
                      <a:pt x="319768" y="322965"/>
                    </a:cubicBezTo>
                    <a:lnTo>
                      <a:pt x="319970" y="322408"/>
                    </a:lnTo>
                    <a:lnTo>
                      <a:pt x="320324" y="321902"/>
                    </a:lnTo>
                    <a:cubicBezTo>
                      <a:pt x="324120" y="316285"/>
                      <a:pt x="325486" y="311882"/>
                      <a:pt x="324525" y="308492"/>
                    </a:cubicBezTo>
                    <a:cubicBezTo>
                      <a:pt x="322804" y="302470"/>
                      <a:pt x="313341" y="298320"/>
                      <a:pt x="304232" y="294272"/>
                    </a:cubicBezTo>
                    <a:cubicBezTo>
                      <a:pt x="292997" y="289312"/>
                      <a:pt x="281409" y="284201"/>
                      <a:pt x="280397" y="273422"/>
                    </a:cubicBezTo>
                    <a:cubicBezTo>
                      <a:pt x="279384" y="262491"/>
                      <a:pt x="289910" y="250295"/>
                      <a:pt x="315618" y="232634"/>
                    </a:cubicBezTo>
                    <a:lnTo>
                      <a:pt x="316782" y="231824"/>
                    </a:lnTo>
                    <a:lnTo>
                      <a:pt x="318300" y="231672"/>
                    </a:lnTo>
                    <a:cubicBezTo>
                      <a:pt x="337530" y="230964"/>
                      <a:pt x="365819" y="199943"/>
                      <a:pt x="384594" y="179397"/>
                    </a:cubicBezTo>
                    <a:cubicBezTo>
                      <a:pt x="391425" y="171907"/>
                      <a:pt x="397346" y="165430"/>
                      <a:pt x="402356" y="160673"/>
                    </a:cubicBezTo>
                    <a:lnTo>
                      <a:pt x="403368" y="159711"/>
                    </a:lnTo>
                    <a:lnTo>
                      <a:pt x="404836" y="159307"/>
                    </a:lnTo>
                    <a:cubicBezTo>
                      <a:pt x="462931" y="146756"/>
                      <a:pt x="570620" y="123528"/>
                      <a:pt x="594809" y="59259"/>
                    </a:cubicBezTo>
                    <a:cubicBezTo>
                      <a:pt x="593240" y="43976"/>
                      <a:pt x="594404" y="34968"/>
                      <a:pt x="598706" y="30262"/>
                    </a:cubicBezTo>
                    <a:cubicBezTo>
                      <a:pt x="600831" y="27934"/>
                      <a:pt x="603615" y="26669"/>
                      <a:pt x="606803" y="26669"/>
                    </a:cubicBezTo>
                    <a:cubicBezTo>
                      <a:pt x="616975" y="26669"/>
                      <a:pt x="629423" y="39472"/>
                      <a:pt x="648704" y="60575"/>
                    </a:cubicBezTo>
                    <a:cubicBezTo>
                      <a:pt x="659129" y="71961"/>
                      <a:pt x="670869" y="84815"/>
                      <a:pt x="677954" y="88509"/>
                    </a:cubicBezTo>
                    <a:cubicBezTo>
                      <a:pt x="678764" y="88610"/>
                      <a:pt x="679574" y="88610"/>
                      <a:pt x="680333" y="88610"/>
                    </a:cubicBezTo>
                    <a:cubicBezTo>
                      <a:pt x="685444" y="88610"/>
                      <a:pt x="688834" y="86738"/>
                      <a:pt x="692377" y="84815"/>
                    </a:cubicBezTo>
                    <a:cubicBezTo>
                      <a:pt x="695464" y="83094"/>
                      <a:pt x="698652" y="81374"/>
                      <a:pt x="702549" y="81374"/>
                    </a:cubicBezTo>
                    <a:cubicBezTo>
                      <a:pt x="710696" y="81374"/>
                      <a:pt x="717072" y="89117"/>
                      <a:pt x="724107" y="100806"/>
                    </a:cubicBezTo>
                    <a:lnTo>
                      <a:pt x="727042" y="105968"/>
                    </a:lnTo>
                    <a:cubicBezTo>
                      <a:pt x="735746" y="121302"/>
                      <a:pt x="736859" y="123275"/>
                      <a:pt x="734633" y="127020"/>
                    </a:cubicBezTo>
                    <a:cubicBezTo>
                      <a:pt x="733418" y="129095"/>
                      <a:pt x="731293" y="130158"/>
                      <a:pt x="728307" y="130158"/>
                    </a:cubicBezTo>
                    <a:lnTo>
                      <a:pt x="726536" y="130158"/>
                    </a:lnTo>
                    <a:cubicBezTo>
                      <a:pt x="725271" y="130158"/>
                      <a:pt x="723803" y="130259"/>
                      <a:pt x="722133" y="131220"/>
                    </a:cubicBezTo>
                    <a:cubicBezTo>
                      <a:pt x="727801" y="141493"/>
                      <a:pt x="723449" y="148477"/>
                      <a:pt x="720412" y="153284"/>
                    </a:cubicBezTo>
                    <a:cubicBezTo>
                      <a:pt x="717680" y="157637"/>
                      <a:pt x="716212" y="160066"/>
                      <a:pt x="718641" y="165126"/>
                    </a:cubicBezTo>
                    <a:lnTo>
                      <a:pt x="719299" y="166493"/>
                    </a:lnTo>
                    <a:lnTo>
                      <a:pt x="719147" y="168163"/>
                    </a:lnTo>
                    <a:cubicBezTo>
                      <a:pt x="718338" y="173426"/>
                      <a:pt x="715453" y="177525"/>
                      <a:pt x="713125" y="180814"/>
                    </a:cubicBezTo>
                    <a:cubicBezTo>
                      <a:pt x="712720" y="181370"/>
                      <a:pt x="712265" y="182028"/>
                      <a:pt x="711809" y="182686"/>
                    </a:cubicBezTo>
                    <a:cubicBezTo>
                      <a:pt x="712923" y="182990"/>
                      <a:pt x="714694" y="183344"/>
                      <a:pt x="717376" y="183648"/>
                    </a:cubicBezTo>
                    <a:lnTo>
                      <a:pt x="722487" y="184205"/>
                    </a:lnTo>
                    <a:lnTo>
                      <a:pt x="722133" y="189366"/>
                    </a:lnTo>
                    <a:cubicBezTo>
                      <a:pt x="722032" y="190530"/>
                      <a:pt x="722234" y="190884"/>
                      <a:pt x="722234" y="190884"/>
                    </a:cubicBezTo>
                    <a:cubicBezTo>
                      <a:pt x="722335" y="190986"/>
                      <a:pt x="723246" y="191644"/>
                      <a:pt x="727598" y="191644"/>
                    </a:cubicBezTo>
                    <a:cubicBezTo>
                      <a:pt x="728813" y="191644"/>
                      <a:pt x="730078" y="191644"/>
                      <a:pt x="731293" y="191542"/>
                    </a:cubicBezTo>
                    <a:lnTo>
                      <a:pt x="731546" y="191542"/>
                    </a:lnTo>
                    <a:cubicBezTo>
                      <a:pt x="732811" y="191492"/>
                      <a:pt x="734076" y="191441"/>
                      <a:pt x="735240" y="191441"/>
                    </a:cubicBezTo>
                    <a:cubicBezTo>
                      <a:pt x="738023" y="191441"/>
                      <a:pt x="744501" y="191441"/>
                      <a:pt x="747942" y="196046"/>
                    </a:cubicBezTo>
                    <a:cubicBezTo>
                      <a:pt x="750118" y="198931"/>
                      <a:pt x="750523" y="202878"/>
                      <a:pt x="749106" y="207685"/>
                    </a:cubicBezTo>
                    <a:cubicBezTo>
                      <a:pt x="741717" y="230913"/>
                      <a:pt x="738630" y="235114"/>
                      <a:pt x="728611" y="235721"/>
                    </a:cubicBezTo>
                    <a:cubicBezTo>
                      <a:pt x="725119" y="235923"/>
                      <a:pt x="720412" y="236227"/>
                      <a:pt x="711303" y="243362"/>
                    </a:cubicBezTo>
                    <a:cubicBezTo>
                      <a:pt x="709684" y="250498"/>
                      <a:pt x="710139" y="255862"/>
                      <a:pt x="712771" y="259253"/>
                    </a:cubicBezTo>
                    <a:cubicBezTo>
                      <a:pt x="715605" y="262947"/>
                      <a:pt x="721323" y="264819"/>
                      <a:pt x="729673" y="264819"/>
                    </a:cubicBezTo>
                    <a:cubicBezTo>
                      <a:pt x="761099" y="264819"/>
                      <a:pt x="815450" y="237543"/>
                      <a:pt x="825875" y="220388"/>
                    </a:cubicBezTo>
                    <a:lnTo>
                      <a:pt x="827140" y="218262"/>
                    </a:lnTo>
                    <a:lnTo>
                      <a:pt x="829467" y="217857"/>
                    </a:lnTo>
                    <a:cubicBezTo>
                      <a:pt x="829467" y="217857"/>
                      <a:pt x="830429" y="217756"/>
                      <a:pt x="830429" y="217756"/>
                    </a:cubicBezTo>
                    <a:cubicBezTo>
                      <a:pt x="832352" y="217756"/>
                      <a:pt x="835085" y="218566"/>
                      <a:pt x="845914" y="222007"/>
                    </a:cubicBezTo>
                    <a:cubicBezTo>
                      <a:pt x="853404" y="224385"/>
                      <a:pt x="866308" y="228484"/>
                      <a:pt x="872381" y="229648"/>
                    </a:cubicBezTo>
                    <a:cubicBezTo>
                      <a:pt x="875468" y="222513"/>
                      <a:pt x="882755" y="216339"/>
                      <a:pt x="889840" y="210368"/>
                    </a:cubicBezTo>
                    <a:cubicBezTo>
                      <a:pt x="895913" y="205256"/>
                      <a:pt x="903453" y="198880"/>
                      <a:pt x="903048" y="195186"/>
                    </a:cubicBezTo>
                    <a:cubicBezTo>
                      <a:pt x="902846" y="193263"/>
                      <a:pt x="900062" y="190733"/>
                      <a:pt x="895356" y="188253"/>
                    </a:cubicBezTo>
                    <a:lnTo>
                      <a:pt x="892269" y="186583"/>
                    </a:lnTo>
                    <a:lnTo>
                      <a:pt x="892522" y="183091"/>
                    </a:lnTo>
                    <a:cubicBezTo>
                      <a:pt x="897228" y="117405"/>
                      <a:pt x="888474" y="109409"/>
                      <a:pt x="872533" y="94936"/>
                    </a:cubicBezTo>
                    <a:cubicBezTo>
                      <a:pt x="862564" y="85878"/>
                      <a:pt x="850216" y="74643"/>
                      <a:pt x="837362" y="47873"/>
                    </a:cubicBezTo>
                    <a:lnTo>
                      <a:pt x="831289" y="35171"/>
                    </a:lnTo>
                    <a:lnTo>
                      <a:pt x="844346" y="40586"/>
                    </a:lnTo>
                    <a:cubicBezTo>
                      <a:pt x="847989" y="42104"/>
                      <a:pt x="852038" y="42863"/>
                      <a:pt x="856238" y="42863"/>
                    </a:cubicBezTo>
                    <a:cubicBezTo>
                      <a:pt x="873241" y="42863"/>
                      <a:pt x="892067" y="31173"/>
                      <a:pt x="910285" y="19837"/>
                    </a:cubicBezTo>
                    <a:cubicBezTo>
                      <a:pt x="926731" y="9615"/>
                      <a:pt x="942217" y="0"/>
                      <a:pt x="955526" y="0"/>
                    </a:cubicBezTo>
                    <a:cubicBezTo>
                      <a:pt x="982398" y="0"/>
                      <a:pt x="987104" y="37398"/>
                      <a:pt x="987812" y="71354"/>
                    </a:cubicBezTo>
                    <a:cubicBezTo>
                      <a:pt x="998085" y="75251"/>
                      <a:pt x="1007802" y="77224"/>
                      <a:pt x="1016658" y="77224"/>
                    </a:cubicBezTo>
                    <a:cubicBezTo>
                      <a:pt x="1045503" y="77224"/>
                      <a:pt x="1062102" y="57235"/>
                      <a:pt x="1076777" y="39574"/>
                    </a:cubicBezTo>
                    <a:cubicBezTo>
                      <a:pt x="1087050" y="27226"/>
                      <a:pt x="1095906" y="16548"/>
                      <a:pt x="1107343" y="16548"/>
                    </a:cubicBezTo>
                    <a:cubicBezTo>
                      <a:pt x="1113011" y="16548"/>
                      <a:pt x="1118476" y="19180"/>
                      <a:pt x="1123992" y="24594"/>
                    </a:cubicBezTo>
                    <a:cubicBezTo>
                      <a:pt x="1128749" y="26214"/>
                      <a:pt x="1131583" y="28896"/>
                      <a:pt x="1132393" y="32489"/>
                    </a:cubicBezTo>
                    <a:cubicBezTo>
                      <a:pt x="1133658" y="38207"/>
                      <a:pt x="1129154" y="43268"/>
                      <a:pt x="1125004" y="47013"/>
                    </a:cubicBezTo>
                    <a:cubicBezTo>
                      <a:pt x="1131836" y="67660"/>
                      <a:pt x="1128395" y="75048"/>
                      <a:pt x="1121006" y="87902"/>
                    </a:cubicBezTo>
                    <a:cubicBezTo>
                      <a:pt x="1118577" y="92052"/>
                      <a:pt x="1115845" y="96758"/>
                      <a:pt x="1113011" y="103185"/>
                    </a:cubicBezTo>
                    <a:lnTo>
                      <a:pt x="1112505" y="104349"/>
                    </a:lnTo>
                    <a:lnTo>
                      <a:pt x="1111442" y="105209"/>
                    </a:lnTo>
                    <a:cubicBezTo>
                      <a:pt x="1101220" y="112851"/>
                      <a:pt x="1094438" y="113812"/>
                      <a:pt x="1089631" y="113812"/>
                    </a:cubicBezTo>
                    <a:cubicBezTo>
                      <a:pt x="1088872" y="113812"/>
                      <a:pt x="1088163" y="113812"/>
                      <a:pt x="1087506" y="113761"/>
                    </a:cubicBezTo>
                    <a:cubicBezTo>
                      <a:pt x="1087151" y="113761"/>
                      <a:pt x="1086848" y="113761"/>
                      <a:pt x="1086595" y="113761"/>
                    </a:cubicBezTo>
                    <a:cubicBezTo>
                      <a:pt x="1085026" y="117405"/>
                      <a:pt x="1083153" y="132739"/>
                      <a:pt x="1081180" y="149185"/>
                    </a:cubicBezTo>
                    <a:cubicBezTo>
                      <a:pt x="1083508" y="150957"/>
                      <a:pt x="1091098" y="153234"/>
                      <a:pt x="1094894" y="154398"/>
                    </a:cubicBezTo>
                    <a:cubicBezTo>
                      <a:pt x="1104155" y="157181"/>
                      <a:pt x="1112859" y="159813"/>
                      <a:pt x="1110683" y="167252"/>
                    </a:cubicBezTo>
                    <a:lnTo>
                      <a:pt x="1110227" y="168820"/>
                    </a:lnTo>
                    <a:lnTo>
                      <a:pt x="1108912" y="169934"/>
                    </a:lnTo>
                    <a:cubicBezTo>
                      <a:pt x="1107798" y="170794"/>
                      <a:pt x="1106584" y="171604"/>
                      <a:pt x="1105369" y="172413"/>
                    </a:cubicBezTo>
                    <a:cubicBezTo>
                      <a:pt x="1099651" y="176209"/>
                      <a:pt x="1099904" y="176664"/>
                      <a:pt x="1100612" y="177778"/>
                    </a:cubicBezTo>
                    <a:lnTo>
                      <a:pt x="1100815" y="178132"/>
                    </a:lnTo>
                    <a:lnTo>
                      <a:pt x="1100967" y="178486"/>
                    </a:lnTo>
                    <a:cubicBezTo>
                      <a:pt x="1102485" y="182079"/>
                      <a:pt x="1104205" y="187393"/>
                      <a:pt x="1101422" y="191644"/>
                    </a:cubicBezTo>
                    <a:cubicBezTo>
                      <a:pt x="1098538" y="195945"/>
                      <a:pt x="1092971" y="195945"/>
                      <a:pt x="1090846" y="195945"/>
                    </a:cubicBezTo>
                    <a:cubicBezTo>
                      <a:pt x="1089985" y="195945"/>
                      <a:pt x="1089074" y="195945"/>
                      <a:pt x="1088214" y="195894"/>
                    </a:cubicBezTo>
                    <a:cubicBezTo>
                      <a:pt x="1087202" y="195894"/>
                      <a:pt x="1086342" y="195844"/>
                      <a:pt x="1085583" y="195844"/>
                    </a:cubicBezTo>
                    <a:cubicBezTo>
                      <a:pt x="1084874" y="195844"/>
                      <a:pt x="1084368" y="195844"/>
                      <a:pt x="1083963" y="195894"/>
                    </a:cubicBezTo>
                    <a:cubicBezTo>
                      <a:pt x="1084216" y="197210"/>
                      <a:pt x="1085076" y="200044"/>
                      <a:pt x="1088163" y="205509"/>
                    </a:cubicBezTo>
                    <a:lnTo>
                      <a:pt x="1089580" y="207989"/>
                    </a:lnTo>
                    <a:lnTo>
                      <a:pt x="1088315" y="210570"/>
                    </a:lnTo>
                    <a:cubicBezTo>
                      <a:pt x="1086139" y="214973"/>
                      <a:pt x="1086443" y="216491"/>
                      <a:pt x="1086443" y="216592"/>
                    </a:cubicBezTo>
                    <a:lnTo>
                      <a:pt x="1086443" y="216592"/>
                    </a:lnTo>
                    <a:cubicBezTo>
                      <a:pt x="1086443" y="216592"/>
                      <a:pt x="1087809" y="217604"/>
                      <a:pt x="1093477" y="217604"/>
                    </a:cubicBezTo>
                    <a:cubicBezTo>
                      <a:pt x="1096564" y="217604"/>
                      <a:pt x="1100005" y="217351"/>
                      <a:pt x="1103699" y="217048"/>
                    </a:cubicBezTo>
                    <a:cubicBezTo>
                      <a:pt x="1107596" y="216744"/>
                      <a:pt x="1111543" y="216440"/>
                      <a:pt x="1115288" y="216440"/>
                    </a:cubicBezTo>
                    <a:cubicBezTo>
                      <a:pt x="1120905" y="216440"/>
                      <a:pt x="1128901" y="217098"/>
                      <a:pt x="1133051" y="222564"/>
                    </a:cubicBezTo>
                    <a:cubicBezTo>
                      <a:pt x="1135480" y="225802"/>
                      <a:pt x="1136188" y="230003"/>
                      <a:pt x="1135075" y="235063"/>
                    </a:cubicBezTo>
                    <a:cubicBezTo>
                      <a:pt x="1135986" y="236227"/>
                      <a:pt x="1138668" y="237796"/>
                      <a:pt x="1140540" y="238909"/>
                    </a:cubicBezTo>
                    <a:cubicBezTo>
                      <a:pt x="1145753" y="241945"/>
                      <a:pt x="1155469" y="247613"/>
                      <a:pt x="1150914" y="259607"/>
                    </a:cubicBezTo>
                    <a:lnTo>
                      <a:pt x="1150763" y="259961"/>
                    </a:lnTo>
                    <a:lnTo>
                      <a:pt x="1150560" y="260315"/>
                    </a:lnTo>
                    <a:cubicBezTo>
                      <a:pt x="1147271" y="265983"/>
                      <a:pt x="1148789" y="271499"/>
                      <a:pt x="1150560" y="277875"/>
                    </a:cubicBezTo>
                    <a:cubicBezTo>
                      <a:pt x="1152584" y="285163"/>
                      <a:pt x="1155266" y="294778"/>
                      <a:pt x="1148384" y="304393"/>
                    </a:cubicBezTo>
                    <a:cubicBezTo>
                      <a:pt x="1151167" y="305253"/>
                      <a:pt x="1154254" y="305405"/>
                      <a:pt x="1156633" y="305405"/>
                    </a:cubicBezTo>
                    <a:cubicBezTo>
                      <a:pt x="1159163" y="305405"/>
                      <a:pt x="1161744" y="305202"/>
                      <a:pt x="1164274" y="305051"/>
                    </a:cubicBezTo>
                    <a:cubicBezTo>
                      <a:pt x="1166703" y="304899"/>
                      <a:pt x="1168981" y="304697"/>
                      <a:pt x="1171157" y="304697"/>
                    </a:cubicBezTo>
                    <a:cubicBezTo>
                      <a:pt x="1173788" y="304697"/>
                      <a:pt x="1180721" y="304697"/>
                      <a:pt x="1183859" y="310213"/>
                    </a:cubicBezTo>
                    <a:cubicBezTo>
                      <a:pt x="1186692" y="315172"/>
                      <a:pt x="1185326" y="322257"/>
                      <a:pt x="1178899" y="334452"/>
                    </a:cubicBezTo>
                    <a:cubicBezTo>
                      <a:pt x="1188211" y="335009"/>
                      <a:pt x="1194536" y="337540"/>
                      <a:pt x="1198231" y="342145"/>
                    </a:cubicBezTo>
                    <a:cubicBezTo>
                      <a:pt x="1203595" y="348825"/>
                      <a:pt x="1201621" y="357427"/>
                      <a:pt x="1200052" y="364310"/>
                    </a:cubicBezTo>
                    <a:cubicBezTo>
                      <a:pt x="1199496" y="366638"/>
                      <a:pt x="1198686" y="370382"/>
                      <a:pt x="1198888" y="371901"/>
                    </a:cubicBezTo>
                    <a:cubicBezTo>
                      <a:pt x="1208858" y="368611"/>
                      <a:pt x="1217258" y="366992"/>
                      <a:pt x="1223837" y="366992"/>
                    </a:cubicBezTo>
                    <a:cubicBezTo>
                      <a:pt x="1232238" y="366992"/>
                      <a:pt x="1238260" y="369674"/>
                      <a:pt x="1241751" y="374937"/>
                    </a:cubicBezTo>
                    <a:cubicBezTo>
                      <a:pt x="1250101" y="387639"/>
                      <a:pt x="1239980" y="411221"/>
                      <a:pt x="1229252" y="436220"/>
                    </a:cubicBezTo>
                    <a:cubicBezTo>
                      <a:pt x="1221712" y="453831"/>
                      <a:pt x="1211337" y="477970"/>
                      <a:pt x="1216044" y="485105"/>
                    </a:cubicBezTo>
                    <a:cubicBezTo>
                      <a:pt x="1216449" y="485713"/>
                      <a:pt x="1217714" y="487686"/>
                      <a:pt x="1223584" y="487686"/>
                    </a:cubicBezTo>
                    <a:cubicBezTo>
                      <a:pt x="1225709" y="487686"/>
                      <a:pt x="1228240" y="487433"/>
                      <a:pt x="1231074" y="486877"/>
                    </a:cubicBezTo>
                    <a:lnTo>
                      <a:pt x="1238260" y="485510"/>
                    </a:lnTo>
                    <a:lnTo>
                      <a:pt x="1237450" y="492747"/>
                    </a:lnTo>
                    <a:cubicBezTo>
                      <a:pt x="1235881" y="506562"/>
                      <a:pt x="1221206" y="511066"/>
                      <a:pt x="1210477" y="514356"/>
                    </a:cubicBezTo>
                    <a:cubicBezTo>
                      <a:pt x="1208655" y="514912"/>
                      <a:pt x="1206277" y="515621"/>
                      <a:pt x="1204404" y="516329"/>
                    </a:cubicBezTo>
                    <a:cubicBezTo>
                      <a:pt x="1209870" y="521440"/>
                      <a:pt x="1207694" y="527311"/>
                      <a:pt x="1205923" y="532169"/>
                    </a:cubicBezTo>
                    <a:cubicBezTo>
                      <a:pt x="1205720" y="532725"/>
                      <a:pt x="1205467" y="533333"/>
                      <a:pt x="1205265" y="533991"/>
                    </a:cubicBezTo>
                    <a:cubicBezTo>
                      <a:pt x="1200508" y="553119"/>
                      <a:pt x="1153394" y="613138"/>
                      <a:pt x="1125460" y="613138"/>
                    </a:cubicBezTo>
                    <a:cubicBezTo>
                      <a:pt x="1121614" y="613138"/>
                      <a:pt x="1118223" y="612075"/>
                      <a:pt x="1115389" y="609899"/>
                    </a:cubicBezTo>
                    <a:lnTo>
                      <a:pt x="1115136" y="609696"/>
                    </a:lnTo>
                    <a:lnTo>
                      <a:pt x="1114883" y="609444"/>
                    </a:lnTo>
                    <a:cubicBezTo>
                      <a:pt x="1107495" y="602207"/>
                      <a:pt x="1105825" y="595831"/>
                      <a:pt x="1104509" y="590770"/>
                    </a:cubicBezTo>
                    <a:cubicBezTo>
                      <a:pt x="1102839" y="584394"/>
                      <a:pt x="1101776" y="580548"/>
                      <a:pt x="1088012" y="575285"/>
                    </a:cubicBezTo>
                    <a:cubicBezTo>
                      <a:pt x="1069287" y="578119"/>
                      <a:pt x="1057092" y="584444"/>
                      <a:pt x="1054409" y="592744"/>
                    </a:cubicBezTo>
                    <a:cubicBezTo>
                      <a:pt x="1052082" y="599879"/>
                      <a:pt x="1056889" y="609696"/>
                      <a:pt x="1067921" y="620374"/>
                    </a:cubicBezTo>
                    <a:lnTo>
                      <a:pt x="1070856" y="623208"/>
                    </a:lnTo>
                    <a:lnTo>
                      <a:pt x="1068933" y="626801"/>
                    </a:lnTo>
                    <a:cubicBezTo>
                      <a:pt x="1059824" y="643602"/>
                      <a:pt x="1038418" y="645019"/>
                      <a:pt x="1017720" y="646386"/>
                    </a:cubicBezTo>
                    <a:cubicBezTo>
                      <a:pt x="997934" y="647701"/>
                      <a:pt x="977539" y="649017"/>
                      <a:pt x="967418" y="662934"/>
                    </a:cubicBezTo>
                    <a:lnTo>
                      <a:pt x="967267" y="663136"/>
                    </a:lnTo>
                    <a:lnTo>
                      <a:pt x="967115" y="663338"/>
                    </a:lnTo>
                    <a:cubicBezTo>
                      <a:pt x="945607" y="687579"/>
                      <a:pt x="942875" y="700736"/>
                      <a:pt x="944646" y="704683"/>
                    </a:cubicBezTo>
                    <a:cubicBezTo>
                      <a:pt x="945354" y="706303"/>
                      <a:pt x="947530" y="707112"/>
                      <a:pt x="951073" y="707112"/>
                    </a:cubicBezTo>
                    <a:cubicBezTo>
                      <a:pt x="958512" y="707112"/>
                      <a:pt x="970252" y="703266"/>
                      <a:pt x="984118" y="696232"/>
                    </a:cubicBezTo>
                    <a:lnTo>
                      <a:pt x="989634" y="693449"/>
                    </a:lnTo>
                    <a:lnTo>
                      <a:pt x="991658" y="699268"/>
                    </a:lnTo>
                    <a:cubicBezTo>
                      <a:pt x="1002589" y="730947"/>
                      <a:pt x="1000565" y="762930"/>
                      <a:pt x="986446" y="782768"/>
                    </a:cubicBezTo>
                    <a:cubicBezTo>
                      <a:pt x="976123" y="797241"/>
                      <a:pt x="960081" y="804933"/>
                      <a:pt x="940091" y="804933"/>
                    </a:cubicBezTo>
                    <a:cubicBezTo>
                      <a:pt x="935436" y="804933"/>
                      <a:pt x="930527" y="804528"/>
                      <a:pt x="925416" y="803668"/>
                    </a:cubicBezTo>
                    <a:cubicBezTo>
                      <a:pt x="925669" y="804933"/>
                      <a:pt x="925922" y="806198"/>
                      <a:pt x="926124" y="807514"/>
                    </a:cubicBezTo>
                    <a:cubicBezTo>
                      <a:pt x="929920" y="827351"/>
                      <a:pt x="934170" y="849871"/>
                      <a:pt x="912309" y="864243"/>
                    </a:cubicBezTo>
                    <a:cubicBezTo>
                      <a:pt x="908716" y="866520"/>
                      <a:pt x="907704" y="873352"/>
                      <a:pt x="906843" y="879374"/>
                    </a:cubicBezTo>
                    <a:cubicBezTo>
                      <a:pt x="905680" y="887471"/>
                      <a:pt x="904060" y="898553"/>
                      <a:pt x="893585" y="898857"/>
                    </a:cubicBezTo>
                    <a:cubicBezTo>
                      <a:pt x="876429" y="919605"/>
                      <a:pt x="865397" y="928107"/>
                      <a:pt x="855681" y="928107"/>
                    </a:cubicBezTo>
                    <a:cubicBezTo>
                      <a:pt x="851329" y="928107"/>
                      <a:pt x="847939" y="926437"/>
                      <a:pt x="845256" y="925071"/>
                    </a:cubicBezTo>
                    <a:cubicBezTo>
                      <a:pt x="843131" y="924008"/>
                      <a:pt x="841259" y="923046"/>
                      <a:pt x="839184" y="923046"/>
                    </a:cubicBezTo>
                    <a:cubicBezTo>
                      <a:pt x="830935" y="923046"/>
                      <a:pt x="815399" y="937267"/>
                      <a:pt x="792930" y="965353"/>
                    </a:cubicBezTo>
                    <a:cubicBezTo>
                      <a:pt x="794145" y="968743"/>
                      <a:pt x="795410" y="971982"/>
                      <a:pt x="796624" y="975120"/>
                    </a:cubicBezTo>
                    <a:cubicBezTo>
                      <a:pt x="801938" y="988682"/>
                      <a:pt x="806493" y="1000422"/>
                      <a:pt x="800420" y="1009481"/>
                    </a:cubicBezTo>
                    <a:cubicBezTo>
                      <a:pt x="795157" y="1017375"/>
                      <a:pt x="783416" y="1020918"/>
                      <a:pt x="761302" y="1021323"/>
                    </a:cubicBezTo>
                    <a:lnTo>
                      <a:pt x="759379" y="1021323"/>
                    </a:lnTo>
                    <a:cubicBezTo>
                      <a:pt x="759379" y="1021323"/>
                      <a:pt x="757759" y="1020108"/>
                      <a:pt x="757759" y="1020108"/>
                    </a:cubicBezTo>
                    <a:cubicBezTo>
                      <a:pt x="742881" y="1006849"/>
                      <a:pt x="736201" y="983318"/>
                      <a:pt x="730888" y="964391"/>
                    </a:cubicBezTo>
                    <a:cubicBezTo>
                      <a:pt x="728611" y="956345"/>
                      <a:pt x="725574" y="945515"/>
                      <a:pt x="723246" y="942681"/>
                    </a:cubicBezTo>
                    <a:cubicBezTo>
                      <a:pt x="723196" y="942732"/>
                      <a:pt x="718135" y="947084"/>
                      <a:pt x="718135" y="947084"/>
                    </a:cubicBezTo>
                    <a:lnTo>
                      <a:pt x="714846" y="941518"/>
                    </a:lnTo>
                    <a:cubicBezTo>
                      <a:pt x="712366" y="937368"/>
                      <a:pt x="706395" y="933522"/>
                      <a:pt x="700575" y="929828"/>
                    </a:cubicBezTo>
                    <a:cubicBezTo>
                      <a:pt x="690353" y="923249"/>
                      <a:pt x="678713" y="915860"/>
                      <a:pt x="682306" y="903158"/>
                    </a:cubicBezTo>
                    <a:lnTo>
                      <a:pt x="682458" y="902551"/>
                    </a:lnTo>
                    <a:lnTo>
                      <a:pt x="682762" y="901995"/>
                    </a:lnTo>
                    <a:cubicBezTo>
                      <a:pt x="684837" y="898401"/>
                      <a:pt x="685495" y="895416"/>
                      <a:pt x="684533" y="893796"/>
                    </a:cubicBezTo>
                    <a:cubicBezTo>
                      <a:pt x="683723" y="892379"/>
                      <a:pt x="680991" y="890709"/>
                      <a:pt x="676031" y="890709"/>
                    </a:cubicBezTo>
                    <a:cubicBezTo>
                      <a:pt x="669604" y="890709"/>
                      <a:pt x="662014" y="893796"/>
                      <a:pt x="660698" y="899565"/>
                    </a:cubicBezTo>
                    <a:lnTo>
                      <a:pt x="660698" y="899869"/>
                    </a:lnTo>
                    <a:cubicBezTo>
                      <a:pt x="660698" y="899869"/>
                      <a:pt x="660546" y="900173"/>
                      <a:pt x="660546" y="900173"/>
                    </a:cubicBezTo>
                    <a:cubicBezTo>
                      <a:pt x="659078" y="904221"/>
                      <a:pt x="661305" y="911458"/>
                      <a:pt x="663127" y="917227"/>
                    </a:cubicBezTo>
                    <a:cubicBezTo>
                      <a:pt x="665556" y="925121"/>
                      <a:pt x="667681" y="931953"/>
                      <a:pt x="663987" y="936963"/>
                    </a:cubicBezTo>
                    <a:cubicBezTo>
                      <a:pt x="662014" y="939645"/>
                      <a:pt x="658927" y="941011"/>
                      <a:pt x="654828" y="941011"/>
                    </a:cubicBezTo>
                    <a:cubicBezTo>
                      <a:pt x="653512" y="941011"/>
                      <a:pt x="652044" y="940860"/>
                      <a:pt x="650425" y="940607"/>
                    </a:cubicBezTo>
                    <a:cubicBezTo>
                      <a:pt x="644808" y="947843"/>
                      <a:pt x="639494" y="950424"/>
                      <a:pt x="636255" y="951892"/>
                    </a:cubicBezTo>
                    <a:cubicBezTo>
                      <a:pt x="637419" y="954371"/>
                      <a:pt x="639747" y="958268"/>
                      <a:pt x="640911" y="960191"/>
                    </a:cubicBezTo>
                    <a:lnTo>
                      <a:pt x="642429" y="962772"/>
                    </a:lnTo>
                    <a:lnTo>
                      <a:pt x="641063" y="965403"/>
                    </a:lnTo>
                    <a:cubicBezTo>
                      <a:pt x="630284" y="986658"/>
                      <a:pt x="604981" y="993489"/>
                      <a:pt x="580437" y="1000119"/>
                    </a:cubicBezTo>
                    <a:cubicBezTo>
                      <a:pt x="547999" y="1008874"/>
                      <a:pt x="528415" y="1015908"/>
                      <a:pt x="529882" y="1040047"/>
                    </a:cubicBezTo>
                    <a:lnTo>
                      <a:pt x="530034" y="1042223"/>
                    </a:lnTo>
                    <a:lnTo>
                      <a:pt x="528566" y="1043994"/>
                    </a:lnTo>
                    <a:cubicBezTo>
                      <a:pt x="519255" y="1053558"/>
                      <a:pt x="505440" y="1059176"/>
                      <a:pt x="491422" y="1059176"/>
                    </a:cubicBezTo>
                    <a:cubicBezTo>
                      <a:pt x="482060" y="1059176"/>
                      <a:pt x="473406" y="1056746"/>
                      <a:pt x="466575" y="1052293"/>
                    </a:cubicBezTo>
                    <a:cubicBezTo>
                      <a:pt x="459439" y="1064185"/>
                      <a:pt x="453063" y="1069600"/>
                      <a:pt x="446181" y="1069600"/>
                    </a:cubicBezTo>
                    <a:cubicBezTo>
                      <a:pt x="443701" y="1069600"/>
                      <a:pt x="441727" y="1068892"/>
                      <a:pt x="440260" y="1068436"/>
                    </a:cubicBezTo>
                    <a:cubicBezTo>
                      <a:pt x="440108" y="1068386"/>
                      <a:pt x="439905" y="1068335"/>
                      <a:pt x="439703" y="1068234"/>
                    </a:cubicBezTo>
                    <a:cubicBezTo>
                      <a:pt x="439298" y="1068841"/>
                      <a:pt x="438691" y="1070005"/>
                      <a:pt x="437881" y="1072181"/>
                    </a:cubicBezTo>
                    <a:lnTo>
                      <a:pt x="436616" y="1075622"/>
                    </a:lnTo>
                    <a:lnTo>
                      <a:pt x="432922" y="1075622"/>
                    </a:lnTo>
                    <a:cubicBezTo>
                      <a:pt x="384239" y="1076128"/>
                      <a:pt x="371436" y="1105024"/>
                      <a:pt x="360202" y="1130530"/>
                    </a:cubicBezTo>
                    <a:cubicBezTo>
                      <a:pt x="358430" y="1134527"/>
                      <a:pt x="356760" y="1138272"/>
                      <a:pt x="354989" y="1141814"/>
                    </a:cubicBezTo>
                    <a:lnTo>
                      <a:pt x="352914" y="1145964"/>
                    </a:lnTo>
                    <a:lnTo>
                      <a:pt x="348512" y="1144547"/>
                    </a:lnTo>
                    <a:cubicBezTo>
                      <a:pt x="342591" y="1142624"/>
                      <a:pt x="338441" y="1139335"/>
                      <a:pt x="335051" y="1136703"/>
                    </a:cubicBezTo>
                    <a:cubicBezTo>
                      <a:pt x="331862" y="1134224"/>
                      <a:pt x="329838" y="1132655"/>
                      <a:pt x="327865" y="1132655"/>
                    </a:cubicBezTo>
                    <a:cubicBezTo>
                      <a:pt x="325891" y="1132655"/>
                      <a:pt x="323310" y="1133971"/>
                      <a:pt x="320071" y="1136551"/>
                    </a:cubicBezTo>
                    <a:cubicBezTo>
                      <a:pt x="320274" y="1144244"/>
                      <a:pt x="322652" y="1153606"/>
                      <a:pt x="324930" y="1162664"/>
                    </a:cubicBezTo>
                    <a:cubicBezTo>
                      <a:pt x="328826" y="1178099"/>
                      <a:pt x="332520" y="1192623"/>
                      <a:pt x="325942" y="1201023"/>
                    </a:cubicBezTo>
                    <a:cubicBezTo>
                      <a:pt x="322855" y="1204970"/>
                      <a:pt x="318047" y="1206995"/>
                      <a:pt x="311620" y="1206995"/>
                    </a:cubicBezTo>
                    <a:cubicBezTo>
                      <a:pt x="305649" y="1206995"/>
                      <a:pt x="298058" y="1205274"/>
                      <a:pt x="288443" y="1201732"/>
                    </a:cubicBezTo>
                    <a:lnTo>
                      <a:pt x="286874" y="1201175"/>
                    </a:lnTo>
                    <a:lnTo>
                      <a:pt x="285811" y="1199707"/>
                    </a:lnTo>
                    <a:cubicBezTo>
                      <a:pt x="284799" y="1198088"/>
                      <a:pt x="284243" y="1197835"/>
                      <a:pt x="284243" y="1197784"/>
                    </a:cubicBezTo>
                    <a:cubicBezTo>
                      <a:pt x="283737" y="1197886"/>
                      <a:pt x="281763" y="1199151"/>
                      <a:pt x="280599" y="1199910"/>
                    </a:cubicBezTo>
                    <a:cubicBezTo>
                      <a:pt x="277714" y="1201782"/>
                      <a:pt x="274071" y="1204110"/>
                      <a:pt x="269618" y="1204110"/>
                    </a:cubicBezTo>
                    <a:cubicBezTo>
                      <a:pt x="268909" y="1204110"/>
                      <a:pt x="268251" y="1204059"/>
                      <a:pt x="267593" y="1203958"/>
                    </a:cubicBezTo>
                    <a:lnTo>
                      <a:pt x="263950" y="1203351"/>
                    </a:lnTo>
                    <a:lnTo>
                      <a:pt x="263191" y="1199758"/>
                    </a:lnTo>
                    <a:cubicBezTo>
                      <a:pt x="261318" y="1190649"/>
                      <a:pt x="257877" y="1190649"/>
                      <a:pt x="255853" y="1190649"/>
                    </a:cubicBezTo>
                    <a:cubicBezTo>
                      <a:pt x="251349" y="1190649"/>
                      <a:pt x="245074" y="1193382"/>
                      <a:pt x="238394" y="1196266"/>
                    </a:cubicBezTo>
                    <a:cubicBezTo>
                      <a:pt x="229993" y="1199910"/>
                      <a:pt x="221340" y="1203655"/>
                      <a:pt x="212838" y="1203655"/>
                    </a:cubicBezTo>
                    <a:cubicBezTo>
                      <a:pt x="209751" y="1203655"/>
                      <a:pt x="206867" y="1203148"/>
                      <a:pt x="204286" y="1202136"/>
                    </a:cubicBezTo>
                    <a:cubicBezTo>
                      <a:pt x="205146" y="1204819"/>
                      <a:pt x="205348" y="1207501"/>
                      <a:pt x="204286" y="1210183"/>
                    </a:cubicBezTo>
                    <a:cubicBezTo>
                      <a:pt x="201857" y="1216508"/>
                      <a:pt x="194316" y="1217976"/>
                      <a:pt x="191837" y="1218482"/>
                    </a:cubicBezTo>
                    <a:lnTo>
                      <a:pt x="190167" y="1218836"/>
                    </a:lnTo>
                    <a:lnTo>
                      <a:pt x="188446" y="1218077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solidFill>
                  <a:schemeClr val="accent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342" name="Gruppieren 341">
              <a:extLst>
                <a:ext uri="{FF2B5EF4-FFF2-40B4-BE49-F238E27FC236}">
                  <a16:creationId xmlns:a16="http://schemas.microsoft.com/office/drawing/2014/main" id="{AF9BF0D0-0D6D-A9E6-2D44-B1CFF2CAA77E}"/>
                </a:ext>
              </a:extLst>
            </p:cNvPr>
            <p:cNvGrpSpPr/>
            <p:nvPr/>
          </p:nvGrpSpPr>
          <p:grpSpPr>
            <a:xfrm>
              <a:off x="1170949" y="1058123"/>
              <a:ext cx="2182912" cy="2575739"/>
              <a:chOff x="1247822" y="2070120"/>
              <a:chExt cx="2791653" cy="3294026"/>
            </a:xfrm>
            <a:solidFill>
              <a:schemeClr val="tx2"/>
            </a:solidFill>
          </p:grpSpPr>
          <p:sp>
            <p:nvSpPr>
              <p:cNvPr id="343" name="Freihandform: Form 342">
                <a:extLst>
                  <a:ext uri="{FF2B5EF4-FFF2-40B4-BE49-F238E27FC236}">
                    <a16:creationId xmlns:a16="http://schemas.microsoft.com/office/drawing/2014/main" id="{99D3A3A2-4586-103A-1152-F1EB670C9D7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247822" y="3118340"/>
                <a:ext cx="276235" cy="276235"/>
              </a:xfrm>
              <a:custGeom>
                <a:avLst/>
                <a:gdLst>
                  <a:gd name="connsiteX0" fmla="*/ 180102 w 360204"/>
                  <a:gd name="connsiteY0" fmla="*/ 360205 h 360204"/>
                  <a:gd name="connsiteX1" fmla="*/ 360205 w 360204"/>
                  <a:gd name="connsiteY1" fmla="*/ 180102 h 360204"/>
                  <a:gd name="connsiteX2" fmla="*/ 180102 w 360204"/>
                  <a:gd name="connsiteY2" fmla="*/ 0 h 360204"/>
                  <a:gd name="connsiteX3" fmla="*/ 0 w 360204"/>
                  <a:gd name="connsiteY3" fmla="*/ 180102 h 360204"/>
                  <a:gd name="connsiteX4" fmla="*/ 180102 w 360204"/>
                  <a:gd name="connsiteY4" fmla="*/ 360205 h 36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204" h="360204">
                    <a:moveTo>
                      <a:pt x="180102" y="360205"/>
                    </a:moveTo>
                    <a:cubicBezTo>
                      <a:pt x="279549" y="360205"/>
                      <a:pt x="360205" y="279549"/>
                      <a:pt x="360205" y="180102"/>
                    </a:cubicBezTo>
                    <a:cubicBezTo>
                      <a:pt x="360205" y="80656"/>
                      <a:pt x="279549" y="0"/>
                      <a:pt x="180102" y="0"/>
                    </a:cubicBezTo>
                    <a:cubicBezTo>
                      <a:pt x="80656" y="0"/>
                      <a:pt x="0" y="80605"/>
                      <a:pt x="0" y="180102"/>
                    </a:cubicBezTo>
                    <a:cubicBezTo>
                      <a:pt x="0" y="279599"/>
                      <a:pt x="80656" y="360205"/>
                      <a:pt x="180102" y="360205"/>
                    </a:cubicBezTo>
                  </a:path>
                </a:pathLst>
              </a:custGeom>
              <a:solidFill>
                <a:schemeClr val="tx2"/>
              </a:solidFill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44" name="Freihandform: Form 343">
                <a:extLst>
                  <a:ext uri="{FF2B5EF4-FFF2-40B4-BE49-F238E27FC236}">
                    <a16:creationId xmlns:a16="http://schemas.microsoft.com/office/drawing/2014/main" id="{AC342689-42F2-C5D8-B6D6-0D1A06E3245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614742" y="3014536"/>
                <a:ext cx="138118" cy="138118"/>
              </a:xfrm>
              <a:custGeom>
                <a:avLst/>
                <a:gdLst>
                  <a:gd name="connsiteX0" fmla="*/ 91336 w 182671"/>
                  <a:gd name="connsiteY0" fmla="*/ 182672 h 182671"/>
                  <a:gd name="connsiteX1" fmla="*/ 182672 w 182671"/>
                  <a:gd name="connsiteY1" fmla="*/ 91336 h 182671"/>
                  <a:gd name="connsiteX2" fmla="*/ 91336 w 182671"/>
                  <a:gd name="connsiteY2" fmla="*/ 0 h 182671"/>
                  <a:gd name="connsiteX3" fmla="*/ 0 w 182671"/>
                  <a:gd name="connsiteY3" fmla="*/ 91336 h 182671"/>
                  <a:gd name="connsiteX4" fmla="*/ 91336 w 182671"/>
                  <a:gd name="connsiteY4" fmla="*/ 182672 h 182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671" h="182671">
                    <a:moveTo>
                      <a:pt x="91336" y="182672"/>
                    </a:moveTo>
                    <a:cubicBezTo>
                      <a:pt x="141764" y="182672"/>
                      <a:pt x="182672" y="141764"/>
                      <a:pt x="182672" y="91336"/>
                    </a:cubicBezTo>
                    <a:cubicBezTo>
                      <a:pt x="182672" y="40907"/>
                      <a:pt x="141764" y="0"/>
                      <a:pt x="91336" y="0"/>
                    </a:cubicBezTo>
                    <a:cubicBezTo>
                      <a:pt x="40907" y="0"/>
                      <a:pt x="0" y="40907"/>
                      <a:pt x="0" y="91336"/>
                    </a:cubicBezTo>
                    <a:cubicBezTo>
                      <a:pt x="0" y="141764"/>
                      <a:pt x="40907" y="182672"/>
                      <a:pt x="91336" y="182672"/>
                    </a:cubicBezTo>
                  </a:path>
                </a:pathLst>
              </a:custGeom>
              <a:solidFill>
                <a:schemeClr val="tx2"/>
              </a:solidFill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45" name="Freihandform: Form 344">
                <a:extLst>
                  <a:ext uri="{FF2B5EF4-FFF2-40B4-BE49-F238E27FC236}">
                    <a16:creationId xmlns:a16="http://schemas.microsoft.com/office/drawing/2014/main" id="{3A8EEA70-403E-305E-36D7-0539E78FEF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100775" y="2359795"/>
                <a:ext cx="138118" cy="138118"/>
              </a:xfrm>
              <a:custGeom>
                <a:avLst/>
                <a:gdLst>
                  <a:gd name="connsiteX0" fmla="*/ 91336 w 182671"/>
                  <a:gd name="connsiteY0" fmla="*/ 182672 h 182671"/>
                  <a:gd name="connsiteX1" fmla="*/ 182672 w 182671"/>
                  <a:gd name="connsiteY1" fmla="*/ 91336 h 182671"/>
                  <a:gd name="connsiteX2" fmla="*/ 91336 w 182671"/>
                  <a:gd name="connsiteY2" fmla="*/ 0 h 182671"/>
                  <a:gd name="connsiteX3" fmla="*/ 0 w 182671"/>
                  <a:gd name="connsiteY3" fmla="*/ 91336 h 182671"/>
                  <a:gd name="connsiteX4" fmla="*/ 91336 w 182671"/>
                  <a:gd name="connsiteY4" fmla="*/ 182672 h 182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671" h="182671">
                    <a:moveTo>
                      <a:pt x="91336" y="182672"/>
                    </a:moveTo>
                    <a:cubicBezTo>
                      <a:pt x="141764" y="182672"/>
                      <a:pt x="182672" y="141764"/>
                      <a:pt x="182672" y="91336"/>
                    </a:cubicBezTo>
                    <a:cubicBezTo>
                      <a:pt x="182672" y="40907"/>
                      <a:pt x="141764" y="0"/>
                      <a:pt x="91336" y="0"/>
                    </a:cubicBezTo>
                    <a:cubicBezTo>
                      <a:pt x="40907" y="0"/>
                      <a:pt x="0" y="40907"/>
                      <a:pt x="0" y="91336"/>
                    </a:cubicBezTo>
                    <a:cubicBezTo>
                      <a:pt x="0" y="141764"/>
                      <a:pt x="40907" y="182672"/>
                      <a:pt x="91336" y="182672"/>
                    </a:cubicBezTo>
                  </a:path>
                </a:pathLst>
              </a:custGeom>
              <a:grpFill/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46" name="Freihandform: Form 345">
                <a:extLst>
                  <a:ext uri="{FF2B5EF4-FFF2-40B4-BE49-F238E27FC236}">
                    <a16:creationId xmlns:a16="http://schemas.microsoft.com/office/drawing/2014/main" id="{40A9D12B-931B-B3D6-2DCF-75C13D1C78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283094" y="2070120"/>
                <a:ext cx="138118" cy="138118"/>
              </a:xfrm>
              <a:custGeom>
                <a:avLst/>
                <a:gdLst>
                  <a:gd name="connsiteX0" fmla="*/ 91336 w 182671"/>
                  <a:gd name="connsiteY0" fmla="*/ 182672 h 182671"/>
                  <a:gd name="connsiteX1" fmla="*/ 182672 w 182671"/>
                  <a:gd name="connsiteY1" fmla="*/ 91336 h 182671"/>
                  <a:gd name="connsiteX2" fmla="*/ 91336 w 182671"/>
                  <a:gd name="connsiteY2" fmla="*/ 0 h 182671"/>
                  <a:gd name="connsiteX3" fmla="*/ 0 w 182671"/>
                  <a:gd name="connsiteY3" fmla="*/ 91336 h 182671"/>
                  <a:gd name="connsiteX4" fmla="*/ 91336 w 182671"/>
                  <a:gd name="connsiteY4" fmla="*/ 182672 h 182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671" h="182671">
                    <a:moveTo>
                      <a:pt x="91336" y="182672"/>
                    </a:moveTo>
                    <a:cubicBezTo>
                      <a:pt x="141764" y="182672"/>
                      <a:pt x="182672" y="141764"/>
                      <a:pt x="182672" y="91336"/>
                    </a:cubicBezTo>
                    <a:cubicBezTo>
                      <a:pt x="182672" y="40907"/>
                      <a:pt x="141764" y="0"/>
                      <a:pt x="91336" y="0"/>
                    </a:cubicBezTo>
                    <a:cubicBezTo>
                      <a:pt x="40907" y="0"/>
                      <a:pt x="0" y="40907"/>
                      <a:pt x="0" y="91336"/>
                    </a:cubicBezTo>
                    <a:cubicBezTo>
                      <a:pt x="0" y="141764"/>
                      <a:pt x="40907" y="182672"/>
                      <a:pt x="91336" y="182672"/>
                    </a:cubicBezTo>
                  </a:path>
                </a:pathLst>
              </a:custGeom>
              <a:grpFill/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47" name="Freihandform: Form 346">
                <a:extLst>
                  <a:ext uri="{FF2B5EF4-FFF2-40B4-BE49-F238E27FC236}">
                    <a16:creationId xmlns:a16="http://schemas.microsoft.com/office/drawing/2014/main" id="{257C8A74-4350-7E19-97B1-09DCA1879B7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635742" y="2648059"/>
                <a:ext cx="138118" cy="138118"/>
              </a:xfrm>
              <a:custGeom>
                <a:avLst/>
                <a:gdLst>
                  <a:gd name="connsiteX0" fmla="*/ 91336 w 182671"/>
                  <a:gd name="connsiteY0" fmla="*/ 182672 h 182671"/>
                  <a:gd name="connsiteX1" fmla="*/ 182672 w 182671"/>
                  <a:gd name="connsiteY1" fmla="*/ 91336 h 182671"/>
                  <a:gd name="connsiteX2" fmla="*/ 91336 w 182671"/>
                  <a:gd name="connsiteY2" fmla="*/ 0 h 182671"/>
                  <a:gd name="connsiteX3" fmla="*/ 0 w 182671"/>
                  <a:gd name="connsiteY3" fmla="*/ 91336 h 182671"/>
                  <a:gd name="connsiteX4" fmla="*/ 91336 w 182671"/>
                  <a:gd name="connsiteY4" fmla="*/ 182672 h 182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671" h="182671">
                    <a:moveTo>
                      <a:pt x="91336" y="182672"/>
                    </a:moveTo>
                    <a:cubicBezTo>
                      <a:pt x="141765" y="182672"/>
                      <a:pt x="182672" y="141764"/>
                      <a:pt x="182672" y="91336"/>
                    </a:cubicBezTo>
                    <a:cubicBezTo>
                      <a:pt x="182672" y="40907"/>
                      <a:pt x="141765" y="0"/>
                      <a:pt x="91336" y="0"/>
                    </a:cubicBezTo>
                    <a:cubicBezTo>
                      <a:pt x="40907" y="0"/>
                      <a:pt x="0" y="40907"/>
                      <a:pt x="0" y="91336"/>
                    </a:cubicBezTo>
                    <a:cubicBezTo>
                      <a:pt x="0" y="141764"/>
                      <a:pt x="40907" y="182672"/>
                      <a:pt x="91336" y="182672"/>
                    </a:cubicBezTo>
                  </a:path>
                </a:pathLst>
              </a:custGeom>
              <a:grpFill/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48" name="Freihandform: Form 347">
                <a:extLst>
                  <a:ext uri="{FF2B5EF4-FFF2-40B4-BE49-F238E27FC236}">
                    <a16:creationId xmlns:a16="http://schemas.microsoft.com/office/drawing/2014/main" id="{C261CED9-F9D9-7933-11D2-E5C7249D9BD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222649" y="3456782"/>
                <a:ext cx="138118" cy="138118"/>
              </a:xfrm>
              <a:custGeom>
                <a:avLst/>
                <a:gdLst>
                  <a:gd name="connsiteX0" fmla="*/ 91336 w 182671"/>
                  <a:gd name="connsiteY0" fmla="*/ 182672 h 182671"/>
                  <a:gd name="connsiteX1" fmla="*/ 182672 w 182671"/>
                  <a:gd name="connsiteY1" fmla="*/ 91336 h 182671"/>
                  <a:gd name="connsiteX2" fmla="*/ 91336 w 182671"/>
                  <a:gd name="connsiteY2" fmla="*/ 0 h 182671"/>
                  <a:gd name="connsiteX3" fmla="*/ 0 w 182671"/>
                  <a:gd name="connsiteY3" fmla="*/ 91336 h 182671"/>
                  <a:gd name="connsiteX4" fmla="*/ 91336 w 182671"/>
                  <a:gd name="connsiteY4" fmla="*/ 182672 h 182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671" h="182671">
                    <a:moveTo>
                      <a:pt x="91336" y="182672"/>
                    </a:moveTo>
                    <a:cubicBezTo>
                      <a:pt x="141765" y="182672"/>
                      <a:pt x="182672" y="141765"/>
                      <a:pt x="182672" y="91336"/>
                    </a:cubicBezTo>
                    <a:cubicBezTo>
                      <a:pt x="182672" y="40907"/>
                      <a:pt x="141765" y="0"/>
                      <a:pt x="91336" y="0"/>
                    </a:cubicBezTo>
                    <a:cubicBezTo>
                      <a:pt x="40907" y="0"/>
                      <a:pt x="0" y="40907"/>
                      <a:pt x="0" y="91336"/>
                    </a:cubicBezTo>
                    <a:cubicBezTo>
                      <a:pt x="0" y="141765"/>
                      <a:pt x="40907" y="182672"/>
                      <a:pt x="91336" y="182672"/>
                    </a:cubicBezTo>
                  </a:path>
                </a:pathLst>
              </a:custGeom>
              <a:grpFill/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49" name="Freihandform: Form 348">
                <a:extLst>
                  <a:ext uri="{FF2B5EF4-FFF2-40B4-BE49-F238E27FC236}">
                    <a16:creationId xmlns:a16="http://schemas.microsoft.com/office/drawing/2014/main" id="{F31D3334-688F-55C0-0C49-917E586752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023655" y="3710234"/>
                <a:ext cx="138118" cy="138118"/>
              </a:xfrm>
              <a:custGeom>
                <a:avLst/>
                <a:gdLst>
                  <a:gd name="connsiteX0" fmla="*/ 91336 w 182671"/>
                  <a:gd name="connsiteY0" fmla="*/ 182672 h 182671"/>
                  <a:gd name="connsiteX1" fmla="*/ 182672 w 182671"/>
                  <a:gd name="connsiteY1" fmla="*/ 91336 h 182671"/>
                  <a:gd name="connsiteX2" fmla="*/ 91336 w 182671"/>
                  <a:gd name="connsiteY2" fmla="*/ 0 h 182671"/>
                  <a:gd name="connsiteX3" fmla="*/ 0 w 182671"/>
                  <a:gd name="connsiteY3" fmla="*/ 91336 h 182671"/>
                  <a:gd name="connsiteX4" fmla="*/ 91336 w 182671"/>
                  <a:gd name="connsiteY4" fmla="*/ 182672 h 182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671" h="182671">
                    <a:moveTo>
                      <a:pt x="91336" y="182672"/>
                    </a:moveTo>
                    <a:cubicBezTo>
                      <a:pt x="141765" y="182672"/>
                      <a:pt x="182672" y="141765"/>
                      <a:pt x="182672" y="91336"/>
                    </a:cubicBezTo>
                    <a:cubicBezTo>
                      <a:pt x="182672" y="40907"/>
                      <a:pt x="141765" y="0"/>
                      <a:pt x="91336" y="0"/>
                    </a:cubicBezTo>
                    <a:cubicBezTo>
                      <a:pt x="40907" y="0"/>
                      <a:pt x="0" y="40907"/>
                      <a:pt x="0" y="91336"/>
                    </a:cubicBezTo>
                    <a:cubicBezTo>
                      <a:pt x="0" y="141765"/>
                      <a:pt x="40907" y="182672"/>
                      <a:pt x="91336" y="182672"/>
                    </a:cubicBezTo>
                  </a:path>
                </a:pathLst>
              </a:custGeom>
              <a:grpFill/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50" name="Freihandform: Form 349">
                <a:extLst>
                  <a:ext uri="{FF2B5EF4-FFF2-40B4-BE49-F238E27FC236}">
                    <a16:creationId xmlns:a16="http://schemas.microsoft.com/office/drawing/2014/main" id="{AE28FD32-7EA9-C667-7214-2CC0640A9D6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406521" y="3955728"/>
                <a:ext cx="138118" cy="138118"/>
              </a:xfrm>
              <a:custGeom>
                <a:avLst/>
                <a:gdLst>
                  <a:gd name="connsiteX0" fmla="*/ 91336 w 182671"/>
                  <a:gd name="connsiteY0" fmla="*/ 182672 h 182671"/>
                  <a:gd name="connsiteX1" fmla="*/ 182672 w 182671"/>
                  <a:gd name="connsiteY1" fmla="*/ 91336 h 182671"/>
                  <a:gd name="connsiteX2" fmla="*/ 91336 w 182671"/>
                  <a:gd name="connsiteY2" fmla="*/ 0 h 182671"/>
                  <a:gd name="connsiteX3" fmla="*/ 0 w 182671"/>
                  <a:gd name="connsiteY3" fmla="*/ 91336 h 182671"/>
                  <a:gd name="connsiteX4" fmla="*/ 91336 w 182671"/>
                  <a:gd name="connsiteY4" fmla="*/ 182672 h 182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671" h="182671">
                    <a:moveTo>
                      <a:pt x="91336" y="182672"/>
                    </a:moveTo>
                    <a:cubicBezTo>
                      <a:pt x="141765" y="182672"/>
                      <a:pt x="182672" y="141764"/>
                      <a:pt x="182672" y="91336"/>
                    </a:cubicBezTo>
                    <a:cubicBezTo>
                      <a:pt x="182672" y="40907"/>
                      <a:pt x="141765" y="0"/>
                      <a:pt x="91336" y="0"/>
                    </a:cubicBezTo>
                    <a:cubicBezTo>
                      <a:pt x="40907" y="0"/>
                      <a:pt x="0" y="40907"/>
                      <a:pt x="0" y="91336"/>
                    </a:cubicBezTo>
                    <a:cubicBezTo>
                      <a:pt x="0" y="141764"/>
                      <a:pt x="40907" y="182672"/>
                      <a:pt x="91336" y="182672"/>
                    </a:cubicBezTo>
                  </a:path>
                </a:pathLst>
              </a:custGeom>
              <a:grpFill/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51" name="Freihandform: Form 350">
                <a:extLst>
                  <a:ext uri="{FF2B5EF4-FFF2-40B4-BE49-F238E27FC236}">
                    <a16:creationId xmlns:a16="http://schemas.microsoft.com/office/drawing/2014/main" id="{6A71B994-1806-361C-F486-633AE799C3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806767" y="4853823"/>
                <a:ext cx="138118" cy="138118"/>
              </a:xfrm>
              <a:custGeom>
                <a:avLst/>
                <a:gdLst>
                  <a:gd name="connsiteX0" fmla="*/ 91336 w 182671"/>
                  <a:gd name="connsiteY0" fmla="*/ 182672 h 182671"/>
                  <a:gd name="connsiteX1" fmla="*/ 182672 w 182671"/>
                  <a:gd name="connsiteY1" fmla="*/ 91336 h 182671"/>
                  <a:gd name="connsiteX2" fmla="*/ 91336 w 182671"/>
                  <a:gd name="connsiteY2" fmla="*/ 0 h 182671"/>
                  <a:gd name="connsiteX3" fmla="*/ 0 w 182671"/>
                  <a:gd name="connsiteY3" fmla="*/ 91336 h 182671"/>
                  <a:gd name="connsiteX4" fmla="*/ 91336 w 182671"/>
                  <a:gd name="connsiteY4" fmla="*/ 182672 h 182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671" h="182671">
                    <a:moveTo>
                      <a:pt x="91336" y="182672"/>
                    </a:moveTo>
                    <a:cubicBezTo>
                      <a:pt x="141764" y="182672"/>
                      <a:pt x="182672" y="141765"/>
                      <a:pt x="182672" y="91336"/>
                    </a:cubicBezTo>
                    <a:cubicBezTo>
                      <a:pt x="182672" y="40907"/>
                      <a:pt x="141764" y="0"/>
                      <a:pt x="91336" y="0"/>
                    </a:cubicBezTo>
                    <a:cubicBezTo>
                      <a:pt x="40907" y="0"/>
                      <a:pt x="0" y="40907"/>
                      <a:pt x="0" y="91336"/>
                    </a:cubicBezTo>
                    <a:cubicBezTo>
                      <a:pt x="0" y="141765"/>
                      <a:pt x="40907" y="182672"/>
                      <a:pt x="91336" y="182672"/>
                    </a:cubicBezTo>
                  </a:path>
                </a:pathLst>
              </a:custGeom>
              <a:grpFill/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52" name="Freihandform: Form 351">
                <a:extLst>
                  <a:ext uri="{FF2B5EF4-FFF2-40B4-BE49-F238E27FC236}">
                    <a16:creationId xmlns:a16="http://schemas.microsoft.com/office/drawing/2014/main" id="{2919E27C-79C6-8E4F-AB48-1F773E8484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620629" y="4984605"/>
                <a:ext cx="138118" cy="138118"/>
              </a:xfrm>
              <a:custGeom>
                <a:avLst/>
                <a:gdLst>
                  <a:gd name="connsiteX0" fmla="*/ 91336 w 182671"/>
                  <a:gd name="connsiteY0" fmla="*/ 182672 h 182671"/>
                  <a:gd name="connsiteX1" fmla="*/ 182672 w 182671"/>
                  <a:gd name="connsiteY1" fmla="*/ 91336 h 182671"/>
                  <a:gd name="connsiteX2" fmla="*/ 91336 w 182671"/>
                  <a:gd name="connsiteY2" fmla="*/ 0 h 182671"/>
                  <a:gd name="connsiteX3" fmla="*/ 0 w 182671"/>
                  <a:gd name="connsiteY3" fmla="*/ 91336 h 182671"/>
                  <a:gd name="connsiteX4" fmla="*/ 91336 w 182671"/>
                  <a:gd name="connsiteY4" fmla="*/ 182672 h 182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671" h="182671">
                    <a:moveTo>
                      <a:pt x="91336" y="182672"/>
                    </a:moveTo>
                    <a:cubicBezTo>
                      <a:pt x="141765" y="182672"/>
                      <a:pt x="182672" y="141764"/>
                      <a:pt x="182672" y="91336"/>
                    </a:cubicBezTo>
                    <a:cubicBezTo>
                      <a:pt x="182672" y="40907"/>
                      <a:pt x="141765" y="0"/>
                      <a:pt x="91336" y="0"/>
                    </a:cubicBezTo>
                    <a:cubicBezTo>
                      <a:pt x="40907" y="0"/>
                      <a:pt x="0" y="40907"/>
                      <a:pt x="0" y="91336"/>
                    </a:cubicBezTo>
                    <a:cubicBezTo>
                      <a:pt x="0" y="141764"/>
                      <a:pt x="40907" y="182672"/>
                      <a:pt x="91336" y="182672"/>
                    </a:cubicBezTo>
                  </a:path>
                </a:pathLst>
              </a:custGeom>
              <a:grpFill/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53" name="Freihandform: Form 352">
                <a:extLst>
                  <a:ext uri="{FF2B5EF4-FFF2-40B4-BE49-F238E27FC236}">
                    <a16:creationId xmlns:a16="http://schemas.microsoft.com/office/drawing/2014/main" id="{02652359-50BD-B96D-5EAA-B0CEA8F843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208543" y="4702687"/>
                <a:ext cx="138118" cy="138118"/>
              </a:xfrm>
              <a:custGeom>
                <a:avLst/>
                <a:gdLst>
                  <a:gd name="connsiteX0" fmla="*/ 91336 w 182671"/>
                  <a:gd name="connsiteY0" fmla="*/ 182672 h 182671"/>
                  <a:gd name="connsiteX1" fmla="*/ 182672 w 182671"/>
                  <a:gd name="connsiteY1" fmla="*/ 91336 h 182671"/>
                  <a:gd name="connsiteX2" fmla="*/ 91336 w 182671"/>
                  <a:gd name="connsiteY2" fmla="*/ 0 h 182671"/>
                  <a:gd name="connsiteX3" fmla="*/ 0 w 182671"/>
                  <a:gd name="connsiteY3" fmla="*/ 91336 h 182671"/>
                  <a:gd name="connsiteX4" fmla="*/ 91336 w 182671"/>
                  <a:gd name="connsiteY4" fmla="*/ 182672 h 182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671" h="182671">
                    <a:moveTo>
                      <a:pt x="91336" y="182672"/>
                    </a:moveTo>
                    <a:cubicBezTo>
                      <a:pt x="141764" y="182672"/>
                      <a:pt x="182672" y="141765"/>
                      <a:pt x="182672" y="91336"/>
                    </a:cubicBezTo>
                    <a:cubicBezTo>
                      <a:pt x="182672" y="40907"/>
                      <a:pt x="141764" y="0"/>
                      <a:pt x="91336" y="0"/>
                    </a:cubicBezTo>
                    <a:cubicBezTo>
                      <a:pt x="40907" y="0"/>
                      <a:pt x="0" y="40907"/>
                      <a:pt x="0" y="91336"/>
                    </a:cubicBezTo>
                    <a:cubicBezTo>
                      <a:pt x="0" y="141765"/>
                      <a:pt x="40907" y="182672"/>
                      <a:pt x="91336" y="182672"/>
                    </a:cubicBezTo>
                  </a:path>
                </a:pathLst>
              </a:custGeom>
              <a:grpFill/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54" name="Freihandform: Form 353">
                <a:extLst>
                  <a:ext uri="{FF2B5EF4-FFF2-40B4-BE49-F238E27FC236}">
                    <a16:creationId xmlns:a16="http://schemas.microsoft.com/office/drawing/2014/main" id="{A36415A1-1D6A-D71E-25EE-2FC1CA0788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980530" y="4476488"/>
                <a:ext cx="138118" cy="138118"/>
              </a:xfrm>
              <a:custGeom>
                <a:avLst/>
                <a:gdLst>
                  <a:gd name="connsiteX0" fmla="*/ 91336 w 182671"/>
                  <a:gd name="connsiteY0" fmla="*/ 182672 h 182671"/>
                  <a:gd name="connsiteX1" fmla="*/ 182672 w 182671"/>
                  <a:gd name="connsiteY1" fmla="*/ 91336 h 182671"/>
                  <a:gd name="connsiteX2" fmla="*/ 91336 w 182671"/>
                  <a:gd name="connsiteY2" fmla="*/ 0 h 182671"/>
                  <a:gd name="connsiteX3" fmla="*/ 0 w 182671"/>
                  <a:gd name="connsiteY3" fmla="*/ 91336 h 182671"/>
                  <a:gd name="connsiteX4" fmla="*/ 91336 w 182671"/>
                  <a:gd name="connsiteY4" fmla="*/ 182672 h 182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671" h="182671">
                    <a:moveTo>
                      <a:pt x="91336" y="182672"/>
                    </a:moveTo>
                    <a:cubicBezTo>
                      <a:pt x="141764" y="182672"/>
                      <a:pt x="182672" y="141764"/>
                      <a:pt x="182672" y="91336"/>
                    </a:cubicBezTo>
                    <a:cubicBezTo>
                      <a:pt x="182672" y="40907"/>
                      <a:pt x="141764" y="0"/>
                      <a:pt x="91336" y="0"/>
                    </a:cubicBezTo>
                    <a:cubicBezTo>
                      <a:pt x="40907" y="0"/>
                      <a:pt x="0" y="40907"/>
                      <a:pt x="0" y="91336"/>
                    </a:cubicBezTo>
                    <a:cubicBezTo>
                      <a:pt x="0" y="141764"/>
                      <a:pt x="40907" y="182672"/>
                      <a:pt x="91336" y="182672"/>
                    </a:cubicBezTo>
                  </a:path>
                </a:pathLst>
              </a:custGeom>
              <a:grpFill/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55" name="Freihandform: Form 354">
                <a:extLst>
                  <a:ext uri="{FF2B5EF4-FFF2-40B4-BE49-F238E27FC236}">
                    <a16:creationId xmlns:a16="http://schemas.microsoft.com/office/drawing/2014/main" id="{25FFDA5C-3013-3AD5-4D93-690FB57C472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012723" y="4202480"/>
                <a:ext cx="138118" cy="138118"/>
              </a:xfrm>
              <a:custGeom>
                <a:avLst/>
                <a:gdLst>
                  <a:gd name="connsiteX0" fmla="*/ 91336 w 182671"/>
                  <a:gd name="connsiteY0" fmla="*/ 182672 h 182671"/>
                  <a:gd name="connsiteX1" fmla="*/ 182672 w 182671"/>
                  <a:gd name="connsiteY1" fmla="*/ 91336 h 182671"/>
                  <a:gd name="connsiteX2" fmla="*/ 91336 w 182671"/>
                  <a:gd name="connsiteY2" fmla="*/ 0 h 182671"/>
                  <a:gd name="connsiteX3" fmla="*/ 0 w 182671"/>
                  <a:gd name="connsiteY3" fmla="*/ 91336 h 182671"/>
                  <a:gd name="connsiteX4" fmla="*/ 91336 w 182671"/>
                  <a:gd name="connsiteY4" fmla="*/ 182672 h 182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671" h="182671">
                    <a:moveTo>
                      <a:pt x="91336" y="182672"/>
                    </a:moveTo>
                    <a:cubicBezTo>
                      <a:pt x="141765" y="182672"/>
                      <a:pt x="182672" y="141765"/>
                      <a:pt x="182672" y="91336"/>
                    </a:cubicBezTo>
                    <a:cubicBezTo>
                      <a:pt x="182672" y="40907"/>
                      <a:pt x="141765" y="0"/>
                      <a:pt x="91336" y="0"/>
                    </a:cubicBezTo>
                    <a:cubicBezTo>
                      <a:pt x="40907" y="0"/>
                      <a:pt x="0" y="40907"/>
                      <a:pt x="0" y="91336"/>
                    </a:cubicBezTo>
                    <a:cubicBezTo>
                      <a:pt x="0" y="141765"/>
                      <a:pt x="40907" y="182672"/>
                      <a:pt x="91336" y="182672"/>
                    </a:cubicBezTo>
                  </a:path>
                </a:pathLst>
              </a:custGeom>
              <a:grpFill/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56" name="Freihandform: Form 355">
                <a:extLst>
                  <a:ext uri="{FF2B5EF4-FFF2-40B4-BE49-F238E27FC236}">
                    <a16:creationId xmlns:a16="http://schemas.microsoft.com/office/drawing/2014/main" id="{C298AFA5-3B11-2058-F0FD-277BBE6C9E5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396445" y="3207761"/>
                <a:ext cx="46039" cy="46039"/>
              </a:xfrm>
              <a:custGeom>
                <a:avLst/>
                <a:gdLst>
                  <a:gd name="connsiteX0" fmla="*/ 45340 w 90680"/>
                  <a:gd name="connsiteY0" fmla="*/ 90681 h 90680"/>
                  <a:gd name="connsiteX1" fmla="*/ 90681 w 90680"/>
                  <a:gd name="connsiteY1" fmla="*/ 45340 h 90680"/>
                  <a:gd name="connsiteX2" fmla="*/ 45340 w 90680"/>
                  <a:gd name="connsiteY2" fmla="*/ 0 h 90680"/>
                  <a:gd name="connsiteX3" fmla="*/ 0 w 90680"/>
                  <a:gd name="connsiteY3" fmla="*/ 45340 h 90680"/>
                  <a:gd name="connsiteX4" fmla="*/ 45340 w 90680"/>
                  <a:gd name="connsiteY4" fmla="*/ 90681 h 9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80" h="90680">
                    <a:moveTo>
                      <a:pt x="45340" y="90681"/>
                    </a:moveTo>
                    <a:cubicBezTo>
                      <a:pt x="70378" y="90681"/>
                      <a:pt x="90681" y="70378"/>
                      <a:pt x="90681" y="45340"/>
                    </a:cubicBezTo>
                    <a:cubicBezTo>
                      <a:pt x="90681" y="20302"/>
                      <a:pt x="70378" y="0"/>
                      <a:pt x="45340" y="0"/>
                    </a:cubicBezTo>
                    <a:cubicBezTo>
                      <a:pt x="20302" y="0"/>
                      <a:pt x="0" y="20302"/>
                      <a:pt x="0" y="45340"/>
                    </a:cubicBezTo>
                    <a:cubicBezTo>
                      <a:pt x="0" y="70378"/>
                      <a:pt x="20302" y="90681"/>
                      <a:pt x="45340" y="90681"/>
                    </a:cubicBezTo>
                  </a:path>
                </a:pathLst>
              </a:custGeom>
              <a:grpFill/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57" name="Freihandform: Form 356">
                <a:extLst>
                  <a:ext uri="{FF2B5EF4-FFF2-40B4-BE49-F238E27FC236}">
                    <a16:creationId xmlns:a16="http://schemas.microsoft.com/office/drawing/2014/main" id="{F8A91255-62A1-9EF8-7108-D5BC2A743DA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653375" y="3502777"/>
                <a:ext cx="46039" cy="46039"/>
              </a:xfrm>
              <a:custGeom>
                <a:avLst/>
                <a:gdLst>
                  <a:gd name="connsiteX0" fmla="*/ 45340 w 90680"/>
                  <a:gd name="connsiteY0" fmla="*/ 90681 h 90680"/>
                  <a:gd name="connsiteX1" fmla="*/ 90681 w 90680"/>
                  <a:gd name="connsiteY1" fmla="*/ 45340 h 90680"/>
                  <a:gd name="connsiteX2" fmla="*/ 45340 w 90680"/>
                  <a:gd name="connsiteY2" fmla="*/ 0 h 90680"/>
                  <a:gd name="connsiteX3" fmla="*/ 0 w 90680"/>
                  <a:gd name="connsiteY3" fmla="*/ 45340 h 90680"/>
                  <a:gd name="connsiteX4" fmla="*/ 45340 w 90680"/>
                  <a:gd name="connsiteY4" fmla="*/ 90681 h 9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80" h="90680">
                    <a:moveTo>
                      <a:pt x="45340" y="90681"/>
                    </a:moveTo>
                    <a:cubicBezTo>
                      <a:pt x="70378" y="90681"/>
                      <a:pt x="90681" y="70378"/>
                      <a:pt x="90681" y="45340"/>
                    </a:cubicBezTo>
                    <a:cubicBezTo>
                      <a:pt x="90681" y="20302"/>
                      <a:pt x="70378" y="0"/>
                      <a:pt x="45340" y="0"/>
                    </a:cubicBezTo>
                    <a:cubicBezTo>
                      <a:pt x="20302" y="0"/>
                      <a:pt x="0" y="20302"/>
                      <a:pt x="0" y="45340"/>
                    </a:cubicBezTo>
                    <a:cubicBezTo>
                      <a:pt x="0" y="70378"/>
                      <a:pt x="20302" y="90681"/>
                      <a:pt x="45340" y="90681"/>
                    </a:cubicBezTo>
                  </a:path>
                </a:pathLst>
              </a:custGeom>
              <a:grpFill/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58" name="Freihandform: Form 357">
                <a:extLst>
                  <a:ext uri="{FF2B5EF4-FFF2-40B4-BE49-F238E27FC236}">
                    <a16:creationId xmlns:a16="http://schemas.microsoft.com/office/drawing/2014/main" id="{F782D804-A16F-AEE7-EB02-85A169C46D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993436" y="3412096"/>
                <a:ext cx="46039" cy="46039"/>
              </a:xfrm>
              <a:custGeom>
                <a:avLst/>
                <a:gdLst>
                  <a:gd name="connsiteX0" fmla="*/ 45340 w 90680"/>
                  <a:gd name="connsiteY0" fmla="*/ 90681 h 90680"/>
                  <a:gd name="connsiteX1" fmla="*/ 90681 w 90680"/>
                  <a:gd name="connsiteY1" fmla="*/ 45340 h 90680"/>
                  <a:gd name="connsiteX2" fmla="*/ 45340 w 90680"/>
                  <a:gd name="connsiteY2" fmla="*/ 0 h 90680"/>
                  <a:gd name="connsiteX3" fmla="*/ 0 w 90680"/>
                  <a:gd name="connsiteY3" fmla="*/ 45340 h 90680"/>
                  <a:gd name="connsiteX4" fmla="*/ 45340 w 90680"/>
                  <a:gd name="connsiteY4" fmla="*/ 90681 h 9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80" h="90680">
                    <a:moveTo>
                      <a:pt x="45340" y="90681"/>
                    </a:moveTo>
                    <a:cubicBezTo>
                      <a:pt x="70378" y="90681"/>
                      <a:pt x="90681" y="70378"/>
                      <a:pt x="90681" y="45340"/>
                    </a:cubicBezTo>
                    <a:cubicBezTo>
                      <a:pt x="90681" y="20302"/>
                      <a:pt x="70378" y="0"/>
                      <a:pt x="45340" y="0"/>
                    </a:cubicBezTo>
                    <a:cubicBezTo>
                      <a:pt x="20303" y="0"/>
                      <a:pt x="0" y="20302"/>
                      <a:pt x="0" y="45340"/>
                    </a:cubicBezTo>
                    <a:cubicBezTo>
                      <a:pt x="0" y="70378"/>
                      <a:pt x="20303" y="90681"/>
                      <a:pt x="45340" y="90681"/>
                    </a:cubicBezTo>
                  </a:path>
                </a:pathLst>
              </a:custGeom>
              <a:grpFill/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59" name="Freihandform: Form 358">
                <a:extLst>
                  <a:ext uri="{FF2B5EF4-FFF2-40B4-BE49-F238E27FC236}">
                    <a16:creationId xmlns:a16="http://schemas.microsoft.com/office/drawing/2014/main" id="{F11CBE76-945A-857A-3BD8-4D6F210A87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960420" y="4446816"/>
                <a:ext cx="46039" cy="46039"/>
              </a:xfrm>
              <a:custGeom>
                <a:avLst/>
                <a:gdLst>
                  <a:gd name="connsiteX0" fmla="*/ 45340 w 90680"/>
                  <a:gd name="connsiteY0" fmla="*/ 90681 h 90680"/>
                  <a:gd name="connsiteX1" fmla="*/ 90681 w 90680"/>
                  <a:gd name="connsiteY1" fmla="*/ 45340 h 90680"/>
                  <a:gd name="connsiteX2" fmla="*/ 45340 w 90680"/>
                  <a:gd name="connsiteY2" fmla="*/ 0 h 90680"/>
                  <a:gd name="connsiteX3" fmla="*/ 0 w 90680"/>
                  <a:gd name="connsiteY3" fmla="*/ 45340 h 90680"/>
                  <a:gd name="connsiteX4" fmla="*/ 45340 w 90680"/>
                  <a:gd name="connsiteY4" fmla="*/ 90681 h 9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80" h="90680">
                    <a:moveTo>
                      <a:pt x="45340" y="90681"/>
                    </a:moveTo>
                    <a:cubicBezTo>
                      <a:pt x="70378" y="90681"/>
                      <a:pt x="90681" y="70378"/>
                      <a:pt x="90681" y="45340"/>
                    </a:cubicBezTo>
                    <a:cubicBezTo>
                      <a:pt x="90681" y="20302"/>
                      <a:pt x="70378" y="0"/>
                      <a:pt x="45340" y="0"/>
                    </a:cubicBezTo>
                    <a:cubicBezTo>
                      <a:pt x="20302" y="0"/>
                      <a:pt x="0" y="20302"/>
                      <a:pt x="0" y="45340"/>
                    </a:cubicBezTo>
                    <a:cubicBezTo>
                      <a:pt x="0" y="70378"/>
                      <a:pt x="20302" y="90681"/>
                      <a:pt x="45340" y="90681"/>
                    </a:cubicBezTo>
                  </a:path>
                </a:pathLst>
              </a:custGeom>
              <a:grpFill/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60" name="Freihandform: Form 359">
                <a:extLst>
                  <a:ext uri="{FF2B5EF4-FFF2-40B4-BE49-F238E27FC236}">
                    <a16:creationId xmlns:a16="http://schemas.microsoft.com/office/drawing/2014/main" id="{B9177CB1-D79D-BF8E-BF25-936499D3441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865417" y="4736845"/>
                <a:ext cx="46039" cy="46039"/>
              </a:xfrm>
              <a:custGeom>
                <a:avLst/>
                <a:gdLst>
                  <a:gd name="connsiteX0" fmla="*/ 45340 w 90680"/>
                  <a:gd name="connsiteY0" fmla="*/ 90681 h 90680"/>
                  <a:gd name="connsiteX1" fmla="*/ 90681 w 90680"/>
                  <a:gd name="connsiteY1" fmla="*/ 45340 h 90680"/>
                  <a:gd name="connsiteX2" fmla="*/ 45340 w 90680"/>
                  <a:gd name="connsiteY2" fmla="*/ 0 h 90680"/>
                  <a:gd name="connsiteX3" fmla="*/ 0 w 90680"/>
                  <a:gd name="connsiteY3" fmla="*/ 45340 h 90680"/>
                  <a:gd name="connsiteX4" fmla="*/ 45340 w 90680"/>
                  <a:gd name="connsiteY4" fmla="*/ 90681 h 9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80" h="90680">
                    <a:moveTo>
                      <a:pt x="45340" y="90681"/>
                    </a:moveTo>
                    <a:cubicBezTo>
                      <a:pt x="70378" y="90681"/>
                      <a:pt x="90681" y="70378"/>
                      <a:pt x="90681" y="45340"/>
                    </a:cubicBezTo>
                    <a:cubicBezTo>
                      <a:pt x="90681" y="20302"/>
                      <a:pt x="70378" y="0"/>
                      <a:pt x="45340" y="0"/>
                    </a:cubicBezTo>
                    <a:cubicBezTo>
                      <a:pt x="20302" y="0"/>
                      <a:pt x="0" y="20302"/>
                      <a:pt x="0" y="45340"/>
                    </a:cubicBezTo>
                    <a:cubicBezTo>
                      <a:pt x="0" y="70378"/>
                      <a:pt x="20302" y="90681"/>
                      <a:pt x="45340" y="90681"/>
                    </a:cubicBezTo>
                  </a:path>
                </a:pathLst>
              </a:custGeom>
              <a:grpFill/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61" name="Freihandform: Form 360">
                <a:extLst>
                  <a:ext uri="{FF2B5EF4-FFF2-40B4-BE49-F238E27FC236}">
                    <a16:creationId xmlns:a16="http://schemas.microsoft.com/office/drawing/2014/main" id="{9FBEA1C9-06D5-36B8-87C0-65E4EA3D4A1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310802" y="5107930"/>
                <a:ext cx="46039" cy="46039"/>
              </a:xfrm>
              <a:custGeom>
                <a:avLst/>
                <a:gdLst>
                  <a:gd name="connsiteX0" fmla="*/ 45340 w 90680"/>
                  <a:gd name="connsiteY0" fmla="*/ 90681 h 90680"/>
                  <a:gd name="connsiteX1" fmla="*/ 90681 w 90680"/>
                  <a:gd name="connsiteY1" fmla="*/ 45340 h 90680"/>
                  <a:gd name="connsiteX2" fmla="*/ 45340 w 90680"/>
                  <a:gd name="connsiteY2" fmla="*/ 0 h 90680"/>
                  <a:gd name="connsiteX3" fmla="*/ 0 w 90680"/>
                  <a:gd name="connsiteY3" fmla="*/ 45340 h 90680"/>
                  <a:gd name="connsiteX4" fmla="*/ 45340 w 90680"/>
                  <a:gd name="connsiteY4" fmla="*/ 90681 h 9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80" h="90680">
                    <a:moveTo>
                      <a:pt x="45340" y="90681"/>
                    </a:moveTo>
                    <a:cubicBezTo>
                      <a:pt x="70378" y="90681"/>
                      <a:pt x="90681" y="70378"/>
                      <a:pt x="90681" y="45340"/>
                    </a:cubicBezTo>
                    <a:cubicBezTo>
                      <a:pt x="90681" y="20303"/>
                      <a:pt x="70378" y="0"/>
                      <a:pt x="45340" y="0"/>
                    </a:cubicBezTo>
                    <a:cubicBezTo>
                      <a:pt x="20302" y="0"/>
                      <a:pt x="0" y="20303"/>
                      <a:pt x="0" y="45340"/>
                    </a:cubicBezTo>
                    <a:cubicBezTo>
                      <a:pt x="0" y="70378"/>
                      <a:pt x="20302" y="90681"/>
                      <a:pt x="45340" y="90681"/>
                    </a:cubicBezTo>
                  </a:path>
                </a:pathLst>
              </a:custGeom>
              <a:grpFill/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62" name="Freihandform: Form 361">
                <a:extLst>
                  <a:ext uri="{FF2B5EF4-FFF2-40B4-BE49-F238E27FC236}">
                    <a16:creationId xmlns:a16="http://schemas.microsoft.com/office/drawing/2014/main" id="{8E2CEB91-D850-5C9D-D29D-21C6FEE2F31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117862" y="5153270"/>
                <a:ext cx="46039" cy="46039"/>
              </a:xfrm>
              <a:custGeom>
                <a:avLst/>
                <a:gdLst>
                  <a:gd name="connsiteX0" fmla="*/ 45340 w 90680"/>
                  <a:gd name="connsiteY0" fmla="*/ 90681 h 90680"/>
                  <a:gd name="connsiteX1" fmla="*/ 90681 w 90680"/>
                  <a:gd name="connsiteY1" fmla="*/ 45340 h 90680"/>
                  <a:gd name="connsiteX2" fmla="*/ 45340 w 90680"/>
                  <a:gd name="connsiteY2" fmla="*/ 0 h 90680"/>
                  <a:gd name="connsiteX3" fmla="*/ 0 w 90680"/>
                  <a:gd name="connsiteY3" fmla="*/ 45340 h 90680"/>
                  <a:gd name="connsiteX4" fmla="*/ 45340 w 90680"/>
                  <a:gd name="connsiteY4" fmla="*/ 90681 h 9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80" h="90680">
                    <a:moveTo>
                      <a:pt x="45340" y="90681"/>
                    </a:moveTo>
                    <a:cubicBezTo>
                      <a:pt x="70378" y="90681"/>
                      <a:pt x="90681" y="70378"/>
                      <a:pt x="90681" y="45340"/>
                    </a:cubicBezTo>
                    <a:cubicBezTo>
                      <a:pt x="90681" y="20303"/>
                      <a:pt x="70378" y="0"/>
                      <a:pt x="45340" y="0"/>
                    </a:cubicBezTo>
                    <a:cubicBezTo>
                      <a:pt x="20302" y="0"/>
                      <a:pt x="0" y="20303"/>
                      <a:pt x="0" y="45340"/>
                    </a:cubicBezTo>
                    <a:cubicBezTo>
                      <a:pt x="0" y="70378"/>
                      <a:pt x="20302" y="90681"/>
                      <a:pt x="45340" y="90681"/>
                    </a:cubicBezTo>
                  </a:path>
                </a:pathLst>
              </a:custGeom>
              <a:grpFill/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63" name="Freihandform: Form 362">
                <a:extLst>
                  <a:ext uri="{FF2B5EF4-FFF2-40B4-BE49-F238E27FC236}">
                    <a16:creationId xmlns:a16="http://schemas.microsoft.com/office/drawing/2014/main" id="{33535C45-BB4E-3F31-77BB-67B938EF544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910756" y="5318107"/>
                <a:ext cx="46039" cy="46039"/>
              </a:xfrm>
              <a:custGeom>
                <a:avLst/>
                <a:gdLst>
                  <a:gd name="connsiteX0" fmla="*/ 45340 w 90680"/>
                  <a:gd name="connsiteY0" fmla="*/ 90681 h 90680"/>
                  <a:gd name="connsiteX1" fmla="*/ 90681 w 90680"/>
                  <a:gd name="connsiteY1" fmla="*/ 45340 h 90680"/>
                  <a:gd name="connsiteX2" fmla="*/ 45340 w 90680"/>
                  <a:gd name="connsiteY2" fmla="*/ 0 h 90680"/>
                  <a:gd name="connsiteX3" fmla="*/ 0 w 90680"/>
                  <a:gd name="connsiteY3" fmla="*/ 45340 h 90680"/>
                  <a:gd name="connsiteX4" fmla="*/ 45340 w 90680"/>
                  <a:gd name="connsiteY4" fmla="*/ 90681 h 9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680" h="90680">
                    <a:moveTo>
                      <a:pt x="45340" y="90681"/>
                    </a:moveTo>
                    <a:cubicBezTo>
                      <a:pt x="70378" y="90681"/>
                      <a:pt x="90681" y="70379"/>
                      <a:pt x="90681" y="45340"/>
                    </a:cubicBezTo>
                    <a:cubicBezTo>
                      <a:pt x="90681" y="20303"/>
                      <a:pt x="70378" y="0"/>
                      <a:pt x="45340" y="0"/>
                    </a:cubicBezTo>
                    <a:cubicBezTo>
                      <a:pt x="20302" y="0"/>
                      <a:pt x="0" y="20303"/>
                      <a:pt x="0" y="45340"/>
                    </a:cubicBezTo>
                    <a:cubicBezTo>
                      <a:pt x="0" y="70379"/>
                      <a:pt x="20302" y="90681"/>
                      <a:pt x="45340" y="90681"/>
                    </a:cubicBezTo>
                  </a:path>
                </a:pathLst>
              </a:custGeom>
              <a:grpFill/>
              <a:ln w="50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</p:grpSp>
      <p:grpSp>
        <p:nvGrpSpPr>
          <p:cNvPr id="58" name="Gruppieren 57">
            <a:extLst>
              <a:ext uri="{FF2B5EF4-FFF2-40B4-BE49-F238E27FC236}">
                <a16:creationId xmlns:a16="http://schemas.microsoft.com/office/drawing/2014/main" id="{7F89CFED-D93A-0AFE-F6A2-31280880D489}"/>
              </a:ext>
            </a:extLst>
          </p:cNvPr>
          <p:cNvGrpSpPr/>
          <p:nvPr/>
        </p:nvGrpSpPr>
        <p:grpSpPr>
          <a:xfrm>
            <a:off x="0" y="3645024"/>
            <a:ext cx="12192000" cy="1849036"/>
            <a:chOff x="0" y="3645024"/>
            <a:chExt cx="12192000" cy="1849036"/>
          </a:xfrm>
        </p:grpSpPr>
        <p:grpSp>
          <p:nvGrpSpPr>
            <p:cNvPr id="29" name="Gruppieren 28">
              <a:extLst>
                <a:ext uri="{FF2B5EF4-FFF2-40B4-BE49-F238E27FC236}">
                  <a16:creationId xmlns:a16="http://schemas.microsoft.com/office/drawing/2014/main" id="{9B210141-10DF-D915-6934-0CC8E53C3B2F}"/>
                </a:ext>
              </a:extLst>
            </p:cNvPr>
            <p:cNvGrpSpPr/>
            <p:nvPr/>
          </p:nvGrpSpPr>
          <p:grpSpPr>
            <a:xfrm>
              <a:off x="9660396" y="3654169"/>
              <a:ext cx="1512000" cy="1829006"/>
              <a:chOff x="902269" y="3448894"/>
              <a:chExt cx="1512000" cy="1847296"/>
            </a:xfrm>
          </p:grpSpPr>
          <p:sp>
            <p:nvSpPr>
              <p:cNvPr id="30" name="Textfeld 29">
                <a:extLst>
                  <a:ext uri="{FF2B5EF4-FFF2-40B4-BE49-F238E27FC236}">
                    <a16:creationId xmlns:a16="http://schemas.microsoft.com/office/drawing/2014/main" id="{D9DC5937-1D9E-98FE-D6B9-71CE6BD367BB}"/>
                  </a:ext>
                </a:extLst>
              </p:cNvPr>
              <p:cNvSpPr txBox="1"/>
              <p:nvPr/>
            </p:nvSpPr>
            <p:spPr>
              <a:xfrm>
                <a:off x="902269" y="3448894"/>
                <a:ext cx="1512000" cy="531561"/>
              </a:xfrm>
              <a:prstGeom prst="rect">
                <a:avLst/>
              </a:prstGeom>
              <a:noFill/>
            </p:spPr>
            <p:txBody>
              <a:bodyPr wrap="square" lIns="72000" tIns="0" rIns="0" bIns="0" anchor="t" anchorCtr="0">
                <a:spAutoFit/>
              </a:bodyPr>
              <a:lstStyle/>
              <a:p>
                <a:pPr marL="0" lvl="2">
                  <a:lnSpc>
                    <a:spcPct val="90000"/>
                  </a:lnSpc>
                  <a:defRPr/>
                </a:pPr>
                <a:r>
                  <a:rPr kumimoji="0" lang="en-GB" sz="2400" b="0" i="0" u="none" strike="noStrike" kern="1200" cap="none" spc="0" normalizeH="0" baseline="0" noProof="0">
                    <a:ln w="6350">
                      <a:noFill/>
                    </a:ln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&gt; 100 Mio.</a:t>
                </a:r>
                <a:br>
                  <a:rPr lang="en-GB" sz="1200">
                    <a:ln w="6350">
                      <a:noFill/>
                    </a:ln>
                    <a:latin typeface="+mj-lt"/>
                  </a:rPr>
                </a:br>
                <a:r>
                  <a:rPr lang="en-GB" sz="1400">
                    <a:ln w="6350">
                      <a:noFill/>
                    </a:ln>
                  </a:rPr>
                  <a:t>Revenue</a:t>
                </a:r>
                <a:endParaRPr kumimoji="0" lang="en-GB" sz="1800" b="0" i="0" u="none" strike="noStrike" kern="1200" cap="none" spc="0" normalizeH="0" baseline="0" noProof="0" dirty="0">
                  <a:ln w="6350">
                    <a:noFill/>
                  </a:ln>
                  <a:effectLst/>
                  <a:uLnTx/>
                  <a:uFillTx/>
                  <a:latin typeface="Gilroy Medium"/>
                  <a:ea typeface="+mn-ea"/>
                  <a:cs typeface="+mn-cs"/>
                </a:endParaRPr>
              </a:p>
            </p:txBody>
          </p:sp>
          <p:cxnSp>
            <p:nvCxnSpPr>
              <p:cNvPr id="31" name="Gerader Verbinder 30">
                <a:extLst>
                  <a:ext uri="{FF2B5EF4-FFF2-40B4-BE49-F238E27FC236}">
                    <a16:creationId xmlns:a16="http://schemas.microsoft.com/office/drawing/2014/main" id="{A62A7C12-3AEC-8FF0-2365-8EC26BD46F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2270" y="3448894"/>
                <a:ext cx="0" cy="1847296"/>
              </a:xfrm>
              <a:prstGeom prst="line">
                <a:avLst/>
              </a:prstGeom>
              <a:ln w="6350" cmpd="sng">
                <a:solidFill>
                  <a:schemeClr val="accent4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" name="Gerader Verbinder 2">
              <a:extLst>
                <a:ext uri="{FF2B5EF4-FFF2-40B4-BE49-F238E27FC236}">
                  <a16:creationId xmlns:a16="http://schemas.microsoft.com/office/drawing/2014/main" id="{E736D19C-2E80-6523-CA1B-4D143F6050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5481228"/>
              <a:ext cx="12192000" cy="0"/>
            </a:xfrm>
            <a:prstGeom prst="line">
              <a:avLst/>
            </a:prstGeom>
            <a:ln w="6350" cmpd="sng">
              <a:solidFill>
                <a:schemeClr val="accent4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5" name="Gruppieren 414">
              <a:extLst>
                <a:ext uri="{FF2B5EF4-FFF2-40B4-BE49-F238E27FC236}">
                  <a16:creationId xmlns:a16="http://schemas.microsoft.com/office/drawing/2014/main" id="{2BDFD03F-3E8C-9338-41C2-D5D50C7748C2}"/>
                </a:ext>
              </a:extLst>
            </p:cNvPr>
            <p:cNvGrpSpPr/>
            <p:nvPr/>
          </p:nvGrpSpPr>
          <p:grpSpPr>
            <a:xfrm>
              <a:off x="7784145" y="3645024"/>
              <a:ext cx="1260140" cy="1847296"/>
              <a:chOff x="483933" y="3448894"/>
              <a:chExt cx="1260140" cy="1847296"/>
            </a:xfrm>
          </p:grpSpPr>
          <p:sp>
            <p:nvSpPr>
              <p:cNvPr id="416" name="Textfeld 415">
                <a:extLst>
                  <a:ext uri="{FF2B5EF4-FFF2-40B4-BE49-F238E27FC236}">
                    <a16:creationId xmlns:a16="http://schemas.microsoft.com/office/drawing/2014/main" id="{FFBB1270-7496-0B83-6166-0A42703D8D99}"/>
                  </a:ext>
                </a:extLst>
              </p:cNvPr>
              <p:cNvSpPr txBox="1"/>
              <p:nvPr/>
            </p:nvSpPr>
            <p:spPr>
              <a:xfrm>
                <a:off x="483933" y="3448894"/>
                <a:ext cx="1260140" cy="526298"/>
              </a:xfrm>
              <a:prstGeom prst="rect">
                <a:avLst/>
              </a:prstGeom>
              <a:noFill/>
            </p:spPr>
            <p:txBody>
              <a:bodyPr wrap="square" lIns="72000" tIns="0" rIns="0" bIns="0" anchor="t" anchorCtr="0">
                <a:spAutoFit/>
              </a:bodyPr>
              <a:lstStyle/>
              <a:p>
                <a:pPr marL="0" lvl="2">
                  <a:lnSpc>
                    <a:spcPct val="90000"/>
                  </a:lnSpc>
                  <a:defRPr/>
                </a:pPr>
                <a:r>
                  <a:rPr kumimoji="0" lang="en-GB" sz="2400" b="0" i="0" u="none" strike="noStrike" kern="1200" cap="none" spc="0" normalizeH="0" baseline="0" noProof="0">
                    <a:ln w="6350">
                      <a:noFill/>
                    </a:ln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&gt; 600</a:t>
                </a:r>
                <a:br>
                  <a:rPr lang="en-GB" sz="1200">
                    <a:ln w="6350">
                      <a:noFill/>
                    </a:ln>
                    <a:latin typeface="+mj-lt"/>
                  </a:rPr>
                </a:br>
                <a:r>
                  <a:rPr lang="en-GB" sz="1400">
                    <a:ln w="6350">
                      <a:noFill/>
                    </a:ln>
                  </a:rPr>
                  <a:t>Employees</a:t>
                </a:r>
                <a:endParaRPr kumimoji="0" lang="en-GB" sz="1800" b="0" i="0" u="none" strike="noStrike" kern="1200" cap="none" spc="0" normalizeH="0" baseline="0" noProof="0" dirty="0">
                  <a:ln w="6350">
                    <a:noFill/>
                  </a:ln>
                  <a:effectLst/>
                  <a:uLnTx/>
                  <a:uFillTx/>
                  <a:latin typeface="Gilroy Medium"/>
                  <a:ea typeface="+mn-ea"/>
                  <a:cs typeface="+mn-cs"/>
                </a:endParaRPr>
              </a:p>
            </p:txBody>
          </p:sp>
          <p:cxnSp>
            <p:nvCxnSpPr>
              <p:cNvPr id="417" name="Gerader Verbinder 416">
                <a:extLst>
                  <a:ext uri="{FF2B5EF4-FFF2-40B4-BE49-F238E27FC236}">
                    <a16:creationId xmlns:a16="http://schemas.microsoft.com/office/drawing/2014/main" id="{0055ED1B-6D70-9B59-FA6E-6FC79982CB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3933" y="3448894"/>
                <a:ext cx="0" cy="1847296"/>
              </a:xfrm>
              <a:prstGeom prst="line">
                <a:avLst/>
              </a:prstGeom>
              <a:ln w="6350" cmpd="sng">
                <a:solidFill>
                  <a:schemeClr val="accent4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uppieren 6">
              <a:extLst>
                <a:ext uri="{FF2B5EF4-FFF2-40B4-BE49-F238E27FC236}">
                  <a16:creationId xmlns:a16="http://schemas.microsoft.com/office/drawing/2014/main" id="{8B1AE6B6-89B2-1395-2A81-94C2DB595548}"/>
                </a:ext>
              </a:extLst>
            </p:cNvPr>
            <p:cNvGrpSpPr/>
            <p:nvPr/>
          </p:nvGrpSpPr>
          <p:grpSpPr>
            <a:xfrm>
              <a:off x="3280336" y="3645024"/>
              <a:ext cx="1746441" cy="1849036"/>
              <a:chOff x="265095" y="3199595"/>
              <a:chExt cx="1746441" cy="1849036"/>
            </a:xfrm>
          </p:grpSpPr>
          <p:sp>
            <p:nvSpPr>
              <p:cNvPr id="8" name="Textfeld 7">
                <a:extLst>
                  <a:ext uri="{FF2B5EF4-FFF2-40B4-BE49-F238E27FC236}">
                    <a16:creationId xmlns:a16="http://schemas.microsoft.com/office/drawing/2014/main" id="{1C63D92C-D961-BA16-4DDA-F91AF4A519DC}"/>
                  </a:ext>
                </a:extLst>
              </p:cNvPr>
              <p:cNvSpPr txBox="1"/>
              <p:nvPr/>
            </p:nvSpPr>
            <p:spPr>
              <a:xfrm>
                <a:off x="265095" y="3199595"/>
                <a:ext cx="1746441" cy="720197"/>
              </a:xfrm>
              <a:prstGeom prst="rect">
                <a:avLst/>
              </a:prstGeom>
              <a:noFill/>
            </p:spPr>
            <p:txBody>
              <a:bodyPr wrap="square" lIns="72000" tIns="0" rIns="0" bIns="0" anchor="t" anchorCtr="0">
                <a:spAutoFit/>
              </a:bodyPr>
              <a:lstStyle/>
              <a:p>
                <a:pPr marL="0" lvl="2">
                  <a:lnSpc>
                    <a:spcPct val="90000"/>
                  </a:lnSpc>
                  <a:defRPr/>
                </a:pPr>
                <a:r>
                  <a:rPr kumimoji="0" lang="en-GB" sz="2400" b="0" i="0" u="none" strike="noStrike" kern="1200" cap="none" spc="0" normalizeH="0" baseline="0" noProof="0">
                    <a:ln w="6350">
                      <a:noFill/>
                    </a:ln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&gt; 20</a:t>
                </a:r>
                <a:br>
                  <a:rPr lang="en-GB" sz="1200">
                    <a:ln w="6350">
                      <a:noFill/>
                    </a:ln>
                    <a:latin typeface="+mj-lt"/>
                  </a:rPr>
                </a:br>
                <a:r>
                  <a:rPr lang="en-GB" sz="1400">
                    <a:ln w="6350">
                      <a:noFill/>
                    </a:ln>
                  </a:rPr>
                  <a:t>Locations in Europe and Asia</a:t>
                </a:r>
                <a:endParaRPr kumimoji="0" lang="en-GB" b="0" i="0" u="none" strike="noStrike" kern="1200" cap="none" spc="0" normalizeH="0" baseline="0" noProof="0" dirty="0">
                  <a:ln w="6350">
                    <a:noFill/>
                  </a:ln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cxnSp>
            <p:nvCxnSpPr>
              <p:cNvPr id="9" name="Gerader Verbinder 8">
                <a:extLst>
                  <a:ext uri="{FF2B5EF4-FFF2-40B4-BE49-F238E27FC236}">
                    <a16:creationId xmlns:a16="http://schemas.microsoft.com/office/drawing/2014/main" id="{09966B74-5721-4D20-23B9-EBE96A2095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5095" y="3199595"/>
                <a:ext cx="0" cy="1849036"/>
              </a:xfrm>
              <a:prstGeom prst="line">
                <a:avLst/>
              </a:prstGeom>
              <a:ln w="6350" cmpd="sng">
                <a:solidFill>
                  <a:schemeClr val="accent4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uppieren 13">
              <a:extLst>
                <a:ext uri="{FF2B5EF4-FFF2-40B4-BE49-F238E27FC236}">
                  <a16:creationId xmlns:a16="http://schemas.microsoft.com/office/drawing/2014/main" id="{041A34D0-26E1-8F38-C73A-FD7FCBE95456}"/>
                </a:ext>
              </a:extLst>
            </p:cNvPr>
            <p:cNvGrpSpPr/>
            <p:nvPr/>
          </p:nvGrpSpPr>
          <p:grpSpPr>
            <a:xfrm>
              <a:off x="1019175" y="3645024"/>
              <a:ext cx="2073393" cy="1847296"/>
              <a:chOff x="1010281" y="3199595"/>
              <a:chExt cx="2073393" cy="1847296"/>
            </a:xfrm>
          </p:grpSpPr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CF4D217D-E773-D897-E013-4640CAD31741}"/>
                  </a:ext>
                </a:extLst>
              </p:cNvPr>
              <p:cNvSpPr txBox="1"/>
              <p:nvPr/>
            </p:nvSpPr>
            <p:spPr>
              <a:xfrm>
                <a:off x="1010281" y="3199595"/>
                <a:ext cx="2073393" cy="720197"/>
              </a:xfrm>
              <a:prstGeom prst="rect">
                <a:avLst/>
              </a:prstGeom>
              <a:noFill/>
            </p:spPr>
            <p:txBody>
              <a:bodyPr wrap="square" lIns="72000" tIns="0" rIns="0" bIns="0" anchor="t" anchorCtr="0">
                <a:spAutoFit/>
              </a:bodyPr>
              <a:lstStyle/>
              <a:p>
                <a:pPr marL="0" lvl="2">
                  <a:lnSpc>
                    <a:spcPct val="90000"/>
                  </a:lnSpc>
                  <a:defRPr/>
                </a:pPr>
                <a:r>
                  <a:rPr kumimoji="0" lang="en-GB" sz="2400" b="0" i="0" u="none" strike="noStrike" kern="1200" cap="none" spc="0" normalizeH="0" baseline="0" noProof="0">
                    <a:ln w="6350">
                      <a:noFill/>
                    </a:ln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&gt; 10</a:t>
                </a:r>
                <a:br>
                  <a:rPr lang="en-GB" sz="1200">
                    <a:ln w="6350">
                      <a:noFill/>
                    </a:ln>
                    <a:latin typeface="+mj-lt"/>
                  </a:rPr>
                </a:br>
                <a:r>
                  <a:rPr lang="en-GB" sz="1400">
                    <a:ln w="6350">
                      <a:noFill/>
                    </a:ln>
                  </a:rPr>
                  <a:t>Locations with in-house manufacturing</a:t>
                </a:r>
                <a:endParaRPr kumimoji="0" lang="en-GB" b="0" i="0" u="none" strike="noStrike" kern="1200" cap="none" spc="0" normalizeH="0" baseline="0" noProof="0" dirty="0">
                  <a:ln w="6350">
                    <a:noFill/>
                  </a:ln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cxnSp>
            <p:nvCxnSpPr>
              <p:cNvPr id="16" name="Gerader Verbinder 15">
                <a:extLst>
                  <a:ext uri="{FF2B5EF4-FFF2-40B4-BE49-F238E27FC236}">
                    <a16:creationId xmlns:a16="http://schemas.microsoft.com/office/drawing/2014/main" id="{05282F29-B68E-E1C7-31E1-512D1EAE76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0282" y="3199595"/>
                <a:ext cx="0" cy="1847296"/>
              </a:xfrm>
              <a:prstGeom prst="line">
                <a:avLst/>
              </a:prstGeom>
              <a:ln w="6350" cmpd="sng">
                <a:solidFill>
                  <a:schemeClr val="accent4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uppieren 16">
              <a:extLst>
                <a:ext uri="{FF2B5EF4-FFF2-40B4-BE49-F238E27FC236}">
                  <a16:creationId xmlns:a16="http://schemas.microsoft.com/office/drawing/2014/main" id="{2539D04F-D678-8ECE-A31C-06FA7AED12B2}"/>
                </a:ext>
              </a:extLst>
            </p:cNvPr>
            <p:cNvGrpSpPr/>
            <p:nvPr/>
          </p:nvGrpSpPr>
          <p:grpSpPr>
            <a:xfrm>
              <a:off x="5642887" y="3645024"/>
              <a:ext cx="1833458" cy="1847512"/>
              <a:chOff x="485161" y="3448894"/>
              <a:chExt cx="1833458" cy="1847512"/>
            </a:xfrm>
          </p:grpSpPr>
          <p:sp>
            <p:nvSpPr>
              <p:cNvPr id="18" name="Textfeld 17">
                <a:extLst>
                  <a:ext uri="{FF2B5EF4-FFF2-40B4-BE49-F238E27FC236}">
                    <a16:creationId xmlns:a16="http://schemas.microsoft.com/office/drawing/2014/main" id="{C5881EEF-64E2-01C2-7EC8-D4FFA6774A06}"/>
                  </a:ext>
                </a:extLst>
              </p:cNvPr>
              <p:cNvSpPr txBox="1"/>
              <p:nvPr/>
            </p:nvSpPr>
            <p:spPr>
              <a:xfrm>
                <a:off x="485161" y="3448894"/>
                <a:ext cx="1833458" cy="526298"/>
              </a:xfrm>
              <a:prstGeom prst="rect">
                <a:avLst/>
              </a:prstGeom>
              <a:noFill/>
            </p:spPr>
            <p:txBody>
              <a:bodyPr wrap="square" lIns="72000" tIns="0" rIns="0" bIns="0" anchor="t" anchorCtr="0">
                <a:spAutoFit/>
              </a:bodyPr>
              <a:lstStyle/>
              <a:p>
                <a:pPr marL="0" lvl="2">
                  <a:lnSpc>
                    <a:spcPct val="90000"/>
                  </a:lnSpc>
                  <a:defRPr/>
                </a:pPr>
                <a:r>
                  <a:rPr kumimoji="0" lang="en-GB" sz="2400" b="0" i="0" u="none" strike="noStrike" kern="1200" cap="none" spc="0" normalizeH="0" baseline="0" noProof="0">
                    <a:ln w="6350">
                      <a:noFill/>
                    </a:ln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&gt; 30</a:t>
                </a:r>
                <a:br>
                  <a:rPr lang="en-GB" sz="1200">
                    <a:ln w="6350">
                      <a:noFill/>
                    </a:ln>
                    <a:latin typeface="+mj-lt"/>
                  </a:rPr>
                </a:br>
                <a:r>
                  <a:rPr lang="en-GB" sz="1400">
                    <a:ln w="6350">
                      <a:noFill/>
                    </a:ln>
                  </a:rPr>
                  <a:t>Customer locations</a:t>
                </a:r>
                <a:r>
                  <a:rPr kumimoji="0" lang="en-GB" sz="1400" b="0" i="0" u="none" strike="noStrike" kern="1200" cap="none" spc="0" normalizeH="0" baseline="0" noProof="0">
                    <a:ln w="6350">
                      <a:noFill/>
                    </a:ln>
                    <a:effectLst/>
                    <a:uLnTx/>
                    <a:uFillTx/>
                    <a:ea typeface="+mn-ea"/>
                    <a:cs typeface="+mn-cs"/>
                  </a:rPr>
                  <a:t> </a:t>
                </a:r>
                <a:endParaRPr kumimoji="0" lang="en-GB" b="0" i="0" u="none" strike="noStrike" kern="1200" cap="none" spc="0" normalizeH="0" baseline="0" noProof="0" dirty="0">
                  <a:ln w="6350">
                    <a:noFill/>
                  </a:ln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cxnSp>
            <p:nvCxnSpPr>
              <p:cNvPr id="19" name="Gerader Verbinder 18">
                <a:extLst>
                  <a:ext uri="{FF2B5EF4-FFF2-40B4-BE49-F238E27FC236}">
                    <a16:creationId xmlns:a16="http://schemas.microsoft.com/office/drawing/2014/main" id="{1FA053A0-6680-891C-F15B-ECE8AE4CDC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5161" y="3459986"/>
                <a:ext cx="0" cy="1836420"/>
              </a:xfrm>
              <a:prstGeom prst="line">
                <a:avLst/>
              </a:prstGeom>
              <a:ln w="6350" cmpd="sng">
                <a:solidFill>
                  <a:schemeClr val="accent4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Titel 1">
            <a:extLst>
              <a:ext uri="{FF2B5EF4-FFF2-40B4-BE49-F238E27FC236}">
                <a16:creationId xmlns:a16="http://schemas.microsoft.com/office/drawing/2014/main" id="{F1184E94-7140-C6EC-A15F-A0A493D54B17}"/>
              </a:ext>
            </a:extLst>
          </p:cNvPr>
          <p:cNvSpPr txBox="1">
            <a:spLocks/>
          </p:cNvSpPr>
          <p:nvPr/>
        </p:nvSpPr>
        <p:spPr>
          <a:xfrm>
            <a:off x="3152274" y="476672"/>
            <a:ext cx="6139028" cy="720080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cap="all" dirty="0"/>
              <a:t>A strong legacy with Success genes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05B81AD9-94FC-EE4C-A302-5088DD1FBE6B}"/>
              </a:ext>
            </a:extLst>
          </p:cNvPr>
          <p:cNvSpPr txBox="1">
            <a:spLocks/>
          </p:cNvSpPr>
          <p:nvPr/>
        </p:nvSpPr>
        <p:spPr>
          <a:xfrm>
            <a:off x="3904290" y="1384953"/>
            <a:ext cx="4658689" cy="467593"/>
          </a:xfrm>
          <a:prstGeom prst="rect">
            <a:avLst/>
          </a:prstGeom>
        </p:spPr>
        <p:txBody>
          <a:bodyPr vert="horz" lIns="0" tIns="14400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400" b="0" dirty="0">
                <a:latin typeface="+mn-lt"/>
              </a:rPr>
              <a:t>More than 50 years of experience in packaging logistics </a:t>
            </a:r>
          </a:p>
        </p:txBody>
      </p:sp>
      <p:grpSp>
        <p:nvGrpSpPr>
          <p:cNvPr id="302" name="Gruppieren 301">
            <a:extLst>
              <a:ext uri="{FF2B5EF4-FFF2-40B4-BE49-F238E27FC236}">
                <a16:creationId xmlns:a16="http://schemas.microsoft.com/office/drawing/2014/main" id="{70A0B0BD-4127-F072-C47B-01422B572CF2}"/>
              </a:ext>
            </a:extLst>
          </p:cNvPr>
          <p:cNvGrpSpPr/>
          <p:nvPr/>
        </p:nvGrpSpPr>
        <p:grpSpPr>
          <a:xfrm>
            <a:off x="2394532" y="4437495"/>
            <a:ext cx="8863752" cy="4098967"/>
            <a:chOff x="3905772" y="4428834"/>
            <a:chExt cx="8286385" cy="3831968"/>
          </a:xfrm>
          <a:pattFill prst="pct20">
            <a:fgClr>
              <a:schemeClr val="accent4"/>
            </a:fgClr>
            <a:bgClr>
              <a:schemeClr val="bg1"/>
            </a:bgClr>
          </a:pattFill>
        </p:grpSpPr>
        <p:sp>
          <p:nvSpPr>
            <p:cNvPr id="290" name="Freihandform: Form 289">
              <a:extLst>
                <a:ext uri="{FF2B5EF4-FFF2-40B4-BE49-F238E27FC236}">
                  <a16:creationId xmlns:a16="http://schemas.microsoft.com/office/drawing/2014/main" id="{6DDBCD4F-C267-51EA-61D4-774616FFA956}"/>
                </a:ext>
              </a:extLst>
            </p:cNvPr>
            <p:cNvSpPr/>
            <p:nvPr/>
          </p:nvSpPr>
          <p:spPr>
            <a:xfrm>
              <a:off x="3905772" y="5186720"/>
              <a:ext cx="422615" cy="190775"/>
            </a:xfrm>
            <a:custGeom>
              <a:avLst/>
              <a:gdLst>
                <a:gd name="connsiteX0" fmla="*/ 273641 w 422615"/>
                <a:gd name="connsiteY0" fmla="*/ 35949 h 190775"/>
                <a:gd name="connsiteX1" fmla="*/ 217441 w 422615"/>
                <a:gd name="connsiteY1" fmla="*/ 59073 h 190775"/>
                <a:gd name="connsiteX2" fmla="*/ 186913 w 422615"/>
                <a:gd name="connsiteY2" fmla="*/ 84265 h 190775"/>
                <a:gd name="connsiteX3" fmla="*/ 142683 w 422615"/>
                <a:gd name="connsiteY3" fmla="*/ 109360 h 190775"/>
                <a:gd name="connsiteX4" fmla="*/ 95905 w 422615"/>
                <a:gd name="connsiteY4" fmla="*/ 109841 h 190775"/>
                <a:gd name="connsiteX5" fmla="*/ 59224 w 422615"/>
                <a:gd name="connsiteY5" fmla="*/ 127052 h 190775"/>
                <a:gd name="connsiteX6" fmla="*/ 12061 w 422615"/>
                <a:gd name="connsiteY6" fmla="*/ 165272 h 190775"/>
                <a:gd name="connsiteX7" fmla="*/ 94511 w 422615"/>
                <a:gd name="connsiteY7" fmla="*/ 137821 h 190775"/>
                <a:gd name="connsiteX8" fmla="*/ 45330 w 422615"/>
                <a:gd name="connsiteY8" fmla="*/ 175945 h 190775"/>
                <a:gd name="connsiteX9" fmla="*/ 113020 w 422615"/>
                <a:gd name="connsiteY9" fmla="*/ 160801 h 190775"/>
                <a:gd name="connsiteX10" fmla="*/ 84608 w 422615"/>
                <a:gd name="connsiteY10" fmla="*/ 189551 h 190775"/>
                <a:gd name="connsiteX11" fmla="*/ 146770 w 422615"/>
                <a:gd name="connsiteY11" fmla="*/ 156426 h 190775"/>
                <a:gd name="connsiteX12" fmla="*/ 210133 w 422615"/>
                <a:gd name="connsiteY12" fmla="*/ 144984 h 190775"/>
                <a:gd name="connsiteX13" fmla="*/ 276862 w 422615"/>
                <a:gd name="connsiteY13" fmla="*/ 109745 h 190775"/>
                <a:gd name="connsiteX14" fmla="*/ 332774 w 422615"/>
                <a:gd name="connsiteY14" fmla="*/ 80899 h 190775"/>
                <a:gd name="connsiteX15" fmla="*/ 389215 w 422615"/>
                <a:gd name="connsiteY15" fmla="*/ 46333 h 190775"/>
                <a:gd name="connsiteX16" fmla="*/ 416234 w 422615"/>
                <a:gd name="connsiteY16" fmla="*/ 18786 h 190775"/>
                <a:gd name="connsiteX17" fmla="*/ 409647 w 422615"/>
                <a:gd name="connsiteY17" fmla="*/ 1767 h 190775"/>
                <a:gd name="connsiteX18" fmla="*/ 364216 w 422615"/>
                <a:gd name="connsiteY18" fmla="*/ 3497 h 190775"/>
                <a:gd name="connsiteX19" fmla="*/ 342630 w 422615"/>
                <a:gd name="connsiteY19" fmla="*/ 3930 h 190775"/>
                <a:gd name="connsiteX20" fmla="*/ 304746 w 422615"/>
                <a:gd name="connsiteY20" fmla="*/ 18401 h 190775"/>
                <a:gd name="connsiteX21" fmla="*/ 273641 w 422615"/>
                <a:gd name="connsiteY21" fmla="*/ 35997 h 190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22615" h="190775">
                  <a:moveTo>
                    <a:pt x="273641" y="35949"/>
                  </a:moveTo>
                  <a:cubicBezTo>
                    <a:pt x="257680" y="43689"/>
                    <a:pt x="244027" y="50467"/>
                    <a:pt x="217441" y="59073"/>
                  </a:cubicBezTo>
                  <a:cubicBezTo>
                    <a:pt x="190855" y="67727"/>
                    <a:pt x="202922" y="84794"/>
                    <a:pt x="186913" y="84265"/>
                  </a:cubicBezTo>
                  <a:cubicBezTo>
                    <a:pt x="155279" y="83255"/>
                    <a:pt x="154125" y="103687"/>
                    <a:pt x="142683" y="109360"/>
                  </a:cubicBezTo>
                  <a:cubicBezTo>
                    <a:pt x="117011" y="122100"/>
                    <a:pt x="112540" y="103543"/>
                    <a:pt x="95905" y="109841"/>
                  </a:cubicBezTo>
                  <a:cubicBezTo>
                    <a:pt x="79319" y="116139"/>
                    <a:pt x="62781" y="116475"/>
                    <a:pt x="59224" y="127052"/>
                  </a:cubicBezTo>
                  <a:cubicBezTo>
                    <a:pt x="55570" y="137485"/>
                    <a:pt x="-31207" y="174118"/>
                    <a:pt x="12061" y="165272"/>
                  </a:cubicBezTo>
                  <a:cubicBezTo>
                    <a:pt x="36916" y="160080"/>
                    <a:pt x="102780" y="125369"/>
                    <a:pt x="94511" y="137821"/>
                  </a:cubicBezTo>
                  <a:cubicBezTo>
                    <a:pt x="86146" y="150128"/>
                    <a:pt x="26917" y="184214"/>
                    <a:pt x="45330" y="175945"/>
                  </a:cubicBezTo>
                  <a:cubicBezTo>
                    <a:pt x="63695" y="167628"/>
                    <a:pt x="109318" y="152388"/>
                    <a:pt x="113020" y="160801"/>
                  </a:cubicBezTo>
                  <a:cubicBezTo>
                    <a:pt x="116674" y="169070"/>
                    <a:pt x="66002" y="196906"/>
                    <a:pt x="84608" y="189551"/>
                  </a:cubicBezTo>
                  <a:cubicBezTo>
                    <a:pt x="111722" y="178830"/>
                    <a:pt x="149029" y="161619"/>
                    <a:pt x="146770" y="156426"/>
                  </a:cubicBezTo>
                  <a:cubicBezTo>
                    <a:pt x="144510" y="151186"/>
                    <a:pt x="188499" y="151619"/>
                    <a:pt x="210133" y="144984"/>
                  </a:cubicBezTo>
                  <a:cubicBezTo>
                    <a:pt x="231767" y="138254"/>
                    <a:pt x="269747" y="118783"/>
                    <a:pt x="276862" y="109745"/>
                  </a:cubicBezTo>
                  <a:cubicBezTo>
                    <a:pt x="283929" y="100610"/>
                    <a:pt x="326044" y="90947"/>
                    <a:pt x="332774" y="80899"/>
                  </a:cubicBezTo>
                  <a:cubicBezTo>
                    <a:pt x="339505" y="70803"/>
                    <a:pt x="383014" y="51141"/>
                    <a:pt x="389215" y="46333"/>
                  </a:cubicBezTo>
                  <a:cubicBezTo>
                    <a:pt x="395417" y="41477"/>
                    <a:pt x="407244" y="23497"/>
                    <a:pt x="416234" y="18786"/>
                  </a:cubicBezTo>
                  <a:cubicBezTo>
                    <a:pt x="425224" y="14074"/>
                    <a:pt x="426137" y="-4579"/>
                    <a:pt x="409647" y="1767"/>
                  </a:cubicBezTo>
                  <a:cubicBezTo>
                    <a:pt x="393158" y="8113"/>
                    <a:pt x="371427" y="8017"/>
                    <a:pt x="364216" y="3497"/>
                  </a:cubicBezTo>
                  <a:cubicBezTo>
                    <a:pt x="357005" y="-1022"/>
                    <a:pt x="351380" y="-1454"/>
                    <a:pt x="342630" y="3930"/>
                  </a:cubicBezTo>
                  <a:cubicBezTo>
                    <a:pt x="333880" y="9315"/>
                    <a:pt x="314986" y="3113"/>
                    <a:pt x="304746" y="18401"/>
                  </a:cubicBezTo>
                  <a:cubicBezTo>
                    <a:pt x="294554" y="33641"/>
                    <a:pt x="273641" y="35949"/>
                    <a:pt x="273641" y="35997"/>
                  </a:cubicBezTo>
                </a:path>
              </a:pathLst>
            </a:custGeom>
            <a:grpFill/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91" name="Freihandform: Form 290">
              <a:extLst>
                <a:ext uri="{FF2B5EF4-FFF2-40B4-BE49-F238E27FC236}">
                  <a16:creationId xmlns:a16="http://schemas.microsoft.com/office/drawing/2014/main" id="{67CB96D5-361C-98AC-3EE1-739CF8FB85CF}"/>
                </a:ext>
              </a:extLst>
            </p:cNvPr>
            <p:cNvSpPr/>
            <p:nvPr/>
          </p:nvSpPr>
          <p:spPr>
            <a:xfrm>
              <a:off x="6686393" y="6830100"/>
              <a:ext cx="195115" cy="369538"/>
            </a:xfrm>
            <a:custGeom>
              <a:avLst/>
              <a:gdLst>
                <a:gd name="connsiteX0" fmla="*/ 171606 w 195115"/>
                <a:gd name="connsiteY0" fmla="*/ 10269 h 369538"/>
                <a:gd name="connsiteX1" fmla="*/ 182135 w 195115"/>
                <a:gd name="connsiteY1" fmla="*/ 36422 h 369538"/>
                <a:gd name="connsiteX2" fmla="*/ 194106 w 195115"/>
                <a:gd name="connsiteY2" fmla="*/ 100219 h 369538"/>
                <a:gd name="connsiteX3" fmla="*/ 171606 w 195115"/>
                <a:gd name="connsiteY3" fmla="*/ 107094 h 369538"/>
                <a:gd name="connsiteX4" fmla="*/ 170404 w 195115"/>
                <a:gd name="connsiteY4" fmla="*/ 141275 h 369538"/>
                <a:gd name="connsiteX5" fmla="*/ 99637 w 195115"/>
                <a:gd name="connsiteY5" fmla="*/ 358578 h 369538"/>
                <a:gd name="connsiteX6" fmla="*/ 42571 w 195115"/>
                <a:gd name="connsiteY6" fmla="*/ 366895 h 369538"/>
                <a:gd name="connsiteX7" fmla="*/ 12283 w 195115"/>
                <a:gd name="connsiteY7" fmla="*/ 342905 h 369538"/>
                <a:gd name="connsiteX8" fmla="*/ 2476 w 195115"/>
                <a:gd name="connsiteY8" fmla="*/ 299973 h 369538"/>
                <a:gd name="connsiteX9" fmla="*/ 17043 w 195115"/>
                <a:gd name="connsiteY9" fmla="*/ 239013 h 369538"/>
                <a:gd name="connsiteX10" fmla="*/ 7524 w 195115"/>
                <a:gd name="connsiteY10" fmla="*/ 158438 h 369538"/>
                <a:gd name="connsiteX11" fmla="*/ 25072 w 195115"/>
                <a:gd name="connsiteY11" fmla="*/ 116757 h 369538"/>
                <a:gd name="connsiteX12" fmla="*/ 78291 w 195115"/>
                <a:gd name="connsiteY12" fmla="*/ 104930 h 369538"/>
                <a:gd name="connsiteX13" fmla="*/ 102281 w 195115"/>
                <a:gd name="connsiteY13" fmla="*/ 90748 h 369538"/>
                <a:gd name="connsiteX14" fmla="*/ 115935 w 195115"/>
                <a:gd name="connsiteY14" fmla="*/ 73441 h 369538"/>
                <a:gd name="connsiteX15" fmla="*/ 122521 w 195115"/>
                <a:gd name="connsiteY15" fmla="*/ 39162 h 369538"/>
                <a:gd name="connsiteX16" fmla="*/ 150405 w 195115"/>
                <a:gd name="connsiteY16" fmla="*/ 10365 h 369538"/>
                <a:gd name="connsiteX17" fmla="*/ 171558 w 195115"/>
                <a:gd name="connsiteY17" fmla="*/ 10221 h 369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5115" h="369538">
                  <a:moveTo>
                    <a:pt x="171606" y="10269"/>
                  </a:moveTo>
                  <a:cubicBezTo>
                    <a:pt x="171606" y="10269"/>
                    <a:pt x="182183" y="28442"/>
                    <a:pt x="182135" y="36422"/>
                  </a:cubicBezTo>
                  <a:cubicBezTo>
                    <a:pt x="182183" y="44403"/>
                    <a:pt x="199394" y="94497"/>
                    <a:pt x="194106" y="100219"/>
                  </a:cubicBezTo>
                  <a:cubicBezTo>
                    <a:pt x="188913" y="105892"/>
                    <a:pt x="164684" y="93440"/>
                    <a:pt x="171606" y="107094"/>
                  </a:cubicBezTo>
                  <a:cubicBezTo>
                    <a:pt x="178529" y="120747"/>
                    <a:pt x="181173" y="127574"/>
                    <a:pt x="170404" y="141275"/>
                  </a:cubicBezTo>
                  <a:cubicBezTo>
                    <a:pt x="158962" y="154929"/>
                    <a:pt x="113579" y="353674"/>
                    <a:pt x="99637" y="358578"/>
                  </a:cubicBezTo>
                  <a:cubicBezTo>
                    <a:pt x="84926" y="363385"/>
                    <a:pt x="49302" y="374635"/>
                    <a:pt x="42571" y="366895"/>
                  </a:cubicBezTo>
                  <a:cubicBezTo>
                    <a:pt x="35792" y="359106"/>
                    <a:pt x="16322" y="364395"/>
                    <a:pt x="12283" y="342905"/>
                  </a:cubicBezTo>
                  <a:cubicBezTo>
                    <a:pt x="8245" y="321415"/>
                    <a:pt x="7956" y="313434"/>
                    <a:pt x="2476" y="299973"/>
                  </a:cubicBezTo>
                  <a:cubicBezTo>
                    <a:pt x="-2957" y="286512"/>
                    <a:pt x="-24" y="280695"/>
                    <a:pt x="17043" y="239013"/>
                  </a:cubicBezTo>
                  <a:cubicBezTo>
                    <a:pt x="34254" y="197332"/>
                    <a:pt x="8389" y="181178"/>
                    <a:pt x="7524" y="158438"/>
                  </a:cubicBezTo>
                  <a:cubicBezTo>
                    <a:pt x="6706" y="135650"/>
                    <a:pt x="14880" y="122814"/>
                    <a:pt x="25072" y="116757"/>
                  </a:cubicBezTo>
                  <a:cubicBezTo>
                    <a:pt x="35216" y="110651"/>
                    <a:pt x="76657" y="109497"/>
                    <a:pt x="78291" y="104930"/>
                  </a:cubicBezTo>
                  <a:cubicBezTo>
                    <a:pt x="79926" y="100315"/>
                    <a:pt x="88243" y="81902"/>
                    <a:pt x="102281" y="90748"/>
                  </a:cubicBezTo>
                  <a:cubicBezTo>
                    <a:pt x="116271" y="99594"/>
                    <a:pt x="98483" y="69162"/>
                    <a:pt x="115935" y="73441"/>
                  </a:cubicBezTo>
                  <a:cubicBezTo>
                    <a:pt x="133434" y="77719"/>
                    <a:pt x="99829" y="41807"/>
                    <a:pt x="122521" y="39162"/>
                  </a:cubicBezTo>
                  <a:cubicBezTo>
                    <a:pt x="145261" y="36566"/>
                    <a:pt x="145213" y="27480"/>
                    <a:pt x="150405" y="10365"/>
                  </a:cubicBezTo>
                  <a:cubicBezTo>
                    <a:pt x="155597" y="-6750"/>
                    <a:pt x="166366" y="317"/>
                    <a:pt x="171558" y="10221"/>
                  </a:cubicBezTo>
                </a:path>
              </a:pathLst>
            </a:custGeom>
            <a:grpFill/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92" name="Freihandform: Form 291">
              <a:extLst>
                <a:ext uri="{FF2B5EF4-FFF2-40B4-BE49-F238E27FC236}">
                  <a16:creationId xmlns:a16="http://schemas.microsoft.com/office/drawing/2014/main" id="{30CAC513-8487-0FFB-A3DD-1E404DEC4AAA}"/>
                </a:ext>
              </a:extLst>
            </p:cNvPr>
            <p:cNvSpPr/>
            <p:nvPr/>
          </p:nvSpPr>
          <p:spPr>
            <a:xfrm>
              <a:off x="8478836" y="7365127"/>
              <a:ext cx="1017275" cy="895675"/>
            </a:xfrm>
            <a:custGeom>
              <a:avLst/>
              <a:gdLst>
                <a:gd name="connsiteX0" fmla="*/ 46573 w 1017275"/>
                <a:gd name="connsiteY0" fmla="*/ 188974 h 895675"/>
                <a:gd name="connsiteX1" fmla="*/ 45996 w 1017275"/>
                <a:gd name="connsiteY1" fmla="*/ 223156 h 895675"/>
                <a:gd name="connsiteX2" fmla="*/ 46910 w 1017275"/>
                <a:gd name="connsiteY2" fmla="*/ 267818 h 895675"/>
                <a:gd name="connsiteX3" fmla="*/ 44362 w 1017275"/>
                <a:gd name="connsiteY3" fmla="*/ 308634 h 895675"/>
                <a:gd name="connsiteX4" fmla="*/ 33449 w 1017275"/>
                <a:gd name="connsiteY4" fmla="*/ 355123 h 895675"/>
                <a:gd name="connsiteX5" fmla="*/ 9266 w 1017275"/>
                <a:gd name="connsiteY5" fmla="*/ 369065 h 895675"/>
                <a:gd name="connsiteX6" fmla="*/ 10661 w 1017275"/>
                <a:gd name="connsiteY6" fmla="*/ 390988 h 895675"/>
                <a:gd name="connsiteX7" fmla="*/ 28353 w 1017275"/>
                <a:gd name="connsiteY7" fmla="*/ 414737 h 895675"/>
                <a:gd name="connsiteX8" fmla="*/ 59410 w 1017275"/>
                <a:gd name="connsiteY8" fmla="*/ 433631 h 895675"/>
                <a:gd name="connsiteX9" fmla="*/ 95514 w 1017275"/>
                <a:gd name="connsiteY9" fmla="*/ 430170 h 895675"/>
                <a:gd name="connsiteX10" fmla="*/ 127004 w 1017275"/>
                <a:gd name="connsiteY10" fmla="*/ 427381 h 895675"/>
                <a:gd name="connsiteX11" fmla="*/ 177291 w 1017275"/>
                <a:gd name="connsiteY11" fmla="*/ 445890 h 895675"/>
                <a:gd name="connsiteX12" fmla="*/ 207098 w 1017275"/>
                <a:gd name="connsiteY12" fmla="*/ 463053 h 895675"/>
                <a:gd name="connsiteX13" fmla="*/ 247914 w 1017275"/>
                <a:gd name="connsiteY13" fmla="*/ 452092 h 895675"/>
                <a:gd name="connsiteX14" fmla="*/ 284067 w 1017275"/>
                <a:gd name="connsiteY14" fmla="*/ 451804 h 895675"/>
                <a:gd name="connsiteX15" fmla="*/ 319451 w 1017275"/>
                <a:gd name="connsiteY15" fmla="*/ 468390 h 895675"/>
                <a:gd name="connsiteX16" fmla="*/ 365219 w 1017275"/>
                <a:gd name="connsiteY16" fmla="*/ 471899 h 895675"/>
                <a:gd name="connsiteX17" fmla="*/ 423967 w 1017275"/>
                <a:gd name="connsiteY17" fmla="*/ 496514 h 895675"/>
                <a:gd name="connsiteX18" fmla="*/ 447140 w 1017275"/>
                <a:gd name="connsiteY18" fmla="*/ 525311 h 895675"/>
                <a:gd name="connsiteX19" fmla="*/ 470889 w 1017275"/>
                <a:gd name="connsiteY19" fmla="*/ 561705 h 895675"/>
                <a:gd name="connsiteX20" fmla="*/ 483389 w 1017275"/>
                <a:gd name="connsiteY20" fmla="*/ 588675 h 895675"/>
                <a:gd name="connsiteX21" fmla="*/ 482860 w 1017275"/>
                <a:gd name="connsiteY21" fmla="*/ 611944 h 895675"/>
                <a:gd name="connsiteX22" fmla="*/ 484880 w 1017275"/>
                <a:gd name="connsiteY22" fmla="*/ 639299 h 895675"/>
                <a:gd name="connsiteX23" fmla="*/ 501177 w 1017275"/>
                <a:gd name="connsiteY23" fmla="*/ 623626 h 895675"/>
                <a:gd name="connsiteX24" fmla="*/ 531946 w 1017275"/>
                <a:gd name="connsiteY24" fmla="*/ 621126 h 895675"/>
                <a:gd name="connsiteX25" fmla="*/ 555984 w 1017275"/>
                <a:gd name="connsiteY25" fmla="*/ 614396 h 895675"/>
                <a:gd name="connsiteX26" fmla="*/ 537619 w 1017275"/>
                <a:gd name="connsiteY26" fmla="*/ 633145 h 895675"/>
                <a:gd name="connsiteX27" fmla="*/ 515984 w 1017275"/>
                <a:gd name="connsiteY27" fmla="*/ 654443 h 895675"/>
                <a:gd name="connsiteX28" fmla="*/ 518773 w 1017275"/>
                <a:gd name="connsiteY28" fmla="*/ 664731 h 895675"/>
                <a:gd name="connsiteX29" fmla="*/ 545455 w 1017275"/>
                <a:gd name="connsiteY29" fmla="*/ 657520 h 895675"/>
                <a:gd name="connsiteX30" fmla="*/ 530552 w 1017275"/>
                <a:gd name="connsiteY30" fmla="*/ 683144 h 895675"/>
                <a:gd name="connsiteX31" fmla="*/ 552089 w 1017275"/>
                <a:gd name="connsiteY31" fmla="*/ 703865 h 895675"/>
                <a:gd name="connsiteX32" fmla="*/ 545022 w 1017275"/>
                <a:gd name="connsiteY32" fmla="*/ 736845 h 895675"/>
                <a:gd name="connsiteX33" fmla="*/ 551801 w 1017275"/>
                <a:gd name="connsiteY33" fmla="*/ 777372 h 895675"/>
                <a:gd name="connsiteX34" fmla="*/ 567281 w 1017275"/>
                <a:gd name="connsiteY34" fmla="*/ 794872 h 895675"/>
                <a:gd name="connsiteX35" fmla="*/ 591944 w 1017275"/>
                <a:gd name="connsiteY35" fmla="*/ 815593 h 895675"/>
                <a:gd name="connsiteX36" fmla="*/ 595502 w 1017275"/>
                <a:gd name="connsiteY36" fmla="*/ 825929 h 895675"/>
                <a:gd name="connsiteX37" fmla="*/ 623674 w 1017275"/>
                <a:gd name="connsiteY37" fmla="*/ 833044 h 895675"/>
                <a:gd name="connsiteX38" fmla="*/ 642183 w 1017275"/>
                <a:gd name="connsiteY38" fmla="*/ 837707 h 895675"/>
                <a:gd name="connsiteX39" fmla="*/ 653722 w 1017275"/>
                <a:gd name="connsiteY39" fmla="*/ 853332 h 895675"/>
                <a:gd name="connsiteX40" fmla="*/ 672327 w 1017275"/>
                <a:gd name="connsiteY40" fmla="*/ 875591 h 895675"/>
                <a:gd name="connsiteX41" fmla="*/ 752325 w 1017275"/>
                <a:gd name="connsiteY41" fmla="*/ 894773 h 895675"/>
                <a:gd name="connsiteX42" fmla="*/ 789968 w 1017275"/>
                <a:gd name="connsiteY42" fmla="*/ 858909 h 895675"/>
                <a:gd name="connsiteX43" fmla="*/ 826362 w 1017275"/>
                <a:gd name="connsiteY43" fmla="*/ 838861 h 895675"/>
                <a:gd name="connsiteX44" fmla="*/ 861697 w 1017275"/>
                <a:gd name="connsiteY44" fmla="*/ 820977 h 895675"/>
                <a:gd name="connsiteX45" fmla="*/ 899244 w 1017275"/>
                <a:gd name="connsiteY45" fmla="*/ 814102 h 895675"/>
                <a:gd name="connsiteX46" fmla="*/ 933138 w 1017275"/>
                <a:gd name="connsiteY46" fmla="*/ 793574 h 895675"/>
                <a:gd name="connsiteX47" fmla="*/ 978329 w 1017275"/>
                <a:gd name="connsiteY47" fmla="*/ 757805 h 895675"/>
                <a:gd name="connsiteX48" fmla="*/ 989675 w 1017275"/>
                <a:gd name="connsiteY48" fmla="*/ 718191 h 895675"/>
                <a:gd name="connsiteX49" fmla="*/ 1011934 w 1017275"/>
                <a:gd name="connsiteY49" fmla="*/ 666798 h 895675"/>
                <a:gd name="connsiteX50" fmla="*/ 1014145 w 1017275"/>
                <a:gd name="connsiteY50" fmla="*/ 629155 h 895675"/>
                <a:gd name="connsiteX51" fmla="*/ 1004578 w 1017275"/>
                <a:gd name="connsiteY51" fmla="*/ 603771 h 895675"/>
                <a:gd name="connsiteX52" fmla="*/ 1001742 w 1017275"/>
                <a:gd name="connsiteY52" fmla="*/ 585069 h 895675"/>
                <a:gd name="connsiteX53" fmla="*/ 999963 w 1017275"/>
                <a:gd name="connsiteY53" fmla="*/ 545840 h 895675"/>
                <a:gd name="connsiteX54" fmla="*/ 989290 w 1017275"/>
                <a:gd name="connsiteY54" fmla="*/ 525600 h 895675"/>
                <a:gd name="connsiteX55" fmla="*/ 995059 w 1017275"/>
                <a:gd name="connsiteY55" fmla="*/ 493629 h 895675"/>
                <a:gd name="connsiteX56" fmla="*/ 993184 w 1017275"/>
                <a:gd name="connsiteY56" fmla="*/ 468486 h 895675"/>
                <a:gd name="connsiteX57" fmla="*/ 967800 w 1017275"/>
                <a:gd name="connsiteY57" fmla="*/ 424064 h 895675"/>
                <a:gd name="connsiteX58" fmla="*/ 968521 w 1017275"/>
                <a:gd name="connsiteY58" fmla="*/ 385411 h 895675"/>
                <a:gd name="connsiteX59" fmla="*/ 974291 w 1017275"/>
                <a:gd name="connsiteY59" fmla="*/ 342864 h 895675"/>
                <a:gd name="connsiteX60" fmla="*/ 992127 w 1017275"/>
                <a:gd name="connsiteY60" fmla="*/ 303730 h 895675"/>
                <a:gd name="connsiteX61" fmla="*/ 981646 w 1017275"/>
                <a:gd name="connsiteY61" fmla="*/ 274356 h 895675"/>
                <a:gd name="connsiteX62" fmla="*/ 960156 w 1017275"/>
                <a:gd name="connsiteY62" fmla="*/ 255270 h 895675"/>
                <a:gd name="connsiteX63" fmla="*/ 980396 w 1017275"/>
                <a:gd name="connsiteY63" fmla="*/ 215896 h 895675"/>
                <a:gd name="connsiteX64" fmla="*/ 977800 w 1017275"/>
                <a:gd name="connsiteY64" fmla="*/ 191810 h 895675"/>
                <a:gd name="connsiteX65" fmla="*/ 986405 w 1017275"/>
                <a:gd name="connsiteY65" fmla="*/ 161330 h 895675"/>
                <a:gd name="connsiteX66" fmla="*/ 951503 w 1017275"/>
                <a:gd name="connsiteY66" fmla="*/ 179888 h 895675"/>
                <a:gd name="connsiteX67" fmla="*/ 938954 w 1017275"/>
                <a:gd name="connsiteY67" fmla="*/ 183734 h 895675"/>
                <a:gd name="connsiteX68" fmla="*/ 928426 w 1017275"/>
                <a:gd name="connsiteY68" fmla="*/ 198637 h 895675"/>
                <a:gd name="connsiteX69" fmla="*/ 915782 w 1017275"/>
                <a:gd name="connsiteY69" fmla="*/ 212290 h 895675"/>
                <a:gd name="connsiteX70" fmla="*/ 906552 w 1017275"/>
                <a:gd name="connsiteY70" fmla="*/ 229838 h 895675"/>
                <a:gd name="connsiteX71" fmla="*/ 896793 w 1017275"/>
                <a:gd name="connsiteY71" fmla="*/ 250607 h 895675"/>
                <a:gd name="connsiteX72" fmla="*/ 859390 w 1017275"/>
                <a:gd name="connsiteY72" fmla="*/ 279404 h 895675"/>
                <a:gd name="connsiteX73" fmla="*/ 838813 w 1017275"/>
                <a:gd name="connsiteY73" fmla="*/ 297144 h 895675"/>
                <a:gd name="connsiteX74" fmla="*/ 810352 w 1017275"/>
                <a:gd name="connsiteY74" fmla="*/ 272000 h 895675"/>
                <a:gd name="connsiteX75" fmla="*/ 801891 w 1017275"/>
                <a:gd name="connsiteY75" fmla="*/ 248395 h 895675"/>
                <a:gd name="connsiteX76" fmla="*/ 775786 w 1017275"/>
                <a:gd name="connsiteY76" fmla="*/ 206666 h 895675"/>
                <a:gd name="connsiteX77" fmla="*/ 761267 w 1017275"/>
                <a:gd name="connsiteY77" fmla="*/ 180753 h 895675"/>
                <a:gd name="connsiteX78" fmla="*/ 743479 w 1017275"/>
                <a:gd name="connsiteY78" fmla="*/ 147917 h 895675"/>
                <a:gd name="connsiteX79" fmla="*/ 769824 w 1017275"/>
                <a:gd name="connsiteY79" fmla="*/ 138350 h 895675"/>
                <a:gd name="connsiteX80" fmla="*/ 781411 w 1017275"/>
                <a:gd name="connsiteY80" fmla="*/ 117822 h 895675"/>
                <a:gd name="connsiteX81" fmla="*/ 804006 w 1017275"/>
                <a:gd name="connsiteY81" fmla="*/ 122869 h 895675"/>
                <a:gd name="connsiteX82" fmla="*/ 808862 w 1017275"/>
                <a:gd name="connsiteY82" fmla="*/ 99361 h 895675"/>
                <a:gd name="connsiteX83" fmla="*/ 787660 w 1017275"/>
                <a:gd name="connsiteY83" fmla="*/ 91668 h 895675"/>
                <a:gd name="connsiteX84" fmla="*/ 774440 w 1017275"/>
                <a:gd name="connsiteY84" fmla="*/ 82438 h 895675"/>
                <a:gd name="connsiteX85" fmla="*/ 755065 w 1017275"/>
                <a:gd name="connsiteY85" fmla="*/ 68977 h 895675"/>
                <a:gd name="connsiteX86" fmla="*/ 731700 w 1017275"/>
                <a:gd name="connsiteY86" fmla="*/ 49987 h 895675"/>
                <a:gd name="connsiteX87" fmla="*/ 708143 w 1017275"/>
                <a:gd name="connsiteY87" fmla="*/ 20757 h 895675"/>
                <a:gd name="connsiteX88" fmla="*/ 701701 w 1017275"/>
                <a:gd name="connsiteY88" fmla="*/ 40612 h 895675"/>
                <a:gd name="connsiteX89" fmla="*/ 661606 w 1017275"/>
                <a:gd name="connsiteY89" fmla="*/ 24362 h 895675"/>
                <a:gd name="connsiteX90" fmla="*/ 631078 w 1017275"/>
                <a:gd name="connsiteY90" fmla="*/ 27247 h 895675"/>
                <a:gd name="connsiteX91" fmla="*/ 623722 w 1017275"/>
                <a:gd name="connsiteY91" fmla="*/ 41429 h 895675"/>
                <a:gd name="connsiteX92" fmla="*/ 594156 w 1017275"/>
                <a:gd name="connsiteY92" fmla="*/ 48400 h 895675"/>
                <a:gd name="connsiteX93" fmla="*/ 575887 w 1017275"/>
                <a:gd name="connsiteY93" fmla="*/ 62919 h 895675"/>
                <a:gd name="connsiteX94" fmla="*/ 554157 w 1017275"/>
                <a:gd name="connsiteY94" fmla="*/ 41622 h 895675"/>
                <a:gd name="connsiteX95" fmla="*/ 535023 w 1017275"/>
                <a:gd name="connsiteY95" fmla="*/ 3978 h 895675"/>
                <a:gd name="connsiteX96" fmla="*/ 508629 w 1017275"/>
                <a:gd name="connsiteY96" fmla="*/ 2825 h 895675"/>
                <a:gd name="connsiteX97" fmla="*/ 501706 w 1017275"/>
                <a:gd name="connsiteY97" fmla="*/ 8738 h 895675"/>
                <a:gd name="connsiteX98" fmla="*/ 480408 w 1017275"/>
                <a:gd name="connsiteY98" fmla="*/ 84 h 895675"/>
                <a:gd name="connsiteX99" fmla="*/ 476659 w 1017275"/>
                <a:gd name="connsiteY99" fmla="*/ 13449 h 895675"/>
                <a:gd name="connsiteX100" fmla="*/ 460890 w 1017275"/>
                <a:gd name="connsiteY100" fmla="*/ 18545 h 895675"/>
                <a:gd name="connsiteX101" fmla="*/ 444977 w 1017275"/>
                <a:gd name="connsiteY101" fmla="*/ 18545 h 895675"/>
                <a:gd name="connsiteX102" fmla="*/ 445265 w 1017275"/>
                <a:gd name="connsiteY102" fmla="*/ 34699 h 895675"/>
                <a:gd name="connsiteX103" fmla="*/ 426083 w 1017275"/>
                <a:gd name="connsiteY103" fmla="*/ 30612 h 895675"/>
                <a:gd name="connsiteX104" fmla="*/ 418439 w 1017275"/>
                <a:gd name="connsiteY104" fmla="*/ 24459 h 895675"/>
                <a:gd name="connsiteX105" fmla="*/ 408776 w 1017275"/>
                <a:gd name="connsiteY105" fmla="*/ 36718 h 895675"/>
                <a:gd name="connsiteX106" fmla="*/ 397382 w 1017275"/>
                <a:gd name="connsiteY106" fmla="*/ 41477 h 895675"/>
                <a:gd name="connsiteX107" fmla="*/ 382911 w 1017275"/>
                <a:gd name="connsiteY107" fmla="*/ 24699 h 895675"/>
                <a:gd name="connsiteX108" fmla="*/ 376709 w 1017275"/>
                <a:gd name="connsiteY108" fmla="*/ 26862 h 895675"/>
                <a:gd name="connsiteX109" fmla="*/ 360363 w 1017275"/>
                <a:gd name="connsiteY109" fmla="*/ 51141 h 895675"/>
                <a:gd name="connsiteX110" fmla="*/ 308009 w 1017275"/>
                <a:gd name="connsiteY110" fmla="*/ 75803 h 895675"/>
                <a:gd name="connsiteX111" fmla="*/ 259453 w 1017275"/>
                <a:gd name="connsiteY111" fmla="*/ 67582 h 895675"/>
                <a:gd name="connsiteX112" fmla="*/ 239261 w 1017275"/>
                <a:gd name="connsiteY112" fmla="*/ 70419 h 895675"/>
                <a:gd name="connsiteX113" fmla="*/ 209502 w 1017275"/>
                <a:gd name="connsiteY113" fmla="*/ 63448 h 895675"/>
                <a:gd name="connsiteX114" fmla="*/ 181714 w 1017275"/>
                <a:gd name="connsiteY114" fmla="*/ 55035 h 895675"/>
                <a:gd name="connsiteX115" fmla="*/ 147869 w 1017275"/>
                <a:gd name="connsiteY115" fmla="*/ 61621 h 895675"/>
                <a:gd name="connsiteX116" fmla="*/ 121475 w 1017275"/>
                <a:gd name="connsiteY116" fmla="*/ 65660 h 895675"/>
                <a:gd name="connsiteX117" fmla="*/ 104360 w 1017275"/>
                <a:gd name="connsiteY117" fmla="*/ 65323 h 895675"/>
                <a:gd name="connsiteX118" fmla="*/ 81332 w 1017275"/>
                <a:gd name="connsiteY118" fmla="*/ 83159 h 895675"/>
                <a:gd name="connsiteX119" fmla="*/ 63833 w 1017275"/>
                <a:gd name="connsiteY119" fmla="*/ 127341 h 895675"/>
                <a:gd name="connsiteX120" fmla="*/ 65419 w 1017275"/>
                <a:gd name="connsiteY120" fmla="*/ 171811 h 895675"/>
                <a:gd name="connsiteX121" fmla="*/ 42199 w 1017275"/>
                <a:gd name="connsiteY121" fmla="*/ 164215 h 895675"/>
                <a:gd name="connsiteX122" fmla="*/ 46669 w 1017275"/>
                <a:gd name="connsiteY122" fmla="*/ 188878 h 895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1017275" h="895675">
                  <a:moveTo>
                    <a:pt x="46573" y="188974"/>
                  </a:moveTo>
                  <a:cubicBezTo>
                    <a:pt x="46573" y="188974"/>
                    <a:pt x="41237" y="211377"/>
                    <a:pt x="45996" y="223156"/>
                  </a:cubicBezTo>
                  <a:cubicBezTo>
                    <a:pt x="50804" y="234886"/>
                    <a:pt x="49650" y="263972"/>
                    <a:pt x="46910" y="267818"/>
                  </a:cubicBezTo>
                  <a:cubicBezTo>
                    <a:pt x="44169" y="271616"/>
                    <a:pt x="42391" y="296327"/>
                    <a:pt x="44362" y="308634"/>
                  </a:cubicBezTo>
                  <a:cubicBezTo>
                    <a:pt x="46381" y="320941"/>
                    <a:pt x="39747" y="351133"/>
                    <a:pt x="33449" y="355123"/>
                  </a:cubicBezTo>
                  <a:cubicBezTo>
                    <a:pt x="27199" y="359114"/>
                    <a:pt x="26670" y="368777"/>
                    <a:pt x="9266" y="369065"/>
                  </a:cubicBezTo>
                  <a:cubicBezTo>
                    <a:pt x="-8089" y="369402"/>
                    <a:pt x="2824" y="387767"/>
                    <a:pt x="10661" y="390988"/>
                  </a:cubicBezTo>
                  <a:cubicBezTo>
                    <a:pt x="18545" y="394209"/>
                    <a:pt x="18593" y="410699"/>
                    <a:pt x="28353" y="414737"/>
                  </a:cubicBezTo>
                  <a:cubicBezTo>
                    <a:pt x="38112" y="418776"/>
                    <a:pt x="52391" y="433919"/>
                    <a:pt x="59410" y="433631"/>
                  </a:cubicBezTo>
                  <a:cubicBezTo>
                    <a:pt x="66428" y="433294"/>
                    <a:pt x="88688" y="427141"/>
                    <a:pt x="95514" y="430170"/>
                  </a:cubicBezTo>
                  <a:cubicBezTo>
                    <a:pt x="102341" y="433150"/>
                    <a:pt x="118206" y="423487"/>
                    <a:pt x="127004" y="427381"/>
                  </a:cubicBezTo>
                  <a:cubicBezTo>
                    <a:pt x="135802" y="431227"/>
                    <a:pt x="169118" y="437910"/>
                    <a:pt x="177291" y="445890"/>
                  </a:cubicBezTo>
                  <a:cubicBezTo>
                    <a:pt x="185416" y="453775"/>
                    <a:pt x="202242" y="460794"/>
                    <a:pt x="207098" y="463053"/>
                  </a:cubicBezTo>
                  <a:cubicBezTo>
                    <a:pt x="211954" y="465313"/>
                    <a:pt x="231328" y="446708"/>
                    <a:pt x="247914" y="452092"/>
                  </a:cubicBezTo>
                  <a:cubicBezTo>
                    <a:pt x="264453" y="457477"/>
                    <a:pt x="274308" y="447092"/>
                    <a:pt x="284067" y="451804"/>
                  </a:cubicBezTo>
                  <a:cubicBezTo>
                    <a:pt x="293827" y="456563"/>
                    <a:pt x="313922" y="467332"/>
                    <a:pt x="319451" y="468390"/>
                  </a:cubicBezTo>
                  <a:cubicBezTo>
                    <a:pt x="324980" y="469399"/>
                    <a:pt x="352239" y="466082"/>
                    <a:pt x="365219" y="471899"/>
                  </a:cubicBezTo>
                  <a:cubicBezTo>
                    <a:pt x="378200" y="477620"/>
                    <a:pt x="417381" y="487764"/>
                    <a:pt x="423967" y="496514"/>
                  </a:cubicBezTo>
                  <a:cubicBezTo>
                    <a:pt x="430554" y="505168"/>
                    <a:pt x="432429" y="515648"/>
                    <a:pt x="447140" y="525311"/>
                  </a:cubicBezTo>
                  <a:cubicBezTo>
                    <a:pt x="461851" y="534975"/>
                    <a:pt x="480601" y="553147"/>
                    <a:pt x="470889" y="561705"/>
                  </a:cubicBezTo>
                  <a:cubicBezTo>
                    <a:pt x="461226" y="570262"/>
                    <a:pt x="482428" y="583724"/>
                    <a:pt x="483389" y="588675"/>
                  </a:cubicBezTo>
                  <a:cubicBezTo>
                    <a:pt x="484399" y="593579"/>
                    <a:pt x="481515" y="607665"/>
                    <a:pt x="482860" y="611944"/>
                  </a:cubicBezTo>
                  <a:cubicBezTo>
                    <a:pt x="484206" y="616175"/>
                    <a:pt x="468342" y="629059"/>
                    <a:pt x="484880" y="639299"/>
                  </a:cubicBezTo>
                  <a:cubicBezTo>
                    <a:pt x="488726" y="642376"/>
                    <a:pt x="491130" y="624924"/>
                    <a:pt x="501177" y="623626"/>
                  </a:cubicBezTo>
                  <a:cubicBezTo>
                    <a:pt x="511225" y="622328"/>
                    <a:pt x="528869" y="625453"/>
                    <a:pt x="531946" y="621126"/>
                  </a:cubicBezTo>
                  <a:cubicBezTo>
                    <a:pt x="535070" y="616752"/>
                    <a:pt x="555022" y="609444"/>
                    <a:pt x="555984" y="614396"/>
                  </a:cubicBezTo>
                  <a:cubicBezTo>
                    <a:pt x="556897" y="619347"/>
                    <a:pt x="545503" y="632472"/>
                    <a:pt x="537619" y="633145"/>
                  </a:cubicBezTo>
                  <a:cubicBezTo>
                    <a:pt x="529686" y="633818"/>
                    <a:pt x="525744" y="654827"/>
                    <a:pt x="515984" y="654443"/>
                  </a:cubicBezTo>
                  <a:cubicBezTo>
                    <a:pt x="506225" y="654106"/>
                    <a:pt x="503485" y="661029"/>
                    <a:pt x="518773" y="664731"/>
                  </a:cubicBezTo>
                  <a:cubicBezTo>
                    <a:pt x="534061" y="668433"/>
                    <a:pt x="545119" y="649443"/>
                    <a:pt x="545455" y="657520"/>
                  </a:cubicBezTo>
                  <a:cubicBezTo>
                    <a:pt x="545744" y="665644"/>
                    <a:pt x="523485" y="678096"/>
                    <a:pt x="530552" y="683144"/>
                  </a:cubicBezTo>
                  <a:cubicBezTo>
                    <a:pt x="537619" y="688144"/>
                    <a:pt x="554109" y="696221"/>
                    <a:pt x="552089" y="703865"/>
                  </a:cubicBezTo>
                  <a:cubicBezTo>
                    <a:pt x="550071" y="711509"/>
                    <a:pt x="550311" y="725835"/>
                    <a:pt x="545022" y="736845"/>
                  </a:cubicBezTo>
                  <a:cubicBezTo>
                    <a:pt x="539734" y="747854"/>
                    <a:pt x="542234" y="770642"/>
                    <a:pt x="551801" y="777372"/>
                  </a:cubicBezTo>
                  <a:cubicBezTo>
                    <a:pt x="561416" y="784103"/>
                    <a:pt x="561945" y="793382"/>
                    <a:pt x="567281" y="794872"/>
                  </a:cubicBezTo>
                  <a:cubicBezTo>
                    <a:pt x="572570" y="796362"/>
                    <a:pt x="588339" y="805256"/>
                    <a:pt x="591944" y="815593"/>
                  </a:cubicBezTo>
                  <a:cubicBezTo>
                    <a:pt x="595550" y="825929"/>
                    <a:pt x="595502" y="825929"/>
                    <a:pt x="595502" y="825929"/>
                  </a:cubicBezTo>
                  <a:cubicBezTo>
                    <a:pt x="595502" y="825929"/>
                    <a:pt x="611655" y="836121"/>
                    <a:pt x="623674" y="833044"/>
                  </a:cubicBezTo>
                  <a:cubicBezTo>
                    <a:pt x="635741" y="829919"/>
                    <a:pt x="640885" y="827852"/>
                    <a:pt x="642183" y="837707"/>
                  </a:cubicBezTo>
                  <a:cubicBezTo>
                    <a:pt x="643481" y="847563"/>
                    <a:pt x="654347" y="846457"/>
                    <a:pt x="653722" y="853332"/>
                  </a:cubicBezTo>
                  <a:cubicBezTo>
                    <a:pt x="653145" y="860207"/>
                    <a:pt x="662519" y="880879"/>
                    <a:pt x="672327" y="875591"/>
                  </a:cubicBezTo>
                  <a:cubicBezTo>
                    <a:pt x="682134" y="870255"/>
                    <a:pt x="717662" y="870880"/>
                    <a:pt x="752325" y="894773"/>
                  </a:cubicBezTo>
                  <a:cubicBezTo>
                    <a:pt x="765642" y="902081"/>
                    <a:pt x="778141" y="862707"/>
                    <a:pt x="789968" y="858909"/>
                  </a:cubicBezTo>
                  <a:cubicBezTo>
                    <a:pt x="801795" y="855111"/>
                    <a:pt x="822035" y="845111"/>
                    <a:pt x="826362" y="838861"/>
                  </a:cubicBezTo>
                  <a:cubicBezTo>
                    <a:pt x="830688" y="832611"/>
                    <a:pt x="857178" y="819631"/>
                    <a:pt x="861697" y="820977"/>
                  </a:cubicBezTo>
                  <a:cubicBezTo>
                    <a:pt x="866168" y="822275"/>
                    <a:pt x="892129" y="820208"/>
                    <a:pt x="899244" y="814102"/>
                  </a:cubicBezTo>
                  <a:cubicBezTo>
                    <a:pt x="906311" y="807948"/>
                    <a:pt x="926599" y="806602"/>
                    <a:pt x="933138" y="793574"/>
                  </a:cubicBezTo>
                  <a:cubicBezTo>
                    <a:pt x="939628" y="780449"/>
                    <a:pt x="977608" y="768527"/>
                    <a:pt x="978329" y="757805"/>
                  </a:cubicBezTo>
                  <a:cubicBezTo>
                    <a:pt x="979002" y="747037"/>
                    <a:pt x="990444" y="729056"/>
                    <a:pt x="989675" y="718191"/>
                  </a:cubicBezTo>
                  <a:cubicBezTo>
                    <a:pt x="988857" y="707326"/>
                    <a:pt x="1009722" y="696125"/>
                    <a:pt x="1011934" y="666798"/>
                  </a:cubicBezTo>
                  <a:cubicBezTo>
                    <a:pt x="1014049" y="637472"/>
                    <a:pt x="1021404" y="637136"/>
                    <a:pt x="1014145" y="629155"/>
                  </a:cubicBezTo>
                  <a:cubicBezTo>
                    <a:pt x="1006837" y="621174"/>
                    <a:pt x="1004963" y="611463"/>
                    <a:pt x="1004578" y="603771"/>
                  </a:cubicBezTo>
                  <a:cubicBezTo>
                    <a:pt x="1004194" y="596079"/>
                    <a:pt x="998905" y="593291"/>
                    <a:pt x="1001742" y="585069"/>
                  </a:cubicBezTo>
                  <a:cubicBezTo>
                    <a:pt x="1004578" y="576849"/>
                    <a:pt x="1017991" y="542667"/>
                    <a:pt x="999963" y="545840"/>
                  </a:cubicBezTo>
                  <a:cubicBezTo>
                    <a:pt x="981934" y="549109"/>
                    <a:pt x="983473" y="536321"/>
                    <a:pt x="989290" y="525600"/>
                  </a:cubicBezTo>
                  <a:cubicBezTo>
                    <a:pt x="995107" y="514879"/>
                    <a:pt x="998568" y="503389"/>
                    <a:pt x="995059" y="493629"/>
                  </a:cubicBezTo>
                  <a:cubicBezTo>
                    <a:pt x="991501" y="483870"/>
                    <a:pt x="1009530" y="485072"/>
                    <a:pt x="993184" y="468486"/>
                  </a:cubicBezTo>
                  <a:cubicBezTo>
                    <a:pt x="976838" y="451948"/>
                    <a:pt x="974819" y="428727"/>
                    <a:pt x="967800" y="424064"/>
                  </a:cubicBezTo>
                  <a:cubicBezTo>
                    <a:pt x="960781" y="419401"/>
                    <a:pt x="962320" y="394978"/>
                    <a:pt x="968521" y="385411"/>
                  </a:cubicBezTo>
                  <a:cubicBezTo>
                    <a:pt x="974723" y="375844"/>
                    <a:pt x="978377" y="354594"/>
                    <a:pt x="974291" y="342864"/>
                  </a:cubicBezTo>
                  <a:cubicBezTo>
                    <a:pt x="970204" y="331134"/>
                    <a:pt x="995877" y="311567"/>
                    <a:pt x="992127" y="303730"/>
                  </a:cubicBezTo>
                  <a:cubicBezTo>
                    <a:pt x="988425" y="295894"/>
                    <a:pt x="987848" y="278346"/>
                    <a:pt x="981646" y="274356"/>
                  </a:cubicBezTo>
                  <a:cubicBezTo>
                    <a:pt x="975396" y="270318"/>
                    <a:pt x="954002" y="272049"/>
                    <a:pt x="960156" y="255270"/>
                  </a:cubicBezTo>
                  <a:cubicBezTo>
                    <a:pt x="966310" y="238444"/>
                    <a:pt x="986117" y="223108"/>
                    <a:pt x="980396" y="215896"/>
                  </a:cubicBezTo>
                  <a:cubicBezTo>
                    <a:pt x="974627" y="208685"/>
                    <a:pt x="983665" y="203589"/>
                    <a:pt x="977800" y="191810"/>
                  </a:cubicBezTo>
                  <a:cubicBezTo>
                    <a:pt x="971887" y="180032"/>
                    <a:pt x="997030" y="167965"/>
                    <a:pt x="986405" y="161330"/>
                  </a:cubicBezTo>
                  <a:cubicBezTo>
                    <a:pt x="975733" y="154648"/>
                    <a:pt x="948281" y="170753"/>
                    <a:pt x="951503" y="179888"/>
                  </a:cubicBezTo>
                  <a:cubicBezTo>
                    <a:pt x="954675" y="189022"/>
                    <a:pt x="939195" y="178541"/>
                    <a:pt x="938954" y="183734"/>
                  </a:cubicBezTo>
                  <a:cubicBezTo>
                    <a:pt x="938714" y="188926"/>
                    <a:pt x="937080" y="198685"/>
                    <a:pt x="928426" y="198637"/>
                  </a:cubicBezTo>
                  <a:cubicBezTo>
                    <a:pt x="919724" y="198637"/>
                    <a:pt x="919195" y="209021"/>
                    <a:pt x="915782" y="212290"/>
                  </a:cubicBezTo>
                  <a:cubicBezTo>
                    <a:pt x="912369" y="215560"/>
                    <a:pt x="911119" y="231761"/>
                    <a:pt x="906552" y="229838"/>
                  </a:cubicBezTo>
                  <a:cubicBezTo>
                    <a:pt x="901985" y="227915"/>
                    <a:pt x="902033" y="246713"/>
                    <a:pt x="896793" y="250607"/>
                  </a:cubicBezTo>
                  <a:cubicBezTo>
                    <a:pt x="891504" y="254501"/>
                    <a:pt x="859678" y="274164"/>
                    <a:pt x="859390" y="279404"/>
                  </a:cubicBezTo>
                  <a:cubicBezTo>
                    <a:pt x="859101" y="284596"/>
                    <a:pt x="846409" y="300846"/>
                    <a:pt x="838813" y="297144"/>
                  </a:cubicBezTo>
                  <a:cubicBezTo>
                    <a:pt x="831217" y="293394"/>
                    <a:pt x="812564" y="277721"/>
                    <a:pt x="810352" y="272000"/>
                  </a:cubicBezTo>
                  <a:cubicBezTo>
                    <a:pt x="808141" y="266279"/>
                    <a:pt x="809150" y="252674"/>
                    <a:pt x="801891" y="248395"/>
                  </a:cubicBezTo>
                  <a:cubicBezTo>
                    <a:pt x="794679" y="244068"/>
                    <a:pt x="782324" y="214838"/>
                    <a:pt x="775786" y="206666"/>
                  </a:cubicBezTo>
                  <a:cubicBezTo>
                    <a:pt x="769296" y="198493"/>
                    <a:pt x="768623" y="184984"/>
                    <a:pt x="761267" y="180753"/>
                  </a:cubicBezTo>
                  <a:cubicBezTo>
                    <a:pt x="753911" y="176522"/>
                    <a:pt x="736652" y="152773"/>
                    <a:pt x="743479" y="147917"/>
                  </a:cubicBezTo>
                  <a:cubicBezTo>
                    <a:pt x="750354" y="143061"/>
                    <a:pt x="766171" y="139792"/>
                    <a:pt x="769824" y="138350"/>
                  </a:cubicBezTo>
                  <a:cubicBezTo>
                    <a:pt x="773478" y="136908"/>
                    <a:pt x="771123" y="111091"/>
                    <a:pt x="781411" y="117822"/>
                  </a:cubicBezTo>
                  <a:cubicBezTo>
                    <a:pt x="791699" y="124552"/>
                    <a:pt x="799151" y="128831"/>
                    <a:pt x="804006" y="122869"/>
                  </a:cubicBezTo>
                  <a:cubicBezTo>
                    <a:pt x="808862" y="116860"/>
                    <a:pt x="817227" y="97149"/>
                    <a:pt x="808862" y="99361"/>
                  </a:cubicBezTo>
                  <a:cubicBezTo>
                    <a:pt x="800497" y="101572"/>
                    <a:pt x="786891" y="95563"/>
                    <a:pt x="787660" y="91668"/>
                  </a:cubicBezTo>
                  <a:cubicBezTo>
                    <a:pt x="788478" y="87726"/>
                    <a:pt x="780930" y="80899"/>
                    <a:pt x="774440" y="82438"/>
                  </a:cubicBezTo>
                  <a:cubicBezTo>
                    <a:pt x="767901" y="84025"/>
                    <a:pt x="759392" y="73977"/>
                    <a:pt x="755065" y="68977"/>
                  </a:cubicBezTo>
                  <a:cubicBezTo>
                    <a:pt x="750787" y="63977"/>
                    <a:pt x="738190" y="53544"/>
                    <a:pt x="731700" y="49987"/>
                  </a:cubicBezTo>
                  <a:cubicBezTo>
                    <a:pt x="725258" y="46429"/>
                    <a:pt x="710307" y="11526"/>
                    <a:pt x="708143" y="20757"/>
                  </a:cubicBezTo>
                  <a:cubicBezTo>
                    <a:pt x="706028" y="29987"/>
                    <a:pt x="711460" y="43304"/>
                    <a:pt x="701701" y="40612"/>
                  </a:cubicBezTo>
                  <a:cubicBezTo>
                    <a:pt x="691990" y="37920"/>
                    <a:pt x="673866" y="24795"/>
                    <a:pt x="661606" y="24362"/>
                  </a:cubicBezTo>
                  <a:cubicBezTo>
                    <a:pt x="649346" y="23930"/>
                    <a:pt x="633530" y="22535"/>
                    <a:pt x="631078" y="27247"/>
                  </a:cubicBezTo>
                  <a:cubicBezTo>
                    <a:pt x="628626" y="31958"/>
                    <a:pt x="629107" y="41670"/>
                    <a:pt x="623722" y="41429"/>
                  </a:cubicBezTo>
                  <a:cubicBezTo>
                    <a:pt x="618338" y="41189"/>
                    <a:pt x="597281" y="42295"/>
                    <a:pt x="594156" y="48400"/>
                  </a:cubicBezTo>
                  <a:cubicBezTo>
                    <a:pt x="591031" y="54506"/>
                    <a:pt x="588819" y="74746"/>
                    <a:pt x="575887" y="62919"/>
                  </a:cubicBezTo>
                  <a:cubicBezTo>
                    <a:pt x="562906" y="51141"/>
                    <a:pt x="552282" y="53448"/>
                    <a:pt x="554157" y="41622"/>
                  </a:cubicBezTo>
                  <a:cubicBezTo>
                    <a:pt x="556080" y="29795"/>
                    <a:pt x="539301" y="3546"/>
                    <a:pt x="535023" y="3978"/>
                  </a:cubicBezTo>
                  <a:cubicBezTo>
                    <a:pt x="530744" y="4411"/>
                    <a:pt x="507427" y="10709"/>
                    <a:pt x="508629" y="2825"/>
                  </a:cubicBezTo>
                  <a:cubicBezTo>
                    <a:pt x="509783" y="-5060"/>
                    <a:pt x="507716" y="7440"/>
                    <a:pt x="501706" y="8738"/>
                  </a:cubicBezTo>
                  <a:cubicBezTo>
                    <a:pt x="495697" y="10036"/>
                    <a:pt x="485024" y="-1070"/>
                    <a:pt x="480408" y="84"/>
                  </a:cubicBezTo>
                  <a:cubicBezTo>
                    <a:pt x="475841" y="1238"/>
                    <a:pt x="483053" y="14026"/>
                    <a:pt x="476659" y="13449"/>
                  </a:cubicBezTo>
                  <a:cubicBezTo>
                    <a:pt x="470216" y="12872"/>
                    <a:pt x="457236" y="15084"/>
                    <a:pt x="460890" y="18545"/>
                  </a:cubicBezTo>
                  <a:cubicBezTo>
                    <a:pt x="464544" y="22007"/>
                    <a:pt x="447237" y="13690"/>
                    <a:pt x="444977" y="18545"/>
                  </a:cubicBezTo>
                  <a:cubicBezTo>
                    <a:pt x="442717" y="23353"/>
                    <a:pt x="448727" y="32968"/>
                    <a:pt x="445265" y="34699"/>
                  </a:cubicBezTo>
                  <a:cubicBezTo>
                    <a:pt x="441804" y="36429"/>
                    <a:pt x="433727" y="36766"/>
                    <a:pt x="426083" y="30612"/>
                  </a:cubicBezTo>
                  <a:cubicBezTo>
                    <a:pt x="420987" y="26511"/>
                    <a:pt x="418439" y="24459"/>
                    <a:pt x="418439" y="24459"/>
                  </a:cubicBezTo>
                  <a:cubicBezTo>
                    <a:pt x="418439" y="24459"/>
                    <a:pt x="405747" y="31958"/>
                    <a:pt x="408776" y="36718"/>
                  </a:cubicBezTo>
                  <a:cubicBezTo>
                    <a:pt x="411757" y="41477"/>
                    <a:pt x="397622" y="54987"/>
                    <a:pt x="397382" y="41477"/>
                  </a:cubicBezTo>
                  <a:cubicBezTo>
                    <a:pt x="397141" y="27920"/>
                    <a:pt x="389161" y="22535"/>
                    <a:pt x="382911" y="24699"/>
                  </a:cubicBezTo>
                  <a:cubicBezTo>
                    <a:pt x="378777" y="26141"/>
                    <a:pt x="376709" y="26862"/>
                    <a:pt x="376709" y="26862"/>
                  </a:cubicBezTo>
                  <a:cubicBezTo>
                    <a:pt x="376709" y="26862"/>
                    <a:pt x="365363" y="45901"/>
                    <a:pt x="360363" y="51141"/>
                  </a:cubicBezTo>
                  <a:cubicBezTo>
                    <a:pt x="355316" y="56333"/>
                    <a:pt x="323634" y="77823"/>
                    <a:pt x="308009" y="75803"/>
                  </a:cubicBezTo>
                  <a:cubicBezTo>
                    <a:pt x="292288" y="73736"/>
                    <a:pt x="268587" y="75707"/>
                    <a:pt x="259453" y="67582"/>
                  </a:cubicBezTo>
                  <a:cubicBezTo>
                    <a:pt x="250318" y="59458"/>
                    <a:pt x="245655" y="73159"/>
                    <a:pt x="239261" y="70419"/>
                  </a:cubicBezTo>
                  <a:cubicBezTo>
                    <a:pt x="232867" y="67679"/>
                    <a:pt x="223876" y="62150"/>
                    <a:pt x="209502" y="63448"/>
                  </a:cubicBezTo>
                  <a:cubicBezTo>
                    <a:pt x="195127" y="64794"/>
                    <a:pt x="190657" y="54650"/>
                    <a:pt x="181714" y="55035"/>
                  </a:cubicBezTo>
                  <a:cubicBezTo>
                    <a:pt x="172772" y="55419"/>
                    <a:pt x="152773" y="58689"/>
                    <a:pt x="147869" y="61621"/>
                  </a:cubicBezTo>
                  <a:cubicBezTo>
                    <a:pt x="142965" y="64506"/>
                    <a:pt x="126379" y="62727"/>
                    <a:pt x="121475" y="65660"/>
                  </a:cubicBezTo>
                  <a:cubicBezTo>
                    <a:pt x="116572" y="68592"/>
                    <a:pt x="110082" y="72534"/>
                    <a:pt x="104360" y="65323"/>
                  </a:cubicBezTo>
                  <a:cubicBezTo>
                    <a:pt x="98640" y="58112"/>
                    <a:pt x="95370" y="60083"/>
                    <a:pt x="81332" y="83159"/>
                  </a:cubicBezTo>
                  <a:cubicBezTo>
                    <a:pt x="67294" y="106235"/>
                    <a:pt x="58640" y="106812"/>
                    <a:pt x="63833" y="127341"/>
                  </a:cubicBezTo>
                  <a:cubicBezTo>
                    <a:pt x="69025" y="147821"/>
                    <a:pt x="70852" y="173157"/>
                    <a:pt x="65419" y="171811"/>
                  </a:cubicBezTo>
                  <a:cubicBezTo>
                    <a:pt x="59986" y="170416"/>
                    <a:pt x="39795" y="158349"/>
                    <a:pt x="42199" y="164215"/>
                  </a:cubicBezTo>
                  <a:cubicBezTo>
                    <a:pt x="44554" y="170032"/>
                    <a:pt x="34266" y="165945"/>
                    <a:pt x="46669" y="188878"/>
                  </a:cubicBezTo>
                </a:path>
              </a:pathLst>
            </a:custGeom>
            <a:grpFill/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93" name="Freihandform: Form 292">
              <a:extLst>
                <a:ext uri="{FF2B5EF4-FFF2-40B4-BE49-F238E27FC236}">
                  <a16:creationId xmlns:a16="http://schemas.microsoft.com/office/drawing/2014/main" id="{86BEA70D-BA30-F59E-2EB5-07C738E40E76}"/>
                </a:ext>
              </a:extLst>
            </p:cNvPr>
            <p:cNvSpPr/>
            <p:nvPr/>
          </p:nvSpPr>
          <p:spPr>
            <a:xfrm>
              <a:off x="9675542" y="6207012"/>
              <a:ext cx="662293" cy="211046"/>
            </a:xfrm>
            <a:custGeom>
              <a:avLst/>
              <a:gdLst>
                <a:gd name="connsiteX0" fmla="*/ 625639 w 662293"/>
                <a:gd name="connsiteY0" fmla="*/ 80390 h 211046"/>
                <a:gd name="connsiteX1" fmla="*/ 658716 w 662293"/>
                <a:gd name="connsiteY1" fmla="*/ 101640 h 211046"/>
                <a:gd name="connsiteX2" fmla="*/ 658572 w 662293"/>
                <a:gd name="connsiteY2" fmla="*/ 124620 h 211046"/>
                <a:gd name="connsiteX3" fmla="*/ 631456 w 662293"/>
                <a:gd name="connsiteY3" fmla="*/ 119283 h 211046"/>
                <a:gd name="connsiteX4" fmla="*/ 575689 w 662293"/>
                <a:gd name="connsiteY4" fmla="*/ 109380 h 211046"/>
                <a:gd name="connsiteX5" fmla="*/ 525354 w 662293"/>
                <a:gd name="connsiteY5" fmla="*/ 65823 h 211046"/>
                <a:gd name="connsiteX6" fmla="*/ 480884 w 662293"/>
                <a:gd name="connsiteY6" fmla="*/ 44285 h 211046"/>
                <a:gd name="connsiteX7" fmla="*/ 470547 w 662293"/>
                <a:gd name="connsiteY7" fmla="*/ 72025 h 211046"/>
                <a:gd name="connsiteX8" fmla="*/ 496508 w 662293"/>
                <a:gd name="connsiteY8" fmla="*/ 117697 h 211046"/>
                <a:gd name="connsiteX9" fmla="*/ 480114 w 662293"/>
                <a:gd name="connsiteY9" fmla="*/ 149090 h 211046"/>
                <a:gd name="connsiteX10" fmla="*/ 442615 w 662293"/>
                <a:gd name="connsiteY10" fmla="*/ 155484 h 211046"/>
                <a:gd name="connsiteX11" fmla="*/ 421462 w 662293"/>
                <a:gd name="connsiteY11" fmla="*/ 181301 h 211046"/>
                <a:gd name="connsiteX12" fmla="*/ 390261 w 662293"/>
                <a:gd name="connsiteY12" fmla="*/ 201012 h 211046"/>
                <a:gd name="connsiteX13" fmla="*/ 357906 w 662293"/>
                <a:gd name="connsiteY13" fmla="*/ 200099 h 211046"/>
                <a:gd name="connsiteX14" fmla="*/ 333099 w 662293"/>
                <a:gd name="connsiteY14" fmla="*/ 195868 h 211046"/>
                <a:gd name="connsiteX15" fmla="*/ 300791 w 662293"/>
                <a:gd name="connsiteY15" fmla="*/ 176782 h 211046"/>
                <a:gd name="connsiteX16" fmla="*/ 253534 w 662293"/>
                <a:gd name="connsiteY16" fmla="*/ 150965 h 211046"/>
                <a:gd name="connsiteX17" fmla="*/ 211275 w 662293"/>
                <a:gd name="connsiteY17" fmla="*/ 159331 h 211046"/>
                <a:gd name="connsiteX18" fmla="*/ 180891 w 662293"/>
                <a:gd name="connsiteY18" fmla="*/ 142216 h 211046"/>
                <a:gd name="connsiteX19" fmla="*/ 161517 w 662293"/>
                <a:gd name="connsiteY19" fmla="*/ 119668 h 211046"/>
                <a:gd name="connsiteX20" fmla="*/ 130267 w 662293"/>
                <a:gd name="connsiteY20" fmla="*/ 128466 h 211046"/>
                <a:gd name="connsiteX21" fmla="*/ 95364 w 662293"/>
                <a:gd name="connsiteY21" fmla="*/ 125004 h 211046"/>
                <a:gd name="connsiteX22" fmla="*/ 68298 w 662293"/>
                <a:gd name="connsiteY22" fmla="*/ 92313 h 211046"/>
                <a:gd name="connsiteX23" fmla="*/ 38490 w 662293"/>
                <a:gd name="connsiteY23" fmla="*/ 119091 h 211046"/>
                <a:gd name="connsiteX24" fmla="*/ 3155 w 662293"/>
                <a:gd name="connsiteY24" fmla="*/ 122360 h 211046"/>
                <a:gd name="connsiteX25" fmla="*/ 20030 w 662293"/>
                <a:gd name="connsiteY25" fmla="*/ 90005 h 211046"/>
                <a:gd name="connsiteX26" fmla="*/ 13588 w 662293"/>
                <a:gd name="connsiteY26" fmla="*/ 72458 h 211046"/>
                <a:gd name="connsiteX27" fmla="*/ 19885 w 662293"/>
                <a:gd name="connsiteY27" fmla="*/ 60295 h 211046"/>
                <a:gd name="connsiteX28" fmla="*/ 57096 w 662293"/>
                <a:gd name="connsiteY28" fmla="*/ 54045 h 211046"/>
                <a:gd name="connsiteX29" fmla="*/ 114402 w 662293"/>
                <a:gd name="connsiteY29" fmla="*/ 60102 h 211046"/>
                <a:gd name="connsiteX30" fmla="*/ 174112 w 662293"/>
                <a:gd name="connsiteY30" fmla="*/ 82313 h 211046"/>
                <a:gd name="connsiteX31" fmla="*/ 213679 w 662293"/>
                <a:gd name="connsiteY31" fmla="*/ 97842 h 211046"/>
                <a:gd name="connsiteX32" fmla="*/ 251370 w 662293"/>
                <a:gd name="connsiteY32" fmla="*/ 107409 h 211046"/>
                <a:gd name="connsiteX33" fmla="*/ 297715 w 662293"/>
                <a:gd name="connsiteY33" fmla="*/ 87890 h 211046"/>
                <a:gd name="connsiteX34" fmla="*/ 311513 w 662293"/>
                <a:gd name="connsiteY34" fmla="*/ 113082 h 211046"/>
                <a:gd name="connsiteX35" fmla="*/ 355021 w 662293"/>
                <a:gd name="connsiteY35" fmla="*/ 121351 h 211046"/>
                <a:gd name="connsiteX36" fmla="*/ 401030 w 662293"/>
                <a:gd name="connsiteY36" fmla="*/ 118322 h 211046"/>
                <a:gd name="connsiteX37" fmla="*/ 426702 w 662293"/>
                <a:gd name="connsiteY37" fmla="*/ 93851 h 211046"/>
                <a:gd name="connsiteX38" fmla="*/ 436605 w 662293"/>
                <a:gd name="connsiteY38" fmla="*/ 77217 h 211046"/>
                <a:gd name="connsiteX39" fmla="*/ 461269 w 662293"/>
                <a:gd name="connsiteY39" fmla="*/ 64141 h 211046"/>
                <a:gd name="connsiteX40" fmla="*/ 459874 w 662293"/>
                <a:gd name="connsiteY40" fmla="*/ 28661 h 211046"/>
                <a:gd name="connsiteX41" fmla="*/ 485306 w 662293"/>
                <a:gd name="connsiteY41" fmla="*/ 23997 h 211046"/>
                <a:gd name="connsiteX42" fmla="*/ 514728 w 662293"/>
                <a:gd name="connsiteY42" fmla="*/ 36545 h 211046"/>
                <a:gd name="connsiteX43" fmla="*/ 569439 w 662293"/>
                <a:gd name="connsiteY43" fmla="*/ 3277 h 211046"/>
                <a:gd name="connsiteX44" fmla="*/ 593862 w 662293"/>
                <a:gd name="connsiteY44" fmla="*/ 38660 h 211046"/>
                <a:gd name="connsiteX45" fmla="*/ 625735 w 662293"/>
                <a:gd name="connsiteY45" fmla="*/ 80390 h 21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662293" h="211046">
                  <a:moveTo>
                    <a:pt x="625639" y="80390"/>
                  </a:moveTo>
                  <a:cubicBezTo>
                    <a:pt x="625639" y="80390"/>
                    <a:pt x="646793" y="102024"/>
                    <a:pt x="658716" y="101640"/>
                  </a:cubicBezTo>
                  <a:cubicBezTo>
                    <a:pt x="670639" y="101207"/>
                    <a:pt x="648043" y="113755"/>
                    <a:pt x="658572" y="124620"/>
                  </a:cubicBezTo>
                  <a:cubicBezTo>
                    <a:pt x="669052" y="135533"/>
                    <a:pt x="653042" y="133225"/>
                    <a:pt x="631456" y="119283"/>
                  </a:cubicBezTo>
                  <a:cubicBezTo>
                    <a:pt x="609870" y="105341"/>
                    <a:pt x="580497" y="101640"/>
                    <a:pt x="575689" y="109380"/>
                  </a:cubicBezTo>
                  <a:cubicBezTo>
                    <a:pt x="570881" y="117072"/>
                    <a:pt x="537853" y="73467"/>
                    <a:pt x="525354" y="65823"/>
                  </a:cubicBezTo>
                  <a:cubicBezTo>
                    <a:pt x="512950" y="58083"/>
                    <a:pt x="475691" y="36353"/>
                    <a:pt x="480884" y="44285"/>
                  </a:cubicBezTo>
                  <a:cubicBezTo>
                    <a:pt x="511363" y="91207"/>
                    <a:pt x="462374" y="55054"/>
                    <a:pt x="470547" y="72025"/>
                  </a:cubicBezTo>
                  <a:cubicBezTo>
                    <a:pt x="474489" y="80246"/>
                    <a:pt x="494440" y="90967"/>
                    <a:pt x="496508" y="117697"/>
                  </a:cubicBezTo>
                  <a:cubicBezTo>
                    <a:pt x="497374" y="128995"/>
                    <a:pt x="495066" y="147648"/>
                    <a:pt x="480114" y="149090"/>
                  </a:cubicBezTo>
                  <a:cubicBezTo>
                    <a:pt x="465163" y="150581"/>
                    <a:pt x="456365" y="155869"/>
                    <a:pt x="442615" y="155484"/>
                  </a:cubicBezTo>
                  <a:cubicBezTo>
                    <a:pt x="428914" y="155148"/>
                    <a:pt x="431077" y="179186"/>
                    <a:pt x="421462" y="181301"/>
                  </a:cubicBezTo>
                  <a:cubicBezTo>
                    <a:pt x="411847" y="183416"/>
                    <a:pt x="380790" y="184618"/>
                    <a:pt x="390261" y="201012"/>
                  </a:cubicBezTo>
                  <a:cubicBezTo>
                    <a:pt x="399635" y="217358"/>
                    <a:pt x="356656" y="211300"/>
                    <a:pt x="357906" y="200099"/>
                  </a:cubicBezTo>
                  <a:cubicBezTo>
                    <a:pt x="359108" y="188849"/>
                    <a:pt x="350117" y="199378"/>
                    <a:pt x="333099" y="195868"/>
                  </a:cubicBezTo>
                  <a:cubicBezTo>
                    <a:pt x="316128" y="192407"/>
                    <a:pt x="314926" y="175820"/>
                    <a:pt x="300791" y="176782"/>
                  </a:cubicBezTo>
                  <a:cubicBezTo>
                    <a:pt x="286705" y="177743"/>
                    <a:pt x="265504" y="148946"/>
                    <a:pt x="253534" y="150965"/>
                  </a:cubicBezTo>
                  <a:cubicBezTo>
                    <a:pt x="241611" y="152985"/>
                    <a:pt x="232620" y="168801"/>
                    <a:pt x="211275" y="159331"/>
                  </a:cubicBezTo>
                  <a:cubicBezTo>
                    <a:pt x="189930" y="149811"/>
                    <a:pt x="174833" y="153177"/>
                    <a:pt x="180891" y="142216"/>
                  </a:cubicBezTo>
                  <a:cubicBezTo>
                    <a:pt x="186996" y="131254"/>
                    <a:pt x="168487" y="111784"/>
                    <a:pt x="161517" y="119668"/>
                  </a:cubicBezTo>
                  <a:cubicBezTo>
                    <a:pt x="154545" y="127552"/>
                    <a:pt x="138200" y="138033"/>
                    <a:pt x="130267" y="128466"/>
                  </a:cubicBezTo>
                  <a:cubicBezTo>
                    <a:pt x="122287" y="118899"/>
                    <a:pt x="107912" y="135725"/>
                    <a:pt x="95364" y="125004"/>
                  </a:cubicBezTo>
                  <a:cubicBezTo>
                    <a:pt x="82865" y="114284"/>
                    <a:pt x="70750" y="72938"/>
                    <a:pt x="68298" y="92313"/>
                  </a:cubicBezTo>
                  <a:cubicBezTo>
                    <a:pt x="65846" y="111687"/>
                    <a:pt x="39645" y="111928"/>
                    <a:pt x="38490" y="119091"/>
                  </a:cubicBezTo>
                  <a:cubicBezTo>
                    <a:pt x="37289" y="126206"/>
                    <a:pt x="751" y="141687"/>
                    <a:pt x="3155" y="122360"/>
                  </a:cubicBezTo>
                  <a:cubicBezTo>
                    <a:pt x="5511" y="102986"/>
                    <a:pt x="16328" y="97072"/>
                    <a:pt x="20030" y="90005"/>
                  </a:cubicBezTo>
                  <a:cubicBezTo>
                    <a:pt x="23732" y="82938"/>
                    <a:pt x="27866" y="79957"/>
                    <a:pt x="13588" y="72458"/>
                  </a:cubicBezTo>
                  <a:cubicBezTo>
                    <a:pt x="-691" y="65006"/>
                    <a:pt x="-10402" y="53564"/>
                    <a:pt x="19885" y="60295"/>
                  </a:cubicBezTo>
                  <a:cubicBezTo>
                    <a:pt x="50173" y="67121"/>
                    <a:pt x="39597" y="47410"/>
                    <a:pt x="57096" y="54045"/>
                  </a:cubicBezTo>
                  <a:cubicBezTo>
                    <a:pt x="74547" y="60679"/>
                    <a:pt x="100941" y="60583"/>
                    <a:pt x="114402" y="60102"/>
                  </a:cubicBezTo>
                  <a:cubicBezTo>
                    <a:pt x="127912" y="59573"/>
                    <a:pt x="164978" y="74573"/>
                    <a:pt x="174112" y="82313"/>
                  </a:cubicBezTo>
                  <a:cubicBezTo>
                    <a:pt x="183246" y="89957"/>
                    <a:pt x="206804" y="86111"/>
                    <a:pt x="213679" y="97842"/>
                  </a:cubicBezTo>
                  <a:cubicBezTo>
                    <a:pt x="220553" y="109572"/>
                    <a:pt x="240024" y="117937"/>
                    <a:pt x="251370" y="107409"/>
                  </a:cubicBezTo>
                  <a:cubicBezTo>
                    <a:pt x="262716" y="96784"/>
                    <a:pt x="299878" y="74573"/>
                    <a:pt x="297715" y="87890"/>
                  </a:cubicBezTo>
                  <a:cubicBezTo>
                    <a:pt x="295552" y="101207"/>
                    <a:pt x="296561" y="112312"/>
                    <a:pt x="311513" y="113082"/>
                  </a:cubicBezTo>
                  <a:cubicBezTo>
                    <a:pt x="326464" y="113851"/>
                    <a:pt x="344059" y="130677"/>
                    <a:pt x="355021" y="121351"/>
                  </a:cubicBezTo>
                  <a:cubicBezTo>
                    <a:pt x="365982" y="111976"/>
                    <a:pt x="394876" y="123899"/>
                    <a:pt x="401030" y="118322"/>
                  </a:cubicBezTo>
                  <a:cubicBezTo>
                    <a:pt x="407135" y="112649"/>
                    <a:pt x="435212" y="102986"/>
                    <a:pt x="426702" y="93851"/>
                  </a:cubicBezTo>
                  <a:cubicBezTo>
                    <a:pt x="418193" y="84717"/>
                    <a:pt x="425452" y="77121"/>
                    <a:pt x="436605" y="77217"/>
                  </a:cubicBezTo>
                  <a:cubicBezTo>
                    <a:pt x="447759" y="77265"/>
                    <a:pt x="465451" y="75967"/>
                    <a:pt x="461269" y="64141"/>
                  </a:cubicBezTo>
                  <a:cubicBezTo>
                    <a:pt x="457085" y="52314"/>
                    <a:pt x="453720" y="34286"/>
                    <a:pt x="459874" y="28661"/>
                  </a:cubicBezTo>
                  <a:cubicBezTo>
                    <a:pt x="466028" y="23036"/>
                    <a:pt x="481171" y="30872"/>
                    <a:pt x="485306" y="23997"/>
                  </a:cubicBezTo>
                  <a:cubicBezTo>
                    <a:pt x="489441" y="17122"/>
                    <a:pt x="509104" y="41112"/>
                    <a:pt x="514728" y="36545"/>
                  </a:cubicBezTo>
                  <a:cubicBezTo>
                    <a:pt x="520306" y="31882"/>
                    <a:pt x="571795" y="18084"/>
                    <a:pt x="569439" y="3277"/>
                  </a:cubicBezTo>
                  <a:cubicBezTo>
                    <a:pt x="567035" y="-11627"/>
                    <a:pt x="588621" y="28565"/>
                    <a:pt x="593862" y="38660"/>
                  </a:cubicBezTo>
                  <a:cubicBezTo>
                    <a:pt x="599198" y="48756"/>
                    <a:pt x="606120" y="74669"/>
                    <a:pt x="625735" y="80390"/>
                  </a:cubicBezTo>
                </a:path>
              </a:pathLst>
            </a:custGeom>
            <a:grpFill/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94" name="Freihandform: Form 293">
              <a:extLst>
                <a:ext uri="{FF2B5EF4-FFF2-40B4-BE49-F238E27FC236}">
                  <a16:creationId xmlns:a16="http://schemas.microsoft.com/office/drawing/2014/main" id="{AF04F5A6-5C24-8AA1-0FB2-58CA816ECDB2}"/>
                </a:ext>
              </a:extLst>
            </p:cNvPr>
            <p:cNvSpPr/>
            <p:nvPr/>
          </p:nvSpPr>
          <p:spPr>
            <a:xfrm>
              <a:off x="8282114" y="6535613"/>
              <a:ext cx="802458" cy="713663"/>
            </a:xfrm>
            <a:custGeom>
              <a:avLst/>
              <a:gdLst>
                <a:gd name="connsiteX0" fmla="*/ 802128 w 802458"/>
                <a:gd name="connsiteY0" fmla="*/ 699121 h 713663"/>
                <a:gd name="connsiteX1" fmla="*/ 775109 w 802458"/>
                <a:gd name="connsiteY1" fmla="*/ 673112 h 713663"/>
                <a:gd name="connsiteX2" fmla="*/ 755398 w 802458"/>
                <a:gd name="connsiteY2" fmla="*/ 679410 h 713663"/>
                <a:gd name="connsiteX3" fmla="*/ 736889 w 802458"/>
                <a:gd name="connsiteY3" fmla="*/ 666093 h 713663"/>
                <a:gd name="connsiteX4" fmla="*/ 694487 w 802458"/>
                <a:gd name="connsiteY4" fmla="*/ 661814 h 713663"/>
                <a:gd name="connsiteX5" fmla="*/ 656266 w 802458"/>
                <a:gd name="connsiteY5" fmla="*/ 637872 h 713663"/>
                <a:gd name="connsiteX6" fmla="*/ 636699 w 802458"/>
                <a:gd name="connsiteY6" fmla="*/ 624604 h 713663"/>
                <a:gd name="connsiteX7" fmla="*/ 602518 w 802458"/>
                <a:gd name="connsiteY7" fmla="*/ 614316 h 713663"/>
                <a:gd name="connsiteX8" fmla="*/ 576268 w 802458"/>
                <a:gd name="connsiteY8" fmla="*/ 604652 h 713663"/>
                <a:gd name="connsiteX9" fmla="*/ 552374 w 802458"/>
                <a:gd name="connsiteY9" fmla="*/ 582537 h 713663"/>
                <a:gd name="connsiteX10" fmla="*/ 550307 w 802458"/>
                <a:gd name="connsiteY10" fmla="*/ 601335 h 713663"/>
                <a:gd name="connsiteX11" fmla="*/ 530019 w 802458"/>
                <a:gd name="connsiteY11" fmla="*/ 580470 h 713663"/>
                <a:gd name="connsiteX12" fmla="*/ 498578 w 802458"/>
                <a:gd name="connsiteY12" fmla="*/ 569605 h 713663"/>
                <a:gd name="connsiteX13" fmla="*/ 489010 w 802458"/>
                <a:gd name="connsiteY13" fmla="*/ 557538 h 713663"/>
                <a:gd name="connsiteX14" fmla="*/ 453867 w 802458"/>
                <a:gd name="connsiteY14" fmla="*/ 543500 h 713663"/>
                <a:gd name="connsiteX15" fmla="*/ 443435 w 802458"/>
                <a:gd name="connsiteY15" fmla="*/ 527058 h 713663"/>
                <a:gd name="connsiteX16" fmla="*/ 415887 w 802458"/>
                <a:gd name="connsiteY16" fmla="*/ 508212 h 713663"/>
                <a:gd name="connsiteX17" fmla="*/ 396177 w 802458"/>
                <a:gd name="connsiteY17" fmla="*/ 479174 h 713663"/>
                <a:gd name="connsiteX18" fmla="*/ 373773 w 802458"/>
                <a:gd name="connsiteY18" fmla="*/ 464560 h 713663"/>
                <a:gd name="connsiteX19" fmla="*/ 356130 w 802458"/>
                <a:gd name="connsiteY19" fmla="*/ 466435 h 713663"/>
                <a:gd name="connsiteX20" fmla="*/ 314207 w 802458"/>
                <a:gd name="connsiteY20" fmla="*/ 450954 h 713663"/>
                <a:gd name="connsiteX21" fmla="*/ 287958 w 802458"/>
                <a:gd name="connsiteY21" fmla="*/ 422109 h 713663"/>
                <a:gd name="connsiteX22" fmla="*/ 267238 w 802458"/>
                <a:gd name="connsiteY22" fmla="*/ 413551 h 713663"/>
                <a:gd name="connsiteX23" fmla="*/ 250892 w 802458"/>
                <a:gd name="connsiteY23" fmla="*/ 406628 h 713663"/>
                <a:gd name="connsiteX24" fmla="*/ 231325 w 802458"/>
                <a:gd name="connsiteY24" fmla="*/ 400475 h 713663"/>
                <a:gd name="connsiteX25" fmla="*/ 256949 w 802458"/>
                <a:gd name="connsiteY25" fmla="*/ 326053 h 713663"/>
                <a:gd name="connsiteX26" fmla="*/ 279881 w 802458"/>
                <a:gd name="connsiteY26" fmla="*/ 313890 h 713663"/>
                <a:gd name="connsiteX27" fmla="*/ 276228 w 802458"/>
                <a:gd name="connsiteY27" fmla="*/ 306775 h 713663"/>
                <a:gd name="connsiteX28" fmla="*/ 272382 w 802458"/>
                <a:gd name="connsiteY28" fmla="*/ 281247 h 713663"/>
                <a:gd name="connsiteX29" fmla="*/ 249930 w 802458"/>
                <a:gd name="connsiteY29" fmla="*/ 282016 h 713663"/>
                <a:gd name="connsiteX30" fmla="*/ 260459 w 802458"/>
                <a:gd name="connsiteY30" fmla="*/ 301246 h 713663"/>
                <a:gd name="connsiteX31" fmla="*/ 256180 w 802458"/>
                <a:gd name="connsiteY31" fmla="*/ 313650 h 713663"/>
                <a:gd name="connsiteX32" fmla="*/ 235604 w 802458"/>
                <a:gd name="connsiteY32" fmla="*/ 291631 h 713663"/>
                <a:gd name="connsiteX33" fmla="*/ 227335 w 802458"/>
                <a:gd name="connsiteY33" fmla="*/ 274420 h 713663"/>
                <a:gd name="connsiteX34" fmla="*/ 222768 w 802458"/>
                <a:gd name="connsiteY34" fmla="*/ 248892 h 713663"/>
                <a:gd name="connsiteX35" fmla="*/ 212094 w 802458"/>
                <a:gd name="connsiteY35" fmla="*/ 226200 h 713663"/>
                <a:gd name="connsiteX36" fmla="*/ 220556 w 802458"/>
                <a:gd name="connsiteY36" fmla="*/ 212787 h 713663"/>
                <a:gd name="connsiteX37" fmla="*/ 198105 w 802458"/>
                <a:gd name="connsiteY37" fmla="*/ 197691 h 713663"/>
                <a:gd name="connsiteX38" fmla="*/ 192816 w 802458"/>
                <a:gd name="connsiteY38" fmla="*/ 185817 h 713663"/>
                <a:gd name="connsiteX39" fmla="*/ 179018 w 802458"/>
                <a:gd name="connsiteY39" fmla="*/ 171875 h 713663"/>
                <a:gd name="connsiteX40" fmla="*/ 168490 w 802458"/>
                <a:gd name="connsiteY40" fmla="*/ 160192 h 713663"/>
                <a:gd name="connsiteX41" fmla="*/ 156375 w 802458"/>
                <a:gd name="connsiteY41" fmla="*/ 137308 h 713663"/>
                <a:gd name="connsiteX42" fmla="*/ 142625 w 802458"/>
                <a:gd name="connsiteY42" fmla="*/ 139039 h 713663"/>
                <a:gd name="connsiteX43" fmla="*/ 100126 w 802458"/>
                <a:gd name="connsiteY43" fmla="*/ 74473 h 713663"/>
                <a:gd name="connsiteX44" fmla="*/ 77867 w 802458"/>
                <a:gd name="connsiteY44" fmla="*/ 38897 h 713663"/>
                <a:gd name="connsiteX45" fmla="*/ 56425 w 802458"/>
                <a:gd name="connsiteY45" fmla="*/ 24474 h 713663"/>
                <a:gd name="connsiteX46" fmla="*/ 33397 w 802458"/>
                <a:gd name="connsiteY46" fmla="*/ 19186 h 713663"/>
                <a:gd name="connsiteX47" fmla="*/ 7051 w 802458"/>
                <a:gd name="connsiteY47" fmla="*/ 148 h 713663"/>
                <a:gd name="connsiteX48" fmla="*/ 31667 w 802458"/>
                <a:gd name="connsiteY48" fmla="*/ 57791 h 713663"/>
                <a:gd name="connsiteX49" fmla="*/ 56281 w 802458"/>
                <a:gd name="connsiteY49" fmla="*/ 99136 h 713663"/>
                <a:gd name="connsiteX50" fmla="*/ 85127 w 802458"/>
                <a:gd name="connsiteY50" fmla="*/ 138414 h 713663"/>
                <a:gd name="connsiteX51" fmla="*/ 101472 w 802458"/>
                <a:gd name="connsiteY51" fmla="*/ 190913 h 713663"/>
                <a:gd name="connsiteX52" fmla="*/ 119116 w 802458"/>
                <a:gd name="connsiteY52" fmla="*/ 263074 h 713663"/>
                <a:gd name="connsiteX53" fmla="*/ 144115 w 802458"/>
                <a:gd name="connsiteY53" fmla="*/ 303169 h 713663"/>
                <a:gd name="connsiteX54" fmla="*/ 174355 w 802458"/>
                <a:gd name="connsiteY54" fmla="*/ 350043 h 713663"/>
                <a:gd name="connsiteX55" fmla="*/ 195557 w 802458"/>
                <a:gd name="connsiteY55" fmla="*/ 381052 h 713663"/>
                <a:gd name="connsiteX56" fmla="*/ 233440 w 802458"/>
                <a:gd name="connsiteY56" fmla="*/ 391965 h 713663"/>
                <a:gd name="connsiteX57" fmla="*/ 216518 w 802458"/>
                <a:gd name="connsiteY57" fmla="*/ 418215 h 713663"/>
                <a:gd name="connsiteX58" fmla="*/ 231228 w 802458"/>
                <a:gd name="connsiteY58" fmla="*/ 437733 h 713663"/>
                <a:gd name="connsiteX59" fmla="*/ 270747 w 802458"/>
                <a:gd name="connsiteY59" fmla="*/ 464896 h 713663"/>
                <a:gd name="connsiteX60" fmla="*/ 320073 w 802458"/>
                <a:gd name="connsiteY60" fmla="*/ 480905 h 713663"/>
                <a:gd name="connsiteX61" fmla="*/ 417907 w 802458"/>
                <a:gd name="connsiteY61" fmla="*/ 538308 h 713663"/>
                <a:gd name="connsiteX62" fmla="*/ 453964 w 802458"/>
                <a:gd name="connsiteY62" fmla="*/ 543452 h 713663"/>
                <a:gd name="connsiteX63" fmla="*/ 464733 w 802458"/>
                <a:gd name="connsiteY63" fmla="*/ 563788 h 713663"/>
                <a:gd name="connsiteX64" fmla="*/ 484299 w 802458"/>
                <a:gd name="connsiteY64" fmla="*/ 557586 h 713663"/>
                <a:gd name="connsiteX65" fmla="*/ 493385 w 802458"/>
                <a:gd name="connsiteY65" fmla="*/ 578836 h 713663"/>
                <a:gd name="connsiteX66" fmla="*/ 540981 w 802458"/>
                <a:gd name="connsiteY66" fmla="*/ 602297 h 713663"/>
                <a:gd name="connsiteX67" fmla="*/ 575595 w 802458"/>
                <a:gd name="connsiteY67" fmla="*/ 610998 h 713663"/>
                <a:gd name="connsiteX68" fmla="*/ 694630 w 802458"/>
                <a:gd name="connsiteY68" fmla="*/ 661622 h 713663"/>
                <a:gd name="connsiteX69" fmla="*/ 749966 w 802458"/>
                <a:gd name="connsiteY69" fmla="*/ 682246 h 713663"/>
                <a:gd name="connsiteX70" fmla="*/ 728620 w 802458"/>
                <a:gd name="connsiteY70" fmla="*/ 692246 h 713663"/>
                <a:gd name="connsiteX71" fmla="*/ 699053 w 802458"/>
                <a:gd name="connsiteY71" fmla="*/ 687679 h 713663"/>
                <a:gd name="connsiteX72" fmla="*/ 684006 w 802458"/>
                <a:gd name="connsiteY72" fmla="*/ 706428 h 713663"/>
                <a:gd name="connsiteX73" fmla="*/ 729726 w 802458"/>
                <a:gd name="connsiteY73" fmla="*/ 707342 h 713663"/>
                <a:gd name="connsiteX74" fmla="*/ 744677 w 802458"/>
                <a:gd name="connsiteY74" fmla="*/ 706332 h 713663"/>
                <a:gd name="connsiteX75" fmla="*/ 780638 w 802458"/>
                <a:gd name="connsiteY75" fmla="*/ 711188 h 713663"/>
                <a:gd name="connsiteX76" fmla="*/ 792801 w 802458"/>
                <a:gd name="connsiteY76" fmla="*/ 710899 h 713663"/>
                <a:gd name="connsiteX77" fmla="*/ 802368 w 802458"/>
                <a:gd name="connsiteY77" fmla="*/ 699650 h 713663"/>
                <a:gd name="connsiteX78" fmla="*/ 802272 w 802458"/>
                <a:gd name="connsiteY78" fmla="*/ 698977 h 71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802458" h="713663">
                  <a:moveTo>
                    <a:pt x="802128" y="699121"/>
                  </a:moveTo>
                  <a:cubicBezTo>
                    <a:pt x="800734" y="691381"/>
                    <a:pt x="781070" y="665228"/>
                    <a:pt x="775109" y="673112"/>
                  </a:cubicBezTo>
                  <a:cubicBezTo>
                    <a:pt x="769196" y="680997"/>
                    <a:pt x="764677" y="683881"/>
                    <a:pt x="755398" y="679410"/>
                  </a:cubicBezTo>
                  <a:cubicBezTo>
                    <a:pt x="746120" y="674939"/>
                    <a:pt x="746312" y="663641"/>
                    <a:pt x="736889" y="666093"/>
                  </a:cubicBezTo>
                  <a:cubicBezTo>
                    <a:pt x="727418" y="668497"/>
                    <a:pt x="704245" y="665083"/>
                    <a:pt x="694487" y="661814"/>
                  </a:cubicBezTo>
                  <a:cubicBezTo>
                    <a:pt x="684727" y="658497"/>
                    <a:pt x="661554" y="646526"/>
                    <a:pt x="656266" y="637872"/>
                  </a:cubicBezTo>
                  <a:cubicBezTo>
                    <a:pt x="650978" y="629171"/>
                    <a:pt x="642613" y="634171"/>
                    <a:pt x="636699" y="624604"/>
                  </a:cubicBezTo>
                  <a:cubicBezTo>
                    <a:pt x="630786" y="615037"/>
                    <a:pt x="606075" y="610902"/>
                    <a:pt x="602518" y="614316"/>
                  </a:cubicBezTo>
                  <a:cubicBezTo>
                    <a:pt x="598960" y="617729"/>
                    <a:pt x="582518" y="613594"/>
                    <a:pt x="576268" y="604652"/>
                  </a:cubicBezTo>
                  <a:cubicBezTo>
                    <a:pt x="570018" y="595710"/>
                    <a:pt x="554586" y="579749"/>
                    <a:pt x="552374" y="582537"/>
                  </a:cubicBezTo>
                  <a:cubicBezTo>
                    <a:pt x="550163" y="585326"/>
                    <a:pt x="558384" y="606046"/>
                    <a:pt x="550307" y="601335"/>
                  </a:cubicBezTo>
                  <a:cubicBezTo>
                    <a:pt x="542231" y="596623"/>
                    <a:pt x="541846" y="581143"/>
                    <a:pt x="530019" y="580470"/>
                  </a:cubicBezTo>
                  <a:cubicBezTo>
                    <a:pt x="518193" y="579797"/>
                    <a:pt x="502424" y="574893"/>
                    <a:pt x="498578" y="569605"/>
                  </a:cubicBezTo>
                  <a:cubicBezTo>
                    <a:pt x="494732" y="564317"/>
                    <a:pt x="493049" y="559798"/>
                    <a:pt x="489010" y="557538"/>
                  </a:cubicBezTo>
                  <a:cubicBezTo>
                    <a:pt x="484924" y="555230"/>
                    <a:pt x="467424" y="547106"/>
                    <a:pt x="453867" y="543500"/>
                  </a:cubicBezTo>
                  <a:cubicBezTo>
                    <a:pt x="440310" y="539894"/>
                    <a:pt x="452521" y="534366"/>
                    <a:pt x="443435" y="527058"/>
                  </a:cubicBezTo>
                  <a:cubicBezTo>
                    <a:pt x="434348" y="519750"/>
                    <a:pt x="420984" y="520616"/>
                    <a:pt x="415887" y="508212"/>
                  </a:cubicBezTo>
                  <a:cubicBezTo>
                    <a:pt x="410744" y="495809"/>
                    <a:pt x="409494" y="486097"/>
                    <a:pt x="396177" y="479174"/>
                  </a:cubicBezTo>
                  <a:cubicBezTo>
                    <a:pt x="382859" y="472252"/>
                    <a:pt x="376129" y="471531"/>
                    <a:pt x="373773" y="464560"/>
                  </a:cubicBezTo>
                  <a:cubicBezTo>
                    <a:pt x="371417" y="457540"/>
                    <a:pt x="357380" y="457781"/>
                    <a:pt x="356130" y="466435"/>
                  </a:cubicBezTo>
                  <a:cubicBezTo>
                    <a:pt x="354880" y="475088"/>
                    <a:pt x="324495" y="460714"/>
                    <a:pt x="314207" y="450954"/>
                  </a:cubicBezTo>
                  <a:cubicBezTo>
                    <a:pt x="303919" y="441147"/>
                    <a:pt x="300458" y="425955"/>
                    <a:pt x="287958" y="422109"/>
                  </a:cubicBezTo>
                  <a:cubicBezTo>
                    <a:pt x="275458" y="418263"/>
                    <a:pt x="265506" y="418407"/>
                    <a:pt x="267238" y="413551"/>
                  </a:cubicBezTo>
                  <a:cubicBezTo>
                    <a:pt x="268920" y="408696"/>
                    <a:pt x="258824" y="409369"/>
                    <a:pt x="250892" y="406628"/>
                  </a:cubicBezTo>
                  <a:cubicBezTo>
                    <a:pt x="242959" y="403888"/>
                    <a:pt x="229594" y="408311"/>
                    <a:pt x="231325" y="400475"/>
                  </a:cubicBezTo>
                  <a:cubicBezTo>
                    <a:pt x="233055" y="392638"/>
                    <a:pt x="249546" y="330140"/>
                    <a:pt x="256949" y="326053"/>
                  </a:cubicBezTo>
                  <a:cubicBezTo>
                    <a:pt x="267478" y="320236"/>
                    <a:pt x="281372" y="333842"/>
                    <a:pt x="279881" y="313890"/>
                  </a:cubicBezTo>
                  <a:cubicBezTo>
                    <a:pt x="279689" y="311535"/>
                    <a:pt x="277862" y="309179"/>
                    <a:pt x="276228" y="306775"/>
                  </a:cubicBezTo>
                  <a:cubicBezTo>
                    <a:pt x="274208" y="303746"/>
                    <a:pt x="278968" y="277737"/>
                    <a:pt x="272382" y="281247"/>
                  </a:cubicBezTo>
                  <a:cubicBezTo>
                    <a:pt x="266180" y="284564"/>
                    <a:pt x="249594" y="274084"/>
                    <a:pt x="249930" y="282016"/>
                  </a:cubicBezTo>
                  <a:cubicBezTo>
                    <a:pt x="250267" y="289949"/>
                    <a:pt x="261949" y="296920"/>
                    <a:pt x="260459" y="301246"/>
                  </a:cubicBezTo>
                  <a:cubicBezTo>
                    <a:pt x="258968" y="305573"/>
                    <a:pt x="258488" y="321679"/>
                    <a:pt x="256180" y="313650"/>
                  </a:cubicBezTo>
                  <a:cubicBezTo>
                    <a:pt x="253921" y="305621"/>
                    <a:pt x="243152" y="292977"/>
                    <a:pt x="235604" y="291631"/>
                  </a:cubicBezTo>
                  <a:cubicBezTo>
                    <a:pt x="228008" y="290285"/>
                    <a:pt x="226229" y="283699"/>
                    <a:pt x="227335" y="274420"/>
                  </a:cubicBezTo>
                  <a:cubicBezTo>
                    <a:pt x="228392" y="265141"/>
                    <a:pt x="231325" y="253507"/>
                    <a:pt x="222768" y="248892"/>
                  </a:cubicBezTo>
                  <a:cubicBezTo>
                    <a:pt x="214210" y="244277"/>
                    <a:pt x="205027" y="232258"/>
                    <a:pt x="212094" y="226200"/>
                  </a:cubicBezTo>
                  <a:cubicBezTo>
                    <a:pt x="219162" y="220095"/>
                    <a:pt x="227335" y="216777"/>
                    <a:pt x="220556" y="212787"/>
                  </a:cubicBezTo>
                  <a:cubicBezTo>
                    <a:pt x="213777" y="208749"/>
                    <a:pt x="196518" y="202595"/>
                    <a:pt x="198105" y="197691"/>
                  </a:cubicBezTo>
                  <a:cubicBezTo>
                    <a:pt x="199691" y="192788"/>
                    <a:pt x="201326" y="190913"/>
                    <a:pt x="192816" y="185817"/>
                  </a:cubicBezTo>
                  <a:cubicBezTo>
                    <a:pt x="184307" y="180721"/>
                    <a:pt x="177480" y="176778"/>
                    <a:pt x="179018" y="171875"/>
                  </a:cubicBezTo>
                  <a:cubicBezTo>
                    <a:pt x="180557" y="166971"/>
                    <a:pt x="174644" y="163317"/>
                    <a:pt x="168490" y="160192"/>
                  </a:cubicBezTo>
                  <a:cubicBezTo>
                    <a:pt x="162384" y="157067"/>
                    <a:pt x="159740" y="132981"/>
                    <a:pt x="156375" y="137308"/>
                  </a:cubicBezTo>
                  <a:cubicBezTo>
                    <a:pt x="153010" y="141635"/>
                    <a:pt x="148635" y="149231"/>
                    <a:pt x="142625" y="139039"/>
                  </a:cubicBezTo>
                  <a:cubicBezTo>
                    <a:pt x="136712" y="128847"/>
                    <a:pt x="115318" y="85434"/>
                    <a:pt x="100126" y="74473"/>
                  </a:cubicBezTo>
                  <a:cubicBezTo>
                    <a:pt x="85031" y="63512"/>
                    <a:pt x="85896" y="46541"/>
                    <a:pt x="77867" y="38897"/>
                  </a:cubicBezTo>
                  <a:cubicBezTo>
                    <a:pt x="69839" y="31253"/>
                    <a:pt x="62291" y="25532"/>
                    <a:pt x="56425" y="24474"/>
                  </a:cubicBezTo>
                  <a:cubicBezTo>
                    <a:pt x="50608" y="23417"/>
                    <a:pt x="36762" y="25484"/>
                    <a:pt x="33397" y="19186"/>
                  </a:cubicBezTo>
                  <a:cubicBezTo>
                    <a:pt x="30032" y="12936"/>
                    <a:pt x="18734" y="2119"/>
                    <a:pt x="7051" y="148"/>
                  </a:cubicBezTo>
                  <a:cubicBezTo>
                    <a:pt x="-12226" y="-3121"/>
                    <a:pt x="12051" y="48705"/>
                    <a:pt x="31667" y="57791"/>
                  </a:cubicBezTo>
                  <a:cubicBezTo>
                    <a:pt x="51426" y="66877"/>
                    <a:pt x="55080" y="89329"/>
                    <a:pt x="56281" y="99136"/>
                  </a:cubicBezTo>
                  <a:cubicBezTo>
                    <a:pt x="57483" y="108944"/>
                    <a:pt x="82819" y="125818"/>
                    <a:pt x="85127" y="138414"/>
                  </a:cubicBezTo>
                  <a:cubicBezTo>
                    <a:pt x="87434" y="151010"/>
                    <a:pt x="86473" y="174471"/>
                    <a:pt x="101472" y="190913"/>
                  </a:cubicBezTo>
                  <a:cubicBezTo>
                    <a:pt x="116568" y="207355"/>
                    <a:pt x="119261" y="249998"/>
                    <a:pt x="119116" y="263074"/>
                  </a:cubicBezTo>
                  <a:cubicBezTo>
                    <a:pt x="119020" y="276151"/>
                    <a:pt x="137866" y="285622"/>
                    <a:pt x="144115" y="303169"/>
                  </a:cubicBezTo>
                  <a:cubicBezTo>
                    <a:pt x="150413" y="320717"/>
                    <a:pt x="164019" y="345476"/>
                    <a:pt x="174355" y="350043"/>
                  </a:cubicBezTo>
                  <a:cubicBezTo>
                    <a:pt x="184691" y="354659"/>
                    <a:pt x="177865" y="381196"/>
                    <a:pt x="195557" y="381052"/>
                  </a:cubicBezTo>
                  <a:cubicBezTo>
                    <a:pt x="213296" y="380908"/>
                    <a:pt x="239402" y="380379"/>
                    <a:pt x="233440" y="391965"/>
                  </a:cubicBezTo>
                  <a:cubicBezTo>
                    <a:pt x="227479" y="403551"/>
                    <a:pt x="212094" y="414320"/>
                    <a:pt x="216518" y="418215"/>
                  </a:cubicBezTo>
                  <a:cubicBezTo>
                    <a:pt x="220941" y="422109"/>
                    <a:pt x="239738" y="435810"/>
                    <a:pt x="231228" y="437733"/>
                  </a:cubicBezTo>
                  <a:cubicBezTo>
                    <a:pt x="222720" y="439608"/>
                    <a:pt x="265122" y="453118"/>
                    <a:pt x="270747" y="464896"/>
                  </a:cubicBezTo>
                  <a:cubicBezTo>
                    <a:pt x="276372" y="476579"/>
                    <a:pt x="303438" y="464223"/>
                    <a:pt x="320073" y="480905"/>
                  </a:cubicBezTo>
                  <a:cubicBezTo>
                    <a:pt x="358148" y="519270"/>
                    <a:pt x="389158" y="520760"/>
                    <a:pt x="417907" y="538308"/>
                  </a:cubicBezTo>
                  <a:cubicBezTo>
                    <a:pt x="462857" y="565951"/>
                    <a:pt x="441897" y="538644"/>
                    <a:pt x="453964" y="543452"/>
                  </a:cubicBezTo>
                  <a:cubicBezTo>
                    <a:pt x="456607" y="544510"/>
                    <a:pt x="461223" y="561240"/>
                    <a:pt x="464733" y="563788"/>
                  </a:cubicBezTo>
                  <a:cubicBezTo>
                    <a:pt x="480165" y="574989"/>
                    <a:pt x="479491" y="554702"/>
                    <a:pt x="484299" y="557586"/>
                  </a:cubicBezTo>
                  <a:cubicBezTo>
                    <a:pt x="516077" y="577057"/>
                    <a:pt x="485020" y="571961"/>
                    <a:pt x="493385" y="578836"/>
                  </a:cubicBezTo>
                  <a:cubicBezTo>
                    <a:pt x="508337" y="591191"/>
                    <a:pt x="531846" y="609556"/>
                    <a:pt x="540981" y="602297"/>
                  </a:cubicBezTo>
                  <a:cubicBezTo>
                    <a:pt x="550115" y="595037"/>
                    <a:pt x="570403" y="613691"/>
                    <a:pt x="575595" y="610998"/>
                  </a:cubicBezTo>
                  <a:cubicBezTo>
                    <a:pt x="580932" y="608306"/>
                    <a:pt x="633863" y="648834"/>
                    <a:pt x="694630" y="661622"/>
                  </a:cubicBezTo>
                  <a:cubicBezTo>
                    <a:pt x="708284" y="664410"/>
                    <a:pt x="742514" y="676045"/>
                    <a:pt x="749966" y="682246"/>
                  </a:cubicBezTo>
                  <a:cubicBezTo>
                    <a:pt x="753091" y="684794"/>
                    <a:pt x="721457" y="688015"/>
                    <a:pt x="728620" y="692246"/>
                  </a:cubicBezTo>
                  <a:cubicBezTo>
                    <a:pt x="730351" y="693208"/>
                    <a:pt x="685400" y="690708"/>
                    <a:pt x="699053" y="687679"/>
                  </a:cubicBezTo>
                  <a:cubicBezTo>
                    <a:pt x="708092" y="685612"/>
                    <a:pt x="677708" y="695900"/>
                    <a:pt x="684006" y="706428"/>
                  </a:cubicBezTo>
                  <a:cubicBezTo>
                    <a:pt x="693669" y="722726"/>
                    <a:pt x="726601" y="706236"/>
                    <a:pt x="729726" y="707342"/>
                  </a:cubicBezTo>
                  <a:cubicBezTo>
                    <a:pt x="736120" y="709505"/>
                    <a:pt x="742899" y="705707"/>
                    <a:pt x="744677" y="706332"/>
                  </a:cubicBezTo>
                  <a:cubicBezTo>
                    <a:pt x="754773" y="709794"/>
                    <a:pt x="778523" y="710226"/>
                    <a:pt x="780638" y="711188"/>
                  </a:cubicBezTo>
                  <a:cubicBezTo>
                    <a:pt x="783234" y="712342"/>
                    <a:pt x="788090" y="711765"/>
                    <a:pt x="792801" y="710899"/>
                  </a:cubicBezTo>
                  <a:cubicBezTo>
                    <a:pt x="799436" y="709698"/>
                    <a:pt x="803089" y="705371"/>
                    <a:pt x="802368" y="699650"/>
                  </a:cubicBezTo>
                  <a:cubicBezTo>
                    <a:pt x="802368" y="699409"/>
                    <a:pt x="802320" y="699217"/>
                    <a:pt x="802272" y="698977"/>
                  </a:cubicBezTo>
                </a:path>
              </a:pathLst>
            </a:custGeom>
            <a:grpFill/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95" name="Freihandform: Form 294">
              <a:extLst>
                <a:ext uri="{FF2B5EF4-FFF2-40B4-BE49-F238E27FC236}">
                  <a16:creationId xmlns:a16="http://schemas.microsoft.com/office/drawing/2014/main" id="{0F165B1B-C5BB-4015-2B7D-74CFBFB9E1E6}"/>
                </a:ext>
              </a:extLst>
            </p:cNvPr>
            <p:cNvSpPr/>
            <p:nvPr/>
          </p:nvSpPr>
          <p:spPr>
            <a:xfrm>
              <a:off x="8656566" y="6484745"/>
              <a:ext cx="1158715" cy="1176041"/>
            </a:xfrm>
            <a:custGeom>
              <a:avLst/>
              <a:gdLst>
                <a:gd name="connsiteX0" fmla="*/ 727764 w 1158715"/>
                <a:gd name="connsiteY0" fmla="*/ 801526 h 1176041"/>
                <a:gd name="connsiteX1" fmla="*/ 757186 w 1158715"/>
                <a:gd name="connsiteY1" fmla="*/ 835611 h 1176041"/>
                <a:gd name="connsiteX2" fmla="*/ 759397 w 1158715"/>
                <a:gd name="connsiteY2" fmla="*/ 873928 h 1176041"/>
                <a:gd name="connsiteX3" fmla="*/ 754302 w 1158715"/>
                <a:gd name="connsiteY3" fmla="*/ 905369 h 1176041"/>
                <a:gd name="connsiteX4" fmla="*/ 716995 w 1158715"/>
                <a:gd name="connsiteY4" fmla="*/ 916523 h 1176041"/>
                <a:gd name="connsiteX5" fmla="*/ 770503 w 1158715"/>
                <a:gd name="connsiteY5" fmla="*/ 941619 h 1176041"/>
                <a:gd name="connsiteX6" fmla="*/ 787233 w 1158715"/>
                <a:gd name="connsiteY6" fmla="*/ 980223 h 1176041"/>
                <a:gd name="connsiteX7" fmla="*/ 843674 w 1158715"/>
                <a:gd name="connsiteY7" fmla="*/ 1015222 h 1176041"/>
                <a:gd name="connsiteX8" fmla="*/ 857761 w 1158715"/>
                <a:gd name="connsiteY8" fmla="*/ 992627 h 1176041"/>
                <a:gd name="connsiteX9" fmla="*/ 908048 w 1158715"/>
                <a:gd name="connsiteY9" fmla="*/ 1009790 h 1176041"/>
                <a:gd name="connsiteX10" fmla="*/ 937614 w 1158715"/>
                <a:gd name="connsiteY10" fmla="*/ 1069932 h 1176041"/>
                <a:gd name="connsiteX11" fmla="*/ 962517 w 1158715"/>
                <a:gd name="connsiteY11" fmla="*/ 1129066 h 1176041"/>
                <a:gd name="connsiteX12" fmla="*/ 1008333 w 1158715"/>
                <a:gd name="connsiteY12" fmla="*/ 1173391 h 1176041"/>
                <a:gd name="connsiteX13" fmla="*/ 1011795 w 1158715"/>
                <a:gd name="connsiteY13" fmla="*/ 1156565 h 1176041"/>
                <a:gd name="connsiteX14" fmla="*/ 997180 w 1158715"/>
                <a:gd name="connsiteY14" fmla="*/ 1115268 h 1176041"/>
                <a:gd name="connsiteX15" fmla="*/ 989776 w 1158715"/>
                <a:gd name="connsiteY15" fmla="*/ 1081423 h 1176041"/>
                <a:gd name="connsiteX16" fmla="*/ 980738 w 1158715"/>
                <a:gd name="connsiteY16" fmla="*/ 1028732 h 1176041"/>
                <a:gd name="connsiteX17" fmla="*/ 1010833 w 1158715"/>
                <a:gd name="connsiteY17" fmla="*/ 1032385 h 1176041"/>
                <a:gd name="connsiteX18" fmla="*/ 1054486 w 1158715"/>
                <a:gd name="connsiteY18" fmla="*/ 1058923 h 1176041"/>
                <a:gd name="connsiteX19" fmla="*/ 1118908 w 1158715"/>
                <a:gd name="connsiteY19" fmla="*/ 1083346 h 1176041"/>
                <a:gd name="connsiteX20" fmla="*/ 1147513 w 1158715"/>
                <a:gd name="connsiteY20" fmla="*/ 1078490 h 1176041"/>
                <a:gd name="connsiteX21" fmla="*/ 1148042 w 1158715"/>
                <a:gd name="connsiteY21" fmla="*/ 1057193 h 1176041"/>
                <a:gd name="connsiteX22" fmla="*/ 1115014 w 1158715"/>
                <a:gd name="connsiteY22" fmla="*/ 1066663 h 1176041"/>
                <a:gd name="connsiteX23" fmla="*/ 1079293 w 1158715"/>
                <a:gd name="connsiteY23" fmla="*/ 1052866 h 1176041"/>
                <a:gd name="connsiteX24" fmla="*/ 1037034 w 1158715"/>
                <a:gd name="connsiteY24" fmla="*/ 1021184 h 1176041"/>
                <a:gd name="connsiteX25" fmla="*/ 1008814 w 1158715"/>
                <a:gd name="connsiteY25" fmla="*/ 1021424 h 1176041"/>
                <a:gd name="connsiteX26" fmla="*/ 968094 w 1158715"/>
                <a:gd name="connsiteY26" fmla="*/ 969887 h 1176041"/>
                <a:gd name="connsiteX27" fmla="*/ 965065 w 1158715"/>
                <a:gd name="connsiteY27" fmla="*/ 931234 h 1176041"/>
                <a:gd name="connsiteX28" fmla="*/ 941652 w 1158715"/>
                <a:gd name="connsiteY28" fmla="*/ 898639 h 1176041"/>
                <a:gd name="connsiteX29" fmla="*/ 898192 w 1158715"/>
                <a:gd name="connsiteY29" fmla="*/ 845852 h 1176041"/>
                <a:gd name="connsiteX30" fmla="*/ 847184 w 1158715"/>
                <a:gd name="connsiteY30" fmla="*/ 793497 h 1176041"/>
                <a:gd name="connsiteX31" fmla="*/ 796560 w 1158715"/>
                <a:gd name="connsiteY31" fmla="*/ 747777 h 1176041"/>
                <a:gd name="connsiteX32" fmla="*/ 746898 w 1158715"/>
                <a:gd name="connsiteY32" fmla="*/ 747921 h 1176041"/>
                <a:gd name="connsiteX33" fmla="*/ 699879 w 1158715"/>
                <a:gd name="connsiteY33" fmla="*/ 732200 h 1176041"/>
                <a:gd name="connsiteX34" fmla="*/ 715600 w 1158715"/>
                <a:gd name="connsiteY34" fmla="*/ 687442 h 1176041"/>
                <a:gd name="connsiteX35" fmla="*/ 700553 w 1158715"/>
                <a:gd name="connsiteY35" fmla="*/ 660904 h 1176041"/>
                <a:gd name="connsiteX36" fmla="*/ 657189 w 1158715"/>
                <a:gd name="connsiteY36" fmla="*/ 638693 h 1176041"/>
                <a:gd name="connsiteX37" fmla="*/ 632718 w 1158715"/>
                <a:gd name="connsiteY37" fmla="*/ 634703 h 1176041"/>
                <a:gd name="connsiteX38" fmla="*/ 640266 w 1158715"/>
                <a:gd name="connsiteY38" fmla="*/ 658116 h 1176041"/>
                <a:gd name="connsiteX39" fmla="*/ 647141 w 1158715"/>
                <a:gd name="connsiteY39" fmla="*/ 682538 h 1176041"/>
                <a:gd name="connsiteX40" fmla="*/ 661756 w 1158715"/>
                <a:gd name="connsiteY40" fmla="*/ 700567 h 1176041"/>
                <a:gd name="connsiteX41" fmla="*/ 583873 w 1158715"/>
                <a:gd name="connsiteY41" fmla="*/ 673500 h 1176041"/>
                <a:gd name="connsiteX42" fmla="*/ 556085 w 1158715"/>
                <a:gd name="connsiteY42" fmla="*/ 651385 h 1176041"/>
                <a:gd name="connsiteX43" fmla="*/ 526278 w 1158715"/>
                <a:gd name="connsiteY43" fmla="*/ 637443 h 1176041"/>
                <a:gd name="connsiteX44" fmla="*/ 481808 w 1158715"/>
                <a:gd name="connsiteY44" fmla="*/ 622828 h 1176041"/>
                <a:gd name="connsiteX45" fmla="*/ 350129 w 1158715"/>
                <a:gd name="connsiteY45" fmla="*/ 591483 h 1176041"/>
                <a:gd name="connsiteX46" fmla="*/ 353879 w 1158715"/>
                <a:gd name="connsiteY46" fmla="*/ 546532 h 1176041"/>
                <a:gd name="connsiteX47" fmla="*/ 363398 w 1158715"/>
                <a:gd name="connsiteY47" fmla="*/ 521004 h 1176041"/>
                <a:gd name="connsiteX48" fmla="*/ 404118 w 1158715"/>
                <a:gd name="connsiteY48" fmla="*/ 515956 h 1176041"/>
                <a:gd name="connsiteX49" fmla="*/ 386138 w 1158715"/>
                <a:gd name="connsiteY49" fmla="*/ 503841 h 1176041"/>
                <a:gd name="connsiteX50" fmla="*/ 353734 w 1158715"/>
                <a:gd name="connsiteY50" fmla="*/ 495284 h 1176041"/>
                <a:gd name="connsiteX51" fmla="*/ 327197 w 1158715"/>
                <a:gd name="connsiteY51" fmla="*/ 483361 h 1176041"/>
                <a:gd name="connsiteX52" fmla="*/ 350466 w 1158715"/>
                <a:gd name="connsiteY52" fmla="*/ 455044 h 1176041"/>
                <a:gd name="connsiteX53" fmla="*/ 437531 w 1158715"/>
                <a:gd name="connsiteY53" fmla="*/ 503889 h 1176041"/>
                <a:gd name="connsiteX54" fmla="*/ 486279 w 1158715"/>
                <a:gd name="connsiteY54" fmla="*/ 493024 h 1176041"/>
                <a:gd name="connsiteX55" fmla="*/ 466376 w 1158715"/>
                <a:gd name="connsiteY55" fmla="*/ 483505 h 1176041"/>
                <a:gd name="connsiteX56" fmla="*/ 421040 w 1158715"/>
                <a:gd name="connsiteY56" fmla="*/ 474755 h 1176041"/>
                <a:gd name="connsiteX57" fmla="*/ 374840 w 1158715"/>
                <a:gd name="connsiteY57" fmla="*/ 448506 h 1176041"/>
                <a:gd name="connsiteX58" fmla="*/ 339985 w 1158715"/>
                <a:gd name="connsiteY58" fmla="*/ 435333 h 1176041"/>
                <a:gd name="connsiteX59" fmla="*/ 298832 w 1158715"/>
                <a:gd name="connsiteY59" fmla="*/ 412305 h 1176041"/>
                <a:gd name="connsiteX60" fmla="*/ 290707 w 1158715"/>
                <a:gd name="connsiteY60" fmla="*/ 366585 h 1176041"/>
                <a:gd name="connsiteX61" fmla="*/ 292775 w 1158715"/>
                <a:gd name="connsiteY61" fmla="*/ 331490 h 1176041"/>
                <a:gd name="connsiteX62" fmla="*/ 314072 w 1158715"/>
                <a:gd name="connsiteY62" fmla="*/ 321971 h 1176041"/>
                <a:gd name="connsiteX63" fmla="*/ 320851 w 1158715"/>
                <a:gd name="connsiteY63" fmla="*/ 311202 h 1176041"/>
                <a:gd name="connsiteX64" fmla="*/ 359696 w 1158715"/>
                <a:gd name="connsiteY64" fmla="*/ 306875 h 1176041"/>
                <a:gd name="connsiteX65" fmla="*/ 323783 w 1158715"/>
                <a:gd name="connsiteY65" fmla="*/ 278943 h 1176041"/>
                <a:gd name="connsiteX66" fmla="*/ 318207 w 1158715"/>
                <a:gd name="connsiteY66" fmla="*/ 240626 h 1176041"/>
                <a:gd name="connsiteX67" fmla="*/ 338687 w 1158715"/>
                <a:gd name="connsiteY67" fmla="*/ 224184 h 1176041"/>
                <a:gd name="connsiteX68" fmla="*/ 368975 w 1158715"/>
                <a:gd name="connsiteY68" fmla="*/ 203993 h 1176041"/>
                <a:gd name="connsiteX69" fmla="*/ 407483 w 1158715"/>
                <a:gd name="connsiteY69" fmla="*/ 192070 h 1176041"/>
                <a:gd name="connsiteX70" fmla="*/ 436857 w 1158715"/>
                <a:gd name="connsiteY70" fmla="*/ 186301 h 1176041"/>
                <a:gd name="connsiteX71" fmla="*/ 461520 w 1158715"/>
                <a:gd name="connsiteY71" fmla="*/ 161061 h 1176041"/>
                <a:gd name="connsiteX72" fmla="*/ 494548 w 1158715"/>
                <a:gd name="connsiteY72" fmla="*/ 168369 h 1176041"/>
                <a:gd name="connsiteX73" fmla="*/ 512432 w 1158715"/>
                <a:gd name="connsiteY73" fmla="*/ 199041 h 1176041"/>
                <a:gd name="connsiteX74" fmla="*/ 509500 w 1158715"/>
                <a:gd name="connsiteY74" fmla="*/ 225290 h 1176041"/>
                <a:gd name="connsiteX75" fmla="*/ 515413 w 1158715"/>
                <a:gd name="connsiteY75" fmla="*/ 246876 h 1176041"/>
                <a:gd name="connsiteX76" fmla="*/ 512769 w 1158715"/>
                <a:gd name="connsiteY76" fmla="*/ 272068 h 1176041"/>
                <a:gd name="connsiteX77" fmla="*/ 511182 w 1158715"/>
                <a:gd name="connsiteY77" fmla="*/ 285193 h 1176041"/>
                <a:gd name="connsiteX78" fmla="*/ 463732 w 1158715"/>
                <a:gd name="connsiteY78" fmla="*/ 295962 h 1176041"/>
                <a:gd name="connsiteX79" fmla="*/ 459838 w 1158715"/>
                <a:gd name="connsiteY79" fmla="*/ 314230 h 1176041"/>
                <a:gd name="connsiteX80" fmla="*/ 499163 w 1158715"/>
                <a:gd name="connsiteY80" fmla="*/ 311057 h 1176041"/>
                <a:gd name="connsiteX81" fmla="*/ 528442 w 1158715"/>
                <a:gd name="connsiteY81" fmla="*/ 329855 h 1176041"/>
                <a:gd name="connsiteX82" fmla="*/ 516134 w 1158715"/>
                <a:gd name="connsiteY82" fmla="*/ 360623 h 1176041"/>
                <a:gd name="connsiteX83" fmla="*/ 547095 w 1158715"/>
                <a:gd name="connsiteY83" fmla="*/ 389373 h 1176041"/>
                <a:gd name="connsiteX84" fmla="*/ 566085 w 1158715"/>
                <a:gd name="connsiteY84" fmla="*/ 359277 h 1176041"/>
                <a:gd name="connsiteX85" fmla="*/ 595219 w 1158715"/>
                <a:gd name="connsiteY85" fmla="*/ 373508 h 1176041"/>
                <a:gd name="connsiteX86" fmla="*/ 608296 w 1158715"/>
                <a:gd name="connsiteY86" fmla="*/ 332884 h 1176041"/>
                <a:gd name="connsiteX87" fmla="*/ 605892 w 1158715"/>
                <a:gd name="connsiteY87" fmla="*/ 305048 h 1176041"/>
                <a:gd name="connsiteX88" fmla="*/ 593825 w 1158715"/>
                <a:gd name="connsiteY88" fmla="*/ 263703 h 1176041"/>
                <a:gd name="connsiteX89" fmla="*/ 618872 w 1158715"/>
                <a:gd name="connsiteY89" fmla="*/ 259328 h 1176041"/>
                <a:gd name="connsiteX90" fmla="*/ 614641 w 1158715"/>
                <a:gd name="connsiteY90" fmla="*/ 215483 h 1176041"/>
                <a:gd name="connsiteX91" fmla="*/ 585027 w 1158715"/>
                <a:gd name="connsiteY91" fmla="*/ 190003 h 1176041"/>
                <a:gd name="connsiteX92" fmla="*/ 595700 w 1158715"/>
                <a:gd name="connsiteY92" fmla="*/ 167311 h 1176041"/>
                <a:gd name="connsiteX93" fmla="*/ 570316 w 1158715"/>
                <a:gd name="connsiteY93" fmla="*/ 142840 h 1176041"/>
                <a:gd name="connsiteX94" fmla="*/ 542240 w 1158715"/>
                <a:gd name="connsiteY94" fmla="*/ 133658 h 1176041"/>
                <a:gd name="connsiteX95" fmla="*/ 539259 w 1158715"/>
                <a:gd name="connsiteY95" fmla="*/ 99668 h 1176041"/>
                <a:gd name="connsiteX96" fmla="*/ 567383 w 1158715"/>
                <a:gd name="connsiteY96" fmla="*/ 83659 h 1176041"/>
                <a:gd name="connsiteX97" fmla="*/ 590315 w 1158715"/>
                <a:gd name="connsiteY97" fmla="*/ 59045 h 1176041"/>
                <a:gd name="connsiteX98" fmla="*/ 600219 w 1158715"/>
                <a:gd name="connsiteY98" fmla="*/ 27218 h 1176041"/>
                <a:gd name="connsiteX99" fmla="*/ 577479 w 1158715"/>
                <a:gd name="connsiteY99" fmla="*/ 23084 h 1176041"/>
                <a:gd name="connsiteX100" fmla="*/ 542865 w 1158715"/>
                <a:gd name="connsiteY100" fmla="*/ 1209 h 1176041"/>
                <a:gd name="connsiteX101" fmla="*/ 518202 w 1158715"/>
                <a:gd name="connsiteY101" fmla="*/ 35776 h 1176041"/>
                <a:gd name="connsiteX102" fmla="*/ 504163 w 1158715"/>
                <a:gd name="connsiteY102" fmla="*/ 57025 h 1176041"/>
                <a:gd name="connsiteX103" fmla="*/ 491856 w 1158715"/>
                <a:gd name="connsiteY103" fmla="*/ 64044 h 1176041"/>
                <a:gd name="connsiteX104" fmla="*/ 495366 w 1158715"/>
                <a:gd name="connsiteY104" fmla="*/ 92409 h 1176041"/>
                <a:gd name="connsiteX105" fmla="*/ 505317 w 1158715"/>
                <a:gd name="connsiteY105" fmla="*/ 108707 h 1176041"/>
                <a:gd name="connsiteX106" fmla="*/ 498058 w 1158715"/>
                <a:gd name="connsiteY106" fmla="*/ 122312 h 1176041"/>
                <a:gd name="connsiteX107" fmla="*/ 536807 w 1158715"/>
                <a:gd name="connsiteY107" fmla="*/ 143033 h 1176041"/>
                <a:gd name="connsiteX108" fmla="*/ 522577 w 1158715"/>
                <a:gd name="connsiteY108" fmla="*/ 146590 h 1176041"/>
                <a:gd name="connsiteX109" fmla="*/ 485510 w 1158715"/>
                <a:gd name="connsiteY109" fmla="*/ 124860 h 1176041"/>
                <a:gd name="connsiteX110" fmla="*/ 492529 w 1158715"/>
                <a:gd name="connsiteY110" fmla="*/ 147360 h 1176041"/>
                <a:gd name="connsiteX111" fmla="*/ 485510 w 1158715"/>
                <a:gd name="connsiteY111" fmla="*/ 157984 h 1176041"/>
                <a:gd name="connsiteX112" fmla="*/ 447723 w 1158715"/>
                <a:gd name="connsiteY112" fmla="*/ 148658 h 1176041"/>
                <a:gd name="connsiteX113" fmla="*/ 435992 w 1158715"/>
                <a:gd name="connsiteY113" fmla="*/ 170292 h 1176041"/>
                <a:gd name="connsiteX114" fmla="*/ 422627 w 1158715"/>
                <a:gd name="connsiteY114" fmla="*/ 170051 h 1176041"/>
                <a:gd name="connsiteX115" fmla="*/ 410176 w 1158715"/>
                <a:gd name="connsiteY115" fmla="*/ 185772 h 1176041"/>
                <a:gd name="connsiteX116" fmla="*/ 391571 w 1158715"/>
                <a:gd name="connsiteY116" fmla="*/ 190099 h 1176041"/>
                <a:gd name="connsiteX117" fmla="*/ 366042 w 1158715"/>
                <a:gd name="connsiteY117" fmla="*/ 195243 h 1176041"/>
                <a:gd name="connsiteX118" fmla="*/ 338302 w 1158715"/>
                <a:gd name="connsiteY118" fmla="*/ 203272 h 1176041"/>
                <a:gd name="connsiteX119" fmla="*/ 330755 w 1158715"/>
                <a:gd name="connsiteY119" fmla="*/ 221108 h 1176041"/>
                <a:gd name="connsiteX120" fmla="*/ 303015 w 1158715"/>
                <a:gd name="connsiteY120" fmla="*/ 242838 h 1176041"/>
                <a:gd name="connsiteX121" fmla="*/ 287101 w 1158715"/>
                <a:gd name="connsiteY121" fmla="*/ 252261 h 1176041"/>
                <a:gd name="connsiteX122" fmla="*/ 268929 w 1158715"/>
                <a:gd name="connsiteY122" fmla="*/ 259520 h 1176041"/>
                <a:gd name="connsiteX123" fmla="*/ 246910 w 1158715"/>
                <a:gd name="connsiteY123" fmla="*/ 265866 h 1176041"/>
                <a:gd name="connsiteX124" fmla="*/ 227728 w 1158715"/>
                <a:gd name="connsiteY124" fmla="*/ 273414 h 1176041"/>
                <a:gd name="connsiteX125" fmla="*/ 202296 w 1158715"/>
                <a:gd name="connsiteY125" fmla="*/ 267453 h 1176041"/>
                <a:gd name="connsiteX126" fmla="*/ 185614 w 1158715"/>
                <a:gd name="connsiteY126" fmla="*/ 271828 h 1176041"/>
                <a:gd name="connsiteX127" fmla="*/ 162538 w 1158715"/>
                <a:gd name="connsiteY127" fmla="*/ 287212 h 1176041"/>
                <a:gd name="connsiteX128" fmla="*/ 138115 w 1158715"/>
                <a:gd name="connsiteY128" fmla="*/ 292933 h 1176041"/>
                <a:gd name="connsiteX129" fmla="*/ 89174 w 1158715"/>
                <a:gd name="connsiteY129" fmla="*/ 286346 h 1176041"/>
                <a:gd name="connsiteX130" fmla="*/ 63790 w 1158715"/>
                <a:gd name="connsiteY130" fmla="*/ 306634 h 1176041"/>
                <a:gd name="connsiteX131" fmla="*/ 38647 w 1158715"/>
                <a:gd name="connsiteY131" fmla="*/ 282068 h 1176041"/>
                <a:gd name="connsiteX132" fmla="*/ 12637 w 1158715"/>
                <a:gd name="connsiteY132" fmla="*/ 290769 h 1176041"/>
                <a:gd name="connsiteX133" fmla="*/ 2157 w 1158715"/>
                <a:gd name="connsiteY133" fmla="*/ 327980 h 1176041"/>
                <a:gd name="connsiteX134" fmla="*/ 6244 w 1158715"/>
                <a:gd name="connsiteY134" fmla="*/ 350383 h 1176041"/>
                <a:gd name="connsiteX135" fmla="*/ 18647 w 1158715"/>
                <a:gd name="connsiteY135" fmla="*/ 374998 h 1176041"/>
                <a:gd name="connsiteX136" fmla="*/ 10714 w 1158715"/>
                <a:gd name="connsiteY136" fmla="*/ 396392 h 1176041"/>
                <a:gd name="connsiteX137" fmla="*/ 18695 w 1158715"/>
                <a:gd name="connsiteY137" fmla="*/ 421295 h 1176041"/>
                <a:gd name="connsiteX138" fmla="*/ 50569 w 1158715"/>
                <a:gd name="connsiteY138" fmla="*/ 436439 h 1176041"/>
                <a:gd name="connsiteX139" fmla="*/ 58742 w 1158715"/>
                <a:gd name="connsiteY139" fmla="*/ 446919 h 1176041"/>
                <a:gd name="connsiteX140" fmla="*/ 90472 w 1158715"/>
                <a:gd name="connsiteY140" fmla="*/ 451919 h 1176041"/>
                <a:gd name="connsiteX141" fmla="*/ 104895 w 1158715"/>
                <a:gd name="connsiteY141" fmla="*/ 459467 h 1176041"/>
                <a:gd name="connsiteX142" fmla="*/ 119750 w 1158715"/>
                <a:gd name="connsiteY142" fmla="*/ 468457 h 1176041"/>
                <a:gd name="connsiteX143" fmla="*/ 128500 w 1158715"/>
                <a:gd name="connsiteY143" fmla="*/ 482399 h 1176041"/>
                <a:gd name="connsiteX144" fmla="*/ 135855 w 1158715"/>
                <a:gd name="connsiteY144" fmla="*/ 494610 h 1176041"/>
                <a:gd name="connsiteX145" fmla="*/ 173162 w 1158715"/>
                <a:gd name="connsiteY145" fmla="*/ 493889 h 1176041"/>
                <a:gd name="connsiteX146" fmla="*/ 199556 w 1158715"/>
                <a:gd name="connsiteY146" fmla="*/ 472736 h 1176041"/>
                <a:gd name="connsiteX147" fmla="*/ 200133 w 1158715"/>
                <a:gd name="connsiteY147" fmla="*/ 451342 h 1176041"/>
                <a:gd name="connsiteX148" fmla="*/ 246958 w 1158715"/>
                <a:gd name="connsiteY148" fmla="*/ 441967 h 1176041"/>
                <a:gd name="connsiteX149" fmla="*/ 257199 w 1158715"/>
                <a:gd name="connsiteY149" fmla="*/ 415334 h 1176041"/>
                <a:gd name="connsiteX150" fmla="*/ 273544 w 1158715"/>
                <a:gd name="connsiteY150" fmla="*/ 409276 h 1176041"/>
                <a:gd name="connsiteX151" fmla="*/ 299313 w 1158715"/>
                <a:gd name="connsiteY151" fmla="*/ 423506 h 1176041"/>
                <a:gd name="connsiteX152" fmla="*/ 333014 w 1158715"/>
                <a:gd name="connsiteY152" fmla="*/ 441439 h 1176041"/>
                <a:gd name="connsiteX153" fmla="*/ 312534 w 1158715"/>
                <a:gd name="connsiteY153" fmla="*/ 449227 h 1176041"/>
                <a:gd name="connsiteX154" fmla="*/ 310707 w 1158715"/>
                <a:gd name="connsiteY154" fmla="*/ 470236 h 1176041"/>
                <a:gd name="connsiteX155" fmla="*/ 292390 w 1158715"/>
                <a:gd name="connsiteY155" fmla="*/ 473409 h 1176041"/>
                <a:gd name="connsiteX156" fmla="*/ 279506 w 1158715"/>
                <a:gd name="connsiteY156" fmla="*/ 493313 h 1176041"/>
                <a:gd name="connsiteX157" fmla="*/ 269554 w 1158715"/>
                <a:gd name="connsiteY157" fmla="*/ 508889 h 1176041"/>
                <a:gd name="connsiteX158" fmla="*/ 255804 w 1158715"/>
                <a:gd name="connsiteY158" fmla="*/ 511629 h 1176041"/>
                <a:gd name="connsiteX159" fmla="*/ 258400 w 1158715"/>
                <a:gd name="connsiteY159" fmla="*/ 532062 h 1176041"/>
                <a:gd name="connsiteX160" fmla="*/ 266814 w 1158715"/>
                <a:gd name="connsiteY160" fmla="*/ 543840 h 1176041"/>
                <a:gd name="connsiteX161" fmla="*/ 254650 w 1158715"/>
                <a:gd name="connsiteY161" fmla="*/ 573983 h 1176041"/>
                <a:gd name="connsiteX162" fmla="*/ 247920 w 1158715"/>
                <a:gd name="connsiteY162" fmla="*/ 594079 h 1176041"/>
                <a:gd name="connsiteX163" fmla="*/ 270516 w 1158715"/>
                <a:gd name="connsiteY163" fmla="*/ 599079 h 1176041"/>
                <a:gd name="connsiteX164" fmla="*/ 276141 w 1158715"/>
                <a:gd name="connsiteY164" fmla="*/ 584079 h 1176041"/>
                <a:gd name="connsiteX165" fmla="*/ 292294 w 1158715"/>
                <a:gd name="connsiteY165" fmla="*/ 559417 h 1176041"/>
                <a:gd name="connsiteX166" fmla="*/ 295467 w 1158715"/>
                <a:gd name="connsiteY166" fmla="*/ 533359 h 1176041"/>
                <a:gd name="connsiteX167" fmla="*/ 320851 w 1158715"/>
                <a:gd name="connsiteY167" fmla="*/ 535331 h 1176041"/>
                <a:gd name="connsiteX168" fmla="*/ 311139 w 1158715"/>
                <a:gd name="connsiteY168" fmla="*/ 561628 h 1176041"/>
                <a:gd name="connsiteX169" fmla="*/ 320370 w 1158715"/>
                <a:gd name="connsiteY169" fmla="*/ 585233 h 1176041"/>
                <a:gd name="connsiteX170" fmla="*/ 330466 w 1158715"/>
                <a:gd name="connsiteY170" fmla="*/ 599848 h 1176041"/>
                <a:gd name="connsiteX171" fmla="*/ 358302 w 1158715"/>
                <a:gd name="connsiteY171" fmla="*/ 597877 h 1176041"/>
                <a:gd name="connsiteX172" fmla="*/ 459501 w 1158715"/>
                <a:gd name="connsiteY172" fmla="*/ 613646 h 1176041"/>
                <a:gd name="connsiteX173" fmla="*/ 464838 w 1158715"/>
                <a:gd name="connsiteY173" fmla="*/ 635328 h 1176041"/>
                <a:gd name="connsiteX174" fmla="*/ 490558 w 1158715"/>
                <a:gd name="connsiteY174" fmla="*/ 635328 h 1176041"/>
                <a:gd name="connsiteX175" fmla="*/ 514500 w 1158715"/>
                <a:gd name="connsiteY175" fmla="*/ 643501 h 1176041"/>
                <a:gd name="connsiteX176" fmla="*/ 521904 w 1158715"/>
                <a:gd name="connsiteY176" fmla="*/ 652347 h 1176041"/>
                <a:gd name="connsiteX177" fmla="*/ 539499 w 1158715"/>
                <a:gd name="connsiteY177" fmla="*/ 656337 h 1176041"/>
                <a:gd name="connsiteX178" fmla="*/ 562143 w 1158715"/>
                <a:gd name="connsiteY178" fmla="*/ 671866 h 1176041"/>
                <a:gd name="connsiteX179" fmla="*/ 570989 w 1158715"/>
                <a:gd name="connsiteY179" fmla="*/ 681385 h 1176041"/>
                <a:gd name="connsiteX180" fmla="*/ 588825 w 1158715"/>
                <a:gd name="connsiteY180" fmla="*/ 695231 h 1176041"/>
                <a:gd name="connsiteX181" fmla="*/ 635795 w 1158715"/>
                <a:gd name="connsiteY181" fmla="*/ 699557 h 1176041"/>
                <a:gd name="connsiteX182" fmla="*/ 644449 w 1158715"/>
                <a:gd name="connsiteY182" fmla="*/ 722393 h 1176041"/>
                <a:gd name="connsiteX183" fmla="*/ 650842 w 1158715"/>
                <a:gd name="connsiteY183" fmla="*/ 734941 h 1176041"/>
                <a:gd name="connsiteX184" fmla="*/ 671371 w 1158715"/>
                <a:gd name="connsiteY184" fmla="*/ 737729 h 1176041"/>
                <a:gd name="connsiteX185" fmla="*/ 686707 w 1158715"/>
                <a:gd name="connsiteY185" fmla="*/ 755998 h 1176041"/>
                <a:gd name="connsiteX186" fmla="*/ 693582 w 1158715"/>
                <a:gd name="connsiteY186" fmla="*/ 775517 h 1176041"/>
                <a:gd name="connsiteX187" fmla="*/ 715457 w 1158715"/>
                <a:gd name="connsiteY187" fmla="*/ 786478 h 1176041"/>
                <a:gd name="connsiteX188" fmla="*/ 723149 w 1158715"/>
                <a:gd name="connsiteY188" fmla="*/ 797824 h 1176041"/>
                <a:gd name="connsiteX189" fmla="*/ 727764 w 1158715"/>
                <a:gd name="connsiteY189" fmla="*/ 801430 h 1176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</a:cxnLst>
              <a:rect l="l" t="t" r="r" b="b"/>
              <a:pathLst>
                <a:path w="1158715" h="1176041">
                  <a:moveTo>
                    <a:pt x="727764" y="801526"/>
                  </a:moveTo>
                  <a:cubicBezTo>
                    <a:pt x="742859" y="814074"/>
                    <a:pt x="755600" y="826814"/>
                    <a:pt x="757186" y="835611"/>
                  </a:cubicBezTo>
                  <a:cubicBezTo>
                    <a:pt x="758772" y="844457"/>
                    <a:pt x="762378" y="865082"/>
                    <a:pt x="759397" y="873928"/>
                  </a:cubicBezTo>
                  <a:cubicBezTo>
                    <a:pt x="756513" y="882774"/>
                    <a:pt x="766897" y="914119"/>
                    <a:pt x="754302" y="905369"/>
                  </a:cubicBezTo>
                  <a:cubicBezTo>
                    <a:pt x="741706" y="896571"/>
                    <a:pt x="703390" y="905898"/>
                    <a:pt x="716995" y="916523"/>
                  </a:cubicBezTo>
                  <a:cubicBezTo>
                    <a:pt x="730552" y="927100"/>
                    <a:pt x="753292" y="923975"/>
                    <a:pt x="770503" y="941619"/>
                  </a:cubicBezTo>
                  <a:cubicBezTo>
                    <a:pt x="779397" y="950753"/>
                    <a:pt x="775695" y="973637"/>
                    <a:pt x="787233" y="980223"/>
                  </a:cubicBezTo>
                  <a:cubicBezTo>
                    <a:pt x="798820" y="986713"/>
                    <a:pt x="831655" y="1020174"/>
                    <a:pt x="843674" y="1015222"/>
                  </a:cubicBezTo>
                  <a:cubicBezTo>
                    <a:pt x="855789" y="1010222"/>
                    <a:pt x="839780" y="985367"/>
                    <a:pt x="857761" y="992627"/>
                  </a:cubicBezTo>
                  <a:cubicBezTo>
                    <a:pt x="875693" y="999886"/>
                    <a:pt x="895980" y="996569"/>
                    <a:pt x="908048" y="1009790"/>
                  </a:cubicBezTo>
                  <a:cubicBezTo>
                    <a:pt x="920115" y="1022963"/>
                    <a:pt x="934249" y="1034885"/>
                    <a:pt x="937614" y="1069932"/>
                  </a:cubicBezTo>
                  <a:cubicBezTo>
                    <a:pt x="941172" y="1107191"/>
                    <a:pt x="948287" y="1119499"/>
                    <a:pt x="962517" y="1129066"/>
                  </a:cubicBezTo>
                  <a:cubicBezTo>
                    <a:pt x="976748" y="1138633"/>
                    <a:pt x="1000690" y="1164353"/>
                    <a:pt x="1008333" y="1173391"/>
                  </a:cubicBezTo>
                  <a:cubicBezTo>
                    <a:pt x="1015977" y="1182430"/>
                    <a:pt x="1023670" y="1166228"/>
                    <a:pt x="1011795" y="1156565"/>
                  </a:cubicBezTo>
                  <a:cubicBezTo>
                    <a:pt x="999920" y="1146950"/>
                    <a:pt x="1007612" y="1123777"/>
                    <a:pt x="997180" y="1115268"/>
                  </a:cubicBezTo>
                  <a:cubicBezTo>
                    <a:pt x="986747" y="1106759"/>
                    <a:pt x="985690" y="1097912"/>
                    <a:pt x="989776" y="1081423"/>
                  </a:cubicBezTo>
                  <a:cubicBezTo>
                    <a:pt x="993959" y="1064885"/>
                    <a:pt x="966363" y="1025991"/>
                    <a:pt x="980738" y="1028732"/>
                  </a:cubicBezTo>
                  <a:cubicBezTo>
                    <a:pt x="995161" y="1031472"/>
                    <a:pt x="1007660" y="1037145"/>
                    <a:pt x="1010833" y="1032385"/>
                  </a:cubicBezTo>
                  <a:cubicBezTo>
                    <a:pt x="1013958" y="1027674"/>
                    <a:pt x="1029198" y="1028491"/>
                    <a:pt x="1054486" y="1058923"/>
                  </a:cubicBezTo>
                  <a:cubicBezTo>
                    <a:pt x="1073621" y="1082048"/>
                    <a:pt x="1107706" y="1087288"/>
                    <a:pt x="1118908" y="1083346"/>
                  </a:cubicBezTo>
                  <a:cubicBezTo>
                    <a:pt x="1125975" y="1080798"/>
                    <a:pt x="1141022" y="1080846"/>
                    <a:pt x="1147513" y="1078490"/>
                  </a:cubicBezTo>
                  <a:cubicBezTo>
                    <a:pt x="1154003" y="1076134"/>
                    <a:pt x="1168810" y="1068923"/>
                    <a:pt x="1148042" y="1057193"/>
                  </a:cubicBezTo>
                  <a:cubicBezTo>
                    <a:pt x="1129003" y="1046520"/>
                    <a:pt x="1125013" y="1069500"/>
                    <a:pt x="1115014" y="1066663"/>
                  </a:cubicBezTo>
                  <a:cubicBezTo>
                    <a:pt x="1105014" y="1063827"/>
                    <a:pt x="1088956" y="1059548"/>
                    <a:pt x="1079293" y="1052866"/>
                  </a:cubicBezTo>
                  <a:cubicBezTo>
                    <a:pt x="1069678" y="1046135"/>
                    <a:pt x="1042179" y="1020463"/>
                    <a:pt x="1037034" y="1021184"/>
                  </a:cubicBezTo>
                  <a:cubicBezTo>
                    <a:pt x="1031891" y="1021857"/>
                    <a:pt x="1040544" y="1038635"/>
                    <a:pt x="1008814" y="1021424"/>
                  </a:cubicBezTo>
                  <a:cubicBezTo>
                    <a:pt x="990161" y="1011280"/>
                    <a:pt x="963238" y="977579"/>
                    <a:pt x="968094" y="969887"/>
                  </a:cubicBezTo>
                  <a:cubicBezTo>
                    <a:pt x="973046" y="962243"/>
                    <a:pt x="975354" y="940609"/>
                    <a:pt x="965065" y="931234"/>
                  </a:cubicBezTo>
                  <a:cubicBezTo>
                    <a:pt x="954777" y="921907"/>
                    <a:pt x="959873" y="910225"/>
                    <a:pt x="941652" y="898639"/>
                  </a:cubicBezTo>
                  <a:cubicBezTo>
                    <a:pt x="923432" y="887149"/>
                    <a:pt x="929249" y="870466"/>
                    <a:pt x="898192" y="845852"/>
                  </a:cubicBezTo>
                  <a:cubicBezTo>
                    <a:pt x="867183" y="821381"/>
                    <a:pt x="860693" y="801622"/>
                    <a:pt x="847184" y="793497"/>
                  </a:cubicBezTo>
                  <a:cubicBezTo>
                    <a:pt x="833771" y="785420"/>
                    <a:pt x="818723" y="744797"/>
                    <a:pt x="796560" y="747777"/>
                  </a:cubicBezTo>
                  <a:cubicBezTo>
                    <a:pt x="774445" y="750758"/>
                    <a:pt x="759445" y="749556"/>
                    <a:pt x="746898" y="747921"/>
                  </a:cubicBezTo>
                  <a:cubicBezTo>
                    <a:pt x="734302" y="746287"/>
                    <a:pt x="706658" y="763546"/>
                    <a:pt x="699879" y="732200"/>
                  </a:cubicBezTo>
                  <a:cubicBezTo>
                    <a:pt x="694207" y="706240"/>
                    <a:pt x="701322" y="706817"/>
                    <a:pt x="715600" y="687442"/>
                  </a:cubicBezTo>
                  <a:cubicBezTo>
                    <a:pt x="721802" y="679077"/>
                    <a:pt x="707091" y="664510"/>
                    <a:pt x="700553" y="660904"/>
                  </a:cubicBezTo>
                  <a:cubicBezTo>
                    <a:pt x="694063" y="657299"/>
                    <a:pt x="665217" y="623549"/>
                    <a:pt x="657189" y="638693"/>
                  </a:cubicBezTo>
                  <a:cubicBezTo>
                    <a:pt x="657189" y="638693"/>
                    <a:pt x="639737" y="625521"/>
                    <a:pt x="632718" y="634703"/>
                  </a:cubicBezTo>
                  <a:cubicBezTo>
                    <a:pt x="625699" y="643885"/>
                    <a:pt x="626468" y="650761"/>
                    <a:pt x="640266" y="658116"/>
                  </a:cubicBezTo>
                  <a:cubicBezTo>
                    <a:pt x="654016" y="665472"/>
                    <a:pt x="637429" y="676000"/>
                    <a:pt x="647141" y="682538"/>
                  </a:cubicBezTo>
                  <a:cubicBezTo>
                    <a:pt x="656948" y="689029"/>
                    <a:pt x="714447" y="721864"/>
                    <a:pt x="661756" y="700567"/>
                  </a:cubicBezTo>
                  <a:cubicBezTo>
                    <a:pt x="639593" y="691625"/>
                    <a:pt x="596805" y="690519"/>
                    <a:pt x="583873" y="673500"/>
                  </a:cubicBezTo>
                  <a:cubicBezTo>
                    <a:pt x="570941" y="656433"/>
                    <a:pt x="562960" y="654895"/>
                    <a:pt x="556085" y="651385"/>
                  </a:cubicBezTo>
                  <a:cubicBezTo>
                    <a:pt x="549210" y="647828"/>
                    <a:pt x="533201" y="640953"/>
                    <a:pt x="526278" y="637443"/>
                  </a:cubicBezTo>
                  <a:cubicBezTo>
                    <a:pt x="519356" y="633934"/>
                    <a:pt x="491087" y="638838"/>
                    <a:pt x="481808" y="622828"/>
                  </a:cubicBezTo>
                  <a:cubicBezTo>
                    <a:pt x="472337" y="606242"/>
                    <a:pt x="352437" y="608454"/>
                    <a:pt x="350129" y="591483"/>
                  </a:cubicBezTo>
                  <a:cubicBezTo>
                    <a:pt x="347629" y="574032"/>
                    <a:pt x="358927" y="558599"/>
                    <a:pt x="353879" y="546532"/>
                  </a:cubicBezTo>
                  <a:cubicBezTo>
                    <a:pt x="348831" y="534417"/>
                    <a:pt x="342629" y="515331"/>
                    <a:pt x="363398" y="521004"/>
                  </a:cubicBezTo>
                  <a:cubicBezTo>
                    <a:pt x="384167" y="526773"/>
                    <a:pt x="395801" y="510812"/>
                    <a:pt x="404118" y="515956"/>
                  </a:cubicBezTo>
                  <a:cubicBezTo>
                    <a:pt x="412435" y="521100"/>
                    <a:pt x="409262" y="509514"/>
                    <a:pt x="386138" y="503841"/>
                  </a:cubicBezTo>
                  <a:cubicBezTo>
                    <a:pt x="363061" y="498264"/>
                    <a:pt x="366331" y="491005"/>
                    <a:pt x="353734" y="495284"/>
                  </a:cubicBezTo>
                  <a:cubicBezTo>
                    <a:pt x="341139" y="499610"/>
                    <a:pt x="330033" y="500860"/>
                    <a:pt x="327197" y="483361"/>
                  </a:cubicBezTo>
                  <a:cubicBezTo>
                    <a:pt x="324360" y="465861"/>
                    <a:pt x="322438" y="441246"/>
                    <a:pt x="350466" y="455044"/>
                  </a:cubicBezTo>
                  <a:cubicBezTo>
                    <a:pt x="378590" y="468794"/>
                    <a:pt x="426665" y="503745"/>
                    <a:pt x="437531" y="503889"/>
                  </a:cubicBezTo>
                  <a:cubicBezTo>
                    <a:pt x="448444" y="503985"/>
                    <a:pt x="476232" y="495764"/>
                    <a:pt x="486279" y="493024"/>
                  </a:cubicBezTo>
                  <a:cubicBezTo>
                    <a:pt x="496327" y="490284"/>
                    <a:pt x="479309" y="478745"/>
                    <a:pt x="466376" y="483505"/>
                  </a:cubicBezTo>
                  <a:cubicBezTo>
                    <a:pt x="450607" y="489226"/>
                    <a:pt x="433348" y="485524"/>
                    <a:pt x="421040" y="474755"/>
                  </a:cubicBezTo>
                  <a:cubicBezTo>
                    <a:pt x="408733" y="463938"/>
                    <a:pt x="380945" y="458746"/>
                    <a:pt x="374840" y="448506"/>
                  </a:cubicBezTo>
                  <a:cubicBezTo>
                    <a:pt x="368735" y="438218"/>
                    <a:pt x="358446" y="432352"/>
                    <a:pt x="339985" y="435333"/>
                  </a:cubicBezTo>
                  <a:cubicBezTo>
                    <a:pt x="321524" y="438362"/>
                    <a:pt x="307342" y="427160"/>
                    <a:pt x="298832" y="412305"/>
                  </a:cubicBezTo>
                  <a:cubicBezTo>
                    <a:pt x="290371" y="397449"/>
                    <a:pt x="277246" y="378171"/>
                    <a:pt x="290707" y="366585"/>
                  </a:cubicBezTo>
                  <a:cubicBezTo>
                    <a:pt x="304265" y="354999"/>
                    <a:pt x="273737" y="335816"/>
                    <a:pt x="292775" y="331490"/>
                  </a:cubicBezTo>
                  <a:cubicBezTo>
                    <a:pt x="311812" y="327211"/>
                    <a:pt x="299025" y="316778"/>
                    <a:pt x="314072" y="321971"/>
                  </a:cubicBezTo>
                  <a:cubicBezTo>
                    <a:pt x="329168" y="327211"/>
                    <a:pt x="307582" y="306779"/>
                    <a:pt x="320851" y="311202"/>
                  </a:cubicBezTo>
                  <a:cubicBezTo>
                    <a:pt x="334072" y="315576"/>
                    <a:pt x="377532" y="315913"/>
                    <a:pt x="359696" y="306875"/>
                  </a:cubicBezTo>
                  <a:cubicBezTo>
                    <a:pt x="341812" y="297837"/>
                    <a:pt x="330755" y="288125"/>
                    <a:pt x="323783" y="278943"/>
                  </a:cubicBezTo>
                  <a:cubicBezTo>
                    <a:pt x="316861" y="269760"/>
                    <a:pt x="305322" y="240146"/>
                    <a:pt x="318207" y="240626"/>
                  </a:cubicBezTo>
                  <a:cubicBezTo>
                    <a:pt x="324312" y="240867"/>
                    <a:pt x="330995" y="232790"/>
                    <a:pt x="338687" y="224184"/>
                  </a:cubicBezTo>
                  <a:cubicBezTo>
                    <a:pt x="347292" y="214521"/>
                    <a:pt x="357196" y="204185"/>
                    <a:pt x="368975" y="203993"/>
                  </a:cubicBezTo>
                  <a:cubicBezTo>
                    <a:pt x="391282" y="203656"/>
                    <a:pt x="395849" y="193224"/>
                    <a:pt x="407483" y="192070"/>
                  </a:cubicBezTo>
                  <a:cubicBezTo>
                    <a:pt x="419118" y="190916"/>
                    <a:pt x="435992" y="193368"/>
                    <a:pt x="436857" y="186301"/>
                  </a:cubicBezTo>
                  <a:cubicBezTo>
                    <a:pt x="437723" y="179234"/>
                    <a:pt x="449742" y="157071"/>
                    <a:pt x="461520" y="161061"/>
                  </a:cubicBezTo>
                  <a:cubicBezTo>
                    <a:pt x="473299" y="165051"/>
                    <a:pt x="483635" y="157167"/>
                    <a:pt x="494548" y="168369"/>
                  </a:cubicBezTo>
                  <a:cubicBezTo>
                    <a:pt x="505462" y="179522"/>
                    <a:pt x="521422" y="189378"/>
                    <a:pt x="512432" y="199041"/>
                  </a:cubicBezTo>
                  <a:cubicBezTo>
                    <a:pt x="503442" y="208752"/>
                    <a:pt x="498298" y="220146"/>
                    <a:pt x="509500" y="225290"/>
                  </a:cubicBezTo>
                  <a:cubicBezTo>
                    <a:pt x="520750" y="230434"/>
                    <a:pt x="531326" y="246684"/>
                    <a:pt x="515413" y="246876"/>
                  </a:cubicBezTo>
                  <a:cubicBezTo>
                    <a:pt x="499500" y="247069"/>
                    <a:pt x="504019" y="266732"/>
                    <a:pt x="512769" y="272068"/>
                  </a:cubicBezTo>
                  <a:cubicBezTo>
                    <a:pt x="521567" y="277404"/>
                    <a:pt x="528394" y="286923"/>
                    <a:pt x="511182" y="285193"/>
                  </a:cubicBezTo>
                  <a:cubicBezTo>
                    <a:pt x="493971" y="283414"/>
                    <a:pt x="454982" y="290673"/>
                    <a:pt x="463732" y="295962"/>
                  </a:cubicBezTo>
                  <a:cubicBezTo>
                    <a:pt x="472482" y="301202"/>
                    <a:pt x="447867" y="311298"/>
                    <a:pt x="459838" y="314230"/>
                  </a:cubicBezTo>
                  <a:cubicBezTo>
                    <a:pt x="471760" y="317211"/>
                    <a:pt x="484933" y="303173"/>
                    <a:pt x="499163" y="311057"/>
                  </a:cubicBezTo>
                  <a:cubicBezTo>
                    <a:pt x="513394" y="318942"/>
                    <a:pt x="531471" y="318653"/>
                    <a:pt x="528442" y="329855"/>
                  </a:cubicBezTo>
                  <a:cubicBezTo>
                    <a:pt x="525365" y="341009"/>
                    <a:pt x="504019" y="348556"/>
                    <a:pt x="516134" y="360623"/>
                  </a:cubicBezTo>
                  <a:cubicBezTo>
                    <a:pt x="528298" y="372690"/>
                    <a:pt x="539836" y="399805"/>
                    <a:pt x="547095" y="389373"/>
                  </a:cubicBezTo>
                  <a:cubicBezTo>
                    <a:pt x="554355" y="378940"/>
                    <a:pt x="555989" y="356922"/>
                    <a:pt x="566085" y="359277"/>
                  </a:cubicBezTo>
                  <a:cubicBezTo>
                    <a:pt x="576229" y="361633"/>
                    <a:pt x="590219" y="383748"/>
                    <a:pt x="595219" y="373508"/>
                  </a:cubicBezTo>
                  <a:cubicBezTo>
                    <a:pt x="600219" y="363268"/>
                    <a:pt x="613632" y="340624"/>
                    <a:pt x="608296" y="332884"/>
                  </a:cubicBezTo>
                  <a:cubicBezTo>
                    <a:pt x="602959" y="325192"/>
                    <a:pt x="618151" y="317403"/>
                    <a:pt x="605892" y="305048"/>
                  </a:cubicBezTo>
                  <a:cubicBezTo>
                    <a:pt x="593632" y="292740"/>
                    <a:pt x="582960" y="267357"/>
                    <a:pt x="593825" y="263703"/>
                  </a:cubicBezTo>
                  <a:cubicBezTo>
                    <a:pt x="604690" y="260097"/>
                    <a:pt x="615891" y="265482"/>
                    <a:pt x="618872" y="259328"/>
                  </a:cubicBezTo>
                  <a:cubicBezTo>
                    <a:pt x="621853" y="253174"/>
                    <a:pt x="625891" y="220915"/>
                    <a:pt x="614641" y="215483"/>
                  </a:cubicBezTo>
                  <a:cubicBezTo>
                    <a:pt x="603392" y="210050"/>
                    <a:pt x="580556" y="199233"/>
                    <a:pt x="585027" y="190003"/>
                  </a:cubicBezTo>
                  <a:cubicBezTo>
                    <a:pt x="589546" y="180772"/>
                    <a:pt x="590123" y="177311"/>
                    <a:pt x="595700" y="167311"/>
                  </a:cubicBezTo>
                  <a:cubicBezTo>
                    <a:pt x="599402" y="160628"/>
                    <a:pt x="564643" y="149956"/>
                    <a:pt x="570316" y="142840"/>
                  </a:cubicBezTo>
                  <a:cubicBezTo>
                    <a:pt x="573344" y="138946"/>
                    <a:pt x="538922" y="145917"/>
                    <a:pt x="542240" y="133658"/>
                  </a:cubicBezTo>
                  <a:cubicBezTo>
                    <a:pt x="545557" y="121351"/>
                    <a:pt x="528346" y="108514"/>
                    <a:pt x="539259" y="99668"/>
                  </a:cubicBezTo>
                  <a:cubicBezTo>
                    <a:pt x="550172" y="90871"/>
                    <a:pt x="547720" y="80967"/>
                    <a:pt x="567383" y="83659"/>
                  </a:cubicBezTo>
                  <a:cubicBezTo>
                    <a:pt x="587046" y="86400"/>
                    <a:pt x="597575" y="68708"/>
                    <a:pt x="590315" y="59045"/>
                  </a:cubicBezTo>
                  <a:cubicBezTo>
                    <a:pt x="583008" y="49429"/>
                    <a:pt x="606036" y="29863"/>
                    <a:pt x="600219" y="27218"/>
                  </a:cubicBezTo>
                  <a:cubicBezTo>
                    <a:pt x="594402" y="24526"/>
                    <a:pt x="584306" y="28709"/>
                    <a:pt x="577479" y="23084"/>
                  </a:cubicBezTo>
                  <a:cubicBezTo>
                    <a:pt x="570653" y="17459"/>
                    <a:pt x="544692" y="-5473"/>
                    <a:pt x="542865" y="1209"/>
                  </a:cubicBezTo>
                  <a:cubicBezTo>
                    <a:pt x="541038" y="7892"/>
                    <a:pt x="516663" y="31353"/>
                    <a:pt x="518202" y="35776"/>
                  </a:cubicBezTo>
                  <a:cubicBezTo>
                    <a:pt x="519740" y="40199"/>
                    <a:pt x="508346" y="63227"/>
                    <a:pt x="504163" y="57025"/>
                  </a:cubicBezTo>
                  <a:cubicBezTo>
                    <a:pt x="499981" y="50823"/>
                    <a:pt x="492481" y="46881"/>
                    <a:pt x="491856" y="64044"/>
                  </a:cubicBezTo>
                  <a:cubicBezTo>
                    <a:pt x="491183" y="81207"/>
                    <a:pt x="485510" y="86207"/>
                    <a:pt x="495366" y="92409"/>
                  </a:cubicBezTo>
                  <a:cubicBezTo>
                    <a:pt x="505221" y="98659"/>
                    <a:pt x="515269" y="104428"/>
                    <a:pt x="505317" y="108707"/>
                  </a:cubicBezTo>
                  <a:cubicBezTo>
                    <a:pt x="495366" y="112985"/>
                    <a:pt x="488779" y="115053"/>
                    <a:pt x="498058" y="122312"/>
                  </a:cubicBezTo>
                  <a:cubicBezTo>
                    <a:pt x="507385" y="129620"/>
                    <a:pt x="529932" y="135437"/>
                    <a:pt x="536807" y="143033"/>
                  </a:cubicBezTo>
                  <a:cubicBezTo>
                    <a:pt x="543682" y="150581"/>
                    <a:pt x="529451" y="151590"/>
                    <a:pt x="522577" y="146590"/>
                  </a:cubicBezTo>
                  <a:cubicBezTo>
                    <a:pt x="515702" y="141542"/>
                    <a:pt x="487097" y="118706"/>
                    <a:pt x="485510" y="124860"/>
                  </a:cubicBezTo>
                  <a:cubicBezTo>
                    <a:pt x="483924" y="131014"/>
                    <a:pt x="499885" y="146302"/>
                    <a:pt x="492529" y="147360"/>
                  </a:cubicBezTo>
                  <a:cubicBezTo>
                    <a:pt x="485222" y="148465"/>
                    <a:pt x="497577" y="161494"/>
                    <a:pt x="485510" y="157984"/>
                  </a:cubicBezTo>
                  <a:cubicBezTo>
                    <a:pt x="473443" y="154427"/>
                    <a:pt x="449550" y="144475"/>
                    <a:pt x="447723" y="148658"/>
                  </a:cubicBezTo>
                  <a:cubicBezTo>
                    <a:pt x="445896" y="152840"/>
                    <a:pt x="439454" y="167455"/>
                    <a:pt x="435992" y="170292"/>
                  </a:cubicBezTo>
                  <a:cubicBezTo>
                    <a:pt x="432482" y="173128"/>
                    <a:pt x="427290" y="167071"/>
                    <a:pt x="422627" y="170051"/>
                  </a:cubicBezTo>
                  <a:cubicBezTo>
                    <a:pt x="417964" y="172984"/>
                    <a:pt x="416041" y="187695"/>
                    <a:pt x="410176" y="185772"/>
                  </a:cubicBezTo>
                  <a:cubicBezTo>
                    <a:pt x="404310" y="183849"/>
                    <a:pt x="394311" y="186349"/>
                    <a:pt x="391571" y="190099"/>
                  </a:cubicBezTo>
                  <a:cubicBezTo>
                    <a:pt x="388830" y="193849"/>
                    <a:pt x="367388" y="192070"/>
                    <a:pt x="366042" y="195243"/>
                  </a:cubicBezTo>
                  <a:cubicBezTo>
                    <a:pt x="364696" y="198368"/>
                    <a:pt x="342629" y="198272"/>
                    <a:pt x="338302" y="203272"/>
                  </a:cubicBezTo>
                  <a:cubicBezTo>
                    <a:pt x="333975" y="208271"/>
                    <a:pt x="322870" y="218127"/>
                    <a:pt x="330755" y="221108"/>
                  </a:cubicBezTo>
                  <a:cubicBezTo>
                    <a:pt x="338639" y="224088"/>
                    <a:pt x="310371" y="243415"/>
                    <a:pt x="303015" y="242838"/>
                  </a:cubicBezTo>
                  <a:cubicBezTo>
                    <a:pt x="295659" y="242213"/>
                    <a:pt x="287246" y="246732"/>
                    <a:pt x="287101" y="252261"/>
                  </a:cubicBezTo>
                  <a:cubicBezTo>
                    <a:pt x="286958" y="257741"/>
                    <a:pt x="271285" y="253703"/>
                    <a:pt x="268929" y="259520"/>
                  </a:cubicBezTo>
                  <a:cubicBezTo>
                    <a:pt x="266526" y="265289"/>
                    <a:pt x="246285" y="259424"/>
                    <a:pt x="246910" y="265866"/>
                  </a:cubicBezTo>
                  <a:cubicBezTo>
                    <a:pt x="247487" y="272260"/>
                    <a:pt x="237103" y="276635"/>
                    <a:pt x="227728" y="273414"/>
                  </a:cubicBezTo>
                  <a:cubicBezTo>
                    <a:pt x="218305" y="270193"/>
                    <a:pt x="208690" y="267549"/>
                    <a:pt x="202296" y="267453"/>
                  </a:cubicBezTo>
                  <a:cubicBezTo>
                    <a:pt x="195902" y="267357"/>
                    <a:pt x="187729" y="266539"/>
                    <a:pt x="185614" y="271828"/>
                  </a:cubicBezTo>
                  <a:cubicBezTo>
                    <a:pt x="183499" y="277116"/>
                    <a:pt x="171384" y="288894"/>
                    <a:pt x="162538" y="287212"/>
                  </a:cubicBezTo>
                  <a:cubicBezTo>
                    <a:pt x="153643" y="285577"/>
                    <a:pt x="149701" y="295625"/>
                    <a:pt x="138115" y="292933"/>
                  </a:cubicBezTo>
                  <a:cubicBezTo>
                    <a:pt x="126529" y="290192"/>
                    <a:pt x="89655" y="276731"/>
                    <a:pt x="89174" y="286346"/>
                  </a:cubicBezTo>
                  <a:cubicBezTo>
                    <a:pt x="88694" y="295914"/>
                    <a:pt x="79943" y="318798"/>
                    <a:pt x="63790" y="306634"/>
                  </a:cubicBezTo>
                  <a:cubicBezTo>
                    <a:pt x="47589" y="294471"/>
                    <a:pt x="45810" y="282308"/>
                    <a:pt x="38647" y="282068"/>
                  </a:cubicBezTo>
                  <a:cubicBezTo>
                    <a:pt x="31435" y="281827"/>
                    <a:pt x="17012" y="284471"/>
                    <a:pt x="12637" y="290769"/>
                  </a:cubicBezTo>
                  <a:cubicBezTo>
                    <a:pt x="8262" y="297067"/>
                    <a:pt x="-5198" y="325624"/>
                    <a:pt x="2157" y="327980"/>
                  </a:cubicBezTo>
                  <a:cubicBezTo>
                    <a:pt x="9512" y="330336"/>
                    <a:pt x="-680" y="344230"/>
                    <a:pt x="6244" y="350383"/>
                  </a:cubicBezTo>
                  <a:cubicBezTo>
                    <a:pt x="13214" y="356585"/>
                    <a:pt x="24608" y="369950"/>
                    <a:pt x="18647" y="374998"/>
                  </a:cubicBezTo>
                  <a:cubicBezTo>
                    <a:pt x="12686" y="380094"/>
                    <a:pt x="8407" y="388844"/>
                    <a:pt x="10714" y="396392"/>
                  </a:cubicBezTo>
                  <a:cubicBezTo>
                    <a:pt x="12974" y="403940"/>
                    <a:pt x="5330" y="416295"/>
                    <a:pt x="18695" y="421295"/>
                  </a:cubicBezTo>
                  <a:cubicBezTo>
                    <a:pt x="32060" y="426295"/>
                    <a:pt x="53839" y="427881"/>
                    <a:pt x="50569" y="436439"/>
                  </a:cubicBezTo>
                  <a:cubicBezTo>
                    <a:pt x="47300" y="444948"/>
                    <a:pt x="46002" y="445669"/>
                    <a:pt x="58742" y="446919"/>
                  </a:cubicBezTo>
                  <a:cubicBezTo>
                    <a:pt x="71482" y="448169"/>
                    <a:pt x="83693" y="453554"/>
                    <a:pt x="90472" y="451919"/>
                  </a:cubicBezTo>
                  <a:cubicBezTo>
                    <a:pt x="97251" y="450285"/>
                    <a:pt x="104606" y="455044"/>
                    <a:pt x="104895" y="459467"/>
                  </a:cubicBezTo>
                  <a:cubicBezTo>
                    <a:pt x="105183" y="463890"/>
                    <a:pt x="108116" y="469322"/>
                    <a:pt x="119750" y="468457"/>
                  </a:cubicBezTo>
                  <a:cubicBezTo>
                    <a:pt x="131384" y="467592"/>
                    <a:pt x="128885" y="478890"/>
                    <a:pt x="128500" y="482399"/>
                  </a:cubicBezTo>
                  <a:cubicBezTo>
                    <a:pt x="128115" y="485957"/>
                    <a:pt x="122250" y="492783"/>
                    <a:pt x="135855" y="494610"/>
                  </a:cubicBezTo>
                  <a:cubicBezTo>
                    <a:pt x="149461" y="496437"/>
                    <a:pt x="168307" y="498024"/>
                    <a:pt x="173162" y="493889"/>
                  </a:cubicBezTo>
                  <a:cubicBezTo>
                    <a:pt x="177970" y="489707"/>
                    <a:pt x="192921" y="473698"/>
                    <a:pt x="199556" y="472736"/>
                  </a:cubicBezTo>
                  <a:cubicBezTo>
                    <a:pt x="206190" y="471774"/>
                    <a:pt x="188883" y="453458"/>
                    <a:pt x="200133" y="451342"/>
                  </a:cubicBezTo>
                  <a:cubicBezTo>
                    <a:pt x="211382" y="449179"/>
                    <a:pt x="246958" y="449371"/>
                    <a:pt x="246958" y="441967"/>
                  </a:cubicBezTo>
                  <a:cubicBezTo>
                    <a:pt x="246958" y="434516"/>
                    <a:pt x="240901" y="421439"/>
                    <a:pt x="257199" y="415334"/>
                  </a:cubicBezTo>
                  <a:cubicBezTo>
                    <a:pt x="273544" y="409276"/>
                    <a:pt x="263208" y="403651"/>
                    <a:pt x="273544" y="409276"/>
                  </a:cubicBezTo>
                  <a:cubicBezTo>
                    <a:pt x="283881" y="414949"/>
                    <a:pt x="292390" y="417353"/>
                    <a:pt x="299313" y="423506"/>
                  </a:cubicBezTo>
                  <a:cubicBezTo>
                    <a:pt x="306236" y="429564"/>
                    <a:pt x="334648" y="437737"/>
                    <a:pt x="333014" y="441439"/>
                  </a:cubicBezTo>
                  <a:cubicBezTo>
                    <a:pt x="331380" y="445092"/>
                    <a:pt x="314361" y="445044"/>
                    <a:pt x="312534" y="449227"/>
                  </a:cubicBezTo>
                  <a:cubicBezTo>
                    <a:pt x="310707" y="453409"/>
                    <a:pt x="318303" y="469852"/>
                    <a:pt x="310707" y="470236"/>
                  </a:cubicBezTo>
                  <a:cubicBezTo>
                    <a:pt x="303111" y="470621"/>
                    <a:pt x="294457" y="466198"/>
                    <a:pt x="292390" y="473409"/>
                  </a:cubicBezTo>
                  <a:cubicBezTo>
                    <a:pt x="290323" y="480572"/>
                    <a:pt x="284169" y="492207"/>
                    <a:pt x="279506" y="493313"/>
                  </a:cubicBezTo>
                  <a:cubicBezTo>
                    <a:pt x="274843" y="494370"/>
                    <a:pt x="276861" y="511437"/>
                    <a:pt x="269554" y="508889"/>
                  </a:cubicBezTo>
                  <a:cubicBezTo>
                    <a:pt x="262247" y="506341"/>
                    <a:pt x="255227" y="503312"/>
                    <a:pt x="255804" y="511629"/>
                  </a:cubicBezTo>
                  <a:cubicBezTo>
                    <a:pt x="256381" y="519946"/>
                    <a:pt x="253833" y="530667"/>
                    <a:pt x="258400" y="532062"/>
                  </a:cubicBezTo>
                  <a:cubicBezTo>
                    <a:pt x="263016" y="533456"/>
                    <a:pt x="271092" y="536388"/>
                    <a:pt x="266814" y="543840"/>
                  </a:cubicBezTo>
                  <a:cubicBezTo>
                    <a:pt x="262535" y="551292"/>
                    <a:pt x="261574" y="567686"/>
                    <a:pt x="254650" y="573983"/>
                  </a:cubicBezTo>
                  <a:cubicBezTo>
                    <a:pt x="247728" y="580281"/>
                    <a:pt x="239026" y="590810"/>
                    <a:pt x="247920" y="594079"/>
                  </a:cubicBezTo>
                  <a:cubicBezTo>
                    <a:pt x="256766" y="597348"/>
                    <a:pt x="265612" y="593791"/>
                    <a:pt x="270516" y="599079"/>
                  </a:cubicBezTo>
                  <a:cubicBezTo>
                    <a:pt x="275419" y="604367"/>
                    <a:pt x="271285" y="585714"/>
                    <a:pt x="276141" y="584079"/>
                  </a:cubicBezTo>
                  <a:cubicBezTo>
                    <a:pt x="280996" y="582493"/>
                    <a:pt x="288832" y="567253"/>
                    <a:pt x="292294" y="559417"/>
                  </a:cubicBezTo>
                  <a:cubicBezTo>
                    <a:pt x="295755" y="551580"/>
                    <a:pt x="297967" y="541965"/>
                    <a:pt x="295467" y="533359"/>
                  </a:cubicBezTo>
                  <a:cubicBezTo>
                    <a:pt x="292967" y="524754"/>
                    <a:pt x="316380" y="526436"/>
                    <a:pt x="320851" y="535331"/>
                  </a:cubicBezTo>
                  <a:cubicBezTo>
                    <a:pt x="325274" y="544225"/>
                    <a:pt x="306236" y="556243"/>
                    <a:pt x="311139" y="561628"/>
                  </a:cubicBezTo>
                  <a:cubicBezTo>
                    <a:pt x="316091" y="566964"/>
                    <a:pt x="322245" y="574176"/>
                    <a:pt x="320370" y="585233"/>
                  </a:cubicBezTo>
                  <a:cubicBezTo>
                    <a:pt x="318495" y="596291"/>
                    <a:pt x="323976" y="602540"/>
                    <a:pt x="330466" y="599848"/>
                  </a:cubicBezTo>
                  <a:cubicBezTo>
                    <a:pt x="336908" y="597156"/>
                    <a:pt x="338639" y="588118"/>
                    <a:pt x="358302" y="597877"/>
                  </a:cubicBezTo>
                  <a:cubicBezTo>
                    <a:pt x="369167" y="601675"/>
                    <a:pt x="411618" y="604175"/>
                    <a:pt x="459501" y="613646"/>
                  </a:cubicBezTo>
                  <a:cubicBezTo>
                    <a:pt x="470222" y="620184"/>
                    <a:pt x="448251" y="627828"/>
                    <a:pt x="464838" y="635328"/>
                  </a:cubicBezTo>
                  <a:cubicBezTo>
                    <a:pt x="481472" y="642876"/>
                    <a:pt x="488443" y="638982"/>
                    <a:pt x="490558" y="635328"/>
                  </a:cubicBezTo>
                  <a:cubicBezTo>
                    <a:pt x="492673" y="631626"/>
                    <a:pt x="518490" y="639751"/>
                    <a:pt x="514500" y="643501"/>
                  </a:cubicBezTo>
                  <a:cubicBezTo>
                    <a:pt x="510462" y="647251"/>
                    <a:pt x="513490" y="651914"/>
                    <a:pt x="521904" y="652347"/>
                  </a:cubicBezTo>
                  <a:cubicBezTo>
                    <a:pt x="530028" y="652780"/>
                    <a:pt x="534066" y="649318"/>
                    <a:pt x="539499" y="656337"/>
                  </a:cubicBezTo>
                  <a:cubicBezTo>
                    <a:pt x="544692" y="663068"/>
                    <a:pt x="553009" y="669366"/>
                    <a:pt x="562143" y="671866"/>
                  </a:cubicBezTo>
                  <a:cubicBezTo>
                    <a:pt x="566518" y="673067"/>
                    <a:pt x="569306" y="676192"/>
                    <a:pt x="570989" y="681385"/>
                  </a:cubicBezTo>
                  <a:cubicBezTo>
                    <a:pt x="573537" y="689125"/>
                    <a:pt x="586229" y="702249"/>
                    <a:pt x="588825" y="695231"/>
                  </a:cubicBezTo>
                  <a:cubicBezTo>
                    <a:pt x="591421" y="688308"/>
                    <a:pt x="583777" y="677587"/>
                    <a:pt x="635795" y="699557"/>
                  </a:cubicBezTo>
                  <a:cubicBezTo>
                    <a:pt x="649737" y="706432"/>
                    <a:pt x="648487" y="714845"/>
                    <a:pt x="644449" y="722393"/>
                  </a:cubicBezTo>
                  <a:cubicBezTo>
                    <a:pt x="640410" y="729941"/>
                    <a:pt x="636660" y="738883"/>
                    <a:pt x="650842" y="734941"/>
                  </a:cubicBezTo>
                  <a:cubicBezTo>
                    <a:pt x="665073" y="730999"/>
                    <a:pt x="667573" y="728499"/>
                    <a:pt x="671371" y="737729"/>
                  </a:cubicBezTo>
                  <a:cubicBezTo>
                    <a:pt x="675169" y="746960"/>
                    <a:pt x="686130" y="751094"/>
                    <a:pt x="686707" y="755998"/>
                  </a:cubicBezTo>
                  <a:cubicBezTo>
                    <a:pt x="687332" y="760902"/>
                    <a:pt x="680938" y="768450"/>
                    <a:pt x="693582" y="775517"/>
                  </a:cubicBezTo>
                  <a:cubicBezTo>
                    <a:pt x="703053" y="780805"/>
                    <a:pt x="714543" y="783642"/>
                    <a:pt x="715457" y="786478"/>
                  </a:cubicBezTo>
                  <a:cubicBezTo>
                    <a:pt x="716706" y="790420"/>
                    <a:pt x="718822" y="794410"/>
                    <a:pt x="723149" y="797824"/>
                  </a:cubicBezTo>
                  <a:cubicBezTo>
                    <a:pt x="724687" y="799026"/>
                    <a:pt x="726225" y="800228"/>
                    <a:pt x="727764" y="801430"/>
                  </a:cubicBezTo>
                </a:path>
              </a:pathLst>
            </a:custGeom>
            <a:grpFill/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96" name="Freihandform: Form 295">
              <a:extLst>
                <a:ext uri="{FF2B5EF4-FFF2-40B4-BE49-F238E27FC236}">
                  <a16:creationId xmlns:a16="http://schemas.microsoft.com/office/drawing/2014/main" id="{7D251C54-1491-54F3-A571-B8C3E28DEE19}"/>
                </a:ext>
              </a:extLst>
            </p:cNvPr>
            <p:cNvSpPr/>
            <p:nvPr/>
          </p:nvSpPr>
          <p:spPr>
            <a:xfrm>
              <a:off x="4696522" y="4428834"/>
              <a:ext cx="7495635" cy="2711931"/>
            </a:xfrm>
            <a:custGeom>
              <a:avLst/>
              <a:gdLst>
                <a:gd name="connsiteX0" fmla="*/ 2112874 w 7495635"/>
                <a:gd name="connsiteY0" fmla="*/ 1285361 h 2711931"/>
                <a:gd name="connsiteX1" fmla="*/ 2133258 w 7495635"/>
                <a:gd name="connsiteY1" fmla="*/ 1317813 h 2711931"/>
                <a:gd name="connsiteX2" fmla="*/ 2183448 w 7495635"/>
                <a:gd name="connsiteY2" fmla="*/ 1354783 h 2711931"/>
                <a:gd name="connsiteX3" fmla="*/ 2176285 w 7495635"/>
                <a:gd name="connsiteY3" fmla="*/ 1368484 h 2711931"/>
                <a:gd name="connsiteX4" fmla="*/ 2198929 w 7495635"/>
                <a:gd name="connsiteY4" fmla="*/ 1394301 h 2711931"/>
                <a:gd name="connsiteX5" fmla="*/ 2204698 w 7495635"/>
                <a:gd name="connsiteY5" fmla="*/ 1379109 h 2711931"/>
                <a:gd name="connsiteX6" fmla="*/ 2226188 w 7495635"/>
                <a:gd name="connsiteY6" fmla="*/ 1366273 h 2711931"/>
                <a:gd name="connsiteX7" fmla="*/ 2230322 w 7495635"/>
                <a:gd name="connsiteY7" fmla="*/ 1379974 h 2711931"/>
                <a:gd name="connsiteX8" fmla="*/ 2228688 w 7495635"/>
                <a:gd name="connsiteY8" fmla="*/ 1400455 h 2711931"/>
                <a:gd name="connsiteX9" fmla="*/ 2228592 w 7495635"/>
                <a:gd name="connsiteY9" fmla="*/ 1410310 h 2711931"/>
                <a:gd name="connsiteX10" fmla="*/ 2269552 w 7495635"/>
                <a:gd name="connsiteY10" fmla="*/ 1415310 h 2711931"/>
                <a:gd name="connsiteX11" fmla="*/ 2322003 w 7495635"/>
                <a:gd name="connsiteY11" fmla="*/ 1411704 h 2711931"/>
                <a:gd name="connsiteX12" fmla="*/ 2352483 w 7495635"/>
                <a:gd name="connsiteY12" fmla="*/ 1389686 h 2711931"/>
                <a:gd name="connsiteX13" fmla="*/ 2386328 w 7495635"/>
                <a:gd name="connsiteY13" fmla="*/ 1360311 h 2711931"/>
                <a:gd name="connsiteX14" fmla="*/ 2390078 w 7495635"/>
                <a:gd name="connsiteY14" fmla="*/ 1374878 h 2711931"/>
                <a:gd name="connsiteX15" fmla="*/ 2412289 w 7495635"/>
                <a:gd name="connsiteY15" fmla="*/ 1422810 h 2711931"/>
                <a:gd name="connsiteX16" fmla="*/ 2471711 w 7495635"/>
                <a:gd name="connsiteY16" fmla="*/ 1437906 h 2711931"/>
                <a:gd name="connsiteX17" fmla="*/ 2507239 w 7495635"/>
                <a:gd name="connsiteY17" fmla="*/ 1471655 h 2711931"/>
                <a:gd name="connsiteX18" fmla="*/ 2475845 w 7495635"/>
                <a:gd name="connsiteY18" fmla="*/ 1505404 h 2711931"/>
                <a:gd name="connsiteX19" fmla="*/ 2449884 w 7495635"/>
                <a:gd name="connsiteY19" fmla="*/ 1520932 h 2711931"/>
                <a:gd name="connsiteX20" fmla="*/ 2436086 w 7495635"/>
                <a:gd name="connsiteY20" fmla="*/ 1547711 h 2711931"/>
                <a:gd name="connsiteX21" fmla="*/ 2407674 w 7495635"/>
                <a:gd name="connsiteY21" fmla="*/ 1563287 h 2711931"/>
                <a:gd name="connsiteX22" fmla="*/ 2379117 w 7495635"/>
                <a:gd name="connsiteY22" fmla="*/ 1588094 h 2711931"/>
                <a:gd name="connsiteX23" fmla="*/ 2348396 w 7495635"/>
                <a:gd name="connsiteY23" fmla="*/ 1601604 h 2711931"/>
                <a:gd name="connsiteX24" fmla="*/ 2326185 w 7495635"/>
                <a:gd name="connsiteY24" fmla="*/ 1610882 h 2711931"/>
                <a:gd name="connsiteX25" fmla="*/ 2298686 w 7495635"/>
                <a:gd name="connsiteY25" fmla="*/ 1616363 h 2711931"/>
                <a:gd name="connsiteX26" fmla="*/ 2264360 w 7495635"/>
                <a:gd name="connsiteY26" fmla="*/ 1623382 h 2711931"/>
                <a:gd name="connsiteX27" fmla="*/ 2249072 w 7495635"/>
                <a:gd name="connsiteY27" fmla="*/ 1639920 h 2711931"/>
                <a:gd name="connsiteX28" fmla="*/ 2228495 w 7495635"/>
                <a:gd name="connsiteY28" fmla="*/ 1652660 h 2711931"/>
                <a:gd name="connsiteX29" fmla="*/ 2199939 w 7495635"/>
                <a:gd name="connsiteY29" fmla="*/ 1663910 h 2711931"/>
                <a:gd name="connsiteX30" fmla="*/ 2159315 w 7495635"/>
                <a:gd name="connsiteY30" fmla="*/ 1670784 h 2711931"/>
                <a:gd name="connsiteX31" fmla="*/ 2137776 w 7495635"/>
                <a:gd name="connsiteY31" fmla="*/ 1689149 h 2711931"/>
                <a:gd name="connsiteX32" fmla="*/ 2108162 w 7495635"/>
                <a:gd name="connsiteY32" fmla="*/ 1693284 h 2711931"/>
                <a:gd name="connsiteX33" fmla="*/ 2072057 w 7495635"/>
                <a:gd name="connsiteY33" fmla="*/ 1709101 h 2711931"/>
                <a:gd name="connsiteX34" fmla="*/ 2027924 w 7495635"/>
                <a:gd name="connsiteY34" fmla="*/ 1716985 h 2711931"/>
                <a:gd name="connsiteX35" fmla="*/ 1996097 w 7495635"/>
                <a:gd name="connsiteY35" fmla="*/ 1730110 h 2711931"/>
                <a:gd name="connsiteX36" fmla="*/ 1961387 w 7495635"/>
                <a:gd name="connsiteY36" fmla="*/ 1732898 h 2711931"/>
                <a:gd name="connsiteX37" fmla="*/ 1952445 w 7495635"/>
                <a:gd name="connsiteY37" fmla="*/ 1708187 h 2711931"/>
                <a:gd name="connsiteX38" fmla="*/ 1940378 w 7495635"/>
                <a:gd name="connsiteY38" fmla="*/ 1675255 h 2711931"/>
                <a:gd name="connsiteX39" fmla="*/ 1932734 w 7495635"/>
                <a:gd name="connsiteY39" fmla="*/ 1653525 h 2711931"/>
                <a:gd name="connsiteX40" fmla="*/ 1930186 w 7495635"/>
                <a:gd name="connsiteY40" fmla="*/ 1624007 h 2711931"/>
                <a:gd name="connsiteX41" fmla="*/ 1897590 w 7495635"/>
                <a:gd name="connsiteY41" fmla="*/ 1598190 h 2711931"/>
                <a:gd name="connsiteX42" fmla="*/ 1876870 w 7495635"/>
                <a:gd name="connsiteY42" fmla="*/ 1567326 h 2711931"/>
                <a:gd name="connsiteX43" fmla="*/ 1840428 w 7495635"/>
                <a:gd name="connsiteY43" fmla="*/ 1532134 h 2711931"/>
                <a:gd name="connsiteX44" fmla="*/ 1807496 w 7495635"/>
                <a:gd name="connsiteY44" fmla="*/ 1515933 h 2711931"/>
                <a:gd name="connsiteX45" fmla="*/ 1797064 w 7495635"/>
                <a:gd name="connsiteY45" fmla="*/ 1483145 h 2711931"/>
                <a:gd name="connsiteX46" fmla="*/ 1785670 w 7495635"/>
                <a:gd name="connsiteY46" fmla="*/ 1458770 h 2711931"/>
                <a:gd name="connsiteX47" fmla="*/ 1759805 w 7495635"/>
                <a:gd name="connsiteY47" fmla="*/ 1430887 h 2711931"/>
                <a:gd name="connsiteX48" fmla="*/ 1734085 w 7495635"/>
                <a:gd name="connsiteY48" fmla="*/ 1407666 h 2711931"/>
                <a:gd name="connsiteX49" fmla="*/ 1700047 w 7495635"/>
                <a:gd name="connsiteY49" fmla="*/ 1372234 h 2711931"/>
                <a:gd name="connsiteX50" fmla="*/ 1666539 w 7495635"/>
                <a:gd name="connsiteY50" fmla="*/ 1347619 h 2711931"/>
                <a:gd name="connsiteX51" fmla="*/ 1647933 w 7495635"/>
                <a:gd name="connsiteY51" fmla="*/ 1331706 h 2711931"/>
                <a:gd name="connsiteX52" fmla="*/ 1642405 w 7495635"/>
                <a:gd name="connsiteY52" fmla="*/ 1300938 h 2711931"/>
                <a:gd name="connsiteX53" fmla="*/ 1634183 w 7495635"/>
                <a:gd name="connsiteY53" fmla="*/ 1286034 h 2711931"/>
                <a:gd name="connsiteX54" fmla="*/ 1622261 w 7495635"/>
                <a:gd name="connsiteY54" fmla="*/ 1265506 h 2711931"/>
                <a:gd name="connsiteX55" fmla="*/ 1611204 w 7495635"/>
                <a:gd name="connsiteY55" fmla="*/ 1246228 h 2711931"/>
                <a:gd name="connsiteX56" fmla="*/ 1622021 w 7495635"/>
                <a:gd name="connsiteY56" fmla="*/ 1235122 h 2711931"/>
                <a:gd name="connsiteX57" fmla="*/ 1634040 w 7495635"/>
                <a:gd name="connsiteY57" fmla="*/ 1221661 h 2711931"/>
                <a:gd name="connsiteX58" fmla="*/ 1633126 w 7495635"/>
                <a:gd name="connsiteY58" fmla="*/ 1206854 h 2711931"/>
                <a:gd name="connsiteX59" fmla="*/ 1640722 w 7495635"/>
                <a:gd name="connsiteY59" fmla="*/ 1192287 h 2711931"/>
                <a:gd name="connsiteX60" fmla="*/ 1646779 w 7495635"/>
                <a:gd name="connsiteY60" fmla="*/ 1181085 h 2711931"/>
                <a:gd name="connsiteX61" fmla="*/ 1656731 w 7495635"/>
                <a:gd name="connsiteY61" fmla="*/ 1167480 h 2711931"/>
                <a:gd name="connsiteX62" fmla="*/ 1661539 w 7495635"/>
                <a:gd name="connsiteY62" fmla="*/ 1144788 h 2711931"/>
                <a:gd name="connsiteX63" fmla="*/ 1660241 w 7495635"/>
                <a:gd name="connsiteY63" fmla="*/ 1128923 h 2711931"/>
                <a:gd name="connsiteX64" fmla="*/ 1656924 w 7495635"/>
                <a:gd name="connsiteY64" fmla="*/ 1115510 h 2711931"/>
                <a:gd name="connsiteX65" fmla="*/ 1658126 w 7495635"/>
                <a:gd name="connsiteY65" fmla="*/ 1102818 h 2711931"/>
                <a:gd name="connsiteX66" fmla="*/ 1657308 w 7495635"/>
                <a:gd name="connsiteY66" fmla="*/ 1092626 h 2711931"/>
                <a:gd name="connsiteX67" fmla="*/ 1635290 w 7495635"/>
                <a:gd name="connsiteY67" fmla="*/ 1097962 h 2711931"/>
                <a:gd name="connsiteX68" fmla="*/ 1613559 w 7495635"/>
                <a:gd name="connsiteY68" fmla="*/ 1093635 h 2711931"/>
                <a:gd name="connsiteX69" fmla="*/ 1593560 w 7495635"/>
                <a:gd name="connsiteY69" fmla="*/ 1108635 h 2711931"/>
                <a:gd name="connsiteX70" fmla="*/ 1570724 w 7495635"/>
                <a:gd name="connsiteY70" fmla="*/ 1116568 h 2711931"/>
                <a:gd name="connsiteX71" fmla="*/ 1562887 w 7495635"/>
                <a:gd name="connsiteY71" fmla="*/ 1120654 h 2711931"/>
                <a:gd name="connsiteX72" fmla="*/ 1560339 w 7495635"/>
                <a:gd name="connsiteY72" fmla="*/ 1137625 h 2711931"/>
                <a:gd name="connsiteX73" fmla="*/ 1564907 w 7495635"/>
                <a:gd name="connsiteY73" fmla="*/ 1137769 h 2711931"/>
                <a:gd name="connsiteX74" fmla="*/ 1587021 w 7495635"/>
                <a:gd name="connsiteY74" fmla="*/ 1135029 h 2711931"/>
                <a:gd name="connsiteX75" fmla="*/ 1603367 w 7495635"/>
                <a:gd name="connsiteY75" fmla="*/ 1130029 h 2711931"/>
                <a:gd name="connsiteX76" fmla="*/ 1592310 w 7495635"/>
                <a:gd name="connsiteY76" fmla="*/ 1143634 h 2711931"/>
                <a:gd name="connsiteX77" fmla="*/ 1582839 w 7495635"/>
                <a:gd name="connsiteY77" fmla="*/ 1149692 h 2711931"/>
                <a:gd name="connsiteX78" fmla="*/ 1563080 w 7495635"/>
                <a:gd name="connsiteY78" fmla="*/ 1159066 h 2711931"/>
                <a:gd name="connsiteX79" fmla="*/ 1535724 w 7495635"/>
                <a:gd name="connsiteY79" fmla="*/ 1158442 h 2711931"/>
                <a:gd name="connsiteX80" fmla="*/ 1545724 w 7495635"/>
                <a:gd name="connsiteY80" fmla="*/ 1147096 h 2711931"/>
                <a:gd name="connsiteX81" fmla="*/ 1559378 w 7495635"/>
                <a:gd name="connsiteY81" fmla="*/ 1139211 h 2711931"/>
                <a:gd name="connsiteX82" fmla="*/ 1560339 w 7495635"/>
                <a:gd name="connsiteY82" fmla="*/ 1137577 h 2711931"/>
                <a:gd name="connsiteX83" fmla="*/ 1562262 w 7495635"/>
                <a:gd name="connsiteY83" fmla="*/ 1121087 h 2711931"/>
                <a:gd name="connsiteX84" fmla="*/ 1555868 w 7495635"/>
                <a:gd name="connsiteY84" fmla="*/ 1121664 h 2711931"/>
                <a:gd name="connsiteX85" fmla="*/ 1527311 w 7495635"/>
                <a:gd name="connsiteY85" fmla="*/ 1120414 h 2711931"/>
                <a:gd name="connsiteX86" fmla="*/ 1515004 w 7495635"/>
                <a:gd name="connsiteY86" fmla="*/ 1109885 h 2711931"/>
                <a:gd name="connsiteX87" fmla="*/ 1491447 w 7495635"/>
                <a:gd name="connsiteY87" fmla="*/ 1107097 h 2711931"/>
                <a:gd name="connsiteX88" fmla="*/ 1467697 w 7495635"/>
                <a:gd name="connsiteY88" fmla="*/ 1109789 h 2711931"/>
                <a:gd name="connsiteX89" fmla="*/ 1465390 w 7495635"/>
                <a:gd name="connsiteY89" fmla="*/ 1122673 h 2711931"/>
                <a:gd name="connsiteX90" fmla="*/ 1448756 w 7495635"/>
                <a:gd name="connsiteY90" fmla="*/ 1128058 h 2711931"/>
                <a:gd name="connsiteX91" fmla="*/ 1421545 w 7495635"/>
                <a:gd name="connsiteY91" fmla="*/ 1132481 h 2711931"/>
                <a:gd name="connsiteX92" fmla="*/ 1401834 w 7495635"/>
                <a:gd name="connsiteY92" fmla="*/ 1118491 h 2711931"/>
                <a:gd name="connsiteX93" fmla="*/ 1380969 w 7495635"/>
                <a:gd name="connsiteY93" fmla="*/ 1119981 h 2711931"/>
                <a:gd name="connsiteX94" fmla="*/ 1382219 w 7495635"/>
                <a:gd name="connsiteY94" fmla="*/ 1129788 h 2711931"/>
                <a:gd name="connsiteX95" fmla="*/ 1380728 w 7495635"/>
                <a:gd name="connsiteY95" fmla="*/ 1140317 h 2711931"/>
                <a:gd name="connsiteX96" fmla="*/ 1367940 w 7495635"/>
                <a:gd name="connsiteY96" fmla="*/ 1141567 h 2711931"/>
                <a:gd name="connsiteX97" fmla="*/ 1365921 w 7495635"/>
                <a:gd name="connsiteY97" fmla="*/ 1125750 h 2711931"/>
                <a:gd name="connsiteX98" fmla="*/ 1350056 w 7495635"/>
                <a:gd name="connsiteY98" fmla="*/ 1119404 h 2711931"/>
                <a:gd name="connsiteX99" fmla="*/ 1344335 w 7495635"/>
                <a:gd name="connsiteY99" fmla="*/ 1110222 h 2711931"/>
                <a:gd name="connsiteX100" fmla="*/ 1327028 w 7495635"/>
                <a:gd name="connsiteY100" fmla="*/ 1104885 h 2711931"/>
                <a:gd name="connsiteX101" fmla="*/ 1335105 w 7495635"/>
                <a:gd name="connsiteY101" fmla="*/ 1097289 h 2711931"/>
                <a:gd name="connsiteX102" fmla="*/ 1329095 w 7495635"/>
                <a:gd name="connsiteY102" fmla="*/ 1092001 h 2711931"/>
                <a:gd name="connsiteX103" fmla="*/ 1306163 w 7495635"/>
                <a:gd name="connsiteY103" fmla="*/ 1090559 h 2711931"/>
                <a:gd name="connsiteX104" fmla="*/ 1308759 w 7495635"/>
                <a:gd name="connsiteY104" fmla="*/ 1081761 h 2711931"/>
                <a:gd name="connsiteX105" fmla="*/ 1329864 w 7495635"/>
                <a:gd name="connsiteY105" fmla="*/ 1080799 h 2711931"/>
                <a:gd name="connsiteX106" fmla="*/ 1326691 w 7495635"/>
                <a:gd name="connsiteY106" fmla="*/ 1068588 h 2711931"/>
                <a:gd name="connsiteX107" fmla="*/ 1316884 w 7495635"/>
                <a:gd name="connsiteY107" fmla="*/ 1063396 h 2711931"/>
                <a:gd name="connsiteX108" fmla="*/ 1310057 w 7495635"/>
                <a:gd name="connsiteY108" fmla="*/ 1069309 h 2711931"/>
                <a:gd name="connsiteX109" fmla="*/ 1293711 w 7495635"/>
                <a:gd name="connsiteY109" fmla="*/ 1066521 h 2711931"/>
                <a:gd name="connsiteX110" fmla="*/ 1292990 w 7495635"/>
                <a:gd name="connsiteY110" fmla="*/ 1061377 h 2711931"/>
                <a:gd name="connsiteX111" fmla="*/ 1307509 w 7495635"/>
                <a:gd name="connsiteY111" fmla="*/ 1061617 h 2711931"/>
                <a:gd name="connsiteX112" fmla="*/ 1316932 w 7495635"/>
                <a:gd name="connsiteY112" fmla="*/ 1058011 h 2711931"/>
                <a:gd name="connsiteX113" fmla="*/ 1307461 w 7495635"/>
                <a:gd name="connsiteY113" fmla="*/ 1055511 h 2711931"/>
                <a:gd name="connsiteX114" fmla="*/ 1292125 w 7495635"/>
                <a:gd name="connsiteY114" fmla="*/ 1054983 h 2711931"/>
                <a:gd name="connsiteX115" fmla="*/ 1299721 w 7495635"/>
                <a:gd name="connsiteY115" fmla="*/ 1038204 h 2711931"/>
                <a:gd name="connsiteX116" fmla="*/ 1332461 w 7495635"/>
                <a:gd name="connsiteY116" fmla="*/ 1025656 h 2711931"/>
                <a:gd name="connsiteX117" fmla="*/ 1346402 w 7495635"/>
                <a:gd name="connsiteY117" fmla="*/ 1026858 h 2711931"/>
                <a:gd name="connsiteX118" fmla="*/ 1359479 w 7495635"/>
                <a:gd name="connsiteY118" fmla="*/ 1021666 h 2711931"/>
                <a:gd name="connsiteX119" fmla="*/ 1397987 w 7495635"/>
                <a:gd name="connsiteY119" fmla="*/ 1017964 h 2711931"/>
                <a:gd name="connsiteX120" fmla="*/ 1403180 w 7495635"/>
                <a:gd name="connsiteY120" fmla="*/ 1010416 h 2711931"/>
                <a:gd name="connsiteX121" fmla="*/ 1402747 w 7495635"/>
                <a:gd name="connsiteY121" fmla="*/ 1000513 h 2711931"/>
                <a:gd name="connsiteX122" fmla="*/ 1467073 w 7495635"/>
                <a:gd name="connsiteY122" fmla="*/ 990465 h 2711931"/>
                <a:gd name="connsiteX123" fmla="*/ 1508658 w 7495635"/>
                <a:gd name="connsiteY123" fmla="*/ 970850 h 2711931"/>
                <a:gd name="connsiteX124" fmla="*/ 1569474 w 7495635"/>
                <a:gd name="connsiteY124" fmla="*/ 957437 h 2711931"/>
                <a:gd name="connsiteX125" fmla="*/ 1624521 w 7495635"/>
                <a:gd name="connsiteY125" fmla="*/ 955802 h 2711931"/>
                <a:gd name="connsiteX126" fmla="*/ 1655049 w 7495635"/>
                <a:gd name="connsiteY126" fmla="*/ 959312 h 2711931"/>
                <a:gd name="connsiteX127" fmla="*/ 1679519 w 7495635"/>
                <a:gd name="connsiteY127" fmla="*/ 963975 h 2711931"/>
                <a:gd name="connsiteX128" fmla="*/ 1745623 w 7495635"/>
                <a:gd name="connsiteY128" fmla="*/ 970465 h 2711931"/>
                <a:gd name="connsiteX129" fmla="*/ 1816487 w 7495635"/>
                <a:gd name="connsiteY129" fmla="*/ 963687 h 2711931"/>
                <a:gd name="connsiteX130" fmla="*/ 1863072 w 7495635"/>
                <a:gd name="connsiteY130" fmla="*/ 941572 h 2711931"/>
                <a:gd name="connsiteX131" fmla="*/ 1858937 w 7495635"/>
                <a:gd name="connsiteY131" fmla="*/ 918784 h 2711931"/>
                <a:gd name="connsiteX132" fmla="*/ 1798843 w 7495635"/>
                <a:gd name="connsiteY132" fmla="*/ 901044 h 2711931"/>
                <a:gd name="connsiteX133" fmla="*/ 1739950 w 7495635"/>
                <a:gd name="connsiteY133" fmla="*/ 878208 h 2711931"/>
                <a:gd name="connsiteX134" fmla="*/ 1708845 w 7495635"/>
                <a:gd name="connsiteY134" fmla="*/ 870516 h 2711931"/>
                <a:gd name="connsiteX135" fmla="*/ 1672836 w 7495635"/>
                <a:gd name="connsiteY135" fmla="*/ 861093 h 2711931"/>
                <a:gd name="connsiteX136" fmla="*/ 1680961 w 7495635"/>
                <a:gd name="connsiteY136" fmla="*/ 850372 h 2711931"/>
                <a:gd name="connsiteX137" fmla="*/ 1703509 w 7495635"/>
                <a:gd name="connsiteY137" fmla="*/ 850180 h 2711931"/>
                <a:gd name="connsiteX138" fmla="*/ 1712018 w 7495635"/>
                <a:gd name="connsiteY138" fmla="*/ 838113 h 2711931"/>
                <a:gd name="connsiteX139" fmla="*/ 1732931 w 7495635"/>
                <a:gd name="connsiteY139" fmla="*/ 825036 h 2711931"/>
                <a:gd name="connsiteX140" fmla="*/ 1712018 w 7495635"/>
                <a:gd name="connsiteY140" fmla="*/ 816239 h 2711931"/>
                <a:gd name="connsiteX141" fmla="*/ 1734037 w 7495635"/>
                <a:gd name="connsiteY141" fmla="*/ 812777 h 2711931"/>
                <a:gd name="connsiteX142" fmla="*/ 1763892 w 7495635"/>
                <a:gd name="connsiteY142" fmla="*/ 796143 h 2711931"/>
                <a:gd name="connsiteX143" fmla="*/ 1710047 w 7495635"/>
                <a:gd name="connsiteY143" fmla="*/ 804989 h 2711931"/>
                <a:gd name="connsiteX144" fmla="*/ 1672885 w 7495635"/>
                <a:gd name="connsiteY144" fmla="*/ 815998 h 2711931"/>
                <a:gd name="connsiteX145" fmla="*/ 1638991 w 7495635"/>
                <a:gd name="connsiteY145" fmla="*/ 822729 h 2711931"/>
                <a:gd name="connsiteX146" fmla="*/ 1620722 w 7495635"/>
                <a:gd name="connsiteY146" fmla="*/ 833450 h 2711931"/>
                <a:gd name="connsiteX147" fmla="*/ 1601252 w 7495635"/>
                <a:gd name="connsiteY147" fmla="*/ 838786 h 2711931"/>
                <a:gd name="connsiteX148" fmla="*/ 1609280 w 7495635"/>
                <a:gd name="connsiteY148" fmla="*/ 850468 h 2711931"/>
                <a:gd name="connsiteX149" fmla="*/ 1645818 w 7495635"/>
                <a:gd name="connsiteY149" fmla="*/ 854555 h 2711931"/>
                <a:gd name="connsiteX150" fmla="*/ 1664712 w 7495635"/>
                <a:gd name="connsiteY150" fmla="*/ 852247 h 2711931"/>
                <a:gd name="connsiteX151" fmla="*/ 1660721 w 7495635"/>
                <a:gd name="connsiteY151" fmla="*/ 863353 h 2711931"/>
                <a:gd name="connsiteX152" fmla="*/ 1643366 w 7495635"/>
                <a:gd name="connsiteY152" fmla="*/ 867103 h 2711931"/>
                <a:gd name="connsiteX153" fmla="*/ 1611347 w 7495635"/>
                <a:gd name="connsiteY153" fmla="*/ 874266 h 2711931"/>
                <a:gd name="connsiteX154" fmla="*/ 1558801 w 7495635"/>
                <a:gd name="connsiteY154" fmla="*/ 889698 h 2711931"/>
                <a:gd name="connsiteX155" fmla="*/ 1517840 w 7495635"/>
                <a:gd name="connsiteY155" fmla="*/ 867968 h 2711931"/>
                <a:gd name="connsiteX156" fmla="*/ 1556590 w 7495635"/>
                <a:gd name="connsiteY156" fmla="*/ 849603 h 2711931"/>
                <a:gd name="connsiteX157" fmla="*/ 1505293 w 7495635"/>
                <a:gd name="connsiteY157" fmla="*/ 849795 h 2711931"/>
                <a:gd name="connsiteX158" fmla="*/ 1480918 w 7495635"/>
                <a:gd name="connsiteY158" fmla="*/ 844844 h 2711931"/>
                <a:gd name="connsiteX159" fmla="*/ 1491879 w 7495635"/>
                <a:gd name="connsiteY159" fmla="*/ 835565 h 2711931"/>
                <a:gd name="connsiteX160" fmla="*/ 1453948 w 7495635"/>
                <a:gd name="connsiteY160" fmla="*/ 840084 h 2711931"/>
                <a:gd name="connsiteX161" fmla="*/ 1406593 w 7495635"/>
                <a:gd name="connsiteY161" fmla="*/ 871189 h 2711931"/>
                <a:gd name="connsiteX162" fmla="*/ 1408516 w 7495635"/>
                <a:gd name="connsiteY162" fmla="*/ 894265 h 2711931"/>
                <a:gd name="connsiteX163" fmla="*/ 1381834 w 7495635"/>
                <a:gd name="connsiteY163" fmla="*/ 899025 h 2711931"/>
                <a:gd name="connsiteX164" fmla="*/ 1375873 w 7495635"/>
                <a:gd name="connsiteY164" fmla="*/ 913928 h 2711931"/>
                <a:gd name="connsiteX165" fmla="*/ 1375008 w 7495635"/>
                <a:gd name="connsiteY165" fmla="*/ 938543 h 2711931"/>
                <a:gd name="connsiteX166" fmla="*/ 1351114 w 7495635"/>
                <a:gd name="connsiteY166" fmla="*/ 945418 h 2711931"/>
                <a:gd name="connsiteX167" fmla="*/ 1338326 w 7495635"/>
                <a:gd name="connsiteY167" fmla="*/ 966235 h 2711931"/>
                <a:gd name="connsiteX168" fmla="*/ 1354815 w 7495635"/>
                <a:gd name="connsiteY168" fmla="*/ 974408 h 2711931"/>
                <a:gd name="connsiteX169" fmla="*/ 1360200 w 7495635"/>
                <a:gd name="connsiteY169" fmla="*/ 986330 h 2711931"/>
                <a:gd name="connsiteX170" fmla="*/ 1392555 w 7495635"/>
                <a:gd name="connsiteY170" fmla="*/ 999455 h 2711931"/>
                <a:gd name="connsiteX171" fmla="*/ 1383373 w 7495635"/>
                <a:gd name="connsiteY171" fmla="*/ 1005945 h 2711931"/>
                <a:gd name="connsiteX172" fmla="*/ 1352797 w 7495635"/>
                <a:gd name="connsiteY172" fmla="*/ 1006426 h 2711931"/>
                <a:gd name="connsiteX173" fmla="*/ 1337220 w 7495635"/>
                <a:gd name="connsiteY173" fmla="*/ 1016137 h 2711931"/>
                <a:gd name="connsiteX174" fmla="*/ 1313470 w 7495635"/>
                <a:gd name="connsiteY174" fmla="*/ 1027772 h 2711931"/>
                <a:gd name="connsiteX175" fmla="*/ 1297173 w 7495635"/>
                <a:gd name="connsiteY175" fmla="*/ 1031954 h 2711931"/>
                <a:gd name="connsiteX176" fmla="*/ 1291692 w 7495635"/>
                <a:gd name="connsiteY176" fmla="*/ 1025464 h 2711931"/>
                <a:gd name="connsiteX177" fmla="*/ 1282317 w 7495635"/>
                <a:gd name="connsiteY177" fmla="*/ 1020657 h 2711931"/>
                <a:gd name="connsiteX178" fmla="*/ 1252415 w 7495635"/>
                <a:gd name="connsiteY178" fmla="*/ 1024214 h 2711931"/>
                <a:gd name="connsiteX179" fmla="*/ 1239194 w 7495635"/>
                <a:gd name="connsiteY179" fmla="*/ 1028445 h 2711931"/>
                <a:gd name="connsiteX180" fmla="*/ 1231597 w 7495635"/>
                <a:gd name="connsiteY180" fmla="*/ 1034166 h 2711931"/>
                <a:gd name="connsiteX181" fmla="*/ 1224098 w 7495635"/>
                <a:gd name="connsiteY181" fmla="*/ 1030320 h 2711931"/>
                <a:gd name="connsiteX182" fmla="*/ 1204339 w 7495635"/>
                <a:gd name="connsiteY182" fmla="*/ 1036810 h 2711931"/>
                <a:gd name="connsiteX183" fmla="*/ 1216790 w 7495635"/>
                <a:gd name="connsiteY183" fmla="*/ 1042964 h 2711931"/>
                <a:gd name="connsiteX184" fmla="*/ 1228280 w 7495635"/>
                <a:gd name="connsiteY184" fmla="*/ 1048108 h 2711931"/>
                <a:gd name="connsiteX185" fmla="*/ 1211070 w 7495635"/>
                <a:gd name="connsiteY185" fmla="*/ 1045752 h 2711931"/>
                <a:gd name="connsiteX186" fmla="*/ 1210925 w 7495635"/>
                <a:gd name="connsiteY186" fmla="*/ 1049983 h 2711931"/>
                <a:gd name="connsiteX187" fmla="*/ 1199339 w 7495635"/>
                <a:gd name="connsiteY187" fmla="*/ 1049454 h 2711931"/>
                <a:gd name="connsiteX188" fmla="*/ 1200685 w 7495635"/>
                <a:gd name="connsiteY188" fmla="*/ 1058059 h 2711931"/>
                <a:gd name="connsiteX189" fmla="*/ 1192464 w 7495635"/>
                <a:gd name="connsiteY189" fmla="*/ 1059358 h 2711931"/>
                <a:gd name="connsiteX190" fmla="*/ 1179291 w 7495635"/>
                <a:gd name="connsiteY190" fmla="*/ 1053348 h 2711931"/>
                <a:gd name="connsiteX191" fmla="*/ 1161984 w 7495635"/>
                <a:gd name="connsiteY191" fmla="*/ 1050752 h 2711931"/>
                <a:gd name="connsiteX192" fmla="*/ 1170061 w 7495635"/>
                <a:gd name="connsiteY192" fmla="*/ 1062915 h 2711931"/>
                <a:gd name="connsiteX193" fmla="*/ 1177080 w 7495635"/>
                <a:gd name="connsiteY193" fmla="*/ 1073347 h 2711931"/>
                <a:gd name="connsiteX194" fmla="*/ 1193233 w 7495635"/>
                <a:gd name="connsiteY194" fmla="*/ 1078876 h 2711931"/>
                <a:gd name="connsiteX195" fmla="*/ 1180060 w 7495635"/>
                <a:gd name="connsiteY195" fmla="*/ 1082482 h 2711931"/>
                <a:gd name="connsiteX196" fmla="*/ 1178137 w 7495635"/>
                <a:gd name="connsiteY196" fmla="*/ 1089693 h 2711931"/>
                <a:gd name="connsiteX197" fmla="*/ 1176695 w 7495635"/>
                <a:gd name="connsiteY197" fmla="*/ 1094934 h 2711931"/>
                <a:gd name="connsiteX198" fmla="*/ 1193810 w 7495635"/>
                <a:gd name="connsiteY198" fmla="*/ 1092193 h 2711931"/>
                <a:gd name="connsiteX199" fmla="*/ 1203954 w 7495635"/>
                <a:gd name="connsiteY199" fmla="*/ 1088684 h 2711931"/>
                <a:gd name="connsiteX200" fmla="*/ 1222511 w 7495635"/>
                <a:gd name="connsiteY200" fmla="*/ 1090414 h 2711931"/>
                <a:gd name="connsiteX201" fmla="*/ 1227992 w 7495635"/>
                <a:gd name="connsiteY201" fmla="*/ 1096472 h 2711931"/>
                <a:gd name="connsiteX202" fmla="*/ 1211790 w 7495635"/>
                <a:gd name="connsiteY202" fmla="*/ 1100126 h 2711931"/>
                <a:gd name="connsiteX203" fmla="*/ 1223905 w 7495635"/>
                <a:gd name="connsiteY203" fmla="*/ 1104789 h 2711931"/>
                <a:gd name="connsiteX204" fmla="*/ 1223617 w 7495635"/>
                <a:gd name="connsiteY204" fmla="*/ 1117914 h 2711931"/>
                <a:gd name="connsiteX205" fmla="*/ 1200781 w 7495635"/>
                <a:gd name="connsiteY205" fmla="*/ 1112625 h 2711931"/>
                <a:gd name="connsiteX206" fmla="*/ 1189579 w 7495635"/>
                <a:gd name="connsiteY206" fmla="*/ 1118635 h 2711931"/>
                <a:gd name="connsiteX207" fmla="*/ 1206021 w 7495635"/>
                <a:gd name="connsiteY207" fmla="*/ 1126760 h 2711931"/>
                <a:gd name="connsiteX208" fmla="*/ 1188714 w 7495635"/>
                <a:gd name="connsiteY208" fmla="*/ 1127625 h 2711931"/>
                <a:gd name="connsiteX209" fmla="*/ 1183089 w 7495635"/>
                <a:gd name="connsiteY209" fmla="*/ 1135077 h 2711931"/>
                <a:gd name="connsiteX210" fmla="*/ 1194387 w 7495635"/>
                <a:gd name="connsiteY210" fmla="*/ 1144403 h 2711931"/>
                <a:gd name="connsiteX211" fmla="*/ 1201983 w 7495635"/>
                <a:gd name="connsiteY211" fmla="*/ 1154355 h 2711931"/>
                <a:gd name="connsiteX212" fmla="*/ 1204723 w 7495635"/>
                <a:gd name="connsiteY212" fmla="*/ 1162384 h 2711931"/>
                <a:gd name="connsiteX213" fmla="*/ 1225636 w 7495635"/>
                <a:gd name="connsiteY213" fmla="*/ 1176037 h 2711931"/>
                <a:gd name="connsiteX214" fmla="*/ 1245347 w 7495635"/>
                <a:gd name="connsiteY214" fmla="*/ 1177239 h 2711931"/>
                <a:gd name="connsiteX215" fmla="*/ 1267510 w 7495635"/>
                <a:gd name="connsiteY215" fmla="*/ 1175076 h 2711931"/>
                <a:gd name="connsiteX216" fmla="*/ 1282317 w 7495635"/>
                <a:gd name="connsiteY216" fmla="*/ 1173682 h 2711931"/>
                <a:gd name="connsiteX217" fmla="*/ 1299432 w 7495635"/>
                <a:gd name="connsiteY217" fmla="*/ 1172768 h 2711931"/>
                <a:gd name="connsiteX218" fmla="*/ 1317749 w 7495635"/>
                <a:gd name="connsiteY218" fmla="*/ 1175172 h 2711931"/>
                <a:gd name="connsiteX219" fmla="*/ 1305153 w 7495635"/>
                <a:gd name="connsiteY219" fmla="*/ 1181518 h 2711931"/>
                <a:gd name="connsiteX220" fmla="*/ 1275827 w 7495635"/>
                <a:gd name="connsiteY220" fmla="*/ 1185749 h 2711931"/>
                <a:gd name="connsiteX221" fmla="*/ 1257318 w 7495635"/>
                <a:gd name="connsiteY221" fmla="*/ 1186950 h 2711931"/>
                <a:gd name="connsiteX222" fmla="*/ 1248616 w 7495635"/>
                <a:gd name="connsiteY222" fmla="*/ 1183681 h 2711931"/>
                <a:gd name="connsiteX223" fmla="*/ 1234242 w 7495635"/>
                <a:gd name="connsiteY223" fmla="*/ 1182816 h 2711931"/>
                <a:gd name="connsiteX224" fmla="*/ 1215108 w 7495635"/>
                <a:gd name="connsiteY224" fmla="*/ 1185412 h 2711931"/>
                <a:gd name="connsiteX225" fmla="*/ 1219435 w 7495635"/>
                <a:gd name="connsiteY225" fmla="*/ 1175460 h 2711931"/>
                <a:gd name="connsiteX226" fmla="*/ 1197560 w 7495635"/>
                <a:gd name="connsiteY226" fmla="*/ 1164355 h 2711931"/>
                <a:gd name="connsiteX227" fmla="*/ 1189243 w 7495635"/>
                <a:gd name="connsiteY227" fmla="*/ 1159547 h 2711931"/>
                <a:gd name="connsiteX228" fmla="*/ 1191070 w 7495635"/>
                <a:gd name="connsiteY228" fmla="*/ 1151951 h 2711931"/>
                <a:gd name="connsiteX229" fmla="*/ 1176792 w 7495635"/>
                <a:gd name="connsiteY229" fmla="*/ 1152336 h 2711931"/>
                <a:gd name="connsiteX230" fmla="*/ 1168474 w 7495635"/>
                <a:gd name="connsiteY230" fmla="*/ 1157143 h 2711931"/>
                <a:gd name="connsiteX231" fmla="*/ 1156071 w 7495635"/>
                <a:gd name="connsiteY231" fmla="*/ 1150701 h 2711931"/>
                <a:gd name="connsiteX232" fmla="*/ 1140879 w 7495635"/>
                <a:gd name="connsiteY232" fmla="*/ 1150509 h 2711931"/>
                <a:gd name="connsiteX233" fmla="*/ 1138763 w 7495635"/>
                <a:gd name="connsiteY233" fmla="*/ 1137721 h 2711931"/>
                <a:gd name="connsiteX234" fmla="*/ 1123764 w 7495635"/>
                <a:gd name="connsiteY234" fmla="*/ 1125269 h 2711931"/>
                <a:gd name="connsiteX235" fmla="*/ 1140542 w 7495635"/>
                <a:gd name="connsiteY235" fmla="*/ 1116279 h 2711931"/>
                <a:gd name="connsiteX236" fmla="*/ 1165541 w 7495635"/>
                <a:gd name="connsiteY236" fmla="*/ 1115606 h 2711931"/>
                <a:gd name="connsiteX237" fmla="*/ 1183330 w 7495635"/>
                <a:gd name="connsiteY237" fmla="*/ 1112722 h 2711931"/>
                <a:gd name="connsiteX238" fmla="*/ 1171695 w 7495635"/>
                <a:gd name="connsiteY238" fmla="*/ 1106520 h 2711931"/>
                <a:gd name="connsiteX239" fmla="*/ 1149292 w 7495635"/>
                <a:gd name="connsiteY239" fmla="*/ 1109404 h 2711931"/>
                <a:gd name="connsiteX240" fmla="*/ 1131745 w 7495635"/>
                <a:gd name="connsiteY240" fmla="*/ 1113875 h 2711931"/>
                <a:gd name="connsiteX241" fmla="*/ 1116744 w 7495635"/>
                <a:gd name="connsiteY241" fmla="*/ 1115270 h 2711931"/>
                <a:gd name="connsiteX242" fmla="*/ 1108331 w 7495635"/>
                <a:gd name="connsiteY242" fmla="*/ 1110558 h 2711931"/>
                <a:gd name="connsiteX243" fmla="*/ 1100543 w 7495635"/>
                <a:gd name="connsiteY243" fmla="*/ 1114212 h 2711931"/>
                <a:gd name="connsiteX244" fmla="*/ 1095832 w 7495635"/>
                <a:gd name="connsiteY244" fmla="*/ 1108875 h 2711931"/>
                <a:gd name="connsiteX245" fmla="*/ 1108187 w 7495635"/>
                <a:gd name="connsiteY245" fmla="*/ 1105222 h 2711931"/>
                <a:gd name="connsiteX246" fmla="*/ 1101889 w 7495635"/>
                <a:gd name="connsiteY246" fmla="*/ 1099741 h 2711931"/>
                <a:gd name="connsiteX247" fmla="*/ 1089870 w 7495635"/>
                <a:gd name="connsiteY247" fmla="*/ 1095270 h 2711931"/>
                <a:gd name="connsiteX248" fmla="*/ 1074149 w 7495635"/>
                <a:gd name="connsiteY248" fmla="*/ 1094164 h 2711931"/>
                <a:gd name="connsiteX249" fmla="*/ 1057948 w 7495635"/>
                <a:gd name="connsiteY249" fmla="*/ 1089309 h 2711931"/>
                <a:gd name="connsiteX250" fmla="*/ 1061746 w 7495635"/>
                <a:gd name="connsiteY250" fmla="*/ 1080511 h 2711931"/>
                <a:gd name="connsiteX251" fmla="*/ 1041987 w 7495635"/>
                <a:gd name="connsiteY251" fmla="*/ 1073251 h 2711931"/>
                <a:gd name="connsiteX252" fmla="*/ 1045064 w 7495635"/>
                <a:gd name="connsiteY252" fmla="*/ 1064598 h 2711931"/>
                <a:gd name="connsiteX253" fmla="*/ 1042420 w 7495635"/>
                <a:gd name="connsiteY253" fmla="*/ 1058492 h 2711931"/>
                <a:gd name="connsiteX254" fmla="*/ 1044871 w 7495635"/>
                <a:gd name="connsiteY254" fmla="*/ 1037627 h 2711931"/>
                <a:gd name="connsiteX255" fmla="*/ 1038670 w 7495635"/>
                <a:gd name="connsiteY255" fmla="*/ 1033348 h 2711931"/>
                <a:gd name="connsiteX256" fmla="*/ 978815 w 7495635"/>
                <a:gd name="connsiteY256" fmla="*/ 1020464 h 2711931"/>
                <a:gd name="connsiteX257" fmla="*/ 961796 w 7495635"/>
                <a:gd name="connsiteY257" fmla="*/ 1017147 h 2711931"/>
                <a:gd name="connsiteX258" fmla="*/ 946845 w 7495635"/>
                <a:gd name="connsiteY258" fmla="*/ 1024647 h 2711931"/>
                <a:gd name="connsiteX259" fmla="*/ 930067 w 7495635"/>
                <a:gd name="connsiteY259" fmla="*/ 1022772 h 2711931"/>
                <a:gd name="connsiteX260" fmla="*/ 949681 w 7495635"/>
                <a:gd name="connsiteY260" fmla="*/ 1015224 h 2711931"/>
                <a:gd name="connsiteX261" fmla="*/ 945211 w 7495635"/>
                <a:gd name="connsiteY261" fmla="*/ 1012243 h 2711931"/>
                <a:gd name="connsiteX262" fmla="*/ 928384 w 7495635"/>
                <a:gd name="connsiteY262" fmla="*/ 1019791 h 2711931"/>
                <a:gd name="connsiteX263" fmla="*/ 916125 w 7495635"/>
                <a:gd name="connsiteY263" fmla="*/ 1019503 h 2711931"/>
                <a:gd name="connsiteX264" fmla="*/ 929105 w 7495635"/>
                <a:gd name="connsiteY264" fmla="*/ 1009984 h 2711931"/>
                <a:gd name="connsiteX265" fmla="*/ 913721 w 7495635"/>
                <a:gd name="connsiteY265" fmla="*/ 1010320 h 2711931"/>
                <a:gd name="connsiteX266" fmla="*/ 895260 w 7495635"/>
                <a:gd name="connsiteY266" fmla="*/ 1009359 h 2711931"/>
                <a:gd name="connsiteX267" fmla="*/ 882760 w 7495635"/>
                <a:gd name="connsiteY267" fmla="*/ 1005705 h 2711931"/>
                <a:gd name="connsiteX268" fmla="*/ 865405 w 7495635"/>
                <a:gd name="connsiteY268" fmla="*/ 1005368 h 2711931"/>
                <a:gd name="connsiteX269" fmla="*/ 869107 w 7495635"/>
                <a:gd name="connsiteY269" fmla="*/ 996474 h 2711931"/>
                <a:gd name="connsiteX270" fmla="*/ 850886 w 7495635"/>
                <a:gd name="connsiteY270" fmla="*/ 990946 h 2711931"/>
                <a:gd name="connsiteX271" fmla="*/ 832473 w 7495635"/>
                <a:gd name="connsiteY271" fmla="*/ 990946 h 2711931"/>
                <a:gd name="connsiteX272" fmla="*/ 822281 w 7495635"/>
                <a:gd name="connsiteY272" fmla="*/ 991186 h 2711931"/>
                <a:gd name="connsiteX273" fmla="*/ 806656 w 7495635"/>
                <a:gd name="connsiteY273" fmla="*/ 988302 h 2711931"/>
                <a:gd name="connsiteX274" fmla="*/ 804493 w 7495635"/>
                <a:gd name="connsiteY274" fmla="*/ 978302 h 2711931"/>
                <a:gd name="connsiteX275" fmla="*/ 798339 w 7495635"/>
                <a:gd name="connsiteY275" fmla="*/ 971090 h 2711931"/>
                <a:gd name="connsiteX276" fmla="*/ 782282 w 7495635"/>
                <a:gd name="connsiteY276" fmla="*/ 981956 h 2711931"/>
                <a:gd name="connsiteX277" fmla="*/ 758485 w 7495635"/>
                <a:gd name="connsiteY277" fmla="*/ 989119 h 2711931"/>
                <a:gd name="connsiteX278" fmla="*/ 772234 w 7495635"/>
                <a:gd name="connsiteY278" fmla="*/ 1001234 h 2711931"/>
                <a:gd name="connsiteX279" fmla="*/ 762715 w 7495635"/>
                <a:gd name="connsiteY279" fmla="*/ 1011089 h 2711931"/>
                <a:gd name="connsiteX280" fmla="*/ 780214 w 7495635"/>
                <a:gd name="connsiteY280" fmla="*/ 1023156 h 2711931"/>
                <a:gd name="connsiteX281" fmla="*/ 801368 w 7495635"/>
                <a:gd name="connsiteY281" fmla="*/ 1029791 h 2711931"/>
                <a:gd name="connsiteX282" fmla="*/ 829204 w 7495635"/>
                <a:gd name="connsiteY282" fmla="*/ 1035079 h 2711931"/>
                <a:gd name="connsiteX283" fmla="*/ 843242 w 7495635"/>
                <a:gd name="connsiteY283" fmla="*/ 1053444 h 2711931"/>
                <a:gd name="connsiteX284" fmla="*/ 880885 w 7495635"/>
                <a:gd name="connsiteY284" fmla="*/ 1061906 h 2711931"/>
                <a:gd name="connsiteX285" fmla="*/ 922903 w 7495635"/>
                <a:gd name="connsiteY285" fmla="*/ 1054165 h 2711931"/>
                <a:gd name="connsiteX286" fmla="*/ 916221 w 7495635"/>
                <a:gd name="connsiteY286" fmla="*/ 1067482 h 2711931"/>
                <a:gd name="connsiteX287" fmla="*/ 950018 w 7495635"/>
                <a:gd name="connsiteY287" fmla="*/ 1069694 h 2711931"/>
                <a:gd name="connsiteX288" fmla="*/ 973095 w 7495635"/>
                <a:gd name="connsiteY288" fmla="*/ 1072963 h 2711931"/>
                <a:gd name="connsiteX289" fmla="*/ 990546 w 7495635"/>
                <a:gd name="connsiteY289" fmla="*/ 1075415 h 2711931"/>
                <a:gd name="connsiteX290" fmla="*/ 1009824 w 7495635"/>
                <a:gd name="connsiteY290" fmla="*/ 1083780 h 2711931"/>
                <a:gd name="connsiteX291" fmla="*/ 1006748 w 7495635"/>
                <a:gd name="connsiteY291" fmla="*/ 1096328 h 2711931"/>
                <a:gd name="connsiteX292" fmla="*/ 991411 w 7495635"/>
                <a:gd name="connsiteY292" fmla="*/ 1088395 h 2711931"/>
                <a:gd name="connsiteX293" fmla="*/ 971652 w 7495635"/>
                <a:gd name="connsiteY293" fmla="*/ 1089837 h 2711931"/>
                <a:gd name="connsiteX294" fmla="*/ 952422 w 7495635"/>
                <a:gd name="connsiteY294" fmla="*/ 1086232 h 2711931"/>
                <a:gd name="connsiteX295" fmla="*/ 940451 w 7495635"/>
                <a:gd name="connsiteY295" fmla="*/ 1104068 h 2711931"/>
                <a:gd name="connsiteX296" fmla="*/ 953672 w 7495635"/>
                <a:gd name="connsiteY296" fmla="*/ 1112673 h 2711931"/>
                <a:gd name="connsiteX297" fmla="*/ 970498 w 7495635"/>
                <a:gd name="connsiteY297" fmla="*/ 1120221 h 2711931"/>
                <a:gd name="connsiteX298" fmla="*/ 966748 w 7495635"/>
                <a:gd name="connsiteY298" fmla="*/ 1128683 h 2711931"/>
                <a:gd name="connsiteX299" fmla="*/ 954874 w 7495635"/>
                <a:gd name="connsiteY299" fmla="*/ 1142577 h 2711931"/>
                <a:gd name="connsiteX300" fmla="*/ 943384 w 7495635"/>
                <a:gd name="connsiteY300" fmla="*/ 1150269 h 2711931"/>
                <a:gd name="connsiteX301" fmla="*/ 938384 w 7495635"/>
                <a:gd name="connsiteY301" fmla="*/ 1163634 h 2711931"/>
                <a:gd name="connsiteX302" fmla="*/ 921077 w 7495635"/>
                <a:gd name="connsiteY302" fmla="*/ 1161326 h 2711931"/>
                <a:gd name="connsiteX303" fmla="*/ 911317 w 7495635"/>
                <a:gd name="connsiteY303" fmla="*/ 1166038 h 2711931"/>
                <a:gd name="connsiteX304" fmla="*/ 906269 w 7495635"/>
                <a:gd name="connsiteY304" fmla="*/ 1178681 h 2711931"/>
                <a:gd name="connsiteX305" fmla="*/ 909490 w 7495635"/>
                <a:gd name="connsiteY305" fmla="*/ 1190796 h 2711931"/>
                <a:gd name="connsiteX306" fmla="*/ 912615 w 7495635"/>
                <a:gd name="connsiteY306" fmla="*/ 1198681 h 2711931"/>
                <a:gd name="connsiteX307" fmla="*/ 895212 w 7495635"/>
                <a:gd name="connsiteY307" fmla="*/ 1205363 h 2711931"/>
                <a:gd name="connsiteX308" fmla="*/ 877616 w 7495635"/>
                <a:gd name="connsiteY308" fmla="*/ 1198969 h 2711931"/>
                <a:gd name="connsiteX309" fmla="*/ 852857 w 7495635"/>
                <a:gd name="connsiteY309" fmla="*/ 1201133 h 2711931"/>
                <a:gd name="connsiteX310" fmla="*/ 833483 w 7495635"/>
                <a:gd name="connsiteY310" fmla="*/ 1196373 h 2711931"/>
                <a:gd name="connsiteX311" fmla="*/ 809685 w 7495635"/>
                <a:gd name="connsiteY311" fmla="*/ 1192719 h 2711931"/>
                <a:gd name="connsiteX312" fmla="*/ 819685 w 7495635"/>
                <a:gd name="connsiteY312" fmla="*/ 1182335 h 2711931"/>
                <a:gd name="connsiteX313" fmla="*/ 831271 w 7495635"/>
                <a:gd name="connsiteY313" fmla="*/ 1179018 h 2711931"/>
                <a:gd name="connsiteX314" fmla="*/ 845309 w 7495635"/>
                <a:gd name="connsiteY314" fmla="*/ 1176374 h 2711931"/>
                <a:gd name="connsiteX315" fmla="*/ 884010 w 7495635"/>
                <a:gd name="connsiteY315" fmla="*/ 1170893 h 2711931"/>
                <a:gd name="connsiteX316" fmla="*/ 902135 w 7495635"/>
                <a:gd name="connsiteY316" fmla="*/ 1162095 h 2711931"/>
                <a:gd name="connsiteX317" fmla="*/ 923528 w 7495635"/>
                <a:gd name="connsiteY317" fmla="*/ 1154259 h 2711931"/>
                <a:gd name="connsiteX318" fmla="*/ 929634 w 7495635"/>
                <a:gd name="connsiteY318" fmla="*/ 1142577 h 2711931"/>
                <a:gd name="connsiteX319" fmla="*/ 937615 w 7495635"/>
                <a:gd name="connsiteY319" fmla="*/ 1132481 h 2711931"/>
                <a:gd name="connsiteX320" fmla="*/ 929827 w 7495635"/>
                <a:gd name="connsiteY320" fmla="*/ 1120462 h 2711931"/>
                <a:gd name="connsiteX321" fmla="*/ 913865 w 7495635"/>
                <a:gd name="connsiteY321" fmla="*/ 1110125 h 2711931"/>
                <a:gd name="connsiteX322" fmla="*/ 890981 w 7495635"/>
                <a:gd name="connsiteY322" fmla="*/ 1107818 h 2711931"/>
                <a:gd name="connsiteX323" fmla="*/ 879732 w 7495635"/>
                <a:gd name="connsiteY323" fmla="*/ 1105895 h 2711931"/>
                <a:gd name="connsiteX324" fmla="*/ 873097 w 7495635"/>
                <a:gd name="connsiteY324" fmla="*/ 1098732 h 2711931"/>
                <a:gd name="connsiteX325" fmla="*/ 849107 w 7495635"/>
                <a:gd name="connsiteY325" fmla="*/ 1100270 h 2711931"/>
                <a:gd name="connsiteX326" fmla="*/ 840069 w 7495635"/>
                <a:gd name="connsiteY326" fmla="*/ 1105270 h 2711931"/>
                <a:gd name="connsiteX327" fmla="*/ 840742 w 7495635"/>
                <a:gd name="connsiteY327" fmla="*/ 1093876 h 2711931"/>
                <a:gd name="connsiteX328" fmla="*/ 823531 w 7495635"/>
                <a:gd name="connsiteY328" fmla="*/ 1093299 h 2711931"/>
                <a:gd name="connsiteX329" fmla="*/ 802666 w 7495635"/>
                <a:gd name="connsiteY329" fmla="*/ 1093972 h 2711931"/>
                <a:gd name="connsiteX330" fmla="*/ 780023 w 7495635"/>
                <a:gd name="connsiteY330" fmla="*/ 1090414 h 2711931"/>
                <a:gd name="connsiteX331" fmla="*/ 762907 w 7495635"/>
                <a:gd name="connsiteY331" fmla="*/ 1083732 h 2711931"/>
                <a:gd name="connsiteX332" fmla="*/ 748725 w 7495635"/>
                <a:gd name="connsiteY332" fmla="*/ 1079934 h 2711931"/>
                <a:gd name="connsiteX333" fmla="*/ 734543 w 7495635"/>
                <a:gd name="connsiteY333" fmla="*/ 1079645 h 2711931"/>
                <a:gd name="connsiteX334" fmla="*/ 722043 w 7495635"/>
                <a:gd name="connsiteY334" fmla="*/ 1073155 h 2711931"/>
                <a:gd name="connsiteX335" fmla="*/ 710986 w 7495635"/>
                <a:gd name="connsiteY335" fmla="*/ 1072963 h 2711931"/>
                <a:gd name="connsiteX336" fmla="*/ 695890 w 7495635"/>
                <a:gd name="connsiteY336" fmla="*/ 1082338 h 2711931"/>
                <a:gd name="connsiteX337" fmla="*/ 680073 w 7495635"/>
                <a:gd name="connsiteY337" fmla="*/ 1090703 h 2711931"/>
                <a:gd name="connsiteX338" fmla="*/ 682814 w 7495635"/>
                <a:gd name="connsiteY338" fmla="*/ 1102193 h 2711931"/>
                <a:gd name="connsiteX339" fmla="*/ 678823 w 7495635"/>
                <a:gd name="connsiteY339" fmla="*/ 1112914 h 2711931"/>
                <a:gd name="connsiteX340" fmla="*/ 675987 w 7495635"/>
                <a:gd name="connsiteY340" fmla="*/ 1120606 h 2711931"/>
                <a:gd name="connsiteX341" fmla="*/ 685409 w 7495635"/>
                <a:gd name="connsiteY341" fmla="*/ 1127337 h 2711931"/>
                <a:gd name="connsiteX342" fmla="*/ 697524 w 7495635"/>
                <a:gd name="connsiteY342" fmla="*/ 1132240 h 2711931"/>
                <a:gd name="connsiteX343" fmla="*/ 700986 w 7495635"/>
                <a:gd name="connsiteY343" fmla="*/ 1150124 h 2711931"/>
                <a:gd name="connsiteX344" fmla="*/ 703871 w 7495635"/>
                <a:gd name="connsiteY344" fmla="*/ 1178681 h 2711931"/>
                <a:gd name="connsiteX345" fmla="*/ 681515 w 7495635"/>
                <a:gd name="connsiteY345" fmla="*/ 1182479 h 2711931"/>
                <a:gd name="connsiteX346" fmla="*/ 675410 w 7495635"/>
                <a:gd name="connsiteY346" fmla="*/ 1192527 h 2711931"/>
                <a:gd name="connsiteX347" fmla="*/ 656131 w 7495635"/>
                <a:gd name="connsiteY347" fmla="*/ 1189787 h 2711931"/>
                <a:gd name="connsiteX348" fmla="*/ 659208 w 7495635"/>
                <a:gd name="connsiteY348" fmla="*/ 1176903 h 2711931"/>
                <a:gd name="connsiteX349" fmla="*/ 654112 w 7495635"/>
                <a:gd name="connsiteY349" fmla="*/ 1168778 h 2711931"/>
                <a:gd name="connsiteX350" fmla="*/ 656372 w 7495635"/>
                <a:gd name="connsiteY350" fmla="*/ 1155749 h 2711931"/>
                <a:gd name="connsiteX351" fmla="*/ 642526 w 7495635"/>
                <a:gd name="connsiteY351" fmla="*/ 1150173 h 2711931"/>
                <a:gd name="connsiteX352" fmla="*/ 645699 w 7495635"/>
                <a:gd name="connsiteY352" fmla="*/ 1140798 h 2711931"/>
                <a:gd name="connsiteX353" fmla="*/ 663054 w 7495635"/>
                <a:gd name="connsiteY353" fmla="*/ 1138154 h 2711931"/>
                <a:gd name="connsiteX354" fmla="*/ 670218 w 7495635"/>
                <a:gd name="connsiteY354" fmla="*/ 1129019 h 2711931"/>
                <a:gd name="connsiteX355" fmla="*/ 662141 w 7495635"/>
                <a:gd name="connsiteY355" fmla="*/ 1121616 h 2711931"/>
                <a:gd name="connsiteX356" fmla="*/ 651372 w 7495635"/>
                <a:gd name="connsiteY356" fmla="*/ 1112914 h 2711931"/>
                <a:gd name="connsiteX357" fmla="*/ 643007 w 7495635"/>
                <a:gd name="connsiteY357" fmla="*/ 1104404 h 2711931"/>
                <a:gd name="connsiteX358" fmla="*/ 653391 w 7495635"/>
                <a:gd name="connsiteY358" fmla="*/ 1092097 h 2711931"/>
                <a:gd name="connsiteX359" fmla="*/ 668438 w 7495635"/>
                <a:gd name="connsiteY359" fmla="*/ 1082626 h 2711931"/>
                <a:gd name="connsiteX360" fmla="*/ 676756 w 7495635"/>
                <a:gd name="connsiteY360" fmla="*/ 1077915 h 2711931"/>
                <a:gd name="connsiteX361" fmla="*/ 694256 w 7495635"/>
                <a:gd name="connsiteY361" fmla="*/ 1075319 h 2711931"/>
                <a:gd name="connsiteX362" fmla="*/ 707236 w 7495635"/>
                <a:gd name="connsiteY362" fmla="*/ 1066809 h 2711931"/>
                <a:gd name="connsiteX363" fmla="*/ 696178 w 7495635"/>
                <a:gd name="connsiteY363" fmla="*/ 1058877 h 2711931"/>
                <a:gd name="connsiteX364" fmla="*/ 690697 w 7495635"/>
                <a:gd name="connsiteY364" fmla="*/ 1050031 h 2711931"/>
                <a:gd name="connsiteX365" fmla="*/ 670506 w 7495635"/>
                <a:gd name="connsiteY365" fmla="*/ 1048156 h 2711931"/>
                <a:gd name="connsiteX366" fmla="*/ 640651 w 7495635"/>
                <a:gd name="connsiteY366" fmla="*/ 1045944 h 2711931"/>
                <a:gd name="connsiteX367" fmla="*/ 611758 w 7495635"/>
                <a:gd name="connsiteY367" fmla="*/ 1067098 h 2711931"/>
                <a:gd name="connsiteX368" fmla="*/ 598104 w 7495635"/>
                <a:gd name="connsiteY368" fmla="*/ 1072819 h 2711931"/>
                <a:gd name="connsiteX369" fmla="*/ 584498 w 7495635"/>
                <a:gd name="connsiteY369" fmla="*/ 1084838 h 2711931"/>
                <a:gd name="connsiteX370" fmla="*/ 569836 w 7495635"/>
                <a:gd name="connsiteY370" fmla="*/ 1095607 h 2711931"/>
                <a:gd name="connsiteX371" fmla="*/ 533538 w 7495635"/>
                <a:gd name="connsiteY371" fmla="*/ 1108491 h 2711931"/>
                <a:gd name="connsiteX372" fmla="*/ 511039 w 7495635"/>
                <a:gd name="connsiteY372" fmla="*/ 1107337 h 2711931"/>
                <a:gd name="connsiteX373" fmla="*/ 470222 w 7495635"/>
                <a:gd name="connsiteY373" fmla="*/ 1112385 h 2711931"/>
                <a:gd name="connsiteX374" fmla="*/ 465078 w 7495635"/>
                <a:gd name="connsiteY374" fmla="*/ 1119692 h 2711931"/>
                <a:gd name="connsiteX375" fmla="*/ 440993 w 7495635"/>
                <a:gd name="connsiteY375" fmla="*/ 1136182 h 2711931"/>
                <a:gd name="connsiteX376" fmla="*/ 450367 w 7495635"/>
                <a:gd name="connsiteY376" fmla="*/ 1147000 h 2711931"/>
                <a:gd name="connsiteX377" fmla="*/ 452386 w 7495635"/>
                <a:gd name="connsiteY377" fmla="*/ 1157095 h 2711931"/>
                <a:gd name="connsiteX378" fmla="*/ 458877 w 7495635"/>
                <a:gd name="connsiteY378" fmla="*/ 1160413 h 2711931"/>
                <a:gd name="connsiteX379" fmla="*/ 447243 w 7495635"/>
                <a:gd name="connsiteY379" fmla="*/ 1172672 h 2711931"/>
                <a:gd name="connsiteX380" fmla="*/ 428637 w 7495635"/>
                <a:gd name="connsiteY380" fmla="*/ 1185364 h 2711931"/>
                <a:gd name="connsiteX381" fmla="*/ 408638 w 7495635"/>
                <a:gd name="connsiteY381" fmla="*/ 1198537 h 2711931"/>
                <a:gd name="connsiteX382" fmla="*/ 379312 w 7495635"/>
                <a:gd name="connsiteY382" fmla="*/ 1212094 h 2711931"/>
                <a:gd name="connsiteX383" fmla="*/ 381667 w 7495635"/>
                <a:gd name="connsiteY383" fmla="*/ 1220123 h 2711931"/>
                <a:gd name="connsiteX384" fmla="*/ 369215 w 7495635"/>
                <a:gd name="connsiteY384" fmla="*/ 1231661 h 2711931"/>
                <a:gd name="connsiteX385" fmla="*/ 357389 w 7495635"/>
                <a:gd name="connsiteY385" fmla="*/ 1245026 h 2711931"/>
                <a:gd name="connsiteX386" fmla="*/ 355851 w 7495635"/>
                <a:gd name="connsiteY386" fmla="*/ 1255795 h 2711931"/>
                <a:gd name="connsiteX387" fmla="*/ 352485 w 7495635"/>
                <a:gd name="connsiteY387" fmla="*/ 1268295 h 2711931"/>
                <a:gd name="connsiteX388" fmla="*/ 367100 w 7495635"/>
                <a:gd name="connsiteY388" fmla="*/ 1275025 h 2711931"/>
                <a:gd name="connsiteX389" fmla="*/ 409311 w 7495635"/>
                <a:gd name="connsiteY389" fmla="*/ 1258343 h 2711931"/>
                <a:gd name="connsiteX390" fmla="*/ 424310 w 7495635"/>
                <a:gd name="connsiteY390" fmla="*/ 1256035 h 2711931"/>
                <a:gd name="connsiteX391" fmla="*/ 448588 w 7495635"/>
                <a:gd name="connsiteY391" fmla="*/ 1232959 h 2711931"/>
                <a:gd name="connsiteX392" fmla="*/ 457771 w 7495635"/>
                <a:gd name="connsiteY392" fmla="*/ 1221757 h 2711931"/>
                <a:gd name="connsiteX393" fmla="*/ 469790 w 7495635"/>
                <a:gd name="connsiteY393" fmla="*/ 1214113 h 2711931"/>
                <a:gd name="connsiteX394" fmla="*/ 477867 w 7495635"/>
                <a:gd name="connsiteY394" fmla="*/ 1220555 h 2711931"/>
                <a:gd name="connsiteX395" fmla="*/ 477915 w 7495635"/>
                <a:gd name="connsiteY395" fmla="*/ 1226421 h 2711931"/>
                <a:gd name="connsiteX396" fmla="*/ 468540 w 7495635"/>
                <a:gd name="connsiteY396" fmla="*/ 1234930 h 2711931"/>
                <a:gd name="connsiteX397" fmla="*/ 453300 w 7495635"/>
                <a:gd name="connsiteY397" fmla="*/ 1233680 h 2711931"/>
                <a:gd name="connsiteX398" fmla="*/ 424359 w 7495635"/>
                <a:gd name="connsiteY398" fmla="*/ 1256035 h 2711931"/>
                <a:gd name="connsiteX399" fmla="*/ 417772 w 7495635"/>
                <a:gd name="connsiteY399" fmla="*/ 1265795 h 2711931"/>
                <a:gd name="connsiteX400" fmla="*/ 403061 w 7495635"/>
                <a:gd name="connsiteY400" fmla="*/ 1266468 h 2711931"/>
                <a:gd name="connsiteX401" fmla="*/ 373831 w 7495635"/>
                <a:gd name="connsiteY401" fmla="*/ 1276564 h 2711931"/>
                <a:gd name="connsiteX402" fmla="*/ 361187 w 7495635"/>
                <a:gd name="connsiteY402" fmla="*/ 1289400 h 2711931"/>
                <a:gd name="connsiteX403" fmla="*/ 348735 w 7495635"/>
                <a:gd name="connsiteY403" fmla="*/ 1305409 h 2711931"/>
                <a:gd name="connsiteX404" fmla="*/ 344360 w 7495635"/>
                <a:gd name="connsiteY404" fmla="*/ 1319399 h 2711931"/>
                <a:gd name="connsiteX405" fmla="*/ 325275 w 7495635"/>
                <a:gd name="connsiteY405" fmla="*/ 1328726 h 2711931"/>
                <a:gd name="connsiteX406" fmla="*/ 309842 w 7495635"/>
                <a:gd name="connsiteY406" fmla="*/ 1342235 h 2711931"/>
                <a:gd name="connsiteX407" fmla="*/ 300179 w 7495635"/>
                <a:gd name="connsiteY407" fmla="*/ 1353965 h 2711931"/>
                <a:gd name="connsiteX408" fmla="*/ 282775 w 7495635"/>
                <a:gd name="connsiteY408" fmla="*/ 1363388 h 2711931"/>
                <a:gd name="connsiteX409" fmla="*/ 227104 w 7495635"/>
                <a:gd name="connsiteY409" fmla="*/ 1380359 h 2711931"/>
                <a:gd name="connsiteX410" fmla="*/ 221671 w 7495635"/>
                <a:gd name="connsiteY410" fmla="*/ 1390118 h 2711931"/>
                <a:gd name="connsiteX411" fmla="*/ 204316 w 7495635"/>
                <a:gd name="connsiteY411" fmla="*/ 1396993 h 2711931"/>
                <a:gd name="connsiteX412" fmla="*/ 197874 w 7495635"/>
                <a:gd name="connsiteY412" fmla="*/ 1410695 h 2711931"/>
                <a:gd name="connsiteX413" fmla="*/ 176047 w 7495635"/>
                <a:gd name="connsiteY413" fmla="*/ 1413531 h 2711931"/>
                <a:gd name="connsiteX414" fmla="*/ 161817 w 7495635"/>
                <a:gd name="connsiteY414" fmla="*/ 1406272 h 2711931"/>
                <a:gd name="connsiteX415" fmla="*/ 159653 w 7495635"/>
                <a:gd name="connsiteY415" fmla="*/ 1399782 h 2711931"/>
                <a:gd name="connsiteX416" fmla="*/ 138885 w 7495635"/>
                <a:gd name="connsiteY416" fmla="*/ 1394397 h 2711931"/>
                <a:gd name="connsiteX417" fmla="*/ 107539 w 7495635"/>
                <a:gd name="connsiteY417" fmla="*/ 1413579 h 2711931"/>
                <a:gd name="connsiteX418" fmla="*/ 91819 w 7495635"/>
                <a:gd name="connsiteY418" fmla="*/ 1416223 h 2711931"/>
                <a:gd name="connsiteX419" fmla="*/ 68406 w 7495635"/>
                <a:gd name="connsiteY419" fmla="*/ 1428435 h 2711931"/>
                <a:gd name="connsiteX420" fmla="*/ 69079 w 7495635"/>
                <a:gd name="connsiteY420" fmla="*/ 1416945 h 2711931"/>
                <a:gd name="connsiteX421" fmla="*/ 62540 w 7495635"/>
                <a:gd name="connsiteY421" fmla="*/ 1400743 h 2711931"/>
                <a:gd name="connsiteX422" fmla="*/ 50281 w 7495635"/>
                <a:gd name="connsiteY422" fmla="*/ 1390984 h 2711931"/>
                <a:gd name="connsiteX423" fmla="*/ 40570 w 7495635"/>
                <a:gd name="connsiteY423" fmla="*/ 1388388 h 2711931"/>
                <a:gd name="connsiteX424" fmla="*/ 32974 w 7495635"/>
                <a:gd name="connsiteY424" fmla="*/ 1380599 h 2711931"/>
                <a:gd name="connsiteX425" fmla="*/ 36580 w 7495635"/>
                <a:gd name="connsiteY425" fmla="*/ 1361609 h 2711931"/>
                <a:gd name="connsiteX426" fmla="*/ 43022 w 7495635"/>
                <a:gd name="connsiteY426" fmla="*/ 1343629 h 2711931"/>
                <a:gd name="connsiteX427" fmla="*/ 37878 w 7495635"/>
                <a:gd name="connsiteY427" fmla="*/ 1331370 h 2711931"/>
                <a:gd name="connsiteX428" fmla="*/ 41339 w 7495635"/>
                <a:gd name="connsiteY428" fmla="*/ 1316082 h 2711931"/>
                <a:gd name="connsiteX429" fmla="*/ 28887 w 7495635"/>
                <a:gd name="connsiteY429" fmla="*/ 1308390 h 2711931"/>
                <a:gd name="connsiteX430" fmla="*/ 18167 w 7495635"/>
                <a:gd name="connsiteY430" fmla="*/ 1296467 h 2711931"/>
                <a:gd name="connsiteX431" fmla="*/ 26436 w 7495635"/>
                <a:gd name="connsiteY431" fmla="*/ 1285506 h 2711931"/>
                <a:gd name="connsiteX432" fmla="*/ 12301 w 7495635"/>
                <a:gd name="connsiteY432" fmla="*/ 1280025 h 2711931"/>
                <a:gd name="connsiteX433" fmla="*/ 2013 w 7495635"/>
                <a:gd name="connsiteY433" fmla="*/ 1267141 h 2711931"/>
                <a:gd name="connsiteX434" fmla="*/ 18888 w 7495635"/>
                <a:gd name="connsiteY434" fmla="*/ 1259593 h 2711931"/>
                <a:gd name="connsiteX435" fmla="*/ 35089 w 7495635"/>
                <a:gd name="connsiteY435" fmla="*/ 1245507 h 2711931"/>
                <a:gd name="connsiteX436" fmla="*/ 47300 w 7495635"/>
                <a:gd name="connsiteY436" fmla="*/ 1238488 h 2711931"/>
                <a:gd name="connsiteX437" fmla="*/ 63550 w 7495635"/>
                <a:gd name="connsiteY437" fmla="*/ 1233728 h 2711931"/>
                <a:gd name="connsiteX438" fmla="*/ 85665 w 7495635"/>
                <a:gd name="connsiteY438" fmla="*/ 1231805 h 2711931"/>
                <a:gd name="connsiteX439" fmla="*/ 106434 w 7495635"/>
                <a:gd name="connsiteY439" fmla="*/ 1218825 h 2711931"/>
                <a:gd name="connsiteX440" fmla="*/ 126241 w 7495635"/>
                <a:gd name="connsiteY440" fmla="*/ 1217430 h 2711931"/>
                <a:gd name="connsiteX441" fmla="*/ 156529 w 7495635"/>
                <a:gd name="connsiteY441" fmla="*/ 1208681 h 2711931"/>
                <a:gd name="connsiteX442" fmla="*/ 177586 w 7495635"/>
                <a:gd name="connsiteY442" fmla="*/ 1203873 h 2711931"/>
                <a:gd name="connsiteX443" fmla="*/ 203835 w 7495635"/>
                <a:gd name="connsiteY443" fmla="*/ 1192671 h 2711931"/>
                <a:gd name="connsiteX444" fmla="*/ 226863 w 7495635"/>
                <a:gd name="connsiteY444" fmla="*/ 1188970 h 2711931"/>
                <a:gd name="connsiteX445" fmla="*/ 247055 w 7495635"/>
                <a:gd name="connsiteY445" fmla="*/ 1186614 h 2711931"/>
                <a:gd name="connsiteX446" fmla="*/ 269987 w 7495635"/>
                <a:gd name="connsiteY446" fmla="*/ 1177576 h 2711931"/>
                <a:gd name="connsiteX447" fmla="*/ 275276 w 7495635"/>
                <a:gd name="connsiteY447" fmla="*/ 1152961 h 2711931"/>
                <a:gd name="connsiteX448" fmla="*/ 271718 w 7495635"/>
                <a:gd name="connsiteY448" fmla="*/ 1117529 h 2711931"/>
                <a:gd name="connsiteX449" fmla="*/ 264843 w 7495635"/>
                <a:gd name="connsiteY449" fmla="*/ 1110895 h 2711931"/>
                <a:gd name="connsiteX450" fmla="*/ 266670 w 7495635"/>
                <a:gd name="connsiteY450" fmla="*/ 1103587 h 2711931"/>
                <a:gd name="connsiteX451" fmla="*/ 253065 w 7495635"/>
                <a:gd name="connsiteY451" fmla="*/ 1096232 h 2711931"/>
                <a:gd name="connsiteX452" fmla="*/ 224892 w 7495635"/>
                <a:gd name="connsiteY452" fmla="*/ 1089405 h 2711931"/>
                <a:gd name="connsiteX453" fmla="*/ 222873 w 7495635"/>
                <a:gd name="connsiteY453" fmla="*/ 1077722 h 2711931"/>
                <a:gd name="connsiteX454" fmla="*/ 198499 w 7495635"/>
                <a:gd name="connsiteY454" fmla="*/ 1080943 h 2711931"/>
                <a:gd name="connsiteX455" fmla="*/ 177009 w 7495635"/>
                <a:gd name="connsiteY455" fmla="*/ 1082963 h 2711931"/>
                <a:gd name="connsiteX456" fmla="*/ 162250 w 7495635"/>
                <a:gd name="connsiteY456" fmla="*/ 1085655 h 2711931"/>
                <a:gd name="connsiteX457" fmla="*/ 147394 w 7495635"/>
                <a:gd name="connsiteY457" fmla="*/ 1088011 h 2711931"/>
                <a:gd name="connsiteX458" fmla="*/ 123741 w 7495635"/>
                <a:gd name="connsiteY458" fmla="*/ 1091280 h 2711931"/>
                <a:gd name="connsiteX459" fmla="*/ 132683 w 7495635"/>
                <a:gd name="connsiteY459" fmla="*/ 1080799 h 2711931"/>
                <a:gd name="connsiteX460" fmla="*/ 116962 w 7495635"/>
                <a:gd name="connsiteY460" fmla="*/ 1080703 h 2711931"/>
                <a:gd name="connsiteX461" fmla="*/ 122683 w 7495635"/>
                <a:gd name="connsiteY461" fmla="*/ 1070463 h 2711931"/>
                <a:gd name="connsiteX462" fmla="*/ 142875 w 7495635"/>
                <a:gd name="connsiteY462" fmla="*/ 1063973 h 2711931"/>
                <a:gd name="connsiteX463" fmla="*/ 157346 w 7495635"/>
                <a:gd name="connsiteY463" fmla="*/ 1057627 h 2711931"/>
                <a:gd name="connsiteX464" fmla="*/ 175326 w 7495635"/>
                <a:gd name="connsiteY464" fmla="*/ 1051954 h 2711931"/>
                <a:gd name="connsiteX465" fmla="*/ 191431 w 7495635"/>
                <a:gd name="connsiteY465" fmla="*/ 1053396 h 2711931"/>
                <a:gd name="connsiteX466" fmla="*/ 234026 w 7495635"/>
                <a:gd name="connsiteY466" fmla="*/ 1037050 h 2711931"/>
                <a:gd name="connsiteX467" fmla="*/ 221911 w 7495635"/>
                <a:gd name="connsiteY467" fmla="*/ 1021714 h 2711931"/>
                <a:gd name="connsiteX468" fmla="*/ 214460 w 7495635"/>
                <a:gd name="connsiteY468" fmla="*/ 1013686 h 2711931"/>
                <a:gd name="connsiteX469" fmla="*/ 237873 w 7495635"/>
                <a:gd name="connsiteY469" fmla="*/ 1012099 h 2711931"/>
                <a:gd name="connsiteX470" fmla="*/ 265997 w 7495635"/>
                <a:gd name="connsiteY470" fmla="*/ 1007195 h 2711931"/>
                <a:gd name="connsiteX471" fmla="*/ 286381 w 7495635"/>
                <a:gd name="connsiteY471" fmla="*/ 1001138 h 2711931"/>
                <a:gd name="connsiteX472" fmla="*/ 299457 w 7495635"/>
                <a:gd name="connsiteY472" fmla="*/ 984215 h 2711931"/>
                <a:gd name="connsiteX473" fmla="*/ 331332 w 7495635"/>
                <a:gd name="connsiteY473" fmla="*/ 969456 h 2711931"/>
                <a:gd name="connsiteX474" fmla="*/ 331668 w 7495635"/>
                <a:gd name="connsiteY474" fmla="*/ 944889 h 2711931"/>
                <a:gd name="connsiteX475" fmla="*/ 375177 w 7495635"/>
                <a:gd name="connsiteY475" fmla="*/ 923928 h 2711931"/>
                <a:gd name="connsiteX476" fmla="*/ 395609 w 7495635"/>
                <a:gd name="connsiteY476" fmla="*/ 908448 h 2711931"/>
                <a:gd name="connsiteX477" fmla="*/ 408445 w 7495635"/>
                <a:gd name="connsiteY477" fmla="*/ 895083 h 2711931"/>
                <a:gd name="connsiteX478" fmla="*/ 420657 w 7495635"/>
                <a:gd name="connsiteY478" fmla="*/ 885468 h 2711931"/>
                <a:gd name="connsiteX479" fmla="*/ 433926 w 7495635"/>
                <a:gd name="connsiteY479" fmla="*/ 857968 h 2711931"/>
                <a:gd name="connsiteX480" fmla="*/ 463300 w 7495635"/>
                <a:gd name="connsiteY480" fmla="*/ 840805 h 2711931"/>
                <a:gd name="connsiteX481" fmla="*/ 507529 w 7495635"/>
                <a:gd name="connsiteY481" fmla="*/ 823113 h 2711931"/>
                <a:gd name="connsiteX482" fmla="*/ 518971 w 7495635"/>
                <a:gd name="connsiteY482" fmla="*/ 819267 h 2711931"/>
                <a:gd name="connsiteX483" fmla="*/ 535510 w 7495635"/>
                <a:gd name="connsiteY483" fmla="*/ 809412 h 2711931"/>
                <a:gd name="connsiteX484" fmla="*/ 557095 w 7495635"/>
                <a:gd name="connsiteY484" fmla="*/ 809941 h 2711931"/>
                <a:gd name="connsiteX485" fmla="*/ 577431 w 7495635"/>
                <a:gd name="connsiteY485" fmla="*/ 795181 h 2711931"/>
                <a:gd name="connsiteX486" fmla="*/ 577768 w 7495635"/>
                <a:gd name="connsiteY486" fmla="*/ 782970 h 2711931"/>
                <a:gd name="connsiteX487" fmla="*/ 568586 w 7495635"/>
                <a:gd name="connsiteY487" fmla="*/ 775855 h 2711931"/>
                <a:gd name="connsiteX488" fmla="*/ 553442 w 7495635"/>
                <a:gd name="connsiteY488" fmla="*/ 768211 h 2711931"/>
                <a:gd name="connsiteX489" fmla="*/ 553730 w 7495635"/>
                <a:gd name="connsiteY489" fmla="*/ 752490 h 2711931"/>
                <a:gd name="connsiteX490" fmla="*/ 540990 w 7495635"/>
                <a:gd name="connsiteY490" fmla="*/ 744702 h 2711931"/>
                <a:gd name="connsiteX491" fmla="*/ 534981 w 7495635"/>
                <a:gd name="connsiteY491" fmla="*/ 730520 h 2711931"/>
                <a:gd name="connsiteX492" fmla="*/ 540557 w 7495635"/>
                <a:gd name="connsiteY492" fmla="*/ 715856 h 2711931"/>
                <a:gd name="connsiteX493" fmla="*/ 563249 w 7495635"/>
                <a:gd name="connsiteY493" fmla="*/ 706049 h 2711931"/>
                <a:gd name="connsiteX494" fmla="*/ 561807 w 7495635"/>
                <a:gd name="connsiteY494" fmla="*/ 717347 h 2711931"/>
                <a:gd name="connsiteX495" fmla="*/ 578105 w 7495635"/>
                <a:gd name="connsiteY495" fmla="*/ 712251 h 2711931"/>
                <a:gd name="connsiteX496" fmla="*/ 585989 w 7495635"/>
                <a:gd name="connsiteY496" fmla="*/ 699703 h 2711931"/>
                <a:gd name="connsiteX497" fmla="*/ 607575 w 7495635"/>
                <a:gd name="connsiteY497" fmla="*/ 680280 h 2711931"/>
                <a:gd name="connsiteX498" fmla="*/ 615796 w 7495635"/>
                <a:gd name="connsiteY498" fmla="*/ 695136 h 2711931"/>
                <a:gd name="connsiteX499" fmla="*/ 621901 w 7495635"/>
                <a:gd name="connsiteY499" fmla="*/ 710472 h 2711931"/>
                <a:gd name="connsiteX500" fmla="*/ 638007 w 7495635"/>
                <a:gd name="connsiteY500" fmla="*/ 711818 h 2711931"/>
                <a:gd name="connsiteX501" fmla="*/ 618151 w 7495635"/>
                <a:gd name="connsiteY501" fmla="*/ 725375 h 2711931"/>
                <a:gd name="connsiteX502" fmla="*/ 611229 w 7495635"/>
                <a:gd name="connsiteY502" fmla="*/ 735952 h 2711931"/>
                <a:gd name="connsiteX503" fmla="*/ 620844 w 7495635"/>
                <a:gd name="connsiteY503" fmla="*/ 736817 h 2711931"/>
                <a:gd name="connsiteX504" fmla="*/ 643295 w 7495635"/>
                <a:gd name="connsiteY504" fmla="*/ 734702 h 2711931"/>
                <a:gd name="connsiteX505" fmla="*/ 646661 w 7495635"/>
                <a:gd name="connsiteY505" fmla="*/ 742106 h 2711931"/>
                <a:gd name="connsiteX506" fmla="*/ 653487 w 7495635"/>
                <a:gd name="connsiteY506" fmla="*/ 732154 h 2711931"/>
                <a:gd name="connsiteX507" fmla="*/ 666083 w 7495635"/>
                <a:gd name="connsiteY507" fmla="*/ 722058 h 2711931"/>
                <a:gd name="connsiteX508" fmla="*/ 683967 w 7495635"/>
                <a:gd name="connsiteY508" fmla="*/ 709462 h 2711931"/>
                <a:gd name="connsiteX509" fmla="*/ 704976 w 7495635"/>
                <a:gd name="connsiteY509" fmla="*/ 707107 h 2711931"/>
                <a:gd name="connsiteX510" fmla="*/ 698823 w 7495635"/>
                <a:gd name="connsiteY510" fmla="*/ 720520 h 2711931"/>
                <a:gd name="connsiteX511" fmla="*/ 702909 w 7495635"/>
                <a:gd name="connsiteY511" fmla="*/ 727779 h 2711931"/>
                <a:gd name="connsiteX512" fmla="*/ 688871 w 7495635"/>
                <a:gd name="connsiteY512" fmla="*/ 735183 h 2711931"/>
                <a:gd name="connsiteX513" fmla="*/ 684015 w 7495635"/>
                <a:gd name="connsiteY513" fmla="*/ 742875 h 2711931"/>
                <a:gd name="connsiteX514" fmla="*/ 664016 w 7495635"/>
                <a:gd name="connsiteY514" fmla="*/ 738452 h 2711931"/>
                <a:gd name="connsiteX515" fmla="*/ 646084 w 7495635"/>
                <a:gd name="connsiteY515" fmla="*/ 750375 h 2711931"/>
                <a:gd name="connsiteX516" fmla="*/ 614113 w 7495635"/>
                <a:gd name="connsiteY516" fmla="*/ 751625 h 2711931"/>
                <a:gd name="connsiteX517" fmla="*/ 602767 w 7495635"/>
                <a:gd name="connsiteY517" fmla="*/ 756240 h 2711931"/>
                <a:gd name="connsiteX518" fmla="*/ 615315 w 7495635"/>
                <a:gd name="connsiteY518" fmla="*/ 763788 h 2711931"/>
                <a:gd name="connsiteX519" fmla="*/ 635507 w 7495635"/>
                <a:gd name="connsiteY519" fmla="*/ 768788 h 2711931"/>
                <a:gd name="connsiteX520" fmla="*/ 657766 w 7495635"/>
                <a:gd name="connsiteY520" fmla="*/ 765182 h 2711931"/>
                <a:gd name="connsiteX521" fmla="*/ 663391 w 7495635"/>
                <a:gd name="connsiteY521" fmla="*/ 771672 h 2711931"/>
                <a:gd name="connsiteX522" fmla="*/ 685265 w 7495635"/>
                <a:gd name="connsiteY522" fmla="*/ 762826 h 2711931"/>
                <a:gd name="connsiteX523" fmla="*/ 706899 w 7495635"/>
                <a:gd name="connsiteY523" fmla="*/ 752923 h 2711931"/>
                <a:gd name="connsiteX524" fmla="*/ 720889 w 7495635"/>
                <a:gd name="connsiteY524" fmla="*/ 745567 h 2711931"/>
                <a:gd name="connsiteX525" fmla="*/ 737235 w 7495635"/>
                <a:gd name="connsiteY525" fmla="*/ 745086 h 2711931"/>
                <a:gd name="connsiteX526" fmla="*/ 748918 w 7495635"/>
                <a:gd name="connsiteY526" fmla="*/ 734414 h 2711931"/>
                <a:gd name="connsiteX527" fmla="*/ 757187 w 7495635"/>
                <a:gd name="connsiteY527" fmla="*/ 742346 h 2711931"/>
                <a:gd name="connsiteX528" fmla="*/ 751081 w 7495635"/>
                <a:gd name="connsiteY528" fmla="*/ 748308 h 2711931"/>
                <a:gd name="connsiteX529" fmla="*/ 778340 w 7495635"/>
                <a:gd name="connsiteY529" fmla="*/ 749077 h 2711931"/>
                <a:gd name="connsiteX530" fmla="*/ 785888 w 7495635"/>
                <a:gd name="connsiteY530" fmla="*/ 753692 h 2711931"/>
                <a:gd name="connsiteX531" fmla="*/ 794782 w 7495635"/>
                <a:gd name="connsiteY531" fmla="*/ 745231 h 2711931"/>
                <a:gd name="connsiteX532" fmla="*/ 824925 w 7495635"/>
                <a:gd name="connsiteY532" fmla="*/ 732443 h 2711931"/>
                <a:gd name="connsiteX533" fmla="*/ 855886 w 7495635"/>
                <a:gd name="connsiteY533" fmla="*/ 723501 h 2711931"/>
                <a:gd name="connsiteX534" fmla="*/ 867039 w 7495635"/>
                <a:gd name="connsiteY534" fmla="*/ 713549 h 2711931"/>
                <a:gd name="connsiteX535" fmla="*/ 894972 w 7495635"/>
                <a:gd name="connsiteY535" fmla="*/ 701145 h 2711931"/>
                <a:gd name="connsiteX536" fmla="*/ 951845 w 7495635"/>
                <a:gd name="connsiteY536" fmla="*/ 694319 h 2711931"/>
                <a:gd name="connsiteX537" fmla="*/ 960451 w 7495635"/>
                <a:gd name="connsiteY537" fmla="*/ 701241 h 2711931"/>
                <a:gd name="connsiteX538" fmla="*/ 989729 w 7495635"/>
                <a:gd name="connsiteY538" fmla="*/ 691338 h 2711931"/>
                <a:gd name="connsiteX539" fmla="*/ 1004296 w 7495635"/>
                <a:gd name="connsiteY539" fmla="*/ 676434 h 2711931"/>
                <a:gd name="connsiteX540" fmla="*/ 1024680 w 7495635"/>
                <a:gd name="connsiteY540" fmla="*/ 671338 h 2711931"/>
                <a:gd name="connsiteX541" fmla="*/ 1041025 w 7495635"/>
                <a:gd name="connsiteY541" fmla="*/ 671242 h 2711931"/>
                <a:gd name="connsiteX542" fmla="*/ 1039679 w 7495635"/>
                <a:gd name="connsiteY542" fmla="*/ 648743 h 2711931"/>
                <a:gd name="connsiteX543" fmla="*/ 1033045 w 7495635"/>
                <a:gd name="connsiteY543" fmla="*/ 619080 h 2711931"/>
                <a:gd name="connsiteX544" fmla="*/ 1045400 w 7495635"/>
                <a:gd name="connsiteY544" fmla="*/ 604273 h 2711931"/>
                <a:gd name="connsiteX545" fmla="*/ 1066409 w 7495635"/>
                <a:gd name="connsiteY545" fmla="*/ 591533 h 2711931"/>
                <a:gd name="connsiteX546" fmla="*/ 1088668 w 7495635"/>
                <a:gd name="connsiteY546" fmla="*/ 586389 h 2711931"/>
                <a:gd name="connsiteX547" fmla="*/ 1112033 w 7495635"/>
                <a:gd name="connsiteY547" fmla="*/ 593408 h 2711931"/>
                <a:gd name="connsiteX548" fmla="*/ 1126841 w 7495635"/>
                <a:gd name="connsiteY548" fmla="*/ 598744 h 2711931"/>
                <a:gd name="connsiteX549" fmla="*/ 1154051 w 7495635"/>
                <a:gd name="connsiteY549" fmla="*/ 593792 h 2711931"/>
                <a:gd name="connsiteX550" fmla="*/ 1161696 w 7495635"/>
                <a:gd name="connsiteY550" fmla="*/ 584562 h 2711931"/>
                <a:gd name="connsiteX551" fmla="*/ 1155446 w 7495635"/>
                <a:gd name="connsiteY551" fmla="*/ 575908 h 2711931"/>
                <a:gd name="connsiteX552" fmla="*/ 1160542 w 7495635"/>
                <a:gd name="connsiteY552" fmla="*/ 565908 h 2711931"/>
                <a:gd name="connsiteX553" fmla="*/ 1150109 w 7495635"/>
                <a:gd name="connsiteY553" fmla="*/ 556726 h 2711931"/>
                <a:gd name="connsiteX554" fmla="*/ 1127995 w 7495635"/>
                <a:gd name="connsiteY554" fmla="*/ 558168 h 2711931"/>
                <a:gd name="connsiteX555" fmla="*/ 1112995 w 7495635"/>
                <a:gd name="connsiteY555" fmla="*/ 557447 h 2711931"/>
                <a:gd name="connsiteX556" fmla="*/ 1096985 w 7495635"/>
                <a:gd name="connsiteY556" fmla="*/ 566149 h 2711931"/>
                <a:gd name="connsiteX557" fmla="*/ 1083332 w 7495635"/>
                <a:gd name="connsiteY557" fmla="*/ 573745 h 2711931"/>
                <a:gd name="connsiteX558" fmla="*/ 1069919 w 7495635"/>
                <a:gd name="connsiteY558" fmla="*/ 577831 h 2711931"/>
                <a:gd name="connsiteX559" fmla="*/ 1062852 w 7495635"/>
                <a:gd name="connsiteY559" fmla="*/ 575139 h 2711931"/>
                <a:gd name="connsiteX560" fmla="*/ 1061746 w 7495635"/>
                <a:gd name="connsiteY560" fmla="*/ 568408 h 2711931"/>
                <a:gd name="connsiteX561" fmla="*/ 1077274 w 7495635"/>
                <a:gd name="connsiteY561" fmla="*/ 562062 h 2711931"/>
                <a:gd name="connsiteX562" fmla="*/ 1100687 w 7495635"/>
                <a:gd name="connsiteY562" fmla="*/ 558312 h 2711931"/>
                <a:gd name="connsiteX563" fmla="*/ 1087034 w 7495635"/>
                <a:gd name="connsiteY563" fmla="*/ 555812 h 2711931"/>
                <a:gd name="connsiteX564" fmla="*/ 1069246 w 7495635"/>
                <a:gd name="connsiteY564" fmla="*/ 558457 h 2711931"/>
                <a:gd name="connsiteX565" fmla="*/ 1064150 w 7495635"/>
                <a:gd name="connsiteY565" fmla="*/ 552591 h 2711931"/>
                <a:gd name="connsiteX566" fmla="*/ 1081938 w 7495635"/>
                <a:gd name="connsiteY566" fmla="*/ 549707 h 2711931"/>
                <a:gd name="connsiteX567" fmla="*/ 1098909 w 7495635"/>
                <a:gd name="connsiteY567" fmla="*/ 546870 h 2711931"/>
                <a:gd name="connsiteX568" fmla="*/ 1106505 w 7495635"/>
                <a:gd name="connsiteY568" fmla="*/ 553072 h 2711931"/>
                <a:gd name="connsiteX569" fmla="*/ 1126841 w 7495635"/>
                <a:gd name="connsiteY569" fmla="*/ 550668 h 2711931"/>
                <a:gd name="connsiteX570" fmla="*/ 1113572 w 7495635"/>
                <a:gd name="connsiteY570" fmla="*/ 545043 h 2711931"/>
                <a:gd name="connsiteX571" fmla="*/ 1117610 w 7495635"/>
                <a:gd name="connsiteY571" fmla="*/ 539034 h 2711931"/>
                <a:gd name="connsiteX572" fmla="*/ 1136263 w 7495635"/>
                <a:gd name="connsiteY572" fmla="*/ 536149 h 2711931"/>
                <a:gd name="connsiteX573" fmla="*/ 1144052 w 7495635"/>
                <a:gd name="connsiteY573" fmla="*/ 527304 h 2711931"/>
                <a:gd name="connsiteX574" fmla="*/ 1193570 w 7495635"/>
                <a:gd name="connsiteY574" fmla="*/ 519948 h 2711931"/>
                <a:gd name="connsiteX575" fmla="*/ 1223617 w 7495635"/>
                <a:gd name="connsiteY575" fmla="*/ 515669 h 2711931"/>
                <a:gd name="connsiteX576" fmla="*/ 1278135 w 7495635"/>
                <a:gd name="connsiteY576" fmla="*/ 508650 h 2711931"/>
                <a:gd name="connsiteX577" fmla="*/ 1296211 w 7495635"/>
                <a:gd name="connsiteY577" fmla="*/ 507833 h 2711931"/>
                <a:gd name="connsiteX578" fmla="*/ 1301500 w 7495635"/>
                <a:gd name="connsiteY578" fmla="*/ 497208 h 2711931"/>
                <a:gd name="connsiteX579" fmla="*/ 1318278 w 7495635"/>
                <a:gd name="connsiteY579" fmla="*/ 492401 h 2711931"/>
                <a:gd name="connsiteX580" fmla="*/ 1334528 w 7495635"/>
                <a:gd name="connsiteY580" fmla="*/ 489564 h 2711931"/>
                <a:gd name="connsiteX581" fmla="*/ 1367171 w 7495635"/>
                <a:gd name="connsiteY581" fmla="*/ 485622 h 2711931"/>
                <a:gd name="connsiteX582" fmla="*/ 1362989 w 7495635"/>
                <a:gd name="connsiteY582" fmla="*/ 478122 h 2711931"/>
                <a:gd name="connsiteX583" fmla="*/ 1320057 w 7495635"/>
                <a:gd name="connsiteY583" fmla="*/ 479949 h 2711931"/>
                <a:gd name="connsiteX584" fmla="*/ 1311692 w 7495635"/>
                <a:gd name="connsiteY584" fmla="*/ 472593 h 2711931"/>
                <a:gd name="connsiteX585" fmla="*/ 1290779 w 7495635"/>
                <a:gd name="connsiteY585" fmla="*/ 477978 h 2711931"/>
                <a:gd name="connsiteX586" fmla="*/ 1274481 w 7495635"/>
                <a:gd name="connsiteY586" fmla="*/ 480478 h 2711931"/>
                <a:gd name="connsiteX587" fmla="*/ 1260683 w 7495635"/>
                <a:gd name="connsiteY587" fmla="*/ 483074 h 2711931"/>
                <a:gd name="connsiteX588" fmla="*/ 1249482 w 7495635"/>
                <a:gd name="connsiteY588" fmla="*/ 486487 h 2711931"/>
                <a:gd name="connsiteX589" fmla="*/ 1232847 w 7495635"/>
                <a:gd name="connsiteY589" fmla="*/ 486487 h 2711931"/>
                <a:gd name="connsiteX590" fmla="*/ 1209675 w 7495635"/>
                <a:gd name="connsiteY590" fmla="*/ 493170 h 2711931"/>
                <a:gd name="connsiteX591" fmla="*/ 1178522 w 7495635"/>
                <a:gd name="connsiteY591" fmla="*/ 502256 h 2711931"/>
                <a:gd name="connsiteX592" fmla="*/ 1152224 w 7495635"/>
                <a:gd name="connsiteY592" fmla="*/ 509996 h 2711931"/>
                <a:gd name="connsiteX593" fmla="*/ 1107995 w 7495635"/>
                <a:gd name="connsiteY593" fmla="*/ 519852 h 2711931"/>
                <a:gd name="connsiteX594" fmla="*/ 1093717 w 7495635"/>
                <a:gd name="connsiteY594" fmla="*/ 519034 h 2711931"/>
                <a:gd name="connsiteX595" fmla="*/ 1079438 w 7495635"/>
                <a:gd name="connsiteY595" fmla="*/ 523602 h 2711931"/>
                <a:gd name="connsiteX596" fmla="*/ 1072515 w 7495635"/>
                <a:gd name="connsiteY596" fmla="*/ 516631 h 2711931"/>
                <a:gd name="connsiteX597" fmla="*/ 1068525 w 7495635"/>
                <a:gd name="connsiteY597" fmla="*/ 512640 h 2711931"/>
                <a:gd name="connsiteX598" fmla="*/ 1058862 w 7495635"/>
                <a:gd name="connsiteY598" fmla="*/ 519996 h 2711931"/>
                <a:gd name="connsiteX599" fmla="*/ 1047179 w 7495635"/>
                <a:gd name="connsiteY599" fmla="*/ 514996 h 2711931"/>
                <a:gd name="connsiteX600" fmla="*/ 1025930 w 7495635"/>
                <a:gd name="connsiteY600" fmla="*/ 517785 h 2711931"/>
                <a:gd name="connsiteX601" fmla="*/ 1022372 w 7495635"/>
                <a:gd name="connsiteY601" fmla="*/ 511487 h 2711931"/>
                <a:gd name="connsiteX602" fmla="*/ 1021074 w 7495635"/>
                <a:gd name="connsiteY602" fmla="*/ 503602 h 2711931"/>
                <a:gd name="connsiteX603" fmla="*/ 1028862 w 7495635"/>
                <a:gd name="connsiteY603" fmla="*/ 489997 h 2711931"/>
                <a:gd name="connsiteX604" fmla="*/ 1017180 w 7495635"/>
                <a:gd name="connsiteY604" fmla="*/ 480430 h 2711931"/>
                <a:gd name="connsiteX605" fmla="*/ 1017660 w 7495635"/>
                <a:gd name="connsiteY605" fmla="*/ 473411 h 2711931"/>
                <a:gd name="connsiteX606" fmla="*/ 1005978 w 7495635"/>
                <a:gd name="connsiteY606" fmla="*/ 463844 h 2711931"/>
                <a:gd name="connsiteX607" fmla="*/ 1018910 w 7495635"/>
                <a:gd name="connsiteY607" fmla="*/ 450479 h 2711931"/>
                <a:gd name="connsiteX608" fmla="*/ 1003526 w 7495635"/>
                <a:gd name="connsiteY608" fmla="*/ 444229 h 2711931"/>
                <a:gd name="connsiteX609" fmla="*/ 1026555 w 7495635"/>
                <a:gd name="connsiteY609" fmla="*/ 440335 h 2711931"/>
                <a:gd name="connsiteX610" fmla="*/ 1038429 w 7495635"/>
                <a:gd name="connsiteY610" fmla="*/ 440671 h 2711931"/>
                <a:gd name="connsiteX611" fmla="*/ 1053765 w 7495635"/>
                <a:gd name="connsiteY611" fmla="*/ 431248 h 2711931"/>
                <a:gd name="connsiteX612" fmla="*/ 1065111 w 7495635"/>
                <a:gd name="connsiteY612" fmla="*/ 422883 h 2711931"/>
                <a:gd name="connsiteX613" fmla="*/ 1130350 w 7495635"/>
                <a:gd name="connsiteY613" fmla="*/ 390817 h 2711931"/>
                <a:gd name="connsiteX614" fmla="*/ 1138571 w 7495635"/>
                <a:gd name="connsiteY614" fmla="*/ 377692 h 2711931"/>
                <a:gd name="connsiteX615" fmla="*/ 1146359 w 7495635"/>
                <a:gd name="connsiteY615" fmla="*/ 373077 h 2711931"/>
                <a:gd name="connsiteX616" fmla="*/ 1165013 w 7495635"/>
                <a:gd name="connsiteY616" fmla="*/ 374182 h 2711931"/>
                <a:gd name="connsiteX617" fmla="*/ 1163859 w 7495635"/>
                <a:gd name="connsiteY617" fmla="*/ 366298 h 2711931"/>
                <a:gd name="connsiteX618" fmla="*/ 1156744 w 7495635"/>
                <a:gd name="connsiteY618" fmla="*/ 356971 h 2711931"/>
                <a:gd name="connsiteX619" fmla="*/ 1135158 w 7495635"/>
                <a:gd name="connsiteY619" fmla="*/ 354808 h 2711931"/>
                <a:gd name="connsiteX620" fmla="*/ 1071986 w 7495635"/>
                <a:gd name="connsiteY620" fmla="*/ 364519 h 2711931"/>
                <a:gd name="connsiteX621" fmla="*/ 1057467 w 7495635"/>
                <a:gd name="connsiteY621" fmla="*/ 364135 h 2711931"/>
                <a:gd name="connsiteX622" fmla="*/ 1045448 w 7495635"/>
                <a:gd name="connsiteY622" fmla="*/ 368750 h 2711931"/>
                <a:gd name="connsiteX623" fmla="*/ 1032756 w 7495635"/>
                <a:gd name="connsiteY623" fmla="*/ 374663 h 2711931"/>
                <a:gd name="connsiteX624" fmla="*/ 1024680 w 7495635"/>
                <a:gd name="connsiteY624" fmla="*/ 382548 h 2711931"/>
                <a:gd name="connsiteX625" fmla="*/ 1012997 w 7495635"/>
                <a:gd name="connsiteY625" fmla="*/ 389086 h 2711931"/>
                <a:gd name="connsiteX626" fmla="*/ 999776 w 7495635"/>
                <a:gd name="connsiteY626" fmla="*/ 401682 h 2711931"/>
                <a:gd name="connsiteX627" fmla="*/ 1015497 w 7495635"/>
                <a:gd name="connsiteY627" fmla="*/ 409422 h 2711931"/>
                <a:gd name="connsiteX628" fmla="*/ 1004007 w 7495635"/>
                <a:gd name="connsiteY628" fmla="*/ 416729 h 2711931"/>
                <a:gd name="connsiteX629" fmla="*/ 991940 w 7495635"/>
                <a:gd name="connsiteY629" fmla="*/ 430719 h 2711931"/>
                <a:gd name="connsiteX630" fmla="*/ 975258 w 7495635"/>
                <a:gd name="connsiteY630" fmla="*/ 437065 h 2711931"/>
                <a:gd name="connsiteX631" fmla="*/ 957133 w 7495635"/>
                <a:gd name="connsiteY631" fmla="*/ 444854 h 2711931"/>
                <a:gd name="connsiteX632" fmla="*/ 948768 w 7495635"/>
                <a:gd name="connsiteY632" fmla="*/ 450190 h 2711931"/>
                <a:gd name="connsiteX633" fmla="*/ 930788 w 7495635"/>
                <a:gd name="connsiteY633" fmla="*/ 453796 h 2711931"/>
                <a:gd name="connsiteX634" fmla="*/ 915260 w 7495635"/>
                <a:gd name="connsiteY634" fmla="*/ 461632 h 2711931"/>
                <a:gd name="connsiteX635" fmla="*/ 901462 w 7495635"/>
                <a:gd name="connsiteY635" fmla="*/ 469565 h 2711931"/>
                <a:gd name="connsiteX636" fmla="*/ 890597 w 7495635"/>
                <a:gd name="connsiteY636" fmla="*/ 479324 h 2711931"/>
                <a:gd name="connsiteX637" fmla="*/ 877953 w 7495635"/>
                <a:gd name="connsiteY637" fmla="*/ 484035 h 2711931"/>
                <a:gd name="connsiteX638" fmla="*/ 862616 w 7495635"/>
                <a:gd name="connsiteY638" fmla="*/ 492352 h 2711931"/>
                <a:gd name="connsiteX639" fmla="*/ 867905 w 7495635"/>
                <a:gd name="connsiteY639" fmla="*/ 497929 h 2711931"/>
                <a:gd name="connsiteX640" fmla="*/ 859539 w 7495635"/>
                <a:gd name="connsiteY640" fmla="*/ 507256 h 2711931"/>
                <a:gd name="connsiteX641" fmla="*/ 867328 w 7495635"/>
                <a:gd name="connsiteY641" fmla="*/ 512737 h 2711931"/>
                <a:gd name="connsiteX642" fmla="*/ 855742 w 7495635"/>
                <a:gd name="connsiteY642" fmla="*/ 522688 h 2711931"/>
                <a:gd name="connsiteX643" fmla="*/ 858482 w 7495635"/>
                <a:gd name="connsiteY643" fmla="*/ 532592 h 2711931"/>
                <a:gd name="connsiteX644" fmla="*/ 867857 w 7495635"/>
                <a:gd name="connsiteY644" fmla="*/ 542015 h 2711931"/>
                <a:gd name="connsiteX645" fmla="*/ 883962 w 7495635"/>
                <a:gd name="connsiteY645" fmla="*/ 542832 h 2711931"/>
                <a:gd name="connsiteX646" fmla="*/ 902183 w 7495635"/>
                <a:gd name="connsiteY646" fmla="*/ 541726 h 2711931"/>
                <a:gd name="connsiteX647" fmla="*/ 918480 w 7495635"/>
                <a:gd name="connsiteY647" fmla="*/ 543697 h 2711931"/>
                <a:gd name="connsiteX648" fmla="*/ 925980 w 7495635"/>
                <a:gd name="connsiteY648" fmla="*/ 548120 h 2711931"/>
                <a:gd name="connsiteX649" fmla="*/ 937662 w 7495635"/>
                <a:gd name="connsiteY649" fmla="*/ 552543 h 2711931"/>
                <a:gd name="connsiteX650" fmla="*/ 919634 w 7495635"/>
                <a:gd name="connsiteY650" fmla="*/ 563553 h 2711931"/>
                <a:gd name="connsiteX651" fmla="*/ 907759 w 7495635"/>
                <a:gd name="connsiteY651" fmla="*/ 571533 h 2711931"/>
                <a:gd name="connsiteX652" fmla="*/ 918480 w 7495635"/>
                <a:gd name="connsiteY652" fmla="*/ 575331 h 2711931"/>
                <a:gd name="connsiteX653" fmla="*/ 901894 w 7495635"/>
                <a:gd name="connsiteY653" fmla="*/ 580379 h 2711931"/>
                <a:gd name="connsiteX654" fmla="*/ 884827 w 7495635"/>
                <a:gd name="connsiteY654" fmla="*/ 587110 h 2711931"/>
                <a:gd name="connsiteX655" fmla="*/ 869251 w 7495635"/>
                <a:gd name="connsiteY655" fmla="*/ 597061 h 2711931"/>
                <a:gd name="connsiteX656" fmla="*/ 841030 w 7495635"/>
                <a:gd name="connsiteY656" fmla="*/ 601821 h 2711931"/>
                <a:gd name="connsiteX657" fmla="*/ 856944 w 7495635"/>
                <a:gd name="connsiteY657" fmla="*/ 606436 h 2711931"/>
                <a:gd name="connsiteX658" fmla="*/ 857280 w 7495635"/>
                <a:gd name="connsiteY658" fmla="*/ 621051 h 2711931"/>
                <a:gd name="connsiteX659" fmla="*/ 853963 w 7495635"/>
                <a:gd name="connsiteY659" fmla="*/ 646483 h 2711931"/>
                <a:gd name="connsiteX660" fmla="*/ 867664 w 7495635"/>
                <a:gd name="connsiteY660" fmla="*/ 636051 h 2711931"/>
                <a:gd name="connsiteX661" fmla="*/ 918000 w 7495635"/>
                <a:gd name="connsiteY661" fmla="*/ 635330 h 2711931"/>
                <a:gd name="connsiteX662" fmla="*/ 910740 w 7495635"/>
                <a:gd name="connsiteY662" fmla="*/ 627445 h 2711931"/>
                <a:gd name="connsiteX663" fmla="*/ 914250 w 7495635"/>
                <a:gd name="connsiteY663" fmla="*/ 615186 h 2711931"/>
                <a:gd name="connsiteX664" fmla="*/ 930307 w 7495635"/>
                <a:gd name="connsiteY664" fmla="*/ 607975 h 2711931"/>
                <a:gd name="connsiteX665" fmla="*/ 943336 w 7495635"/>
                <a:gd name="connsiteY665" fmla="*/ 602109 h 2711931"/>
                <a:gd name="connsiteX666" fmla="*/ 950403 w 7495635"/>
                <a:gd name="connsiteY666" fmla="*/ 604657 h 2711931"/>
                <a:gd name="connsiteX667" fmla="*/ 943624 w 7495635"/>
                <a:gd name="connsiteY667" fmla="*/ 617446 h 2711931"/>
                <a:gd name="connsiteX668" fmla="*/ 934394 w 7495635"/>
                <a:gd name="connsiteY668" fmla="*/ 625714 h 2711931"/>
                <a:gd name="connsiteX669" fmla="*/ 922519 w 7495635"/>
                <a:gd name="connsiteY669" fmla="*/ 637589 h 2711931"/>
                <a:gd name="connsiteX670" fmla="*/ 870886 w 7495635"/>
                <a:gd name="connsiteY670" fmla="*/ 640089 h 2711931"/>
                <a:gd name="connsiteX671" fmla="*/ 866318 w 7495635"/>
                <a:gd name="connsiteY671" fmla="*/ 654896 h 2711931"/>
                <a:gd name="connsiteX672" fmla="*/ 860021 w 7495635"/>
                <a:gd name="connsiteY672" fmla="*/ 665040 h 2711931"/>
                <a:gd name="connsiteX673" fmla="*/ 850357 w 7495635"/>
                <a:gd name="connsiteY673" fmla="*/ 658021 h 2711931"/>
                <a:gd name="connsiteX674" fmla="*/ 840838 w 7495635"/>
                <a:gd name="connsiteY674" fmla="*/ 664175 h 2711931"/>
                <a:gd name="connsiteX675" fmla="*/ 837040 w 7495635"/>
                <a:gd name="connsiteY675" fmla="*/ 674223 h 2711931"/>
                <a:gd name="connsiteX676" fmla="*/ 820887 w 7495635"/>
                <a:gd name="connsiteY676" fmla="*/ 675954 h 2711931"/>
                <a:gd name="connsiteX677" fmla="*/ 808868 w 7495635"/>
                <a:gd name="connsiteY677" fmla="*/ 681867 h 2711931"/>
                <a:gd name="connsiteX678" fmla="*/ 791513 w 7495635"/>
                <a:gd name="connsiteY678" fmla="*/ 681963 h 2711931"/>
                <a:gd name="connsiteX679" fmla="*/ 788340 w 7495635"/>
                <a:gd name="connsiteY679" fmla="*/ 689223 h 2711931"/>
                <a:gd name="connsiteX680" fmla="*/ 775744 w 7495635"/>
                <a:gd name="connsiteY680" fmla="*/ 693405 h 2711931"/>
                <a:gd name="connsiteX681" fmla="*/ 776513 w 7495635"/>
                <a:gd name="connsiteY681" fmla="*/ 701001 h 2711931"/>
                <a:gd name="connsiteX682" fmla="*/ 773003 w 7495635"/>
                <a:gd name="connsiteY682" fmla="*/ 707924 h 2711931"/>
                <a:gd name="connsiteX683" fmla="*/ 741994 w 7495635"/>
                <a:gd name="connsiteY683" fmla="*/ 717251 h 2711931"/>
                <a:gd name="connsiteX684" fmla="*/ 723678 w 7495635"/>
                <a:gd name="connsiteY684" fmla="*/ 716578 h 2711931"/>
                <a:gd name="connsiteX685" fmla="*/ 722860 w 7495635"/>
                <a:gd name="connsiteY685" fmla="*/ 708982 h 2711931"/>
                <a:gd name="connsiteX686" fmla="*/ 712428 w 7495635"/>
                <a:gd name="connsiteY686" fmla="*/ 706626 h 2711931"/>
                <a:gd name="connsiteX687" fmla="*/ 702669 w 7495635"/>
                <a:gd name="connsiteY687" fmla="*/ 699847 h 2711931"/>
                <a:gd name="connsiteX688" fmla="*/ 713149 w 7495635"/>
                <a:gd name="connsiteY688" fmla="*/ 690953 h 2711931"/>
                <a:gd name="connsiteX689" fmla="*/ 712572 w 7495635"/>
                <a:gd name="connsiteY689" fmla="*/ 684463 h 2711931"/>
                <a:gd name="connsiteX690" fmla="*/ 698101 w 7495635"/>
                <a:gd name="connsiteY690" fmla="*/ 682973 h 2711931"/>
                <a:gd name="connsiteX691" fmla="*/ 683919 w 7495635"/>
                <a:gd name="connsiteY691" fmla="*/ 679127 h 2711931"/>
                <a:gd name="connsiteX692" fmla="*/ 673102 w 7495635"/>
                <a:gd name="connsiteY692" fmla="*/ 671819 h 2711931"/>
                <a:gd name="connsiteX693" fmla="*/ 665025 w 7495635"/>
                <a:gd name="connsiteY693" fmla="*/ 665473 h 2711931"/>
                <a:gd name="connsiteX694" fmla="*/ 656901 w 7495635"/>
                <a:gd name="connsiteY694" fmla="*/ 659127 h 2711931"/>
                <a:gd name="connsiteX695" fmla="*/ 639930 w 7495635"/>
                <a:gd name="connsiteY695" fmla="*/ 654416 h 2711931"/>
                <a:gd name="connsiteX696" fmla="*/ 634930 w 7495635"/>
                <a:gd name="connsiteY696" fmla="*/ 639993 h 2711931"/>
                <a:gd name="connsiteX697" fmla="*/ 608729 w 7495635"/>
                <a:gd name="connsiteY697" fmla="*/ 632012 h 2711931"/>
                <a:gd name="connsiteX698" fmla="*/ 602142 w 7495635"/>
                <a:gd name="connsiteY698" fmla="*/ 639801 h 2711931"/>
                <a:gd name="connsiteX699" fmla="*/ 595652 w 7495635"/>
                <a:gd name="connsiteY699" fmla="*/ 647974 h 2711931"/>
                <a:gd name="connsiteX700" fmla="*/ 576710 w 7495635"/>
                <a:gd name="connsiteY700" fmla="*/ 649704 h 2711931"/>
                <a:gd name="connsiteX701" fmla="*/ 569547 w 7495635"/>
                <a:gd name="connsiteY701" fmla="*/ 661964 h 2711931"/>
                <a:gd name="connsiteX702" fmla="*/ 548297 w 7495635"/>
                <a:gd name="connsiteY702" fmla="*/ 674896 h 2711931"/>
                <a:gd name="connsiteX703" fmla="*/ 538298 w 7495635"/>
                <a:gd name="connsiteY703" fmla="*/ 685521 h 2711931"/>
                <a:gd name="connsiteX704" fmla="*/ 517962 w 7495635"/>
                <a:gd name="connsiteY704" fmla="*/ 691722 h 2711931"/>
                <a:gd name="connsiteX705" fmla="*/ 485895 w 7495635"/>
                <a:gd name="connsiteY705" fmla="*/ 701338 h 2711931"/>
                <a:gd name="connsiteX706" fmla="*/ 476521 w 7495635"/>
                <a:gd name="connsiteY706" fmla="*/ 700953 h 2711931"/>
                <a:gd name="connsiteX707" fmla="*/ 465367 w 7495635"/>
                <a:gd name="connsiteY707" fmla="*/ 700280 h 2711931"/>
                <a:gd name="connsiteX708" fmla="*/ 441666 w 7495635"/>
                <a:gd name="connsiteY708" fmla="*/ 703261 h 2711931"/>
                <a:gd name="connsiteX709" fmla="*/ 428060 w 7495635"/>
                <a:gd name="connsiteY709" fmla="*/ 699751 h 2711931"/>
                <a:gd name="connsiteX710" fmla="*/ 417339 w 7495635"/>
                <a:gd name="connsiteY710" fmla="*/ 694319 h 2711931"/>
                <a:gd name="connsiteX711" fmla="*/ 436666 w 7495635"/>
                <a:gd name="connsiteY711" fmla="*/ 687300 h 2711931"/>
                <a:gd name="connsiteX712" fmla="*/ 430416 w 7495635"/>
                <a:gd name="connsiteY712" fmla="*/ 676386 h 2711931"/>
                <a:gd name="connsiteX713" fmla="*/ 411330 w 7495635"/>
                <a:gd name="connsiteY713" fmla="*/ 690809 h 2711931"/>
                <a:gd name="connsiteX714" fmla="*/ 399792 w 7495635"/>
                <a:gd name="connsiteY714" fmla="*/ 682492 h 2711931"/>
                <a:gd name="connsiteX715" fmla="*/ 401523 w 7495635"/>
                <a:gd name="connsiteY715" fmla="*/ 676146 h 2711931"/>
                <a:gd name="connsiteX716" fmla="*/ 400753 w 7495635"/>
                <a:gd name="connsiteY716" fmla="*/ 666915 h 2711931"/>
                <a:gd name="connsiteX717" fmla="*/ 414215 w 7495635"/>
                <a:gd name="connsiteY717" fmla="*/ 659848 h 2711931"/>
                <a:gd name="connsiteX718" fmla="*/ 392772 w 7495635"/>
                <a:gd name="connsiteY718" fmla="*/ 662348 h 2711931"/>
                <a:gd name="connsiteX719" fmla="*/ 400369 w 7495635"/>
                <a:gd name="connsiteY719" fmla="*/ 652493 h 2711931"/>
                <a:gd name="connsiteX720" fmla="*/ 400080 w 7495635"/>
                <a:gd name="connsiteY720" fmla="*/ 648262 h 2711931"/>
                <a:gd name="connsiteX721" fmla="*/ 381282 w 7495635"/>
                <a:gd name="connsiteY721" fmla="*/ 644993 h 2711931"/>
                <a:gd name="connsiteX722" fmla="*/ 395032 w 7495635"/>
                <a:gd name="connsiteY722" fmla="*/ 638983 h 2711931"/>
                <a:gd name="connsiteX723" fmla="*/ 419887 w 7495635"/>
                <a:gd name="connsiteY723" fmla="*/ 632878 h 2711931"/>
                <a:gd name="connsiteX724" fmla="*/ 380080 w 7495635"/>
                <a:gd name="connsiteY724" fmla="*/ 637445 h 2711931"/>
                <a:gd name="connsiteX725" fmla="*/ 386427 w 7495635"/>
                <a:gd name="connsiteY725" fmla="*/ 629080 h 2711931"/>
                <a:gd name="connsiteX726" fmla="*/ 377677 w 7495635"/>
                <a:gd name="connsiteY726" fmla="*/ 621965 h 2711931"/>
                <a:gd name="connsiteX727" fmla="*/ 405609 w 7495635"/>
                <a:gd name="connsiteY727" fmla="*/ 614224 h 2711931"/>
                <a:gd name="connsiteX728" fmla="*/ 393926 w 7495635"/>
                <a:gd name="connsiteY728" fmla="*/ 612157 h 2711931"/>
                <a:gd name="connsiteX729" fmla="*/ 382869 w 7495635"/>
                <a:gd name="connsiteY729" fmla="*/ 609176 h 2711931"/>
                <a:gd name="connsiteX730" fmla="*/ 399792 w 7495635"/>
                <a:gd name="connsiteY730" fmla="*/ 605090 h 2711931"/>
                <a:gd name="connsiteX731" fmla="*/ 426666 w 7495635"/>
                <a:gd name="connsiteY731" fmla="*/ 593023 h 2711931"/>
                <a:gd name="connsiteX732" fmla="*/ 433829 w 7495635"/>
                <a:gd name="connsiteY732" fmla="*/ 584129 h 2711931"/>
                <a:gd name="connsiteX733" fmla="*/ 471232 w 7495635"/>
                <a:gd name="connsiteY733" fmla="*/ 576197 h 2711931"/>
                <a:gd name="connsiteX734" fmla="*/ 468780 w 7495635"/>
                <a:gd name="connsiteY734" fmla="*/ 569754 h 2711931"/>
                <a:gd name="connsiteX735" fmla="*/ 450656 w 7495635"/>
                <a:gd name="connsiteY735" fmla="*/ 569226 h 2711931"/>
                <a:gd name="connsiteX736" fmla="*/ 483107 w 7495635"/>
                <a:gd name="connsiteY736" fmla="*/ 554851 h 2711931"/>
                <a:gd name="connsiteX737" fmla="*/ 497049 w 7495635"/>
                <a:gd name="connsiteY737" fmla="*/ 552207 h 2711931"/>
                <a:gd name="connsiteX738" fmla="*/ 507289 w 7495635"/>
                <a:gd name="connsiteY738" fmla="*/ 544995 h 2711931"/>
                <a:gd name="connsiteX739" fmla="*/ 508635 w 7495635"/>
                <a:gd name="connsiteY739" fmla="*/ 532928 h 2711931"/>
                <a:gd name="connsiteX740" fmla="*/ 532385 w 7495635"/>
                <a:gd name="connsiteY740" fmla="*/ 535380 h 2711931"/>
                <a:gd name="connsiteX741" fmla="*/ 551903 w 7495635"/>
                <a:gd name="connsiteY741" fmla="*/ 523698 h 2711931"/>
                <a:gd name="connsiteX742" fmla="*/ 559403 w 7495635"/>
                <a:gd name="connsiteY742" fmla="*/ 511775 h 2711931"/>
                <a:gd name="connsiteX743" fmla="*/ 579931 w 7495635"/>
                <a:gd name="connsiteY743" fmla="*/ 496824 h 2711931"/>
                <a:gd name="connsiteX744" fmla="*/ 602431 w 7495635"/>
                <a:gd name="connsiteY744" fmla="*/ 482689 h 2711931"/>
                <a:gd name="connsiteX745" fmla="*/ 594546 w 7495635"/>
                <a:gd name="connsiteY745" fmla="*/ 478266 h 2711931"/>
                <a:gd name="connsiteX746" fmla="*/ 620267 w 7495635"/>
                <a:gd name="connsiteY746" fmla="*/ 470478 h 2711931"/>
                <a:gd name="connsiteX747" fmla="*/ 640410 w 7495635"/>
                <a:gd name="connsiteY747" fmla="*/ 460526 h 2711931"/>
                <a:gd name="connsiteX748" fmla="*/ 634065 w 7495635"/>
                <a:gd name="connsiteY748" fmla="*/ 451440 h 2711931"/>
                <a:gd name="connsiteX749" fmla="*/ 653103 w 7495635"/>
                <a:gd name="connsiteY749" fmla="*/ 440142 h 2711931"/>
                <a:gd name="connsiteX750" fmla="*/ 643103 w 7495635"/>
                <a:gd name="connsiteY750" fmla="*/ 433892 h 2711931"/>
                <a:gd name="connsiteX751" fmla="*/ 664641 w 7495635"/>
                <a:gd name="connsiteY751" fmla="*/ 433844 h 2711931"/>
                <a:gd name="connsiteX752" fmla="*/ 664641 w 7495635"/>
                <a:gd name="connsiteY752" fmla="*/ 421825 h 2711931"/>
                <a:gd name="connsiteX753" fmla="*/ 681852 w 7495635"/>
                <a:gd name="connsiteY753" fmla="*/ 409566 h 2711931"/>
                <a:gd name="connsiteX754" fmla="*/ 693774 w 7495635"/>
                <a:gd name="connsiteY754" fmla="*/ 400816 h 2711931"/>
                <a:gd name="connsiteX755" fmla="*/ 707620 w 7495635"/>
                <a:gd name="connsiteY755" fmla="*/ 392836 h 2711931"/>
                <a:gd name="connsiteX756" fmla="*/ 724350 w 7495635"/>
                <a:gd name="connsiteY756" fmla="*/ 380432 h 2711931"/>
                <a:gd name="connsiteX757" fmla="*/ 728197 w 7495635"/>
                <a:gd name="connsiteY757" fmla="*/ 371106 h 2711931"/>
                <a:gd name="connsiteX758" fmla="*/ 749158 w 7495635"/>
                <a:gd name="connsiteY758" fmla="*/ 359423 h 2711931"/>
                <a:gd name="connsiteX759" fmla="*/ 765263 w 7495635"/>
                <a:gd name="connsiteY759" fmla="*/ 349183 h 2711931"/>
                <a:gd name="connsiteX760" fmla="*/ 726129 w 7495635"/>
                <a:gd name="connsiteY760" fmla="*/ 357164 h 2711931"/>
                <a:gd name="connsiteX761" fmla="*/ 701082 w 7495635"/>
                <a:gd name="connsiteY761" fmla="*/ 361923 h 2711931"/>
                <a:gd name="connsiteX762" fmla="*/ 722476 w 7495635"/>
                <a:gd name="connsiteY762" fmla="*/ 352068 h 2711931"/>
                <a:gd name="connsiteX763" fmla="*/ 711418 w 7495635"/>
                <a:gd name="connsiteY763" fmla="*/ 348943 h 2711931"/>
                <a:gd name="connsiteX764" fmla="*/ 720120 w 7495635"/>
                <a:gd name="connsiteY764" fmla="*/ 340529 h 2711931"/>
                <a:gd name="connsiteX765" fmla="*/ 742619 w 7495635"/>
                <a:gd name="connsiteY765" fmla="*/ 335914 h 2711931"/>
                <a:gd name="connsiteX766" fmla="*/ 756081 w 7495635"/>
                <a:gd name="connsiteY766" fmla="*/ 325049 h 2711931"/>
                <a:gd name="connsiteX767" fmla="*/ 771129 w 7495635"/>
                <a:gd name="connsiteY767" fmla="*/ 322020 h 2711931"/>
                <a:gd name="connsiteX768" fmla="*/ 773196 w 7495635"/>
                <a:gd name="connsiteY768" fmla="*/ 332453 h 2711931"/>
                <a:gd name="connsiteX769" fmla="*/ 791080 w 7495635"/>
                <a:gd name="connsiteY769" fmla="*/ 330818 h 2711931"/>
                <a:gd name="connsiteX770" fmla="*/ 810791 w 7495635"/>
                <a:gd name="connsiteY770" fmla="*/ 329664 h 2711931"/>
                <a:gd name="connsiteX771" fmla="*/ 828915 w 7495635"/>
                <a:gd name="connsiteY771" fmla="*/ 320386 h 2711931"/>
                <a:gd name="connsiteX772" fmla="*/ 822521 w 7495635"/>
                <a:gd name="connsiteY772" fmla="*/ 314280 h 2711931"/>
                <a:gd name="connsiteX773" fmla="*/ 813291 w 7495635"/>
                <a:gd name="connsiteY773" fmla="*/ 311347 h 2711931"/>
                <a:gd name="connsiteX774" fmla="*/ 837665 w 7495635"/>
                <a:gd name="connsiteY774" fmla="*/ 297886 h 2711931"/>
                <a:gd name="connsiteX775" fmla="*/ 856799 w 7495635"/>
                <a:gd name="connsiteY775" fmla="*/ 298127 h 2711931"/>
                <a:gd name="connsiteX776" fmla="*/ 862184 w 7495635"/>
                <a:gd name="connsiteY776" fmla="*/ 289810 h 2711931"/>
                <a:gd name="connsiteX777" fmla="*/ 891222 w 7495635"/>
                <a:gd name="connsiteY777" fmla="*/ 272887 h 2711931"/>
                <a:gd name="connsiteX778" fmla="*/ 906558 w 7495635"/>
                <a:gd name="connsiteY778" fmla="*/ 275916 h 2711931"/>
                <a:gd name="connsiteX779" fmla="*/ 916461 w 7495635"/>
                <a:gd name="connsiteY779" fmla="*/ 277983 h 2711931"/>
                <a:gd name="connsiteX780" fmla="*/ 927615 w 7495635"/>
                <a:gd name="connsiteY780" fmla="*/ 277166 h 2711931"/>
                <a:gd name="connsiteX781" fmla="*/ 945451 w 7495635"/>
                <a:gd name="connsiteY781" fmla="*/ 270195 h 2711931"/>
                <a:gd name="connsiteX782" fmla="*/ 961268 w 7495635"/>
                <a:gd name="connsiteY782" fmla="*/ 266300 h 2711931"/>
                <a:gd name="connsiteX783" fmla="*/ 976267 w 7495635"/>
                <a:gd name="connsiteY783" fmla="*/ 267983 h 2711931"/>
                <a:gd name="connsiteX784" fmla="*/ 982181 w 7495635"/>
                <a:gd name="connsiteY784" fmla="*/ 256781 h 2711931"/>
                <a:gd name="connsiteX785" fmla="*/ 1017035 w 7495635"/>
                <a:gd name="connsiteY785" fmla="*/ 247359 h 2711931"/>
                <a:gd name="connsiteX786" fmla="*/ 1047468 w 7495635"/>
                <a:gd name="connsiteY786" fmla="*/ 242455 h 2711931"/>
                <a:gd name="connsiteX787" fmla="*/ 1063284 w 7495635"/>
                <a:gd name="connsiteY787" fmla="*/ 249570 h 2711931"/>
                <a:gd name="connsiteX788" fmla="*/ 1073429 w 7495635"/>
                <a:gd name="connsiteY788" fmla="*/ 236878 h 2711931"/>
                <a:gd name="connsiteX789" fmla="*/ 1084486 w 7495635"/>
                <a:gd name="connsiteY789" fmla="*/ 229763 h 2711931"/>
                <a:gd name="connsiteX790" fmla="*/ 1100976 w 7495635"/>
                <a:gd name="connsiteY790" fmla="*/ 224186 h 2711931"/>
                <a:gd name="connsiteX791" fmla="*/ 1119869 w 7495635"/>
                <a:gd name="connsiteY791" fmla="*/ 211398 h 2711931"/>
                <a:gd name="connsiteX792" fmla="*/ 1152849 w 7495635"/>
                <a:gd name="connsiteY792" fmla="*/ 211542 h 2711931"/>
                <a:gd name="connsiteX793" fmla="*/ 1153522 w 7495635"/>
                <a:gd name="connsiteY793" fmla="*/ 216446 h 2711931"/>
                <a:gd name="connsiteX794" fmla="*/ 1137802 w 7495635"/>
                <a:gd name="connsiteY794" fmla="*/ 233705 h 2711931"/>
                <a:gd name="connsiteX795" fmla="*/ 1156359 w 7495635"/>
                <a:gd name="connsiteY795" fmla="*/ 224475 h 2711931"/>
                <a:gd name="connsiteX796" fmla="*/ 1191791 w 7495635"/>
                <a:gd name="connsiteY796" fmla="*/ 205292 h 2711931"/>
                <a:gd name="connsiteX797" fmla="*/ 1202800 w 7495635"/>
                <a:gd name="connsiteY797" fmla="*/ 216398 h 2711931"/>
                <a:gd name="connsiteX798" fmla="*/ 1223905 w 7495635"/>
                <a:gd name="connsiteY798" fmla="*/ 206254 h 2711931"/>
                <a:gd name="connsiteX799" fmla="*/ 1231646 w 7495635"/>
                <a:gd name="connsiteY799" fmla="*/ 199475 h 2711931"/>
                <a:gd name="connsiteX800" fmla="*/ 1234097 w 7495635"/>
                <a:gd name="connsiteY800" fmla="*/ 191879 h 2711931"/>
                <a:gd name="connsiteX801" fmla="*/ 1249866 w 7495635"/>
                <a:gd name="connsiteY801" fmla="*/ 193273 h 2711931"/>
                <a:gd name="connsiteX802" fmla="*/ 1272318 w 7495635"/>
                <a:gd name="connsiteY802" fmla="*/ 193081 h 2711931"/>
                <a:gd name="connsiteX803" fmla="*/ 1259530 w 7495635"/>
                <a:gd name="connsiteY803" fmla="*/ 201206 h 2711931"/>
                <a:gd name="connsiteX804" fmla="*/ 1265058 w 7495635"/>
                <a:gd name="connsiteY804" fmla="*/ 210821 h 2711931"/>
                <a:gd name="connsiteX805" fmla="*/ 1285491 w 7495635"/>
                <a:gd name="connsiteY805" fmla="*/ 194475 h 2711931"/>
                <a:gd name="connsiteX806" fmla="*/ 1310442 w 7495635"/>
                <a:gd name="connsiteY806" fmla="*/ 193658 h 2711931"/>
                <a:gd name="connsiteX807" fmla="*/ 1331211 w 7495635"/>
                <a:gd name="connsiteY807" fmla="*/ 194187 h 2711931"/>
                <a:gd name="connsiteX808" fmla="*/ 1351787 w 7495635"/>
                <a:gd name="connsiteY808" fmla="*/ 192889 h 2711931"/>
                <a:gd name="connsiteX809" fmla="*/ 1378325 w 7495635"/>
                <a:gd name="connsiteY809" fmla="*/ 199043 h 2711931"/>
                <a:gd name="connsiteX810" fmla="*/ 1354047 w 7495635"/>
                <a:gd name="connsiteY810" fmla="*/ 205244 h 2711931"/>
                <a:gd name="connsiteX811" fmla="*/ 1305730 w 7495635"/>
                <a:gd name="connsiteY811" fmla="*/ 212167 h 2711931"/>
                <a:gd name="connsiteX812" fmla="*/ 1343902 w 7495635"/>
                <a:gd name="connsiteY812" fmla="*/ 214475 h 2711931"/>
                <a:gd name="connsiteX813" fmla="*/ 1384767 w 7495635"/>
                <a:gd name="connsiteY813" fmla="*/ 210533 h 2711931"/>
                <a:gd name="connsiteX814" fmla="*/ 1405584 w 7495635"/>
                <a:gd name="connsiteY814" fmla="*/ 212071 h 2711931"/>
                <a:gd name="connsiteX815" fmla="*/ 1433612 w 7495635"/>
                <a:gd name="connsiteY815" fmla="*/ 200677 h 2711931"/>
                <a:gd name="connsiteX816" fmla="*/ 1465341 w 7495635"/>
                <a:gd name="connsiteY816" fmla="*/ 208850 h 2711931"/>
                <a:gd name="connsiteX817" fmla="*/ 1476832 w 7495635"/>
                <a:gd name="connsiteY817" fmla="*/ 212263 h 2711931"/>
                <a:gd name="connsiteX818" fmla="*/ 1495581 w 7495635"/>
                <a:gd name="connsiteY818" fmla="*/ 210821 h 2711931"/>
                <a:gd name="connsiteX819" fmla="*/ 1537503 w 7495635"/>
                <a:gd name="connsiteY819" fmla="*/ 209956 h 2711931"/>
                <a:gd name="connsiteX820" fmla="*/ 1557983 w 7495635"/>
                <a:gd name="connsiteY820" fmla="*/ 209283 h 2711931"/>
                <a:gd name="connsiteX821" fmla="*/ 1605915 w 7495635"/>
                <a:gd name="connsiteY821" fmla="*/ 209427 h 2711931"/>
                <a:gd name="connsiteX822" fmla="*/ 1698269 w 7495635"/>
                <a:gd name="connsiteY822" fmla="*/ 223032 h 2711931"/>
                <a:gd name="connsiteX823" fmla="*/ 1713556 w 7495635"/>
                <a:gd name="connsiteY823" fmla="*/ 222359 h 2711931"/>
                <a:gd name="connsiteX824" fmla="*/ 1743027 w 7495635"/>
                <a:gd name="connsiteY824" fmla="*/ 231109 h 2711931"/>
                <a:gd name="connsiteX825" fmla="*/ 1756248 w 7495635"/>
                <a:gd name="connsiteY825" fmla="*/ 224571 h 2711931"/>
                <a:gd name="connsiteX826" fmla="*/ 1785670 w 7495635"/>
                <a:gd name="connsiteY826" fmla="*/ 233513 h 2711931"/>
                <a:gd name="connsiteX827" fmla="*/ 1807256 w 7495635"/>
                <a:gd name="connsiteY827" fmla="*/ 239907 h 2711931"/>
                <a:gd name="connsiteX828" fmla="*/ 1813506 w 7495635"/>
                <a:gd name="connsiteY828" fmla="*/ 246013 h 2711931"/>
                <a:gd name="connsiteX829" fmla="*/ 1804996 w 7495635"/>
                <a:gd name="connsiteY829" fmla="*/ 262070 h 2711931"/>
                <a:gd name="connsiteX830" fmla="*/ 1773459 w 7495635"/>
                <a:gd name="connsiteY830" fmla="*/ 273368 h 2711931"/>
                <a:gd name="connsiteX831" fmla="*/ 1713316 w 7495635"/>
                <a:gd name="connsiteY831" fmla="*/ 285146 h 2711931"/>
                <a:gd name="connsiteX832" fmla="*/ 1670336 w 7495635"/>
                <a:gd name="connsiteY832" fmla="*/ 286637 h 2711931"/>
                <a:gd name="connsiteX833" fmla="*/ 1645625 w 7495635"/>
                <a:gd name="connsiteY833" fmla="*/ 283896 h 2711931"/>
                <a:gd name="connsiteX834" fmla="*/ 1591733 w 7495635"/>
                <a:gd name="connsiteY834" fmla="*/ 287454 h 2711931"/>
                <a:gd name="connsiteX835" fmla="*/ 1547359 w 7495635"/>
                <a:gd name="connsiteY835" fmla="*/ 283704 h 2711931"/>
                <a:gd name="connsiteX836" fmla="*/ 1522600 w 7495635"/>
                <a:gd name="connsiteY836" fmla="*/ 281781 h 2711931"/>
                <a:gd name="connsiteX837" fmla="*/ 1509139 w 7495635"/>
                <a:gd name="connsiteY837" fmla="*/ 283031 h 2711931"/>
                <a:gd name="connsiteX838" fmla="*/ 1487841 w 7495635"/>
                <a:gd name="connsiteY838" fmla="*/ 282069 h 2711931"/>
                <a:gd name="connsiteX839" fmla="*/ 1460005 w 7495635"/>
                <a:gd name="connsiteY839" fmla="*/ 275339 h 2711931"/>
                <a:gd name="connsiteX840" fmla="*/ 1446256 w 7495635"/>
                <a:gd name="connsiteY840" fmla="*/ 282502 h 2711931"/>
                <a:gd name="connsiteX841" fmla="*/ 1468995 w 7495635"/>
                <a:gd name="connsiteY841" fmla="*/ 288944 h 2711931"/>
                <a:gd name="connsiteX842" fmla="*/ 1492168 w 7495635"/>
                <a:gd name="connsiteY842" fmla="*/ 291973 h 2711931"/>
                <a:gd name="connsiteX843" fmla="*/ 1502696 w 7495635"/>
                <a:gd name="connsiteY843" fmla="*/ 295915 h 2711931"/>
                <a:gd name="connsiteX844" fmla="*/ 1538321 w 7495635"/>
                <a:gd name="connsiteY844" fmla="*/ 296732 h 2711931"/>
                <a:gd name="connsiteX845" fmla="*/ 1551878 w 7495635"/>
                <a:gd name="connsiteY845" fmla="*/ 306924 h 2711931"/>
                <a:gd name="connsiteX846" fmla="*/ 1535965 w 7495635"/>
                <a:gd name="connsiteY846" fmla="*/ 317886 h 2711931"/>
                <a:gd name="connsiteX847" fmla="*/ 1553513 w 7495635"/>
                <a:gd name="connsiteY847" fmla="*/ 325818 h 2711931"/>
                <a:gd name="connsiteX848" fmla="*/ 1556349 w 7495635"/>
                <a:gd name="connsiteY848" fmla="*/ 339279 h 2711931"/>
                <a:gd name="connsiteX849" fmla="*/ 1564810 w 7495635"/>
                <a:gd name="connsiteY849" fmla="*/ 340049 h 2711931"/>
                <a:gd name="connsiteX850" fmla="*/ 1573368 w 7495635"/>
                <a:gd name="connsiteY850" fmla="*/ 341972 h 2711931"/>
                <a:gd name="connsiteX851" fmla="*/ 1604425 w 7495635"/>
                <a:gd name="connsiteY851" fmla="*/ 341972 h 2711931"/>
                <a:gd name="connsiteX852" fmla="*/ 1617549 w 7495635"/>
                <a:gd name="connsiteY852" fmla="*/ 348895 h 2711931"/>
                <a:gd name="connsiteX853" fmla="*/ 1653558 w 7495635"/>
                <a:gd name="connsiteY853" fmla="*/ 348366 h 2711931"/>
                <a:gd name="connsiteX854" fmla="*/ 1679326 w 7495635"/>
                <a:gd name="connsiteY854" fmla="*/ 345289 h 2711931"/>
                <a:gd name="connsiteX855" fmla="*/ 1680961 w 7495635"/>
                <a:gd name="connsiteY855" fmla="*/ 332212 h 2711931"/>
                <a:gd name="connsiteX856" fmla="*/ 1645000 w 7495635"/>
                <a:gd name="connsiteY856" fmla="*/ 334520 h 2711931"/>
                <a:gd name="connsiteX857" fmla="*/ 1621396 w 7495635"/>
                <a:gd name="connsiteY857" fmla="*/ 322309 h 2711931"/>
                <a:gd name="connsiteX858" fmla="*/ 1636155 w 7495635"/>
                <a:gd name="connsiteY858" fmla="*/ 316972 h 2711931"/>
                <a:gd name="connsiteX859" fmla="*/ 1653414 w 7495635"/>
                <a:gd name="connsiteY859" fmla="*/ 311444 h 2711931"/>
                <a:gd name="connsiteX860" fmla="*/ 1676538 w 7495635"/>
                <a:gd name="connsiteY860" fmla="*/ 316972 h 2711931"/>
                <a:gd name="connsiteX861" fmla="*/ 1700240 w 7495635"/>
                <a:gd name="connsiteY861" fmla="*/ 319088 h 2711931"/>
                <a:gd name="connsiteX862" fmla="*/ 1733940 w 7495635"/>
                <a:gd name="connsiteY862" fmla="*/ 320241 h 2711931"/>
                <a:gd name="connsiteX863" fmla="*/ 1761632 w 7495635"/>
                <a:gd name="connsiteY863" fmla="*/ 320049 h 2711931"/>
                <a:gd name="connsiteX864" fmla="*/ 1780670 w 7495635"/>
                <a:gd name="connsiteY864" fmla="*/ 315097 h 2711931"/>
                <a:gd name="connsiteX865" fmla="*/ 1751777 w 7495635"/>
                <a:gd name="connsiteY865" fmla="*/ 295531 h 2711931"/>
                <a:gd name="connsiteX866" fmla="*/ 1785911 w 7495635"/>
                <a:gd name="connsiteY866" fmla="*/ 287406 h 2711931"/>
                <a:gd name="connsiteX867" fmla="*/ 1805670 w 7495635"/>
                <a:gd name="connsiteY867" fmla="*/ 277935 h 2711931"/>
                <a:gd name="connsiteX868" fmla="*/ 1829900 w 7495635"/>
                <a:gd name="connsiteY868" fmla="*/ 272502 h 2711931"/>
                <a:gd name="connsiteX869" fmla="*/ 1857351 w 7495635"/>
                <a:gd name="connsiteY869" fmla="*/ 262406 h 2711931"/>
                <a:gd name="connsiteX870" fmla="*/ 1902205 w 7495635"/>
                <a:gd name="connsiteY870" fmla="*/ 263464 h 2711931"/>
                <a:gd name="connsiteX871" fmla="*/ 1917686 w 7495635"/>
                <a:gd name="connsiteY871" fmla="*/ 271204 h 2711931"/>
                <a:gd name="connsiteX872" fmla="*/ 1928743 w 7495635"/>
                <a:gd name="connsiteY872" fmla="*/ 273079 h 2711931"/>
                <a:gd name="connsiteX873" fmla="*/ 1939368 w 7495635"/>
                <a:gd name="connsiteY873" fmla="*/ 262791 h 2711931"/>
                <a:gd name="connsiteX874" fmla="*/ 1942253 w 7495635"/>
                <a:gd name="connsiteY874" fmla="*/ 246349 h 2711931"/>
                <a:gd name="connsiteX875" fmla="*/ 1916581 w 7495635"/>
                <a:gd name="connsiteY875" fmla="*/ 238561 h 2711931"/>
                <a:gd name="connsiteX876" fmla="*/ 1932397 w 7495635"/>
                <a:gd name="connsiteY876" fmla="*/ 229234 h 2711931"/>
                <a:gd name="connsiteX877" fmla="*/ 1924898 w 7495635"/>
                <a:gd name="connsiteY877" fmla="*/ 208225 h 2711931"/>
                <a:gd name="connsiteX878" fmla="*/ 1904225 w 7495635"/>
                <a:gd name="connsiteY878" fmla="*/ 202552 h 2711931"/>
                <a:gd name="connsiteX879" fmla="*/ 1945185 w 7495635"/>
                <a:gd name="connsiteY879" fmla="*/ 204042 h 2711931"/>
                <a:gd name="connsiteX880" fmla="*/ 2007347 w 7495635"/>
                <a:gd name="connsiteY880" fmla="*/ 202167 h 2711931"/>
                <a:gd name="connsiteX881" fmla="*/ 2040856 w 7495635"/>
                <a:gd name="connsiteY881" fmla="*/ 218081 h 2711931"/>
                <a:gd name="connsiteX882" fmla="*/ 1994222 w 7495635"/>
                <a:gd name="connsiteY882" fmla="*/ 223753 h 2711931"/>
                <a:gd name="connsiteX883" fmla="*/ 1966387 w 7495635"/>
                <a:gd name="connsiteY883" fmla="*/ 231782 h 2711931"/>
                <a:gd name="connsiteX884" fmla="*/ 1972588 w 7495635"/>
                <a:gd name="connsiteY884" fmla="*/ 241061 h 2711931"/>
                <a:gd name="connsiteX885" fmla="*/ 1996386 w 7495635"/>
                <a:gd name="connsiteY885" fmla="*/ 244522 h 2711931"/>
                <a:gd name="connsiteX886" fmla="*/ 2055711 w 7495635"/>
                <a:gd name="connsiteY886" fmla="*/ 247311 h 2711931"/>
                <a:gd name="connsiteX887" fmla="*/ 2086095 w 7495635"/>
                <a:gd name="connsiteY887" fmla="*/ 236926 h 2711931"/>
                <a:gd name="connsiteX888" fmla="*/ 2090230 w 7495635"/>
                <a:gd name="connsiteY888" fmla="*/ 224715 h 2711931"/>
                <a:gd name="connsiteX889" fmla="*/ 2120806 w 7495635"/>
                <a:gd name="connsiteY889" fmla="*/ 219811 h 2711931"/>
                <a:gd name="connsiteX890" fmla="*/ 2165853 w 7495635"/>
                <a:gd name="connsiteY890" fmla="*/ 216061 h 2711931"/>
                <a:gd name="connsiteX891" fmla="*/ 2193977 w 7495635"/>
                <a:gd name="connsiteY891" fmla="*/ 207263 h 2711931"/>
                <a:gd name="connsiteX892" fmla="*/ 2203352 w 7495635"/>
                <a:gd name="connsiteY892" fmla="*/ 207263 h 2711931"/>
                <a:gd name="connsiteX893" fmla="*/ 2257149 w 7495635"/>
                <a:gd name="connsiteY893" fmla="*/ 196927 h 2711931"/>
                <a:gd name="connsiteX894" fmla="*/ 2282677 w 7495635"/>
                <a:gd name="connsiteY894" fmla="*/ 201014 h 2711931"/>
                <a:gd name="connsiteX895" fmla="*/ 2311907 w 7495635"/>
                <a:gd name="connsiteY895" fmla="*/ 189283 h 2711931"/>
                <a:gd name="connsiteX896" fmla="*/ 2351233 w 7495635"/>
                <a:gd name="connsiteY896" fmla="*/ 188514 h 2711931"/>
                <a:gd name="connsiteX897" fmla="*/ 2326955 w 7495635"/>
                <a:gd name="connsiteY897" fmla="*/ 203994 h 2711931"/>
                <a:gd name="connsiteX898" fmla="*/ 2350704 w 7495635"/>
                <a:gd name="connsiteY898" fmla="*/ 209042 h 2711931"/>
                <a:gd name="connsiteX899" fmla="*/ 2383203 w 7495635"/>
                <a:gd name="connsiteY899" fmla="*/ 206783 h 2711931"/>
                <a:gd name="connsiteX900" fmla="*/ 2410799 w 7495635"/>
                <a:gd name="connsiteY900" fmla="*/ 199187 h 2711931"/>
                <a:gd name="connsiteX901" fmla="*/ 2460317 w 7495635"/>
                <a:gd name="connsiteY901" fmla="*/ 200869 h 2711931"/>
                <a:gd name="connsiteX902" fmla="*/ 2503296 w 7495635"/>
                <a:gd name="connsiteY902" fmla="*/ 196495 h 2711931"/>
                <a:gd name="connsiteX903" fmla="*/ 2546228 w 7495635"/>
                <a:gd name="connsiteY903" fmla="*/ 194668 h 2711931"/>
                <a:gd name="connsiteX904" fmla="*/ 2560795 w 7495635"/>
                <a:gd name="connsiteY904" fmla="*/ 209860 h 2711931"/>
                <a:gd name="connsiteX905" fmla="*/ 2587573 w 7495635"/>
                <a:gd name="connsiteY905" fmla="*/ 214331 h 2711931"/>
                <a:gd name="connsiteX906" fmla="*/ 2595265 w 7495635"/>
                <a:gd name="connsiteY906" fmla="*/ 205629 h 2711931"/>
                <a:gd name="connsiteX907" fmla="*/ 2616467 w 7495635"/>
                <a:gd name="connsiteY907" fmla="*/ 195437 h 2711931"/>
                <a:gd name="connsiteX908" fmla="*/ 2596899 w 7495635"/>
                <a:gd name="connsiteY908" fmla="*/ 178322 h 2711931"/>
                <a:gd name="connsiteX909" fmla="*/ 2551084 w 7495635"/>
                <a:gd name="connsiteY909" fmla="*/ 167553 h 2711931"/>
                <a:gd name="connsiteX910" fmla="*/ 2530940 w 7495635"/>
                <a:gd name="connsiteY910" fmla="*/ 157457 h 2711931"/>
                <a:gd name="connsiteX911" fmla="*/ 2488248 w 7495635"/>
                <a:gd name="connsiteY911" fmla="*/ 149525 h 2711931"/>
                <a:gd name="connsiteX912" fmla="*/ 2441855 w 7495635"/>
                <a:gd name="connsiteY912" fmla="*/ 147025 h 2711931"/>
                <a:gd name="connsiteX913" fmla="*/ 2386857 w 7495635"/>
                <a:gd name="connsiteY913" fmla="*/ 144573 h 2711931"/>
                <a:gd name="connsiteX914" fmla="*/ 2321570 w 7495635"/>
                <a:gd name="connsiteY914" fmla="*/ 138563 h 2711931"/>
                <a:gd name="connsiteX915" fmla="*/ 2311618 w 7495635"/>
                <a:gd name="connsiteY915" fmla="*/ 121689 h 2711931"/>
                <a:gd name="connsiteX916" fmla="*/ 2240947 w 7495635"/>
                <a:gd name="connsiteY916" fmla="*/ 116352 h 2711931"/>
                <a:gd name="connsiteX917" fmla="*/ 2272245 w 7495635"/>
                <a:gd name="connsiteY917" fmla="*/ 100680 h 2711931"/>
                <a:gd name="connsiteX918" fmla="*/ 2284648 w 7495635"/>
                <a:gd name="connsiteY918" fmla="*/ 82603 h 2711931"/>
                <a:gd name="connsiteX919" fmla="*/ 2317580 w 7495635"/>
                <a:gd name="connsiteY919" fmla="*/ 83084 h 2711931"/>
                <a:gd name="connsiteX920" fmla="*/ 2323012 w 7495635"/>
                <a:gd name="connsiteY920" fmla="*/ 73325 h 2711931"/>
                <a:gd name="connsiteX921" fmla="*/ 2364934 w 7495635"/>
                <a:gd name="connsiteY921" fmla="*/ 65825 h 2711931"/>
                <a:gd name="connsiteX922" fmla="*/ 2339118 w 7495635"/>
                <a:gd name="connsiteY922" fmla="*/ 54623 h 2711931"/>
                <a:gd name="connsiteX923" fmla="*/ 2375896 w 7495635"/>
                <a:gd name="connsiteY923" fmla="*/ 48614 h 2711931"/>
                <a:gd name="connsiteX924" fmla="*/ 2421519 w 7495635"/>
                <a:gd name="connsiteY924" fmla="*/ 40777 h 2711931"/>
                <a:gd name="connsiteX925" fmla="*/ 2420126 w 7495635"/>
                <a:gd name="connsiteY925" fmla="*/ 30874 h 2711931"/>
                <a:gd name="connsiteX926" fmla="*/ 2467864 w 7495635"/>
                <a:gd name="connsiteY926" fmla="*/ 19576 h 2711931"/>
                <a:gd name="connsiteX927" fmla="*/ 2510316 w 7495635"/>
                <a:gd name="connsiteY927" fmla="*/ 12172 h 2711931"/>
                <a:gd name="connsiteX928" fmla="*/ 2586227 w 7495635"/>
                <a:gd name="connsiteY928" fmla="*/ 6692 h 2711931"/>
                <a:gd name="connsiteX929" fmla="*/ 2649879 w 7495635"/>
                <a:gd name="connsiteY929" fmla="*/ 2749 h 2711931"/>
                <a:gd name="connsiteX930" fmla="*/ 2815404 w 7495635"/>
                <a:gd name="connsiteY930" fmla="*/ 9528 h 2711931"/>
                <a:gd name="connsiteX931" fmla="*/ 2849201 w 7495635"/>
                <a:gd name="connsiteY931" fmla="*/ 7893 h 2711931"/>
                <a:gd name="connsiteX932" fmla="*/ 2881892 w 7495635"/>
                <a:gd name="connsiteY932" fmla="*/ 201 h 2711931"/>
                <a:gd name="connsiteX933" fmla="*/ 2989967 w 7495635"/>
                <a:gd name="connsiteY933" fmla="*/ 19528 h 2711931"/>
                <a:gd name="connsiteX934" fmla="*/ 2939006 w 7495635"/>
                <a:gd name="connsiteY934" fmla="*/ 30970 h 2711931"/>
                <a:gd name="connsiteX935" fmla="*/ 2872181 w 7495635"/>
                <a:gd name="connsiteY935" fmla="*/ 26787 h 2711931"/>
                <a:gd name="connsiteX936" fmla="*/ 2820452 w 7495635"/>
                <a:gd name="connsiteY936" fmla="*/ 32076 h 2711931"/>
                <a:gd name="connsiteX937" fmla="*/ 2750598 w 7495635"/>
                <a:gd name="connsiteY937" fmla="*/ 24143 h 2711931"/>
                <a:gd name="connsiteX938" fmla="*/ 2681561 w 7495635"/>
                <a:gd name="connsiteY938" fmla="*/ 29143 h 2711931"/>
                <a:gd name="connsiteX939" fmla="*/ 2621034 w 7495635"/>
                <a:gd name="connsiteY939" fmla="*/ 41354 h 2711931"/>
                <a:gd name="connsiteX940" fmla="*/ 2578824 w 7495635"/>
                <a:gd name="connsiteY940" fmla="*/ 43566 h 2711931"/>
                <a:gd name="connsiteX941" fmla="*/ 2540267 w 7495635"/>
                <a:gd name="connsiteY941" fmla="*/ 44671 h 2711931"/>
                <a:gd name="connsiteX942" fmla="*/ 2515075 w 7495635"/>
                <a:gd name="connsiteY942" fmla="*/ 59479 h 2711931"/>
                <a:gd name="connsiteX943" fmla="*/ 2490556 w 7495635"/>
                <a:gd name="connsiteY943" fmla="*/ 61498 h 2711931"/>
                <a:gd name="connsiteX944" fmla="*/ 2453394 w 7495635"/>
                <a:gd name="connsiteY944" fmla="*/ 75296 h 2711931"/>
                <a:gd name="connsiteX945" fmla="*/ 2413443 w 7495635"/>
                <a:gd name="connsiteY945" fmla="*/ 73998 h 2711931"/>
                <a:gd name="connsiteX946" fmla="*/ 2437336 w 7495635"/>
                <a:gd name="connsiteY946" fmla="*/ 86161 h 2711931"/>
                <a:gd name="connsiteX947" fmla="*/ 2403491 w 7495635"/>
                <a:gd name="connsiteY947" fmla="*/ 111689 h 2711931"/>
                <a:gd name="connsiteX948" fmla="*/ 2543247 w 7495635"/>
                <a:gd name="connsiteY948" fmla="*/ 153563 h 2711931"/>
                <a:gd name="connsiteX949" fmla="*/ 2587332 w 7495635"/>
                <a:gd name="connsiteY949" fmla="*/ 166495 h 2711931"/>
                <a:gd name="connsiteX950" fmla="*/ 2617572 w 7495635"/>
                <a:gd name="connsiteY950" fmla="*/ 178851 h 2711931"/>
                <a:gd name="connsiteX951" fmla="*/ 2672331 w 7495635"/>
                <a:gd name="connsiteY951" fmla="*/ 183803 h 2711931"/>
                <a:gd name="connsiteX952" fmla="*/ 2756079 w 7495635"/>
                <a:gd name="connsiteY952" fmla="*/ 192168 h 2711931"/>
                <a:gd name="connsiteX953" fmla="*/ 2808048 w 7495635"/>
                <a:gd name="connsiteY953" fmla="*/ 208658 h 2711931"/>
                <a:gd name="connsiteX954" fmla="*/ 2851797 w 7495635"/>
                <a:gd name="connsiteY954" fmla="*/ 219427 h 2711931"/>
                <a:gd name="connsiteX955" fmla="*/ 2884152 w 7495635"/>
                <a:gd name="connsiteY955" fmla="*/ 223225 h 2711931"/>
                <a:gd name="connsiteX956" fmla="*/ 2938766 w 7495635"/>
                <a:gd name="connsiteY956" fmla="*/ 243993 h 2711931"/>
                <a:gd name="connsiteX957" fmla="*/ 2955929 w 7495635"/>
                <a:gd name="connsiteY957" fmla="*/ 228994 h 2711931"/>
                <a:gd name="connsiteX958" fmla="*/ 2908382 w 7495635"/>
                <a:gd name="connsiteY958" fmla="*/ 205725 h 2711931"/>
                <a:gd name="connsiteX959" fmla="*/ 2875018 w 7495635"/>
                <a:gd name="connsiteY959" fmla="*/ 194091 h 2711931"/>
                <a:gd name="connsiteX960" fmla="*/ 2887662 w 7495635"/>
                <a:gd name="connsiteY960" fmla="*/ 171639 h 2711931"/>
                <a:gd name="connsiteX961" fmla="*/ 2876460 w 7495635"/>
                <a:gd name="connsiteY961" fmla="*/ 162168 h 2711931"/>
                <a:gd name="connsiteX962" fmla="*/ 2936314 w 7495635"/>
                <a:gd name="connsiteY962" fmla="*/ 155101 h 2711931"/>
                <a:gd name="connsiteX963" fmla="*/ 2986890 w 7495635"/>
                <a:gd name="connsiteY963" fmla="*/ 124573 h 2711931"/>
                <a:gd name="connsiteX964" fmla="*/ 3014581 w 7495635"/>
                <a:gd name="connsiteY964" fmla="*/ 127650 h 2711931"/>
                <a:gd name="connsiteX965" fmla="*/ 3135204 w 7495635"/>
                <a:gd name="connsiteY965" fmla="*/ 145486 h 2711931"/>
                <a:gd name="connsiteX966" fmla="*/ 3114627 w 7495635"/>
                <a:gd name="connsiteY966" fmla="*/ 168082 h 2711931"/>
                <a:gd name="connsiteX967" fmla="*/ 3099195 w 7495635"/>
                <a:gd name="connsiteY967" fmla="*/ 179139 h 2711931"/>
                <a:gd name="connsiteX968" fmla="*/ 3129579 w 7495635"/>
                <a:gd name="connsiteY968" fmla="*/ 196062 h 2711931"/>
                <a:gd name="connsiteX969" fmla="*/ 3115637 w 7495635"/>
                <a:gd name="connsiteY969" fmla="*/ 212648 h 2711931"/>
                <a:gd name="connsiteX970" fmla="*/ 3111886 w 7495635"/>
                <a:gd name="connsiteY970" fmla="*/ 240532 h 2711931"/>
                <a:gd name="connsiteX971" fmla="*/ 3148232 w 7495635"/>
                <a:gd name="connsiteY971" fmla="*/ 266060 h 2711931"/>
                <a:gd name="connsiteX972" fmla="*/ 3130444 w 7495635"/>
                <a:gd name="connsiteY972" fmla="*/ 282069 h 2711931"/>
                <a:gd name="connsiteX973" fmla="*/ 3088666 w 7495635"/>
                <a:gd name="connsiteY973" fmla="*/ 298079 h 2711931"/>
                <a:gd name="connsiteX974" fmla="*/ 3056071 w 7495635"/>
                <a:gd name="connsiteY974" fmla="*/ 297838 h 2711931"/>
                <a:gd name="connsiteX975" fmla="*/ 3036072 w 7495635"/>
                <a:gd name="connsiteY975" fmla="*/ 306876 h 2711931"/>
                <a:gd name="connsiteX976" fmla="*/ 3005014 w 7495635"/>
                <a:gd name="connsiteY976" fmla="*/ 294809 h 2711931"/>
                <a:gd name="connsiteX977" fmla="*/ 2967564 w 7495635"/>
                <a:gd name="connsiteY977" fmla="*/ 292886 h 2711931"/>
                <a:gd name="connsiteX978" fmla="*/ 3027081 w 7495635"/>
                <a:gd name="connsiteY978" fmla="*/ 310386 h 2711931"/>
                <a:gd name="connsiteX979" fmla="*/ 3098281 w 7495635"/>
                <a:gd name="connsiteY979" fmla="*/ 316155 h 2711931"/>
                <a:gd name="connsiteX980" fmla="*/ 3157511 w 7495635"/>
                <a:gd name="connsiteY980" fmla="*/ 310242 h 2711931"/>
                <a:gd name="connsiteX981" fmla="*/ 3173087 w 7495635"/>
                <a:gd name="connsiteY981" fmla="*/ 297838 h 2711931"/>
                <a:gd name="connsiteX982" fmla="*/ 3186837 w 7495635"/>
                <a:gd name="connsiteY982" fmla="*/ 274425 h 2711931"/>
                <a:gd name="connsiteX983" fmla="*/ 3211019 w 7495635"/>
                <a:gd name="connsiteY983" fmla="*/ 263272 h 2711931"/>
                <a:gd name="connsiteX984" fmla="*/ 3193760 w 7495635"/>
                <a:gd name="connsiteY984" fmla="*/ 250820 h 2711931"/>
                <a:gd name="connsiteX985" fmla="*/ 3166405 w 7495635"/>
                <a:gd name="connsiteY985" fmla="*/ 235484 h 2711931"/>
                <a:gd name="connsiteX986" fmla="*/ 3179674 w 7495635"/>
                <a:gd name="connsiteY986" fmla="*/ 215821 h 2711931"/>
                <a:gd name="connsiteX987" fmla="*/ 3166933 w 7495635"/>
                <a:gd name="connsiteY987" fmla="*/ 194908 h 2711931"/>
                <a:gd name="connsiteX988" fmla="*/ 3165924 w 7495635"/>
                <a:gd name="connsiteY988" fmla="*/ 177120 h 2711931"/>
                <a:gd name="connsiteX989" fmla="*/ 3226211 w 7495635"/>
                <a:gd name="connsiteY989" fmla="*/ 176351 h 2711931"/>
                <a:gd name="connsiteX990" fmla="*/ 3229143 w 7495635"/>
                <a:gd name="connsiteY990" fmla="*/ 156784 h 2711931"/>
                <a:gd name="connsiteX991" fmla="*/ 3261258 w 7495635"/>
                <a:gd name="connsiteY991" fmla="*/ 174572 h 2711931"/>
                <a:gd name="connsiteX992" fmla="*/ 3242124 w 7495635"/>
                <a:gd name="connsiteY992" fmla="*/ 184812 h 2711931"/>
                <a:gd name="connsiteX993" fmla="*/ 3245008 w 7495635"/>
                <a:gd name="connsiteY993" fmla="*/ 200581 h 2711931"/>
                <a:gd name="connsiteX994" fmla="*/ 3311305 w 7495635"/>
                <a:gd name="connsiteY994" fmla="*/ 214523 h 2711931"/>
                <a:gd name="connsiteX995" fmla="*/ 3290344 w 7495635"/>
                <a:gd name="connsiteY995" fmla="*/ 202792 h 2711931"/>
                <a:gd name="connsiteX996" fmla="*/ 3279094 w 7495635"/>
                <a:gd name="connsiteY996" fmla="*/ 184908 h 2711931"/>
                <a:gd name="connsiteX997" fmla="*/ 3316304 w 7495635"/>
                <a:gd name="connsiteY997" fmla="*/ 193754 h 2711931"/>
                <a:gd name="connsiteX998" fmla="*/ 3339765 w 7495635"/>
                <a:gd name="connsiteY998" fmla="*/ 191350 h 2711931"/>
                <a:gd name="connsiteX999" fmla="*/ 3355534 w 7495635"/>
                <a:gd name="connsiteY999" fmla="*/ 181591 h 2711931"/>
                <a:gd name="connsiteX1000" fmla="*/ 3405870 w 7495635"/>
                <a:gd name="connsiteY1000" fmla="*/ 197648 h 2711931"/>
                <a:gd name="connsiteX1001" fmla="*/ 3477935 w 7495635"/>
                <a:gd name="connsiteY1001" fmla="*/ 220340 h 2711931"/>
                <a:gd name="connsiteX1002" fmla="*/ 3517934 w 7495635"/>
                <a:gd name="connsiteY1002" fmla="*/ 233897 h 2711931"/>
                <a:gd name="connsiteX1003" fmla="*/ 3528799 w 7495635"/>
                <a:gd name="connsiteY1003" fmla="*/ 223561 h 2711931"/>
                <a:gd name="connsiteX1004" fmla="*/ 3468993 w 7495635"/>
                <a:gd name="connsiteY1004" fmla="*/ 201735 h 2711931"/>
                <a:gd name="connsiteX1005" fmla="*/ 3464859 w 7495635"/>
                <a:gd name="connsiteY1005" fmla="*/ 185533 h 2711931"/>
                <a:gd name="connsiteX1006" fmla="*/ 3480964 w 7495635"/>
                <a:gd name="connsiteY1006" fmla="*/ 175293 h 2711931"/>
                <a:gd name="connsiteX1007" fmla="*/ 3605817 w 7495635"/>
                <a:gd name="connsiteY1007" fmla="*/ 195052 h 2711931"/>
                <a:gd name="connsiteX1008" fmla="*/ 3685478 w 7495635"/>
                <a:gd name="connsiteY1008" fmla="*/ 208994 h 2711931"/>
                <a:gd name="connsiteX1009" fmla="*/ 3719804 w 7495635"/>
                <a:gd name="connsiteY1009" fmla="*/ 208513 h 2711931"/>
                <a:gd name="connsiteX1010" fmla="*/ 3701583 w 7495635"/>
                <a:gd name="connsiteY1010" fmla="*/ 184428 h 2711931"/>
                <a:gd name="connsiteX1011" fmla="*/ 3758313 w 7495635"/>
                <a:gd name="connsiteY1011" fmla="*/ 189668 h 2711931"/>
                <a:gd name="connsiteX1012" fmla="*/ 3882204 w 7495635"/>
                <a:gd name="connsiteY1012" fmla="*/ 203994 h 2711931"/>
                <a:gd name="connsiteX1013" fmla="*/ 3951529 w 7495635"/>
                <a:gd name="connsiteY1013" fmla="*/ 219282 h 2711931"/>
                <a:gd name="connsiteX1014" fmla="*/ 4045085 w 7495635"/>
                <a:gd name="connsiteY1014" fmla="*/ 233753 h 2711931"/>
                <a:gd name="connsiteX1015" fmla="*/ 4129650 w 7495635"/>
                <a:gd name="connsiteY1015" fmla="*/ 248609 h 2711931"/>
                <a:gd name="connsiteX1016" fmla="*/ 4166860 w 7495635"/>
                <a:gd name="connsiteY1016" fmla="*/ 267647 h 2711931"/>
                <a:gd name="connsiteX1017" fmla="*/ 4253397 w 7495635"/>
                <a:gd name="connsiteY1017" fmla="*/ 283079 h 2711931"/>
                <a:gd name="connsiteX1018" fmla="*/ 4273156 w 7495635"/>
                <a:gd name="connsiteY1018" fmla="*/ 279425 h 2711931"/>
                <a:gd name="connsiteX1019" fmla="*/ 4348394 w 7495635"/>
                <a:gd name="connsiteY1019" fmla="*/ 296684 h 2711931"/>
                <a:gd name="connsiteX1020" fmla="*/ 4404787 w 7495635"/>
                <a:gd name="connsiteY1020" fmla="*/ 296829 h 2711931"/>
                <a:gd name="connsiteX1021" fmla="*/ 4463632 w 7495635"/>
                <a:gd name="connsiteY1021" fmla="*/ 307790 h 2711931"/>
                <a:gd name="connsiteX1022" fmla="*/ 4459545 w 7495635"/>
                <a:gd name="connsiteY1022" fmla="*/ 291252 h 2711931"/>
                <a:gd name="connsiteX1023" fmla="*/ 4392575 w 7495635"/>
                <a:gd name="connsiteY1023" fmla="*/ 269810 h 2711931"/>
                <a:gd name="connsiteX1024" fmla="*/ 4329068 w 7495635"/>
                <a:gd name="connsiteY1024" fmla="*/ 255772 h 2711931"/>
                <a:gd name="connsiteX1025" fmla="*/ 4298155 w 7495635"/>
                <a:gd name="connsiteY1025" fmla="*/ 239955 h 2711931"/>
                <a:gd name="connsiteX1026" fmla="*/ 4327529 w 7495635"/>
                <a:gd name="connsiteY1026" fmla="*/ 236253 h 2711931"/>
                <a:gd name="connsiteX1027" fmla="*/ 4293011 w 7495635"/>
                <a:gd name="connsiteY1027" fmla="*/ 219523 h 2711931"/>
                <a:gd name="connsiteX1028" fmla="*/ 4236138 w 7495635"/>
                <a:gd name="connsiteY1028" fmla="*/ 201927 h 2711931"/>
                <a:gd name="connsiteX1029" fmla="*/ 4173831 w 7495635"/>
                <a:gd name="connsiteY1029" fmla="*/ 183899 h 2711931"/>
                <a:gd name="connsiteX1030" fmla="*/ 4121284 w 7495635"/>
                <a:gd name="connsiteY1030" fmla="*/ 164428 h 2711931"/>
                <a:gd name="connsiteX1031" fmla="*/ 4090227 w 7495635"/>
                <a:gd name="connsiteY1031" fmla="*/ 155053 h 2711931"/>
                <a:gd name="connsiteX1032" fmla="*/ 4048930 w 7495635"/>
                <a:gd name="connsiteY1032" fmla="*/ 135006 h 2711931"/>
                <a:gd name="connsiteX1033" fmla="*/ 4003691 w 7495635"/>
                <a:gd name="connsiteY1033" fmla="*/ 115583 h 2711931"/>
                <a:gd name="connsiteX1034" fmla="*/ 3970086 w 7495635"/>
                <a:gd name="connsiteY1034" fmla="*/ 93901 h 2711931"/>
                <a:gd name="connsiteX1035" fmla="*/ 4002922 w 7495635"/>
                <a:gd name="connsiteY1035" fmla="*/ 96593 h 2711931"/>
                <a:gd name="connsiteX1036" fmla="*/ 4036383 w 7495635"/>
                <a:gd name="connsiteY1036" fmla="*/ 97218 h 2711931"/>
                <a:gd name="connsiteX1037" fmla="*/ 4046671 w 7495635"/>
                <a:gd name="connsiteY1037" fmla="*/ 93564 h 2711931"/>
                <a:gd name="connsiteX1038" fmla="*/ 4117967 w 7495635"/>
                <a:gd name="connsiteY1038" fmla="*/ 107603 h 2711931"/>
                <a:gd name="connsiteX1039" fmla="*/ 4214311 w 7495635"/>
                <a:gd name="connsiteY1039" fmla="*/ 140438 h 2711931"/>
                <a:gd name="connsiteX1040" fmla="*/ 4213205 w 7495635"/>
                <a:gd name="connsiteY1040" fmla="*/ 157505 h 2711931"/>
                <a:gd name="connsiteX1041" fmla="*/ 4244599 w 7495635"/>
                <a:gd name="connsiteY1041" fmla="*/ 172793 h 2711931"/>
                <a:gd name="connsiteX1042" fmla="*/ 4262002 w 7495635"/>
                <a:gd name="connsiteY1042" fmla="*/ 184187 h 2711931"/>
                <a:gd name="connsiteX1043" fmla="*/ 4318203 w 7495635"/>
                <a:gd name="connsiteY1043" fmla="*/ 198466 h 2711931"/>
                <a:gd name="connsiteX1044" fmla="*/ 4306857 w 7495635"/>
                <a:gd name="connsiteY1044" fmla="*/ 210917 h 2711931"/>
                <a:gd name="connsiteX1045" fmla="*/ 4343923 w 7495635"/>
                <a:gd name="connsiteY1045" fmla="*/ 238032 h 2711931"/>
                <a:gd name="connsiteX1046" fmla="*/ 4377576 w 7495635"/>
                <a:gd name="connsiteY1046" fmla="*/ 233272 h 2711931"/>
                <a:gd name="connsiteX1047" fmla="*/ 4414546 w 7495635"/>
                <a:gd name="connsiteY1047" fmla="*/ 242455 h 2711931"/>
                <a:gd name="connsiteX1048" fmla="*/ 4450795 w 7495635"/>
                <a:gd name="connsiteY1048" fmla="*/ 253993 h 2711931"/>
                <a:gd name="connsiteX1049" fmla="*/ 4460266 w 7495635"/>
                <a:gd name="connsiteY1049" fmla="*/ 265868 h 2711931"/>
                <a:gd name="connsiteX1050" fmla="*/ 4513871 w 7495635"/>
                <a:gd name="connsiteY1050" fmla="*/ 288271 h 2711931"/>
                <a:gd name="connsiteX1051" fmla="*/ 4542091 w 7495635"/>
                <a:gd name="connsiteY1051" fmla="*/ 312165 h 2711931"/>
                <a:gd name="connsiteX1052" fmla="*/ 4489016 w 7495635"/>
                <a:gd name="connsiteY1052" fmla="*/ 300050 h 2711931"/>
                <a:gd name="connsiteX1053" fmla="*/ 4490843 w 7495635"/>
                <a:gd name="connsiteY1053" fmla="*/ 317453 h 2711931"/>
                <a:gd name="connsiteX1054" fmla="*/ 4548918 w 7495635"/>
                <a:gd name="connsiteY1054" fmla="*/ 342549 h 2711931"/>
                <a:gd name="connsiteX1055" fmla="*/ 4523101 w 7495635"/>
                <a:gd name="connsiteY1055" fmla="*/ 345818 h 2711931"/>
                <a:gd name="connsiteX1056" fmla="*/ 4608339 w 7495635"/>
                <a:gd name="connsiteY1056" fmla="*/ 380000 h 2711931"/>
                <a:gd name="connsiteX1057" fmla="*/ 4606320 w 7495635"/>
                <a:gd name="connsiteY1057" fmla="*/ 388942 h 2711931"/>
                <a:gd name="connsiteX1058" fmla="*/ 4647762 w 7495635"/>
                <a:gd name="connsiteY1058" fmla="*/ 397980 h 2711931"/>
                <a:gd name="connsiteX1059" fmla="*/ 4714683 w 7495635"/>
                <a:gd name="connsiteY1059" fmla="*/ 424758 h 2711931"/>
                <a:gd name="connsiteX1060" fmla="*/ 4761365 w 7495635"/>
                <a:gd name="connsiteY1060" fmla="*/ 438940 h 2711931"/>
                <a:gd name="connsiteX1061" fmla="*/ 4791508 w 7495635"/>
                <a:gd name="connsiteY1061" fmla="*/ 456103 h 2711931"/>
                <a:gd name="connsiteX1062" fmla="*/ 4814873 w 7495635"/>
                <a:gd name="connsiteY1062" fmla="*/ 475670 h 2711931"/>
                <a:gd name="connsiteX1063" fmla="*/ 4837276 w 7495635"/>
                <a:gd name="connsiteY1063" fmla="*/ 487641 h 2711931"/>
                <a:gd name="connsiteX1064" fmla="*/ 4860160 w 7495635"/>
                <a:gd name="connsiteY1064" fmla="*/ 513025 h 2711931"/>
                <a:gd name="connsiteX1065" fmla="*/ 4791652 w 7495635"/>
                <a:gd name="connsiteY1065" fmla="*/ 510717 h 2711931"/>
                <a:gd name="connsiteX1066" fmla="*/ 4718962 w 7495635"/>
                <a:gd name="connsiteY1066" fmla="*/ 490429 h 2711931"/>
                <a:gd name="connsiteX1067" fmla="*/ 4681222 w 7495635"/>
                <a:gd name="connsiteY1067" fmla="*/ 489420 h 2711931"/>
                <a:gd name="connsiteX1068" fmla="*/ 4631752 w 7495635"/>
                <a:gd name="connsiteY1068" fmla="*/ 479516 h 2711931"/>
                <a:gd name="connsiteX1069" fmla="*/ 4599830 w 7495635"/>
                <a:gd name="connsiteY1069" fmla="*/ 484228 h 2711931"/>
                <a:gd name="connsiteX1070" fmla="*/ 4660406 w 7495635"/>
                <a:gd name="connsiteY1070" fmla="*/ 499612 h 2711931"/>
                <a:gd name="connsiteX1071" fmla="*/ 4710933 w 7495635"/>
                <a:gd name="connsiteY1071" fmla="*/ 511823 h 2711931"/>
                <a:gd name="connsiteX1072" fmla="*/ 4739202 w 7495635"/>
                <a:gd name="connsiteY1072" fmla="*/ 512688 h 2711931"/>
                <a:gd name="connsiteX1073" fmla="*/ 4775643 w 7495635"/>
                <a:gd name="connsiteY1073" fmla="*/ 532303 h 2711931"/>
                <a:gd name="connsiteX1074" fmla="*/ 4830016 w 7495635"/>
                <a:gd name="connsiteY1074" fmla="*/ 555091 h 2711931"/>
                <a:gd name="connsiteX1075" fmla="*/ 4851314 w 7495635"/>
                <a:gd name="connsiteY1075" fmla="*/ 569274 h 2711931"/>
                <a:gd name="connsiteX1076" fmla="*/ 4900832 w 7495635"/>
                <a:gd name="connsiteY1076" fmla="*/ 585091 h 2711931"/>
                <a:gd name="connsiteX1077" fmla="*/ 4973330 w 7495635"/>
                <a:gd name="connsiteY1077" fmla="*/ 615907 h 2711931"/>
                <a:gd name="connsiteX1078" fmla="*/ 5042271 w 7495635"/>
                <a:gd name="connsiteY1078" fmla="*/ 646147 h 2711931"/>
                <a:gd name="connsiteX1079" fmla="*/ 5051934 w 7495635"/>
                <a:gd name="connsiteY1079" fmla="*/ 664415 h 2711931"/>
                <a:gd name="connsiteX1080" fmla="*/ 5168614 w 7495635"/>
                <a:gd name="connsiteY1080" fmla="*/ 724029 h 2711931"/>
                <a:gd name="connsiteX1081" fmla="*/ 5208997 w 7495635"/>
                <a:gd name="connsiteY1081" fmla="*/ 739317 h 2711931"/>
                <a:gd name="connsiteX1082" fmla="*/ 5233324 w 7495635"/>
                <a:gd name="connsiteY1082" fmla="*/ 733885 h 2711931"/>
                <a:gd name="connsiteX1083" fmla="*/ 5274669 w 7495635"/>
                <a:gd name="connsiteY1083" fmla="*/ 747538 h 2711931"/>
                <a:gd name="connsiteX1084" fmla="*/ 5328899 w 7495635"/>
                <a:gd name="connsiteY1084" fmla="*/ 784653 h 2711931"/>
                <a:gd name="connsiteX1085" fmla="*/ 5367119 w 7495635"/>
                <a:gd name="connsiteY1085" fmla="*/ 805133 h 2711931"/>
                <a:gd name="connsiteX1086" fmla="*/ 5420098 w 7495635"/>
                <a:gd name="connsiteY1086" fmla="*/ 832488 h 2711931"/>
                <a:gd name="connsiteX1087" fmla="*/ 5447838 w 7495635"/>
                <a:gd name="connsiteY1087" fmla="*/ 857680 h 2711931"/>
                <a:gd name="connsiteX1088" fmla="*/ 5452501 w 7495635"/>
                <a:gd name="connsiteY1088" fmla="*/ 876333 h 2711931"/>
                <a:gd name="connsiteX1089" fmla="*/ 5435193 w 7495635"/>
                <a:gd name="connsiteY1089" fmla="*/ 878545 h 2711931"/>
                <a:gd name="connsiteX1090" fmla="*/ 5426011 w 7495635"/>
                <a:gd name="connsiteY1090" fmla="*/ 880708 h 2711931"/>
                <a:gd name="connsiteX1091" fmla="*/ 5442164 w 7495635"/>
                <a:gd name="connsiteY1091" fmla="*/ 903544 h 2711931"/>
                <a:gd name="connsiteX1092" fmla="*/ 5466876 w 7495635"/>
                <a:gd name="connsiteY1092" fmla="*/ 930899 h 2711931"/>
                <a:gd name="connsiteX1093" fmla="*/ 5490384 w 7495635"/>
                <a:gd name="connsiteY1093" fmla="*/ 944072 h 2711931"/>
                <a:gd name="connsiteX1094" fmla="*/ 5515768 w 7495635"/>
                <a:gd name="connsiteY1094" fmla="*/ 957485 h 2711931"/>
                <a:gd name="connsiteX1095" fmla="*/ 5548460 w 7495635"/>
                <a:gd name="connsiteY1095" fmla="*/ 953399 h 2711931"/>
                <a:gd name="connsiteX1096" fmla="*/ 5579421 w 7495635"/>
                <a:gd name="connsiteY1096" fmla="*/ 960562 h 2711931"/>
                <a:gd name="connsiteX1097" fmla="*/ 5646534 w 7495635"/>
                <a:gd name="connsiteY1097" fmla="*/ 1014791 h 2711931"/>
                <a:gd name="connsiteX1098" fmla="*/ 5705282 w 7495635"/>
                <a:gd name="connsiteY1098" fmla="*/ 1035704 h 2711931"/>
                <a:gd name="connsiteX1099" fmla="*/ 5715619 w 7495635"/>
                <a:gd name="connsiteY1099" fmla="*/ 1046858 h 2711931"/>
                <a:gd name="connsiteX1100" fmla="*/ 5752156 w 7495635"/>
                <a:gd name="connsiteY1100" fmla="*/ 1070559 h 2711931"/>
                <a:gd name="connsiteX1101" fmla="*/ 5774175 w 7495635"/>
                <a:gd name="connsiteY1101" fmla="*/ 1090414 h 2711931"/>
                <a:gd name="connsiteX1102" fmla="*/ 5809656 w 7495635"/>
                <a:gd name="connsiteY1102" fmla="*/ 1098058 h 2711931"/>
                <a:gd name="connsiteX1103" fmla="*/ 5839751 w 7495635"/>
                <a:gd name="connsiteY1103" fmla="*/ 1122192 h 2711931"/>
                <a:gd name="connsiteX1104" fmla="*/ 5843164 w 7495635"/>
                <a:gd name="connsiteY1104" fmla="*/ 1098539 h 2711931"/>
                <a:gd name="connsiteX1105" fmla="*/ 5865808 w 7495635"/>
                <a:gd name="connsiteY1105" fmla="*/ 1106808 h 2711931"/>
                <a:gd name="connsiteX1106" fmla="*/ 5902537 w 7495635"/>
                <a:gd name="connsiteY1106" fmla="*/ 1120173 h 2711931"/>
                <a:gd name="connsiteX1107" fmla="*/ 5920182 w 7495635"/>
                <a:gd name="connsiteY1107" fmla="*/ 1110462 h 2711931"/>
                <a:gd name="connsiteX1108" fmla="*/ 5917297 w 7495635"/>
                <a:gd name="connsiteY1108" fmla="*/ 1093972 h 2711931"/>
                <a:gd name="connsiteX1109" fmla="*/ 5906095 w 7495635"/>
                <a:gd name="connsiteY1109" fmla="*/ 1077819 h 2711931"/>
                <a:gd name="connsiteX1110" fmla="*/ 5870808 w 7495635"/>
                <a:gd name="connsiteY1110" fmla="*/ 1034647 h 2711931"/>
                <a:gd name="connsiteX1111" fmla="*/ 5829318 w 7495635"/>
                <a:gd name="connsiteY1111" fmla="*/ 1012724 h 2711931"/>
                <a:gd name="connsiteX1112" fmla="*/ 5799607 w 7495635"/>
                <a:gd name="connsiteY1112" fmla="*/ 981523 h 2711931"/>
                <a:gd name="connsiteX1113" fmla="*/ 5798742 w 7495635"/>
                <a:gd name="connsiteY1113" fmla="*/ 969167 h 2711931"/>
                <a:gd name="connsiteX1114" fmla="*/ 5815810 w 7495635"/>
                <a:gd name="connsiteY1114" fmla="*/ 967196 h 2711931"/>
                <a:gd name="connsiteX1115" fmla="*/ 5849414 w 7495635"/>
                <a:gd name="connsiteY1115" fmla="*/ 978254 h 2711931"/>
                <a:gd name="connsiteX1116" fmla="*/ 5881866 w 7495635"/>
                <a:gd name="connsiteY1116" fmla="*/ 994119 h 2711931"/>
                <a:gd name="connsiteX1117" fmla="*/ 5915278 w 7495635"/>
                <a:gd name="connsiteY1117" fmla="*/ 1022099 h 2711931"/>
                <a:gd name="connsiteX1118" fmla="*/ 5931671 w 7495635"/>
                <a:gd name="connsiteY1118" fmla="*/ 1045992 h 2711931"/>
                <a:gd name="connsiteX1119" fmla="*/ 5968065 w 7495635"/>
                <a:gd name="connsiteY1119" fmla="*/ 1050175 h 2711931"/>
                <a:gd name="connsiteX1120" fmla="*/ 6009698 w 7495635"/>
                <a:gd name="connsiteY1120" fmla="*/ 1085991 h 2711931"/>
                <a:gd name="connsiteX1121" fmla="*/ 6056524 w 7495635"/>
                <a:gd name="connsiteY1121" fmla="*/ 1113443 h 2711931"/>
                <a:gd name="connsiteX1122" fmla="*/ 6105946 w 7495635"/>
                <a:gd name="connsiteY1122" fmla="*/ 1152576 h 2711931"/>
                <a:gd name="connsiteX1123" fmla="*/ 6147868 w 7495635"/>
                <a:gd name="connsiteY1123" fmla="*/ 1185364 h 2711931"/>
                <a:gd name="connsiteX1124" fmla="*/ 6182915 w 7495635"/>
                <a:gd name="connsiteY1124" fmla="*/ 1213392 h 2711931"/>
                <a:gd name="connsiteX1125" fmla="*/ 6215318 w 7495635"/>
                <a:gd name="connsiteY1125" fmla="*/ 1230315 h 2711931"/>
                <a:gd name="connsiteX1126" fmla="*/ 6239933 w 7495635"/>
                <a:gd name="connsiteY1126" fmla="*/ 1253872 h 2711931"/>
                <a:gd name="connsiteX1127" fmla="*/ 6294884 w 7495635"/>
                <a:gd name="connsiteY1127" fmla="*/ 1295121 h 2711931"/>
                <a:gd name="connsiteX1128" fmla="*/ 6266279 w 7495635"/>
                <a:gd name="connsiteY1128" fmla="*/ 1289880 h 2711931"/>
                <a:gd name="connsiteX1129" fmla="*/ 6190463 w 7495635"/>
                <a:gd name="connsiteY1129" fmla="*/ 1234882 h 2711931"/>
                <a:gd name="connsiteX1130" fmla="*/ 6158157 w 7495635"/>
                <a:gd name="connsiteY1130" fmla="*/ 1207863 h 2711931"/>
                <a:gd name="connsiteX1131" fmla="*/ 6141234 w 7495635"/>
                <a:gd name="connsiteY1131" fmla="*/ 1187864 h 2711931"/>
                <a:gd name="connsiteX1132" fmla="*/ 6098446 w 7495635"/>
                <a:gd name="connsiteY1132" fmla="*/ 1153874 h 2711931"/>
                <a:gd name="connsiteX1133" fmla="*/ 6070081 w 7495635"/>
                <a:gd name="connsiteY1133" fmla="*/ 1149163 h 2711931"/>
                <a:gd name="connsiteX1134" fmla="*/ 6019121 w 7495635"/>
                <a:gd name="connsiteY1134" fmla="*/ 1115462 h 2711931"/>
                <a:gd name="connsiteX1135" fmla="*/ 6012535 w 7495635"/>
                <a:gd name="connsiteY1135" fmla="*/ 1094501 h 2711931"/>
                <a:gd name="connsiteX1136" fmla="*/ 5989555 w 7495635"/>
                <a:gd name="connsiteY1136" fmla="*/ 1078828 h 2711931"/>
                <a:gd name="connsiteX1137" fmla="*/ 6010563 w 7495635"/>
                <a:gd name="connsiteY1137" fmla="*/ 1116135 h 2711931"/>
                <a:gd name="connsiteX1138" fmla="*/ 5976767 w 7495635"/>
                <a:gd name="connsiteY1138" fmla="*/ 1094405 h 2711931"/>
                <a:gd name="connsiteX1139" fmla="*/ 5932825 w 7495635"/>
                <a:gd name="connsiteY1139" fmla="*/ 1068059 h 2711931"/>
                <a:gd name="connsiteX1140" fmla="*/ 5912730 w 7495635"/>
                <a:gd name="connsiteY1140" fmla="*/ 1058540 h 2711931"/>
                <a:gd name="connsiteX1141" fmla="*/ 5884942 w 7495635"/>
                <a:gd name="connsiteY1141" fmla="*/ 1040464 h 2711931"/>
                <a:gd name="connsiteX1142" fmla="*/ 5919556 w 7495635"/>
                <a:gd name="connsiteY1142" fmla="*/ 1079357 h 2711931"/>
                <a:gd name="connsiteX1143" fmla="*/ 5923114 w 7495635"/>
                <a:gd name="connsiteY1143" fmla="*/ 1089501 h 2711931"/>
                <a:gd name="connsiteX1144" fmla="*/ 5950709 w 7495635"/>
                <a:gd name="connsiteY1144" fmla="*/ 1113154 h 2711931"/>
                <a:gd name="connsiteX1145" fmla="*/ 6002294 w 7495635"/>
                <a:gd name="connsiteY1145" fmla="*/ 1160797 h 2711931"/>
                <a:gd name="connsiteX1146" fmla="*/ 5934749 w 7495635"/>
                <a:gd name="connsiteY1146" fmla="*/ 1120750 h 2711931"/>
                <a:gd name="connsiteX1147" fmla="*/ 5922682 w 7495635"/>
                <a:gd name="connsiteY1147" fmla="*/ 1127385 h 2711931"/>
                <a:gd name="connsiteX1148" fmla="*/ 5940470 w 7495635"/>
                <a:gd name="connsiteY1148" fmla="*/ 1145701 h 2711931"/>
                <a:gd name="connsiteX1149" fmla="*/ 6023976 w 7495635"/>
                <a:gd name="connsiteY1149" fmla="*/ 1198873 h 2711931"/>
                <a:gd name="connsiteX1150" fmla="*/ 6082582 w 7495635"/>
                <a:gd name="connsiteY1150" fmla="*/ 1242814 h 2711931"/>
                <a:gd name="connsiteX1151" fmla="*/ 6076476 w 7495635"/>
                <a:gd name="connsiteY1151" fmla="*/ 1249737 h 2711931"/>
                <a:gd name="connsiteX1152" fmla="*/ 6073302 w 7495635"/>
                <a:gd name="connsiteY1152" fmla="*/ 1257189 h 2711931"/>
                <a:gd name="connsiteX1153" fmla="*/ 6126185 w 7495635"/>
                <a:gd name="connsiteY1153" fmla="*/ 1276996 h 2711931"/>
                <a:gd name="connsiteX1154" fmla="*/ 6188732 w 7495635"/>
                <a:gd name="connsiteY1154" fmla="*/ 1317668 h 2711931"/>
                <a:gd name="connsiteX1155" fmla="*/ 6223924 w 7495635"/>
                <a:gd name="connsiteY1155" fmla="*/ 1356994 h 2711931"/>
                <a:gd name="connsiteX1156" fmla="*/ 6222529 w 7495635"/>
                <a:gd name="connsiteY1156" fmla="*/ 1366417 h 2711931"/>
                <a:gd name="connsiteX1157" fmla="*/ 6289691 w 7495635"/>
                <a:gd name="connsiteY1157" fmla="*/ 1422473 h 2711931"/>
                <a:gd name="connsiteX1158" fmla="*/ 6300219 w 7495635"/>
                <a:gd name="connsiteY1158" fmla="*/ 1441175 h 2711931"/>
                <a:gd name="connsiteX1159" fmla="*/ 6371612 w 7495635"/>
                <a:gd name="connsiteY1159" fmla="*/ 1491366 h 2711931"/>
                <a:gd name="connsiteX1160" fmla="*/ 6426323 w 7495635"/>
                <a:gd name="connsiteY1160" fmla="*/ 1531846 h 2711931"/>
                <a:gd name="connsiteX1161" fmla="*/ 6496994 w 7495635"/>
                <a:gd name="connsiteY1161" fmla="*/ 1583864 h 2711931"/>
                <a:gd name="connsiteX1162" fmla="*/ 6573626 w 7495635"/>
                <a:gd name="connsiteY1162" fmla="*/ 1665160 h 2711931"/>
                <a:gd name="connsiteX1163" fmla="*/ 6562809 w 7495635"/>
                <a:gd name="connsiteY1163" fmla="*/ 1679823 h 2711931"/>
                <a:gd name="connsiteX1164" fmla="*/ 6592040 w 7495635"/>
                <a:gd name="connsiteY1164" fmla="*/ 1714004 h 2711931"/>
                <a:gd name="connsiteX1165" fmla="*/ 6607279 w 7495635"/>
                <a:gd name="connsiteY1165" fmla="*/ 1726216 h 2711931"/>
                <a:gd name="connsiteX1166" fmla="*/ 6638336 w 7495635"/>
                <a:gd name="connsiteY1166" fmla="*/ 1743283 h 2711931"/>
                <a:gd name="connsiteX1167" fmla="*/ 6709296 w 7495635"/>
                <a:gd name="connsiteY1167" fmla="*/ 1802512 h 2711931"/>
                <a:gd name="connsiteX1168" fmla="*/ 6779391 w 7495635"/>
                <a:gd name="connsiteY1168" fmla="*/ 1861068 h 2711931"/>
                <a:gd name="connsiteX1169" fmla="*/ 6803140 w 7495635"/>
                <a:gd name="connsiteY1169" fmla="*/ 1885298 h 2711931"/>
                <a:gd name="connsiteX1170" fmla="*/ 6844341 w 7495635"/>
                <a:gd name="connsiteY1170" fmla="*/ 1917413 h 2711931"/>
                <a:gd name="connsiteX1171" fmla="*/ 6864340 w 7495635"/>
                <a:gd name="connsiteY1171" fmla="*/ 1952508 h 2711931"/>
                <a:gd name="connsiteX1172" fmla="*/ 6902080 w 7495635"/>
                <a:gd name="connsiteY1172" fmla="*/ 2001545 h 2711931"/>
                <a:gd name="connsiteX1173" fmla="*/ 6926983 w 7495635"/>
                <a:gd name="connsiteY1173" fmla="*/ 1994911 h 2711931"/>
                <a:gd name="connsiteX1174" fmla="*/ 6934963 w 7495635"/>
                <a:gd name="connsiteY1174" fmla="*/ 1986017 h 2711931"/>
                <a:gd name="connsiteX1175" fmla="*/ 6980491 w 7495635"/>
                <a:gd name="connsiteY1175" fmla="*/ 2026833 h 2711931"/>
                <a:gd name="connsiteX1176" fmla="*/ 7050778 w 7495635"/>
                <a:gd name="connsiteY1176" fmla="*/ 2097937 h 2711931"/>
                <a:gd name="connsiteX1177" fmla="*/ 7125632 w 7495635"/>
                <a:gd name="connsiteY1177" fmla="*/ 2172983 h 2711931"/>
                <a:gd name="connsiteX1178" fmla="*/ 7161015 w 7495635"/>
                <a:gd name="connsiteY1178" fmla="*/ 2214905 h 2711931"/>
                <a:gd name="connsiteX1179" fmla="*/ 7205918 w 7495635"/>
                <a:gd name="connsiteY1179" fmla="*/ 2267741 h 2711931"/>
                <a:gd name="connsiteX1180" fmla="*/ 7229619 w 7495635"/>
                <a:gd name="connsiteY1180" fmla="*/ 2307163 h 2711931"/>
                <a:gd name="connsiteX1181" fmla="*/ 7260965 w 7495635"/>
                <a:gd name="connsiteY1181" fmla="*/ 2349133 h 2711931"/>
                <a:gd name="connsiteX1182" fmla="*/ 7284426 w 7495635"/>
                <a:gd name="connsiteY1182" fmla="*/ 2386680 h 2711931"/>
                <a:gd name="connsiteX1183" fmla="*/ 7356395 w 7495635"/>
                <a:gd name="connsiteY1183" fmla="*/ 2495716 h 2711931"/>
                <a:gd name="connsiteX1184" fmla="*/ 7360818 w 7495635"/>
                <a:gd name="connsiteY1184" fmla="*/ 2523167 h 2711931"/>
                <a:gd name="connsiteX1185" fmla="*/ 7354136 w 7495635"/>
                <a:gd name="connsiteY1185" fmla="*/ 2529321 h 2711931"/>
                <a:gd name="connsiteX1186" fmla="*/ 7375000 w 7495635"/>
                <a:gd name="connsiteY1186" fmla="*/ 2557253 h 2711931"/>
                <a:gd name="connsiteX1187" fmla="*/ 7381491 w 7495635"/>
                <a:gd name="connsiteY1187" fmla="*/ 2541532 h 2711931"/>
                <a:gd name="connsiteX1188" fmla="*/ 7408894 w 7495635"/>
                <a:gd name="connsiteY1188" fmla="*/ 2573454 h 2711931"/>
                <a:gd name="connsiteX1189" fmla="*/ 7411442 w 7495635"/>
                <a:gd name="connsiteY1189" fmla="*/ 2584800 h 2711931"/>
                <a:gd name="connsiteX1190" fmla="*/ 7427018 w 7495635"/>
                <a:gd name="connsiteY1190" fmla="*/ 2596194 h 2711931"/>
                <a:gd name="connsiteX1191" fmla="*/ 7463508 w 7495635"/>
                <a:gd name="connsiteY1191" fmla="*/ 2641625 h 2711931"/>
                <a:gd name="connsiteX1192" fmla="*/ 7485094 w 7495635"/>
                <a:gd name="connsiteY1192" fmla="*/ 2690518 h 2711931"/>
                <a:gd name="connsiteX1193" fmla="*/ 7492402 w 7495635"/>
                <a:gd name="connsiteY1193" fmla="*/ 2711143 h 2711931"/>
                <a:gd name="connsiteX1194" fmla="*/ 7466633 w 7495635"/>
                <a:gd name="connsiteY1194" fmla="*/ 2698836 h 2711931"/>
                <a:gd name="connsiteX1195" fmla="*/ 7446056 w 7495635"/>
                <a:gd name="connsiteY1195" fmla="*/ 2674413 h 2711931"/>
                <a:gd name="connsiteX1196" fmla="*/ 7411970 w 7495635"/>
                <a:gd name="connsiteY1196" fmla="*/ 2642683 h 2711931"/>
                <a:gd name="connsiteX1197" fmla="*/ 7403990 w 7495635"/>
                <a:gd name="connsiteY1197" fmla="*/ 2643981 h 2711931"/>
                <a:gd name="connsiteX1198" fmla="*/ 7393365 w 7495635"/>
                <a:gd name="connsiteY1198" fmla="*/ 2645712 h 2711931"/>
                <a:gd name="connsiteX1199" fmla="*/ 7375145 w 7495635"/>
                <a:gd name="connsiteY1199" fmla="*/ 2633020 h 2711931"/>
                <a:gd name="connsiteX1200" fmla="*/ 7378365 w 7495635"/>
                <a:gd name="connsiteY1200" fmla="*/ 2649462 h 2711931"/>
                <a:gd name="connsiteX1201" fmla="*/ 7355866 w 7495635"/>
                <a:gd name="connsiteY1201" fmla="*/ 2625232 h 2711931"/>
                <a:gd name="connsiteX1202" fmla="*/ 7329184 w 7495635"/>
                <a:gd name="connsiteY1202" fmla="*/ 2593213 h 2711931"/>
                <a:gd name="connsiteX1203" fmla="*/ 7313224 w 7495635"/>
                <a:gd name="connsiteY1203" fmla="*/ 2563118 h 2711931"/>
                <a:gd name="connsiteX1204" fmla="*/ 7287118 w 7495635"/>
                <a:gd name="connsiteY1204" fmla="*/ 2524801 h 2711931"/>
                <a:gd name="connsiteX1205" fmla="*/ 7280484 w 7495635"/>
                <a:gd name="connsiteY1205" fmla="*/ 2497639 h 2711931"/>
                <a:gd name="connsiteX1206" fmla="*/ 7252696 w 7495635"/>
                <a:gd name="connsiteY1206" fmla="*/ 2464803 h 2711931"/>
                <a:gd name="connsiteX1207" fmla="*/ 7213995 w 7495635"/>
                <a:gd name="connsiteY1207" fmla="*/ 2426727 h 2711931"/>
                <a:gd name="connsiteX1208" fmla="*/ 7210822 w 7495635"/>
                <a:gd name="connsiteY1208" fmla="*/ 2411920 h 2711931"/>
                <a:gd name="connsiteX1209" fmla="*/ 7216062 w 7495635"/>
                <a:gd name="connsiteY1209" fmla="*/ 2396872 h 2711931"/>
                <a:gd name="connsiteX1210" fmla="*/ 7194909 w 7495635"/>
                <a:gd name="connsiteY1210" fmla="*/ 2381584 h 2711931"/>
                <a:gd name="connsiteX1211" fmla="*/ 7181160 w 7495635"/>
                <a:gd name="connsiteY1211" fmla="*/ 2387064 h 2711931"/>
                <a:gd name="connsiteX1212" fmla="*/ 7177410 w 7495635"/>
                <a:gd name="connsiteY1212" fmla="*/ 2398699 h 2711931"/>
                <a:gd name="connsiteX1213" fmla="*/ 7143901 w 7495635"/>
                <a:gd name="connsiteY1213" fmla="*/ 2375863 h 2711931"/>
                <a:gd name="connsiteX1214" fmla="*/ 7098950 w 7495635"/>
                <a:gd name="connsiteY1214" fmla="*/ 2346729 h 2711931"/>
                <a:gd name="connsiteX1215" fmla="*/ 7087988 w 7495635"/>
                <a:gd name="connsiteY1215" fmla="*/ 2327691 h 2711931"/>
                <a:gd name="connsiteX1216" fmla="*/ 7064480 w 7495635"/>
                <a:gd name="connsiteY1216" fmla="*/ 2293173 h 2711931"/>
                <a:gd name="connsiteX1217" fmla="*/ 7028903 w 7495635"/>
                <a:gd name="connsiteY1217" fmla="*/ 2271106 h 2711931"/>
                <a:gd name="connsiteX1218" fmla="*/ 7058710 w 7495635"/>
                <a:gd name="connsiteY1218" fmla="*/ 2301105 h 2711931"/>
                <a:gd name="connsiteX1219" fmla="*/ 7065393 w 7495635"/>
                <a:gd name="connsiteY1219" fmla="*/ 2328508 h 2711931"/>
                <a:gd name="connsiteX1220" fmla="*/ 7086979 w 7495635"/>
                <a:gd name="connsiteY1220" fmla="*/ 2346777 h 2711931"/>
                <a:gd name="connsiteX1221" fmla="*/ 7090922 w 7495635"/>
                <a:gd name="connsiteY1221" fmla="*/ 2366825 h 2711931"/>
                <a:gd name="connsiteX1222" fmla="*/ 7084912 w 7495635"/>
                <a:gd name="connsiteY1222" fmla="*/ 2372882 h 2711931"/>
                <a:gd name="connsiteX1223" fmla="*/ 7093950 w 7495635"/>
                <a:gd name="connsiteY1223" fmla="*/ 2395718 h 2711931"/>
                <a:gd name="connsiteX1224" fmla="*/ 7092652 w 7495635"/>
                <a:gd name="connsiteY1224" fmla="*/ 2404949 h 2711931"/>
                <a:gd name="connsiteX1225" fmla="*/ 7092507 w 7495635"/>
                <a:gd name="connsiteY1225" fmla="*/ 2416968 h 2711931"/>
                <a:gd name="connsiteX1226" fmla="*/ 7070297 w 7495635"/>
                <a:gd name="connsiteY1226" fmla="*/ 2403410 h 2711931"/>
                <a:gd name="connsiteX1227" fmla="*/ 7021355 w 7495635"/>
                <a:gd name="connsiteY1227" fmla="*/ 2343364 h 2711931"/>
                <a:gd name="connsiteX1228" fmla="*/ 7003423 w 7495635"/>
                <a:gd name="connsiteY1228" fmla="*/ 2333701 h 2711931"/>
                <a:gd name="connsiteX1229" fmla="*/ 6935156 w 7495635"/>
                <a:gd name="connsiteY1229" fmla="*/ 2284182 h 2711931"/>
                <a:gd name="connsiteX1230" fmla="*/ 6889100 w 7495635"/>
                <a:gd name="connsiteY1230" fmla="*/ 2252212 h 2711931"/>
                <a:gd name="connsiteX1231" fmla="*/ 6863668 w 7495635"/>
                <a:gd name="connsiteY1231" fmla="*/ 2236924 h 2711931"/>
                <a:gd name="connsiteX1232" fmla="*/ 6833860 w 7495635"/>
                <a:gd name="connsiteY1232" fmla="*/ 2228607 h 2711931"/>
                <a:gd name="connsiteX1233" fmla="*/ 6808573 w 7495635"/>
                <a:gd name="connsiteY1233" fmla="*/ 2211444 h 2711931"/>
                <a:gd name="connsiteX1234" fmla="*/ 6771842 w 7495635"/>
                <a:gd name="connsiteY1234" fmla="*/ 2188656 h 2711931"/>
                <a:gd name="connsiteX1235" fmla="*/ 6750929 w 7495635"/>
                <a:gd name="connsiteY1235" fmla="*/ 2187358 h 2711931"/>
                <a:gd name="connsiteX1236" fmla="*/ 6730641 w 7495635"/>
                <a:gd name="connsiteY1236" fmla="*/ 2169089 h 2711931"/>
                <a:gd name="connsiteX1237" fmla="*/ 6719728 w 7495635"/>
                <a:gd name="connsiteY1237" fmla="*/ 2140196 h 2711931"/>
                <a:gd name="connsiteX1238" fmla="*/ 6656461 w 7495635"/>
                <a:gd name="connsiteY1238" fmla="*/ 2088274 h 2711931"/>
                <a:gd name="connsiteX1239" fmla="*/ 6619780 w 7495635"/>
                <a:gd name="connsiteY1239" fmla="*/ 2076832 h 2711931"/>
                <a:gd name="connsiteX1240" fmla="*/ 6595885 w 7495635"/>
                <a:gd name="connsiteY1240" fmla="*/ 2052602 h 2711931"/>
                <a:gd name="connsiteX1241" fmla="*/ 6611558 w 7495635"/>
                <a:gd name="connsiteY1241" fmla="*/ 2048756 h 2711931"/>
                <a:gd name="connsiteX1242" fmla="*/ 6574395 w 7495635"/>
                <a:gd name="connsiteY1242" fmla="*/ 2027650 h 2711931"/>
                <a:gd name="connsiteX1243" fmla="*/ 6554444 w 7495635"/>
                <a:gd name="connsiteY1243" fmla="*/ 2022026 h 2711931"/>
                <a:gd name="connsiteX1244" fmla="*/ 6540742 w 7495635"/>
                <a:gd name="connsiteY1244" fmla="*/ 2006834 h 2711931"/>
                <a:gd name="connsiteX1245" fmla="*/ 6518195 w 7495635"/>
                <a:gd name="connsiteY1245" fmla="*/ 1989574 h 2711931"/>
                <a:gd name="connsiteX1246" fmla="*/ 6482668 w 7495635"/>
                <a:gd name="connsiteY1246" fmla="*/ 1990536 h 2711931"/>
                <a:gd name="connsiteX1247" fmla="*/ 6450600 w 7495635"/>
                <a:gd name="connsiteY1247" fmla="*/ 1978998 h 2711931"/>
                <a:gd name="connsiteX1248" fmla="*/ 6433918 w 7495635"/>
                <a:gd name="connsiteY1248" fmla="*/ 1995536 h 2711931"/>
                <a:gd name="connsiteX1249" fmla="*/ 6466514 w 7495635"/>
                <a:gd name="connsiteY1249" fmla="*/ 2027410 h 2711931"/>
                <a:gd name="connsiteX1250" fmla="*/ 6433294 w 7495635"/>
                <a:gd name="connsiteY1250" fmla="*/ 2028131 h 2711931"/>
                <a:gd name="connsiteX1251" fmla="*/ 6450793 w 7495635"/>
                <a:gd name="connsiteY1251" fmla="*/ 2057265 h 2711931"/>
                <a:gd name="connsiteX1252" fmla="*/ 6424495 w 7495635"/>
                <a:gd name="connsiteY1252" fmla="*/ 2049621 h 2711931"/>
                <a:gd name="connsiteX1253" fmla="*/ 6416803 w 7495635"/>
                <a:gd name="connsiteY1253" fmla="*/ 2033804 h 2711931"/>
                <a:gd name="connsiteX1254" fmla="*/ 6379640 w 7495635"/>
                <a:gd name="connsiteY1254" fmla="*/ 2029333 h 2711931"/>
                <a:gd name="connsiteX1255" fmla="*/ 6378920 w 7495635"/>
                <a:gd name="connsiteY1255" fmla="*/ 2049285 h 2711931"/>
                <a:gd name="connsiteX1256" fmla="*/ 6358391 w 7495635"/>
                <a:gd name="connsiteY1256" fmla="*/ 2051736 h 2711931"/>
                <a:gd name="connsiteX1257" fmla="*/ 6333585 w 7495635"/>
                <a:gd name="connsiteY1257" fmla="*/ 2023756 h 2711931"/>
                <a:gd name="connsiteX1258" fmla="*/ 6287624 w 7495635"/>
                <a:gd name="connsiteY1258" fmla="*/ 2022891 h 2711931"/>
                <a:gd name="connsiteX1259" fmla="*/ 6283633 w 7495635"/>
                <a:gd name="connsiteY1259" fmla="*/ 2038612 h 2711931"/>
                <a:gd name="connsiteX1260" fmla="*/ 6249788 w 7495635"/>
                <a:gd name="connsiteY1260" fmla="*/ 2012026 h 2711931"/>
                <a:gd name="connsiteX1261" fmla="*/ 6226087 w 7495635"/>
                <a:gd name="connsiteY1261" fmla="*/ 2006593 h 2711931"/>
                <a:gd name="connsiteX1262" fmla="*/ 6204357 w 7495635"/>
                <a:gd name="connsiteY1262" fmla="*/ 2020054 h 2711931"/>
                <a:gd name="connsiteX1263" fmla="*/ 6170800 w 7495635"/>
                <a:gd name="connsiteY1263" fmla="*/ 2008612 h 2711931"/>
                <a:gd name="connsiteX1264" fmla="*/ 6139022 w 7495635"/>
                <a:gd name="connsiteY1264" fmla="*/ 1999430 h 2711931"/>
                <a:gd name="connsiteX1265" fmla="*/ 6147771 w 7495635"/>
                <a:gd name="connsiteY1265" fmla="*/ 1959623 h 2711931"/>
                <a:gd name="connsiteX1266" fmla="*/ 6150897 w 7495635"/>
                <a:gd name="connsiteY1266" fmla="*/ 1920634 h 2711931"/>
                <a:gd name="connsiteX1267" fmla="*/ 6162050 w 7495635"/>
                <a:gd name="connsiteY1267" fmla="*/ 1879193 h 2711931"/>
                <a:gd name="connsiteX1268" fmla="*/ 6199308 w 7495635"/>
                <a:gd name="connsiteY1268" fmla="*/ 1852943 h 2711931"/>
                <a:gd name="connsiteX1269" fmla="*/ 6249693 w 7495635"/>
                <a:gd name="connsiteY1269" fmla="*/ 1858087 h 2711931"/>
                <a:gd name="connsiteX1270" fmla="*/ 6279403 w 7495635"/>
                <a:gd name="connsiteY1270" fmla="*/ 1869241 h 2711931"/>
                <a:gd name="connsiteX1271" fmla="*/ 6301469 w 7495635"/>
                <a:gd name="connsiteY1271" fmla="*/ 1881885 h 2711931"/>
                <a:gd name="connsiteX1272" fmla="*/ 6349306 w 7495635"/>
                <a:gd name="connsiteY1272" fmla="*/ 1895971 h 2711931"/>
                <a:gd name="connsiteX1273" fmla="*/ 6372718 w 7495635"/>
                <a:gd name="connsiteY1273" fmla="*/ 1900586 h 2711931"/>
                <a:gd name="connsiteX1274" fmla="*/ 6418197 w 7495635"/>
                <a:gd name="connsiteY1274" fmla="*/ 1916307 h 2711931"/>
                <a:gd name="connsiteX1275" fmla="*/ 6461995 w 7495635"/>
                <a:gd name="connsiteY1275" fmla="*/ 1930297 h 2711931"/>
                <a:gd name="connsiteX1276" fmla="*/ 6531656 w 7495635"/>
                <a:gd name="connsiteY1276" fmla="*/ 1964431 h 2711931"/>
                <a:gd name="connsiteX1277" fmla="*/ 6558050 w 7495635"/>
                <a:gd name="connsiteY1277" fmla="*/ 1968565 h 2711931"/>
                <a:gd name="connsiteX1278" fmla="*/ 6589059 w 7495635"/>
                <a:gd name="connsiteY1278" fmla="*/ 1956595 h 2711931"/>
                <a:gd name="connsiteX1279" fmla="*/ 6570213 w 7495635"/>
                <a:gd name="connsiteY1279" fmla="*/ 1938662 h 2711931"/>
                <a:gd name="connsiteX1280" fmla="*/ 6535021 w 7495635"/>
                <a:gd name="connsiteY1280" fmla="*/ 1923663 h 2711931"/>
                <a:gd name="connsiteX1281" fmla="*/ 6533340 w 7495635"/>
                <a:gd name="connsiteY1281" fmla="*/ 1942941 h 2711931"/>
                <a:gd name="connsiteX1282" fmla="*/ 6512426 w 7495635"/>
                <a:gd name="connsiteY1282" fmla="*/ 1921355 h 2711931"/>
                <a:gd name="connsiteX1283" fmla="*/ 6449831 w 7495635"/>
                <a:gd name="connsiteY1283" fmla="*/ 1897846 h 2711931"/>
                <a:gd name="connsiteX1284" fmla="*/ 6417862 w 7495635"/>
                <a:gd name="connsiteY1284" fmla="*/ 1881837 h 2711931"/>
                <a:gd name="connsiteX1285" fmla="*/ 6414304 w 7495635"/>
                <a:gd name="connsiteY1285" fmla="*/ 1864481 h 2711931"/>
                <a:gd name="connsiteX1286" fmla="*/ 6423053 w 7495635"/>
                <a:gd name="connsiteY1286" fmla="*/ 1848857 h 2711931"/>
                <a:gd name="connsiteX1287" fmla="*/ 6398583 w 7495635"/>
                <a:gd name="connsiteY1287" fmla="*/ 1820925 h 2711931"/>
                <a:gd name="connsiteX1288" fmla="*/ 6356084 w 7495635"/>
                <a:gd name="connsiteY1288" fmla="*/ 1796599 h 2711931"/>
                <a:gd name="connsiteX1289" fmla="*/ 6338585 w 7495635"/>
                <a:gd name="connsiteY1289" fmla="*/ 1779580 h 2711931"/>
                <a:gd name="connsiteX1290" fmla="*/ 6307384 w 7495635"/>
                <a:gd name="connsiteY1290" fmla="*/ 1765157 h 2711931"/>
                <a:gd name="connsiteX1291" fmla="*/ 6277192 w 7495635"/>
                <a:gd name="connsiteY1291" fmla="*/ 1763090 h 2711931"/>
                <a:gd name="connsiteX1292" fmla="*/ 6240846 w 7495635"/>
                <a:gd name="connsiteY1292" fmla="*/ 1751600 h 2711931"/>
                <a:gd name="connsiteX1293" fmla="*/ 6197626 w 7495635"/>
                <a:gd name="connsiteY1293" fmla="*/ 1743090 h 2711931"/>
                <a:gd name="connsiteX1294" fmla="*/ 6209116 w 7495635"/>
                <a:gd name="connsiteY1294" fmla="*/ 1765686 h 2711931"/>
                <a:gd name="connsiteX1295" fmla="*/ 6200895 w 7495635"/>
                <a:gd name="connsiteY1295" fmla="*/ 1770253 h 2711931"/>
                <a:gd name="connsiteX1296" fmla="*/ 6190367 w 7495635"/>
                <a:gd name="connsiteY1296" fmla="*/ 1755446 h 2711931"/>
                <a:gd name="connsiteX1297" fmla="*/ 6163829 w 7495635"/>
                <a:gd name="connsiteY1297" fmla="*/ 1742417 h 2711931"/>
                <a:gd name="connsiteX1298" fmla="*/ 6138108 w 7495635"/>
                <a:gd name="connsiteY1298" fmla="*/ 1723812 h 2711931"/>
                <a:gd name="connsiteX1299" fmla="*/ 6083014 w 7495635"/>
                <a:gd name="connsiteY1299" fmla="*/ 1694293 h 2711931"/>
                <a:gd name="connsiteX1300" fmla="*/ 6099023 w 7495635"/>
                <a:gd name="connsiteY1300" fmla="*/ 1694438 h 2711931"/>
                <a:gd name="connsiteX1301" fmla="*/ 6077052 w 7495635"/>
                <a:gd name="connsiteY1301" fmla="*/ 1663621 h 2711931"/>
                <a:gd name="connsiteX1302" fmla="*/ 6057678 w 7495635"/>
                <a:gd name="connsiteY1302" fmla="*/ 1652179 h 2711931"/>
                <a:gd name="connsiteX1303" fmla="*/ 6011189 w 7495635"/>
                <a:gd name="connsiteY1303" fmla="*/ 1617324 h 2711931"/>
                <a:gd name="connsiteX1304" fmla="*/ 5980708 w 7495635"/>
                <a:gd name="connsiteY1304" fmla="*/ 1613142 h 2711931"/>
                <a:gd name="connsiteX1305" fmla="*/ 5970661 w 7495635"/>
                <a:gd name="connsiteY1305" fmla="*/ 1597421 h 2711931"/>
                <a:gd name="connsiteX1306" fmla="*/ 5941671 w 7495635"/>
                <a:gd name="connsiteY1306" fmla="*/ 1584152 h 2711931"/>
                <a:gd name="connsiteX1307" fmla="*/ 5918066 w 7495635"/>
                <a:gd name="connsiteY1307" fmla="*/ 1560306 h 2711931"/>
                <a:gd name="connsiteX1308" fmla="*/ 5886288 w 7495635"/>
                <a:gd name="connsiteY1308" fmla="*/ 1544201 h 2711931"/>
                <a:gd name="connsiteX1309" fmla="*/ 5790809 w 7495635"/>
                <a:gd name="connsiteY1309" fmla="*/ 1482328 h 2711931"/>
                <a:gd name="connsiteX1310" fmla="*/ 5741292 w 7495635"/>
                <a:gd name="connsiteY1310" fmla="*/ 1468241 h 2711931"/>
                <a:gd name="connsiteX1311" fmla="*/ 5687639 w 7495635"/>
                <a:gd name="connsiteY1311" fmla="*/ 1454059 h 2711931"/>
                <a:gd name="connsiteX1312" fmla="*/ 5662014 w 7495635"/>
                <a:gd name="connsiteY1312" fmla="*/ 1456559 h 2711931"/>
                <a:gd name="connsiteX1313" fmla="*/ 5633265 w 7495635"/>
                <a:gd name="connsiteY1313" fmla="*/ 1451896 h 2711931"/>
                <a:gd name="connsiteX1314" fmla="*/ 5604901 w 7495635"/>
                <a:gd name="connsiteY1314" fmla="*/ 1441656 h 2711931"/>
                <a:gd name="connsiteX1315" fmla="*/ 5542162 w 7495635"/>
                <a:gd name="connsiteY1315" fmla="*/ 1437281 h 2711931"/>
                <a:gd name="connsiteX1316" fmla="*/ 5488847 w 7495635"/>
                <a:gd name="connsiteY1316" fmla="*/ 1425021 h 2711931"/>
                <a:gd name="connsiteX1317" fmla="*/ 5449472 w 7495635"/>
                <a:gd name="connsiteY1317" fmla="*/ 1414541 h 2711931"/>
                <a:gd name="connsiteX1318" fmla="*/ 5458847 w 7495635"/>
                <a:gd name="connsiteY1318" fmla="*/ 1436848 h 2711931"/>
                <a:gd name="connsiteX1319" fmla="*/ 5493029 w 7495635"/>
                <a:gd name="connsiteY1319" fmla="*/ 1456319 h 2711931"/>
                <a:gd name="connsiteX1320" fmla="*/ 5494712 w 7495635"/>
                <a:gd name="connsiteY1320" fmla="*/ 1479010 h 2711931"/>
                <a:gd name="connsiteX1321" fmla="*/ 5515768 w 7495635"/>
                <a:gd name="connsiteY1321" fmla="*/ 1478001 h 2711931"/>
                <a:gd name="connsiteX1322" fmla="*/ 5519951 w 7495635"/>
                <a:gd name="connsiteY1322" fmla="*/ 1492952 h 2711931"/>
                <a:gd name="connsiteX1323" fmla="*/ 5523702 w 7495635"/>
                <a:gd name="connsiteY1323" fmla="*/ 1502375 h 2711931"/>
                <a:gd name="connsiteX1324" fmla="*/ 5548219 w 7495635"/>
                <a:gd name="connsiteY1324" fmla="*/ 1508144 h 2711931"/>
                <a:gd name="connsiteX1325" fmla="*/ 5562979 w 7495635"/>
                <a:gd name="connsiteY1325" fmla="*/ 1505596 h 2711931"/>
                <a:gd name="connsiteX1326" fmla="*/ 5598506 w 7495635"/>
                <a:gd name="connsiteY1326" fmla="*/ 1528096 h 2711931"/>
                <a:gd name="connsiteX1327" fmla="*/ 5638217 w 7495635"/>
                <a:gd name="connsiteY1327" fmla="*/ 1578143 h 2711931"/>
                <a:gd name="connsiteX1328" fmla="*/ 5631439 w 7495635"/>
                <a:gd name="connsiteY1328" fmla="*/ 1589344 h 2711931"/>
                <a:gd name="connsiteX1329" fmla="*/ 5629083 w 7495635"/>
                <a:gd name="connsiteY1329" fmla="*/ 1600594 h 2711931"/>
                <a:gd name="connsiteX1330" fmla="*/ 5637976 w 7495635"/>
                <a:gd name="connsiteY1330" fmla="*/ 1612757 h 2711931"/>
                <a:gd name="connsiteX1331" fmla="*/ 5659275 w 7495635"/>
                <a:gd name="connsiteY1331" fmla="*/ 1599777 h 2711931"/>
                <a:gd name="connsiteX1332" fmla="*/ 5681966 w 7495635"/>
                <a:gd name="connsiteY1332" fmla="*/ 1601796 h 2711931"/>
                <a:gd name="connsiteX1333" fmla="*/ 5701052 w 7495635"/>
                <a:gd name="connsiteY1333" fmla="*/ 1585450 h 2711931"/>
                <a:gd name="connsiteX1334" fmla="*/ 5709562 w 7495635"/>
                <a:gd name="connsiteY1334" fmla="*/ 1612949 h 2711931"/>
                <a:gd name="connsiteX1335" fmla="*/ 5705715 w 7495635"/>
                <a:gd name="connsiteY1335" fmla="*/ 1640833 h 2711931"/>
                <a:gd name="connsiteX1336" fmla="*/ 5693360 w 7495635"/>
                <a:gd name="connsiteY1336" fmla="*/ 1665400 h 2711931"/>
                <a:gd name="connsiteX1337" fmla="*/ 5685861 w 7495635"/>
                <a:gd name="connsiteY1337" fmla="*/ 1686938 h 2711931"/>
                <a:gd name="connsiteX1338" fmla="*/ 5686341 w 7495635"/>
                <a:gd name="connsiteY1338" fmla="*/ 1716985 h 2711931"/>
                <a:gd name="connsiteX1339" fmla="*/ 5689081 w 7495635"/>
                <a:gd name="connsiteY1339" fmla="*/ 1757321 h 2711931"/>
                <a:gd name="connsiteX1340" fmla="*/ 5670427 w 7495635"/>
                <a:gd name="connsiteY1340" fmla="*/ 1730542 h 2711931"/>
                <a:gd name="connsiteX1341" fmla="*/ 5633650 w 7495635"/>
                <a:gd name="connsiteY1341" fmla="*/ 1716120 h 2711931"/>
                <a:gd name="connsiteX1342" fmla="*/ 5608073 w 7495635"/>
                <a:gd name="connsiteY1342" fmla="*/ 1743186 h 2711931"/>
                <a:gd name="connsiteX1343" fmla="*/ 5617689 w 7495635"/>
                <a:gd name="connsiteY1343" fmla="*/ 1779532 h 2711931"/>
                <a:gd name="connsiteX1344" fmla="*/ 5619131 w 7495635"/>
                <a:gd name="connsiteY1344" fmla="*/ 1795925 h 2711931"/>
                <a:gd name="connsiteX1345" fmla="*/ 5598219 w 7495635"/>
                <a:gd name="connsiteY1345" fmla="*/ 1773330 h 2711931"/>
                <a:gd name="connsiteX1346" fmla="*/ 5580382 w 7495635"/>
                <a:gd name="connsiteY1346" fmla="*/ 1771599 h 2711931"/>
                <a:gd name="connsiteX1347" fmla="*/ 5562114 w 7495635"/>
                <a:gd name="connsiteY1347" fmla="*/ 1768282 h 2711931"/>
                <a:gd name="connsiteX1348" fmla="*/ 5587882 w 7495635"/>
                <a:gd name="connsiteY1348" fmla="*/ 1728619 h 2711931"/>
                <a:gd name="connsiteX1349" fmla="*/ 5592689 w 7495635"/>
                <a:gd name="connsiteY1349" fmla="*/ 1708812 h 2711931"/>
                <a:gd name="connsiteX1350" fmla="*/ 5616872 w 7495635"/>
                <a:gd name="connsiteY1350" fmla="*/ 1690928 h 2711931"/>
                <a:gd name="connsiteX1351" fmla="*/ 5626294 w 7495635"/>
                <a:gd name="connsiteY1351" fmla="*/ 1661217 h 2711931"/>
                <a:gd name="connsiteX1352" fmla="*/ 5637785 w 7495635"/>
                <a:gd name="connsiteY1352" fmla="*/ 1632805 h 2711931"/>
                <a:gd name="connsiteX1353" fmla="*/ 5621391 w 7495635"/>
                <a:gd name="connsiteY1353" fmla="*/ 1616026 h 2711931"/>
                <a:gd name="connsiteX1354" fmla="*/ 5565672 w 7495635"/>
                <a:gd name="connsiteY1354" fmla="*/ 1640160 h 2711931"/>
                <a:gd name="connsiteX1355" fmla="*/ 5549469 w 7495635"/>
                <a:gd name="connsiteY1355" fmla="*/ 1662323 h 2711931"/>
                <a:gd name="connsiteX1356" fmla="*/ 5528749 w 7495635"/>
                <a:gd name="connsiteY1356" fmla="*/ 1675111 h 2711931"/>
                <a:gd name="connsiteX1357" fmla="*/ 5480048 w 7495635"/>
                <a:gd name="connsiteY1357" fmla="*/ 1674534 h 2711931"/>
                <a:gd name="connsiteX1358" fmla="*/ 5453077 w 7495635"/>
                <a:gd name="connsiteY1358" fmla="*/ 1674102 h 2711931"/>
                <a:gd name="connsiteX1359" fmla="*/ 5433608 w 7495635"/>
                <a:gd name="connsiteY1359" fmla="*/ 1685544 h 2711931"/>
                <a:gd name="connsiteX1360" fmla="*/ 5387983 w 7495635"/>
                <a:gd name="connsiteY1360" fmla="*/ 1686024 h 2711931"/>
                <a:gd name="connsiteX1361" fmla="*/ 5364667 w 7495635"/>
                <a:gd name="connsiteY1361" fmla="*/ 1682467 h 2711931"/>
                <a:gd name="connsiteX1362" fmla="*/ 5336686 w 7495635"/>
                <a:gd name="connsiteY1362" fmla="*/ 1684871 h 2711931"/>
                <a:gd name="connsiteX1363" fmla="*/ 5297794 w 7495635"/>
                <a:gd name="connsiteY1363" fmla="*/ 1687130 h 2711931"/>
                <a:gd name="connsiteX1364" fmla="*/ 5251400 w 7495635"/>
                <a:gd name="connsiteY1364" fmla="*/ 1683476 h 2711931"/>
                <a:gd name="connsiteX1365" fmla="*/ 5192315 w 7495635"/>
                <a:gd name="connsiteY1365" fmla="*/ 1655737 h 2711931"/>
                <a:gd name="connsiteX1366" fmla="*/ 5181210 w 7495635"/>
                <a:gd name="connsiteY1366" fmla="*/ 1635545 h 2711931"/>
                <a:gd name="connsiteX1367" fmla="*/ 5134961 w 7495635"/>
                <a:gd name="connsiteY1367" fmla="*/ 1635545 h 2711931"/>
                <a:gd name="connsiteX1368" fmla="*/ 5111884 w 7495635"/>
                <a:gd name="connsiteY1368" fmla="*/ 1630497 h 2711931"/>
                <a:gd name="connsiteX1369" fmla="*/ 5085058 w 7495635"/>
                <a:gd name="connsiteY1369" fmla="*/ 1631987 h 2711931"/>
                <a:gd name="connsiteX1370" fmla="*/ 5066260 w 7495635"/>
                <a:gd name="connsiteY1370" fmla="*/ 1651170 h 2711931"/>
                <a:gd name="connsiteX1371" fmla="*/ 5012320 w 7495635"/>
                <a:gd name="connsiteY1371" fmla="*/ 1649871 h 2711931"/>
                <a:gd name="connsiteX1372" fmla="*/ 4979676 w 7495635"/>
                <a:gd name="connsiteY1372" fmla="*/ 1643670 h 2711931"/>
                <a:gd name="connsiteX1373" fmla="*/ 4984147 w 7495635"/>
                <a:gd name="connsiteY1373" fmla="*/ 1661217 h 2711931"/>
                <a:gd name="connsiteX1374" fmla="*/ 5003954 w 7495635"/>
                <a:gd name="connsiteY1374" fmla="*/ 1708332 h 2711931"/>
                <a:gd name="connsiteX1375" fmla="*/ 5015781 w 7495635"/>
                <a:gd name="connsiteY1375" fmla="*/ 1739388 h 2711931"/>
                <a:gd name="connsiteX1376" fmla="*/ 5006935 w 7495635"/>
                <a:gd name="connsiteY1376" fmla="*/ 1766888 h 2711931"/>
                <a:gd name="connsiteX1377" fmla="*/ 4991118 w 7495635"/>
                <a:gd name="connsiteY1377" fmla="*/ 1782464 h 2711931"/>
                <a:gd name="connsiteX1378" fmla="*/ 4958523 w 7495635"/>
                <a:gd name="connsiteY1378" fmla="*/ 1772224 h 2711931"/>
                <a:gd name="connsiteX1379" fmla="*/ 4939389 w 7495635"/>
                <a:gd name="connsiteY1379" fmla="*/ 1766407 h 2711931"/>
                <a:gd name="connsiteX1380" fmla="*/ 4929341 w 7495635"/>
                <a:gd name="connsiteY1380" fmla="*/ 1765830 h 2711931"/>
                <a:gd name="connsiteX1381" fmla="*/ 4913620 w 7495635"/>
                <a:gd name="connsiteY1381" fmla="*/ 1766263 h 2711931"/>
                <a:gd name="connsiteX1382" fmla="*/ 4897563 w 7495635"/>
                <a:gd name="connsiteY1382" fmla="*/ 1757032 h 2711931"/>
                <a:gd name="connsiteX1383" fmla="*/ 4871169 w 7495635"/>
                <a:gd name="connsiteY1383" fmla="*/ 1747850 h 2711931"/>
                <a:gd name="connsiteX1384" fmla="*/ 4886265 w 7495635"/>
                <a:gd name="connsiteY1384" fmla="*/ 1740638 h 2711931"/>
                <a:gd name="connsiteX1385" fmla="*/ 4905399 w 7495635"/>
                <a:gd name="connsiteY1385" fmla="*/ 1725254 h 2711931"/>
                <a:gd name="connsiteX1386" fmla="*/ 4906842 w 7495635"/>
                <a:gd name="connsiteY1386" fmla="*/ 1701168 h 2711931"/>
                <a:gd name="connsiteX1387" fmla="*/ 4912851 w 7495635"/>
                <a:gd name="connsiteY1387" fmla="*/ 1688861 h 2711931"/>
                <a:gd name="connsiteX1388" fmla="*/ 4930543 w 7495635"/>
                <a:gd name="connsiteY1388" fmla="*/ 1689967 h 2711931"/>
                <a:gd name="connsiteX1389" fmla="*/ 4919197 w 7495635"/>
                <a:gd name="connsiteY1389" fmla="*/ 1667852 h 2711931"/>
                <a:gd name="connsiteX1390" fmla="*/ 4900495 w 7495635"/>
                <a:gd name="connsiteY1390" fmla="*/ 1658092 h 2711931"/>
                <a:gd name="connsiteX1391" fmla="*/ 4883476 w 7495635"/>
                <a:gd name="connsiteY1391" fmla="*/ 1652996 h 2711931"/>
                <a:gd name="connsiteX1392" fmla="*/ 4869487 w 7495635"/>
                <a:gd name="connsiteY1392" fmla="*/ 1636122 h 2711931"/>
                <a:gd name="connsiteX1393" fmla="*/ 4887803 w 7495635"/>
                <a:gd name="connsiteY1393" fmla="*/ 1630401 h 2711931"/>
                <a:gd name="connsiteX1394" fmla="*/ 4897179 w 7495635"/>
                <a:gd name="connsiteY1394" fmla="*/ 1619055 h 2711931"/>
                <a:gd name="connsiteX1395" fmla="*/ 4896745 w 7495635"/>
                <a:gd name="connsiteY1395" fmla="*/ 1603671 h 2711931"/>
                <a:gd name="connsiteX1396" fmla="*/ 4871746 w 7495635"/>
                <a:gd name="connsiteY1396" fmla="*/ 1584777 h 2711931"/>
                <a:gd name="connsiteX1397" fmla="*/ 4832468 w 7495635"/>
                <a:gd name="connsiteY1397" fmla="*/ 1571316 h 2711931"/>
                <a:gd name="connsiteX1398" fmla="*/ 4777662 w 7495635"/>
                <a:gd name="connsiteY1398" fmla="*/ 1566749 h 2711931"/>
                <a:gd name="connsiteX1399" fmla="*/ 4752518 w 7495635"/>
                <a:gd name="connsiteY1399" fmla="*/ 1559729 h 2711931"/>
                <a:gd name="connsiteX1400" fmla="*/ 4762999 w 7495635"/>
                <a:gd name="connsiteY1400" fmla="*/ 1550691 h 2711931"/>
                <a:gd name="connsiteX1401" fmla="*/ 4789441 w 7495635"/>
                <a:gd name="connsiteY1401" fmla="*/ 1540788 h 2711931"/>
                <a:gd name="connsiteX1402" fmla="*/ 4802758 w 7495635"/>
                <a:gd name="connsiteY1402" fmla="*/ 1528673 h 2711931"/>
                <a:gd name="connsiteX1403" fmla="*/ 4781316 w 7495635"/>
                <a:gd name="connsiteY1403" fmla="*/ 1510115 h 2711931"/>
                <a:gd name="connsiteX1404" fmla="*/ 4730740 w 7495635"/>
                <a:gd name="connsiteY1404" fmla="*/ 1510596 h 2711931"/>
                <a:gd name="connsiteX1405" fmla="*/ 4691607 w 7495635"/>
                <a:gd name="connsiteY1405" fmla="*/ 1512038 h 2711931"/>
                <a:gd name="connsiteX1406" fmla="*/ 4661896 w 7495635"/>
                <a:gd name="connsiteY1406" fmla="*/ 1512808 h 2711931"/>
                <a:gd name="connsiteX1407" fmla="*/ 4636560 w 7495635"/>
                <a:gd name="connsiteY1407" fmla="*/ 1500692 h 2711931"/>
                <a:gd name="connsiteX1408" fmla="*/ 4626753 w 7495635"/>
                <a:gd name="connsiteY1408" fmla="*/ 1523769 h 2711931"/>
                <a:gd name="connsiteX1409" fmla="*/ 4661319 w 7495635"/>
                <a:gd name="connsiteY1409" fmla="*/ 1543624 h 2711931"/>
                <a:gd name="connsiteX1410" fmla="*/ 4658242 w 7495635"/>
                <a:gd name="connsiteY1410" fmla="*/ 1565306 h 2711931"/>
                <a:gd name="connsiteX1411" fmla="*/ 4685789 w 7495635"/>
                <a:gd name="connsiteY1411" fmla="*/ 1580498 h 2711931"/>
                <a:gd name="connsiteX1412" fmla="*/ 4727808 w 7495635"/>
                <a:gd name="connsiteY1412" fmla="*/ 1580498 h 2711931"/>
                <a:gd name="connsiteX1413" fmla="*/ 4743865 w 7495635"/>
                <a:gd name="connsiteY1413" fmla="*/ 1595882 h 2711931"/>
                <a:gd name="connsiteX1414" fmla="*/ 4783287 w 7495635"/>
                <a:gd name="connsiteY1414" fmla="*/ 1618911 h 2711931"/>
                <a:gd name="connsiteX1415" fmla="*/ 4769009 w 7495635"/>
                <a:gd name="connsiteY1415" fmla="*/ 1624872 h 2711931"/>
                <a:gd name="connsiteX1416" fmla="*/ 4717472 w 7495635"/>
                <a:gd name="connsiteY1416" fmla="*/ 1612084 h 2711931"/>
                <a:gd name="connsiteX1417" fmla="*/ 4697904 w 7495635"/>
                <a:gd name="connsiteY1417" fmla="*/ 1618959 h 2711931"/>
                <a:gd name="connsiteX1418" fmla="*/ 4679059 w 7495635"/>
                <a:gd name="connsiteY1418" fmla="*/ 1618718 h 2711931"/>
                <a:gd name="connsiteX1419" fmla="*/ 4639685 w 7495635"/>
                <a:gd name="connsiteY1419" fmla="*/ 1628189 h 2711931"/>
                <a:gd name="connsiteX1420" fmla="*/ 4669348 w 7495635"/>
                <a:gd name="connsiteY1420" fmla="*/ 1660592 h 2711931"/>
                <a:gd name="connsiteX1421" fmla="*/ 4672665 w 7495635"/>
                <a:gd name="connsiteY1421" fmla="*/ 1712081 h 2711931"/>
                <a:gd name="connsiteX1422" fmla="*/ 4692664 w 7495635"/>
                <a:gd name="connsiteY1422" fmla="*/ 1742417 h 2711931"/>
                <a:gd name="connsiteX1423" fmla="*/ 4667376 w 7495635"/>
                <a:gd name="connsiteY1423" fmla="*/ 1732225 h 2711931"/>
                <a:gd name="connsiteX1424" fmla="*/ 4686270 w 7495635"/>
                <a:gd name="connsiteY1424" fmla="*/ 1762080 h 2711931"/>
                <a:gd name="connsiteX1425" fmla="*/ 4657281 w 7495635"/>
                <a:gd name="connsiteY1425" fmla="*/ 1765830 h 2711931"/>
                <a:gd name="connsiteX1426" fmla="*/ 4644396 w 7495635"/>
                <a:gd name="connsiteY1426" fmla="*/ 1772513 h 2711931"/>
                <a:gd name="connsiteX1427" fmla="*/ 4652617 w 7495635"/>
                <a:gd name="connsiteY1427" fmla="*/ 1776214 h 2711931"/>
                <a:gd name="connsiteX1428" fmla="*/ 4671751 w 7495635"/>
                <a:gd name="connsiteY1428" fmla="*/ 1788618 h 2711931"/>
                <a:gd name="connsiteX1429" fmla="*/ 4675790 w 7495635"/>
                <a:gd name="connsiteY1429" fmla="*/ 1804243 h 2711931"/>
                <a:gd name="connsiteX1430" fmla="*/ 4666415 w 7495635"/>
                <a:gd name="connsiteY1430" fmla="*/ 1811262 h 2711931"/>
                <a:gd name="connsiteX1431" fmla="*/ 4657136 w 7495635"/>
                <a:gd name="connsiteY1431" fmla="*/ 1812656 h 2711931"/>
                <a:gd name="connsiteX1432" fmla="*/ 4649781 w 7495635"/>
                <a:gd name="connsiteY1432" fmla="*/ 1823521 h 2711931"/>
                <a:gd name="connsiteX1433" fmla="*/ 4634541 w 7495635"/>
                <a:gd name="connsiteY1433" fmla="*/ 1828280 h 2711931"/>
                <a:gd name="connsiteX1434" fmla="*/ 4609974 w 7495635"/>
                <a:gd name="connsiteY1434" fmla="*/ 1832223 h 2711931"/>
                <a:gd name="connsiteX1435" fmla="*/ 4583773 w 7495635"/>
                <a:gd name="connsiteY1435" fmla="*/ 1845540 h 2711931"/>
                <a:gd name="connsiteX1436" fmla="*/ 4568052 w 7495635"/>
                <a:gd name="connsiteY1436" fmla="*/ 1842751 h 2711931"/>
                <a:gd name="connsiteX1437" fmla="*/ 4563869 w 7495635"/>
                <a:gd name="connsiteY1437" fmla="*/ 1850443 h 2711931"/>
                <a:gd name="connsiteX1438" fmla="*/ 4550072 w 7495635"/>
                <a:gd name="connsiteY1438" fmla="*/ 1854337 h 2711931"/>
                <a:gd name="connsiteX1439" fmla="*/ 4555216 w 7495635"/>
                <a:gd name="connsiteY1439" fmla="*/ 1871933 h 2711931"/>
                <a:gd name="connsiteX1440" fmla="*/ 4537043 w 7495635"/>
                <a:gd name="connsiteY1440" fmla="*/ 1867702 h 2711931"/>
                <a:gd name="connsiteX1441" fmla="*/ 4606945 w 7495635"/>
                <a:gd name="connsiteY1441" fmla="*/ 1902125 h 2711931"/>
                <a:gd name="connsiteX1442" fmla="*/ 4624349 w 7495635"/>
                <a:gd name="connsiteY1442" fmla="*/ 1917124 h 2711931"/>
                <a:gd name="connsiteX1443" fmla="*/ 4611801 w 7495635"/>
                <a:gd name="connsiteY1443" fmla="*/ 1932268 h 2711931"/>
                <a:gd name="connsiteX1444" fmla="*/ 4597715 w 7495635"/>
                <a:gd name="connsiteY1444" fmla="*/ 1943806 h 2711931"/>
                <a:gd name="connsiteX1445" fmla="*/ 4583340 w 7495635"/>
                <a:gd name="connsiteY1445" fmla="*/ 1954383 h 2711931"/>
                <a:gd name="connsiteX1446" fmla="*/ 4581465 w 7495635"/>
                <a:gd name="connsiteY1446" fmla="*/ 1958566 h 2711931"/>
                <a:gd name="connsiteX1447" fmla="*/ 4574061 w 7495635"/>
                <a:gd name="connsiteY1447" fmla="*/ 1964383 h 2711931"/>
                <a:gd name="connsiteX1448" fmla="*/ 4560456 w 7495635"/>
                <a:gd name="connsiteY1448" fmla="*/ 1969911 h 2711931"/>
                <a:gd name="connsiteX1449" fmla="*/ 4545312 w 7495635"/>
                <a:gd name="connsiteY1449" fmla="*/ 1966450 h 2711931"/>
                <a:gd name="connsiteX1450" fmla="*/ 4536466 w 7495635"/>
                <a:gd name="connsiteY1450" fmla="*/ 1947124 h 2711931"/>
                <a:gd name="connsiteX1451" fmla="*/ 4537909 w 7495635"/>
                <a:gd name="connsiteY1451" fmla="*/ 1929480 h 2711931"/>
                <a:gd name="connsiteX1452" fmla="*/ 4556658 w 7495635"/>
                <a:gd name="connsiteY1452" fmla="*/ 1919480 h 2711931"/>
                <a:gd name="connsiteX1453" fmla="*/ 4590648 w 7495635"/>
                <a:gd name="connsiteY1453" fmla="*/ 1902605 h 2711931"/>
                <a:gd name="connsiteX1454" fmla="*/ 4575168 w 7495635"/>
                <a:gd name="connsiteY1454" fmla="*/ 1892317 h 2711931"/>
                <a:gd name="connsiteX1455" fmla="*/ 4533966 w 7495635"/>
                <a:gd name="connsiteY1455" fmla="*/ 1871212 h 2711931"/>
                <a:gd name="connsiteX1456" fmla="*/ 4522380 w 7495635"/>
                <a:gd name="connsiteY1456" fmla="*/ 1870299 h 2711931"/>
                <a:gd name="connsiteX1457" fmla="*/ 4506275 w 7495635"/>
                <a:gd name="connsiteY1457" fmla="*/ 1879914 h 2711931"/>
                <a:gd name="connsiteX1458" fmla="*/ 4489881 w 7495635"/>
                <a:gd name="connsiteY1458" fmla="*/ 1869962 h 2711931"/>
                <a:gd name="connsiteX1459" fmla="*/ 4480458 w 7495635"/>
                <a:gd name="connsiteY1459" fmla="*/ 1880827 h 2711931"/>
                <a:gd name="connsiteX1460" fmla="*/ 4460315 w 7495635"/>
                <a:gd name="connsiteY1460" fmla="*/ 1881741 h 2711931"/>
                <a:gd name="connsiteX1461" fmla="*/ 4445074 w 7495635"/>
                <a:gd name="connsiteY1461" fmla="*/ 1882318 h 2711931"/>
                <a:gd name="connsiteX1462" fmla="*/ 4428777 w 7495635"/>
                <a:gd name="connsiteY1462" fmla="*/ 1887462 h 2711931"/>
                <a:gd name="connsiteX1463" fmla="*/ 4408200 w 7495635"/>
                <a:gd name="connsiteY1463" fmla="*/ 1887942 h 2711931"/>
                <a:gd name="connsiteX1464" fmla="*/ 4390460 w 7495635"/>
                <a:gd name="connsiteY1464" fmla="*/ 1883519 h 2711931"/>
                <a:gd name="connsiteX1465" fmla="*/ 4376038 w 7495635"/>
                <a:gd name="connsiteY1465" fmla="*/ 1876789 h 2711931"/>
                <a:gd name="connsiteX1466" fmla="*/ 4361231 w 7495635"/>
                <a:gd name="connsiteY1466" fmla="*/ 1874866 h 2711931"/>
                <a:gd name="connsiteX1467" fmla="*/ 4343875 w 7495635"/>
                <a:gd name="connsiteY1467" fmla="*/ 1871597 h 2711931"/>
                <a:gd name="connsiteX1468" fmla="*/ 4331664 w 7495635"/>
                <a:gd name="connsiteY1468" fmla="*/ 1869193 h 2711931"/>
                <a:gd name="connsiteX1469" fmla="*/ 4327433 w 7495635"/>
                <a:gd name="connsiteY1469" fmla="*/ 1854434 h 2711931"/>
                <a:gd name="connsiteX1470" fmla="*/ 4319020 w 7495635"/>
                <a:gd name="connsiteY1470" fmla="*/ 1858039 h 2711931"/>
                <a:gd name="connsiteX1471" fmla="*/ 4313827 w 7495635"/>
                <a:gd name="connsiteY1471" fmla="*/ 1871116 h 2711931"/>
                <a:gd name="connsiteX1472" fmla="*/ 4298684 w 7495635"/>
                <a:gd name="connsiteY1472" fmla="*/ 1868424 h 2711931"/>
                <a:gd name="connsiteX1473" fmla="*/ 4283828 w 7495635"/>
                <a:gd name="connsiteY1473" fmla="*/ 1872847 h 2711931"/>
                <a:gd name="connsiteX1474" fmla="*/ 4273588 w 7495635"/>
                <a:gd name="connsiteY1474" fmla="*/ 1863568 h 2711931"/>
                <a:gd name="connsiteX1475" fmla="*/ 4257195 w 7495635"/>
                <a:gd name="connsiteY1475" fmla="*/ 1862174 h 2711931"/>
                <a:gd name="connsiteX1476" fmla="*/ 4242964 w 7495635"/>
                <a:gd name="connsiteY1476" fmla="*/ 1863231 h 2711931"/>
                <a:gd name="connsiteX1477" fmla="*/ 4224359 w 7495635"/>
                <a:gd name="connsiteY1477" fmla="*/ 1855780 h 2711931"/>
                <a:gd name="connsiteX1478" fmla="*/ 4207196 w 7495635"/>
                <a:gd name="connsiteY1478" fmla="*/ 1854626 h 2711931"/>
                <a:gd name="connsiteX1479" fmla="*/ 4204119 w 7495635"/>
                <a:gd name="connsiteY1479" fmla="*/ 1862799 h 2711931"/>
                <a:gd name="connsiteX1480" fmla="*/ 4195850 w 7495635"/>
                <a:gd name="connsiteY1480" fmla="*/ 1870683 h 2711931"/>
                <a:gd name="connsiteX1481" fmla="*/ 4195033 w 7495635"/>
                <a:gd name="connsiteY1481" fmla="*/ 1878904 h 2711931"/>
                <a:gd name="connsiteX1482" fmla="*/ 4191715 w 7495635"/>
                <a:gd name="connsiteY1482" fmla="*/ 1885779 h 2711931"/>
                <a:gd name="connsiteX1483" fmla="*/ 4211811 w 7495635"/>
                <a:gd name="connsiteY1483" fmla="*/ 1899000 h 2711931"/>
                <a:gd name="connsiteX1484" fmla="*/ 4196379 w 7495635"/>
                <a:gd name="connsiteY1484" fmla="*/ 1907798 h 2711931"/>
                <a:gd name="connsiteX1485" fmla="*/ 4184264 w 7495635"/>
                <a:gd name="connsiteY1485" fmla="*/ 1921932 h 2711931"/>
                <a:gd name="connsiteX1486" fmla="*/ 4162053 w 7495635"/>
                <a:gd name="connsiteY1486" fmla="*/ 1925009 h 2711931"/>
                <a:gd name="connsiteX1487" fmla="*/ 4132967 w 7495635"/>
                <a:gd name="connsiteY1487" fmla="*/ 1916355 h 2711931"/>
                <a:gd name="connsiteX1488" fmla="*/ 4122775 w 7495635"/>
                <a:gd name="connsiteY1488" fmla="*/ 1896884 h 2711931"/>
                <a:gd name="connsiteX1489" fmla="*/ 4133928 w 7495635"/>
                <a:gd name="connsiteY1489" fmla="*/ 1884721 h 2711931"/>
                <a:gd name="connsiteX1490" fmla="*/ 4154072 w 7495635"/>
                <a:gd name="connsiteY1490" fmla="*/ 1879097 h 2711931"/>
                <a:gd name="connsiteX1491" fmla="*/ 4181090 w 7495635"/>
                <a:gd name="connsiteY1491" fmla="*/ 1883760 h 2711931"/>
                <a:gd name="connsiteX1492" fmla="*/ 4181715 w 7495635"/>
                <a:gd name="connsiteY1492" fmla="*/ 1875875 h 2711931"/>
                <a:gd name="connsiteX1493" fmla="*/ 4178590 w 7495635"/>
                <a:gd name="connsiteY1493" fmla="*/ 1861741 h 2711931"/>
                <a:gd name="connsiteX1494" fmla="*/ 4185465 w 7495635"/>
                <a:gd name="connsiteY1494" fmla="*/ 1847270 h 2711931"/>
                <a:gd name="connsiteX1495" fmla="*/ 4180562 w 7495635"/>
                <a:gd name="connsiteY1495" fmla="*/ 1835732 h 2711931"/>
                <a:gd name="connsiteX1496" fmla="*/ 4167726 w 7495635"/>
                <a:gd name="connsiteY1496" fmla="*/ 1837511 h 2711931"/>
                <a:gd name="connsiteX1497" fmla="*/ 4157870 w 7495635"/>
                <a:gd name="connsiteY1497" fmla="*/ 1827030 h 2711931"/>
                <a:gd name="connsiteX1498" fmla="*/ 4143976 w 7495635"/>
                <a:gd name="connsiteY1498" fmla="*/ 1821213 h 2711931"/>
                <a:gd name="connsiteX1499" fmla="*/ 4127775 w 7495635"/>
                <a:gd name="connsiteY1499" fmla="*/ 1821886 h 2711931"/>
                <a:gd name="connsiteX1500" fmla="*/ 4108737 w 7495635"/>
                <a:gd name="connsiteY1500" fmla="*/ 1819963 h 2711931"/>
                <a:gd name="connsiteX1501" fmla="*/ 4089650 w 7495635"/>
                <a:gd name="connsiteY1501" fmla="*/ 1820492 h 2711931"/>
                <a:gd name="connsiteX1502" fmla="*/ 4077151 w 7495635"/>
                <a:gd name="connsiteY1502" fmla="*/ 1828232 h 2711931"/>
                <a:gd name="connsiteX1503" fmla="*/ 4063497 w 7495635"/>
                <a:gd name="connsiteY1503" fmla="*/ 1837175 h 2711931"/>
                <a:gd name="connsiteX1504" fmla="*/ 4035661 w 7495635"/>
                <a:gd name="connsiteY1504" fmla="*/ 1850540 h 2711931"/>
                <a:gd name="connsiteX1505" fmla="*/ 4029508 w 7495635"/>
                <a:gd name="connsiteY1505" fmla="*/ 1864097 h 2711931"/>
                <a:gd name="connsiteX1506" fmla="*/ 4030854 w 7495635"/>
                <a:gd name="connsiteY1506" fmla="*/ 1875395 h 2711931"/>
                <a:gd name="connsiteX1507" fmla="*/ 4046142 w 7495635"/>
                <a:gd name="connsiteY1507" fmla="*/ 1893519 h 2711931"/>
                <a:gd name="connsiteX1508" fmla="*/ 4049507 w 7495635"/>
                <a:gd name="connsiteY1508" fmla="*/ 1911596 h 2711931"/>
                <a:gd name="connsiteX1509" fmla="*/ 4070276 w 7495635"/>
                <a:gd name="connsiteY1509" fmla="*/ 1941018 h 2711931"/>
                <a:gd name="connsiteX1510" fmla="*/ 4084170 w 7495635"/>
                <a:gd name="connsiteY1510" fmla="*/ 1956066 h 2711931"/>
                <a:gd name="connsiteX1511" fmla="*/ 4098833 w 7495635"/>
                <a:gd name="connsiteY1511" fmla="*/ 1989238 h 2711931"/>
                <a:gd name="connsiteX1512" fmla="*/ 4100756 w 7495635"/>
                <a:gd name="connsiteY1512" fmla="*/ 2028372 h 2711931"/>
                <a:gd name="connsiteX1513" fmla="*/ 4095035 w 7495635"/>
                <a:gd name="connsiteY1513" fmla="*/ 2057842 h 2711931"/>
                <a:gd name="connsiteX1514" fmla="*/ 4082103 w 7495635"/>
                <a:gd name="connsiteY1514" fmla="*/ 2067265 h 2711931"/>
                <a:gd name="connsiteX1515" fmla="*/ 4070276 w 7495635"/>
                <a:gd name="connsiteY1515" fmla="*/ 2089668 h 2711931"/>
                <a:gd name="connsiteX1516" fmla="*/ 4032200 w 7495635"/>
                <a:gd name="connsiteY1516" fmla="*/ 2096976 h 2711931"/>
                <a:gd name="connsiteX1517" fmla="*/ 4010373 w 7495635"/>
                <a:gd name="connsiteY1517" fmla="*/ 2099716 h 2711931"/>
                <a:gd name="connsiteX1518" fmla="*/ 3991864 w 7495635"/>
                <a:gd name="connsiteY1518" fmla="*/ 2093226 h 2711931"/>
                <a:gd name="connsiteX1519" fmla="*/ 3983884 w 7495635"/>
                <a:gd name="connsiteY1519" fmla="*/ 2105774 h 2711931"/>
                <a:gd name="connsiteX1520" fmla="*/ 3972105 w 7495635"/>
                <a:gd name="connsiteY1520" fmla="*/ 2112937 h 2711931"/>
                <a:gd name="connsiteX1521" fmla="*/ 3960663 w 7495635"/>
                <a:gd name="connsiteY1521" fmla="*/ 2108995 h 2711931"/>
                <a:gd name="connsiteX1522" fmla="*/ 3938260 w 7495635"/>
                <a:gd name="connsiteY1522" fmla="*/ 2114187 h 2711931"/>
                <a:gd name="connsiteX1523" fmla="*/ 3920472 w 7495635"/>
                <a:gd name="connsiteY1523" fmla="*/ 2120629 h 2711931"/>
                <a:gd name="connsiteX1524" fmla="*/ 3911001 w 7495635"/>
                <a:gd name="connsiteY1524" fmla="*/ 2113033 h 2711931"/>
                <a:gd name="connsiteX1525" fmla="*/ 3926193 w 7495635"/>
                <a:gd name="connsiteY1525" fmla="*/ 2086832 h 2711931"/>
                <a:gd name="connsiteX1526" fmla="*/ 3918886 w 7495635"/>
                <a:gd name="connsiteY1526" fmla="*/ 2074765 h 2711931"/>
                <a:gd name="connsiteX1527" fmla="*/ 3906386 w 7495635"/>
                <a:gd name="connsiteY1527" fmla="*/ 2061015 h 2711931"/>
                <a:gd name="connsiteX1528" fmla="*/ 3886146 w 7495635"/>
                <a:gd name="connsiteY1528" fmla="*/ 2055582 h 2711931"/>
                <a:gd name="connsiteX1529" fmla="*/ 3884319 w 7495635"/>
                <a:gd name="connsiteY1529" fmla="*/ 2039381 h 2711931"/>
                <a:gd name="connsiteX1530" fmla="*/ 3880233 w 7495635"/>
                <a:gd name="connsiteY1530" fmla="*/ 2030054 h 2711931"/>
                <a:gd name="connsiteX1531" fmla="*/ 3875473 w 7495635"/>
                <a:gd name="connsiteY1531" fmla="*/ 2011737 h 2711931"/>
                <a:gd name="connsiteX1532" fmla="*/ 3857445 w 7495635"/>
                <a:gd name="connsiteY1532" fmla="*/ 1987651 h 2711931"/>
                <a:gd name="connsiteX1533" fmla="*/ 3822686 w 7495635"/>
                <a:gd name="connsiteY1533" fmla="*/ 1973229 h 2711931"/>
                <a:gd name="connsiteX1534" fmla="*/ 3818215 w 7495635"/>
                <a:gd name="connsiteY1534" fmla="*/ 1946018 h 2711931"/>
                <a:gd name="connsiteX1535" fmla="*/ 3796437 w 7495635"/>
                <a:gd name="connsiteY1535" fmla="*/ 1951739 h 2711931"/>
                <a:gd name="connsiteX1536" fmla="*/ 3788216 w 7495635"/>
                <a:gd name="connsiteY1536" fmla="*/ 1978661 h 2711931"/>
                <a:gd name="connsiteX1537" fmla="*/ 3752448 w 7495635"/>
                <a:gd name="connsiteY1537" fmla="*/ 2017555 h 2711931"/>
                <a:gd name="connsiteX1538" fmla="*/ 3744130 w 7495635"/>
                <a:gd name="connsiteY1538" fmla="*/ 2045246 h 2711931"/>
                <a:gd name="connsiteX1539" fmla="*/ 3759707 w 7495635"/>
                <a:gd name="connsiteY1539" fmla="*/ 2053852 h 2711931"/>
                <a:gd name="connsiteX1540" fmla="*/ 3762495 w 7495635"/>
                <a:gd name="connsiteY1540" fmla="*/ 2074524 h 2711931"/>
                <a:gd name="connsiteX1541" fmla="*/ 3767014 w 7495635"/>
                <a:gd name="connsiteY1541" fmla="*/ 2089428 h 2711931"/>
                <a:gd name="connsiteX1542" fmla="*/ 3758986 w 7495635"/>
                <a:gd name="connsiteY1542" fmla="*/ 2099716 h 2711931"/>
                <a:gd name="connsiteX1543" fmla="*/ 3773264 w 7495635"/>
                <a:gd name="connsiteY1543" fmla="*/ 2118802 h 2711931"/>
                <a:gd name="connsiteX1544" fmla="*/ 3786005 w 7495635"/>
                <a:gd name="connsiteY1544" fmla="*/ 2129090 h 2711931"/>
                <a:gd name="connsiteX1545" fmla="*/ 3805331 w 7495635"/>
                <a:gd name="connsiteY1545" fmla="*/ 2153465 h 2711931"/>
                <a:gd name="connsiteX1546" fmla="*/ 3815907 w 7495635"/>
                <a:gd name="connsiteY1546" fmla="*/ 2165964 h 2711931"/>
                <a:gd name="connsiteX1547" fmla="*/ 3833070 w 7495635"/>
                <a:gd name="connsiteY1547" fmla="*/ 2181445 h 2711931"/>
                <a:gd name="connsiteX1548" fmla="*/ 3835378 w 7495635"/>
                <a:gd name="connsiteY1548" fmla="*/ 2199810 h 2711931"/>
                <a:gd name="connsiteX1549" fmla="*/ 3820715 w 7495635"/>
                <a:gd name="connsiteY1549" fmla="*/ 2255000 h 2711931"/>
                <a:gd name="connsiteX1550" fmla="*/ 3830330 w 7495635"/>
                <a:gd name="connsiteY1550" fmla="*/ 2298173 h 2711931"/>
                <a:gd name="connsiteX1551" fmla="*/ 3810090 w 7495635"/>
                <a:gd name="connsiteY1551" fmla="*/ 2291538 h 2711931"/>
                <a:gd name="connsiteX1552" fmla="*/ 3778408 w 7495635"/>
                <a:gd name="connsiteY1552" fmla="*/ 2261395 h 2711931"/>
                <a:gd name="connsiteX1553" fmla="*/ 3760188 w 7495635"/>
                <a:gd name="connsiteY1553" fmla="*/ 2237309 h 2711931"/>
                <a:gd name="connsiteX1554" fmla="*/ 3754370 w 7495635"/>
                <a:gd name="connsiteY1554" fmla="*/ 2212405 h 2711931"/>
                <a:gd name="connsiteX1555" fmla="*/ 3746967 w 7495635"/>
                <a:gd name="connsiteY1555" fmla="*/ 2187839 h 2711931"/>
                <a:gd name="connsiteX1556" fmla="*/ 3748938 w 7495635"/>
                <a:gd name="connsiteY1556" fmla="*/ 2161397 h 2711931"/>
                <a:gd name="connsiteX1557" fmla="*/ 3751918 w 7495635"/>
                <a:gd name="connsiteY1557" fmla="*/ 2147215 h 2711931"/>
                <a:gd name="connsiteX1558" fmla="*/ 3746534 w 7495635"/>
                <a:gd name="connsiteY1558" fmla="*/ 2126494 h 2711931"/>
                <a:gd name="connsiteX1559" fmla="*/ 3732496 w 7495635"/>
                <a:gd name="connsiteY1559" fmla="*/ 2125052 h 2711931"/>
                <a:gd name="connsiteX1560" fmla="*/ 3739996 w 7495635"/>
                <a:gd name="connsiteY1560" fmla="*/ 2116206 h 2711931"/>
                <a:gd name="connsiteX1561" fmla="*/ 3730284 w 7495635"/>
                <a:gd name="connsiteY1561" fmla="*/ 2091062 h 2711931"/>
                <a:gd name="connsiteX1562" fmla="*/ 3714564 w 7495635"/>
                <a:gd name="connsiteY1562" fmla="*/ 2066976 h 2711931"/>
                <a:gd name="connsiteX1563" fmla="*/ 3703555 w 7495635"/>
                <a:gd name="connsiteY1563" fmla="*/ 2076015 h 2711931"/>
                <a:gd name="connsiteX1564" fmla="*/ 3706680 w 7495635"/>
                <a:gd name="connsiteY1564" fmla="*/ 2048804 h 2711931"/>
                <a:gd name="connsiteX1565" fmla="*/ 3725237 w 7495635"/>
                <a:gd name="connsiteY1565" fmla="*/ 2021353 h 2711931"/>
                <a:gd name="connsiteX1566" fmla="*/ 3732544 w 7495635"/>
                <a:gd name="connsiteY1566" fmla="*/ 2001305 h 2711931"/>
                <a:gd name="connsiteX1567" fmla="*/ 3749803 w 7495635"/>
                <a:gd name="connsiteY1567" fmla="*/ 1950104 h 2711931"/>
                <a:gd name="connsiteX1568" fmla="*/ 3741871 w 7495635"/>
                <a:gd name="connsiteY1568" fmla="*/ 1916499 h 2711931"/>
                <a:gd name="connsiteX1569" fmla="*/ 3738746 w 7495635"/>
                <a:gd name="connsiteY1569" fmla="*/ 1885539 h 2711931"/>
                <a:gd name="connsiteX1570" fmla="*/ 3744226 w 7495635"/>
                <a:gd name="connsiteY1570" fmla="*/ 1854289 h 2711931"/>
                <a:gd name="connsiteX1571" fmla="*/ 3742015 w 7495635"/>
                <a:gd name="connsiteY1571" fmla="*/ 1837030 h 2711931"/>
                <a:gd name="connsiteX1572" fmla="*/ 3731727 w 7495635"/>
                <a:gd name="connsiteY1572" fmla="*/ 1812367 h 2711931"/>
                <a:gd name="connsiteX1573" fmla="*/ 3720285 w 7495635"/>
                <a:gd name="connsiteY1573" fmla="*/ 1829675 h 2711931"/>
                <a:gd name="connsiteX1574" fmla="*/ 3705621 w 7495635"/>
                <a:gd name="connsiteY1574" fmla="*/ 1827944 h 2711931"/>
                <a:gd name="connsiteX1575" fmla="*/ 3690237 w 7495635"/>
                <a:gd name="connsiteY1575" fmla="*/ 1831550 h 2711931"/>
                <a:gd name="connsiteX1576" fmla="*/ 3671536 w 7495635"/>
                <a:gd name="connsiteY1576" fmla="*/ 1842174 h 2711931"/>
                <a:gd name="connsiteX1577" fmla="*/ 3661104 w 7495635"/>
                <a:gd name="connsiteY1577" fmla="*/ 1835011 h 2711931"/>
                <a:gd name="connsiteX1578" fmla="*/ 3649758 w 7495635"/>
                <a:gd name="connsiteY1578" fmla="*/ 1830396 h 2711931"/>
                <a:gd name="connsiteX1579" fmla="*/ 3633460 w 7495635"/>
                <a:gd name="connsiteY1579" fmla="*/ 1824482 h 2711931"/>
                <a:gd name="connsiteX1580" fmla="*/ 3642499 w 7495635"/>
                <a:gd name="connsiteY1580" fmla="*/ 1806839 h 2711931"/>
                <a:gd name="connsiteX1581" fmla="*/ 3655334 w 7495635"/>
                <a:gd name="connsiteY1581" fmla="*/ 1785878 h 2711931"/>
                <a:gd name="connsiteX1582" fmla="*/ 3652161 w 7495635"/>
                <a:gd name="connsiteY1582" fmla="*/ 1749244 h 2711931"/>
                <a:gd name="connsiteX1583" fmla="*/ 3634181 w 7495635"/>
                <a:gd name="connsiteY1583" fmla="*/ 1729581 h 2711931"/>
                <a:gd name="connsiteX1584" fmla="*/ 3644181 w 7495635"/>
                <a:gd name="connsiteY1584" fmla="*/ 1724725 h 2711931"/>
                <a:gd name="connsiteX1585" fmla="*/ 3631345 w 7495635"/>
                <a:gd name="connsiteY1585" fmla="*/ 1707226 h 2711931"/>
                <a:gd name="connsiteX1586" fmla="*/ 3616009 w 7495635"/>
                <a:gd name="connsiteY1586" fmla="*/ 1707610 h 2711931"/>
                <a:gd name="connsiteX1587" fmla="*/ 3613557 w 7495635"/>
                <a:gd name="connsiteY1587" fmla="*/ 1688957 h 2711931"/>
                <a:gd name="connsiteX1588" fmla="*/ 3598413 w 7495635"/>
                <a:gd name="connsiteY1588" fmla="*/ 1674150 h 2711931"/>
                <a:gd name="connsiteX1589" fmla="*/ 3592692 w 7495635"/>
                <a:gd name="connsiteY1589" fmla="*/ 1659390 h 2711931"/>
                <a:gd name="connsiteX1590" fmla="*/ 3602115 w 7495635"/>
                <a:gd name="connsiteY1590" fmla="*/ 1639439 h 2711931"/>
                <a:gd name="connsiteX1591" fmla="*/ 3587067 w 7495635"/>
                <a:gd name="connsiteY1591" fmla="*/ 1623574 h 2711931"/>
                <a:gd name="connsiteX1592" fmla="*/ 3570289 w 7495635"/>
                <a:gd name="connsiteY1592" fmla="*/ 1620257 h 2711931"/>
                <a:gd name="connsiteX1593" fmla="*/ 3556491 w 7495635"/>
                <a:gd name="connsiteY1593" fmla="*/ 1607901 h 2711931"/>
                <a:gd name="connsiteX1594" fmla="*/ 3563221 w 7495635"/>
                <a:gd name="connsiteY1594" fmla="*/ 1625161 h 2711931"/>
                <a:gd name="connsiteX1595" fmla="*/ 3555625 w 7495635"/>
                <a:gd name="connsiteY1595" fmla="*/ 1632324 h 2711931"/>
                <a:gd name="connsiteX1596" fmla="*/ 3548751 w 7495635"/>
                <a:gd name="connsiteY1596" fmla="*/ 1630641 h 2711931"/>
                <a:gd name="connsiteX1597" fmla="*/ 3537981 w 7495635"/>
                <a:gd name="connsiteY1597" fmla="*/ 1635881 h 2711931"/>
                <a:gd name="connsiteX1598" fmla="*/ 3531828 w 7495635"/>
                <a:gd name="connsiteY1598" fmla="*/ 1628189 h 2711931"/>
                <a:gd name="connsiteX1599" fmla="*/ 3511973 w 7495635"/>
                <a:gd name="connsiteY1599" fmla="*/ 1632083 h 2711931"/>
                <a:gd name="connsiteX1600" fmla="*/ 3494906 w 7495635"/>
                <a:gd name="connsiteY1600" fmla="*/ 1630449 h 2711931"/>
                <a:gd name="connsiteX1601" fmla="*/ 3481397 w 7495635"/>
                <a:gd name="connsiteY1601" fmla="*/ 1626170 h 2711931"/>
                <a:gd name="connsiteX1602" fmla="*/ 3458705 w 7495635"/>
                <a:gd name="connsiteY1602" fmla="*/ 1620641 h 2711931"/>
                <a:gd name="connsiteX1603" fmla="*/ 3434956 w 7495635"/>
                <a:gd name="connsiteY1603" fmla="*/ 1620065 h 2711931"/>
                <a:gd name="connsiteX1604" fmla="*/ 3422360 w 7495635"/>
                <a:gd name="connsiteY1604" fmla="*/ 1634439 h 2711931"/>
                <a:gd name="connsiteX1605" fmla="*/ 3414860 w 7495635"/>
                <a:gd name="connsiteY1605" fmla="*/ 1648766 h 2711931"/>
                <a:gd name="connsiteX1606" fmla="*/ 3393947 w 7495635"/>
                <a:gd name="connsiteY1606" fmla="*/ 1659054 h 2711931"/>
                <a:gd name="connsiteX1607" fmla="*/ 3367601 w 7495635"/>
                <a:gd name="connsiteY1607" fmla="*/ 1655064 h 2711931"/>
                <a:gd name="connsiteX1608" fmla="*/ 3346496 w 7495635"/>
                <a:gd name="connsiteY1608" fmla="*/ 1666986 h 2711931"/>
                <a:gd name="connsiteX1609" fmla="*/ 3328852 w 7495635"/>
                <a:gd name="connsiteY1609" fmla="*/ 1676554 h 2711931"/>
                <a:gd name="connsiteX1610" fmla="*/ 3313084 w 7495635"/>
                <a:gd name="connsiteY1610" fmla="*/ 1687707 h 2711931"/>
                <a:gd name="connsiteX1611" fmla="*/ 3295632 w 7495635"/>
                <a:gd name="connsiteY1611" fmla="*/ 1690063 h 2711931"/>
                <a:gd name="connsiteX1612" fmla="*/ 3252412 w 7495635"/>
                <a:gd name="connsiteY1612" fmla="*/ 1705303 h 2711931"/>
                <a:gd name="connsiteX1613" fmla="*/ 3241355 w 7495635"/>
                <a:gd name="connsiteY1613" fmla="*/ 1726023 h 2711931"/>
                <a:gd name="connsiteX1614" fmla="*/ 3219528 w 7495635"/>
                <a:gd name="connsiteY1614" fmla="*/ 1723091 h 2711931"/>
                <a:gd name="connsiteX1615" fmla="*/ 3209000 w 7495635"/>
                <a:gd name="connsiteY1615" fmla="*/ 1719629 h 2711931"/>
                <a:gd name="connsiteX1616" fmla="*/ 3195298 w 7495635"/>
                <a:gd name="connsiteY1616" fmla="*/ 1733379 h 2711931"/>
                <a:gd name="connsiteX1617" fmla="*/ 3175827 w 7495635"/>
                <a:gd name="connsiteY1617" fmla="*/ 1729533 h 2711931"/>
                <a:gd name="connsiteX1618" fmla="*/ 3161885 w 7495635"/>
                <a:gd name="connsiteY1618" fmla="*/ 1760638 h 2711931"/>
                <a:gd name="connsiteX1619" fmla="*/ 3168039 w 7495635"/>
                <a:gd name="connsiteY1619" fmla="*/ 1795300 h 2711931"/>
                <a:gd name="connsiteX1620" fmla="*/ 3147078 w 7495635"/>
                <a:gd name="connsiteY1620" fmla="*/ 1824002 h 2711931"/>
                <a:gd name="connsiteX1621" fmla="*/ 3135204 w 7495635"/>
                <a:gd name="connsiteY1621" fmla="*/ 1840828 h 2711931"/>
                <a:gd name="connsiteX1622" fmla="*/ 3132896 w 7495635"/>
                <a:gd name="connsiteY1622" fmla="*/ 1876693 h 2711931"/>
                <a:gd name="connsiteX1623" fmla="*/ 3112752 w 7495635"/>
                <a:gd name="connsiteY1623" fmla="*/ 1879770 h 2711931"/>
                <a:gd name="connsiteX1624" fmla="*/ 3101310 w 7495635"/>
                <a:gd name="connsiteY1624" fmla="*/ 1891308 h 2711931"/>
                <a:gd name="connsiteX1625" fmla="*/ 3114338 w 7495635"/>
                <a:gd name="connsiteY1625" fmla="*/ 1901596 h 2711931"/>
                <a:gd name="connsiteX1626" fmla="*/ 3134050 w 7495635"/>
                <a:gd name="connsiteY1626" fmla="*/ 1908086 h 2711931"/>
                <a:gd name="connsiteX1627" fmla="*/ 3140828 w 7495635"/>
                <a:gd name="connsiteY1627" fmla="*/ 1896548 h 2711931"/>
                <a:gd name="connsiteX1628" fmla="*/ 3160635 w 7495635"/>
                <a:gd name="connsiteY1628" fmla="*/ 1902750 h 2711931"/>
                <a:gd name="connsiteX1629" fmla="*/ 3176212 w 7495635"/>
                <a:gd name="connsiteY1629" fmla="*/ 1934960 h 2711931"/>
                <a:gd name="connsiteX1630" fmla="*/ 3185250 w 7495635"/>
                <a:gd name="connsiteY1630" fmla="*/ 1965248 h 2711931"/>
                <a:gd name="connsiteX1631" fmla="*/ 3177702 w 7495635"/>
                <a:gd name="connsiteY1631" fmla="*/ 1990921 h 2711931"/>
                <a:gd name="connsiteX1632" fmla="*/ 3138040 w 7495635"/>
                <a:gd name="connsiteY1632" fmla="*/ 1996786 h 2711931"/>
                <a:gd name="connsiteX1633" fmla="*/ 3124050 w 7495635"/>
                <a:gd name="connsiteY1633" fmla="*/ 1982363 h 2711931"/>
                <a:gd name="connsiteX1634" fmla="*/ 3122319 w 7495635"/>
                <a:gd name="connsiteY1634" fmla="*/ 1951210 h 2711931"/>
                <a:gd name="connsiteX1635" fmla="*/ 3124435 w 7495635"/>
                <a:gd name="connsiteY1635" fmla="*/ 1935778 h 2711931"/>
                <a:gd name="connsiteX1636" fmla="*/ 3133377 w 7495635"/>
                <a:gd name="connsiteY1636" fmla="*/ 1915730 h 2711931"/>
                <a:gd name="connsiteX1637" fmla="*/ 3108137 w 7495635"/>
                <a:gd name="connsiteY1637" fmla="*/ 1902509 h 2711931"/>
                <a:gd name="connsiteX1638" fmla="*/ 3082272 w 7495635"/>
                <a:gd name="connsiteY1638" fmla="*/ 1900490 h 2711931"/>
                <a:gd name="connsiteX1639" fmla="*/ 3062946 w 7495635"/>
                <a:gd name="connsiteY1639" fmla="*/ 1919672 h 2711931"/>
                <a:gd name="connsiteX1640" fmla="*/ 3042129 w 7495635"/>
                <a:gd name="connsiteY1640" fmla="*/ 1920201 h 2711931"/>
                <a:gd name="connsiteX1641" fmla="*/ 3015735 w 7495635"/>
                <a:gd name="connsiteY1641" fmla="*/ 1888808 h 2711931"/>
                <a:gd name="connsiteX1642" fmla="*/ 3013812 w 7495635"/>
                <a:gd name="connsiteY1642" fmla="*/ 1862366 h 2711931"/>
                <a:gd name="connsiteX1643" fmla="*/ 3006505 w 7495635"/>
                <a:gd name="connsiteY1643" fmla="*/ 1831309 h 2711931"/>
                <a:gd name="connsiteX1644" fmla="*/ 2993813 w 7495635"/>
                <a:gd name="connsiteY1644" fmla="*/ 1812512 h 2711931"/>
                <a:gd name="connsiteX1645" fmla="*/ 2989678 w 7495635"/>
                <a:gd name="connsiteY1645" fmla="*/ 1795012 h 2711931"/>
                <a:gd name="connsiteX1646" fmla="*/ 2985688 w 7495635"/>
                <a:gd name="connsiteY1646" fmla="*/ 1776022 h 2711931"/>
                <a:gd name="connsiteX1647" fmla="*/ 2980928 w 7495635"/>
                <a:gd name="connsiteY1647" fmla="*/ 1752705 h 2711931"/>
                <a:gd name="connsiteX1648" fmla="*/ 2972708 w 7495635"/>
                <a:gd name="connsiteY1648" fmla="*/ 1729293 h 2711931"/>
                <a:gd name="connsiteX1649" fmla="*/ 2963958 w 7495635"/>
                <a:gd name="connsiteY1649" fmla="*/ 1708908 h 2711931"/>
                <a:gd name="connsiteX1650" fmla="*/ 2946939 w 7495635"/>
                <a:gd name="connsiteY1650" fmla="*/ 1687803 h 2711931"/>
                <a:gd name="connsiteX1651" fmla="*/ 2943862 w 7495635"/>
                <a:gd name="connsiteY1651" fmla="*/ 1670159 h 2711931"/>
                <a:gd name="connsiteX1652" fmla="*/ 2946025 w 7495635"/>
                <a:gd name="connsiteY1652" fmla="*/ 1644391 h 2711931"/>
                <a:gd name="connsiteX1653" fmla="*/ 2943333 w 7495635"/>
                <a:gd name="connsiteY1653" fmla="*/ 1623334 h 2711931"/>
                <a:gd name="connsiteX1654" fmla="*/ 2944006 w 7495635"/>
                <a:gd name="connsiteY1654" fmla="*/ 1608094 h 2711931"/>
                <a:gd name="connsiteX1655" fmla="*/ 2941603 w 7495635"/>
                <a:gd name="connsiteY1655" fmla="*/ 1600113 h 2711931"/>
                <a:gd name="connsiteX1656" fmla="*/ 2934968 w 7495635"/>
                <a:gd name="connsiteY1656" fmla="*/ 1581604 h 2711931"/>
                <a:gd name="connsiteX1657" fmla="*/ 2949920 w 7495635"/>
                <a:gd name="connsiteY1657" fmla="*/ 1559778 h 2711931"/>
                <a:gd name="connsiteX1658" fmla="*/ 2945016 w 7495635"/>
                <a:gd name="connsiteY1658" fmla="*/ 1538432 h 2711931"/>
                <a:gd name="connsiteX1659" fmla="*/ 2943958 w 7495635"/>
                <a:gd name="connsiteY1659" fmla="*/ 1525259 h 2711931"/>
                <a:gd name="connsiteX1660" fmla="*/ 2934103 w 7495635"/>
                <a:gd name="connsiteY1660" fmla="*/ 1514010 h 2711931"/>
                <a:gd name="connsiteX1661" fmla="*/ 2927084 w 7495635"/>
                <a:gd name="connsiteY1661" fmla="*/ 1524202 h 2711931"/>
                <a:gd name="connsiteX1662" fmla="*/ 2920834 w 7495635"/>
                <a:gd name="connsiteY1662" fmla="*/ 1539490 h 2711931"/>
                <a:gd name="connsiteX1663" fmla="*/ 2891940 w 7495635"/>
                <a:gd name="connsiteY1663" fmla="*/ 1550066 h 2711931"/>
                <a:gd name="connsiteX1664" fmla="*/ 2860403 w 7495635"/>
                <a:gd name="connsiteY1664" fmla="*/ 1537134 h 2711931"/>
                <a:gd name="connsiteX1665" fmla="*/ 2839538 w 7495635"/>
                <a:gd name="connsiteY1665" fmla="*/ 1522519 h 2711931"/>
                <a:gd name="connsiteX1666" fmla="*/ 2820404 w 7495635"/>
                <a:gd name="connsiteY1666" fmla="*/ 1498241 h 2711931"/>
                <a:gd name="connsiteX1667" fmla="*/ 2850451 w 7495635"/>
                <a:gd name="connsiteY1667" fmla="*/ 1495837 h 2711931"/>
                <a:gd name="connsiteX1668" fmla="*/ 2858335 w 7495635"/>
                <a:gd name="connsiteY1668" fmla="*/ 1489106 h 2711931"/>
                <a:gd name="connsiteX1669" fmla="*/ 2834586 w 7495635"/>
                <a:gd name="connsiteY1669" fmla="*/ 1485645 h 2711931"/>
                <a:gd name="connsiteX1670" fmla="*/ 2808481 w 7495635"/>
                <a:gd name="connsiteY1670" fmla="*/ 1471366 h 2711931"/>
                <a:gd name="connsiteX1671" fmla="*/ 2803241 w 7495635"/>
                <a:gd name="connsiteY1671" fmla="*/ 1460886 h 2711931"/>
                <a:gd name="connsiteX1672" fmla="*/ 2786270 w 7495635"/>
                <a:gd name="connsiteY1672" fmla="*/ 1453001 h 2711931"/>
                <a:gd name="connsiteX1673" fmla="*/ 2765741 w 7495635"/>
                <a:gd name="connsiteY1673" fmla="*/ 1438002 h 2711931"/>
                <a:gd name="connsiteX1674" fmla="*/ 2752232 w 7495635"/>
                <a:gd name="connsiteY1674" fmla="*/ 1423339 h 2711931"/>
                <a:gd name="connsiteX1675" fmla="*/ 2744925 w 7495635"/>
                <a:gd name="connsiteY1675" fmla="*/ 1403195 h 2711931"/>
                <a:gd name="connsiteX1676" fmla="*/ 2720022 w 7495635"/>
                <a:gd name="connsiteY1676" fmla="*/ 1401320 h 2711931"/>
                <a:gd name="connsiteX1677" fmla="*/ 2694830 w 7495635"/>
                <a:gd name="connsiteY1677" fmla="*/ 1402570 h 2711931"/>
                <a:gd name="connsiteX1678" fmla="*/ 2677379 w 7495635"/>
                <a:gd name="connsiteY1678" fmla="*/ 1405695 h 2711931"/>
                <a:gd name="connsiteX1679" fmla="*/ 2659398 w 7495635"/>
                <a:gd name="connsiteY1679" fmla="*/ 1398532 h 2711931"/>
                <a:gd name="connsiteX1680" fmla="*/ 2637572 w 7495635"/>
                <a:gd name="connsiteY1680" fmla="*/ 1402955 h 2711931"/>
                <a:gd name="connsiteX1681" fmla="*/ 2579929 w 7495635"/>
                <a:gd name="connsiteY1681" fmla="*/ 1400407 h 2711931"/>
                <a:gd name="connsiteX1682" fmla="*/ 2562189 w 7495635"/>
                <a:gd name="connsiteY1682" fmla="*/ 1398868 h 2711931"/>
                <a:gd name="connsiteX1683" fmla="*/ 2537045 w 7495635"/>
                <a:gd name="connsiteY1683" fmla="*/ 1390118 h 2711931"/>
                <a:gd name="connsiteX1684" fmla="*/ 2518488 w 7495635"/>
                <a:gd name="connsiteY1684" fmla="*/ 1390215 h 2711931"/>
                <a:gd name="connsiteX1685" fmla="*/ 2484595 w 7495635"/>
                <a:gd name="connsiteY1685" fmla="*/ 1383869 h 2711931"/>
                <a:gd name="connsiteX1686" fmla="*/ 2467720 w 7495635"/>
                <a:gd name="connsiteY1686" fmla="*/ 1379253 h 2711931"/>
                <a:gd name="connsiteX1687" fmla="*/ 2427433 w 7495635"/>
                <a:gd name="connsiteY1687" fmla="*/ 1370311 h 2711931"/>
                <a:gd name="connsiteX1688" fmla="*/ 2419356 w 7495635"/>
                <a:gd name="connsiteY1688" fmla="*/ 1342235 h 2711931"/>
                <a:gd name="connsiteX1689" fmla="*/ 2389597 w 7495635"/>
                <a:gd name="connsiteY1689" fmla="*/ 1332812 h 2711931"/>
                <a:gd name="connsiteX1690" fmla="*/ 2381953 w 7495635"/>
                <a:gd name="connsiteY1690" fmla="*/ 1345841 h 2711931"/>
                <a:gd name="connsiteX1691" fmla="*/ 2356185 w 7495635"/>
                <a:gd name="connsiteY1691" fmla="*/ 1345456 h 2711931"/>
                <a:gd name="connsiteX1692" fmla="*/ 2342387 w 7495635"/>
                <a:gd name="connsiteY1692" fmla="*/ 1351177 h 2711931"/>
                <a:gd name="connsiteX1693" fmla="*/ 2316042 w 7495635"/>
                <a:gd name="connsiteY1693" fmla="*/ 1345600 h 2711931"/>
                <a:gd name="connsiteX1694" fmla="*/ 2288975 w 7495635"/>
                <a:gd name="connsiteY1694" fmla="*/ 1339014 h 2711931"/>
                <a:gd name="connsiteX1695" fmla="*/ 2261283 w 7495635"/>
                <a:gd name="connsiteY1695" fmla="*/ 1323053 h 2711931"/>
                <a:gd name="connsiteX1696" fmla="*/ 2247005 w 7495635"/>
                <a:gd name="connsiteY1696" fmla="*/ 1315697 h 2711931"/>
                <a:gd name="connsiteX1697" fmla="*/ 2224746 w 7495635"/>
                <a:gd name="connsiteY1697" fmla="*/ 1312861 h 2711931"/>
                <a:gd name="connsiteX1698" fmla="*/ 2209073 w 7495635"/>
                <a:gd name="connsiteY1698" fmla="*/ 1292284 h 2711931"/>
                <a:gd name="connsiteX1699" fmla="*/ 2201237 w 7495635"/>
                <a:gd name="connsiteY1699" fmla="*/ 1277092 h 2711931"/>
                <a:gd name="connsiteX1700" fmla="*/ 2182487 w 7495635"/>
                <a:gd name="connsiteY1700" fmla="*/ 1259977 h 2711931"/>
                <a:gd name="connsiteX1701" fmla="*/ 2165084 w 7495635"/>
                <a:gd name="connsiteY1701" fmla="*/ 1251276 h 2711931"/>
                <a:gd name="connsiteX1702" fmla="*/ 2143257 w 7495635"/>
                <a:gd name="connsiteY1702" fmla="*/ 1247237 h 2711931"/>
                <a:gd name="connsiteX1703" fmla="*/ 2129459 w 7495635"/>
                <a:gd name="connsiteY1703" fmla="*/ 1248487 h 2711931"/>
                <a:gd name="connsiteX1704" fmla="*/ 2117921 w 7495635"/>
                <a:gd name="connsiteY1704" fmla="*/ 1258487 h 2711931"/>
                <a:gd name="connsiteX1705" fmla="*/ 2110710 w 7495635"/>
                <a:gd name="connsiteY1705" fmla="*/ 1265795 h 2711931"/>
                <a:gd name="connsiteX1706" fmla="*/ 2099172 w 7495635"/>
                <a:gd name="connsiteY1706" fmla="*/ 1271275 h 2711931"/>
                <a:gd name="connsiteX1707" fmla="*/ 2113066 w 7495635"/>
                <a:gd name="connsiteY1707" fmla="*/ 1285121 h 2711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</a:cxnLst>
              <a:rect l="l" t="t" r="r" b="b"/>
              <a:pathLst>
                <a:path w="7495635" h="2711931">
                  <a:moveTo>
                    <a:pt x="2112874" y="1285361"/>
                  </a:moveTo>
                  <a:cubicBezTo>
                    <a:pt x="2112297" y="1291900"/>
                    <a:pt x="2120277" y="1308822"/>
                    <a:pt x="2133258" y="1317813"/>
                  </a:cubicBezTo>
                  <a:cubicBezTo>
                    <a:pt x="2146286" y="1326755"/>
                    <a:pt x="2182055" y="1350937"/>
                    <a:pt x="2183448" y="1354783"/>
                  </a:cubicBezTo>
                  <a:cubicBezTo>
                    <a:pt x="2184843" y="1358581"/>
                    <a:pt x="2172006" y="1363917"/>
                    <a:pt x="2176285" y="1368484"/>
                  </a:cubicBezTo>
                  <a:cubicBezTo>
                    <a:pt x="2180564" y="1373003"/>
                    <a:pt x="2193304" y="1391993"/>
                    <a:pt x="2198929" y="1394301"/>
                  </a:cubicBezTo>
                  <a:cubicBezTo>
                    <a:pt x="2204602" y="1396609"/>
                    <a:pt x="2206092" y="1385984"/>
                    <a:pt x="2204698" y="1379109"/>
                  </a:cubicBezTo>
                  <a:cubicBezTo>
                    <a:pt x="2203304" y="1372282"/>
                    <a:pt x="2217631" y="1366225"/>
                    <a:pt x="2226188" y="1366273"/>
                  </a:cubicBezTo>
                  <a:cubicBezTo>
                    <a:pt x="2234745" y="1366321"/>
                    <a:pt x="2237438" y="1378484"/>
                    <a:pt x="2230322" y="1379974"/>
                  </a:cubicBezTo>
                  <a:cubicBezTo>
                    <a:pt x="2223207" y="1381417"/>
                    <a:pt x="2237245" y="1396753"/>
                    <a:pt x="2228688" y="1400455"/>
                  </a:cubicBezTo>
                  <a:cubicBezTo>
                    <a:pt x="2220130" y="1404205"/>
                    <a:pt x="2227246" y="1403483"/>
                    <a:pt x="2228592" y="1410310"/>
                  </a:cubicBezTo>
                  <a:cubicBezTo>
                    <a:pt x="2229938" y="1417137"/>
                    <a:pt x="2245514" y="1413435"/>
                    <a:pt x="2269552" y="1415310"/>
                  </a:cubicBezTo>
                  <a:cubicBezTo>
                    <a:pt x="2293590" y="1417137"/>
                    <a:pt x="2313445" y="1414541"/>
                    <a:pt x="2322003" y="1411704"/>
                  </a:cubicBezTo>
                  <a:cubicBezTo>
                    <a:pt x="2330561" y="1408868"/>
                    <a:pt x="2340944" y="1393916"/>
                    <a:pt x="2352483" y="1389686"/>
                  </a:cubicBezTo>
                  <a:cubicBezTo>
                    <a:pt x="2363973" y="1385455"/>
                    <a:pt x="2376136" y="1364542"/>
                    <a:pt x="2386328" y="1360311"/>
                  </a:cubicBezTo>
                  <a:cubicBezTo>
                    <a:pt x="2396520" y="1356081"/>
                    <a:pt x="2397482" y="1367523"/>
                    <a:pt x="2390078" y="1374878"/>
                  </a:cubicBezTo>
                  <a:cubicBezTo>
                    <a:pt x="2382723" y="1382234"/>
                    <a:pt x="2411231" y="1415887"/>
                    <a:pt x="2412289" y="1422810"/>
                  </a:cubicBezTo>
                  <a:cubicBezTo>
                    <a:pt x="2413443" y="1429637"/>
                    <a:pt x="2459163" y="1434973"/>
                    <a:pt x="2471711" y="1437906"/>
                  </a:cubicBezTo>
                  <a:cubicBezTo>
                    <a:pt x="2484258" y="1440790"/>
                    <a:pt x="2485845" y="1460886"/>
                    <a:pt x="2507239" y="1471655"/>
                  </a:cubicBezTo>
                  <a:cubicBezTo>
                    <a:pt x="2521565" y="1478914"/>
                    <a:pt x="2484451" y="1495885"/>
                    <a:pt x="2475845" y="1505404"/>
                  </a:cubicBezTo>
                  <a:cubicBezTo>
                    <a:pt x="2464691" y="1517663"/>
                    <a:pt x="2459547" y="1523625"/>
                    <a:pt x="2449884" y="1520932"/>
                  </a:cubicBezTo>
                  <a:cubicBezTo>
                    <a:pt x="2440269" y="1518240"/>
                    <a:pt x="2437000" y="1527951"/>
                    <a:pt x="2436086" y="1547711"/>
                  </a:cubicBezTo>
                  <a:cubicBezTo>
                    <a:pt x="2435125" y="1567422"/>
                    <a:pt x="2422914" y="1563095"/>
                    <a:pt x="2407674" y="1563287"/>
                  </a:cubicBezTo>
                  <a:cubicBezTo>
                    <a:pt x="2392434" y="1563479"/>
                    <a:pt x="2395558" y="1588671"/>
                    <a:pt x="2379117" y="1588094"/>
                  </a:cubicBezTo>
                  <a:cubicBezTo>
                    <a:pt x="2362627" y="1587517"/>
                    <a:pt x="2344502" y="1593911"/>
                    <a:pt x="2348396" y="1601604"/>
                  </a:cubicBezTo>
                  <a:cubicBezTo>
                    <a:pt x="2352243" y="1609296"/>
                    <a:pt x="2335608" y="1615690"/>
                    <a:pt x="2326185" y="1610882"/>
                  </a:cubicBezTo>
                  <a:cubicBezTo>
                    <a:pt x="2316715" y="1606075"/>
                    <a:pt x="2302821" y="1613382"/>
                    <a:pt x="2298686" y="1616363"/>
                  </a:cubicBezTo>
                  <a:cubicBezTo>
                    <a:pt x="2294504" y="1619295"/>
                    <a:pt x="2272581" y="1622709"/>
                    <a:pt x="2264360" y="1623382"/>
                  </a:cubicBezTo>
                  <a:cubicBezTo>
                    <a:pt x="2256139" y="1624055"/>
                    <a:pt x="2249216" y="1630785"/>
                    <a:pt x="2249072" y="1639920"/>
                  </a:cubicBezTo>
                  <a:cubicBezTo>
                    <a:pt x="2248927" y="1649054"/>
                    <a:pt x="2242101" y="1652756"/>
                    <a:pt x="2228495" y="1652660"/>
                  </a:cubicBezTo>
                  <a:cubicBezTo>
                    <a:pt x="2214938" y="1652564"/>
                    <a:pt x="2203977" y="1660112"/>
                    <a:pt x="2199939" y="1663910"/>
                  </a:cubicBezTo>
                  <a:cubicBezTo>
                    <a:pt x="2195852" y="1667708"/>
                    <a:pt x="2175564" y="1668429"/>
                    <a:pt x="2159315" y="1670784"/>
                  </a:cubicBezTo>
                  <a:cubicBezTo>
                    <a:pt x="2143065" y="1673140"/>
                    <a:pt x="2143113" y="1682275"/>
                    <a:pt x="2137776" y="1689149"/>
                  </a:cubicBezTo>
                  <a:cubicBezTo>
                    <a:pt x="2132440" y="1696024"/>
                    <a:pt x="2116239" y="1693140"/>
                    <a:pt x="2108162" y="1693284"/>
                  </a:cubicBezTo>
                  <a:cubicBezTo>
                    <a:pt x="2100085" y="1693380"/>
                    <a:pt x="2084028" y="1704293"/>
                    <a:pt x="2072057" y="1709101"/>
                  </a:cubicBezTo>
                  <a:cubicBezTo>
                    <a:pt x="2060038" y="1713860"/>
                    <a:pt x="2030520" y="1713139"/>
                    <a:pt x="2027924" y="1716985"/>
                  </a:cubicBezTo>
                  <a:cubicBezTo>
                    <a:pt x="2025328" y="1720831"/>
                    <a:pt x="2006723" y="1727466"/>
                    <a:pt x="1996097" y="1730110"/>
                  </a:cubicBezTo>
                  <a:cubicBezTo>
                    <a:pt x="1985473" y="1732754"/>
                    <a:pt x="1978935" y="1736792"/>
                    <a:pt x="1961387" y="1732898"/>
                  </a:cubicBezTo>
                  <a:cubicBezTo>
                    <a:pt x="1943839" y="1729052"/>
                    <a:pt x="1956627" y="1713331"/>
                    <a:pt x="1952445" y="1708187"/>
                  </a:cubicBezTo>
                  <a:cubicBezTo>
                    <a:pt x="1948214" y="1703043"/>
                    <a:pt x="1951531" y="1683140"/>
                    <a:pt x="1940378" y="1675255"/>
                  </a:cubicBezTo>
                  <a:cubicBezTo>
                    <a:pt x="1929224" y="1667371"/>
                    <a:pt x="1930186" y="1658237"/>
                    <a:pt x="1932734" y="1653525"/>
                  </a:cubicBezTo>
                  <a:cubicBezTo>
                    <a:pt x="1935282" y="1648862"/>
                    <a:pt x="1930426" y="1630833"/>
                    <a:pt x="1930186" y="1624007"/>
                  </a:cubicBezTo>
                  <a:cubicBezTo>
                    <a:pt x="1929945" y="1617180"/>
                    <a:pt x="1905907" y="1600017"/>
                    <a:pt x="1897590" y="1598190"/>
                  </a:cubicBezTo>
                  <a:cubicBezTo>
                    <a:pt x="1889321" y="1596315"/>
                    <a:pt x="1877158" y="1573383"/>
                    <a:pt x="1876870" y="1567326"/>
                  </a:cubicBezTo>
                  <a:cubicBezTo>
                    <a:pt x="1876581" y="1561268"/>
                    <a:pt x="1852976" y="1532134"/>
                    <a:pt x="1840428" y="1532134"/>
                  </a:cubicBezTo>
                  <a:cubicBezTo>
                    <a:pt x="1827929" y="1532134"/>
                    <a:pt x="1814708" y="1520019"/>
                    <a:pt x="1807496" y="1515933"/>
                  </a:cubicBezTo>
                  <a:cubicBezTo>
                    <a:pt x="1800285" y="1511846"/>
                    <a:pt x="1791920" y="1490308"/>
                    <a:pt x="1797064" y="1483145"/>
                  </a:cubicBezTo>
                  <a:cubicBezTo>
                    <a:pt x="1802208" y="1475934"/>
                    <a:pt x="1791631" y="1463722"/>
                    <a:pt x="1785670" y="1458770"/>
                  </a:cubicBezTo>
                  <a:cubicBezTo>
                    <a:pt x="1779709" y="1453867"/>
                    <a:pt x="1791536" y="1440069"/>
                    <a:pt x="1759805" y="1430887"/>
                  </a:cubicBezTo>
                  <a:cubicBezTo>
                    <a:pt x="1728027" y="1421800"/>
                    <a:pt x="1728460" y="1408868"/>
                    <a:pt x="1734085" y="1407666"/>
                  </a:cubicBezTo>
                  <a:cubicBezTo>
                    <a:pt x="1739710" y="1406464"/>
                    <a:pt x="1706730" y="1383869"/>
                    <a:pt x="1700047" y="1372234"/>
                  </a:cubicBezTo>
                  <a:cubicBezTo>
                    <a:pt x="1693413" y="1360600"/>
                    <a:pt x="1674086" y="1352283"/>
                    <a:pt x="1666539" y="1347619"/>
                  </a:cubicBezTo>
                  <a:cubicBezTo>
                    <a:pt x="1658942" y="1342956"/>
                    <a:pt x="1659376" y="1330697"/>
                    <a:pt x="1647933" y="1331706"/>
                  </a:cubicBezTo>
                  <a:cubicBezTo>
                    <a:pt x="1636491" y="1332716"/>
                    <a:pt x="1647693" y="1305169"/>
                    <a:pt x="1642405" y="1300938"/>
                  </a:cubicBezTo>
                  <a:cubicBezTo>
                    <a:pt x="1640433" y="1299400"/>
                    <a:pt x="1637260" y="1288486"/>
                    <a:pt x="1634183" y="1286034"/>
                  </a:cubicBezTo>
                  <a:cubicBezTo>
                    <a:pt x="1631107" y="1283583"/>
                    <a:pt x="1623319" y="1279977"/>
                    <a:pt x="1622261" y="1265506"/>
                  </a:cubicBezTo>
                  <a:cubicBezTo>
                    <a:pt x="1621251" y="1251035"/>
                    <a:pt x="1609761" y="1255362"/>
                    <a:pt x="1611204" y="1246228"/>
                  </a:cubicBezTo>
                  <a:cubicBezTo>
                    <a:pt x="1612646" y="1241324"/>
                    <a:pt x="1619184" y="1240699"/>
                    <a:pt x="1622021" y="1235122"/>
                  </a:cubicBezTo>
                  <a:cubicBezTo>
                    <a:pt x="1624809" y="1229545"/>
                    <a:pt x="1634665" y="1224449"/>
                    <a:pt x="1634040" y="1221661"/>
                  </a:cubicBezTo>
                  <a:cubicBezTo>
                    <a:pt x="1633415" y="1218873"/>
                    <a:pt x="1628655" y="1210508"/>
                    <a:pt x="1633126" y="1206854"/>
                  </a:cubicBezTo>
                  <a:cubicBezTo>
                    <a:pt x="1637597" y="1203200"/>
                    <a:pt x="1641395" y="1196229"/>
                    <a:pt x="1640722" y="1192287"/>
                  </a:cubicBezTo>
                  <a:cubicBezTo>
                    <a:pt x="1640001" y="1188345"/>
                    <a:pt x="1640289" y="1183008"/>
                    <a:pt x="1646779" y="1181085"/>
                  </a:cubicBezTo>
                  <a:cubicBezTo>
                    <a:pt x="1653270" y="1179210"/>
                    <a:pt x="1655049" y="1173874"/>
                    <a:pt x="1656731" y="1167480"/>
                  </a:cubicBezTo>
                  <a:cubicBezTo>
                    <a:pt x="1658414" y="1161038"/>
                    <a:pt x="1659567" y="1147817"/>
                    <a:pt x="1661539" y="1144788"/>
                  </a:cubicBezTo>
                  <a:cubicBezTo>
                    <a:pt x="1663510" y="1141759"/>
                    <a:pt x="1669375" y="1130990"/>
                    <a:pt x="1660241" y="1128923"/>
                  </a:cubicBezTo>
                  <a:cubicBezTo>
                    <a:pt x="1651106" y="1126856"/>
                    <a:pt x="1652597" y="1117577"/>
                    <a:pt x="1656924" y="1115510"/>
                  </a:cubicBezTo>
                  <a:cubicBezTo>
                    <a:pt x="1661250" y="1113443"/>
                    <a:pt x="1653943" y="1106616"/>
                    <a:pt x="1658126" y="1102818"/>
                  </a:cubicBezTo>
                  <a:cubicBezTo>
                    <a:pt x="1662308" y="1099020"/>
                    <a:pt x="1670529" y="1089212"/>
                    <a:pt x="1657308" y="1092626"/>
                  </a:cubicBezTo>
                  <a:cubicBezTo>
                    <a:pt x="1644087" y="1096039"/>
                    <a:pt x="1642116" y="1099068"/>
                    <a:pt x="1635290" y="1097962"/>
                  </a:cubicBezTo>
                  <a:cubicBezTo>
                    <a:pt x="1628463" y="1096857"/>
                    <a:pt x="1617742" y="1089789"/>
                    <a:pt x="1613559" y="1093635"/>
                  </a:cubicBezTo>
                  <a:cubicBezTo>
                    <a:pt x="1609377" y="1097433"/>
                    <a:pt x="1596829" y="1107770"/>
                    <a:pt x="1593560" y="1108635"/>
                  </a:cubicBezTo>
                  <a:cubicBezTo>
                    <a:pt x="1590243" y="1109500"/>
                    <a:pt x="1579521" y="1114548"/>
                    <a:pt x="1570724" y="1116568"/>
                  </a:cubicBezTo>
                  <a:cubicBezTo>
                    <a:pt x="1568656" y="1117048"/>
                    <a:pt x="1565195" y="1119164"/>
                    <a:pt x="1562887" y="1120654"/>
                  </a:cubicBezTo>
                  <a:cubicBezTo>
                    <a:pt x="1561301" y="1121664"/>
                    <a:pt x="1561012" y="1132481"/>
                    <a:pt x="1560339" y="1137625"/>
                  </a:cubicBezTo>
                  <a:cubicBezTo>
                    <a:pt x="1560243" y="1138394"/>
                    <a:pt x="1563705" y="1137721"/>
                    <a:pt x="1564907" y="1137769"/>
                  </a:cubicBezTo>
                  <a:cubicBezTo>
                    <a:pt x="1573897" y="1138009"/>
                    <a:pt x="1581541" y="1136134"/>
                    <a:pt x="1587021" y="1135029"/>
                  </a:cubicBezTo>
                  <a:cubicBezTo>
                    <a:pt x="1592502" y="1133923"/>
                    <a:pt x="1608463" y="1124981"/>
                    <a:pt x="1603367" y="1130029"/>
                  </a:cubicBezTo>
                  <a:cubicBezTo>
                    <a:pt x="1598223" y="1135077"/>
                    <a:pt x="1591925" y="1139692"/>
                    <a:pt x="1592310" y="1143634"/>
                  </a:cubicBezTo>
                  <a:cubicBezTo>
                    <a:pt x="1592694" y="1147625"/>
                    <a:pt x="1589233" y="1146759"/>
                    <a:pt x="1582839" y="1149692"/>
                  </a:cubicBezTo>
                  <a:cubicBezTo>
                    <a:pt x="1576397" y="1152624"/>
                    <a:pt x="1567887" y="1157432"/>
                    <a:pt x="1563080" y="1159066"/>
                  </a:cubicBezTo>
                  <a:cubicBezTo>
                    <a:pt x="1558224" y="1160653"/>
                    <a:pt x="1535147" y="1163634"/>
                    <a:pt x="1535724" y="1158442"/>
                  </a:cubicBezTo>
                  <a:cubicBezTo>
                    <a:pt x="1536301" y="1153249"/>
                    <a:pt x="1538128" y="1149019"/>
                    <a:pt x="1545724" y="1147096"/>
                  </a:cubicBezTo>
                  <a:cubicBezTo>
                    <a:pt x="1553368" y="1145173"/>
                    <a:pt x="1559570" y="1140894"/>
                    <a:pt x="1559378" y="1139211"/>
                  </a:cubicBezTo>
                  <a:cubicBezTo>
                    <a:pt x="1559378" y="1138875"/>
                    <a:pt x="1560243" y="1138779"/>
                    <a:pt x="1560339" y="1137577"/>
                  </a:cubicBezTo>
                  <a:cubicBezTo>
                    <a:pt x="1560772" y="1133058"/>
                    <a:pt x="1561301" y="1124789"/>
                    <a:pt x="1562262" y="1121087"/>
                  </a:cubicBezTo>
                  <a:cubicBezTo>
                    <a:pt x="1562455" y="1120269"/>
                    <a:pt x="1557070" y="1121808"/>
                    <a:pt x="1555868" y="1121664"/>
                  </a:cubicBezTo>
                  <a:cubicBezTo>
                    <a:pt x="1547551" y="1120606"/>
                    <a:pt x="1531494" y="1124933"/>
                    <a:pt x="1527311" y="1120414"/>
                  </a:cubicBezTo>
                  <a:cubicBezTo>
                    <a:pt x="1523080" y="1115895"/>
                    <a:pt x="1525340" y="1108395"/>
                    <a:pt x="1515004" y="1109885"/>
                  </a:cubicBezTo>
                  <a:cubicBezTo>
                    <a:pt x="1504668" y="1111375"/>
                    <a:pt x="1500101" y="1110750"/>
                    <a:pt x="1491447" y="1107097"/>
                  </a:cubicBezTo>
                  <a:cubicBezTo>
                    <a:pt x="1482793" y="1103443"/>
                    <a:pt x="1467505" y="1107866"/>
                    <a:pt x="1467697" y="1109789"/>
                  </a:cubicBezTo>
                  <a:cubicBezTo>
                    <a:pt x="1467890" y="1111664"/>
                    <a:pt x="1471207" y="1120846"/>
                    <a:pt x="1465390" y="1122673"/>
                  </a:cubicBezTo>
                  <a:cubicBezTo>
                    <a:pt x="1459573" y="1124500"/>
                    <a:pt x="1451496" y="1125798"/>
                    <a:pt x="1448756" y="1128058"/>
                  </a:cubicBezTo>
                  <a:cubicBezTo>
                    <a:pt x="1446016" y="1130269"/>
                    <a:pt x="1427218" y="1135990"/>
                    <a:pt x="1421545" y="1132481"/>
                  </a:cubicBezTo>
                  <a:cubicBezTo>
                    <a:pt x="1415872" y="1128971"/>
                    <a:pt x="1407747" y="1117721"/>
                    <a:pt x="1401834" y="1118491"/>
                  </a:cubicBezTo>
                  <a:cubicBezTo>
                    <a:pt x="1395920" y="1119212"/>
                    <a:pt x="1384430" y="1117625"/>
                    <a:pt x="1380969" y="1119981"/>
                  </a:cubicBezTo>
                  <a:cubicBezTo>
                    <a:pt x="1377508" y="1122337"/>
                    <a:pt x="1378421" y="1129500"/>
                    <a:pt x="1382219" y="1129788"/>
                  </a:cubicBezTo>
                  <a:cubicBezTo>
                    <a:pt x="1386017" y="1130077"/>
                    <a:pt x="1386546" y="1137288"/>
                    <a:pt x="1380728" y="1140317"/>
                  </a:cubicBezTo>
                  <a:cubicBezTo>
                    <a:pt x="1374911" y="1143346"/>
                    <a:pt x="1368325" y="1144596"/>
                    <a:pt x="1367940" y="1141567"/>
                  </a:cubicBezTo>
                  <a:cubicBezTo>
                    <a:pt x="1367556" y="1138538"/>
                    <a:pt x="1371306" y="1126567"/>
                    <a:pt x="1365921" y="1125750"/>
                  </a:cubicBezTo>
                  <a:cubicBezTo>
                    <a:pt x="1360537" y="1124933"/>
                    <a:pt x="1358902" y="1117866"/>
                    <a:pt x="1350056" y="1119404"/>
                  </a:cubicBezTo>
                  <a:cubicBezTo>
                    <a:pt x="1341210" y="1120991"/>
                    <a:pt x="1348373" y="1112337"/>
                    <a:pt x="1344335" y="1110222"/>
                  </a:cubicBezTo>
                  <a:cubicBezTo>
                    <a:pt x="1340296" y="1108106"/>
                    <a:pt x="1333038" y="1104837"/>
                    <a:pt x="1327028" y="1104885"/>
                  </a:cubicBezTo>
                  <a:cubicBezTo>
                    <a:pt x="1320971" y="1104933"/>
                    <a:pt x="1327845" y="1099789"/>
                    <a:pt x="1335105" y="1097289"/>
                  </a:cubicBezTo>
                  <a:cubicBezTo>
                    <a:pt x="1342364" y="1094789"/>
                    <a:pt x="1335826" y="1091424"/>
                    <a:pt x="1329095" y="1092001"/>
                  </a:cubicBezTo>
                  <a:cubicBezTo>
                    <a:pt x="1322364" y="1092530"/>
                    <a:pt x="1307173" y="1092337"/>
                    <a:pt x="1306163" y="1090559"/>
                  </a:cubicBezTo>
                  <a:cubicBezTo>
                    <a:pt x="1305153" y="1088780"/>
                    <a:pt x="1301163" y="1081665"/>
                    <a:pt x="1308759" y="1081761"/>
                  </a:cubicBezTo>
                  <a:cubicBezTo>
                    <a:pt x="1316355" y="1081857"/>
                    <a:pt x="1333181" y="1082626"/>
                    <a:pt x="1329864" y="1080799"/>
                  </a:cubicBezTo>
                  <a:cubicBezTo>
                    <a:pt x="1326595" y="1078924"/>
                    <a:pt x="1328663" y="1071761"/>
                    <a:pt x="1326691" y="1068588"/>
                  </a:cubicBezTo>
                  <a:cubicBezTo>
                    <a:pt x="1324720" y="1065415"/>
                    <a:pt x="1320489" y="1062146"/>
                    <a:pt x="1316884" y="1063396"/>
                  </a:cubicBezTo>
                  <a:cubicBezTo>
                    <a:pt x="1313230" y="1064646"/>
                    <a:pt x="1317365" y="1067146"/>
                    <a:pt x="1310057" y="1069309"/>
                  </a:cubicBezTo>
                  <a:cubicBezTo>
                    <a:pt x="1302750" y="1071473"/>
                    <a:pt x="1299432" y="1064069"/>
                    <a:pt x="1293711" y="1066521"/>
                  </a:cubicBezTo>
                  <a:cubicBezTo>
                    <a:pt x="1287943" y="1068973"/>
                    <a:pt x="1286308" y="1062675"/>
                    <a:pt x="1292990" y="1061377"/>
                  </a:cubicBezTo>
                  <a:cubicBezTo>
                    <a:pt x="1299673" y="1060031"/>
                    <a:pt x="1305346" y="1062723"/>
                    <a:pt x="1307509" y="1061617"/>
                  </a:cubicBezTo>
                  <a:cubicBezTo>
                    <a:pt x="1309625" y="1060559"/>
                    <a:pt x="1316451" y="1060319"/>
                    <a:pt x="1316932" y="1058011"/>
                  </a:cubicBezTo>
                  <a:cubicBezTo>
                    <a:pt x="1317365" y="1055656"/>
                    <a:pt x="1312749" y="1055175"/>
                    <a:pt x="1307461" y="1055511"/>
                  </a:cubicBezTo>
                  <a:cubicBezTo>
                    <a:pt x="1302173" y="1055848"/>
                    <a:pt x="1291019" y="1057819"/>
                    <a:pt x="1292125" y="1054983"/>
                  </a:cubicBezTo>
                  <a:cubicBezTo>
                    <a:pt x="1293231" y="1052146"/>
                    <a:pt x="1292654" y="1042243"/>
                    <a:pt x="1299721" y="1038204"/>
                  </a:cubicBezTo>
                  <a:cubicBezTo>
                    <a:pt x="1306788" y="1034118"/>
                    <a:pt x="1329913" y="1023733"/>
                    <a:pt x="1332461" y="1025656"/>
                  </a:cubicBezTo>
                  <a:cubicBezTo>
                    <a:pt x="1335008" y="1027627"/>
                    <a:pt x="1343037" y="1030368"/>
                    <a:pt x="1346402" y="1026858"/>
                  </a:cubicBezTo>
                  <a:cubicBezTo>
                    <a:pt x="1349768" y="1023349"/>
                    <a:pt x="1354672" y="1019887"/>
                    <a:pt x="1359479" y="1021666"/>
                  </a:cubicBezTo>
                  <a:cubicBezTo>
                    <a:pt x="1364287" y="1023349"/>
                    <a:pt x="1400728" y="1021426"/>
                    <a:pt x="1397987" y="1017964"/>
                  </a:cubicBezTo>
                  <a:cubicBezTo>
                    <a:pt x="1395247" y="1014455"/>
                    <a:pt x="1390584" y="1013541"/>
                    <a:pt x="1403180" y="1010416"/>
                  </a:cubicBezTo>
                  <a:cubicBezTo>
                    <a:pt x="1415824" y="1007340"/>
                    <a:pt x="1410584" y="1001859"/>
                    <a:pt x="1402747" y="1000513"/>
                  </a:cubicBezTo>
                  <a:cubicBezTo>
                    <a:pt x="1401593" y="1000417"/>
                    <a:pt x="1392411" y="994263"/>
                    <a:pt x="1467073" y="990465"/>
                  </a:cubicBezTo>
                  <a:cubicBezTo>
                    <a:pt x="1469765" y="990321"/>
                    <a:pt x="1485918" y="980898"/>
                    <a:pt x="1508658" y="970850"/>
                  </a:cubicBezTo>
                  <a:cubicBezTo>
                    <a:pt x="1509379" y="970514"/>
                    <a:pt x="1541301" y="959745"/>
                    <a:pt x="1569474" y="957437"/>
                  </a:cubicBezTo>
                  <a:cubicBezTo>
                    <a:pt x="1579329" y="956572"/>
                    <a:pt x="1621636" y="950899"/>
                    <a:pt x="1624521" y="955802"/>
                  </a:cubicBezTo>
                  <a:cubicBezTo>
                    <a:pt x="1627068" y="960129"/>
                    <a:pt x="1651154" y="955274"/>
                    <a:pt x="1655049" y="959312"/>
                  </a:cubicBezTo>
                  <a:cubicBezTo>
                    <a:pt x="1660962" y="965417"/>
                    <a:pt x="1669615" y="959841"/>
                    <a:pt x="1679519" y="963975"/>
                  </a:cubicBezTo>
                  <a:cubicBezTo>
                    <a:pt x="1688942" y="967869"/>
                    <a:pt x="1734710" y="973013"/>
                    <a:pt x="1745623" y="970465"/>
                  </a:cubicBezTo>
                  <a:cubicBezTo>
                    <a:pt x="1778315" y="962677"/>
                    <a:pt x="1810814" y="964841"/>
                    <a:pt x="1816487" y="963687"/>
                  </a:cubicBezTo>
                  <a:cubicBezTo>
                    <a:pt x="1820765" y="962773"/>
                    <a:pt x="1858265" y="945755"/>
                    <a:pt x="1863072" y="941572"/>
                  </a:cubicBezTo>
                  <a:cubicBezTo>
                    <a:pt x="1865764" y="939168"/>
                    <a:pt x="1859947" y="921092"/>
                    <a:pt x="1858937" y="918784"/>
                  </a:cubicBezTo>
                  <a:cubicBezTo>
                    <a:pt x="1855524" y="910900"/>
                    <a:pt x="1800526" y="903688"/>
                    <a:pt x="1798843" y="901044"/>
                  </a:cubicBezTo>
                  <a:cubicBezTo>
                    <a:pt x="1797929" y="899506"/>
                    <a:pt x="1763844" y="876189"/>
                    <a:pt x="1739950" y="878208"/>
                  </a:cubicBezTo>
                  <a:cubicBezTo>
                    <a:pt x="1725816" y="879410"/>
                    <a:pt x="1716922" y="869362"/>
                    <a:pt x="1708845" y="870516"/>
                  </a:cubicBezTo>
                  <a:cubicBezTo>
                    <a:pt x="1704086" y="871189"/>
                    <a:pt x="1678413" y="868401"/>
                    <a:pt x="1672836" y="861093"/>
                  </a:cubicBezTo>
                  <a:cubicBezTo>
                    <a:pt x="1670240" y="857680"/>
                    <a:pt x="1686346" y="849747"/>
                    <a:pt x="1680961" y="850372"/>
                  </a:cubicBezTo>
                  <a:cubicBezTo>
                    <a:pt x="1680769" y="850372"/>
                    <a:pt x="1703124" y="855516"/>
                    <a:pt x="1703509" y="850180"/>
                  </a:cubicBezTo>
                  <a:cubicBezTo>
                    <a:pt x="1703509" y="849747"/>
                    <a:pt x="1702114" y="842488"/>
                    <a:pt x="1712018" y="838113"/>
                  </a:cubicBezTo>
                  <a:cubicBezTo>
                    <a:pt x="1714903" y="836863"/>
                    <a:pt x="1728941" y="829459"/>
                    <a:pt x="1732931" y="825036"/>
                  </a:cubicBezTo>
                  <a:cubicBezTo>
                    <a:pt x="1734085" y="823738"/>
                    <a:pt x="1707018" y="822488"/>
                    <a:pt x="1712018" y="816239"/>
                  </a:cubicBezTo>
                  <a:cubicBezTo>
                    <a:pt x="1717499" y="809412"/>
                    <a:pt x="1733749" y="813258"/>
                    <a:pt x="1734037" y="812777"/>
                  </a:cubicBezTo>
                  <a:cubicBezTo>
                    <a:pt x="1736874" y="808354"/>
                    <a:pt x="1766584" y="801816"/>
                    <a:pt x="1763892" y="796143"/>
                  </a:cubicBezTo>
                  <a:cubicBezTo>
                    <a:pt x="1763075" y="794364"/>
                    <a:pt x="1712931" y="803979"/>
                    <a:pt x="1710047" y="804989"/>
                  </a:cubicBezTo>
                  <a:cubicBezTo>
                    <a:pt x="1688221" y="812104"/>
                    <a:pt x="1674183" y="815854"/>
                    <a:pt x="1672885" y="815998"/>
                  </a:cubicBezTo>
                  <a:cubicBezTo>
                    <a:pt x="1672259" y="816094"/>
                    <a:pt x="1655433" y="818258"/>
                    <a:pt x="1638991" y="822729"/>
                  </a:cubicBezTo>
                  <a:cubicBezTo>
                    <a:pt x="1633174" y="824315"/>
                    <a:pt x="1626107" y="831719"/>
                    <a:pt x="1620722" y="833450"/>
                  </a:cubicBezTo>
                  <a:cubicBezTo>
                    <a:pt x="1608752" y="837200"/>
                    <a:pt x="1601685" y="836575"/>
                    <a:pt x="1601252" y="838786"/>
                  </a:cubicBezTo>
                  <a:cubicBezTo>
                    <a:pt x="1601012" y="840132"/>
                    <a:pt x="1603800" y="845613"/>
                    <a:pt x="1609280" y="850468"/>
                  </a:cubicBezTo>
                  <a:cubicBezTo>
                    <a:pt x="1610530" y="851574"/>
                    <a:pt x="1625338" y="860661"/>
                    <a:pt x="1645818" y="854555"/>
                  </a:cubicBezTo>
                  <a:cubicBezTo>
                    <a:pt x="1660433" y="850228"/>
                    <a:pt x="1664952" y="852199"/>
                    <a:pt x="1664712" y="852247"/>
                  </a:cubicBezTo>
                  <a:cubicBezTo>
                    <a:pt x="1663269" y="852632"/>
                    <a:pt x="1662308" y="862920"/>
                    <a:pt x="1660721" y="863353"/>
                  </a:cubicBezTo>
                  <a:cubicBezTo>
                    <a:pt x="1653462" y="865468"/>
                    <a:pt x="1645530" y="868160"/>
                    <a:pt x="1643366" y="867103"/>
                  </a:cubicBezTo>
                  <a:cubicBezTo>
                    <a:pt x="1632453" y="861910"/>
                    <a:pt x="1615290" y="872679"/>
                    <a:pt x="1611347" y="874266"/>
                  </a:cubicBezTo>
                  <a:cubicBezTo>
                    <a:pt x="1565628" y="892487"/>
                    <a:pt x="1559233" y="889939"/>
                    <a:pt x="1558801" y="889698"/>
                  </a:cubicBezTo>
                  <a:cubicBezTo>
                    <a:pt x="1556830" y="888881"/>
                    <a:pt x="1555917" y="870853"/>
                    <a:pt x="1517840" y="867968"/>
                  </a:cubicBezTo>
                  <a:cubicBezTo>
                    <a:pt x="1503946" y="866862"/>
                    <a:pt x="1557983" y="853065"/>
                    <a:pt x="1556590" y="849603"/>
                  </a:cubicBezTo>
                  <a:cubicBezTo>
                    <a:pt x="1554811" y="845180"/>
                    <a:pt x="1518850" y="848834"/>
                    <a:pt x="1505293" y="849795"/>
                  </a:cubicBezTo>
                  <a:cubicBezTo>
                    <a:pt x="1499379" y="850180"/>
                    <a:pt x="1488611" y="845228"/>
                    <a:pt x="1480918" y="844844"/>
                  </a:cubicBezTo>
                  <a:cubicBezTo>
                    <a:pt x="1468418" y="844171"/>
                    <a:pt x="1493274" y="835998"/>
                    <a:pt x="1491879" y="835565"/>
                  </a:cubicBezTo>
                  <a:cubicBezTo>
                    <a:pt x="1487216" y="834027"/>
                    <a:pt x="1455678" y="836046"/>
                    <a:pt x="1453948" y="840084"/>
                  </a:cubicBezTo>
                  <a:cubicBezTo>
                    <a:pt x="1446688" y="857103"/>
                    <a:pt x="1422746" y="868833"/>
                    <a:pt x="1406593" y="871189"/>
                  </a:cubicBezTo>
                  <a:cubicBezTo>
                    <a:pt x="1405151" y="871381"/>
                    <a:pt x="1415631" y="890179"/>
                    <a:pt x="1408516" y="894265"/>
                  </a:cubicBezTo>
                  <a:cubicBezTo>
                    <a:pt x="1402699" y="897631"/>
                    <a:pt x="1383661" y="898160"/>
                    <a:pt x="1381834" y="899025"/>
                  </a:cubicBezTo>
                  <a:cubicBezTo>
                    <a:pt x="1377363" y="901140"/>
                    <a:pt x="1380248" y="911813"/>
                    <a:pt x="1375873" y="913928"/>
                  </a:cubicBezTo>
                  <a:cubicBezTo>
                    <a:pt x="1367219" y="918111"/>
                    <a:pt x="1377315" y="933591"/>
                    <a:pt x="1375008" y="938543"/>
                  </a:cubicBezTo>
                  <a:cubicBezTo>
                    <a:pt x="1372556" y="943832"/>
                    <a:pt x="1351162" y="944264"/>
                    <a:pt x="1351114" y="945418"/>
                  </a:cubicBezTo>
                  <a:cubicBezTo>
                    <a:pt x="1350537" y="953158"/>
                    <a:pt x="1340153" y="962869"/>
                    <a:pt x="1338326" y="966235"/>
                  </a:cubicBezTo>
                  <a:cubicBezTo>
                    <a:pt x="1335201" y="972004"/>
                    <a:pt x="1358469" y="971908"/>
                    <a:pt x="1354815" y="974408"/>
                  </a:cubicBezTo>
                  <a:cubicBezTo>
                    <a:pt x="1352124" y="976235"/>
                    <a:pt x="1356690" y="985609"/>
                    <a:pt x="1360200" y="986330"/>
                  </a:cubicBezTo>
                  <a:cubicBezTo>
                    <a:pt x="1391834" y="993205"/>
                    <a:pt x="1392363" y="997965"/>
                    <a:pt x="1392555" y="999455"/>
                  </a:cubicBezTo>
                  <a:cubicBezTo>
                    <a:pt x="1393036" y="1003590"/>
                    <a:pt x="1391113" y="1006522"/>
                    <a:pt x="1383373" y="1005945"/>
                  </a:cubicBezTo>
                  <a:cubicBezTo>
                    <a:pt x="1375633" y="1005368"/>
                    <a:pt x="1360104" y="1003926"/>
                    <a:pt x="1352797" y="1006426"/>
                  </a:cubicBezTo>
                  <a:cubicBezTo>
                    <a:pt x="1345441" y="1008926"/>
                    <a:pt x="1340056" y="1014599"/>
                    <a:pt x="1337220" y="1016137"/>
                  </a:cubicBezTo>
                  <a:cubicBezTo>
                    <a:pt x="1334335" y="1017676"/>
                    <a:pt x="1317846" y="1025993"/>
                    <a:pt x="1313470" y="1027772"/>
                  </a:cubicBezTo>
                  <a:cubicBezTo>
                    <a:pt x="1309095" y="1029502"/>
                    <a:pt x="1296163" y="1035512"/>
                    <a:pt x="1297173" y="1031954"/>
                  </a:cubicBezTo>
                  <a:cubicBezTo>
                    <a:pt x="1298230" y="1028349"/>
                    <a:pt x="1303230" y="1025753"/>
                    <a:pt x="1291692" y="1025464"/>
                  </a:cubicBezTo>
                  <a:cubicBezTo>
                    <a:pt x="1280154" y="1025176"/>
                    <a:pt x="1291788" y="1019310"/>
                    <a:pt x="1282317" y="1020657"/>
                  </a:cubicBezTo>
                  <a:cubicBezTo>
                    <a:pt x="1272799" y="1022003"/>
                    <a:pt x="1254385" y="1022003"/>
                    <a:pt x="1252415" y="1024214"/>
                  </a:cubicBezTo>
                  <a:cubicBezTo>
                    <a:pt x="1250443" y="1026426"/>
                    <a:pt x="1241213" y="1026233"/>
                    <a:pt x="1239194" y="1028445"/>
                  </a:cubicBezTo>
                  <a:cubicBezTo>
                    <a:pt x="1237222" y="1030656"/>
                    <a:pt x="1234290" y="1036858"/>
                    <a:pt x="1231597" y="1034166"/>
                  </a:cubicBezTo>
                  <a:cubicBezTo>
                    <a:pt x="1228905" y="1031522"/>
                    <a:pt x="1229194" y="1028397"/>
                    <a:pt x="1224098" y="1030320"/>
                  </a:cubicBezTo>
                  <a:cubicBezTo>
                    <a:pt x="1219002" y="1032243"/>
                    <a:pt x="1201502" y="1033397"/>
                    <a:pt x="1204339" y="1036810"/>
                  </a:cubicBezTo>
                  <a:cubicBezTo>
                    <a:pt x="1207175" y="1040223"/>
                    <a:pt x="1212848" y="1042435"/>
                    <a:pt x="1216790" y="1042964"/>
                  </a:cubicBezTo>
                  <a:cubicBezTo>
                    <a:pt x="1220732" y="1043492"/>
                    <a:pt x="1233424" y="1046569"/>
                    <a:pt x="1228280" y="1048108"/>
                  </a:cubicBezTo>
                  <a:cubicBezTo>
                    <a:pt x="1223136" y="1049646"/>
                    <a:pt x="1214771" y="1044791"/>
                    <a:pt x="1211070" y="1045752"/>
                  </a:cubicBezTo>
                  <a:cubicBezTo>
                    <a:pt x="1207368" y="1046714"/>
                    <a:pt x="1213761" y="1048396"/>
                    <a:pt x="1210925" y="1049983"/>
                  </a:cubicBezTo>
                  <a:cubicBezTo>
                    <a:pt x="1208088" y="1051569"/>
                    <a:pt x="1203906" y="1049165"/>
                    <a:pt x="1199339" y="1049454"/>
                  </a:cubicBezTo>
                  <a:cubicBezTo>
                    <a:pt x="1194772" y="1049790"/>
                    <a:pt x="1197944" y="1055415"/>
                    <a:pt x="1200685" y="1058059"/>
                  </a:cubicBezTo>
                  <a:cubicBezTo>
                    <a:pt x="1203377" y="1060704"/>
                    <a:pt x="1198137" y="1061521"/>
                    <a:pt x="1192464" y="1059358"/>
                  </a:cubicBezTo>
                  <a:cubicBezTo>
                    <a:pt x="1186791" y="1057194"/>
                    <a:pt x="1186262" y="1053781"/>
                    <a:pt x="1179291" y="1053348"/>
                  </a:cubicBezTo>
                  <a:cubicBezTo>
                    <a:pt x="1172320" y="1052915"/>
                    <a:pt x="1165638" y="1044742"/>
                    <a:pt x="1161984" y="1050752"/>
                  </a:cubicBezTo>
                  <a:cubicBezTo>
                    <a:pt x="1158330" y="1056713"/>
                    <a:pt x="1165830" y="1060511"/>
                    <a:pt x="1170061" y="1062915"/>
                  </a:cubicBezTo>
                  <a:cubicBezTo>
                    <a:pt x="1174292" y="1065319"/>
                    <a:pt x="1171647" y="1073011"/>
                    <a:pt x="1177080" y="1073347"/>
                  </a:cubicBezTo>
                  <a:cubicBezTo>
                    <a:pt x="1182464" y="1073636"/>
                    <a:pt x="1192320" y="1072867"/>
                    <a:pt x="1193233" y="1078876"/>
                  </a:cubicBezTo>
                  <a:cubicBezTo>
                    <a:pt x="1194195" y="1084886"/>
                    <a:pt x="1184916" y="1079405"/>
                    <a:pt x="1180060" y="1082482"/>
                  </a:cubicBezTo>
                  <a:cubicBezTo>
                    <a:pt x="1175205" y="1085559"/>
                    <a:pt x="1183282" y="1088491"/>
                    <a:pt x="1178137" y="1089693"/>
                  </a:cubicBezTo>
                  <a:cubicBezTo>
                    <a:pt x="1172993" y="1090895"/>
                    <a:pt x="1169003" y="1094597"/>
                    <a:pt x="1176695" y="1094934"/>
                  </a:cubicBezTo>
                  <a:cubicBezTo>
                    <a:pt x="1184387" y="1095222"/>
                    <a:pt x="1197367" y="1095510"/>
                    <a:pt x="1193810" y="1092193"/>
                  </a:cubicBezTo>
                  <a:cubicBezTo>
                    <a:pt x="1190252" y="1088924"/>
                    <a:pt x="1197079" y="1088588"/>
                    <a:pt x="1203954" y="1088684"/>
                  </a:cubicBezTo>
                  <a:cubicBezTo>
                    <a:pt x="1210829" y="1088780"/>
                    <a:pt x="1217223" y="1090847"/>
                    <a:pt x="1222511" y="1090414"/>
                  </a:cubicBezTo>
                  <a:cubicBezTo>
                    <a:pt x="1227800" y="1089982"/>
                    <a:pt x="1229867" y="1093876"/>
                    <a:pt x="1227992" y="1096472"/>
                  </a:cubicBezTo>
                  <a:cubicBezTo>
                    <a:pt x="1226117" y="1099068"/>
                    <a:pt x="1208570" y="1098683"/>
                    <a:pt x="1211790" y="1100126"/>
                  </a:cubicBezTo>
                  <a:cubicBezTo>
                    <a:pt x="1215060" y="1101520"/>
                    <a:pt x="1221117" y="1101376"/>
                    <a:pt x="1223905" y="1104789"/>
                  </a:cubicBezTo>
                  <a:cubicBezTo>
                    <a:pt x="1226694" y="1108202"/>
                    <a:pt x="1230492" y="1118394"/>
                    <a:pt x="1223617" y="1117914"/>
                  </a:cubicBezTo>
                  <a:cubicBezTo>
                    <a:pt x="1216742" y="1117433"/>
                    <a:pt x="1211165" y="1110991"/>
                    <a:pt x="1200781" y="1112625"/>
                  </a:cubicBezTo>
                  <a:cubicBezTo>
                    <a:pt x="1190397" y="1114260"/>
                    <a:pt x="1182993" y="1115462"/>
                    <a:pt x="1189579" y="1118635"/>
                  </a:cubicBezTo>
                  <a:cubicBezTo>
                    <a:pt x="1196166" y="1121808"/>
                    <a:pt x="1211550" y="1123154"/>
                    <a:pt x="1206021" y="1126760"/>
                  </a:cubicBezTo>
                  <a:cubicBezTo>
                    <a:pt x="1200493" y="1130365"/>
                    <a:pt x="1195397" y="1126567"/>
                    <a:pt x="1188714" y="1127625"/>
                  </a:cubicBezTo>
                  <a:cubicBezTo>
                    <a:pt x="1182032" y="1128683"/>
                    <a:pt x="1177320" y="1132144"/>
                    <a:pt x="1183089" y="1135077"/>
                  </a:cubicBezTo>
                  <a:cubicBezTo>
                    <a:pt x="1188858" y="1138009"/>
                    <a:pt x="1194724" y="1141663"/>
                    <a:pt x="1194387" y="1144403"/>
                  </a:cubicBezTo>
                  <a:cubicBezTo>
                    <a:pt x="1194051" y="1147144"/>
                    <a:pt x="1205300" y="1151519"/>
                    <a:pt x="1201983" y="1154355"/>
                  </a:cubicBezTo>
                  <a:cubicBezTo>
                    <a:pt x="1198666" y="1157192"/>
                    <a:pt x="1208088" y="1159547"/>
                    <a:pt x="1204723" y="1162384"/>
                  </a:cubicBezTo>
                  <a:cubicBezTo>
                    <a:pt x="1201406" y="1165220"/>
                    <a:pt x="1215300" y="1177239"/>
                    <a:pt x="1225636" y="1176037"/>
                  </a:cubicBezTo>
                  <a:cubicBezTo>
                    <a:pt x="1235972" y="1174835"/>
                    <a:pt x="1239771" y="1175028"/>
                    <a:pt x="1245347" y="1177239"/>
                  </a:cubicBezTo>
                  <a:cubicBezTo>
                    <a:pt x="1250924" y="1179451"/>
                    <a:pt x="1260924" y="1176037"/>
                    <a:pt x="1267510" y="1175076"/>
                  </a:cubicBezTo>
                  <a:cubicBezTo>
                    <a:pt x="1274097" y="1174114"/>
                    <a:pt x="1273520" y="1175316"/>
                    <a:pt x="1282317" y="1173682"/>
                  </a:cubicBezTo>
                  <a:cubicBezTo>
                    <a:pt x="1291067" y="1171999"/>
                    <a:pt x="1297510" y="1169932"/>
                    <a:pt x="1299432" y="1172768"/>
                  </a:cubicBezTo>
                  <a:cubicBezTo>
                    <a:pt x="1301307" y="1175556"/>
                    <a:pt x="1317365" y="1172528"/>
                    <a:pt x="1317749" y="1175172"/>
                  </a:cubicBezTo>
                  <a:cubicBezTo>
                    <a:pt x="1318086" y="1177816"/>
                    <a:pt x="1319240" y="1180701"/>
                    <a:pt x="1305153" y="1181518"/>
                  </a:cubicBezTo>
                  <a:cubicBezTo>
                    <a:pt x="1291067" y="1182383"/>
                    <a:pt x="1282173" y="1182912"/>
                    <a:pt x="1275827" y="1185749"/>
                  </a:cubicBezTo>
                  <a:cubicBezTo>
                    <a:pt x="1269529" y="1188585"/>
                    <a:pt x="1254818" y="1190412"/>
                    <a:pt x="1257318" y="1186950"/>
                  </a:cubicBezTo>
                  <a:cubicBezTo>
                    <a:pt x="1259818" y="1183489"/>
                    <a:pt x="1255924" y="1182527"/>
                    <a:pt x="1248616" y="1183681"/>
                  </a:cubicBezTo>
                  <a:cubicBezTo>
                    <a:pt x="1241261" y="1184787"/>
                    <a:pt x="1240828" y="1181806"/>
                    <a:pt x="1234242" y="1182816"/>
                  </a:cubicBezTo>
                  <a:cubicBezTo>
                    <a:pt x="1227655" y="1183826"/>
                    <a:pt x="1216935" y="1187431"/>
                    <a:pt x="1215108" y="1185412"/>
                  </a:cubicBezTo>
                  <a:cubicBezTo>
                    <a:pt x="1213281" y="1183393"/>
                    <a:pt x="1223232" y="1175653"/>
                    <a:pt x="1219435" y="1175460"/>
                  </a:cubicBezTo>
                  <a:cubicBezTo>
                    <a:pt x="1215637" y="1175268"/>
                    <a:pt x="1204964" y="1163586"/>
                    <a:pt x="1197560" y="1164355"/>
                  </a:cubicBezTo>
                  <a:cubicBezTo>
                    <a:pt x="1190156" y="1165124"/>
                    <a:pt x="1181984" y="1161086"/>
                    <a:pt x="1189243" y="1159547"/>
                  </a:cubicBezTo>
                  <a:cubicBezTo>
                    <a:pt x="1196551" y="1158009"/>
                    <a:pt x="1196694" y="1154115"/>
                    <a:pt x="1191070" y="1151951"/>
                  </a:cubicBezTo>
                  <a:cubicBezTo>
                    <a:pt x="1185445" y="1149788"/>
                    <a:pt x="1176262" y="1148971"/>
                    <a:pt x="1176792" y="1152336"/>
                  </a:cubicBezTo>
                  <a:cubicBezTo>
                    <a:pt x="1177320" y="1155701"/>
                    <a:pt x="1171791" y="1158922"/>
                    <a:pt x="1168474" y="1157143"/>
                  </a:cubicBezTo>
                  <a:cubicBezTo>
                    <a:pt x="1165157" y="1155365"/>
                    <a:pt x="1163282" y="1148394"/>
                    <a:pt x="1156071" y="1150701"/>
                  </a:cubicBezTo>
                  <a:cubicBezTo>
                    <a:pt x="1148907" y="1153057"/>
                    <a:pt x="1143619" y="1153153"/>
                    <a:pt x="1140879" y="1150509"/>
                  </a:cubicBezTo>
                  <a:cubicBezTo>
                    <a:pt x="1138187" y="1147865"/>
                    <a:pt x="1139917" y="1140221"/>
                    <a:pt x="1138763" y="1137721"/>
                  </a:cubicBezTo>
                  <a:cubicBezTo>
                    <a:pt x="1137610" y="1135269"/>
                    <a:pt x="1118091" y="1127769"/>
                    <a:pt x="1123764" y="1125269"/>
                  </a:cubicBezTo>
                  <a:cubicBezTo>
                    <a:pt x="1129436" y="1122769"/>
                    <a:pt x="1133860" y="1117385"/>
                    <a:pt x="1140542" y="1116279"/>
                  </a:cubicBezTo>
                  <a:cubicBezTo>
                    <a:pt x="1147225" y="1115173"/>
                    <a:pt x="1161744" y="1115462"/>
                    <a:pt x="1165541" y="1115606"/>
                  </a:cubicBezTo>
                  <a:cubicBezTo>
                    <a:pt x="1169388" y="1115750"/>
                    <a:pt x="1180012" y="1115943"/>
                    <a:pt x="1183330" y="1112722"/>
                  </a:cubicBezTo>
                  <a:cubicBezTo>
                    <a:pt x="1186599" y="1109500"/>
                    <a:pt x="1182080" y="1104837"/>
                    <a:pt x="1171695" y="1106520"/>
                  </a:cubicBezTo>
                  <a:cubicBezTo>
                    <a:pt x="1161311" y="1108202"/>
                    <a:pt x="1154772" y="1110029"/>
                    <a:pt x="1149292" y="1109404"/>
                  </a:cubicBezTo>
                  <a:cubicBezTo>
                    <a:pt x="1143859" y="1108779"/>
                    <a:pt x="1136119" y="1112722"/>
                    <a:pt x="1131745" y="1113875"/>
                  </a:cubicBezTo>
                  <a:cubicBezTo>
                    <a:pt x="1127370" y="1114981"/>
                    <a:pt x="1119341" y="1117144"/>
                    <a:pt x="1116744" y="1115270"/>
                  </a:cubicBezTo>
                  <a:cubicBezTo>
                    <a:pt x="1114149" y="1113395"/>
                    <a:pt x="1111168" y="1109308"/>
                    <a:pt x="1108331" y="1110558"/>
                  </a:cubicBezTo>
                  <a:cubicBezTo>
                    <a:pt x="1105495" y="1111808"/>
                    <a:pt x="1104245" y="1113587"/>
                    <a:pt x="1100543" y="1114212"/>
                  </a:cubicBezTo>
                  <a:cubicBezTo>
                    <a:pt x="1096842" y="1114837"/>
                    <a:pt x="1087899" y="1111760"/>
                    <a:pt x="1095832" y="1108875"/>
                  </a:cubicBezTo>
                  <a:cubicBezTo>
                    <a:pt x="1103716" y="1105943"/>
                    <a:pt x="1108524" y="1107097"/>
                    <a:pt x="1108187" y="1105222"/>
                  </a:cubicBezTo>
                  <a:cubicBezTo>
                    <a:pt x="1107851" y="1103347"/>
                    <a:pt x="1110351" y="1099837"/>
                    <a:pt x="1101889" y="1099741"/>
                  </a:cubicBezTo>
                  <a:cubicBezTo>
                    <a:pt x="1093476" y="1099645"/>
                    <a:pt x="1092947" y="1098587"/>
                    <a:pt x="1089870" y="1095270"/>
                  </a:cubicBezTo>
                  <a:cubicBezTo>
                    <a:pt x="1086793" y="1091953"/>
                    <a:pt x="1079486" y="1094020"/>
                    <a:pt x="1074149" y="1094164"/>
                  </a:cubicBezTo>
                  <a:cubicBezTo>
                    <a:pt x="1068813" y="1094308"/>
                    <a:pt x="1053910" y="1092337"/>
                    <a:pt x="1057948" y="1089309"/>
                  </a:cubicBezTo>
                  <a:cubicBezTo>
                    <a:pt x="1062035" y="1086280"/>
                    <a:pt x="1069919" y="1083299"/>
                    <a:pt x="1061746" y="1080511"/>
                  </a:cubicBezTo>
                  <a:cubicBezTo>
                    <a:pt x="1053573" y="1077722"/>
                    <a:pt x="1034920" y="1076857"/>
                    <a:pt x="1041987" y="1073251"/>
                  </a:cubicBezTo>
                  <a:cubicBezTo>
                    <a:pt x="1049054" y="1069646"/>
                    <a:pt x="1050208" y="1067530"/>
                    <a:pt x="1045064" y="1064598"/>
                  </a:cubicBezTo>
                  <a:cubicBezTo>
                    <a:pt x="1039920" y="1061665"/>
                    <a:pt x="1038814" y="1059934"/>
                    <a:pt x="1042420" y="1058492"/>
                  </a:cubicBezTo>
                  <a:cubicBezTo>
                    <a:pt x="1046025" y="1057098"/>
                    <a:pt x="1040689" y="1040271"/>
                    <a:pt x="1044871" y="1037627"/>
                  </a:cubicBezTo>
                  <a:cubicBezTo>
                    <a:pt x="1049054" y="1034935"/>
                    <a:pt x="1045448" y="1032099"/>
                    <a:pt x="1038670" y="1033348"/>
                  </a:cubicBezTo>
                  <a:cubicBezTo>
                    <a:pt x="1031939" y="1034502"/>
                    <a:pt x="983527" y="1020320"/>
                    <a:pt x="978815" y="1020464"/>
                  </a:cubicBezTo>
                  <a:cubicBezTo>
                    <a:pt x="974152" y="1020560"/>
                    <a:pt x="964345" y="1013926"/>
                    <a:pt x="961796" y="1017147"/>
                  </a:cubicBezTo>
                  <a:cubicBezTo>
                    <a:pt x="959296" y="1020320"/>
                    <a:pt x="952038" y="1023253"/>
                    <a:pt x="946845" y="1024647"/>
                  </a:cubicBezTo>
                  <a:cubicBezTo>
                    <a:pt x="941653" y="1026041"/>
                    <a:pt x="925259" y="1025897"/>
                    <a:pt x="930067" y="1022772"/>
                  </a:cubicBezTo>
                  <a:cubicBezTo>
                    <a:pt x="934922" y="1019647"/>
                    <a:pt x="946076" y="1016666"/>
                    <a:pt x="949681" y="1015224"/>
                  </a:cubicBezTo>
                  <a:cubicBezTo>
                    <a:pt x="953287" y="1013734"/>
                    <a:pt x="948816" y="1010753"/>
                    <a:pt x="945211" y="1012243"/>
                  </a:cubicBezTo>
                  <a:cubicBezTo>
                    <a:pt x="941605" y="1013734"/>
                    <a:pt x="932422" y="1018205"/>
                    <a:pt x="928384" y="1019791"/>
                  </a:cubicBezTo>
                  <a:cubicBezTo>
                    <a:pt x="924346" y="1021378"/>
                    <a:pt x="913625" y="1022724"/>
                    <a:pt x="916125" y="1019503"/>
                  </a:cubicBezTo>
                  <a:cubicBezTo>
                    <a:pt x="918625" y="1016282"/>
                    <a:pt x="923096" y="1011138"/>
                    <a:pt x="929105" y="1009984"/>
                  </a:cubicBezTo>
                  <a:cubicBezTo>
                    <a:pt x="935163" y="1008782"/>
                    <a:pt x="920596" y="1008157"/>
                    <a:pt x="913721" y="1010320"/>
                  </a:cubicBezTo>
                  <a:cubicBezTo>
                    <a:pt x="906846" y="1012436"/>
                    <a:pt x="896702" y="1012580"/>
                    <a:pt x="895260" y="1009359"/>
                  </a:cubicBezTo>
                  <a:cubicBezTo>
                    <a:pt x="893817" y="1006138"/>
                    <a:pt x="887327" y="1005128"/>
                    <a:pt x="882760" y="1005705"/>
                  </a:cubicBezTo>
                  <a:cubicBezTo>
                    <a:pt x="878145" y="1006234"/>
                    <a:pt x="866030" y="1008349"/>
                    <a:pt x="865405" y="1005368"/>
                  </a:cubicBezTo>
                  <a:cubicBezTo>
                    <a:pt x="864780" y="1002388"/>
                    <a:pt x="872568" y="998061"/>
                    <a:pt x="869107" y="996474"/>
                  </a:cubicBezTo>
                  <a:cubicBezTo>
                    <a:pt x="865645" y="994840"/>
                    <a:pt x="853434" y="990417"/>
                    <a:pt x="850886" y="990946"/>
                  </a:cubicBezTo>
                  <a:cubicBezTo>
                    <a:pt x="848338" y="991475"/>
                    <a:pt x="835598" y="994503"/>
                    <a:pt x="832473" y="990946"/>
                  </a:cubicBezTo>
                  <a:cubicBezTo>
                    <a:pt x="829348" y="987340"/>
                    <a:pt x="824829" y="988302"/>
                    <a:pt x="822281" y="991186"/>
                  </a:cubicBezTo>
                  <a:cubicBezTo>
                    <a:pt x="819733" y="994071"/>
                    <a:pt x="807906" y="994263"/>
                    <a:pt x="806656" y="988302"/>
                  </a:cubicBezTo>
                  <a:cubicBezTo>
                    <a:pt x="805359" y="982340"/>
                    <a:pt x="795070" y="982244"/>
                    <a:pt x="804493" y="978302"/>
                  </a:cubicBezTo>
                  <a:cubicBezTo>
                    <a:pt x="813964" y="974312"/>
                    <a:pt x="811897" y="966619"/>
                    <a:pt x="798339" y="971090"/>
                  </a:cubicBezTo>
                  <a:cubicBezTo>
                    <a:pt x="784830" y="975561"/>
                    <a:pt x="788772" y="978975"/>
                    <a:pt x="782282" y="981956"/>
                  </a:cubicBezTo>
                  <a:cubicBezTo>
                    <a:pt x="775792" y="984936"/>
                    <a:pt x="753100" y="986427"/>
                    <a:pt x="758485" y="989119"/>
                  </a:cubicBezTo>
                  <a:cubicBezTo>
                    <a:pt x="763869" y="991811"/>
                    <a:pt x="775599" y="998542"/>
                    <a:pt x="772234" y="1001234"/>
                  </a:cubicBezTo>
                  <a:cubicBezTo>
                    <a:pt x="768869" y="1003926"/>
                    <a:pt x="759927" y="1005128"/>
                    <a:pt x="762715" y="1011089"/>
                  </a:cubicBezTo>
                  <a:cubicBezTo>
                    <a:pt x="765504" y="1017099"/>
                    <a:pt x="773292" y="1023926"/>
                    <a:pt x="780214" y="1023156"/>
                  </a:cubicBezTo>
                  <a:cubicBezTo>
                    <a:pt x="787138" y="1022435"/>
                    <a:pt x="792281" y="1031377"/>
                    <a:pt x="801368" y="1029791"/>
                  </a:cubicBezTo>
                  <a:cubicBezTo>
                    <a:pt x="810454" y="1028204"/>
                    <a:pt x="823627" y="1027339"/>
                    <a:pt x="829204" y="1035079"/>
                  </a:cubicBezTo>
                  <a:cubicBezTo>
                    <a:pt x="834781" y="1042819"/>
                    <a:pt x="830213" y="1050752"/>
                    <a:pt x="843242" y="1053444"/>
                  </a:cubicBezTo>
                  <a:cubicBezTo>
                    <a:pt x="856319" y="1056088"/>
                    <a:pt x="873433" y="1063396"/>
                    <a:pt x="880885" y="1061906"/>
                  </a:cubicBezTo>
                  <a:cubicBezTo>
                    <a:pt x="888337" y="1060319"/>
                    <a:pt x="926750" y="1049935"/>
                    <a:pt x="922903" y="1054165"/>
                  </a:cubicBezTo>
                  <a:cubicBezTo>
                    <a:pt x="919057" y="1058396"/>
                    <a:pt x="910548" y="1066280"/>
                    <a:pt x="916221" y="1067482"/>
                  </a:cubicBezTo>
                  <a:cubicBezTo>
                    <a:pt x="921894" y="1068636"/>
                    <a:pt x="944730" y="1070319"/>
                    <a:pt x="950018" y="1069694"/>
                  </a:cubicBezTo>
                  <a:cubicBezTo>
                    <a:pt x="955306" y="1069021"/>
                    <a:pt x="969248" y="1069069"/>
                    <a:pt x="973095" y="1072963"/>
                  </a:cubicBezTo>
                  <a:cubicBezTo>
                    <a:pt x="976940" y="1076857"/>
                    <a:pt x="985402" y="1076809"/>
                    <a:pt x="990546" y="1075415"/>
                  </a:cubicBezTo>
                  <a:cubicBezTo>
                    <a:pt x="995690" y="1074069"/>
                    <a:pt x="1007613" y="1079934"/>
                    <a:pt x="1009824" y="1083780"/>
                  </a:cubicBezTo>
                  <a:cubicBezTo>
                    <a:pt x="1012084" y="1087626"/>
                    <a:pt x="1013574" y="1095799"/>
                    <a:pt x="1006748" y="1096328"/>
                  </a:cubicBezTo>
                  <a:cubicBezTo>
                    <a:pt x="999921" y="1096857"/>
                    <a:pt x="999055" y="1088107"/>
                    <a:pt x="991411" y="1088395"/>
                  </a:cubicBezTo>
                  <a:cubicBezTo>
                    <a:pt x="983767" y="1088684"/>
                    <a:pt x="978287" y="1092434"/>
                    <a:pt x="971652" y="1089837"/>
                  </a:cubicBezTo>
                  <a:cubicBezTo>
                    <a:pt x="965018" y="1087241"/>
                    <a:pt x="956845" y="1081088"/>
                    <a:pt x="952422" y="1086232"/>
                  </a:cubicBezTo>
                  <a:cubicBezTo>
                    <a:pt x="947999" y="1091328"/>
                    <a:pt x="937999" y="1099501"/>
                    <a:pt x="940451" y="1104068"/>
                  </a:cubicBezTo>
                  <a:cubicBezTo>
                    <a:pt x="942903" y="1108635"/>
                    <a:pt x="939826" y="1112673"/>
                    <a:pt x="953672" y="1112673"/>
                  </a:cubicBezTo>
                  <a:cubicBezTo>
                    <a:pt x="967518" y="1112673"/>
                    <a:pt x="969729" y="1116135"/>
                    <a:pt x="970498" y="1120221"/>
                  </a:cubicBezTo>
                  <a:cubicBezTo>
                    <a:pt x="971268" y="1124308"/>
                    <a:pt x="974008" y="1126519"/>
                    <a:pt x="966748" y="1128683"/>
                  </a:cubicBezTo>
                  <a:cubicBezTo>
                    <a:pt x="959489" y="1130846"/>
                    <a:pt x="952133" y="1128442"/>
                    <a:pt x="954874" y="1142577"/>
                  </a:cubicBezTo>
                  <a:cubicBezTo>
                    <a:pt x="956989" y="1149499"/>
                    <a:pt x="946028" y="1148201"/>
                    <a:pt x="943384" y="1150269"/>
                  </a:cubicBezTo>
                  <a:cubicBezTo>
                    <a:pt x="940739" y="1152336"/>
                    <a:pt x="942807" y="1162768"/>
                    <a:pt x="938384" y="1163634"/>
                  </a:cubicBezTo>
                  <a:cubicBezTo>
                    <a:pt x="933961" y="1164499"/>
                    <a:pt x="921846" y="1165028"/>
                    <a:pt x="921077" y="1161326"/>
                  </a:cubicBezTo>
                  <a:cubicBezTo>
                    <a:pt x="920307" y="1157624"/>
                    <a:pt x="912904" y="1162576"/>
                    <a:pt x="911317" y="1166038"/>
                  </a:cubicBezTo>
                  <a:cubicBezTo>
                    <a:pt x="909731" y="1169451"/>
                    <a:pt x="903192" y="1175076"/>
                    <a:pt x="906269" y="1178681"/>
                  </a:cubicBezTo>
                  <a:cubicBezTo>
                    <a:pt x="909298" y="1182335"/>
                    <a:pt x="902760" y="1191421"/>
                    <a:pt x="909490" y="1190796"/>
                  </a:cubicBezTo>
                  <a:cubicBezTo>
                    <a:pt x="916221" y="1190171"/>
                    <a:pt x="919250" y="1193825"/>
                    <a:pt x="912615" y="1198681"/>
                  </a:cubicBezTo>
                  <a:cubicBezTo>
                    <a:pt x="905981" y="1203537"/>
                    <a:pt x="902183" y="1204690"/>
                    <a:pt x="895212" y="1205363"/>
                  </a:cubicBezTo>
                  <a:cubicBezTo>
                    <a:pt x="888241" y="1206036"/>
                    <a:pt x="885212" y="1198921"/>
                    <a:pt x="877616" y="1198969"/>
                  </a:cubicBezTo>
                  <a:cubicBezTo>
                    <a:pt x="869972" y="1199017"/>
                    <a:pt x="858771" y="1203729"/>
                    <a:pt x="852857" y="1201133"/>
                  </a:cubicBezTo>
                  <a:cubicBezTo>
                    <a:pt x="846944" y="1198537"/>
                    <a:pt x="839444" y="1195796"/>
                    <a:pt x="833483" y="1196373"/>
                  </a:cubicBezTo>
                  <a:cubicBezTo>
                    <a:pt x="827473" y="1196950"/>
                    <a:pt x="813435" y="1199258"/>
                    <a:pt x="809685" y="1192719"/>
                  </a:cubicBezTo>
                  <a:cubicBezTo>
                    <a:pt x="805935" y="1186181"/>
                    <a:pt x="815694" y="1181662"/>
                    <a:pt x="819685" y="1182335"/>
                  </a:cubicBezTo>
                  <a:cubicBezTo>
                    <a:pt x="823675" y="1183008"/>
                    <a:pt x="830358" y="1181951"/>
                    <a:pt x="831271" y="1179018"/>
                  </a:cubicBezTo>
                  <a:cubicBezTo>
                    <a:pt x="832185" y="1176085"/>
                    <a:pt x="839685" y="1175268"/>
                    <a:pt x="845309" y="1176374"/>
                  </a:cubicBezTo>
                  <a:cubicBezTo>
                    <a:pt x="850934" y="1177479"/>
                    <a:pt x="881414" y="1172960"/>
                    <a:pt x="884010" y="1170893"/>
                  </a:cubicBezTo>
                  <a:cubicBezTo>
                    <a:pt x="886654" y="1168778"/>
                    <a:pt x="894779" y="1163634"/>
                    <a:pt x="902135" y="1162095"/>
                  </a:cubicBezTo>
                  <a:cubicBezTo>
                    <a:pt x="909490" y="1160605"/>
                    <a:pt x="920980" y="1156711"/>
                    <a:pt x="923528" y="1154259"/>
                  </a:cubicBezTo>
                  <a:cubicBezTo>
                    <a:pt x="926125" y="1151807"/>
                    <a:pt x="924827" y="1145461"/>
                    <a:pt x="929634" y="1142577"/>
                  </a:cubicBezTo>
                  <a:cubicBezTo>
                    <a:pt x="934442" y="1139692"/>
                    <a:pt x="944778" y="1133731"/>
                    <a:pt x="937615" y="1132481"/>
                  </a:cubicBezTo>
                  <a:cubicBezTo>
                    <a:pt x="930451" y="1131183"/>
                    <a:pt x="936124" y="1121183"/>
                    <a:pt x="929827" y="1120462"/>
                  </a:cubicBezTo>
                  <a:cubicBezTo>
                    <a:pt x="923528" y="1119789"/>
                    <a:pt x="925019" y="1111760"/>
                    <a:pt x="913865" y="1110125"/>
                  </a:cubicBezTo>
                  <a:cubicBezTo>
                    <a:pt x="902712" y="1108491"/>
                    <a:pt x="892760" y="1108972"/>
                    <a:pt x="890981" y="1107818"/>
                  </a:cubicBezTo>
                  <a:cubicBezTo>
                    <a:pt x="889202" y="1106616"/>
                    <a:pt x="880453" y="1109212"/>
                    <a:pt x="879732" y="1105895"/>
                  </a:cubicBezTo>
                  <a:cubicBezTo>
                    <a:pt x="879058" y="1102529"/>
                    <a:pt x="881607" y="1097385"/>
                    <a:pt x="873097" y="1098732"/>
                  </a:cubicBezTo>
                  <a:cubicBezTo>
                    <a:pt x="864588" y="1100126"/>
                    <a:pt x="850117" y="1097722"/>
                    <a:pt x="849107" y="1100270"/>
                  </a:cubicBezTo>
                  <a:cubicBezTo>
                    <a:pt x="848098" y="1102818"/>
                    <a:pt x="841463" y="1108106"/>
                    <a:pt x="840069" y="1105270"/>
                  </a:cubicBezTo>
                  <a:cubicBezTo>
                    <a:pt x="838675" y="1102481"/>
                    <a:pt x="846655" y="1096087"/>
                    <a:pt x="840742" y="1093876"/>
                  </a:cubicBezTo>
                  <a:cubicBezTo>
                    <a:pt x="834829" y="1091664"/>
                    <a:pt x="833915" y="1091039"/>
                    <a:pt x="823531" y="1093299"/>
                  </a:cubicBezTo>
                  <a:cubicBezTo>
                    <a:pt x="813099" y="1095559"/>
                    <a:pt x="806849" y="1095366"/>
                    <a:pt x="802666" y="1093972"/>
                  </a:cubicBezTo>
                  <a:cubicBezTo>
                    <a:pt x="798435" y="1092530"/>
                    <a:pt x="783436" y="1095078"/>
                    <a:pt x="780023" y="1090414"/>
                  </a:cubicBezTo>
                  <a:cubicBezTo>
                    <a:pt x="776657" y="1085703"/>
                    <a:pt x="768917" y="1082770"/>
                    <a:pt x="762907" y="1083732"/>
                  </a:cubicBezTo>
                  <a:cubicBezTo>
                    <a:pt x="756850" y="1084693"/>
                    <a:pt x="749350" y="1082530"/>
                    <a:pt x="748725" y="1079934"/>
                  </a:cubicBezTo>
                  <a:cubicBezTo>
                    <a:pt x="748148" y="1077338"/>
                    <a:pt x="739783" y="1078444"/>
                    <a:pt x="734543" y="1079645"/>
                  </a:cubicBezTo>
                  <a:cubicBezTo>
                    <a:pt x="729302" y="1080847"/>
                    <a:pt x="728197" y="1072530"/>
                    <a:pt x="722043" y="1073155"/>
                  </a:cubicBezTo>
                  <a:cubicBezTo>
                    <a:pt x="715890" y="1073780"/>
                    <a:pt x="715890" y="1070271"/>
                    <a:pt x="710986" y="1072963"/>
                  </a:cubicBezTo>
                  <a:cubicBezTo>
                    <a:pt x="706082" y="1075655"/>
                    <a:pt x="700938" y="1083876"/>
                    <a:pt x="695890" y="1082338"/>
                  </a:cubicBezTo>
                  <a:cubicBezTo>
                    <a:pt x="690794" y="1080799"/>
                    <a:pt x="682669" y="1081857"/>
                    <a:pt x="680073" y="1090703"/>
                  </a:cubicBezTo>
                  <a:cubicBezTo>
                    <a:pt x="680073" y="1090703"/>
                    <a:pt x="686227" y="1099068"/>
                    <a:pt x="682814" y="1102193"/>
                  </a:cubicBezTo>
                  <a:cubicBezTo>
                    <a:pt x="679400" y="1105366"/>
                    <a:pt x="678198" y="1110318"/>
                    <a:pt x="678823" y="1112914"/>
                  </a:cubicBezTo>
                  <a:cubicBezTo>
                    <a:pt x="679448" y="1115510"/>
                    <a:pt x="674592" y="1118202"/>
                    <a:pt x="675987" y="1120606"/>
                  </a:cubicBezTo>
                  <a:cubicBezTo>
                    <a:pt x="677333" y="1123010"/>
                    <a:pt x="679255" y="1127625"/>
                    <a:pt x="685409" y="1127337"/>
                  </a:cubicBezTo>
                  <a:cubicBezTo>
                    <a:pt x="691611" y="1127048"/>
                    <a:pt x="694448" y="1129115"/>
                    <a:pt x="697524" y="1132240"/>
                  </a:cubicBezTo>
                  <a:cubicBezTo>
                    <a:pt x="700601" y="1135413"/>
                    <a:pt x="703871" y="1145942"/>
                    <a:pt x="700986" y="1150124"/>
                  </a:cubicBezTo>
                  <a:cubicBezTo>
                    <a:pt x="698101" y="1154307"/>
                    <a:pt x="710505" y="1177143"/>
                    <a:pt x="703871" y="1178681"/>
                  </a:cubicBezTo>
                  <a:cubicBezTo>
                    <a:pt x="697284" y="1180220"/>
                    <a:pt x="682669" y="1177528"/>
                    <a:pt x="681515" y="1182479"/>
                  </a:cubicBezTo>
                  <a:cubicBezTo>
                    <a:pt x="680410" y="1187431"/>
                    <a:pt x="684111" y="1190027"/>
                    <a:pt x="675410" y="1192527"/>
                  </a:cubicBezTo>
                  <a:cubicBezTo>
                    <a:pt x="666708" y="1195027"/>
                    <a:pt x="655843" y="1194979"/>
                    <a:pt x="656131" y="1189787"/>
                  </a:cubicBezTo>
                  <a:cubicBezTo>
                    <a:pt x="656419" y="1184643"/>
                    <a:pt x="655987" y="1179643"/>
                    <a:pt x="659208" y="1176903"/>
                  </a:cubicBezTo>
                  <a:cubicBezTo>
                    <a:pt x="662429" y="1174162"/>
                    <a:pt x="655554" y="1174691"/>
                    <a:pt x="654112" y="1168778"/>
                  </a:cubicBezTo>
                  <a:cubicBezTo>
                    <a:pt x="652670" y="1162865"/>
                    <a:pt x="663631" y="1156711"/>
                    <a:pt x="656372" y="1155749"/>
                  </a:cubicBezTo>
                  <a:cubicBezTo>
                    <a:pt x="649112" y="1154788"/>
                    <a:pt x="643584" y="1154595"/>
                    <a:pt x="642526" y="1150173"/>
                  </a:cubicBezTo>
                  <a:cubicBezTo>
                    <a:pt x="641420" y="1145750"/>
                    <a:pt x="637189" y="1141327"/>
                    <a:pt x="645699" y="1140798"/>
                  </a:cubicBezTo>
                  <a:cubicBezTo>
                    <a:pt x="654160" y="1140269"/>
                    <a:pt x="659978" y="1141615"/>
                    <a:pt x="663054" y="1138154"/>
                  </a:cubicBezTo>
                  <a:cubicBezTo>
                    <a:pt x="666131" y="1134692"/>
                    <a:pt x="670122" y="1131760"/>
                    <a:pt x="670218" y="1129019"/>
                  </a:cubicBezTo>
                  <a:cubicBezTo>
                    <a:pt x="670313" y="1126279"/>
                    <a:pt x="668631" y="1122385"/>
                    <a:pt x="662141" y="1121616"/>
                  </a:cubicBezTo>
                  <a:cubicBezTo>
                    <a:pt x="655699" y="1120846"/>
                    <a:pt x="651804" y="1117866"/>
                    <a:pt x="651372" y="1112914"/>
                  </a:cubicBezTo>
                  <a:cubicBezTo>
                    <a:pt x="650939" y="1107962"/>
                    <a:pt x="640843" y="1108443"/>
                    <a:pt x="643007" y="1104404"/>
                  </a:cubicBezTo>
                  <a:cubicBezTo>
                    <a:pt x="645170" y="1100366"/>
                    <a:pt x="647718" y="1094645"/>
                    <a:pt x="653391" y="1092097"/>
                  </a:cubicBezTo>
                  <a:cubicBezTo>
                    <a:pt x="659064" y="1089549"/>
                    <a:pt x="669160" y="1085559"/>
                    <a:pt x="668438" y="1082626"/>
                  </a:cubicBezTo>
                  <a:cubicBezTo>
                    <a:pt x="667718" y="1079694"/>
                    <a:pt x="671515" y="1075655"/>
                    <a:pt x="676756" y="1077915"/>
                  </a:cubicBezTo>
                  <a:cubicBezTo>
                    <a:pt x="681996" y="1080174"/>
                    <a:pt x="686852" y="1080607"/>
                    <a:pt x="694256" y="1075319"/>
                  </a:cubicBezTo>
                  <a:cubicBezTo>
                    <a:pt x="701226" y="1070367"/>
                    <a:pt x="708774" y="1069982"/>
                    <a:pt x="707236" y="1066809"/>
                  </a:cubicBezTo>
                  <a:cubicBezTo>
                    <a:pt x="705697" y="1063636"/>
                    <a:pt x="700121" y="1061040"/>
                    <a:pt x="696178" y="1058877"/>
                  </a:cubicBezTo>
                  <a:cubicBezTo>
                    <a:pt x="692236" y="1056665"/>
                    <a:pt x="690409" y="1055559"/>
                    <a:pt x="690697" y="1050031"/>
                  </a:cubicBezTo>
                  <a:cubicBezTo>
                    <a:pt x="690986" y="1044502"/>
                    <a:pt x="677092" y="1049310"/>
                    <a:pt x="670506" y="1048156"/>
                  </a:cubicBezTo>
                  <a:cubicBezTo>
                    <a:pt x="663920" y="1047002"/>
                    <a:pt x="644593" y="1042627"/>
                    <a:pt x="640651" y="1045944"/>
                  </a:cubicBezTo>
                  <a:cubicBezTo>
                    <a:pt x="636660" y="1049262"/>
                    <a:pt x="618776" y="1060271"/>
                    <a:pt x="611758" y="1067098"/>
                  </a:cubicBezTo>
                  <a:cubicBezTo>
                    <a:pt x="604738" y="1073924"/>
                    <a:pt x="602623" y="1071713"/>
                    <a:pt x="598104" y="1072819"/>
                  </a:cubicBezTo>
                  <a:cubicBezTo>
                    <a:pt x="593633" y="1073924"/>
                    <a:pt x="583729" y="1081905"/>
                    <a:pt x="584498" y="1084838"/>
                  </a:cubicBezTo>
                  <a:cubicBezTo>
                    <a:pt x="585220" y="1087770"/>
                    <a:pt x="570364" y="1091568"/>
                    <a:pt x="569836" y="1095607"/>
                  </a:cubicBezTo>
                  <a:cubicBezTo>
                    <a:pt x="569306" y="1099645"/>
                    <a:pt x="552576" y="1105510"/>
                    <a:pt x="533538" y="1108491"/>
                  </a:cubicBezTo>
                  <a:cubicBezTo>
                    <a:pt x="514500" y="1111520"/>
                    <a:pt x="526615" y="1103251"/>
                    <a:pt x="511039" y="1107337"/>
                  </a:cubicBezTo>
                  <a:cubicBezTo>
                    <a:pt x="495462" y="1111472"/>
                    <a:pt x="472482" y="1117673"/>
                    <a:pt x="470222" y="1112385"/>
                  </a:cubicBezTo>
                  <a:cubicBezTo>
                    <a:pt x="467963" y="1107097"/>
                    <a:pt x="470463" y="1116231"/>
                    <a:pt x="465078" y="1119692"/>
                  </a:cubicBezTo>
                  <a:cubicBezTo>
                    <a:pt x="459646" y="1123154"/>
                    <a:pt x="441521" y="1132481"/>
                    <a:pt x="440993" y="1136182"/>
                  </a:cubicBezTo>
                  <a:cubicBezTo>
                    <a:pt x="440416" y="1139884"/>
                    <a:pt x="444694" y="1146567"/>
                    <a:pt x="450367" y="1147000"/>
                  </a:cubicBezTo>
                  <a:cubicBezTo>
                    <a:pt x="456040" y="1147384"/>
                    <a:pt x="457963" y="1154355"/>
                    <a:pt x="452386" y="1157095"/>
                  </a:cubicBezTo>
                  <a:cubicBezTo>
                    <a:pt x="446809" y="1159836"/>
                    <a:pt x="455126" y="1158297"/>
                    <a:pt x="458877" y="1160413"/>
                  </a:cubicBezTo>
                  <a:cubicBezTo>
                    <a:pt x="462627" y="1162528"/>
                    <a:pt x="459838" y="1166807"/>
                    <a:pt x="447243" y="1172672"/>
                  </a:cubicBezTo>
                  <a:cubicBezTo>
                    <a:pt x="447243" y="1172672"/>
                    <a:pt x="434935" y="1179643"/>
                    <a:pt x="428637" y="1185364"/>
                  </a:cubicBezTo>
                  <a:cubicBezTo>
                    <a:pt x="422339" y="1191085"/>
                    <a:pt x="417724" y="1194354"/>
                    <a:pt x="408638" y="1198537"/>
                  </a:cubicBezTo>
                  <a:cubicBezTo>
                    <a:pt x="399551" y="1202719"/>
                    <a:pt x="385032" y="1207286"/>
                    <a:pt x="379312" y="1212094"/>
                  </a:cubicBezTo>
                  <a:cubicBezTo>
                    <a:pt x="373590" y="1216902"/>
                    <a:pt x="382580" y="1217863"/>
                    <a:pt x="381667" y="1220123"/>
                  </a:cubicBezTo>
                  <a:cubicBezTo>
                    <a:pt x="380754" y="1222382"/>
                    <a:pt x="371908" y="1227334"/>
                    <a:pt x="369215" y="1231661"/>
                  </a:cubicBezTo>
                  <a:cubicBezTo>
                    <a:pt x="366523" y="1235988"/>
                    <a:pt x="358783" y="1241853"/>
                    <a:pt x="357389" y="1245026"/>
                  </a:cubicBezTo>
                  <a:cubicBezTo>
                    <a:pt x="355994" y="1248199"/>
                    <a:pt x="358110" y="1252718"/>
                    <a:pt x="355851" y="1255795"/>
                  </a:cubicBezTo>
                  <a:cubicBezTo>
                    <a:pt x="353591" y="1258824"/>
                    <a:pt x="346716" y="1264833"/>
                    <a:pt x="352485" y="1268295"/>
                  </a:cubicBezTo>
                  <a:cubicBezTo>
                    <a:pt x="358254" y="1271756"/>
                    <a:pt x="356764" y="1277333"/>
                    <a:pt x="367100" y="1275025"/>
                  </a:cubicBezTo>
                  <a:cubicBezTo>
                    <a:pt x="377437" y="1272766"/>
                    <a:pt x="403638" y="1265891"/>
                    <a:pt x="409311" y="1258343"/>
                  </a:cubicBezTo>
                  <a:cubicBezTo>
                    <a:pt x="414983" y="1250795"/>
                    <a:pt x="420801" y="1257429"/>
                    <a:pt x="424310" y="1256035"/>
                  </a:cubicBezTo>
                  <a:cubicBezTo>
                    <a:pt x="427820" y="1254641"/>
                    <a:pt x="450896" y="1236372"/>
                    <a:pt x="448588" y="1232959"/>
                  </a:cubicBezTo>
                  <a:cubicBezTo>
                    <a:pt x="445993" y="1229113"/>
                    <a:pt x="450560" y="1224161"/>
                    <a:pt x="457771" y="1221757"/>
                  </a:cubicBezTo>
                  <a:cubicBezTo>
                    <a:pt x="464934" y="1219353"/>
                    <a:pt x="467482" y="1211565"/>
                    <a:pt x="469790" y="1214113"/>
                  </a:cubicBezTo>
                  <a:cubicBezTo>
                    <a:pt x="472049" y="1216613"/>
                    <a:pt x="473155" y="1220651"/>
                    <a:pt x="477867" y="1220555"/>
                  </a:cubicBezTo>
                  <a:cubicBezTo>
                    <a:pt x="482530" y="1220459"/>
                    <a:pt x="482434" y="1222863"/>
                    <a:pt x="477915" y="1226421"/>
                  </a:cubicBezTo>
                  <a:cubicBezTo>
                    <a:pt x="473444" y="1230026"/>
                    <a:pt x="476088" y="1234017"/>
                    <a:pt x="468540" y="1234930"/>
                  </a:cubicBezTo>
                  <a:cubicBezTo>
                    <a:pt x="460944" y="1235843"/>
                    <a:pt x="458685" y="1230555"/>
                    <a:pt x="453300" y="1233680"/>
                  </a:cubicBezTo>
                  <a:cubicBezTo>
                    <a:pt x="447868" y="1236757"/>
                    <a:pt x="426714" y="1253391"/>
                    <a:pt x="424359" y="1256035"/>
                  </a:cubicBezTo>
                  <a:cubicBezTo>
                    <a:pt x="422003" y="1258679"/>
                    <a:pt x="423685" y="1264496"/>
                    <a:pt x="417772" y="1265795"/>
                  </a:cubicBezTo>
                  <a:cubicBezTo>
                    <a:pt x="411858" y="1267093"/>
                    <a:pt x="408013" y="1264641"/>
                    <a:pt x="403061" y="1266468"/>
                  </a:cubicBezTo>
                  <a:cubicBezTo>
                    <a:pt x="398109" y="1268295"/>
                    <a:pt x="374744" y="1274304"/>
                    <a:pt x="373831" y="1276564"/>
                  </a:cubicBezTo>
                  <a:cubicBezTo>
                    <a:pt x="372917" y="1278823"/>
                    <a:pt x="371763" y="1285458"/>
                    <a:pt x="361187" y="1289400"/>
                  </a:cubicBezTo>
                  <a:cubicBezTo>
                    <a:pt x="350562" y="1293342"/>
                    <a:pt x="352004" y="1303246"/>
                    <a:pt x="348735" y="1305409"/>
                  </a:cubicBezTo>
                  <a:cubicBezTo>
                    <a:pt x="345466" y="1307572"/>
                    <a:pt x="348158" y="1313918"/>
                    <a:pt x="344360" y="1319399"/>
                  </a:cubicBezTo>
                  <a:cubicBezTo>
                    <a:pt x="340562" y="1324880"/>
                    <a:pt x="329890" y="1323293"/>
                    <a:pt x="325275" y="1328726"/>
                  </a:cubicBezTo>
                  <a:cubicBezTo>
                    <a:pt x="320659" y="1334110"/>
                    <a:pt x="311236" y="1339014"/>
                    <a:pt x="309842" y="1342235"/>
                  </a:cubicBezTo>
                  <a:cubicBezTo>
                    <a:pt x="308496" y="1345456"/>
                    <a:pt x="314073" y="1350841"/>
                    <a:pt x="300179" y="1353965"/>
                  </a:cubicBezTo>
                  <a:cubicBezTo>
                    <a:pt x="286285" y="1357090"/>
                    <a:pt x="292054" y="1360456"/>
                    <a:pt x="282775" y="1363388"/>
                  </a:cubicBezTo>
                  <a:cubicBezTo>
                    <a:pt x="273497" y="1366225"/>
                    <a:pt x="228738" y="1378148"/>
                    <a:pt x="227104" y="1380359"/>
                  </a:cubicBezTo>
                  <a:cubicBezTo>
                    <a:pt x="225421" y="1382474"/>
                    <a:pt x="225902" y="1388724"/>
                    <a:pt x="221671" y="1390118"/>
                  </a:cubicBezTo>
                  <a:cubicBezTo>
                    <a:pt x="217392" y="1391513"/>
                    <a:pt x="206527" y="1394253"/>
                    <a:pt x="204316" y="1396993"/>
                  </a:cubicBezTo>
                  <a:cubicBezTo>
                    <a:pt x="202104" y="1399733"/>
                    <a:pt x="202970" y="1409445"/>
                    <a:pt x="197874" y="1410695"/>
                  </a:cubicBezTo>
                  <a:cubicBezTo>
                    <a:pt x="192826" y="1411945"/>
                    <a:pt x="180230" y="1416560"/>
                    <a:pt x="176047" y="1413531"/>
                  </a:cubicBezTo>
                  <a:cubicBezTo>
                    <a:pt x="171913" y="1410503"/>
                    <a:pt x="166865" y="1404974"/>
                    <a:pt x="161817" y="1406272"/>
                  </a:cubicBezTo>
                  <a:cubicBezTo>
                    <a:pt x="156769" y="1407570"/>
                    <a:pt x="155759" y="1402330"/>
                    <a:pt x="159653" y="1399782"/>
                  </a:cubicBezTo>
                  <a:cubicBezTo>
                    <a:pt x="163547" y="1397282"/>
                    <a:pt x="145375" y="1392570"/>
                    <a:pt x="138885" y="1394397"/>
                  </a:cubicBezTo>
                  <a:cubicBezTo>
                    <a:pt x="132395" y="1396176"/>
                    <a:pt x="108741" y="1410310"/>
                    <a:pt x="107539" y="1413579"/>
                  </a:cubicBezTo>
                  <a:cubicBezTo>
                    <a:pt x="106289" y="1416800"/>
                    <a:pt x="102828" y="1413579"/>
                    <a:pt x="91819" y="1416223"/>
                  </a:cubicBezTo>
                  <a:cubicBezTo>
                    <a:pt x="80857" y="1418820"/>
                    <a:pt x="70136" y="1431079"/>
                    <a:pt x="68406" y="1428435"/>
                  </a:cubicBezTo>
                  <a:cubicBezTo>
                    <a:pt x="66675" y="1425839"/>
                    <a:pt x="66050" y="1424012"/>
                    <a:pt x="69079" y="1416945"/>
                  </a:cubicBezTo>
                  <a:cubicBezTo>
                    <a:pt x="72108" y="1409829"/>
                    <a:pt x="59752" y="1404108"/>
                    <a:pt x="62540" y="1400743"/>
                  </a:cubicBezTo>
                  <a:cubicBezTo>
                    <a:pt x="65329" y="1397330"/>
                    <a:pt x="57156" y="1387763"/>
                    <a:pt x="50281" y="1390984"/>
                  </a:cubicBezTo>
                  <a:cubicBezTo>
                    <a:pt x="43454" y="1394205"/>
                    <a:pt x="45810" y="1387330"/>
                    <a:pt x="40570" y="1388388"/>
                  </a:cubicBezTo>
                  <a:cubicBezTo>
                    <a:pt x="35330" y="1389445"/>
                    <a:pt x="28503" y="1388243"/>
                    <a:pt x="32974" y="1380599"/>
                  </a:cubicBezTo>
                  <a:cubicBezTo>
                    <a:pt x="37445" y="1372955"/>
                    <a:pt x="30762" y="1367715"/>
                    <a:pt x="36580" y="1361609"/>
                  </a:cubicBezTo>
                  <a:cubicBezTo>
                    <a:pt x="42445" y="1355504"/>
                    <a:pt x="48695" y="1343677"/>
                    <a:pt x="43022" y="1343629"/>
                  </a:cubicBezTo>
                  <a:cubicBezTo>
                    <a:pt x="37397" y="1343629"/>
                    <a:pt x="31484" y="1336033"/>
                    <a:pt x="37878" y="1331370"/>
                  </a:cubicBezTo>
                  <a:cubicBezTo>
                    <a:pt x="44272" y="1326706"/>
                    <a:pt x="45089" y="1317572"/>
                    <a:pt x="41339" y="1316082"/>
                  </a:cubicBezTo>
                  <a:cubicBezTo>
                    <a:pt x="37589" y="1314591"/>
                    <a:pt x="29512" y="1314591"/>
                    <a:pt x="28887" y="1308390"/>
                  </a:cubicBezTo>
                  <a:cubicBezTo>
                    <a:pt x="28310" y="1302140"/>
                    <a:pt x="15474" y="1300265"/>
                    <a:pt x="18167" y="1296467"/>
                  </a:cubicBezTo>
                  <a:cubicBezTo>
                    <a:pt x="20859" y="1292669"/>
                    <a:pt x="27349" y="1288006"/>
                    <a:pt x="26436" y="1285506"/>
                  </a:cubicBezTo>
                  <a:cubicBezTo>
                    <a:pt x="25570" y="1283006"/>
                    <a:pt x="16196" y="1279448"/>
                    <a:pt x="12301" y="1280025"/>
                  </a:cubicBezTo>
                  <a:cubicBezTo>
                    <a:pt x="8455" y="1280602"/>
                    <a:pt x="-5054" y="1272477"/>
                    <a:pt x="2013" y="1267141"/>
                  </a:cubicBezTo>
                  <a:cubicBezTo>
                    <a:pt x="9080" y="1261804"/>
                    <a:pt x="12013" y="1263198"/>
                    <a:pt x="18888" y="1259593"/>
                  </a:cubicBezTo>
                  <a:cubicBezTo>
                    <a:pt x="25763" y="1255987"/>
                    <a:pt x="32974" y="1251035"/>
                    <a:pt x="35089" y="1245507"/>
                  </a:cubicBezTo>
                  <a:cubicBezTo>
                    <a:pt x="37205" y="1239930"/>
                    <a:pt x="42829" y="1241997"/>
                    <a:pt x="47300" y="1238488"/>
                  </a:cubicBezTo>
                  <a:cubicBezTo>
                    <a:pt x="51771" y="1234930"/>
                    <a:pt x="58694" y="1231372"/>
                    <a:pt x="63550" y="1233728"/>
                  </a:cubicBezTo>
                  <a:cubicBezTo>
                    <a:pt x="68454" y="1236084"/>
                    <a:pt x="74127" y="1236132"/>
                    <a:pt x="85665" y="1231805"/>
                  </a:cubicBezTo>
                  <a:cubicBezTo>
                    <a:pt x="97203" y="1227478"/>
                    <a:pt x="100568" y="1220748"/>
                    <a:pt x="106434" y="1218825"/>
                  </a:cubicBezTo>
                  <a:cubicBezTo>
                    <a:pt x="112251" y="1216854"/>
                    <a:pt x="116914" y="1216132"/>
                    <a:pt x="126241" y="1217430"/>
                  </a:cubicBezTo>
                  <a:cubicBezTo>
                    <a:pt x="135567" y="1218728"/>
                    <a:pt x="149750" y="1207671"/>
                    <a:pt x="156529" y="1208681"/>
                  </a:cubicBezTo>
                  <a:cubicBezTo>
                    <a:pt x="163307" y="1209642"/>
                    <a:pt x="176191" y="1207094"/>
                    <a:pt x="177586" y="1203873"/>
                  </a:cubicBezTo>
                  <a:cubicBezTo>
                    <a:pt x="178932" y="1200604"/>
                    <a:pt x="201816" y="1191325"/>
                    <a:pt x="203835" y="1192671"/>
                  </a:cubicBezTo>
                  <a:cubicBezTo>
                    <a:pt x="205854" y="1194018"/>
                    <a:pt x="213643" y="1193152"/>
                    <a:pt x="226863" y="1188970"/>
                  </a:cubicBezTo>
                  <a:cubicBezTo>
                    <a:pt x="240036" y="1184835"/>
                    <a:pt x="242391" y="1189691"/>
                    <a:pt x="247055" y="1186614"/>
                  </a:cubicBezTo>
                  <a:cubicBezTo>
                    <a:pt x="251718" y="1183585"/>
                    <a:pt x="259843" y="1178681"/>
                    <a:pt x="269987" y="1177576"/>
                  </a:cubicBezTo>
                  <a:cubicBezTo>
                    <a:pt x="280083" y="1176470"/>
                    <a:pt x="272728" y="1157672"/>
                    <a:pt x="275276" y="1152961"/>
                  </a:cubicBezTo>
                  <a:cubicBezTo>
                    <a:pt x="277871" y="1148201"/>
                    <a:pt x="263353" y="1119308"/>
                    <a:pt x="271718" y="1117529"/>
                  </a:cubicBezTo>
                  <a:cubicBezTo>
                    <a:pt x="280083" y="1115798"/>
                    <a:pt x="265516" y="1113058"/>
                    <a:pt x="264843" y="1110895"/>
                  </a:cubicBezTo>
                  <a:cubicBezTo>
                    <a:pt x="264170" y="1108731"/>
                    <a:pt x="259026" y="1105126"/>
                    <a:pt x="266670" y="1103587"/>
                  </a:cubicBezTo>
                  <a:cubicBezTo>
                    <a:pt x="274314" y="1102049"/>
                    <a:pt x="264122" y="1095222"/>
                    <a:pt x="253065" y="1096232"/>
                  </a:cubicBezTo>
                  <a:cubicBezTo>
                    <a:pt x="241959" y="1097241"/>
                    <a:pt x="222392" y="1099693"/>
                    <a:pt x="224892" y="1089405"/>
                  </a:cubicBezTo>
                  <a:cubicBezTo>
                    <a:pt x="227392" y="1079117"/>
                    <a:pt x="232199" y="1076040"/>
                    <a:pt x="222873" y="1077722"/>
                  </a:cubicBezTo>
                  <a:cubicBezTo>
                    <a:pt x="213594" y="1079405"/>
                    <a:pt x="203162" y="1077482"/>
                    <a:pt x="198499" y="1080943"/>
                  </a:cubicBezTo>
                  <a:cubicBezTo>
                    <a:pt x="193835" y="1084405"/>
                    <a:pt x="181816" y="1082626"/>
                    <a:pt x="177009" y="1082963"/>
                  </a:cubicBezTo>
                  <a:cubicBezTo>
                    <a:pt x="172201" y="1083299"/>
                    <a:pt x="170326" y="1082674"/>
                    <a:pt x="162250" y="1085655"/>
                  </a:cubicBezTo>
                  <a:cubicBezTo>
                    <a:pt x="154173" y="1088636"/>
                    <a:pt x="154077" y="1085847"/>
                    <a:pt x="147394" y="1088011"/>
                  </a:cubicBezTo>
                  <a:cubicBezTo>
                    <a:pt x="140712" y="1090174"/>
                    <a:pt x="120520" y="1093924"/>
                    <a:pt x="123741" y="1091280"/>
                  </a:cubicBezTo>
                  <a:cubicBezTo>
                    <a:pt x="126962" y="1088636"/>
                    <a:pt x="132346" y="1084886"/>
                    <a:pt x="132683" y="1080799"/>
                  </a:cubicBezTo>
                  <a:cubicBezTo>
                    <a:pt x="133020" y="1076713"/>
                    <a:pt x="123933" y="1079261"/>
                    <a:pt x="116962" y="1080703"/>
                  </a:cubicBezTo>
                  <a:cubicBezTo>
                    <a:pt x="109991" y="1082145"/>
                    <a:pt x="113308" y="1074694"/>
                    <a:pt x="122683" y="1070463"/>
                  </a:cubicBezTo>
                  <a:cubicBezTo>
                    <a:pt x="132058" y="1066232"/>
                    <a:pt x="135952" y="1062963"/>
                    <a:pt x="142875" y="1063973"/>
                  </a:cubicBezTo>
                  <a:cubicBezTo>
                    <a:pt x="149798" y="1064934"/>
                    <a:pt x="154077" y="1062915"/>
                    <a:pt x="157346" y="1057627"/>
                  </a:cubicBezTo>
                  <a:cubicBezTo>
                    <a:pt x="160615" y="1052338"/>
                    <a:pt x="171576" y="1050608"/>
                    <a:pt x="175326" y="1051954"/>
                  </a:cubicBezTo>
                  <a:cubicBezTo>
                    <a:pt x="179076" y="1053300"/>
                    <a:pt x="186143" y="1057434"/>
                    <a:pt x="191431" y="1053396"/>
                  </a:cubicBezTo>
                  <a:cubicBezTo>
                    <a:pt x="196720" y="1049310"/>
                    <a:pt x="235469" y="1038973"/>
                    <a:pt x="234026" y="1037050"/>
                  </a:cubicBezTo>
                  <a:cubicBezTo>
                    <a:pt x="232633" y="1035127"/>
                    <a:pt x="225757" y="1020897"/>
                    <a:pt x="221911" y="1021714"/>
                  </a:cubicBezTo>
                  <a:cubicBezTo>
                    <a:pt x="218017" y="1022483"/>
                    <a:pt x="204797" y="1017051"/>
                    <a:pt x="214460" y="1013686"/>
                  </a:cubicBezTo>
                  <a:cubicBezTo>
                    <a:pt x="224171" y="1010320"/>
                    <a:pt x="232921" y="1009263"/>
                    <a:pt x="237873" y="1012099"/>
                  </a:cubicBezTo>
                  <a:cubicBezTo>
                    <a:pt x="242873" y="1014935"/>
                    <a:pt x="259410" y="1007147"/>
                    <a:pt x="265997" y="1007195"/>
                  </a:cubicBezTo>
                  <a:cubicBezTo>
                    <a:pt x="272583" y="1007195"/>
                    <a:pt x="286477" y="1004263"/>
                    <a:pt x="286381" y="1001138"/>
                  </a:cubicBezTo>
                  <a:cubicBezTo>
                    <a:pt x="286285" y="998013"/>
                    <a:pt x="287679" y="988878"/>
                    <a:pt x="299457" y="984215"/>
                  </a:cubicBezTo>
                  <a:cubicBezTo>
                    <a:pt x="311236" y="979552"/>
                    <a:pt x="328591" y="974167"/>
                    <a:pt x="331332" y="969456"/>
                  </a:cubicBezTo>
                  <a:cubicBezTo>
                    <a:pt x="334072" y="964744"/>
                    <a:pt x="323159" y="949697"/>
                    <a:pt x="331668" y="944889"/>
                  </a:cubicBezTo>
                  <a:cubicBezTo>
                    <a:pt x="340178" y="940082"/>
                    <a:pt x="371427" y="925322"/>
                    <a:pt x="375177" y="923928"/>
                  </a:cubicBezTo>
                  <a:cubicBezTo>
                    <a:pt x="378878" y="922486"/>
                    <a:pt x="392917" y="910755"/>
                    <a:pt x="395609" y="908448"/>
                  </a:cubicBezTo>
                  <a:cubicBezTo>
                    <a:pt x="398253" y="906140"/>
                    <a:pt x="401618" y="897342"/>
                    <a:pt x="408445" y="895083"/>
                  </a:cubicBezTo>
                  <a:cubicBezTo>
                    <a:pt x="415272" y="892823"/>
                    <a:pt x="411570" y="888352"/>
                    <a:pt x="420657" y="885468"/>
                  </a:cubicBezTo>
                  <a:cubicBezTo>
                    <a:pt x="429791" y="882631"/>
                    <a:pt x="428781" y="860468"/>
                    <a:pt x="433926" y="857968"/>
                  </a:cubicBezTo>
                  <a:cubicBezTo>
                    <a:pt x="439021" y="855420"/>
                    <a:pt x="453011" y="845805"/>
                    <a:pt x="463300" y="840805"/>
                  </a:cubicBezTo>
                  <a:cubicBezTo>
                    <a:pt x="473540" y="835757"/>
                    <a:pt x="498106" y="821960"/>
                    <a:pt x="507529" y="823113"/>
                  </a:cubicBezTo>
                  <a:cubicBezTo>
                    <a:pt x="516904" y="824267"/>
                    <a:pt x="519548" y="821719"/>
                    <a:pt x="518971" y="819267"/>
                  </a:cubicBezTo>
                  <a:cubicBezTo>
                    <a:pt x="518346" y="816815"/>
                    <a:pt x="526134" y="811719"/>
                    <a:pt x="535510" y="809412"/>
                  </a:cubicBezTo>
                  <a:cubicBezTo>
                    <a:pt x="544836" y="807104"/>
                    <a:pt x="548827" y="813114"/>
                    <a:pt x="557095" y="809941"/>
                  </a:cubicBezTo>
                  <a:cubicBezTo>
                    <a:pt x="565364" y="806720"/>
                    <a:pt x="569643" y="797104"/>
                    <a:pt x="577431" y="795181"/>
                  </a:cubicBezTo>
                  <a:cubicBezTo>
                    <a:pt x="585220" y="793306"/>
                    <a:pt x="583248" y="781672"/>
                    <a:pt x="577768" y="782970"/>
                  </a:cubicBezTo>
                  <a:cubicBezTo>
                    <a:pt x="572287" y="784316"/>
                    <a:pt x="581950" y="772970"/>
                    <a:pt x="568586" y="775855"/>
                  </a:cubicBezTo>
                  <a:cubicBezTo>
                    <a:pt x="555220" y="778739"/>
                    <a:pt x="543490" y="771480"/>
                    <a:pt x="553442" y="768211"/>
                  </a:cubicBezTo>
                  <a:cubicBezTo>
                    <a:pt x="563441" y="764990"/>
                    <a:pt x="562480" y="750759"/>
                    <a:pt x="553730" y="752490"/>
                  </a:cubicBezTo>
                  <a:cubicBezTo>
                    <a:pt x="545028" y="754221"/>
                    <a:pt x="538057" y="749702"/>
                    <a:pt x="540990" y="744702"/>
                  </a:cubicBezTo>
                  <a:cubicBezTo>
                    <a:pt x="543923" y="739702"/>
                    <a:pt x="531952" y="735183"/>
                    <a:pt x="534981" y="730520"/>
                  </a:cubicBezTo>
                  <a:cubicBezTo>
                    <a:pt x="538010" y="725856"/>
                    <a:pt x="533826" y="719078"/>
                    <a:pt x="540557" y="715856"/>
                  </a:cubicBezTo>
                  <a:cubicBezTo>
                    <a:pt x="547288" y="712635"/>
                    <a:pt x="562528" y="703068"/>
                    <a:pt x="563249" y="706049"/>
                  </a:cubicBezTo>
                  <a:cubicBezTo>
                    <a:pt x="563970" y="708982"/>
                    <a:pt x="554259" y="717203"/>
                    <a:pt x="561807" y="717347"/>
                  </a:cubicBezTo>
                  <a:cubicBezTo>
                    <a:pt x="569354" y="717491"/>
                    <a:pt x="578730" y="714847"/>
                    <a:pt x="578105" y="712251"/>
                  </a:cubicBezTo>
                  <a:cubicBezTo>
                    <a:pt x="577480" y="709655"/>
                    <a:pt x="574258" y="706674"/>
                    <a:pt x="585989" y="699703"/>
                  </a:cubicBezTo>
                  <a:cubicBezTo>
                    <a:pt x="597719" y="692732"/>
                    <a:pt x="598104" y="677829"/>
                    <a:pt x="607575" y="680280"/>
                  </a:cubicBezTo>
                  <a:cubicBezTo>
                    <a:pt x="617094" y="682732"/>
                    <a:pt x="621853" y="689030"/>
                    <a:pt x="615796" y="695136"/>
                  </a:cubicBezTo>
                  <a:cubicBezTo>
                    <a:pt x="609690" y="701241"/>
                    <a:pt x="613008" y="711770"/>
                    <a:pt x="621901" y="710472"/>
                  </a:cubicBezTo>
                  <a:cubicBezTo>
                    <a:pt x="630747" y="709174"/>
                    <a:pt x="641709" y="709799"/>
                    <a:pt x="638007" y="711818"/>
                  </a:cubicBezTo>
                  <a:cubicBezTo>
                    <a:pt x="634305" y="713837"/>
                    <a:pt x="620267" y="719029"/>
                    <a:pt x="618151" y="725375"/>
                  </a:cubicBezTo>
                  <a:cubicBezTo>
                    <a:pt x="616036" y="731721"/>
                    <a:pt x="612383" y="733741"/>
                    <a:pt x="611229" y="735952"/>
                  </a:cubicBezTo>
                  <a:cubicBezTo>
                    <a:pt x="610075" y="738164"/>
                    <a:pt x="612431" y="738789"/>
                    <a:pt x="620844" y="736817"/>
                  </a:cubicBezTo>
                  <a:cubicBezTo>
                    <a:pt x="629257" y="734846"/>
                    <a:pt x="642430" y="731000"/>
                    <a:pt x="643295" y="734702"/>
                  </a:cubicBezTo>
                  <a:cubicBezTo>
                    <a:pt x="644161" y="738404"/>
                    <a:pt x="643439" y="742442"/>
                    <a:pt x="646661" y="742106"/>
                  </a:cubicBezTo>
                  <a:cubicBezTo>
                    <a:pt x="649881" y="741769"/>
                    <a:pt x="655843" y="733356"/>
                    <a:pt x="653487" y="732154"/>
                  </a:cubicBezTo>
                  <a:cubicBezTo>
                    <a:pt x="651131" y="730952"/>
                    <a:pt x="654353" y="725135"/>
                    <a:pt x="666083" y="722058"/>
                  </a:cubicBezTo>
                  <a:cubicBezTo>
                    <a:pt x="677814" y="718981"/>
                    <a:pt x="682332" y="713308"/>
                    <a:pt x="683967" y="709462"/>
                  </a:cubicBezTo>
                  <a:cubicBezTo>
                    <a:pt x="685602" y="705568"/>
                    <a:pt x="704976" y="703213"/>
                    <a:pt x="704976" y="707107"/>
                  </a:cubicBezTo>
                  <a:cubicBezTo>
                    <a:pt x="704976" y="711001"/>
                    <a:pt x="704111" y="718164"/>
                    <a:pt x="698823" y="720520"/>
                  </a:cubicBezTo>
                  <a:cubicBezTo>
                    <a:pt x="693534" y="722876"/>
                    <a:pt x="706995" y="723741"/>
                    <a:pt x="702909" y="727779"/>
                  </a:cubicBezTo>
                  <a:cubicBezTo>
                    <a:pt x="698823" y="731770"/>
                    <a:pt x="687477" y="732779"/>
                    <a:pt x="688871" y="735183"/>
                  </a:cubicBezTo>
                  <a:cubicBezTo>
                    <a:pt x="690217" y="737587"/>
                    <a:pt x="688486" y="744606"/>
                    <a:pt x="684015" y="742875"/>
                  </a:cubicBezTo>
                  <a:cubicBezTo>
                    <a:pt x="679496" y="741144"/>
                    <a:pt x="669977" y="735519"/>
                    <a:pt x="664016" y="738452"/>
                  </a:cubicBezTo>
                  <a:cubicBezTo>
                    <a:pt x="658054" y="741385"/>
                    <a:pt x="653054" y="748356"/>
                    <a:pt x="646084" y="750375"/>
                  </a:cubicBezTo>
                  <a:cubicBezTo>
                    <a:pt x="639112" y="752346"/>
                    <a:pt x="618392" y="755663"/>
                    <a:pt x="614113" y="751625"/>
                  </a:cubicBezTo>
                  <a:cubicBezTo>
                    <a:pt x="609834" y="747538"/>
                    <a:pt x="597431" y="751288"/>
                    <a:pt x="602767" y="756240"/>
                  </a:cubicBezTo>
                  <a:cubicBezTo>
                    <a:pt x="608104" y="761240"/>
                    <a:pt x="614353" y="759750"/>
                    <a:pt x="615315" y="763788"/>
                  </a:cubicBezTo>
                  <a:cubicBezTo>
                    <a:pt x="616276" y="767826"/>
                    <a:pt x="628440" y="770422"/>
                    <a:pt x="635507" y="768788"/>
                  </a:cubicBezTo>
                  <a:cubicBezTo>
                    <a:pt x="642526" y="767153"/>
                    <a:pt x="662045" y="758740"/>
                    <a:pt x="657766" y="765182"/>
                  </a:cubicBezTo>
                  <a:cubicBezTo>
                    <a:pt x="653487" y="771624"/>
                    <a:pt x="655891" y="774942"/>
                    <a:pt x="663391" y="771672"/>
                  </a:cubicBezTo>
                  <a:cubicBezTo>
                    <a:pt x="670890" y="768403"/>
                    <a:pt x="674448" y="766048"/>
                    <a:pt x="685265" y="762826"/>
                  </a:cubicBezTo>
                  <a:cubicBezTo>
                    <a:pt x="696082" y="759605"/>
                    <a:pt x="704832" y="754557"/>
                    <a:pt x="706899" y="752923"/>
                  </a:cubicBezTo>
                  <a:cubicBezTo>
                    <a:pt x="709015" y="751288"/>
                    <a:pt x="712043" y="746337"/>
                    <a:pt x="720889" y="745567"/>
                  </a:cubicBezTo>
                  <a:cubicBezTo>
                    <a:pt x="729783" y="744798"/>
                    <a:pt x="736851" y="747154"/>
                    <a:pt x="737235" y="745086"/>
                  </a:cubicBezTo>
                  <a:cubicBezTo>
                    <a:pt x="737619" y="743067"/>
                    <a:pt x="740793" y="734991"/>
                    <a:pt x="748918" y="734414"/>
                  </a:cubicBezTo>
                  <a:cubicBezTo>
                    <a:pt x="757042" y="733837"/>
                    <a:pt x="764109" y="740087"/>
                    <a:pt x="757187" y="742346"/>
                  </a:cubicBezTo>
                  <a:cubicBezTo>
                    <a:pt x="750263" y="744606"/>
                    <a:pt x="745745" y="750231"/>
                    <a:pt x="751081" y="748308"/>
                  </a:cubicBezTo>
                  <a:cubicBezTo>
                    <a:pt x="756417" y="746385"/>
                    <a:pt x="782426" y="745135"/>
                    <a:pt x="778340" y="749077"/>
                  </a:cubicBezTo>
                  <a:cubicBezTo>
                    <a:pt x="774253" y="753067"/>
                    <a:pt x="777330" y="755904"/>
                    <a:pt x="785888" y="753692"/>
                  </a:cubicBezTo>
                  <a:cubicBezTo>
                    <a:pt x="794445" y="751529"/>
                    <a:pt x="789445" y="747154"/>
                    <a:pt x="794782" y="745231"/>
                  </a:cubicBezTo>
                  <a:cubicBezTo>
                    <a:pt x="800118" y="743356"/>
                    <a:pt x="813339" y="735952"/>
                    <a:pt x="824925" y="732443"/>
                  </a:cubicBezTo>
                  <a:cubicBezTo>
                    <a:pt x="836511" y="728933"/>
                    <a:pt x="857328" y="726673"/>
                    <a:pt x="855886" y="723501"/>
                  </a:cubicBezTo>
                  <a:cubicBezTo>
                    <a:pt x="854444" y="720328"/>
                    <a:pt x="860789" y="715183"/>
                    <a:pt x="867039" y="713549"/>
                  </a:cubicBezTo>
                  <a:cubicBezTo>
                    <a:pt x="873290" y="711914"/>
                    <a:pt x="880933" y="704991"/>
                    <a:pt x="894972" y="701145"/>
                  </a:cubicBezTo>
                  <a:cubicBezTo>
                    <a:pt x="908961" y="697251"/>
                    <a:pt x="950931" y="689415"/>
                    <a:pt x="951845" y="694319"/>
                  </a:cubicBezTo>
                  <a:cubicBezTo>
                    <a:pt x="952710" y="699174"/>
                    <a:pt x="950403" y="704222"/>
                    <a:pt x="960451" y="701241"/>
                  </a:cubicBezTo>
                  <a:cubicBezTo>
                    <a:pt x="970547" y="698261"/>
                    <a:pt x="983623" y="698597"/>
                    <a:pt x="989729" y="691338"/>
                  </a:cubicBezTo>
                  <a:cubicBezTo>
                    <a:pt x="995786" y="684078"/>
                    <a:pt x="993959" y="678261"/>
                    <a:pt x="1004296" y="676434"/>
                  </a:cubicBezTo>
                  <a:cubicBezTo>
                    <a:pt x="1014632" y="674608"/>
                    <a:pt x="1016459" y="671242"/>
                    <a:pt x="1024680" y="671338"/>
                  </a:cubicBezTo>
                  <a:cubicBezTo>
                    <a:pt x="1032901" y="671435"/>
                    <a:pt x="1037179" y="672636"/>
                    <a:pt x="1041025" y="671242"/>
                  </a:cubicBezTo>
                  <a:cubicBezTo>
                    <a:pt x="1044871" y="669800"/>
                    <a:pt x="1044920" y="650570"/>
                    <a:pt x="1039679" y="648743"/>
                  </a:cubicBezTo>
                  <a:cubicBezTo>
                    <a:pt x="1034439" y="646916"/>
                    <a:pt x="1029487" y="622397"/>
                    <a:pt x="1033045" y="619080"/>
                  </a:cubicBezTo>
                  <a:cubicBezTo>
                    <a:pt x="1036603" y="615763"/>
                    <a:pt x="1045400" y="609273"/>
                    <a:pt x="1045400" y="604273"/>
                  </a:cubicBezTo>
                  <a:cubicBezTo>
                    <a:pt x="1045400" y="599273"/>
                    <a:pt x="1062515" y="592975"/>
                    <a:pt x="1066409" y="591533"/>
                  </a:cubicBezTo>
                  <a:cubicBezTo>
                    <a:pt x="1070304" y="590138"/>
                    <a:pt x="1082515" y="583889"/>
                    <a:pt x="1088668" y="586389"/>
                  </a:cubicBezTo>
                  <a:cubicBezTo>
                    <a:pt x="1094822" y="588840"/>
                    <a:pt x="1108331" y="590908"/>
                    <a:pt x="1112033" y="593408"/>
                  </a:cubicBezTo>
                  <a:cubicBezTo>
                    <a:pt x="1115735" y="595908"/>
                    <a:pt x="1120446" y="599754"/>
                    <a:pt x="1126841" y="598744"/>
                  </a:cubicBezTo>
                  <a:cubicBezTo>
                    <a:pt x="1133235" y="597734"/>
                    <a:pt x="1151792" y="595283"/>
                    <a:pt x="1154051" y="593792"/>
                  </a:cubicBezTo>
                  <a:cubicBezTo>
                    <a:pt x="1156311" y="592302"/>
                    <a:pt x="1161311" y="587302"/>
                    <a:pt x="1161696" y="584562"/>
                  </a:cubicBezTo>
                  <a:cubicBezTo>
                    <a:pt x="1162128" y="581821"/>
                    <a:pt x="1156023" y="579658"/>
                    <a:pt x="1155446" y="575908"/>
                  </a:cubicBezTo>
                  <a:cubicBezTo>
                    <a:pt x="1154869" y="572158"/>
                    <a:pt x="1155830" y="567399"/>
                    <a:pt x="1160542" y="565908"/>
                  </a:cubicBezTo>
                  <a:cubicBezTo>
                    <a:pt x="1165253" y="564418"/>
                    <a:pt x="1157273" y="554899"/>
                    <a:pt x="1150109" y="556726"/>
                  </a:cubicBezTo>
                  <a:cubicBezTo>
                    <a:pt x="1142946" y="558601"/>
                    <a:pt x="1133331" y="560428"/>
                    <a:pt x="1127995" y="558168"/>
                  </a:cubicBezTo>
                  <a:cubicBezTo>
                    <a:pt x="1122706" y="555909"/>
                    <a:pt x="1118235" y="553937"/>
                    <a:pt x="1112995" y="557447"/>
                  </a:cubicBezTo>
                  <a:cubicBezTo>
                    <a:pt x="1107754" y="560957"/>
                    <a:pt x="1100976" y="565091"/>
                    <a:pt x="1096985" y="566149"/>
                  </a:cubicBezTo>
                  <a:cubicBezTo>
                    <a:pt x="1092995" y="567158"/>
                    <a:pt x="1089726" y="572687"/>
                    <a:pt x="1083332" y="573745"/>
                  </a:cubicBezTo>
                  <a:cubicBezTo>
                    <a:pt x="1076890" y="574802"/>
                    <a:pt x="1072899" y="575812"/>
                    <a:pt x="1069919" y="577831"/>
                  </a:cubicBezTo>
                  <a:cubicBezTo>
                    <a:pt x="1066938" y="579850"/>
                    <a:pt x="1069294" y="574081"/>
                    <a:pt x="1062852" y="575139"/>
                  </a:cubicBezTo>
                  <a:cubicBezTo>
                    <a:pt x="1056410" y="576197"/>
                    <a:pt x="1054006" y="571581"/>
                    <a:pt x="1061746" y="568408"/>
                  </a:cubicBezTo>
                  <a:cubicBezTo>
                    <a:pt x="1069486" y="565187"/>
                    <a:pt x="1074054" y="562639"/>
                    <a:pt x="1077274" y="562062"/>
                  </a:cubicBezTo>
                  <a:cubicBezTo>
                    <a:pt x="1080496" y="561485"/>
                    <a:pt x="1101024" y="560572"/>
                    <a:pt x="1100687" y="558312"/>
                  </a:cubicBezTo>
                  <a:cubicBezTo>
                    <a:pt x="1100351" y="556005"/>
                    <a:pt x="1091697" y="553937"/>
                    <a:pt x="1087034" y="555812"/>
                  </a:cubicBezTo>
                  <a:cubicBezTo>
                    <a:pt x="1082371" y="557735"/>
                    <a:pt x="1073476" y="559082"/>
                    <a:pt x="1069246" y="558457"/>
                  </a:cubicBezTo>
                  <a:cubicBezTo>
                    <a:pt x="1065016" y="557832"/>
                    <a:pt x="1057804" y="554418"/>
                    <a:pt x="1064150" y="552591"/>
                  </a:cubicBezTo>
                  <a:cubicBezTo>
                    <a:pt x="1070496" y="550764"/>
                    <a:pt x="1081601" y="552832"/>
                    <a:pt x="1081938" y="549707"/>
                  </a:cubicBezTo>
                  <a:cubicBezTo>
                    <a:pt x="1082275" y="546582"/>
                    <a:pt x="1097755" y="544659"/>
                    <a:pt x="1098909" y="546870"/>
                  </a:cubicBezTo>
                  <a:cubicBezTo>
                    <a:pt x="1100062" y="549082"/>
                    <a:pt x="1102418" y="553313"/>
                    <a:pt x="1106505" y="553072"/>
                  </a:cubicBezTo>
                  <a:cubicBezTo>
                    <a:pt x="1110591" y="552784"/>
                    <a:pt x="1128668" y="551918"/>
                    <a:pt x="1126841" y="550668"/>
                  </a:cubicBezTo>
                  <a:cubicBezTo>
                    <a:pt x="1125014" y="549418"/>
                    <a:pt x="1113956" y="547688"/>
                    <a:pt x="1113572" y="545043"/>
                  </a:cubicBezTo>
                  <a:cubicBezTo>
                    <a:pt x="1113187" y="542399"/>
                    <a:pt x="1114678" y="541390"/>
                    <a:pt x="1117610" y="539034"/>
                  </a:cubicBezTo>
                  <a:cubicBezTo>
                    <a:pt x="1120543" y="536630"/>
                    <a:pt x="1132417" y="538265"/>
                    <a:pt x="1136263" y="536149"/>
                  </a:cubicBezTo>
                  <a:cubicBezTo>
                    <a:pt x="1140110" y="534034"/>
                    <a:pt x="1138427" y="528505"/>
                    <a:pt x="1144052" y="527304"/>
                  </a:cubicBezTo>
                  <a:cubicBezTo>
                    <a:pt x="1149677" y="526006"/>
                    <a:pt x="1194147" y="524082"/>
                    <a:pt x="1193570" y="519948"/>
                  </a:cubicBezTo>
                  <a:cubicBezTo>
                    <a:pt x="1192993" y="515813"/>
                    <a:pt x="1215108" y="514131"/>
                    <a:pt x="1223617" y="515669"/>
                  </a:cubicBezTo>
                  <a:cubicBezTo>
                    <a:pt x="1232079" y="517160"/>
                    <a:pt x="1273087" y="507737"/>
                    <a:pt x="1278135" y="508650"/>
                  </a:cubicBezTo>
                  <a:cubicBezTo>
                    <a:pt x="1283183" y="509516"/>
                    <a:pt x="1295538" y="509035"/>
                    <a:pt x="1296211" y="507833"/>
                  </a:cubicBezTo>
                  <a:cubicBezTo>
                    <a:pt x="1296885" y="506583"/>
                    <a:pt x="1295826" y="498314"/>
                    <a:pt x="1301500" y="497208"/>
                  </a:cubicBezTo>
                  <a:cubicBezTo>
                    <a:pt x="1307173" y="496102"/>
                    <a:pt x="1313903" y="490285"/>
                    <a:pt x="1318278" y="492401"/>
                  </a:cubicBezTo>
                  <a:cubicBezTo>
                    <a:pt x="1322701" y="494516"/>
                    <a:pt x="1332413" y="492881"/>
                    <a:pt x="1334528" y="489564"/>
                  </a:cubicBezTo>
                  <a:cubicBezTo>
                    <a:pt x="1336595" y="486247"/>
                    <a:pt x="1361594" y="487353"/>
                    <a:pt x="1367171" y="485622"/>
                  </a:cubicBezTo>
                  <a:cubicBezTo>
                    <a:pt x="1372748" y="483843"/>
                    <a:pt x="1389334" y="476536"/>
                    <a:pt x="1362989" y="478122"/>
                  </a:cubicBezTo>
                  <a:cubicBezTo>
                    <a:pt x="1336643" y="479757"/>
                    <a:pt x="1324432" y="481680"/>
                    <a:pt x="1320057" y="479949"/>
                  </a:cubicBezTo>
                  <a:cubicBezTo>
                    <a:pt x="1315682" y="478218"/>
                    <a:pt x="1318134" y="471007"/>
                    <a:pt x="1311692" y="472593"/>
                  </a:cubicBezTo>
                  <a:cubicBezTo>
                    <a:pt x="1305250" y="474180"/>
                    <a:pt x="1298230" y="477737"/>
                    <a:pt x="1290779" y="477978"/>
                  </a:cubicBezTo>
                  <a:cubicBezTo>
                    <a:pt x="1283327" y="478170"/>
                    <a:pt x="1275827" y="477978"/>
                    <a:pt x="1274481" y="480478"/>
                  </a:cubicBezTo>
                  <a:cubicBezTo>
                    <a:pt x="1273135" y="482930"/>
                    <a:pt x="1262607" y="485093"/>
                    <a:pt x="1260683" y="483074"/>
                  </a:cubicBezTo>
                  <a:cubicBezTo>
                    <a:pt x="1258760" y="481055"/>
                    <a:pt x="1254193" y="484324"/>
                    <a:pt x="1249482" y="486487"/>
                  </a:cubicBezTo>
                  <a:cubicBezTo>
                    <a:pt x="1244818" y="488651"/>
                    <a:pt x="1234194" y="483987"/>
                    <a:pt x="1232847" y="486487"/>
                  </a:cubicBezTo>
                  <a:cubicBezTo>
                    <a:pt x="1231502" y="488939"/>
                    <a:pt x="1206743" y="490141"/>
                    <a:pt x="1209675" y="493170"/>
                  </a:cubicBezTo>
                  <a:cubicBezTo>
                    <a:pt x="1212608" y="496199"/>
                    <a:pt x="1177272" y="499323"/>
                    <a:pt x="1178522" y="502256"/>
                  </a:cubicBezTo>
                  <a:cubicBezTo>
                    <a:pt x="1179772" y="505141"/>
                    <a:pt x="1151167" y="508602"/>
                    <a:pt x="1152224" y="509996"/>
                  </a:cubicBezTo>
                  <a:cubicBezTo>
                    <a:pt x="1153282" y="511342"/>
                    <a:pt x="1113235" y="516294"/>
                    <a:pt x="1107995" y="519852"/>
                  </a:cubicBezTo>
                  <a:cubicBezTo>
                    <a:pt x="1102707" y="523361"/>
                    <a:pt x="1095880" y="522159"/>
                    <a:pt x="1093717" y="519034"/>
                  </a:cubicBezTo>
                  <a:cubicBezTo>
                    <a:pt x="1091553" y="515910"/>
                    <a:pt x="1084918" y="521198"/>
                    <a:pt x="1079438" y="523602"/>
                  </a:cubicBezTo>
                  <a:cubicBezTo>
                    <a:pt x="1074006" y="526006"/>
                    <a:pt x="1066313" y="519563"/>
                    <a:pt x="1072515" y="516631"/>
                  </a:cubicBezTo>
                  <a:cubicBezTo>
                    <a:pt x="1078717" y="513698"/>
                    <a:pt x="1075784" y="511102"/>
                    <a:pt x="1068525" y="512640"/>
                  </a:cubicBezTo>
                  <a:cubicBezTo>
                    <a:pt x="1061265" y="514227"/>
                    <a:pt x="1062948" y="519323"/>
                    <a:pt x="1058862" y="519996"/>
                  </a:cubicBezTo>
                  <a:cubicBezTo>
                    <a:pt x="1054823" y="520669"/>
                    <a:pt x="1050929" y="517448"/>
                    <a:pt x="1047179" y="514996"/>
                  </a:cubicBezTo>
                  <a:cubicBezTo>
                    <a:pt x="1043429" y="512544"/>
                    <a:pt x="1034920" y="516631"/>
                    <a:pt x="1025930" y="517785"/>
                  </a:cubicBezTo>
                  <a:cubicBezTo>
                    <a:pt x="1016940" y="518938"/>
                    <a:pt x="1017757" y="513794"/>
                    <a:pt x="1022372" y="511487"/>
                  </a:cubicBezTo>
                  <a:cubicBezTo>
                    <a:pt x="1026987" y="509179"/>
                    <a:pt x="1018814" y="505141"/>
                    <a:pt x="1021074" y="503602"/>
                  </a:cubicBezTo>
                  <a:cubicBezTo>
                    <a:pt x="1023334" y="502064"/>
                    <a:pt x="1024536" y="494179"/>
                    <a:pt x="1028862" y="489997"/>
                  </a:cubicBezTo>
                  <a:cubicBezTo>
                    <a:pt x="1033189" y="485814"/>
                    <a:pt x="1025737" y="481295"/>
                    <a:pt x="1017180" y="480430"/>
                  </a:cubicBezTo>
                  <a:cubicBezTo>
                    <a:pt x="1008622" y="479564"/>
                    <a:pt x="1013911" y="476007"/>
                    <a:pt x="1017660" y="473411"/>
                  </a:cubicBezTo>
                  <a:cubicBezTo>
                    <a:pt x="1021459" y="470863"/>
                    <a:pt x="1007517" y="468170"/>
                    <a:pt x="1005978" y="463844"/>
                  </a:cubicBezTo>
                  <a:cubicBezTo>
                    <a:pt x="1004391" y="459469"/>
                    <a:pt x="1015065" y="452690"/>
                    <a:pt x="1018910" y="450479"/>
                  </a:cubicBezTo>
                  <a:cubicBezTo>
                    <a:pt x="1022757" y="448267"/>
                    <a:pt x="997180" y="446825"/>
                    <a:pt x="1003526" y="444229"/>
                  </a:cubicBezTo>
                  <a:cubicBezTo>
                    <a:pt x="1009872" y="441585"/>
                    <a:pt x="1021362" y="439662"/>
                    <a:pt x="1026555" y="440335"/>
                  </a:cubicBezTo>
                  <a:cubicBezTo>
                    <a:pt x="1031747" y="441008"/>
                    <a:pt x="1035401" y="442690"/>
                    <a:pt x="1038429" y="440671"/>
                  </a:cubicBezTo>
                  <a:cubicBezTo>
                    <a:pt x="1041458" y="438652"/>
                    <a:pt x="1053525" y="434758"/>
                    <a:pt x="1053765" y="431248"/>
                  </a:cubicBezTo>
                  <a:cubicBezTo>
                    <a:pt x="1054054" y="427739"/>
                    <a:pt x="1057660" y="424085"/>
                    <a:pt x="1065111" y="422883"/>
                  </a:cubicBezTo>
                  <a:cubicBezTo>
                    <a:pt x="1072467" y="421633"/>
                    <a:pt x="1127610" y="395384"/>
                    <a:pt x="1130350" y="390817"/>
                  </a:cubicBezTo>
                  <a:cubicBezTo>
                    <a:pt x="1133042" y="386201"/>
                    <a:pt x="1135302" y="378557"/>
                    <a:pt x="1138571" y="377692"/>
                  </a:cubicBezTo>
                  <a:cubicBezTo>
                    <a:pt x="1141840" y="376827"/>
                    <a:pt x="1141552" y="369182"/>
                    <a:pt x="1146359" y="373077"/>
                  </a:cubicBezTo>
                  <a:cubicBezTo>
                    <a:pt x="1151167" y="376971"/>
                    <a:pt x="1160205" y="377163"/>
                    <a:pt x="1165013" y="374182"/>
                  </a:cubicBezTo>
                  <a:cubicBezTo>
                    <a:pt x="1169820" y="371202"/>
                    <a:pt x="1165878" y="369471"/>
                    <a:pt x="1163859" y="366298"/>
                  </a:cubicBezTo>
                  <a:cubicBezTo>
                    <a:pt x="1161888" y="363125"/>
                    <a:pt x="1170253" y="356539"/>
                    <a:pt x="1156744" y="356971"/>
                  </a:cubicBezTo>
                  <a:cubicBezTo>
                    <a:pt x="1143234" y="357452"/>
                    <a:pt x="1143475" y="353558"/>
                    <a:pt x="1135158" y="354808"/>
                  </a:cubicBezTo>
                  <a:cubicBezTo>
                    <a:pt x="1126841" y="356010"/>
                    <a:pt x="1075448" y="365096"/>
                    <a:pt x="1071986" y="364519"/>
                  </a:cubicBezTo>
                  <a:cubicBezTo>
                    <a:pt x="1068477" y="363942"/>
                    <a:pt x="1062035" y="360721"/>
                    <a:pt x="1057467" y="364135"/>
                  </a:cubicBezTo>
                  <a:cubicBezTo>
                    <a:pt x="1052900" y="367548"/>
                    <a:pt x="1045737" y="370625"/>
                    <a:pt x="1045448" y="368750"/>
                  </a:cubicBezTo>
                  <a:cubicBezTo>
                    <a:pt x="1045160" y="366875"/>
                    <a:pt x="1032997" y="370769"/>
                    <a:pt x="1032756" y="374663"/>
                  </a:cubicBezTo>
                  <a:cubicBezTo>
                    <a:pt x="1032516" y="378557"/>
                    <a:pt x="1028814" y="381826"/>
                    <a:pt x="1024680" y="382548"/>
                  </a:cubicBezTo>
                  <a:cubicBezTo>
                    <a:pt x="1020545" y="383221"/>
                    <a:pt x="1010593" y="384903"/>
                    <a:pt x="1012997" y="389086"/>
                  </a:cubicBezTo>
                  <a:cubicBezTo>
                    <a:pt x="1015401" y="393316"/>
                    <a:pt x="1010449" y="399518"/>
                    <a:pt x="999776" y="401682"/>
                  </a:cubicBezTo>
                  <a:cubicBezTo>
                    <a:pt x="989104" y="403893"/>
                    <a:pt x="1019344" y="406826"/>
                    <a:pt x="1015497" y="409422"/>
                  </a:cubicBezTo>
                  <a:cubicBezTo>
                    <a:pt x="1011699" y="411970"/>
                    <a:pt x="1010449" y="414903"/>
                    <a:pt x="1004007" y="416729"/>
                  </a:cubicBezTo>
                  <a:cubicBezTo>
                    <a:pt x="997517" y="418604"/>
                    <a:pt x="997517" y="428604"/>
                    <a:pt x="991940" y="430719"/>
                  </a:cubicBezTo>
                  <a:cubicBezTo>
                    <a:pt x="986363" y="432835"/>
                    <a:pt x="977133" y="433267"/>
                    <a:pt x="975258" y="437065"/>
                  </a:cubicBezTo>
                  <a:cubicBezTo>
                    <a:pt x="973383" y="440863"/>
                    <a:pt x="963720" y="443700"/>
                    <a:pt x="957133" y="444854"/>
                  </a:cubicBezTo>
                  <a:cubicBezTo>
                    <a:pt x="950595" y="446008"/>
                    <a:pt x="953576" y="448556"/>
                    <a:pt x="948768" y="450190"/>
                  </a:cubicBezTo>
                  <a:cubicBezTo>
                    <a:pt x="944009" y="451825"/>
                    <a:pt x="932663" y="449998"/>
                    <a:pt x="930788" y="453796"/>
                  </a:cubicBezTo>
                  <a:cubicBezTo>
                    <a:pt x="928913" y="457594"/>
                    <a:pt x="921028" y="460574"/>
                    <a:pt x="915260" y="461632"/>
                  </a:cubicBezTo>
                  <a:cubicBezTo>
                    <a:pt x="909538" y="462690"/>
                    <a:pt x="908577" y="466728"/>
                    <a:pt x="901462" y="469565"/>
                  </a:cubicBezTo>
                  <a:cubicBezTo>
                    <a:pt x="894394" y="472449"/>
                    <a:pt x="898817" y="478170"/>
                    <a:pt x="890597" y="479324"/>
                  </a:cubicBezTo>
                  <a:cubicBezTo>
                    <a:pt x="882375" y="480478"/>
                    <a:pt x="875068" y="482257"/>
                    <a:pt x="877953" y="484035"/>
                  </a:cubicBezTo>
                  <a:cubicBezTo>
                    <a:pt x="880837" y="485814"/>
                    <a:pt x="868241" y="490910"/>
                    <a:pt x="862616" y="492352"/>
                  </a:cubicBezTo>
                  <a:cubicBezTo>
                    <a:pt x="856992" y="493843"/>
                    <a:pt x="868914" y="494227"/>
                    <a:pt x="867905" y="497929"/>
                  </a:cubicBezTo>
                  <a:cubicBezTo>
                    <a:pt x="866895" y="501583"/>
                    <a:pt x="859059" y="504660"/>
                    <a:pt x="859539" y="507256"/>
                  </a:cubicBezTo>
                  <a:cubicBezTo>
                    <a:pt x="860021" y="509852"/>
                    <a:pt x="871895" y="510285"/>
                    <a:pt x="867328" y="512737"/>
                  </a:cubicBezTo>
                  <a:cubicBezTo>
                    <a:pt x="862713" y="515140"/>
                    <a:pt x="855357" y="516198"/>
                    <a:pt x="855742" y="522688"/>
                  </a:cubicBezTo>
                  <a:cubicBezTo>
                    <a:pt x="856174" y="529178"/>
                    <a:pt x="853097" y="530909"/>
                    <a:pt x="858482" y="532592"/>
                  </a:cubicBezTo>
                  <a:cubicBezTo>
                    <a:pt x="863866" y="534275"/>
                    <a:pt x="859732" y="543553"/>
                    <a:pt x="867857" y="542015"/>
                  </a:cubicBezTo>
                  <a:cubicBezTo>
                    <a:pt x="875981" y="540476"/>
                    <a:pt x="877472" y="544034"/>
                    <a:pt x="883962" y="542832"/>
                  </a:cubicBezTo>
                  <a:cubicBezTo>
                    <a:pt x="890452" y="541582"/>
                    <a:pt x="896029" y="540188"/>
                    <a:pt x="902183" y="541726"/>
                  </a:cubicBezTo>
                  <a:cubicBezTo>
                    <a:pt x="908336" y="543265"/>
                    <a:pt x="917903" y="540717"/>
                    <a:pt x="918480" y="543697"/>
                  </a:cubicBezTo>
                  <a:cubicBezTo>
                    <a:pt x="919057" y="546678"/>
                    <a:pt x="918576" y="548697"/>
                    <a:pt x="925980" y="548120"/>
                  </a:cubicBezTo>
                  <a:cubicBezTo>
                    <a:pt x="933384" y="547543"/>
                    <a:pt x="942951" y="549659"/>
                    <a:pt x="937662" y="552543"/>
                  </a:cubicBezTo>
                  <a:cubicBezTo>
                    <a:pt x="932326" y="555428"/>
                    <a:pt x="924394" y="562303"/>
                    <a:pt x="919634" y="563553"/>
                  </a:cubicBezTo>
                  <a:cubicBezTo>
                    <a:pt x="914875" y="564803"/>
                    <a:pt x="901798" y="570764"/>
                    <a:pt x="907759" y="571533"/>
                  </a:cubicBezTo>
                  <a:cubicBezTo>
                    <a:pt x="913721" y="572350"/>
                    <a:pt x="924682" y="573024"/>
                    <a:pt x="918480" y="575331"/>
                  </a:cubicBezTo>
                  <a:cubicBezTo>
                    <a:pt x="912231" y="577639"/>
                    <a:pt x="903096" y="577831"/>
                    <a:pt x="901894" y="580379"/>
                  </a:cubicBezTo>
                  <a:cubicBezTo>
                    <a:pt x="900692" y="582927"/>
                    <a:pt x="891029" y="584754"/>
                    <a:pt x="884827" y="587110"/>
                  </a:cubicBezTo>
                  <a:cubicBezTo>
                    <a:pt x="878626" y="589465"/>
                    <a:pt x="874058" y="596148"/>
                    <a:pt x="869251" y="597061"/>
                  </a:cubicBezTo>
                  <a:cubicBezTo>
                    <a:pt x="864443" y="597975"/>
                    <a:pt x="839492" y="598215"/>
                    <a:pt x="841030" y="601821"/>
                  </a:cubicBezTo>
                  <a:cubicBezTo>
                    <a:pt x="842569" y="605378"/>
                    <a:pt x="857136" y="603311"/>
                    <a:pt x="856944" y="606436"/>
                  </a:cubicBezTo>
                  <a:cubicBezTo>
                    <a:pt x="856703" y="609561"/>
                    <a:pt x="862809" y="619609"/>
                    <a:pt x="857280" y="621051"/>
                  </a:cubicBezTo>
                  <a:cubicBezTo>
                    <a:pt x="851751" y="622542"/>
                    <a:pt x="849877" y="646868"/>
                    <a:pt x="853963" y="646483"/>
                  </a:cubicBezTo>
                  <a:cubicBezTo>
                    <a:pt x="858001" y="646051"/>
                    <a:pt x="865213" y="636147"/>
                    <a:pt x="867664" y="636051"/>
                  </a:cubicBezTo>
                  <a:cubicBezTo>
                    <a:pt x="870164" y="635907"/>
                    <a:pt x="919346" y="638118"/>
                    <a:pt x="918000" y="635330"/>
                  </a:cubicBezTo>
                  <a:cubicBezTo>
                    <a:pt x="916653" y="632493"/>
                    <a:pt x="906221" y="629801"/>
                    <a:pt x="910740" y="627445"/>
                  </a:cubicBezTo>
                  <a:cubicBezTo>
                    <a:pt x="915260" y="625041"/>
                    <a:pt x="910500" y="617446"/>
                    <a:pt x="914250" y="615186"/>
                  </a:cubicBezTo>
                  <a:cubicBezTo>
                    <a:pt x="917951" y="612926"/>
                    <a:pt x="929057" y="610138"/>
                    <a:pt x="930307" y="607975"/>
                  </a:cubicBezTo>
                  <a:cubicBezTo>
                    <a:pt x="931557" y="605811"/>
                    <a:pt x="937662" y="602782"/>
                    <a:pt x="943336" y="602109"/>
                  </a:cubicBezTo>
                  <a:cubicBezTo>
                    <a:pt x="949009" y="601436"/>
                    <a:pt x="960162" y="599032"/>
                    <a:pt x="950403" y="604657"/>
                  </a:cubicBezTo>
                  <a:cubicBezTo>
                    <a:pt x="940644" y="610282"/>
                    <a:pt x="945403" y="613648"/>
                    <a:pt x="943624" y="617446"/>
                  </a:cubicBezTo>
                  <a:cubicBezTo>
                    <a:pt x="941846" y="621243"/>
                    <a:pt x="939730" y="623166"/>
                    <a:pt x="934394" y="625714"/>
                  </a:cubicBezTo>
                  <a:cubicBezTo>
                    <a:pt x="929057" y="628263"/>
                    <a:pt x="927278" y="636291"/>
                    <a:pt x="922519" y="637589"/>
                  </a:cubicBezTo>
                  <a:cubicBezTo>
                    <a:pt x="917808" y="638791"/>
                    <a:pt x="871078" y="636532"/>
                    <a:pt x="870886" y="640089"/>
                  </a:cubicBezTo>
                  <a:cubicBezTo>
                    <a:pt x="870741" y="643599"/>
                    <a:pt x="869155" y="652397"/>
                    <a:pt x="866318" y="654896"/>
                  </a:cubicBezTo>
                  <a:cubicBezTo>
                    <a:pt x="863482" y="657396"/>
                    <a:pt x="866174" y="662685"/>
                    <a:pt x="860021" y="665040"/>
                  </a:cubicBezTo>
                  <a:cubicBezTo>
                    <a:pt x="853867" y="667396"/>
                    <a:pt x="854492" y="658021"/>
                    <a:pt x="850357" y="658021"/>
                  </a:cubicBezTo>
                  <a:cubicBezTo>
                    <a:pt x="846223" y="658021"/>
                    <a:pt x="842617" y="660714"/>
                    <a:pt x="840838" y="664175"/>
                  </a:cubicBezTo>
                  <a:cubicBezTo>
                    <a:pt x="839060" y="667637"/>
                    <a:pt x="843194" y="671819"/>
                    <a:pt x="837040" y="674223"/>
                  </a:cubicBezTo>
                  <a:cubicBezTo>
                    <a:pt x="830935" y="676627"/>
                    <a:pt x="826464" y="670954"/>
                    <a:pt x="820887" y="675954"/>
                  </a:cubicBezTo>
                  <a:cubicBezTo>
                    <a:pt x="815310" y="680954"/>
                    <a:pt x="812858" y="681098"/>
                    <a:pt x="808868" y="681867"/>
                  </a:cubicBezTo>
                  <a:cubicBezTo>
                    <a:pt x="804925" y="682684"/>
                    <a:pt x="794830" y="677780"/>
                    <a:pt x="791513" y="681963"/>
                  </a:cubicBezTo>
                  <a:cubicBezTo>
                    <a:pt x="788195" y="686146"/>
                    <a:pt x="796512" y="687492"/>
                    <a:pt x="788340" y="689223"/>
                  </a:cubicBezTo>
                  <a:cubicBezTo>
                    <a:pt x="780167" y="690905"/>
                    <a:pt x="776657" y="690088"/>
                    <a:pt x="775744" y="693405"/>
                  </a:cubicBezTo>
                  <a:cubicBezTo>
                    <a:pt x="774782" y="696722"/>
                    <a:pt x="771081" y="698645"/>
                    <a:pt x="776513" y="701001"/>
                  </a:cubicBezTo>
                  <a:cubicBezTo>
                    <a:pt x="781946" y="703357"/>
                    <a:pt x="782474" y="705953"/>
                    <a:pt x="773003" y="707924"/>
                  </a:cubicBezTo>
                  <a:cubicBezTo>
                    <a:pt x="763532" y="709943"/>
                    <a:pt x="750120" y="712780"/>
                    <a:pt x="741994" y="717251"/>
                  </a:cubicBezTo>
                  <a:cubicBezTo>
                    <a:pt x="733870" y="721722"/>
                    <a:pt x="723774" y="720808"/>
                    <a:pt x="723678" y="716578"/>
                  </a:cubicBezTo>
                  <a:cubicBezTo>
                    <a:pt x="723582" y="712347"/>
                    <a:pt x="727524" y="707587"/>
                    <a:pt x="722860" y="708982"/>
                  </a:cubicBezTo>
                  <a:cubicBezTo>
                    <a:pt x="718197" y="710376"/>
                    <a:pt x="713533" y="707924"/>
                    <a:pt x="712428" y="706626"/>
                  </a:cubicBezTo>
                  <a:cubicBezTo>
                    <a:pt x="711322" y="705328"/>
                    <a:pt x="699111" y="702588"/>
                    <a:pt x="702669" y="699847"/>
                  </a:cubicBezTo>
                  <a:cubicBezTo>
                    <a:pt x="706226" y="697107"/>
                    <a:pt x="710409" y="693501"/>
                    <a:pt x="713149" y="690953"/>
                  </a:cubicBezTo>
                  <a:cubicBezTo>
                    <a:pt x="715890" y="688405"/>
                    <a:pt x="719687" y="682925"/>
                    <a:pt x="712572" y="684463"/>
                  </a:cubicBezTo>
                  <a:cubicBezTo>
                    <a:pt x="705457" y="686001"/>
                    <a:pt x="698678" y="685569"/>
                    <a:pt x="698101" y="682973"/>
                  </a:cubicBezTo>
                  <a:cubicBezTo>
                    <a:pt x="697524" y="680377"/>
                    <a:pt x="689881" y="679752"/>
                    <a:pt x="683919" y="679127"/>
                  </a:cubicBezTo>
                  <a:cubicBezTo>
                    <a:pt x="677958" y="678502"/>
                    <a:pt x="679640" y="671146"/>
                    <a:pt x="673102" y="671819"/>
                  </a:cubicBezTo>
                  <a:cubicBezTo>
                    <a:pt x="666564" y="672492"/>
                    <a:pt x="662670" y="669896"/>
                    <a:pt x="665025" y="665473"/>
                  </a:cubicBezTo>
                  <a:cubicBezTo>
                    <a:pt x="667381" y="661050"/>
                    <a:pt x="664256" y="658262"/>
                    <a:pt x="656901" y="659127"/>
                  </a:cubicBezTo>
                  <a:cubicBezTo>
                    <a:pt x="649593" y="659992"/>
                    <a:pt x="643920" y="653502"/>
                    <a:pt x="639930" y="654416"/>
                  </a:cubicBezTo>
                  <a:cubicBezTo>
                    <a:pt x="635940" y="655329"/>
                    <a:pt x="633247" y="643503"/>
                    <a:pt x="634930" y="639993"/>
                  </a:cubicBezTo>
                  <a:cubicBezTo>
                    <a:pt x="636660" y="636483"/>
                    <a:pt x="611517" y="636820"/>
                    <a:pt x="608729" y="632012"/>
                  </a:cubicBezTo>
                  <a:cubicBezTo>
                    <a:pt x="605940" y="627205"/>
                    <a:pt x="600989" y="634993"/>
                    <a:pt x="602142" y="639801"/>
                  </a:cubicBezTo>
                  <a:cubicBezTo>
                    <a:pt x="603248" y="644608"/>
                    <a:pt x="600316" y="646435"/>
                    <a:pt x="595652" y="647974"/>
                  </a:cubicBezTo>
                  <a:cubicBezTo>
                    <a:pt x="590940" y="649464"/>
                    <a:pt x="579018" y="645281"/>
                    <a:pt x="576710" y="649704"/>
                  </a:cubicBezTo>
                  <a:cubicBezTo>
                    <a:pt x="574403" y="654175"/>
                    <a:pt x="574210" y="660425"/>
                    <a:pt x="569547" y="661964"/>
                  </a:cubicBezTo>
                  <a:cubicBezTo>
                    <a:pt x="564884" y="663454"/>
                    <a:pt x="555124" y="668550"/>
                    <a:pt x="548297" y="674896"/>
                  </a:cubicBezTo>
                  <a:cubicBezTo>
                    <a:pt x="541423" y="681242"/>
                    <a:pt x="543153" y="684752"/>
                    <a:pt x="538298" y="685521"/>
                  </a:cubicBezTo>
                  <a:cubicBezTo>
                    <a:pt x="533442" y="686338"/>
                    <a:pt x="520510" y="688309"/>
                    <a:pt x="517962" y="691722"/>
                  </a:cubicBezTo>
                  <a:cubicBezTo>
                    <a:pt x="515414" y="695088"/>
                    <a:pt x="489405" y="701963"/>
                    <a:pt x="485895" y="701338"/>
                  </a:cubicBezTo>
                  <a:cubicBezTo>
                    <a:pt x="482386" y="700665"/>
                    <a:pt x="480991" y="698645"/>
                    <a:pt x="476521" y="700953"/>
                  </a:cubicBezTo>
                  <a:cubicBezTo>
                    <a:pt x="472049" y="703261"/>
                    <a:pt x="462098" y="703838"/>
                    <a:pt x="465367" y="700280"/>
                  </a:cubicBezTo>
                  <a:cubicBezTo>
                    <a:pt x="468636" y="696674"/>
                    <a:pt x="446184" y="704414"/>
                    <a:pt x="441666" y="703261"/>
                  </a:cubicBezTo>
                  <a:cubicBezTo>
                    <a:pt x="437146" y="702059"/>
                    <a:pt x="433926" y="699415"/>
                    <a:pt x="428060" y="699751"/>
                  </a:cubicBezTo>
                  <a:cubicBezTo>
                    <a:pt x="422243" y="700088"/>
                    <a:pt x="412195" y="697251"/>
                    <a:pt x="417339" y="694319"/>
                  </a:cubicBezTo>
                  <a:cubicBezTo>
                    <a:pt x="422483" y="691386"/>
                    <a:pt x="437435" y="690232"/>
                    <a:pt x="436666" y="687300"/>
                  </a:cubicBezTo>
                  <a:cubicBezTo>
                    <a:pt x="435896" y="684367"/>
                    <a:pt x="437579" y="674511"/>
                    <a:pt x="430416" y="676386"/>
                  </a:cubicBezTo>
                  <a:cubicBezTo>
                    <a:pt x="423252" y="678261"/>
                    <a:pt x="418349" y="688549"/>
                    <a:pt x="411330" y="690809"/>
                  </a:cubicBezTo>
                  <a:cubicBezTo>
                    <a:pt x="404311" y="693069"/>
                    <a:pt x="395417" y="685184"/>
                    <a:pt x="399792" y="682492"/>
                  </a:cubicBezTo>
                  <a:cubicBezTo>
                    <a:pt x="404166" y="679752"/>
                    <a:pt x="407051" y="674704"/>
                    <a:pt x="401523" y="676146"/>
                  </a:cubicBezTo>
                  <a:cubicBezTo>
                    <a:pt x="395946" y="677636"/>
                    <a:pt x="395513" y="669511"/>
                    <a:pt x="400753" y="666915"/>
                  </a:cubicBezTo>
                  <a:cubicBezTo>
                    <a:pt x="406041" y="664319"/>
                    <a:pt x="421041" y="659992"/>
                    <a:pt x="414215" y="659848"/>
                  </a:cubicBezTo>
                  <a:cubicBezTo>
                    <a:pt x="407388" y="659656"/>
                    <a:pt x="393542" y="665281"/>
                    <a:pt x="392772" y="662348"/>
                  </a:cubicBezTo>
                  <a:cubicBezTo>
                    <a:pt x="392003" y="659416"/>
                    <a:pt x="395897" y="654848"/>
                    <a:pt x="400369" y="652493"/>
                  </a:cubicBezTo>
                  <a:cubicBezTo>
                    <a:pt x="404839" y="650137"/>
                    <a:pt x="406474" y="646579"/>
                    <a:pt x="400080" y="648262"/>
                  </a:cubicBezTo>
                  <a:cubicBezTo>
                    <a:pt x="393686" y="649945"/>
                    <a:pt x="378878" y="648791"/>
                    <a:pt x="381282" y="644993"/>
                  </a:cubicBezTo>
                  <a:cubicBezTo>
                    <a:pt x="383686" y="641195"/>
                    <a:pt x="391090" y="640041"/>
                    <a:pt x="395032" y="638983"/>
                  </a:cubicBezTo>
                  <a:cubicBezTo>
                    <a:pt x="399023" y="637926"/>
                    <a:pt x="420272" y="634320"/>
                    <a:pt x="419887" y="632878"/>
                  </a:cubicBezTo>
                  <a:cubicBezTo>
                    <a:pt x="419503" y="631387"/>
                    <a:pt x="381379" y="639031"/>
                    <a:pt x="380080" y="637445"/>
                  </a:cubicBezTo>
                  <a:cubicBezTo>
                    <a:pt x="378782" y="635810"/>
                    <a:pt x="385513" y="632061"/>
                    <a:pt x="386427" y="629080"/>
                  </a:cubicBezTo>
                  <a:cubicBezTo>
                    <a:pt x="387340" y="626099"/>
                    <a:pt x="373158" y="624368"/>
                    <a:pt x="377677" y="621965"/>
                  </a:cubicBezTo>
                  <a:cubicBezTo>
                    <a:pt x="382196" y="619561"/>
                    <a:pt x="401907" y="616340"/>
                    <a:pt x="405609" y="614224"/>
                  </a:cubicBezTo>
                  <a:cubicBezTo>
                    <a:pt x="409311" y="612061"/>
                    <a:pt x="401330" y="611003"/>
                    <a:pt x="393926" y="612157"/>
                  </a:cubicBezTo>
                  <a:cubicBezTo>
                    <a:pt x="386523" y="613311"/>
                    <a:pt x="375033" y="612061"/>
                    <a:pt x="382869" y="609176"/>
                  </a:cubicBezTo>
                  <a:cubicBezTo>
                    <a:pt x="390706" y="606340"/>
                    <a:pt x="398494" y="606628"/>
                    <a:pt x="399792" y="605090"/>
                  </a:cubicBezTo>
                  <a:cubicBezTo>
                    <a:pt x="401089" y="603552"/>
                    <a:pt x="409215" y="595186"/>
                    <a:pt x="426666" y="593023"/>
                  </a:cubicBezTo>
                  <a:cubicBezTo>
                    <a:pt x="444118" y="590908"/>
                    <a:pt x="424984" y="586389"/>
                    <a:pt x="433829" y="584129"/>
                  </a:cubicBezTo>
                  <a:cubicBezTo>
                    <a:pt x="442675" y="581821"/>
                    <a:pt x="467579" y="578696"/>
                    <a:pt x="471232" y="576197"/>
                  </a:cubicBezTo>
                  <a:cubicBezTo>
                    <a:pt x="474886" y="573697"/>
                    <a:pt x="478444" y="567351"/>
                    <a:pt x="468780" y="569754"/>
                  </a:cubicBezTo>
                  <a:cubicBezTo>
                    <a:pt x="459117" y="572158"/>
                    <a:pt x="444358" y="571629"/>
                    <a:pt x="450656" y="569226"/>
                  </a:cubicBezTo>
                  <a:cubicBezTo>
                    <a:pt x="456905" y="566870"/>
                    <a:pt x="477386" y="552736"/>
                    <a:pt x="483107" y="554851"/>
                  </a:cubicBezTo>
                  <a:cubicBezTo>
                    <a:pt x="488779" y="556966"/>
                    <a:pt x="497674" y="554755"/>
                    <a:pt x="497049" y="552207"/>
                  </a:cubicBezTo>
                  <a:cubicBezTo>
                    <a:pt x="496424" y="549611"/>
                    <a:pt x="505654" y="548938"/>
                    <a:pt x="507289" y="544995"/>
                  </a:cubicBezTo>
                  <a:cubicBezTo>
                    <a:pt x="508924" y="541101"/>
                    <a:pt x="498635" y="534226"/>
                    <a:pt x="508635" y="532928"/>
                  </a:cubicBezTo>
                  <a:cubicBezTo>
                    <a:pt x="518635" y="531678"/>
                    <a:pt x="524452" y="538072"/>
                    <a:pt x="532385" y="535380"/>
                  </a:cubicBezTo>
                  <a:cubicBezTo>
                    <a:pt x="540317" y="532688"/>
                    <a:pt x="552865" y="527784"/>
                    <a:pt x="551903" y="523698"/>
                  </a:cubicBezTo>
                  <a:cubicBezTo>
                    <a:pt x="550942" y="519659"/>
                    <a:pt x="551615" y="515188"/>
                    <a:pt x="559403" y="511775"/>
                  </a:cubicBezTo>
                  <a:cubicBezTo>
                    <a:pt x="567191" y="508362"/>
                    <a:pt x="570172" y="499131"/>
                    <a:pt x="579931" y="496824"/>
                  </a:cubicBezTo>
                  <a:cubicBezTo>
                    <a:pt x="589691" y="494564"/>
                    <a:pt x="595075" y="484372"/>
                    <a:pt x="602431" y="482689"/>
                  </a:cubicBezTo>
                  <a:cubicBezTo>
                    <a:pt x="609786" y="481007"/>
                    <a:pt x="588537" y="481968"/>
                    <a:pt x="594546" y="478266"/>
                  </a:cubicBezTo>
                  <a:cubicBezTo>
                    <a:pt x="600556" y="474564"/>
                    <a:pt x="604017" y="474516"/>
                    <a:pt x="620267" y="470478"/>
                  </a:cubicBezTo>
                  <a:cubicBezTo>
                    <a:pt x="636565" y="466440"/>
                    <a:pt x="648727" y="459469"/>
                    <a:pt x="640410" y="460526"/>
                  </a:cubicBezTo>
                  <a:cubicBezTo>
                    <a:pt x="632045" y="461584"/>
                    <a:pt x="625459" y="455286"/>
                    <a:pt x="634065" y="451440"/>
                  </a:cubicBezTo>
                  <a:cubicBezTo>
                    <a:pt x="642670" y="447594"/>
                    <a:pt x="655699" y="440238"/>
                    <a:pt x="653103" y="440142"/>
                  </a:cubicBezTo>
                  <a:cubicBezTo>
                    <a:pt x="650506" y="440046"/>
                    <a:pt x="632670" y="433508"/>
                    <a:pt x="643103" y="433892"/>
                  </a:cubicBezTo>
                  <a:cubicBezTo>
                    <a:pt x="653535" y="434325"/>
                    <a:pt x="661275" y="438075"/>
                    <a:pt x="664641" y="433844"/>
                  </a:cubicBezTo>
                  <a:cubicBezTo>
                    <a:pt x="668006" y="429614"/>
                    <a:pt x="661227" y="426056"/>
                    <a:pt x="664641" y="421825"/>
                  </a:cubicBezTo>
                  <a:cubicBezTo>
                    <a:pt x="668054" y="417595"/>
                    <a:pt x="672862" y="411874"/>
                    <a:pt x="681852" y="409566"/>
                  </a:cubicBezTo>
                  <a:cubicBezTo>
                    <a:pt x="690842" y="407258"/>
                    <a:pt x="693631" y="403941"/>
                    <a:pt x="693774" y="400816"/>
                  </a:cubicBezTo>
                  <a:cubicBezTo>
                    <a:pt x="693967" y="397691"/>
                    <a:pt x="703486" y="393701"/>
                    <a:pt x="707620" y="392836"/>
                  </a:cubicBezTo>
                  <a:cubicBezTo>
                    <a:pt x="711755" y="391970"/>
                    <a:pt x="719784" y="382115"/>
                    <a:pt x="724350" y="380432"/>
                  </a:cubicBezTo>
                  <a:cubicBezTo>
                    <a:pt x="728918" y="378702"/>
                    <a:pt x="723582" y="373990"/>
                    <a:pt x="728197" y="371106"/>
                  </a:cubicBezTo>
                  <a:cubicBezTo>
                    <a:pt x="732812" y="368221"/>
                    <a:pt x="742523" y="365048"/>
                    <a:pt x="749158" y="359423"/>
                  </a:cubicBezTo>
                  <a:cubicBezTo>
                    <a:pt x="755792" y="353798"/>
                    <a:pt x="771272" y="348750"/>
                    <a:pt x="765263" y="349183"/>
                  </a:cubicBezTo>
                  <a:cubicBezTo>
                    <a:pt x="759302" y="349568"/>
                    <a:pt x="731081" y="355721"/>
                    <a:pt x="726129" y="357164"/>
                  </a:cubicBezTo>
                  <a:cubicBezTo>
                    <a:pt x="721226" y="358558"/>
                    <a:pt x="699207" y="365385"/>
                    <a:pt x="701082" y="361923"/>
                  </a:cubicBezTo>
                  <a:cubicBezTo>
                    <a:pt x="702957" y="358462"/>
                    <a:pt x="717043" y="355144"/>
                    <a:pt x="722476" y="352068"/>
                  </a:cubicBezTo>
                  <a:cubicBezTo>
                    <a:pt x="727909" y="348991"/>
                    <a:pt x="714351" y="350673"/>
                    <a:pt x="711418" y="348943"/>
                  </a:cubicBezTo>
                  <a:cubicBezTo>
                    <a:pt x="708438" y="347260"/>
                    <a:pt x="711082" y="343174"/>
                    <a:pt x="720120" y="340529"/>
                  </a:cubicBezTo>
                  <a:cubicBezTo>
                    <a:pt x="729158" y="337885"/>
                    <a:pt x="738773" y="333991"/>
                    <a:pt x="742619" y="335914"/>
                  </a:cubicBezTo>
                  <a:cubicBezTo>
                    <a:pt x="746466" y="337837"/>
                    <a:pt x="748918" y="328414"/>
                    <a:pt x="756081" y="325049"/>
                  </a:cubicBezTo>
                  <a:cubicBezTo>
                    <a:pt x="763244" y="321684"/>
                    <a:pt x="774494" y="317116"/>
                    <a:pt x="771129" y="322020"/>
                  </a:cubicBezTo>
                  <a:cubicBezTo>
                    <a:pt x="767763" y="326924"/>
                    <a:pt x="765023" y="334856"/>
                    <a:pt x="773196" y="332453"/>
                  </a:cubicBezTo>
                  <a:cubicBezTo>
                    <a:pt x="781416" y="330049"/>
                    <a:pt x="788820" y="328174"/>
                    <a:pt x="791080" y="330818"/>
                  </a:cubicBezTo>
                  <a:cubicBezTo>
                    <a:pt x="793340" y="333462"/>
                    <a:pt x="805022" y="331155"/>
                    <a:pt x="810791" y="329664"/>
                  </a:cubicBezTo>
                  <a:cubicBezTo>
                    <a:pt x="816560" y="328174"/>
                    <a:pt x="827185" y="324953"/>
                    <a:pt x="828915" y="320386"/>
                  </a:cubicBezTo>
                  <a:cubicBezTo>
                    <a:pt x="830646" y="315818"/>
                    <a:pt x="824973" y="313415"/>
                    <a:pt x="822521" y="314280"/>
                  </a:cubicBezTo>
                  <a:cubicBezTo>
                    <a:pt x="820069" y="315145"/>
                    <a:pt x="805550" y="320866"/>
                    <a:pt x="813291" y="311347"/>
                  </a:cubicBezTo>
                  <a:cubicBezTo>
                    <a:pt x="820983" y="301828"/>
                    <a:pt x="829204" y="299088"/>
                    <a:pt x="837665" y="297886"/>
                  </a:cubicBezTo>
                  <a:cubicBezTo>
                    <a:pt x="846127" y="296684"/>
                    <a:pt x="856607" y="301636"/>
                    <a:pt x="856799" y="298127"/>
                  </a:cubicBezTo>
                  <a:cubicBezTo>
                    <a:pt x="856992" y="294617"/>
                    <a:pt x="854876" y="292309"/>
                    <a:pt x="862184" y="289810"/>
                  </a:cubicBezTo>
                  <a:cubicBezTo>
                    <a:pt x="869539" y="287261"/>
                    <a:pt x="885837" y="271925"/>
                    <a:pt x="891222" y="272887"/>
                  </a:cubicBezTo>
                  <a:cubicBezTo>
                    <a:pt x="896606" y="273848"/>
                    <a:pt x="901798" y="278656"/>
                    <a:pt x="906558" y="275916"/>
                  </a:cubicBezTo>
                  <a:cubicBezTo>
                    <a:pt x="911269" y="273127"/>
                    <a:pt x="913529" y="276204"/>
                    <a:pt x="916461" y="277983"/>
                  </a:cubicBezTo>
                  <a:cubicBezTo>
                    <a:pt x="919394" y="279762"/>
                    <a:pt x="922182" y="280819"/>
                    <a:pt x="927615" y="277166"/>
                  </a:cubicBezTo>
                  <a:cubicBezTo>
                    <a:pt x="933047" y="273512"/>
                    <a:pt x="942566" y="268368"/>
                    <a:pt x="945451" y="270195"/>
                  </a:cubicBezTo>
                  <a:cubicBezTo>
                    <a:pt x="948384" y="272021"/>
                    <a:pt x="954778" y="268945"/>
                    <a:pt x="961268" y="266300"/>
                  </a:cubicBezTo>
                  <a:cubicBezTo>
                    <a:pt x="967758" y="263656"/>
                    <a:pt x="971989" y="273320"/>
                    <a:pt x="976267" y="267983"/>
                  </a:cubicBezTo>
                  <a:cubicBezTo>
                    <a:pt x="980594" y="262647"/>
                    <a:pt x="982950" y="261445"/>
                    <a:pt x="982181" y="256781"/>
                  </a:cubicBezTo>
                  <a:cubicBezTo>
                    <a:pt x="981412" y="252118"/>
                    <a:pt x="1005401" y="250387"/>
                    <a:pt x="1017035" y="247359"/>
                  </a:cubicBezTo>
                  <a:cubicBezTo>
                    <a:pt x="1028670" y="244282"/>
                    <a:pt x="1042805" y="240484"/>
                    <a:pt x="1047468" y="242455"/>
                  </a:cubicBezTo>
                  <a:cubicBezTo>
                    <a:pt x="1052083" y="244426"/>
                    <a:pt x="1058092" y="255003"/>
                    <a:pt x="1063284" y="249570"/>
                  </a:cubicBezTo>
                  <a:cubicBezTo>
                    <a:pt x="1068477" y="244138"/>
                    <a:pt x="1065881" y="238513"/>
                    <a:pt x="1073429" y="236878"/>
                  </a:cubicBezTo>
                  <a:cubicBezTo>
                    <a:pt x="1080976" y="235292"/>
                    <a:pt x="1085063" y="233513"/>
                    <a:pt x="1084486" y="229763"/>
                  </a:cubicBezTo>
                  <a:cubicBezTo>
                    <a:pt x="1083909" y="226013"/>
                    <a:pt x="1096601" y="224042"/>
                    <a:pt x="1100976" y="224186"/>
                  </a:cubicBezTo>
                  <a:cubicBezTo>
                    <a:pt x="1105351" y="224282"/>
                    <a:pt x="1104389" y="212167"/>
                    <a:pt x="1119869" y="211398"/>
                  </a:cubicBezTo>
                  <a:cubicBezTo>
                    <a:pt x="1135398" y="210629"/>
                    <a:pt x="1142657" y="213033"/>
                    <a:pt x="1152849" y="211542"/>
                  </a:cubicBezTo>
                  <a:cubicBezTo>
                    <a:pt x="1163041" y="210100"/>
                    <a:pt x="1159196" y="213706"/>
                    <a:pt x="1153522" y="216446"/>
                  </a:cubicBezTo>
                  <a:cubicBezTo>
                    <a:pt x="1147850" y="219186"/>
                    <a:pt x="1130013" y="233657"/>
                    <a:pt x="1137802" y="233705"/>
                  </a:cubicBezTo>
                  <a:cubicBezTo>
                    <a:pt x="1145590" y="233705"/>
                    <a:pt x="1149917" y="227744"/>
                    <a:pt x="1156359" y="224475"/>
                  </a:cubicBezTo>
                  <a:cubicBezTo>
                    <a:pt x="1162801" y="221254"/>
                    <a:pt x="1185925" y="206879"/>
                    <a:pt x="1191791" y="205292"/>
                  </a:cubicBezTo>
                  <a:cubicBezTo>
                    <a:pt x="1197656" y="203706"/>
                    <a:pt x="1196502" y="214619"/>
                    <a:pt x="1202800" y="216398"/>
                  </a:cubicBezTo>
                  <a:cubicBezTo>
                    <a:pt x="1209098" y="218225"/>
                    <a:pt x="1218810" y="206927"/>
                    <a:pt x="1223905" y="206254"/>
                  </a:cubicBezTo>
                  <a:cubicBezTo>
                    <a:pt x="1229002" y="205581"/>
                    <a:pt x="1238857" y="201591"/>
                    <a:pt x="1231646" y="199475"/>
                  </a:cubicBezTo>
                  <a:cubicBezTo>
                    <a:pt x="1224434" y="197360"/>
                    <a:pt x="1227367" y="193129"/>
                    <a:pt x="1234097" y="191879"/>
                  </a:cubicBezTo>
                  <a:cubicBezTo>
                    <a:pt x="1240876" y="190581"/>
                    <a:pt x="1241357" y="194379"/>
                    <a:pt x="1249866" y="193273"/>
                  </a:cubicBezTo>
                  <a:cubicBezTo>
                    <a:pt x="1258376" y="192168"/>
                    <a:pt x="1275347" y="189235"/>
                    <a:pt x="1272318" y="193081"/>
                  </a:cubicBezTo>
                  <a:cubicBezTo>
                    <a:pt x="1269337" y="196879"/>
                    <a:pt x="1255010" y="199908"/>
                    <a:pt x="1259530" y="201206"/>
                  </a:cubicBezTo>
                  <a:cubicBezTo>
                    <a:pt x="1264000" y="202552"/>
                    <a:pt x="1259241" y="212696"/>
                    <a:pt x="1265058" y="210821"/>
                  </a:cubicBezTo>
                  <a:cubicBezTo>
                    <a:pt x="1270875" y="208898"/>
                    <a:pt x="1284337" y="199187"/>
                    <a:pt x="1285491" y="194475"/>
                  </a:cubicBezTo>
                  <a:cubicBezTo>
                    <a:pt x="1286644" y="189716"/>
                    <a:pt x="1303327" y="191879"/>
                    <a:pt x="1310442" y="193658"/>
                  </a:cubicBezTo>
                  <a:cubicBezTo>
                    <a:pt x="1317557" y="195485"/>
                    <a:pt x="1325489" y="196831"/>
                    <a:pt x="1331211" y="194187"/>
                  </a:cubicBezTo>
                  <a:cubicBezTo>
                    <a:pt x="1336931" y="191591"/>
                    <a:pt x="1350585" y="190004"/>
                    <a:pt x="1351787" y="192889"/>
                  </a:cubicBezTo>
                  <a:cubicBezTo>
                    <a:pt x="1352989" y="195773"/>
                    <a:pt x="1390247" y="197648"/>
                    <a:pt x="1378325" y="199043"/>
                  </a:cubicBezTo>
                  <a:cubicBezTo>
                    <a:pt x="1366402" y="200389"/>
                    <a:pt x="1358181" y="203994"/>
                    <a:pt x="1354047" y="205244"/>
                  </a:cubicBezTo>
                  <a:cubicBezTo>
                    <a:pt x="1349864" y="206446"/>
                    <a:pt x="1295971" y="209860"/>
                    <a:pt x="1305730" y="212167"/>
                  </a:cubicBezTo>
                  <a:cubicBezTo>
                    <a:pt x="1315490" y="214427"/>
                    <a:pt x="1323566" y="217263"/>
                    <a:pt x="1343902" y="214475"/>
                  </a:cubicBezTo>
                  <a:cubicBezTo>
                    <a:pt x="1364239" y="211686"/>
                    <a:pt x="1384478" y="207888"/>
                    <a:pt x="1384767" y="210533"/>
                  </a:cubicBezTo>
                  <a:cubicBezTo>
                    <a:pt x="1385055" y="213177"/>
                    <a:pt x="1398805" y="213177"/>
                    <a:pt x="1405584" y="212071"/>
                  </a:cubicBezTo>
                  <a:cubicBezTo>
                    <a:pt x="1412314" y="210965"/>
                    <a:pt x="1415343" y="198802"/>
                    <a:pt x="1433612" y="200677"/>
                  </a:cubicBezTo>
                  <a:cubicBezTo>
                    <a:pt x="1451881" y="202552"/>
                    <a:pt x="1472697" y="205052"/>
                    <a:pt x="1465341" y="208850"/>
                  </a:cubicBezTo>
                  <a:cubicBezTo>
                    <a:pt x="1457986" y="212648"/>
                    <a:pt x="1463419" y="215533"/>
                    <a:pt x="1476832" y="212263"/>
                  </a:cubicBezTo>
                  <a:cubicBezTo>
                    <a:pt x="1490245" y="209042"/>
                    <a:pt x="1490197" y="208658"/>
                    <a:pt x="1495581" y="210821"/>
                  </a:cubicBezTo>
                  <a:cubicBezTo>
                    <a:pt x="1500918" y="212936"/>
                    <a:pt x="1528706" y="207648"/>
                    <a:pt x="1537503" y="209956"/>
                  </a:cubicBezTo>
                  <a:cubicBezTo>
                    <a:pt x="1546253" y="212215"/>
                    <a:pt x="1554041" y="213033"/>
                    <a:pt x="1557983" y="209283"/>
                  </a:cubicBezTo>
                  <a:cubicBezTo>
                    <a:pt x="1561926" y="205485"/>
                    <a:pt x="1592935" y="207408"/>
                    <a:pt x="1605915" y="209427"/>
                  </a:cubicBezTo>
                  <a:cubicBezTo>
                    <a:pt x="1618944" y="211302"/>
                    <a:pt x="1688173" y="224763"/>
                    <a:pt x="1698269" y="223032"/>
                  </a:cubicBezTo>
                  <a:cubicBezTo>
                    <a:pt x="1708364" y="221205"/>
                    <a:pt x="1707499" y="220484"/>
                    <a:pt x="1713556" y="222359"/>
                  </a:cubicBezTo>
                  <a:cubicBezTo>
                    <a:pt x="1719662" y="224234"/>
                    <a:pt x="1736440" y="234186"/>
                    <a:pt x="1743027" y="231109"/>
                  </a:cubicBezTo>
                  <a:cubicBezTo>
                    <a:pt x="1749661" y="228032"/>
                    <a:pt x="1751873" y="222215"/>
                    <a:pt x="1756248" y="224571"/>
                  </a:cubicBezTo>
                  <a:cubicBezTo>
                    <a:pt x="1760623" y="226975"/>
                    <a:pt x="1781439" y="233705"/>
                    <a:pt x="1785670" y="233513"/>
                  </a:cubicBezTo>
                  <a:cubicBezTo>
                    <a:pt x="1789901" y="233272"/>
                    <a:pt x="1806871" y="233080"/>
                    <a:pt x="1807256" y="239907"/>
                  </a:cubicBezTo>
                  <a:cubicBezTo>
                    <a:pt x="1807593" y="246734"/>
                    <a:pt x="1805862" y="246061"/>
                    <a:pt x="1813506" y="246013"/>
                  </a:cubicBezTo>
                  <a:cubicBezTo>
                    <a:pt x="1821150" y="246013"/>
                    <a:pt x="1820765" y="256637"/>
                    <a:pt x="1804996" y="262070"/>
                  </a:cubicBezTo>
                  <a:cubicBezTo>
                    <a:pt x="1789180" y="267502"/>
                    <a:pt x="1783555" y="272791"/>
                    <a:pt x="1773459" y="273368"/>
                  </a:cubicBezTo>
                  <a:cubicBezTo>
                    <a:pt x="1763315" y="273945"/>
                    <a:pt x="1721585" y="282646"/>
                    <a:pt x="1713316" y="285146"/>
                  </a:cubicBezTo>
                  <a:cubicBezTo>
                    <a:pt x="1705047" y="287598"/>
                    <a:pt x="1673894" y="289040"/>
                    <a:pt x="1670336" y="286637"/>
                  </a:cubicBezTo>
                  <a:cubicBezTo>
                    <a:pt x="1666779" y="284233"/>
                    <a:pt x="1651779" y="286877"/>
                    <a:pt x="1645625" y="283896"/>
                  </a:cubicBezTo>
                  <a:cubicBezTo>
                    <a:pt x="1639472" y="280915"/>
                    <a:pt x="1611204" y="287358"/>
                    <a:pt x="1591733" y="287454"/>
                  </a:cubicBezTo>
                  <a:cubicBezTo>
                    <a:pt x="1572262" y="287598"/>
                    <a:pt x="1560916" y="283271"/>
                    <a:pt x="1547359" y="283704"/>
                  </a:cubicBezTo>
                  <a:cubicBezTo>
                    <a:pt x="1533849" y="284185"/>
                    <a:pt x="1521927" y="283752"/>
                    <a:pt x="1522600" y="281781"/>
                  </a:cubicBezTo>
                  <a:cubicBezTo>
                    <a:pt x="1523273" y="279810"/>
                    <a:pt x="1516735" y="282310"/>
                    <a:pt x="1509139" y="283031"/>
                  </a:cubicBezTo>
                  <a:cubicBezTo>
                    <a:pt x="1501543" y="283752"/>
                    <a:pt x="1494572" y="281396"/>
                    <a:pt x="1487841" y="282069"/>
                  </a:cubicBezTo>
                  <a:cubicBezTo>
                    <a:pt x="1481110" y="282742"/>
                    <a:pt x="1471736" y="273752"/>
                    <a:pt x="1460005" y="275339"/>
                  </a:cubicBezTo>
                  <a:cubicBezTo>
                    <a:pt x="1448275" y="276925"/>
                    <a:pt x="1437602" y="280723"/>
                    <a:pt x="1446256" y="282502"/>
                  </a:cubicBezTo>
                  <a:cubicBezTo>
                    <a:pt x="1454958" y="284281"/>
                    <a:pt x="1461448" y="290098"/>
                    <a:pt x="1468995" y="288944"/>
                  </a:cubicBezTo>
                  <a:cubicBezTo>
                    <a:pt x="1476543" y="287790"/>
                    <a:pt x="1488418" y="288127"/>
                    <a:pt x="1492168" y="291973"/>
                  </a:cubicBezTo>
                  <a:cubicBezTo>
                    <a:pt x="1495918" y="295819"/>
                    <a:pt x="1493466" y="296780"/>
                    <a:pt x="1502696" y="295915"/>
                  </a:cubicBezTo>
                  <a:cubicBezTo>
                    <a:pt x="1511927" y="295002"/>
                    <a:pt x="1534859" y="295531"/>
                    <a:pt x="1538321" y="296732"/>
                  </a:cubicBezTo>
                  <a:cubicBezTo>
                    <a:pt x="1541830" y="297934"/>
                    <a:pt x="1555820" y="303126"/>
                    <a:pt x="1551878" y="306924"/>
                  </a:cubicBezTo>
                  <a:cubicBezTo>
                    <a:pt x="1547984" y="310674"/>
                    <a:pt x="1530725" y="315722"/>
                    <a:pt x="1535965" y="317886"/>
                  </a:cubicBezTo>
                  <a:cubicBezTo>
                    <a:pt x="1541205" y="320049"/>
                    <a:pt x="1553176" y="322020"/>
                    <a:pt x="1553513" y="325818"/>
                  </a:cubicBezTo>
                  <a:cubicBezTo>
                    <a:pt x="1553849" y="329616"/>
                    <a:pt x="1547888" y="338510"/>
                    <a:pt x="1556349" y="339279"/>
                  </a:cubicBezTo>
                  <a:cubicBezTo>
                    <a:pt x="1561974" y="339792"/>
                    <a:pt x="1564810" y="340049"/>
                    <a:pt x="1564810" y="340049"/>
                  </a:cubicBezTo>
                  <a:cubicBezTo>
                    <a:pt x="1564810" y="340049"/>
                    <a:pt x="1564859" y="340818"/>
                    <a:pt x="1573368" y="341972"/>
                  </a:cubicBezTo>
                  <a:cubicBezTo>
                    <a:pt x="1581877" y="343125"/>
                    <a:pt x="1600050" y="339279"/>
                    <a:pt x="1604425" y="341972"/>
                  </a:cubicBezTo>
                  <a:cubicBezTo>
                    <a:pt x="1608848" y="344664"/>
                    <a:pt x="1605050" y="349904"/>
                    <a:pt x="1617549" y="348895"/>
                  </a:cubicBezTo>
                  <a:cubicBezTo>
                    <a:pt x="1630049" y="347885"/>
                    <a:pt x="1647500" y="345770"/>
                    <a:pt x="1653558" y="348366"/>
                  </a:cubicBezTo>
                  <a:cubicBezTo>
                    <a:pt x="1659616" y="350962"/>
                    <a:pt x="1673510" y="346106"/>
                    <a:pt x="1679326" y="345289"/>
                  </a:cubicBezTo>
                  <a:cubicBezTo>
                    <a:pt x="1685144" y="344472"/>
                    <a:pt x="1691009" y="331876"/>
                    <a:pt x="1680961" y="332212"/>
                  </a:cubicBezTo>
                  <a:cubicBezTo>
                    <a:pt x="1670913" y="332549"/>
                    <a:pt x="1649375" y="336828"/>
                    <a:pt x="1645000" y="334520"/>
                  </a:cubicBezTo>
                  <a:cubicBezTo>
                    <a:pt x="1640626" y="332164"/>
                    <a:pt x="1615626" y="324280"/>
                    <a:pt x="1621396" y="322309"/>
                  </a:cubicBezTo>
                  <a:cubicBezTo>
                    <a:pt x="1627116" y="320338"/>
                    <a:pt x="1633847" y="319809"/>
                    <a:pt x="1636155" y="316972"/>
                  </a:cubicBezTo>
                  <a:cubicBezTo>
                    <a:pt x="1638462" y="314136"/>
                    <a:pt x="1646635" y="310434"/>
                    <a:pt x="1653414" y="311444"/>
                  </a:cubicBezTo>
                  <a:cubicBezTo>
                    <a:pt x="1660241" y="312453"/>
                    <a:pt x="1670529" y="315097"/>
                    <a:pt x="1676538" y="316972"/>
                  </a:cubicBezTo>
                  <a:cubicBezTo>
                    <a:pt x="1682548" y="318799"/>
                    <a:pt x="1695047" y="317165"/>
                    <a:pt x="1700240" y="319088"/>
                  </a:cubicBezTo>
                  <a:cubicBezTo>
                    <a:pt x="1705384" y="321011"/>
                    <a:pt x="1726248" y="318078"/>
                    <a:pt x="1733940" y="320241"/>
                  </a:cubicBezTo>
                  <a:cubicBezTo>
                    <a:pt x="1741633" y="322405"/>
                    <a:pt x="1760142" y="322789"/>
                    <a:pt x="1761632" y="320049"/>
                  </a:cubicBezTo>
                  <a:cubicBezTo>
                    <a:pt x="1763171" y="317309"/>
                    <a:pt x="1778315" y="317886"/>
                    <a:pt x="1780670" y="315097"/>
                  </a:cubicBezTo>
                  <a:cubicBezTo>
                    <a:pt x="1783074" y="312261"/>
                    <a:pt x="1745382" y="300867"/>
                    <a:pt x="1751777" y="295531"/>
                  </a:cubicBezTo>
                  <a:cubicBezTo>
                    <a:pt x="1758219" y="290194"/>
                    <a:pt x="1777690" y="291684"/>
                    <a:pt x="1785911" y="287406"/>
                  </a:cubicBezTo>
                  <a:cubicBezTo>
                    <a:pt x="1794131" y="283127"/>
                    <a:pt x="1795574" y="278512"/>
                    <a:pt x="1805670" y="277935"/>
                  </a:cubicBezTo>
                  <a:cubicBezTo>
                    <a:pt x="1815765" y="277406"/>
                    <a:pt x="1824131" y="275435"/>
                    <a:pt x="1829900" y="272502"/>
                  </a:cubicBezTo>
                  <a:cubicBezTo>
                    <a:pt x="1835669" y="269522"/>
                    <a:pt x="1849563" y="258993"/>
                    <a:pt x="1857351" y="262406"/>
                  </a:cubicBezTo>
                  <a:cubicBezTo>
                    <a:pt x="1865091" y="265820"/>
                    <a:pt x="1897110" y="263272"/>
                    <a:pt x="1902205" y="263464"/>
                  </a:cubicBezTo>
                  <a:cubicBezTo>
                    <a:pt x="1907302" y="263656"/>
                    <a:pt x="1913456" y="271012"/>
                    <a:pt x="1917686" y="271204"/>
                  </a:cubicBezTo>
                  <a:cubicBezTo>
                    <a:pt x="1921917" y="271396"/>
                    <a:pt x="1922926" y="276685"/>
                    <a:pt x="1928743" y="273079"/>
                  </a:cubicBezTo>
                  <a:cubicBezTo>
                    <a:pt x="1934513" y="269425"/>
                    <a:pt x="1933503" y="264522"/>
                    <a:pt x="1939368" y="262791"/>
                  </a:cubicBezTo>
                  <a:cubicBezTo>
                    <a:pt x="1945234" y="261060"/>
                    <a:pt x="1948214" y="248032"/>
                    <a:pt x="1942253" y="246349"/>
                  </a:cubicBezTo>
                  <a:cubicBezTo>
                    <a:pt x="1936292" y="244666"/>
                    <a:pt x="1916724" y="243128"/>
                    <a:pt x="1916581" y="238561"/>
                  </a:cubicBezTo>
                  <a:cubicBezTo>
                    <a:pt x="1916436" y="233994"/>
                    <a:pt x="1930811" y="232696"/>
                    <a:pt x="1932397" y="229234"/>
                  </a:cubicBezTo>
                  <a:cubicBezTo>
                    <a:pt x="1933984" y="225773"/>
                    <a:pt x="1931724" y="209138"/>
                    <a:pt x="1924898" y="208225"/>
                  </a:cubicBezTo>
                  <a:cubicBezTo>
                    <a:pt x="1918071" y="207312"/>
                    <a:pt x="1894898" y="203706"/>
                    <a:pt x="1904225" y="202552"/>
                  </a:cubicBezTo>
                  <a:cubicBezTo>
                    <a:pt x="1913552" y="201398"/>
                    <a:pt x="1933263" y="204475"/>
                    <a:pt x="1945185" y="204042"/>
                  </a:cubicBezTo>
                  <a:cubicBezTo>
                    <a:pt x="1957108" y="203610"/>
                    <a:pt x="1999607" y="199668"/>
                    <a:pt x="2007347" y="202167"/>
                  </a:cubicBezTo>
                  <a:cubicBezTo>
                    <a:pt x="2015088" y="204619"/>
                    <a:pt x="2049318" y="216013"/>
                    <a:pt x="2040856" y="218081"/>
                  </a:cubicBezTo>
                  <a:cubicBezTo>
                    <a:pt x="2032395" y="220148"/>
                    <a:pt x="2001819" y="222023"/>
                    <a:pt x="1994222" y="223753"/>
                  </a:cubicBezTo>
                  <a:cubicBezTo>
                    <a:pt x="1986627" y="225484"/>
                    <a:pt x="1968021" y="228705"/>
                    <a:pt x="1966387" y="231782"/>
                  </a:cubicBezTo>
                  <a:cubicBezTo>
                    <a:pt x="1964800" y="234859"/>
                    <a:pt x="1961531" y="241061"/>
                    <a:pt x="1972588" y="241061"/>
                  </a:cubicBezTo>
                  <a:cubicBezTo>
                    <a:pt x="1983598" y="241061"/>
                    <a:pt x="1987780" y="239090"/>
                    <a:pt x="1996386" y="244522"/>
                  </a:cubicBezTo>
                  <a:cubicBezTo>
                    <a:pt x="2004991" y="249955"/>
                    <a:pt x="2033741" y="248464"/>
                    <a:pt x="2055711" y="247311"/>
                  </a:cubicBezTo>
                  <a:cubicBezTo>
                    <a:pt x="2077682" y="246157"/>
                    <a:pt x="2086143" y="241109"/>
                    <a:pt x="2086095" y="236926"/>
                  </a:cubicBezTo>
                  <a:cubicBezTo>
                    <a:pt x="2086095" y="232744"/>
                    <a:pt x="2081721" y="225196"/>
                    <a:pt x="2090230" y="224715"/>
                  </a:cubicBezTo>
                  <a:cubicBezTo>
                    <a:pt x="2098739" y="224186"/>
                    <a:pt x="2119123" y="223609"/>
                    <a:pt x="2120806" y="219811"/>
                  </a:cubicBezTo>
                  <a:cubicBezTo>
                    <a:pt x="2122489" y="215965"/>
                    <a:pt x="2160757" y="217600"/>
                    <a:pt x="2165853" y="216061"/>
                  </a:cubicBezTo>
                  <a:cubicBezTo>
                    <a:pt x="2170949" y="214523"/>
                    <a:pt x="2189698" y="207263"/>
                    <a:pt x="2193977" y="207263"/>
                  </a:cubicBezTo>
                  <a:cubicBezTo>
                    <a:pt x="2198256" y="207263"/>
                    <a:pt x="2203352" y="207263"/>
                    <a:pt x="2203352" y="207263"/>
                  </a:cubicBezTo>
                  <a:cubicBezTo>
                    <a:pt x="2203352" y="207263"/>
                    <a:pt x="2246957" y="191447"/>
                    <a:pt x="2257149" y="196927"/>
                  </a:cubicBezTo>
                  <a:cubicBezTo>
                    <a:pt x="2267341" y="202312"/>
                    <a:pt x="2280850" y="207071"/>
                    <a:pt x="2282677" y="201014"/>
                  </a:cubicBezTo>
                  <a:cubicBezTo>
                    <a:pt x="2284504" y="194956"/>
                    <a:pt x="2291379" y="190485"/>
                    <a:pt x="2311907" y="189283"/>
                  </a:cubicBezTo>
                  <a:cubicBezTo>
                    <a:pt x="2332436" y="188081"/>
                    <a:pt x="2358204" y="184860"/>
                    <a:pt x="2351233" y="188514"/>
                  </a:cubicBezTo>
                  <a:cubicBezTo>
                    <a:pt x="2344310" y="192168"/>
                    <a:pt x="2335512" y="201831"/>
                    <a:pt x="2326955" y="203994"/>
                  </a:cubicBezTo>
                  <a:cubicBezTo>
                    <a:pt x="2318397" y="206110"/>
                    <a:pt x="2340512" y="208802"/>
                    <a:pt x="2350704" y="209042"/>
                  </a:cubicBezTo>
                  <a:cubicBezTo>
                    <a:pt x="2360944" y="209235"/>
                    <a:pt x="2381280" y="212792"/>
                    <a:pt x="2383203" y="206783"/>
                  </a:cubicBezTo>
                  <a:cubicBezTo>
                    <a:pt x="2385078" y="200773"/>
                    <a:pt x="2397097" y="198802"/>
                    <a:pt x="2410799" y="199187"/>
                  </a:cubicBezTo>
                  <a:cubicBezTo>
                    <a:pt x="2424452" y="199571"/>
                    <a:pt x="2457047" y="196927"/>
                    <a:pt x="2460317" y="200869"/>
                  </a:cubicBezTo>
                  <a:cubicBezTo>
                    <a:pt x="2463586" y="204764"/>
                    <a:pt x="2494499" y="200677"/>
                    <a:pt x="2503296" y="196495"/>
                  </a:cubicBezTo>
                  <a:cubicBezTo>
                    <a:pt x="2512046" y="192264"/>
                    <a:pt x="2546228" y="194668"/>
                    <a:pt x="2546228" y="194668"/>
                  </a:cubicBezTo>
                  <a:cubicBezTo>
                    <a:pt x="2546228" y="194668"/>
                    <a:pt x="2566180" y="205533"/>
                    <a:pt x="2560795" y="209860"/>
                  </a:cubicBezTo>
                  <a:cubicBezTo>
                    <a:pt x="2555410" y="214138"/>
                    <a:pt x="2587573" y="214283"/>
                    <a:pt x="2587573" y="214331"/>
                  </a:cubicBezTo>
                  <a:cubicBezTo>
                    <a:pt x="2587573" y="214331"/>
                    <a:pt x="2590121" y="205340"/>
                    <a:pt x="2595265" y="205629"/>
                  </a:cubicBezTo>
                  <a:cubicBezTo>
                    <a:pt x="2600409" y="205917"/>
                    <a:pt x="2629736" y="202312"/>
                    <a:pt x="2616467" y="195437"/>
                  </a:cubicBezTo>
                  <a:cubicBezTo>
                    <a:pt x="2603150" y="188562"/>
                    <a:pt x="2617332" y="181783"/>
                    <a:pt x="2596899" y="178322"/>
                  </a:cubicBezTo>
                  <a:cubicBezTo>
                    <a:pt x="2576467" y="174909"/>
                    <a:pt x="2559689" y="167216"/>
                    <a:pt x="2551084" y="167553"/>
                  </a:cubicBezTo>
                  <a:cubicBezTo>
                    <a:pt x="2542478" y="167889"/>
                    <a:pt x="2529113" y="160390"/>
                    <a:pt x="2530940" y="157457"/>
                  </a:cubicBezTo>
                  <a:cubicBezTo>
                    <a:pt x="2532815" y="154476"/>
                    <a:pt x="2502046" y="150053"/>
                    <a:pt x="2488248" y="149525"/>
                  </a:cubicBezTo>
                  <a:cubicBezTo>
                    <a:pt x="2474499" y="148948"/>
                    <a:pt x="2457384" y="146015"/>
                    <a:pt x="2441855" y="147025"/>
                  </a:cubicBezTo>
                  <a:cubicBezTo>
                    <a:pt x="2426327" y="147986"/>
                    <a:pt x="2400703" y="142650"/>
                    <a:pt x="2386857" y="144573"/>
                  </a:cubicBezTo>
                  <a:cubicBezTo>
                    <a:pt x="2373011" y="146400"/>
                    <a:pt x="2316282" y="145246"/>
                    <a:pt x="2321570" y="138563"/>
                  </a:cubicBezTo>
                  <a:cubicBezTo>
                    <a:pt x="2326907" y="131833"/>
                    <a:pt x="2327147" y="121929"/>
                    <a:pt x="2311618" y="121689"/>
                  </a:cubicBezTo>
                  <a:cubicBezTo>
                    <a:pt x="2296090" y="121352"/>
                    <a:pt x="2244361" y="122362"/>
                    <a:pt x="2240947" y="116352"/>
                  </a:cubicBezTo>
                  <a:cubicBezTo>
                    <a:pt x="2237582" y="110247"/>
                    <a:pt x="2239360" y="101112"/>
                    <a:pt x="2272245" y="100680"/>
                  </a:cubicBezTo>
                  <a:cubicBezTo>
                    <a:pt x="2305128" y="100295"/>
                    <a:pt x="2277725" y="84815"/>
                    <a:pt x="2284648" y="82603"/>
                  </a:cubicBezTo>
                  <a:cubicBezTo>
                    <a:pt x="2291619" y="80392"/>
                    <a:pt x="2322772" y="85440"/>
                    <a:pt x="2317580" y="83084"/>
                  </a:cubicBezTo>
                  <a:cubicBezTo>
                    <a:pt x="2312436" y="80728"/>
                    <a:pt x="2303830" y="75248"/>
                    <a:pt x="2323012" y="73325"/>
                  </a:cubicBezTo>
                  <a:cubicBezTo>
                    <a:pt x="2342146" y="71353"/>
                    <a:pt x="2378780" y="68421"/>
                    <a:pt x="2364934" y="65825"/>
                  </a:cubicBezTo>
                  <a:cubicBezTo>
                    <a:pt x="2351088" y="63229"/>
                    <a:pt x="2321619" y="57315"/>
                    <a:pt x="2339118" y="54623"/>
                  </a:cubicBezTo>
                  <a:cubicBezTo>
                    <a:pt x="2356617" y="51931"/>
                    <a:pt x="2366954" y="55248"/>
                    <a:pt x="2375896" y="48614"/>
                  </a:cubicBezTo>
                  <a:cubicBezTo>
                    <a:pt x="2384838" y="41979"/>
                    <a:pt x="2414452" y="43566"/>
                    <a:pt x="2421519" y="40777"/>
                  </a:cubicBezTo>
                  <a:cubicBezTo>
                    <a:pt x="2428587" y="37941"/>
                    <a:pt x="2413058" y="32941"/>
                    <a:pt x="2420126" y="30874"/>
                  </a:cubicBezTo>
                  <a:cubicBezTo>
                    <a:pt x="2427193" y="28806"/>
                    <a:pt x="2455605" y="19095"/>
                    <a:pt x="2467864" y="19576"/>
                  </a:cubicBezTo>
                  <a:cubicBezTo>
                    <a:pt x="2480124" y="20009"/>
                    <a:pt x="2501517" y="12509"/>
                    <a:pt x="2510316" y="12172"/>
                  </a:cubicBezTo>
                  <a:cubicBezTo>
                    <a:pt x="2519113" y="11691"/>
                    <a:pt x="2575602" y="6836"/>
                    <a:pt x="2586227" y="6692"/>
                  </a:cubicBezTo>
                  <a:cubicBezTo>
                    <a:pt x="2596804" y="6451"/>
                    <a:pt x="2642524" y="7557"/>
                    <a:pt x="2649879" y="2749"/>
                  </a:cubicBezTo>
                  <a:cubicBezTo>
                    <a:pt x="2657283" y="-2539"/>
                    <a:pt x="2801126" y="10922"/>
                    <a:pt x="2815404" y="9528"/>
                  </a:cubicBezTo>
                  <a:cubicBezTo>
                    <a:pt x="2829730" y="7701"/>
                    <a:pt x="2843576" y="11211"/>
                    <a:pt x="2849201" y="7893"/>
                  </a:cubicBezTo>
                  <a:cubicBezTo>
                    <a:pt x="2854826" y="4576"/>
                    <a:pt x="2867807" y="-1145"/>
                    <a:pt x="2881892" y="201"/>
                  </a:cubicBezTo>
                  <a:cubicBezTo>
                    <a:pt x="2895979" y="1307"/>
                    <a:pt x="2989534" y="7845"/>
                    <a:pt x="2989967" y="19528"/>
                  </a:cubicBezTo>
                  <a:cubicBezTo>
                    <a:pt x="2990448" y="31018"/>
                    <a:pt x="2949583" y="31258"/>
                    <a:pt x="2939006" y="30970"/>
                  </a:cubicBezTo>
                  <a:cubicBezTo>
                    <a:pt x="2928430" y="30585"/>
                    <a:pt x="2881171" y="25249"/>
                    <a:pt x="2872181" y="26787"/>
                  </a:cubicBezTo>
                  <a:cubicBezTo>
                    <a:pt x="2863191" y="28230"/>
                    <a:pt x="2832759" y="32364"/>
                    <a:pt x="2820452" y="32076"/>
                  </a:cubicBezTo>
                  <a:cubicBezTo>
                    <a:pt x="2808144" y="31739"/>
                    <a:pt x="2756174" y="20730"/>
                    <a:pt x="2750598" y="24143"/>
                  </a:cubicBezTo>
                  <a:cubicBezTo>
                    <a:pt x="2745021" y="27605"/>
                    <a:pt x="2741127" y="32412"/>
                    <a:pt x="2681561" y="29143"/>
                  </a:cubicBezTo>
                  <a:cubicBezTo>
                    <a:pt x="2621995" y="26066"/>
                    <a:pt x="2633293" y="42123"/>
                    <a:pt x="2621034" y="41354"/>
                  </a:cubicBezTo>
                  <a:cubicBezTo>
                    <a:pt x="2608775" y="40633"/>
                    <a:pt x="2585650" y="46979"/>
                    <a:pt x="2578824" y="43566"/>
                  </a:cubicBezTo>
                  <a:cubicBezTo>
                    <a:pt x="2571997" y="40152"/>
                    <a:pt x="2538680" y="40777"/>
                    <a:pt x="2540267" y="44671"/>
                  </a:cubicBezTo>
                  <a:cubicBezTo>
                    <a:pt x="2541805" y="48566"/>
                    <a:pt x="2528968" y="60104"/>
                    <a:pt x="2515075" y="59479"/>
                  </a:cubicBezTo>
                  <a:cubicBezTo>
                    <a:pt x="2501133" y="58854"/>
                    <a:pt x="2488970" y="57604"/>
                    <a:pt x="2490556" y="61498"/>
                  </a:cubicBezTo>
                  <a:cubicBezTo>
                    <a:pt x="2492095" y="65344"/>
                    <a:pt x="2467288" y="75776"/>
                    <a:pt x="2453394" y="75296"/>
                  </a:cubicBezTo>
                  <a:cubicBezTo>
                    <a:pt x="2439500" y="74767"/>
                    <a:pt x="2399645" y="70536"/>
                    <a:pt x="2413443" y="73998"/>
                  </a:cubicBezTo>
                  <a:cubicBezTo>
                    <a:pt x="2427241" y="77459"/>
                    <a:pt x="2449548" y="84286"/>
                    <a:pt x="2437336" y="86161"/>
                  </a:cubicBezTo>
                  <a:cubicBezTo>
                    <a:pt x="2425077" y="88036"/>
                    <a:pt x="2402385" y="91930"/>
                    <a:pt x="2403491" y="111689"/>
                  </a:cubicBezTo>
                  <a:cubicBezTo>
                    <a:pt x="2404693" y="131160"/>
                    <a:pt x="2526084" y="153899"/>
                    <a:pt x="2543247" y="153563"/>
                  </a:cubicBezTo>
                  <a:cubicBezTo>
                    <a:pt x="2560555" y="152890"/>
                    <a:pt x="2577044" y="165918"/>
                    <a:pt x="2587332" y="166495"/>
                  </a:cubicBezTo>
                  <a:cubicBezTo>
                    <a:pt x="2597621" y="167072"/>
                    <a:pt x="2608967" y="178370"/>
                    <a:pt x="2617572" y="178851"/>
                  </a:cubicBezTo>
                  <a:cubicBezTo>
                    <a:pt x="2626130" y="179332"/>
                    <a:pt x="2663965" y="180197"/>
                    <a:pt x="2672331" y="183803"/>
                  </a:cubicBezTo>
                  <a:cubicBezTo>
                    <a:pt x="2680648" y="187360"/>
                    <a:pt x="2735935" y="185197"/>
                    <a:pt x="2756079" y="192168"/>
                  </a:cubicBezTo>
                  <a:cubicBezTo>
                    <a:pt x="2776174" y="199091"/>
                    <a:pt x="2789299" y="206254"/>
                    <a:pt x="2808048" y="208658"/>
                  </a:cubicBezTo>
                  <a:cubicBezTo>
                    <a:pt x="2826798" y="211013"/>
                    <a:pt x="2838528" y="214379"/>
                    <a:pt x="2851797" y="219427"/>
                  </a:cubicBezTo>
                  <a:cubicBezTo>
                    <a:pt x="2865066" y="224475"/>
                    <a:pt x="2872806" y="216061"/>
                    <a:pt x="2884152" y="223225"/>
                  </a:cubicBezTo>
                  <a:cubicBezTo>
                    <a:pt x="2895498" y="230388"/>
                    <a:pt x="2926699" y="244234"/>
                    <a:pt x="2938766" y="243993"/>
                  </a:cubicBezTo>
                  <a:cubicBezTo>
                    <a:pt x="2950833" y="243705"/>
                    <a:pt x="2976554" y="229715"/>
                    <a:pt x="2955929" y="228994"/>
                  </a:cubicBezTo>
                  <a:cubicBezTo>
                    <a:pt x="2935304" y="228321"/>
                    <a:pt x="2923767" y="207263"/>
                    <a:pt x="2908382" y="205725"/>
                  </a:cubicBezTo>
                  <a:cubicBezTo>
                    <a:pt x="2892998" y="204187"/>
                    <a:pt x="2864297" y="197648"/>
                    <a:pt x="2875018" y="194091"/>
                  </a:cubicBezTo>
                  <a:cubicBezTo>
                    <a:pt x="2885739" y="190533"/>
                    <a:pt x="2896363" y="171736"/>
                    <a:pt x="2887662" y="171639"/>
                  </a:cubicBezTo>
                  <a:cubicBezTo>
                    <a:pt x="2879008" y="171543"/>
                    <a:pt x="2867278" y="167409"/>
                    <a:pt x="2876460" y="162168"/>
                  </a:cubicBezTo>
                  <a:cubicBezTo>
                    <a:pt x="2885642" y="156880"/>
                    <a:pt x="2928862" y="159669"/>
                    <a:pt x="2936314" y="155101"/>
                  </a:cubicBezTo>
                  <a:cubicBezTo>
                    <a:pt x="2943766" y="150486"/>
                    <a:pt x="2974486" y="125487"/>
                    <a:pt x="2986890" y="124573"/>
                  </a:cubicBezTo>
                  <a:cubicBezTo>
                    <a:pt x="2999294" y="123660"/>
                    <a:pt x="3000735" y="126112"/>
                    <a:pt x="3014581" y="127650"/>
                  </a:cubicBezTo>
                  <a:cubicBezTo>
                    <a:pt x="3028427" y="128996"/>
                    <a:pt x="3132319" y="141015"/>
                    <a:pt x="3135204" y="145486"/>
                  </a:cubicBezTo>
                  <a:cubicBezTo>
                    <a:pt x="3138136" y="149717"/>
                    <a:pt x="3132607" y="164284"/>
                    <a:pt x="3114627" y="168082"/>
                  </a:cubicBezTo>
                  <a:cubicBezTo>
                    <a:pt x="3096599" y="171880"/>
                    <a:pt x="3084099" y="174187"/>
                    <a:pt x="3099195" y="179139"/>
                  </a:cubicBezTo>
                  <a:cubicBezTo>
                    <a:pt x="3114290" y="184091"/>
                    <a:pt x="3132415" y="184187"/>
                    <a:pt x="3129579" y="196062"/>
                  </a:cubicBezTo>
                  <a:cubicBezTo>
                    <a:pt x="3126742" y="207937"/>
                    <a:pt x="3112752" y="208417"/>
                    <a:pt x="3115637" y="212648"/>
                  </a:cubicBezTo>
                  <a:cubicBezTo>
                    <a:pt x="3118569" y="216879"/>
                    <a:pt x="3109098" y="235532"/>
                    <a:pt x="3111886" y="240532"/>
                  </a:cubicBezTo>
                  <a:cubicBezTo>
                    <a:pt x="3114723" y="245436"/>
                    <a:pt x="3157415" y="262647"/>
                    <a:pt x="3148232" y="266060"/>
                  </a:cubicBezTo>
                  <a:cubicBezTo>
                    <a:pt x="3139097" y="269425"/>
                    <a:pt x="3139146" y="281685"/>
                    <a:pt x="3130444" y="282069"/>
                  </a:cubicBezTo>
                  <a:cubicBezTo>
                    <a:pt x="3121742" y="282454"/>
                    <a:pt x="3100781" y="297309"/>
                    <a:pt x="3088666" y="298079"/>
                  </a:cubicBezTo>
                  <a:cubicBezTo>
                    <a:pt x="3076551" y="298800"/>
                    <a:pt x="3048282" y="291540"/>
                    <a:pt x="3056071" y="297838"/>
                  </a:cubicBezTo>
                  <a:cubicBezTo>
                    <a:pt x="3063859" y="304136"/>
                    <a:pt x="3041119" y="307501"/>
                    <a:pt x="3036072" y="306876"/>
                  </a:cubicBezTo>
                  <a:cubicBezTo>
                    <a:pt x="3031023" y="306251"/>
                    <a:pt x="3010062" y="295386"/>
                    <a:pt x="3005014" y="294809"/>
                  </a:cubicBezTo>
                  <a:cubicBezTo>
                    <a:pt x="2999967" y="294184"/>
                    <a:pt x="2954727" y="285338"/>
                    <a:pt x="2967564" y="292886"/>
                  </a:cubicBezTo>
                  <a:cubicBezTo>
                    <a:pt x="2980400" y="300386"/>
                    <a:pt x="3011986" y="307790"/>
                    <a:pt x="3027081" y="310386"/>
                  </a:cubicBezTo>
                  <a:cubicBezTo>
                    <a:pt x="3042177" y="312886"/>
                    <a:pt x="3094436" y="319424"/>
                    <a:pt x="3098281" y="316155"/>
                  </a:cubicBezTo>
                  <a:cubicBezTo>
                    <a:pt x="3102176" y="312742"/>
                    <a:pt x="3154866" y="316732"/>
                    <a:pt x="3157511" y="310242"/>
                  </a:cubicBezTo>
                  <a:cubicBezTo>
                    <a:pt x="3160155" y="303703"/>
                    <a:pt x="3155732" y="298463"/>
                    <a:pt x="3173087" y="297838"/>
                  </a:cubicBezTo>
                  <a:cubicBezTo>
                    <a:pt x="3190443" y="297213"/>
                    <a:pt x="3186693" y="287454"/>
                    <a:pt x="3186837" y="274425"/>
                  </a:cubicBezTo>
                  <a:cubicBezTo>
                    <a:pt x="3186981" y="261397"/>
                    <a:pt x="3203663" y="266060"/>
                    <a:pt x="3211019" y="263272"/>
                  </a:cubicBezTo>
                  <a:cubicBezTo>
                    <a:pt x="3218374" y="260483"/>
                    <a:pt x="3209048" y="252983"/>
                    <a:pt x="3193760" y="250820"/>
                  </a:cubicBezTo>
                  <a:cubicBezTo>
                    <a:pt x="3178424" y="248657"/>
                    <a:pt x="3165443" y="242263"/>
                    <a:pt x="3166405" y="235484"/>
                  </a:cubicBezTo>
                  <a:cubicBezTo>
                    <a:pt x="3167366" y="228705"/>
                    <a:pt x="3167270" y="217167"/>
                    <a:pt x="3179674" y="215821"/>
                  </a:cubicBezTo>
                  <a:cubicBezTo>
                    <a:pt x="3192077" y="214475"/>
                    <a:pt x="3173183" y="200341"/>
                    <a:pt x="3166933" y="194908"/>
                  </a:cubicBezTo>
                  <a:cubicBezTo>
                    <a:pt x="3160732" y="189475"/>
                    <a:pt x="3150011" y="178033"/>
                    <a:pt x="3165924" y="177120"/>
                  </a:cubicBezTo>
                  <a:cubicBezTo>
                    <a:pt x="3181837" y="176158"/>
                    <a:pt x="3226211" y="176303"/>
                    <a:pt x="3226211" y="176351"/>
                  </a:cubicBezTo>
                  <a:cubicBezTo>
                    <a:pt x="3226211" y="176351"/>
                    <a:pt x="3208903" y="153899"/>
                    <a:pt x="3229143" y="156784"/>
                  </a:cubicBezTo>
                  <a:cubicBezTo>
                    <a:pt x="3249432" y="159717"/>
                    <a:pt x="3268710" y="171832"/>
                    <a:pt x="3261258" y="174572"/>
                  </a:cubicBezTo>
                  <a:cubicBezTo>
                    <a:pt x="3253806" y="177312"/>
                    <a:pt x="3237508" y="180293"/>
                    <a:pt x="3242124" y="184812"/>
                  </a:cubicBezTo>
                  <a:cubicBezTo>
                    <a:pt x="3246691" y="189331"/>
                    <a:pt x="3232989" y="198802"/>
                    <a:pt x="3245008" y="200581"/>
                  </a:cubicBezTo>
                  <a:cubicBezTo>
                    <a:pt x="3257027" y="202312"/>
                    <a:pt x="3304334" y="214138"/>
                    <a:pt x="3311305" y="214523"/>
                  </a:cubicBezTo>
                  <a:cubicBezTo>
                    <a:pt x="3318276" y="214859"/>
                    <a:pt x="3302219" y="205389"/>
                    <a:pt x="3290344" y="202792"/>
                  </a:cubicBezTo>
                  <a:cubicBezTo>
                    <a:pt x="3278469" y="200196"/>
                    <a:pt x="3268517" y="184860"/>
                    <a:pt x="3279094" y="184908"/>
                  </a:cubicBezTo>
                  <a:cubicBezTo>
                    <a:pt x="3289671" y="184956"/>
                    <a:pt x="3304142" y="191831"/>
                    <a:pt x="3316304" y="193754"/>
                  </a:cubicBezTo>
                  <a:cubicBezTo>
                    <a:pt x="3328468" y="195677"/>
                    <a:pt x="3344044" y="197408"/>
                    <a:pt x="3339765" y="191350"/>
                  </a:cubicBezTo>
                  <a:cubicBezTo>
                    <a:pt x="3335487" y="185293"/>
                    <a:pt x="3345198" y="179908"/>
                    <a:pt x="3355534" y="181591"/>
                  </a:cubicBezTo>
                  <a:cubicBezTo>
                    <a:pt x="3365871" y="183274"/>
                    <a:pt x="3387216" y="192937"/>
                    <a:pt x="3405870" y="197648"/>
                  </a:cubicBezTo>
                  <a:cubicBezTo>
                    <a:pt x="3424523" y="202312"/>
                    <a:pt x="3469810" y="216494"/>
                    <a:pt x="3477935" y="220340"/>
                  </a:cubicBezTo>
                  <a:cubicBezTo>
                    <a:pt x="3486108" y="224138"/>
                    <a:pt x="3503944" y="232792"/>
                    <a:pt x="3517934" y="233897"/>
                  </a:cubicBezTo>
                  <a:cubicBezTo>
                    <a:pt x="3531924" y="234955"/>
                    <a:pt x="3552068" y="231830"/>
                    <a:pt x="3528799" y="223561"/>
                  </a:cubicBezTo>
                  <a:cubicBezTo>
                    <a:pt x="3505530" y="215292"/>
                    <a:pt x="3469474" y="208754"/>
                    <a:pt x="3468993" y="201735"/>
                  </a:cubicBezTo>
                  <a:cubicBezTo>
                    <a:pt x="3468512" y="194716"/>
                    <a:pt x="3472214" y="193802"/>
                    <a:pt x="3464859" y="185533"/>
                  </a:cubicBezTo>
                  <a:cubicBezTo>
                    <a:pt x="3457455" y="177264"/>
                    <a:pt x="3467166" y="172793"/>
                    <a:pt x="3480964" y="175293"/>
                  </a:cubicBezTo>
                  <a:cubicBezTo>
                    <a:pt x="3494810" y="177553"/>
                    <a:pt x="3589567" y="195485"/>
                    <a:pt x="3605817" y="195052"/>
                  </a:cubicBezTo>
                  <a:cubicBezTo>
                    <a:pt x="3622114" y="194331"/>
                    <a:pt x="3674661" y="208994"/>
                    <a:pt x="3685478" y="208994"/>
                  </a:cubicBezTo>
                  <a:cubicBezTo>
                    <a:pt x="3696295" y="208898"/>
                    <a:pt x="3731727" y="219619"/>
                    <a:pt x="3719804" y="208513"/>
                  </a:cubicBezTo>
                  <a:cubicBezTo>
                    <a:pt x="3707833" y="197360"/>
                    <a:pt x="3690766" y="184476"/>
                    <a:pt x="3701583" y="184428"/>
                  </a:cubicBezTo>
                  <a:cubicBezTo>
                    <a:pt x="3712448" y="184331"/>
                    <a:pt x="3752448" y="191447"/>
                    <a:pt x="3758313" y="189668"/>
                  </a:cubicBezTo>
                  <a:cubicBezTo>
                    <a:pt x="3764130" y="187601"/>
                    <a:pt x="3868406" y="200437"/>
                    <a:pt x="3882204" y="203994"/>
                  </a:cubicBezTo>
                  <a:cubicBezTo>
                    <a:pt x="3896002" y="207215"/>
                    <a:pt x="3938933" y="218465"/>
                    <a:pt x="3951529" y="219282"/>
                  </a:cubicBezTo>
                  <a:cubicBezTo>
                    <a:pt x="3964173" y="219907"/>
                    <a:pt x="4047344" y="238945"/>
                    <a:pt x="4045085" y="233753"/>
                  </a:cubicBezTo>
                  <a:cubicBezTo>
                    <a:pt x="4042825" y="228273"/>
                    <a:pt x="4127438" y="243128"/>
                    <a:pt x="4129650" y="248609"/>
                  </a:cubicBezTo>
                  <a:cubicBezTo>
                    <a:pt x="4131861" y="253945"/>
                    <a:pt x="4142438" y="262358"/>
                    <a:pt x="4166860" y="267647"/>
                  </a:cubicBezTo>
                  <a:cubicBezTo>
                    <a:pt x="4191282" y="272887"/>
                    <a:pt x="4243108" y="280002"/>
                    <a:pt x="4253397" y="283079"/>
                  </a:cubicBezTo>
                  <a:cubicBezTo>
                    <a:pt x="4263685" y="286108"/>
                    <a:pt x="4247435" y="271781"/>
                    <a:pt x="4273156" y="279425"/>
                  </a:cubicBezTo>
                  <a:cubicBezTo>
                    <a:pt x="4298876" y="287021"/>
                    <a:pt x="4347385" y="305867"/>
                    <a:pt x="4348394" y="296684"/>
                  </a:cubicBezTo>
                  <a:cubicBezTo>
                    <a:pt x="4349404" y="287406"/>
                    <a:pt x="4386999" y="293511"/>
                    <a:pt x="4404787" y="296829"/>
                  </a:cubicBezTo>
                  <a:cubicBezTo>
                    <a:pt x="4422623" y="300098"/>
                    <a:pt x="4442142" y="303944"/>
                    <a:pt x="4463632" y="307790"/>
                  </a:cubicBezTo>
                  <a:cubicBezTo>
                    <a:pt x="4485121" y="311636"/>
                    <a:pt x="4475266" y="295579"/>
                    <a:pt x="4459545" y="291252"/>
                  </a:cubicBezTo>
                  <a:cubicBezTo>
                    <a:pt x="4443872" y="286925"/>
                    <a:pt x="4401902" y="270243"/>
                    <a:pt x="4392575" y="269810"/>
                  </a:cubicBezTo>
                  <a:cubicBezTo>
                    <a:pt x="4383297" y="269281"/>
                    <a:pt x="4340269" y="255964"/>
                    <a:pt x="4329068" y="255772"/>
                  </a:cubicBezTo>
                  <a:cubicBezTo>
                    <a:pt x="4317866" y="255483"/>
                    <a:pt x="4282483" y="235869"/>
                    <a:pt x="4298155" y="239955"/>
                  </a:cubicBezTo>
                  <a:cubicBezTo>
                    <a:pt x="4313827" y="243993"/>
                    <a:pt x="4329837" y="240916"/>
                    <a:pt x="4327529" y="236253"/>
                  </a:cubicBezTo>
                  <a:cubicBezTo>
                    <a:pt x="4325174" y="231590"/>
                    <a:pt x="4316376" y="223321"/>
                    <a:pt x="4293011" y="219523"/>
                  </a:cubicBezTo>
                  <a:cubicBezTo>
                    <a:pt x="4269694" y="215725"/>
                    <a:pt x="4250464" y="204331"/>
                    <a:pt x="4236138" y="201927"/>
                  </a:cubicBezTo>
                  <a:cubicBezTo>
                    <a:pt x="4221811" y="199523"/>
                    <a:pt x="4192004" y="192456"/>
                    <a:pt x="4173831" y="183899"/>
                  </a:cubicBezTo>
                  <a:cubicBezTo>
                    <a:pt x="4155659" y="175341"/>
                    <a:pt x="4127294" y="162890"/>
                    <a:pt x="4121284" y="164428"/>
                  </a:cubicBezTo>
                  <a:cubicBezTo>
                    <a:pt x="4115275" y="165966"/>
                    <a:pt x="4098160" y="167168"/>
                    <a:pt x="4090227" y="155053"/>
                  </a:cubicBezTo>
                  <a:cubicBezTo>
                    <a:pt x="4082295" y="142938"/>
                    <a:pt x="4061142" y="138179"/>
                    <a:pt x="4048930" y="135006"/>
                  </a:cubicBezTo>
                  <a:cubicBezTo>
                    <a:pt x="4036719" y="131833"/>
                    <a:pt x="4030902" y="125583"/>
                    <a:pt x="4003691" y="115583"/>
                  </a:cubicBezTo>
                  <a:cubicBezTo>
                    <a:pt x="3976480" y="105583"/>
                    <a:pt x="3942442" y="85536"/>
                    <a:pt x="3970086" y="93901"/>
                  </a:cubicBezTo>
                  <a:cubicBezTo>
                    <a:pt x="3997730" y="102314"/>
                    <a:pt x="3997922" y="101641"/>
                    <a:pt x="4002922" y="96593"/>
                  </a:cubicBezTo>
                  <a:cubicBezTo>
                    <a:pt x="4007922" y="91593"/>
                    <a:pt x="4026094" y="100872"/>
                    <a:pt x="4036383" y="97218"/>
                  </a:cubicBezTo>
                  <a:cubicBezTo>
                    <a:pt x="4046671" y="93564"/>
                    <a:pt x="4024701" y="91882"/>
                    <a:pt x="4046671" y="93564"/>
                  </a:cubicBezTo>
                  <a:cubicBezTo>
                    <a:pt x="4068689" y="95247"/>
                    <a:pt x="4114650" y="112939"/>
                    <a:pt x="4117967" y="107603"/>
                  </a:cubicBezTo>
                  <a:cubicBezTo>
                    <a:pt x="4121333" y="102074"/>
                    <a:pt x="4198061" y="124621"/>
                    <a:pt x="4214311" y="140438"/>
                  </a:cubicBezTo>
                  <a:cubicBezTo>
                    <a:pt x="4230561" y="156111"/>
                    <a:pt x="4201426" y="152601"/>
                    <a:pt x="4213205" y="157505"/>
                  </a:cubicBezTo>
                  <a:cubicBezTo>
                    <a:pt x="4224984" y="162409"/>
                    <a:pt x="4245849" y="168418"/>
                    <a:pt x="4244599" y="172793"/>
                  </a:cubicBezTo>
                  <a:cubicBezTo>
                    <a:pt x="4243301" y="177168"/>
                    <a:pt x="4250079" y="186254"/>
                    <a:pt x="4262002" y="184187"/>
                  </a:cubicBezTo>
                  <a:cubicBezTo>
                    <a:pt x="4273925" y="182072"/>
                    <a:pt x="4311280" y="190004"/>
                    <a:pt x="4318203" y="198466"/>
                  </a:cubicBezTo>
                  <a:cubicBezTo>
                    <a:pt x="4325078" y="206879"/>
                    <a:pt x="4301040" y="205244"/>
                    <a:pt x="4306857" y="210917"/>
                  </a:cubicBezTo>
                  <a:cubicBezTo>
                    <a:pt x="4312674" y="216638"/>
                    <a:pt x="4324933" y="232215"/>
                    <a:pt x="4343923" y="238032"/>
                  </a:cubicBezTo>
                  <a:cubicBezTo>
                    <a:pt x="4362913" y="243849"/>
                    <a:pt x="4370653" y="231157"/>
                    <a:pt x="4377576" y="233272"/>
                  </a:cubicBezTo>
                  <a:cubicBezTo>
                    <a:pt x="4384499" y="235388"/>
                    <a:pt x="4415893" y="238080"/>
                    <a:pt x="4414546" y="242455"/>
                  </a:cubicBezTo>
                  <a:cubicBezTo>
                    <a:pt x="4413152" y="246782"/>
                    <a:pt x="4459305" y="251157"/>
                    <a:pt x="4450795" y="253993"/>
                  </a:cubicBezTo>
                  <a:cubicBezTo>
                    <a:pt x="4442238" y="256830"/>
                    <a:pt x="4442815" y="261012"/>
                    <a:pt x="4460266" y="265868"/>
                  </a:cubicBezTo>
                  <a:cubicBezTo>
                    <a:pt x="4477766" y="270675"/>
                    <a:pt x="4527092" y="288656"/>
                    <a:pt x="4513871" y="288271"/>
                  </a:cubicBezTo>
                  <a:cubicBezTo>
                    <a:pt x="4500698" y="287838"/>
                    <a:pt x="4561417" y="317068"/>
                    <a:pt x="4542091" y="312165"/>
                  </a:cubicBezTo>
                  <a:cubicBezTo>
                    <a:pt x="4522765" y="307213"/>
                    <a:pt x="4488727" y="295146"/>
                    <a:pt x="4489016" y="300050"/>
                  </a:cubicBezTo>
                  <a:cubicBezTo>
                    <a:pt x="4489256" y="304953"/>
                    <a:pt x="4469064" y="308703"/>
                    <a:pt x="4490843" y="317453"/>
                  </a:cubicBezTo>
                  <a:cubicBezTo>
                    <a:pt x="4512621" y="326203"/>
                    <a:pt x="4559879" y="343847"/>
                    <a:pt x="4548918" y="342549"/>
                  </a:cubicBezTo>
                  <a:cubicBezTo>
                    <a:pt x="4537956" y="341202"/>
                    <a:pt x="4494352" y="335385"/>
                    <a:pt x="4523101" y="345818"/>
                  </a:cubicBezTo>
                  <a:cubicBezTo>
                    <a:pt x="4551850" y="356154"/>
                    <a:pt x="4619829" y="379903"/>
                    <a:pt x="4608339" y="380000"/>
                  </a:cubicBezTo>
                  <a:cubicBezTo>
                    <a:pt x="4596897" y="380000"/>
                    <a:pt x="4588725" y="382788"/>
                    <a:pt x="4606320" y="388942"/>
                  </a:cubicBezTo>
                  <a:cubicBezTo>
                    <a:pt x="4623964" y="395143"/>
                    <a:pt x="4634877" y="396634"/>
                    <a:pt x="4647762" y="397980"/>
                  </a:cubicBezTo>
                  <a:cubicBezTo>
                    <a:pt x="4660694" y="399278"/>
                    <a:pt x="4710164" y="421393"/>
                    <a:pt x="4714683" y="424758"/>
                  </a:cubicBezTo>
                  <a:cubicBezTo>
                    <a:pt x="4719250" y="428027"/>
                    <a:pt x="4754586" y="436344"/>
                    <a:pt x="4761365" y="438940"/>
                  </a:cubicBezTo>
                  <a:cubicBezTo>
                    <a:pt x="4768095" y="441488"/>
                    <a:pt x="4779729" y="451584"/>
                    <a:pt x="4791508" y="456103"/>
                  </a:cubicBezTo>
                  <a:cubicBezTo>
                    <a:pt x="4803287" y="460622"/>
                    <a:pt x="4808142" y="473074"/>
                    <a:pt x="4814873" y="475670"/>
                  </a:cubicBezTo>
                  <a:cubicBezTo>
                    <a:pt x="4821603" y="478266"/>
                    <a:pt x="4824969" y="484468"/>
                    <a:pt x="4837276" y="487641"/>
                  </a:cubicBezTo>
                  <a:cubicBezTo>
                    <a:pt x="4849583" y="490814"/>
                    <a:pt x="4878333" y="511198"/>
                    <a:pt x="4860160" y="513025"/>
                  </a:cubicBezTo>
                  <a:cubicBezTo>
                    <a:pt x="4842035" y="514804"/>
                    <a:pt x="4802229" y="513121"/>
                    <a:pt x="4791652" y="510717"/>
                  </a:cubicBezTo>
                  <a:cubicBezTo>
                    <a:pt x="4781076" y="508217"/>
                    <a:pt x="4733432" y="492497"/>
                    <a:pt x="4718962" y="490429"/>
                  </a:cubicBezTo>
                  <a:cubicBezTo>
                    <a:pt x="4704491" y="488266"/>
                    <a:pt x="4694876" y="493651"/>
                    <a:pt x="4681222" y="489420"/>
                  </a:cubicBezTo>
                  <a:cubicBezTo>
                    <a:pt x="4667569" y="485237"/>
                    <a:pt x="4656752" y="483651"/>
                    <a:pt x="4631752" y="479516"/>
                  </a:cubicBezTo>
                  <a:cubicBezTo>
                    <a:pt x="4606753" y="475334"/>
                    <a:pt x="4567283" y="475141"/>
                    <a:pt x="4599830" y="484228"/>
                  </a:cubicBezTo>
                  <a:cubicBezTo>
                    <a:pt x="4632377" y="493410"/>
                    <a:pt x="4638290" y="498025"/>
                    <a:pt x="4660406" y="499612"/>
                  </a:cubicBezTo>
                  <a:cubicBezTo>
                    <a:pt x="4682568" y="501198"/>
                    <a:pt x="4709346" y="516054"/>
                    <a:pt x="4710933" y="511823"/>
                  </a:cubicBezTo>
                  <a:cubicBezTo>
                    <a:pt x="4712520" y="507544"/>
                    <a:pt x="4732182" y="505958"/>
                    <a:pt x="4739202" y="512688"/>
                  </a:cubicBezTo>
                  <a:cubicBezTo>
                    <a:pt x="4746173" y="519419"/>
                    <a:pt x="4737327" y="517592"/>
                    <a:pt x="4775643" y="532303"/>
                  </a:cubicBezTo>
                  <a:cubicBezTo>
                    <a:pt x="4813959" y="547063"/>
                    <a:pt x="4831363" y="551582"/>
                    <a:pt x="4830016" y="555091"/>
                  </a:cubicBezTo>
                  <a:cubicBezTo>
                    <a:pt x="4828623" y="558649"/>
                    <a:pt x="4830016" y="564851"/>
                    <a:pt x="4851314" y="569274"/>
                  </a:cubicBezTo>
                  <a:cubicBezTo>
                    <a:pt x="4872659" y="573649"/>
                    <a:pt x="4895544" y="583792"/>
                    <a:pt x="4900832" y="585091"/>
                  </a:cubicBezTo>
                  <a:cubicBezTo>
                    <a:pt x="4906072" y="586389"/>
                    <a:pt x="4941937" y="602686"/>
                    <a:pt x="4973330" y="615907"/>
                  </a:cubicBezTo>
                  <a:cubicBezTo>
                    <a:pt x="5004724" y="629032"/>
                    <a:pt x="5050348" y="645474"/>
                    <a:pt x="5042271" y="646147"/>
                  </a:cubicBezTo>
                  <a:cubicBezTo>
                    <a:pt x="5034194" y="646820"/>
                    <a:pt x="5023281" y="649512"/>
                    <a:pt x="5051934" y="664415"/>
                  </a:cubicBezTo>
                  <a:cubicBezTo>
                    <a:pt x="5080635" y="679175"/>
                    <a:pt x="5163710" y="717395"/>
                    <a:pt x="5168614" y="724029"/>
                  </a:cubicBezTo>
                  <a:cubicBezTo>
                    <a:pt x="5173566" y="730472"/>
                    <a:pt x="5199286" y="738933"/>
                    <a:pt x="5208997" y="739317"/>
                  </a:cubicBezTo>
                  <a:cubicBezTo>
                    <a:pt x="5218756" y="739654"/>
                    <a:pt x="5233372" y="738116"/>
                    <a:pt x="5233324" y="733885"/>
                  </a:cubicBezTo>
                  <a:cubicBezTo>
                    <a:pt x="5233324" y="729654"/>
                    <a:pt x="5255150" y="738212"/>
                    <a:pt x="5274669" y="747538"/>
                  </a:cubicBezTo>
                  <a:cubicBezTo>
                    <a:pt x="5294235" y="756817"/>
                    <a:pt x="5317889" y="778403"/>
                    <a:pt x="5328899" y="784653"/>
                  </a:cubicBezTo>
                  <a:cubicBezTo>
                    <a:pt x="5339907" y="790855"/>
                    <a:pt x="5362167" y="806912"/>
                    <a:pt x="5367119" y="805133"/>
                  </a:cubicBezTo>
                  <a:cubicBezTo>
                    <a:pt x="5372022" y="803258"/>
                    <a:pt x="5417887" y="828738"/>
                    <a:pt x="5420098" y="832488"/>
                  </a:cubicBezTo>
                  <a:cubicBezTo>
                    <a:pt x="5422309" y="836142"/>
                    <a:pt x="5460144" y="861430"/>
                    <a:pt x="5447838" y="857680"/>
                  </a:cubicBezTo>
                  <a:cubicBezTo>
                    <a:pt x="5435578" y="853930"/>
                    <a:pt x="5466059" y="881573"/>
                    <a:pt x="5452501" y="876333"/>
                  </a:cubicBezTo>
                  <a:cubicBezTo>
                    <a:pt x="5438992" y="871093"/>
                    <a:pt x="5452694" y="891814"/>
                    <a:pt x="5435193" y="878545"/>
                  </a:cubicBezTo>
                  <a:cubicBezTo>
                    <a:pt x="5417694" y="865324"/>
                    <a:pt x="5421348" y="874026"/>
                    <a:pt x="5426011" y="880708"/>
                  </a:cubicBezTo>
                  <a:cubicBezTo>
                    <a:pt x="5430675" y="887391"/>
                    <a:pt x="5435771" y="899362"/>
                    <a:pt x="5442164" y="903544"/>
                  </a:cubicBezTo>
                  <a:cubicBezTo>
                    <a:pt x="5448559" y="907679"/>
                    <a:pt x="5454183" y="924265"/>
                    <a:pt x="5466876" y="930899"/>
                  </a:cubicBezTo>
                  <a:cubicBezTo>
                    <a:pt x="5479615" y="937534"/>
                    <a:pt x="5487019" y="938880"/>
                    <a:pt x="5490384" y="944072"/>
                  </a:cubicBezTo>
                  <a:cubicBezTo>
                    <a:pt x="5493749" y="949264"/>
                    <a:pt x="5508029" y="956812"/>
                    <a:pt x="5515768" y="957485"/>
                  </a:cubicBezTo>
                  <a:cubicBezTo>
                    <a:pt x="5523509" y="958158"/>
                    <a:pt x="5541393" y="951331"/>
                    <a:pt x="5548460" y="953399"/>
                  </a:cubicBezTo>
                  <a:cubicBezTo>
                    <a:pt x="5555527" y="955466"/>
                    <a:pt x="5572739" y="950033"/>
                    <a:pt x="5579421" y="960562"/>
                  </a:cubicBezTo>
                  <a:cubicBezTo>
                    <a:pt x="5586104" y="971090"/>
                    <a:pt x="5613074" y="997003"/>
                    <a:pt x="5646534" y="1014791"/>
                  </a:cubicBezTo>
                  <a:cubicBezTo>
                    <a:pt x="5679996" y="1032627"/>
                    <a:pt x="5694947" y="1024551"/>
                    <a:pt x="5705282" y="1035704"/>
                  </a:cubicBezTo>
                  <a:cubicBezTo>
                    <a:pt x="5712158" y="1043142"/>
                    <a:pt x="5715619" y="1046858"/>
                    <a:pt x="5715619" y="1046858"/>
                  </a:cubicBezTo>
                  <a:cubicBezTo>
                    <a:pt x="5715619" y="1046858"/>
                    <a:pt x="5748167" y="1062915"/>
                    <a:pt x="5752156" y="1070559"/>
                  </a:cubicBezTo>
                  <a:cubicBezTo>
                    <a:pt x="5756147" y="1078155"/>
                    <a:pt x="5769560" y="1094789"/>
                    <a:pt x="5774175" y="1090414"/>
                  </a:cubicBezTo>
                  <a:cubicBezTo>
                    <a:pt x="5778790" y="1086088"/>
                    <a:pt x="5794752" y="1087482"/>
                    <a:pt x="5809656" y="1098058"/>
                  </a:cubicBezTo>
                  <a:cubicBezTo>
                    <a:pt x="5824510" y="1108635"/>
                    <a:pt x="5837779" y="1125462"/>
                    <a:pt x="5839751" y="1122192"/>
                  </a:cubicBezTo>
                  <a:cubicBezTo>
                    <a:pt x="5841674" y="1118923"/>
                    <a:pt x="5859221" y="1110847"/>
                    <a:pt x="5843164" y="1098539"/>
                  </a:cubicBezTo>
                  <a:cubicBezTo>
                    <a:pt x="5827107" y="1086328"/>
                    <a:pt x="5840809" y="1091760"/>
                    <a:pt x="5865808" y="1106808"/>
                  </a:cubicBezTo>
                  <a:cubicBezTo>
                    <a:pt x="5890807" y="1121904"/>
                    <a:pt x="5899365" y="1125413"/>
                    <a:pt x="5902537" y="1120173"/>
                  </a:cubicBezTo>
                  <a:cubicBezTo>
                    <a:pt x="5905663" y="1114933"/>
                    <a:pt x="5928066" y="1121327"/>
                    <a:pt x="5920182" y="1110462"/>
                  </a:cubicBezTo>
                  <a:cubicBezTo>
                    <a:pt x="5912297" y="1099597"/>
                    <a:pt x="5907874" y="1090943"/>
                    <a:pt x="5917297" y="1093972"/>
                  </a:cubicBezTo>
                  <a:cubicBezTo>
                    <a:pt x="5926719" y="1097049"/>
                    <a:pt x="5914365" y="1088155"/>
                    <a:pt x="5906095" y="1077819"/>
                  </a:cubicBezTo>
                  <a:cubicBezTo>
                    <a:pt x="5897874" y="1067482"/>
                    <a:pt x="5882057" y="1040031"/>
                    <a:pt x="5870808" y="1034647"/>
                  </a:cubicBezTo>
                  <a:cubicBezTo>
                    <a:pt x="5859558" y="1029262"/>
                    <a:pt x="5844511" y="1024983"/>
                    <a:pt x="5829318" y="1012724"/>
                  </a:cubicBezTo>
                  <a:cubicBezTo>
                    <a:pt x="5814126" y="1000513"/>
                    <a:pt x="5810954" y="989407"/>
                    <a:pt x="5799607" y="981523"/>
                  </a:cubicBezTo>
                  <a:cubicBezTo>
                    <a:pt x="5788261" y="973638"/>
                    <a:pt x="5790713" y="966523"/>
                    <a:pt x="5798742" y="969167"/>
                  </a:cubicBezTo>
                  <a:cubicBezTo>
                    <a:pt x="5806771" y="971812"/>
                    <a:pt x="5800954" y="962533"/>
                    <a:pt x="5815810" y="967196"/>
                  </a:cubicBezTo>
                  <a:cubicBezTo>
                    <a:pt x="5830664" y="971908"/>
                    <a:pt x="5830375" y="972388"/>
                    <a:pt x="5849414" y="978254"/>
                  </a:cubicBezTo>
                  <a:cubicBezTo>
                    <a:pt x="5868404" y="984167"/>
                    <a:pt x="5872250" y="983109"/>
                    <a:pt x="5881866" y="994119"/>
                  </a:cubicBezTo>
                  <a:cubicBezTo>
                    <a:pt x="5891481" y="1005128"/>
                    <a:pt x="5914076" y="1018685"/>
                    <a:pt x="5915278" y="1022099"/>
                  </a:cubicBezTo>
                  <a:cubicBezTo>
                    <a:pt x="5916480" y="1025512"/>
                    <a:pt x="5921336" y="1041714"/>
                    <a:pt x="5931671" y="1045992"/>
                  </a:cubicBezTo>
                  <a:cubicBezTo>
                    <a:pt x="5942008" y="1050271"/>
                    <a:pt x="5959459" y="1045560"/>
                    <a:pt x="5968065" y="1050175"/>
                  </a:cubicBezTo>
                  <a:cubicBezTo>
                    <a:pt x="5976671" y="1054742"/>
                    <a:pt x="6000853" y="1081809"/>
                    <a:pt x="6009698" y="1085991"/>
                  </a:cubicBezTo>
                  <a:cubicBezTo>
                    <a:pt x="6018544" y="1090126"/>
                    <a:pt x="6048640" y="1105029"/>
                    <a:pt x="6056524" y="1113443"/>
                  </a:cubicBezTo>
                  <a:cubicBezTo>
                    <a:pt x="6064409" y="1121808"/>
                    <a:pt x="6099599" y="1147048"/>
                    <a:pt x="6105946" y="1152576"/>
                  </a:cubicBezTo>
                  <a:cubicBezTo>
                    <a:pt x="6112388" y="1158057"/>
                    <a:pt x="6139358" y="1183152"/>
                    <a:pt x="6147868" y="1185364"/>
                  </a:cubicBezTo>
                  <a:cubicBezTo>
                    <a:pt x="6156425" y="1187575"/>
                    <a:pt x="6179454" y="1211036"/>
                    <a:pt x="6182915" y="1213392"/>
                  </a:cubicBezTo>
                  <a:cubicBezTo>
                    <a:pt x="6186376" y="1215700"/>
                    <a:pt x="6204021" y="1221998"/>
                    <a:pt x="6215318" y="1230315"/>
                  </a:cubicBezTo>
                  <a:cubicBezTo>
                    <a:pt x="6226616" y="1238632"/>
                    <a:pt x="6225222" y="1243199"/>
                    <a:pt x="6239933" y="1253872"/>
                  </a:cubicBezTo>
                  <a:cubicBezTo>
                    <a:pt x="6254692" y="1264545"/>
                    <a:pt x="6289932" y="1287477"/>
                    <a:pt x="6294884" y="1295121"/>
                  </a:cubicBezTo>
                  <a:cubicBezTo>
                    <a:pt x="6299835" y="1302765"/>
                    <a:pt x="6304066" y="1318822"/>
                    <a:pt x="6266279" y="1289880"/>
                  </a:cubicBezTo>
                  <a:cubicBezTo>
                    <a:pt x="6228394" y="1260987"/>
                    <a:pt x="6192386" y="1239593"/>
                    <a:pt x="6190463" y="1234882"/>
                  </a:cubicBezTo>
                  <a:cubicBezTo>
                    <a:pt x="6188588" y="1230171"/>
                    <a:pt x="6164214" y="1213921"/>
                    <a:pt x="6158157" y="1207863"/>
                  </a:cubicBezTo>
                  <a:cubicBezTo>
                    <a:pt x="6152099" y="1201806"/>
                    <a:pt x="6147099" y="1191662"/>
                    <a:pt x="6141234" y="1187864"/>
                  </a:cubicBezTo>
                  <a:cubicBezTo>
                    <a:pt x="6135417" y="1184018"/>
                    <a:pt x="6109936" y="1159211"/>
                    <a:pt x="6098446" y="1153874"/>
                  </a:cubicBezTo>
                  <a:cubicBezTo>
                    <a:pt x="6087004" y="1148538"/>
                    <a:pt x="6083832" y="1158682"/>
                    <a:pt x="6070081" y="1149163"/>
                  </a:cubicBezTo>
                  <a:cubicBezTo>
                    <a:pt x="6056379" y="1139644"/>
                    <a:pt x="6022295" y="1120798"/>
                    <a:pt x="6019121" y="1115462"/>
                  </a:cubicBezTo>
                  <a:cubicBezTo>
                    <a:pt x="6015948" y="1110077"/>
                    <a:pt x="6017823" y="1096472"/>
                    <a:pt x="6012535" y="1094501"/>
                  </a:cubicBezTo>
                  <a:cubicBezTo>
                    <a:pt x="6007246" y="1092530"/>
                    <a:pt x="5991333" y="1073251"/>
                    <a:pt x="5989555" y="1078828"/>
                  </a:cubicBezTo>
                  <a:cubicBezTo>
                    <a:pt x="5987775" y="1084405"/>
                    <a:pt x="6018544" y="1119068"/>
                    <a:pt x="6010563" y="1116135"/>
                  </a:cubicBezTo>
                  <a:cubicBezTo>
                    <a:pt x="6002631" y="1113154"/>
                    <a:pt x="5987055" y="1104116"/>
                    <a:pt x="5976767" y="1094405"/>
                  </a:cubicBezTo>
                  <a:cubicBezTo>
                    <a:pt x="5966478" y="1084645"/>
                    <a:pt x="5937873" y="1073107"/>
                    <a:pt x="5932825" y="1068059"/>
                  </a:cubicBezTo>
                  <a:cubicBezTo>
                    <a:pt x="5927825" y="1063011"/>
                    <a:pt x="5926960" y="1072482"/>
                    <a:pt x="5912730" y="1058540"/>
                  </a:cubicBezTo>
                  <a:cubicBezTo>
                    <a:pt x="5898548" y="1044598"/>
                    <a:pt x="5878644" y="1032050"/>
                    <a:pt x="5884942" y="1040464"/>
                  </a:cubicBezTo>
                  <a:cubicBezTo>
                    <a:pt x="5891192" y="1048877"/>
                    <a:pt x="5903980" y="1070511"/>
                    <a:pt x="5919556" y="1079357"/>
                  </a:cubicBezTo>
                  <a:cubicBezTo>
                    <a:pt x="5935181" y="1088203"/>
                    <a:pt x="5918980" y="1085655"/>
                    <a:pt x="5923114" y="1089501"/>
                  </a:cubicBezTo>
                  <a:cubicBezTo>
                    <a:pt x="5927249" y="1093347"/>
                    <a:pt x="5932536" y="1100558"/>
                    <a:pt x="5950709" y="1113154"/>
                  </a:cubicBezTo>
                  <a:cubicBezTo>
                    <a:pt x="5968930" y="1125654"/>
                    <a:pt x="6018448" y="1166230"/>
                    <a:pt x="6002294" y="1160797"/>
                  </a:cubicBezTo>
                  <a:cubicBezTo>
                    <a:pt x="5986238" y="1155269"/>
                    <a:pt x="5938355" y="1117481"/>
                    <a:pt x="5934749" y="1120750"/>
                  </a:cubicBezTo>
                  <a:cubicBezTo>
                    <a:pt x="5931191" y="1123923"/>
                    <a:pt x="5911576" y="1119212"/>
                    <a:pt x="5922682" y="1127385"/>
                  </a:cubicBezTo>
                  <a:cubicBezTo>
                    <a:pt x="5933786" y="1135557"/>
                    <a:pt x="5928787" y="1138490"/>
                    <a:pt x="5940470" y="1145701"/>
                  </a:cubicBezTo>
                  <a:cubicBezTo>
                    <a:pt x="5952200" y="1152817"/>
                    <a:pt x="6010996" y="1188441"/>
                    <a:pt x="6023976" y="1198873"/>
                  </a:cubicBezTo>
                  <a:cubicBezTo>
                    <a:pt x="6037005" y="1209161"/>
                    <a:pt x="6070802" y="1233055"/>
                    <a:pt x="6082582" y="1242814"/>
                  </a:cubicBezTo>
                  <a:cubicBezTo>
                    <a:pt x="6094360" y="1252574"/>
                    <a:pt x="6083495" y="1251564"/>
                    <a:pt x="6076476" y="1249737"/>
                  </a:cubicBezTo>
                  <a:cubicBezTo>
                    <a:pt x="6069456" y="1247862"/>
                    <a:pt x="6055707" y="1246420"/>
                    <a:pt x="6073302" y="1257189"/>
                  </a:cubicBezTo>
                  <a:cubicBezTo>
                    <a:pt x="6090851" y="1268006"/>
                    <a:pt x="6105129" y="1263727"/>
                    <a:pt x="6126185" y="1276996"/>
                  </a:cubicBezTo>
                  <a:cubicBezTo>
                    <a:pt x="6147195" y="1290217"/>
                    <a:pt x="6181521" y="1308582"/>
                    <a:pt x="6188732" y="1317668"/>
                  </a:cubicBezTo>
                  <a:cubicBezTo>
                    <a:pt x="6195991" y="1326706"/>
                    <a:pt x="6234163" y="1359158"/>
                    <a:pt x="6223924" y="1356994"/>
                  </a:cubicBezTo>
                  <a:cubicBezTo>
                    <a:pt x="6213731" y="1354783"/>
                    <a:pt x="6210030" y="1357763"/>
                    <a:pt x="6222529" y="1366417"/>
                  </a:cubicBezTo>
                  <a:cubicBezTo>
                    <a:pt x="6235078" y="1374975"/>
                    <a:pt x="6288297" y="1417185"/>
                    <a:pt x="6289691" y="1422473"/>
                  </a:cubicBezTo>
                  <a:cubicBezTo>
                    <a:pt x="6291134" y="1427665"/>
                    <a:pt x="6292335" y="1435550"/>
                    <a:pt x="6300219" y="1441175"/>
                  </a:cubicBezTo>
                  <a:cubicBezTo>
                    <a:pt x="6308152" y="1446704"/>
                    <a:pt x="6365170" y="1490741"/>
                    <a:pt x="6371612" y="1491366"/>
                  </a:cubicBezTo>
                  <a:cubicBezTo>
                    <a:pt x="6378151" y="1491798"/>
                    <a:pt x="6419592" y="1531653"/>
                    <a:pt x="6426323" y="1531846"/>
                  </a:cubicBezTo>
                  <a:cubicBezTo>
                    <a:pt x="6433197" y="1531846"/>
                    <a:pt x="6484253" y="1568239"/>
                    <a:pt x="6496994" y="1583864"/>
                  </a:cubicBezTo>
                  <a:cubicBezTo>
                    <a:pt x="6509830" y="1599152"/>
                    <a:pt x="6588338" y="1659871"/>
                    <a:pt x="6573626" y="1665160"/>
                  </a:cubicBezTo>
                  <a:cubicBezTo>
                    <a:pt x="6559011" y="1670304"/>
                    <a:pt x="6554444" y="1673236"/>
                    <a:pt x="6562809" y="1679823"/>
                  </a:cubicBezTo>
                  <a:cubicBezTo>
                    <a:pt x="6571175" y="1686409"/>
                    <a:pt x="6593770" y="1707322"/>
                    <a:pt x="6592040" y="1714004"/>
                  </a:cubicBezTo>
                  <a:cubicBezTo>
                    <a:pt x="6590357" y="1720639"/>
                    <a:pt x="6601942" y="1730687"/>
                    <a:pt x="6607279" y="1726216"/>
                  </a:cubicBezTo>
                  <a:cubicBezTo>
                    <a:pt x="6612616" y="1721745"/>
                    <a:pt x="6624635" y="1737994"/>
                    <a:pt x="6638336" y="1743283"/>
                  </a:cubicBezTo>
                  <a:cubicBezTo>
                    <a:pt x="6652086" y="1748427"/>
                    <a:pt x="6705066" y="1796599"/>
                    <a:pt x="6709296" y="1802512"/>
                  </a:cubicBezTo>
                  <a:cubicBezTo>
                    <a:pt x="6713623" y="1808233"/>
                    <a:pt x="6768092" y="1846020"/>
                    <a:pt x="6779391" y="1861068"/>
                  </a:cubicBezTo>
                  <a:cubicBezTo>
                    <a:pt x="6790688" y="1876020"/>
                    <a:pt x="6798140" y="1884721"/>
                    <a:pt x="6803140" y="1885298"/>
                  </a:cubicBezTo>
                  <a:cubicBezTo>
                    <a:pt x="6808188" y="1885875"/>
                    <a:pt x="6839582" y="1905634"/>
                    <a:pt x="6844341" y="1917413"/>
                  </a:cubicBezTo>
                  <a:cubicBezTo>
                    <a:pt x="6849100" y="1929191"/>
                    <a:pt x="6850975" y="1939912"/>
                    <a:pt x="6864340" y="1952508"/>
                  </a:cubicBezTo>
                  <a:cubicBezTo>
                    <a:pt x="6877705" y="1965152"/>
                    <a:pt x="6876118" y="1979719"/>
                    <a:pt x="6902080" y="2001545"/>
                  </a:cubicBezTo>
                  <a:cubicBezTo>
                    <a:pt x="6927992" y="2023468"/>
                    <a:pt x="6934339" y="2001593"/>
                    <a:pt x="6926983" y="1994911"/>
                  </a:cubicBezTo>
                  <a:cubicBezTo>
                    <a:pt x="6919627" y="1988228"/>
                    <a:pt x="6925012" y="1980056"/>
                    <a:pt x="6934963" y="1986017"/>
                  </a:cubicBezTo>
                  <a:cubicBezTo>
                    <a:pt x="6944915" y="1991930"/>
                    <a:pt x="6970059" y="2017170"/>
                    <a:pt x="6980491" y="2026833"/>
                  </a:cubicBezTo>
                  <a:cubicBezTo>
                    <a:pt x="6991020" y="2036400"/>
                    <a:pt x="7034240" y="2082120"/>
                    <a:pt x="7050778" y="2097937"/>
                  </a:cubicBezTo>
                  <a:cubicBezTo>
                    <a:pt x="7067460" y="2113514"/>
                    <a:pt x="7125728" y="2172887"/>
                    <a:pt x="7125632" y="2172983"/>
                  </a:cubicBezTo>
                  <a:cubicBezTo>
                    <a:pt x="7125632" y="2172983"/>
                    <a:pt x="7156496" y="2207165"/>
                    <a:pt x="7161015" y="2214905"/>
                  </a:cubicBezTo>
                  <a:cubicBezTo>
                    <a:pt x="7165582" y="2222549"/>
                    <a:pt x="7204524" y="2263029"/>
                    <a:pt x="7205918" y="2267741"/>
                  </a:cubicBezTo>
                  <a:cubicBezTo>
                    <a:pt x="7207361" y="2272404"/>
                    <a:pt x="7223802" y="2294711"/>
                    <a:pt x="7229619" y="2307163"/>
                  </a:cubicBezTo>
                  <a:cubicBezTo>
                    <a:pt x="7235484" y="2319614"/>
                    <a:pt x="7257600" y="2342354"/>
                    <a:pt x="7260965" y="2349133"/>
                  </a:cubicBezTo>
                  <a:cubicBezTo>
                    <a:pt x="7264378" y="2355911"/>
                    <a:pt x="7277454" y="2379372"/>
                    <a:pt x="7284426" y="2386680"/>
                  </a:cubicBezTo>
                  <a:cubicBezTo>
                    <a:pt x="7291589" y="2393795"/>
                    <a:pt x="7353799" y="2488264"/>
                    <a:pt x="7356395" y="2495716"/>
                  </a:cubicBezTo>
                  <a:cubicBezTo>
                    <a:pt x="7359231" y="2502975"/>
                    <a:pt x="7354088" y="2511677"/>
                    <a:pt x="7360818" y="2523167"/>
                  </a:cubicBezTo>
                  <a:cubicBezTo>
                    <a:pt x="7367548" y="2534705"/>
                    <a:pt x="7351347" y="2522061"/>
                    <a:pt x="7354136" y="2529321"/>
                  </a:cubicBezTo>
                  <a:cubicBezTo>
                    <a:pt x="7356924" y="2536580"/>
                    <a:pt x="7372068" y="2559897"/>
                    <a:pt x="7375000" y="2557253"/>
                  </a:cubicBezTo>
                  <a:cubicBezTo>
                    <a:pt x="7377933" y="2554560"/>
                    <a:pt x="7373270" y="2533359"/>
                    <a:pt x="7381491" y="2541532"/>
                  </a:cubicBezTo>
                  <a:cubicBezTo>
                    <a:pt x="7389712" y="2549705"/>
                    <a:pt x="7411442" y="2571147"/>
                    <a:pt x="7408894" y="2573454"/>
                  </a:cubicBezTo>
                  <a:cubicBezTo>
                    <a:pt x="7406346" y="2575762"/>
                    <a:pt x="7407163" y="2580906"/>
                    <a:pt x="7411442" y="2584800"/>
                  </a:cubicBezTo>
                  <a:cubicBezTo>
                    <a:pt x="7415720" y="2588694"/>
                    <a:pt x="7421201" y="2589704"/>
                    <a:pt x="7427018" y="2596194"/>
                  </a:cubicBezTo>
                  <a:cubicBezTo>
                    <a:pt x="7432835" y="2602684"/>
                    <a:pt x="7459325" y="2631674"/>
                    <a:pt x="7463508" y="2641625"/>
                  </a:cubicBezTo>
                  <a:cubicBezTo>
                    <a:pt x="7467690" y="2651529"/>
                    <a:pt x="7474998" y="2678019"/>
                    <a:pt x="7485094" y="2690518"/>
                  </a:cubicBezTo>
                  <a:cubicBezTo>
                    <a:pt x="7495189" y="2703018"/>
                    <a:pt x="7498891" y="2715181"/>
                    <a:pt x="7492402" y="2711143"/>
                  </a:cubicBezTo>
                  <a:cubicBezTo>
                    <a:pt x="7485911" y="2707105"/>
                    <a:pt x="7475575" y="2706480"/>
                    <a:pt x="7466633" y="2698836"/>
                  </a:cubicBezTo>
                  <a:cubicBezTo>
                    <a:pt x="7457738" y="2691191"/>
                    <a:pt x="7448219" y="2672538"/>
                    <a:pt x="7446056" y="2674413"/>
                  </a:cubicBezTo>
                  <a:cubicBezTo>
                    <a:pt x="7443941" y="2676288"/>
                    <a:pt x="7419663" y="2651289"/>
                    <a:pt x="7411970" y="2642683"/>
                  </a:cubicBezTo>
                  <a:cubicBezTo>
                    <a:pt x="7404279" y="2634029"/>
                    <a:pt x="7403990" y="2643981"/>
                    <a:pt x="7403990" y="2643981"/>
                  </a:cubicBezTo>
                  <a:cubicBezTo>
                    <a:pt x="7403990" y="2643981"/>
                    <a:pt x="7401875" y="2653596"/>
                    <a:pt x="7393365" y="2645712"/>
                  </a:cubicBezTo>
                  <a:cubicBezTo>
                    <a:pt x="7384856" y="2637828"/>
                    <a:pt x="7370963" y="2623212"/>
                    <a:pt x="7375145" y="2633020"/>
                  </a:cubicBezTo>
                  <a:cubicBezTo>
                    <a:pt x="7379328" y="2642827"/>
                    <a:pt x="7382115" y="2651914"/>
                    <a:pt x="7378365" y="2649462"/>
                  </a:cubicBezTo>
                  <a:cubicBezTo>
                    <a:pt x="7374664" y="2647010"/>
                    <a:pt x="7360818" y="2632395"/>
                    <a:pt x="7355866" y="2625232"/>
                  </a:cubicBezTo>
                  <a:cubicBezTo>
                    <a:pt x="7350962" y="2618068"/>
                    <a:pt x="7331108" y="2601194"/>
                    <a:pt x="7329184" y="2593213"/>
                  </a:cubicBezTo>
                  <a:cubicBezTo>
                    <a:pt x="7327309" y="2585233"/>
                    <a:pt x="7326541" y="2574223"/>
                    <a:pt x="7313224" y="2563118"/>
                  </a:cubicBezTo>
                  <a:cubicBezTo>
                    <a:pt x="7299955" y="2551964"/>
                    <a:pt x="7281830" y="2525811"/>
                    <a:pt x="7287118" y="2524801"/>
                  </a:cubicBezTo>
                  <a:cubicBezTo>
                    <a:pt x="7292358" y="2523792"/>
                    <a:pt x="7296685" y="2515859"/>
                    <a:pt x="7280484" y="2497639"/>
                  </a:cubicBezTo>
                  <a:cubicBezTo>
                    <a:pt x="7264234" y="2479466"/>
                    <a:pt x="7260820" y="2470909"/>
                    <a:pt x="7252696" y="2464803"/>
                  </a:cubicBezTo>
                  <a:cubicBezTo>
                    <a:pt x="7244571" y="2458649"/>
                    <a:pt x="7211928" y="2428650"/>
                    <a:pt x="7213995" y="2426727"/>
                  </a:cubicBezTo>
                  <a:cubicBezTo>
                    <a:pt x="7216062" y="2424756"/>
                    <a:pt x="7212745" y="2418025"/>
                    <a:pt x="7210822" y="2411920"/>
                  </a:cubicBezTo>
                  <a:cubicBezTo>
                    <a:pt x="7208898" y="2405814"/>
                    <a:pt x="7222024" y="2403026"/>
                    <a:pt x="7216062" y="2396872"/>
                  </a:cubicBezTo>
                  <a:cubicBezTo>
                    <a:pt x="7210100" y="2390718"/>
                    <a:pt x="7200294" y="2386295"/>
                    <a:pt x="7194909" y="2381584"/>
                  </a:cubicBezTo>
                  <a:cubicBezTo>
                    <a:pt x="7189525" y="2376872"/>
                    <a:pt x="7177793" y="2384420"/>
                    <a:pt x="7181160" y="2387064"/>
                  </a:cubicBezTo>
                  <a:cubicBezTo>
                    <a:pt x="7184573" y="2389709"/>
                    <a:pt x="7185005" y="2403266"/>
                    <a:pt x="7177410" y="2398699"/>
                  </a:cubicBezTo>
                  <a:cubicBezTo>
                    <a:pt x="7169861" y="2394180"/>
                    <a:pt x="7153324" y="2380526"/>
                    <a:pt x="7143901" y="2375863"/>
                  </a:cubicBezTo>
                  <a:cubicBezTo>
                    <a:pt x="7134525" y="2371151"/>
                    <a:pt x="7096546" y="2349085"/>
                    <a:pt x="7098950" y="2346729"/>
                  </a:cubicBezTo>
                  <a:cubicBezTo>
                    <a:pt x="7101354" y="2344277"/>
                    <a:pt x="7091979" y="2331681"/>
                    <a:pt x="7087988" y="2327691"/>
                  </a:cubicBezTo>
                  <a:cubicBezTo>
                    <a:pt x="7083998" y="2323701"/>
                    <a:pt x="7069527" y="2298124"/>
                    <a:pt x="7064480" y="2293173"/>
                  </a:cubicBezTo>
                  <a:cubicBezTo>
                    <a:pt x="7059480" y="2288173"/>
                    <a:pt x="7017414" y="2256683"/>
                    <a:pt x="7028903" y="2271106"/>
                  </a:cubicBezTo>
                  <a:cubicBezTo>
                    <a:pt x="7040442" y="2285481"/>
                    <a:pt x="7054239" y="2293509"/>
                    <a:pt x="7058710" y="2301105"/>
                  </a:cubicBezTo>
                  <a:cubicBezTo>
                    <a:pt x="7063134" y="2308653"/>
                    <a:pt x="7057989" y="2321970"/>
                    <a:pt x="7065393" y="2328508"/>
                  </a:cubicBezTo>
                  <a:cubicBezTo>
                    <a:pt x="7072797" y="2335047"/>
                    <a:pt x="7089575" y="2342114"/>
                    <a:pt x="7086979" y="2346777"/>
                  </a:cubicBezTo>
                  <a:cubicBezTo>
                    <a:pt x="7084383" y="2351392"/>
                    <a:pt x="7084960" y="2356825"/>
                    <a:pt x="7090922" y="2366825"/>
                  </a:cubicBezTo>
                  <a:cubicBezTo>
                    <a:pt x="7096883" y="2376824"/>
                    <a:pt x="7077171" y="2362690"/>
                    <a:pt x="7084912" y="2372882"/>
                  </a:cubicBezTo>
                  <a:cubicBezTo>
                    <a:pt x="7092652" y="2383074"/>
                    <a:pt x="7085440" y="2386295"/>
                    <a:pt x="7093950" y="2395718"/>
                  </a:cubicBezTo>
                  <a:cubicBezTo>
                    <a:pt x="7102459" y="2405141"/>
                    <a:pt x="7084960" y="2394757"/>
                    <a:pt x="7092652" y="2404949"/>
                  </a:cubicBezTo>
                  <a:cubicBezTo>
                    <a:pt x="7100344" y="2415141"/>
                    <a:pt x="7102604" y="2424756"/>
                    <a:pt x="7092507" y="2416968"/>
                  </a:cubicBezTo>
                  <a:cubicBezTo>
                    <a:pt x="7082412" y="2409179"/>
                    <a:pt x="7079960" y="2415573"/>
                    <a:pt x="7070297" y="2403410"/>
                  </a:cubicBezTo>
                  <a:cubicBezTo>
                    <a:pt x="7060682" y="2391199"/>
                    <a:pt x="7021981" y="2348700"/>
                    <a:pt x="7021355" y="2343364"/>
                  </a:cubicBezTo>
                  <a:cubicBezTo>
                    <a:pt x="7020779" y="2337979"/>
                    <a:pt x="7010827" y="2340143"/>
                    <a:pt x="7003423" y="2333701"/>
                  </a:cubicBezTo>
                  <a:cubicBezTo>
                    <a:pt x="6996068" y="2327162"/>
                    <a:pt x="6945973" y="2292836"/>
                    <a:pt x="6935156" y="2284182"/>
                  </a:cubicBezTo>
                  <a:cubicBezTo>
                    <a:pt x="6924338" y="2275385"/>
                    <a:pt x="6894917" y="2256058"/>
                    <a:pt x="6889100" y="2252212"/>
                  </a:cubicBezTo>
                  <a:cubicBezTo>
                    <a:pt x="6883282" y="2248270"/>
                    <a:pt x="6870253" y="2239953"/>
                    <a:pt x="6863668" y="2236924"/>
                  </a:cubicBezTo>
                  <a:cubicBezTo>
                    <a:pt x="6857081" y="2233847"/>
                    <a:pt x="6835543" y="2224713"/>
                    <a:pt x="6833860" y="2228607"/>
                  </a:cubicBezTo>
                  <a:cubicBezTo>
                    <a:pt x="6832178" y="2232453"/>
                    <a:pt x="6816168" y="2215338"/>
                    <a:pt x="6808573" y="2211444"/>
                  </a:cubicBezTo>
                  <a:cubicBezTo>
                    <a:pt x="6800977" y="2207550"/>
                    <a:pt x="6780833" y="2192983"/>
                    <a:pt x="6771842" y="2188656"/>
                  </a:cubicBezTo>
                  <a:cubicBezTo>
                    <a:pt x="6762853" y="2184329"/>
                    <a:pt x="6751843" y="2184329"/>
                    <a:pt x="6750929" y="2187358"/>
                  </a:cubicBezTo>
                  <a:cubicBezTo>
                    <a:pt x="6750016" y="2190387"/>
                    <a:pt x="6731411" y="2174329"/>
                    <a:pt x="6730641" y="2169089"/>
                  </a:cubicBezTo>
                  <a:cubicBezTo>
                    <a:pt x="6729872" y="2163801"/>
                    <a:pt x="6730930" y="2150195"/>
                    <a:pt x="6719728" y="2140196"/>
                  </a:cubicBezTo>
                  <a:cubicBezTo>
                    <a:pt x="6708527" y="2130148"/>
                    <a:pt x="6667615" y="2094091"/>
                    <a:pt x="6656461" y="2088274"/>
                  </a:cubicBezTo>
                  <a:cubicBezTo>
                    <a:pt x="6645355" y="2082361"/>
                    <a:pt x="6627663" y="2082168"/>
                    <a:pt x="6619780" y="2076832"/>
                  </a:cubicBezTo>
                  <a:cubicBezTo>
                    <a:pt x="6611846" y="2071495"/>
                    <a:pt x="6590694" y="2050390"/>
                    <a:pt x="6595885" y="2052602"/>
                  </a:cubicBezTo>
                  <a:cubicBezTo>
                    <a:pt x="6601126" y="2054813"/>
                    <a:pt x="6616317" y="2053611"/>
                    <a:pt x="6611558" y="2048756"/>
                  </a:cubicBezTo>
                  <a:cubicBezTo>
                    <a:pt x="6606750" y="2043900"/>
                    <a:pt x="6580357" y="2028900"/>
                    <a:pt x="6574395" y="2027650"/>
                  </a:cubicBezTo>
                  <a:cubicBezTo>
                    <a:pt x="6568434" y="2026352"/>
                    <a:pt x="6557137" y="2027266"/>
                    <a:pt x="6554444" y="2022026"/>
                  </a:cubicBezTo>
                  <a:cubicBezTo>
                    <a:pt x="6551752" y="2016785"/>
                    <a:pt x="6546944" y="2012026"/>
                    <a:pt x="6540742" y="2006834"/>
                  </a:cubicBezTo>
                  <a:cubicBezTo>
                    <a:pt x="6534541" y="2001641"/>
                    <a:pt x="6526993" y="1991642"/>
                    <a:pt x="6518195" y="1989574"/>
                  </a:cubicBezTo>
                  <a:cubicBezTo>
                    <a:pt x="6509445" y="1987507"/>
                    <a:pt x="6487619" y="1988709"/>
                    <a:pt x="6482668" y="1990536"/>
                  </a:cubicBezTo>
                  <a:cubicBezTo>
                    <a:pt x="6477716" y="1992363"/>
                    <a:pt x="6459350" y="1978806"/>
                    <a:pt x="6450600" y="1978998"/>
                  </a:cubicBezTo>
                  <a:cubicBezTo>
                    <a:pt x="6441851" y="1979190"/>
                    <a:pt x="6424207" y="1988373"/>
                    <a:pt x="6433918" y="1995536"/>
                  </a:cubicBezTo>
                  <a:cubicBezTo>
                    <a:pt x="6443630" y="2002603"/>
                    <a:pt x="6479158" y="2026689"/>
                    <a:pt x="6466514" y="2027410"/>
                  </a:cubicBezTo>
                  <a:cubicBezTo>
                    <a:pt x="6453918" y="2028083"/>
                    <a:pt x="6433822" y="2018997"/>
                    <a:pt x="6433294" y="2028131"/>
                  </a:cubicBezTo>
                  <a:cubicBezTo>
                    <a:pt x="6432764" y="2037266"/>
                    <a:pt x="6457572" y="2051015"/>
                    <a:pt x="6450793" y="2057265"/>
                  </a:cubicBezTo>
                  <a:cubicBezTo>
                    <a:pt x="6444014" y="2063467"/>
                    <a:pt x="6425697" y="2056544"/>
                    <a:pt x="6424495" y="2049621"/>
                  </a:cubicBezTo>
                  <a:cubicBezTo>
                    <a:pt x="6423245" y="2042698"/>
                    <a:pt x="6430649" y="2039910"/>
                    <a:pt x="6416803" y="2033804"/>
                  </a:cubicBezTo>
                  <a:cubicBezTo>
                    <a:pt x="6403006" y="2027650"/>
                    <a:pt x="6380746" y="2025824"/>
                    <a:pt x="6379640" y="2029333"/>
                  </a:cubicBezTo>
                  <a:cubicBezTo>
                    <a:pt x="6378535" y="2032843"/>
                    <a:pt x="6374929" y="2039429"/>
                    <a:pt x="6378920" y="2049285"/>
                  </a:cubicBezTo>
                  <a:cubicBezTo>
                    <a:pt x="6382862" y="2059092"/>
                    <a:pt x="6364208" y="2057121"/>
                    <a:pt x="6358391" y="2051736"/>
                  </a:cubicBezTo>
                  <a:cubicBezTo>
                    <a:pt x="6352623" y="2046352"/>
                    <a:pt x="6345315" y="2028035"/>
                    <a:pt x="6333585" y="2023756"/>
                  </a:cubicBezTo>
                  <a:cubicBezTo>
                    <a:pt x="6321853" y="2019429"/>
                    <a:pt x="6283153" y="2017939"/>
                    <a:pt x="6287624" y="2022891"/>
                  </a:cubicBezTo>
                  <a:cubicBezTo>
                    <a:pt x="6292047" y="2027843"/>
                    <a:pt x="6288057" y="2041400"/>
                    <a:pt x="6283633" y="2038612"/>
                  </a:cubicBezTo>
                  <a:cubicBezTo>
                    <a:pt x="6279211" y="2035823"/>
                    <a:pt x="6259067" y="2017074"/>
                    <a:pt x="6249788" y="2012026"/>
                  </a:cubicBezTo>
                  <a:cubicBezTo>
                    <a:pt x="6240510" y="2006978"/>
                    <a:pt x="6229885" y="2001593"/>
                    <a:pt x="6226087" y="2006593"/>
                  </a:cubicBezTo>
                  <a:cubicBezTo>
                    <a:pt x="6222289" y="2011545"/>
                    <a:pt x="6208155" y="2021497"/>
                    <a:pt x="6204357" y="2020054"/>
                  </a:cubicBezTo>
                  <a:cubicBezTo>
                    <a:pt x="6200607" y="2018564"/>
                    <a:pt x="6175944" y="2008228"/>
                    <a:pt x="6170800" y="2008612"/>
                  </a:cubicBezTo>
                  <a:cubicBezTo>
                    <a:pt x="6165655" y="2008997"/>
                    <a:pt x="6146858" y="2003949"/>
                    <a:pt x="6139022" y="1999430"/>
                  </a:cubicBezTo>
                  <a:cubicBezTo>
                    <a:pt x="6131186" y="1994911"/>
                    <a:pt x="6147820" y="1966065"/>
                    <a:pt x="6147771" y="1959623"/>
                  </a:cubicBezTo>
                  <a:cubicBezTo>
                    <a:pt x="6147771" y="1953181"/>
                    <a:pt x="6148541" y="1925970"/>
                    <a:pt x="6150897" y="1920634"/>
                  </a:cubicBezTo>
                  <a:cubicBezTo>
                    <a:pt x="6153253" y="1915298"/>
                    <a:pt x="6158733" y="1885923"/>
                    <a:pt x="6162050" y="1879193"/>
                  </a:cubicBezTo>
                  <a:cubicBezTo>
                    <a:pt x="6165368" y="1872462"/>
                    <a:pt x="6192002" y="1851741"/>
                    <a:pt x="6199308" y="1852943"/>
                  </a:cubicBezTo>
                  <a:cubicBezTo>
                    <a:pt x="6206616" y="1854097"/>
                    <a:pt x="6244212" y="1865347"/>
                    <a:pt x="6249693" y="1858087"/>
                  </a:cubicBezTo>
                  <a:cubicBezTo>
                    <a:pt x="6255173" y="1850780"/>
                    <a:pt x="6278346" y="1870587"/>
                    <a:pt x="6279403" y="1869241"/>
                  </a:cubicBezTo>
                  <a:cubicBezTo>
                    <a:pt x="6280413" y="1867847"/>
                    <a:pt x="6295460" y="1876548"/>
                    <a:pt x="6301469" y="1881885"/>
                  </a:cubicBezTo>
                  <a:cubicBezTo>
                    <a:pt x="6307431" y="1887173"/>
                    <a:pt x="6344065" y="1891837"/>
                    <a:pt x="6349306" y="1895971"/>
                  </a:cubicBezTo>
                  <a:cubicBezTo>
                    <a:pt x="6354545" y="1900057"/>
                    <a:pt x="6370266" y="1903759"/>
                    <a:pt x="6372718" y="1900586"/>
                  </a:cubicBezTo>
                  <a:cubicBezTo>
                    <a:pt x="6375170" y="1897413"/>
                    <a:pt x="6409832" y="1916115"/>
                    <a:pt x="6418197" y="1916307"/>
                  </a:cubicBezTo>
                  <a:cubicBezTo>
                    <a:pt x="6426611" y="1916451"/>
                    <a:pt x="6454976" y="1930441"/>
                    <a:pt x="6461995" y="1930297"/>
                  </a:cubicBezTo>
                  <a:cubicBezTo>
                    <a:pt x="6469062" y="1930009"/>
                    <a:pt x="6527714" y="1966979"/>
                    <a:pt x="6531656" y="1964431"/>
                  </a:cubicBezTo>
                  <a:cubicBezTo>
                    <a:pt x="6535599" y="1961739"/>
                    <a:pt x="6562858" y="1975536"/>
                    <a:pt x="6558050" y="1968565"/>
                  </a:cubicBezTo>
                  <a:cubicBezTo>
                    <a:pt x="6553242" y="1961594"/>
                    <a:pt x="6578915" y="1949575"/>
                    <a:pt x="6589059" y="1956595"/>
                  </a:cubicBezTo>
                  <a:cubicBezTo>
                    <a:pt x="6599203" y="1963614"/>
                    <a:pt x="6576511" y="1943903"/>
                    <a:pt x="6570213" y="1938662"/>
                  </a:cubicBezTo>
                  <a:cubicBezTo>
                    <a:pt x="6563915" y="1933422"/>
                    <a:pt x="6537522" y="1920538"/>
                    <a:pt x="6535021" y="1923663"/>
                  </a:cubicBezTo>
                  <a:cubicBezTo>
                    <a:pt x="6532521" y="1926739"/>
                    <a:pt x="6541753" y="1949864"/>
                    <a:pt x="6533340" y="1942941"/>
                  </a:cubicBezTo>
                  <a:cubicBezTo>
                    <a:pt x="6524973" y="1936066"/>
                    <a:pt x="6523676" y="1926884"/>
                    <a:pt x="6512426" y="1921355"/>
                  </a:cubicBezTo>
                  <a:cubicBezTo>
                    <a:pt x="6501176" y="1915778"/>
                    <a:pt x="6456178" y="1902846"/>
                    <a:pt x="6449831" y="1897846"/>
                  </a:cubicBezTo>
                  <a:cubicBezTo>
                    <a:pt x="6443533" y="1892750"/>
                    <a:pt x="6422765" y="1886452"/>
                    <a:pt x="6417862" y="1881837"/>
                  </a:cubicBezTo>
                  <a:cubicBezTo>
                    <a:pt x="6412958" y="1877222"/>
                    <a:pt x="6415745" y="1869241"/>
                    <a:pt x="6414304" y="1864481"/>
                  </a:cubicBezTo>
                  <a:cubicBezTo>
                    <a:pt x="6412862" y="1859722"/>
                    <a:pt x="6434351" y="1858520"/>
                    <a:pt x="6423053" y="1848857"/>
                  </a:cubicBezTo>
                  <a:cubicBezTo>
                    <a:pt x="6411756" y="1839194"/>
                    <a:pt x="6409545" y="1826598"/>
                    <a:pt x="6398583" y="1820925"/>
                  </a:cubicBezTo>
                  <a:cubicBezTo>
                    <a:pt x="6387622" y="1815204"/>
                    <a:pt x="6361469" y="1805060"/>
                    <a:pt x="6356084" y="1796599"/>
                  </a:cubicBezTo>
                  <a:cubicBezTo>
                    <a:pt x="6350699" y="1788137"/>
                    <a:pt x="6342046" y="1777224"/>
                    <a:pt x="6338585" y="1779580"/>
                  </a:cubicBezTo>
                  <a:cubicBezTo>
                    <a:pt x="6335122" y="1781935"/>
                    <a:pt x="6310893" y="1764917"/>
                    <a:pt x="6307384" y="1765157"/>
                  </a:cubicBezTo>
                  <a:cubicBezTo>
                    <a:pt x="6303873" y="1765349"/>
                    <a:pt x="6283537" y="1765734"/>
                    <a:pt x="6277192" y="1763090"/>
                  </a:cubicBezTo>
                  <a:cubicBezTo>
                    <a:pt x="6270846" y="1760446"/>
                    <a:pt x="6247962" y="1755446"/>
                    <a:pt x="6240846" y="1751600"/>
                  </a:cubicBezTo>
                  <a:cubicBezTo>
                    <a:pt x="6233731" y="1747706"/>
                    <a:pt x="6203107" y="1740013"/>
                    <a:pt x="6197626" y="1743090"/>
                  </a:cubicBezTo>
                  <a:cubicBezTo>
                    <a:pt x="6192145" y="1746119"/>
                    <a:pt x="6196617" y="1755782"/>
                    <a:pt x="6209116" y="1765686"/>
                  </a:cubicBezTo>
                  <a:cubicBezTo>
                    <a:pt x="6221568" y="1775638"/>
                    <a:pt x="6206953" y="1775397"/>
                    <a:pt x="6200895" y="1770253"/>
                  </a:cubicBezTo>
                  <a:cubicBezTo>
                    <a:pt x="6194838" y="1765061"/>
                    <a:pt x="6194597" y="1756407"/>
                    <a:pt x="6190367" y="1755446"/>
                  </a:cubicBezTo>
                  <a:cubicBezTo>
                    <a:pt x="6186136" y="1754484"/>
                    <a:pt x="6169742" y="1752321"/>
                    <a:pt x="6163829" y="1742417"/>
                  </a:cubicBezTo>
                  <a:cubicBezTo>
                    <a:pt x="6157916" y="1732466"/>
                    <a:pt x="6148012" y="1728139"/>
                    <a:pt x="6138108" y="1723812"/>
                  </a:cubicBezTo>
                  <a:cubicBezTo>
                    <a:pt x="6128205" y="1719437"/>
                    <a:pt x="6088158" y="1700687"/>
                    <a:pt x="6083014" y="1694293"/>
                  </a:cubicBezTo>
                  <a:cubicBezTo>
                    <a:pt x="6077869" y="1687851"/>
                    <a:pt x="6076235" y="1683236"/>
                    <a:pt x="6099023" y="1694438"/>
                  </a:cubicBezTo>
                  <a:cubicBezTo>
                    <a:pt x="6121811" y="1705687"/>
                    <a:pt x="6080130" y="1668477"/>
                    <a:pt x="6077052" y="1663621"/>
                  </a:cubicBezTo>
                  <a:cubicBezTo>
                    <a:pt x="6074024" y="1658717"/>
                    <a:pt x="6065466" y="1661746"/>
                    <a:pt x="6057678" y="1652179"/>
                  </a:cubicBezTo>
                  <a:cubicBezTo>
                    <a:pt x="6049890" y="1642516"/>
                    <a:pt x="6012487" y="1615401"/>
                    <a:pt x="6011189" y="1617324"/>
                  </a:cubicBezTo>
                  <a:cubicBezTo>
                    <a:pt x="6009891" y="1619199"/>
                    <a:pt x="5986093" y="1621603"/>
                    <a:pt x="5980708" y="1613142"/>
                  </a:cubicBezTo>
                  <a:cubicBezTo>
                    <a:pt x="5975324" y="1604680"/>
                    <a:pt x="5980325" y="1601892"/>
                    <a:pt x="5970661" y="1597421"/>
                  </a:cubicBezTo>
                  <a:cubicBezTo>
                    <a:pt x="5960998" y="1592950"/>
                    <a:pt x="5943353" y="1588671"/>
                    <a:pt x="5941671" y="1584152"/>
                  </a:cubicBezTo>
                  <a:cubicBezTo>
                    <a:pt x="5939988" y="1579585"/>
                    <a:pt x="5926095" y="1560066"/>
                    <a:pt x="5918066" y="1560306"/>
                  </a:cubicBezTo>
                  <a:cubicBezTo>
                    <a:pt x="5910085" y="1560499"/>
                    <a:pt x="5885999" y="1549489"/>
                    <a:pt x="5886288" y="1544201"/>
                  </a:cubicBezTo>
                  <a:cubicBezTo>
                    <a:pt x="5886625" y="1538720"/>
                    <a:pt x="5803406" y="1486606"/>
                    <a:pt x="5790809" y="1482328"/>
                  </a:cubicBezTo>
                  <a:cubicBezTo>
                    <a:pt x="5778262" y="1477760"/>
                    <a:pt x="5745907" y="1465693"/>
                    <a:pt x="5741292" y="1468241"/>
                  </a:cubicBezTo>
                  <a:cubicBezTo>
                    <a:pt x="5736724" y="1470693"/>
                    <a:pt x="5695572" y="1450838"/>
                    <a:pt x="5687639" y="1454059"/>
                  </a:cubicBezTo>
                  <a:cubicBezTo>
                    <a:pt x="5679659" y="1457232"/>
                    <a:pt x="5677496" y="1465886"/>
                    <a:pt x="5662014" y="1456559"/>
                  </a:cubicBezTo>
                  <a:cubicBezTo>
                    <a:pt x="5646534" y="1447232"/>
                    <a:pt x="5641006" y="1456559"/>
                    <a:pt x="5633265" y="1451896"/>
                  </a:cubicBezTo>
                  <a:cubicBezTo>
                    <a:pt x="5625526" y="1447280"/>
                    <a:pt x="5612977" y="1443146"/>
                    <a:pt x="5604901" y="1441656"/>
                  </a:cubicBezTo>
                  <a:cubicBezTo>
                    <a:pt x="5596776" y="1440165"/>
                    <a:pt x="5562066" y="1446175"/>
                    <a:pt x="5542162" y="1437281"/>
                  </a:cubicBezTo>
                  <a:cubicBezTo>
                    <a:pt x="5522211" y="1428339"/>
                    <a:pt x="5496346" y="1422089"/>
                    <a:pt x="5488847" y="1425021"/>
                  </a:cubicBezTo>
                  <a:cubicBezTo>
                    <a:pt x="5481347" y="1427954"/>
                    <a:pt x="5451444" y="1411031"/>
                    <a:pt x="5449472" y="1414541"/>
                  </a:cubicBezTo>
                  <a:cubicBezTo>
                    <a:pt x="5447501" y="1418050"/>
                    <a:pt x="5448895" y="1431223"/>
                    <a:pt x="5458847" y="1436848"/>
                  </a:cubicBezTo>
                  <a:cubicBezTo>
                    <a:pt x="5468798" y="1442473"/>
                    <a:pt x="5495047" y="1450261"/>
                    <a:pt x="5493029" y="1456319"/>
                  </a:cubicBezTo>
                  <a:cubicBezTo>
                    <a:pt x="5491058" y="1462424"/>
                    <a:pt x="5482308" y="1475164"/>
                    <a:pt x="5494712" y="1479010"/>
                  </a:cubicBezTo>
                  <a:cubicBezTo>
                    <a:pt x="5507114" y="1482856"/>
                    <a:pt x="5507548" y="1471943"/>
                    <a:pt x="5515768" y="1478001"/>
                  </a:cubicBezTo>
                  <a:cubicBezTo>
                    <a:pt x="5523989" y="1484106"/>
                    <a:pt x="5528220" y="1493145"/>
                    <a:pt x="5519951" y="1492952"/>
                  </a:cubicBezTo>
                  <a:cubicBezTo>
                    <a:pt x="5511683" y="1492760"/>
                    <a:pt x="5512451" y="1496510"/>
                    <a:pt x="5523702" y="1502375"/>
                  </a:cubicBezTo>
                  <a:cubicBezTo>
                    <a:pt x="5534950" y="1508289"/>
                    <a:pt x="5537210" y="1504346"/>
                    <a:pt x="5548219" y="1508144"/>
                  </a:cubicBezTo>
                  <a:cubicBezTo>
                    <a:pt x="5559229" y="1511990"/>
                    <a:pt x="5543219" y="1493962"/>
                    <a:pt x="5562979" y="1505596"/>
                  </a:cubicBezTo>
                  <a:cubicBezTo>
                    <a:pt x="5582689" y="1517279"/>
                    <a:pt x="5593123" y="1522182"/>
                    <a:pt x="5598506" y="1528096"/>
                  </a:cubicBezTo>
                  <a:cubicBezTo>
                    <a:pt x="5603940" y="1533961"/>
                    <a:pt x="5627544" y="1568912"/>
                    <a:pt x="5638217" y="1578143"/>
                  </a:cubicBezTo>
                  <a:cubicBezTo>
                    <a:pt x="5648938" y="1587421"/>
                    <a:pt x="5638217" y="1592854"/>
                    <a:pt x="5631439" y="1589344"/>
                  </a:cubicBezTo>
                  <a:cubicBezTo>
                    <a:pt x="5624661" y="1585835"/>
                    <a:pt x="5627592" y="1595690"/>
                    <a:pt x="5629083" y="1600594"/>
                  </a:cubicBezTo>
                  <a:cubicBezTo>
                    <a:pt x="5630526" y="1605498"/>
                    <a:pt x="5626679" y="1611844"/>
                    <a:pt x="5637976" y="1612757"/>
                  </a:cubicBezTo>
                  <a:cubicBezTo>
                    <a:pt x="5649275" y="1613719"/>
                    <a:pt x="5656919" y="1603671"/>
                    <a:pt x="5659275" y="1599777"/>
                  </a:cubicBezTo>
                  <a:cubicBezTo>
                    <a:pt x="5661630" y="1595882"/>
                    <a:pt x="5674370" y="1597036"/>
                    <a:pt x="5681966" y="1601796"/>
                  </a:cubicBezTo>
                  <a:cubicBezTo>
                    <a:pt x="5689515" y="1606507"/>
                    <a:pt x="5694513" y="1581412"/>
                    <a:pt x="5701052" y="1585450"/>
                  </a:cubicBezTo>
                  <a:cubicBezTo>
                    <a:pt x="5707591" y="1589536"/>
                    <a:pt x="5715090" y="1601651"/>
                    <a:pt x="5709562" y="1612949"/>
                  </a:cubicBezTo>
                  <a:cubicBezTo>
                    <a:pt x="5704034" y="1624295"/>
                    <a:pt x="5714417" y="1638910"/>
                    <a:pt x="5705715" y="1640833"/>
                  </a:cubicBezTo>
                  <a:cubicBezTo>
                    <a:pt x="5697014" y="1642756"/>
                    <a:pt x="5687831" y="1655160"/>
                    <a:pt x="5693360" y="1665400"/>
                  </a:cubicBezTo>
                  <a:cubicBezTo>
                    <a:pt x="5698889" y="1675640"/>
                    <a:pt x="5685668" y="1680111"/>
                    <a:pt x="5685861" y="1686938"/>
                  </a:cubicBezTo>
                  <a:cubicBezTo>
                    <a:pt x="5686052" y="1693813"/>
                    <a:pt x="5685476" y="1708957"/>
                    <a:pt x="5686341" y="1716985"/>
                  </a:cubicBezTo>
                  <a:cubicBezTo>
                    <a:pt x="5687254" y="1725014"/>
                    <a:pt x="5691341" y="1760782"/>
                    <a:pt x="5689081" y="1757321"/>
                  </a:cubicBezTo>
                  <a:cubicBezTo>
                    <a:pt x="5686870" y="1753859"/>
                    <a:pt x="5678889" y="1735879"/>
                    <a:pt x="5670427" y="1730542"/>
                  </a:cubicBezTo>
                  <a:cubicBezTo>
                    <a:pt x="5661967" y="1725158"/>
                    <a:pt x="5636967" y="1710735"/>
                    <a:pt x="5633650" y="1716120"/>
                  </a:cubicBezTo>
                  <a:cubicBezTo>
                    <a:pt x="5630333" y="1721408"/>
                    <a:pt x="5599469" y="1731071"/>
                    <a:pt x="5608073" y="1743186"/>
                  </a:cubicBezTo>
                  <a:cubicBezTo>
                    <a:pt x="5616679" y="1755302"/>
                    <a:pt x="5608410" y="1770974"/>
                    <a:pt x="5617689" y="1779532"/>
                  </a:cubicBezTo>
                  <a:cubicBezTo>
                    <a:pt x="5626968" y="1788089"/>
                    <a:pt x="5626150" y="1801070"/>
                    <a:pt x="5619131" y="1795925"/>
                  </a:cubicBezTo>
                  <a:cubicBezTo>
                    <a:pt x="5612112" y="1790829"/>
                    <a:pt x="5603458" y="1776599"/>
                    <a:pt x="5598219" y="1773330"/>
                  </a:cubicBezTo>
                  <a:cubicBezTo>
                    <a:pt x="5592978" y="1770061"/>
                    <a:pt x="5586056" y="1767080"/>
                    <a:pt x="5580382" y="1771599"/>
                  </a:cubicBezTo>
                  <a:cubicBezTo>
                    <a:pt x="5574709" y="1776118"/>
                    <a:pt x="5560768" y="1772849"/>
                    <a:pt x="5562114" y="1768282"/>
                  </a:cubicBezTo>
                  <a:cubicBezTo>
                    <a:pt x="5563459" y="1763763"/>
                    <a:pt x="5582306" y="1725831"/>
                    <a:pt x="5587882" y="1728619"/>
                  </a:cubicBezTo>
                  <a:cubicBezTo>
                    <a:pt x="5593459" y="1731408"/>
                    <a:pt x="5590189" y="1715303"/>
                    <a:pt x="5592689" y="1708812"/>
                  </a:cubicBezTo>
                  <a:cubicBezTo>
                    <a:pt x="5595189" y="1702322"/>
                    <a:pt x="5612497" y="1695591"/>
                    <a:pt x="5616872" y="1690928"/>
                  </a:cubicBezTo>
                  <a:cubicBezTo>
                    <a:pt x="5621246" y="1686265"/>
                    <a:pt x="5618651" y="1659198"/>
                    <a:pt x="5626294" y="1661217"/>
                  </a:cubicBezTo>
                  <a:cubicBezTo>
                    <a:pt x="5633891" y="1663236"/>
                    <a:pt x="5641678" y="1638574"/>
                    <a:pt x="5637785" y="1632805"/>
                  </a:cubicBezTo>
                  <a:cubicBezTo>
                    <a:pt x="5633891" y="1627035"/>
                    <a:pt x="5638650" y="1619247"/>
                    <a:pt x="5621391" y="1616026"/>
                  </a:cubicBezTo>
                  <a:cubicBezTo>
                    <a:pt x="5604084" y="1612757"/>
                    <a:pt x="5566537" y="1631314"/>
                    <a:pt x="5565672" y="1640160"/>
                  </a:cubicBezTo>
                  <a:cubicBezTo>
                    <a:pt x="5564757" y="1648958"/>
                    <a:pt x="5555190" y="1662467"/>
                    <a:pt x="5549469" y="1662323"/>
                  </a:cubicBezTo>
                  <a:cubicBezTo>
                    <a:pt x="5543749" y="1662179"/>
                    <a:pt x="5537066" y="1678140"/>
                    <a:pt x="5528749" y="1675111"/>
                  </a:cubicBezTo>
                  <a:cubicBezTo>
                    <a:pt x="5520383" y="1672034"/>
                    <a:pt x="5485817" y="1671986"/>
                    <a:pt x="5480048" y="1674534"/>
                  </a:cubicBezTo>
                  <a:cubicBezTo>
                    <a:pt x="5474231" y="1677082"/>
                    <a:pt x="5462116" y="1675736"/>
                    <a:pt x="5453077" y="1674102"/>
                  </a:cubicBezTo>
                  <a:cubicBezTo>
                    <a:pt x="5444040" y="1672467"/>
                    <a:pt x="5442164" y="1687899"/>
                    <a:pt x="5433608" y="1685544"/>
                  </a:cubicBezTo>
                  <a:cubicBezTo>
                    <a:pt x="5425002" y="1683140"/>
                    <a:pt x="5397118" y="1687322"/>
                    <a:pt x="5387983" y="1686024"/>
                  </a:cubicBezTo>
                  <a:cubicBezTo>
                    <a:pt x="5378849" y="1684726"/>
                    <a:pt x="5370387" y="1679823"/>
                    <a:pt x="5364667" y="1682467"/>
                  </a:cubicBezTo>
                  <a:cubicBezTo>
                    <a:pt x="5358946" y="1685111"/>
                    <a:pt x="5345003" y="1684967"/>
                    <a:pt x="5336686" y="1684871"/>
                  </a:cubicBezTo>
                  <a:cubicBezTo>
                    <a:pt x="5328369" y="1684726"/>
                    <a:pt x="5311350" y="1690159"/>
                    <a:pt x="5297794" y="1687130"/>
                  </a:cubicBezTo>
                  <a:cubicBezTo>
                    <a:pt x="5284188" y="1684053"/>
                    <a:pt x="5263034" y="1689870"/>
                    <a:pt x="5251400" y="1683476"/>
                  </a:cubicBezTo>
                  <a:cubicBezTo>
                    <a:pt x="5239766" y="1676986"/>
                    <a:pt x="5195152" y="1668236"/>
                    <a:pt x="5192315" y="1655737"/>
                  </a:cubicBezTo>
                  <a:cubicBezTo>
                    <a:pt x="5189479" y="1643189"/>
                    <a:pt x="5188661" y="1639535"/>
                    <a:pt x="5181210" y="1635545"/>
                  </a:cubicBezTo>
                  <a:cubicBezTo>
                    <a:pt x="5173758" y="1631507"/>
                    <a:pt x="5143710" y="1639439"/>
                    <a:pt x="5134961" y="1635545"/>
                  </a:cubicBezTo>
                  <a:cubicBezTo>
                    <a:pt x="5126211" y="1631555"/>
                    <a:pt x="5122749" y="1630401"/>
                    <a:pt x="5111884" y="1630497"/>
                  </a:cubicBezTo>
                  <a:cubicBezTo>
                    <a:pt x="5101019" y="1630593"/>
                    <a:pt x="5090780" y="1625305"/>
                    <a:pt x="5085058" y="1631987"/>
                  </a:cubicBezTo>
                  <a:cubicBezTo>
                    <a:pt x="5079385" y="1638670"/>
                    <a:pt x="5079962" y="1653093"/>
                    <a:pt x="5066260" y="1651170"/>
                  </a:cubicBezTo>
                  <a:cubicBezTo>
                    <a:pt x="5052511" y="1649198"/>
                    <a:pt x="5019963" y="1653044"/>
                    <a:pt x="5012320" y="1649871"/>
                  </a:cubicBezTo>
                  <a:cubicBezTo>
                    <a:pt x="5004676" y="1646602"/>
                    <a:pt x="4982753" y="1640112"/>
                    <a:pt x="4979676" y="1643670"/>
                  </a:cubicBezTo>
                  <a:cubicBezTo>
                    <a:pt x="4976600" y="1647227"/>
                    <a:pt x="4984147" y="1661217"/>
                    <a:pt x="4984147" y="1661217"/>
                  </a:cubicBezTo>
                  <a:cubicBezTo>
                    <a:pt x="4999003" y="1676361"/>
                    <a:pt x="5004147" y="1697514"/>
                    <a:pt x="5003954" y="1708332"/>
                  </a:cubicBezTo>
                  <a:cubicBezTo>
                    <a:pt x="5003762" y="1719100"/>
                    <a:pt x="5018377" y="1734292"/>
                    <a:pt x="5015781" y="1739388"/>
                  </a:cubicBezTo>
                  <a:cubicBezTo>
                    <a:pt x="5013185" y="1744485"/>
                    <a:pt x="5006935" y="1761792"/>
                    <a:pt x="5006935" y="1766888"/>
                  </a:cubicBezTo>
                  <a:cubicBezTo>
                    <a:pt x="5006935" y="1772032"/>
                    <a:pt x="5000156" y="1782657"/>
                    <a:pt x="4991118" y="1782464"/>
                  </a:cubicBezTo>
                  <a:cubicBezTo>
                    <a:pt x="4982080" y="1782272"/>
                    <a:pt x="4964725" y="1770253"/>
                    <a:pt x="4958523" y="1772224"/>
                  </a:cubicBezTo>
                  <a:cubicBezTo>
                    <a:pt x="4952321" y="1774195"/>
                    <a:pt x="4944869" y="1773618"/>
                    <a:pt x="4939389" y="1766407"/>
                  </a:cubicBezTo>
                  <a:cubicBezTo>
                    <a:pt x="4933908" y="1759196"/>
                    <a:pt x="4934437" y="1763282"/>
                    <a:pt x="4929341" y="1765830"/>
                  </a:cubicBezTo>
                  <a:cubicBezTo>
                    <a:pt x="4924197" y="1768330"/>
                    <a:pt x="4919581" y="1769869"/>
                    <a:pt x="4913620" y="1766263"/>
                  </a:cubicBezTo>
                  <a:cubicBezTo>
                    <a:pt x="4907659" y="1762657"/>
                    <a:pt x="4909678" y="1758571"/>
                    <a:pt x="4897563" y="1757032"/>
                  </a:cubicBezTo>
                  <a:cubicBezTo>
                    <a:pt x="4885448" y="1755494"/>
                    <a:pt x="4865352" y="1751984"/>
                    <a:pt x="4871169" y="1747850"/>
                  </a:cubicBezTo>
                  <a:cubicBezTo>
                    <a:pt x="4877035" y="1743715"/>
                    <a:pt x="4885592" y="1747273"/>
                    <a:pt x="4886265" y="1740638"/>
                  </a:cubicBezTo>
                  <a:cubicBezTo>
                    <a:pt x="4886938" y="1733956"/>
                    <a:pt x="4897899" y="1724725"/>
                    <a:pt x="4905399" y="1725254"/>
                  </a:cubicBezTo>
                  <a:cubicBezTo>
                    <a:pt x="4912899" y="1725783"/>
                    <a:pt x="4912899" y="1707322"/>
                    <a:pt x="4906842" y="1701168"/>
                  </a:cubicBezTo>
                  <a:cubicBezTo>
                    <a:pt x="4900784" y="1695015"/>
                    <a:pt x="4903092" y="1679630"/>
                    <a:pt x="4912851" y="1688861"/>
                  </a:cubicBezTo>
                  <a:cubicBezTo>
                    <a:pt x="4922610" y="1698091"/>
                    <a:pt x="4931360" y="1693572"/>
                    <a:pt x="4930543" y="1689967"/>
                  </a:cubicBezTo>
                  <a:cubicBezTo>
                    <a:pt x="4929726" y="1686361"/>
                    <a:pt x="4924245" y="1670929"/>
                    <a:pt x="4919197" y="1667852"/>
                  </a:cubicBezTo>
                  <a:cubicBezTo>
                    <a:pt x="4914197" y="1664775"/>
                    <a:pt x="4901842" y="1660640"/>
                    <a:pt x="4900495" y="1658092"/>
                  </a:cubicBezTo>
                  <a:cubicBezTo>
                    <a:pt x="4899149" y="1655544"/>
                    <a:pt x="4886938" y="1656554"/>
                    <a:pt x="4883476" y="1652996"/>
                  </a:cubicBezTo>
                  <a:cubicBezTo>
                    <a:pt x="4880015" y="1649439"/>
                    <a:pt x="4868814" y="1640256"/>
                    <a:pt x="4869487" y="1636122"/>
                  </a:cubicBezTo>
                  <a:cubicBezTo>
                    <a:pt x="4870160" y="1631987"/>
                    <a:pt x="4883573" y="1628334"/>
                    <a:pt x="4887803" y="1630401"/>
                  </a:cubicBezTo>
                  <a:cubicBezTo>
                    <a:pt x="4892034" y="1632468"/>
                    <a:pt x="4891361" y="1617565"/>
                    <a:pt x="4897179" y="1619055"/>
                  </a:cubicBezTo>
                  <a:cubicBezTo>
                    <a:pt x="4902947" y="1620593"/>
                    <a:pt x="4902370" y="1608286"/>
                    <a:pt x="4896745" y="1603671"/>
                  </a:cubicBezTo>
                  <a:cubicBezTo>
                    <a:pt x="4891121" y="1599056"/>
                    <a:pt x="4876073" y="1595017"/>
                    <a:pt x="4871746" y="1584777"/>
                  </a:cubicBezTo>
                  <a:cubicBezTo>
                    <a:pt x="4867467" y="1574489"/>
                    <a:pt x="4842083" y="1575787"/>
                    <a:pt x="4832468" y="1571316"/>
                  </a:cubicBezTo>
                  <a:cubicBezTo>
                    <a:pt x="4822853" y="1566797"/>
                    <a:pt x="4786316" y="1567518"/>
                    <a:pt x="4777662" y="1566749"/>
                  </a:cubicBezTo>
                  <a:cubicBezTo>
                    <a:pt x="4769009" y="1565931"/>
                    <a:pt x="4746653" y="1561460"/>
                    <a:pt x="4752518" y="1559729"/>
                  </a:cubicBezTo>
                  <a:cubicBezTo>
                    <a:pt x="4758432" y="1557999"/>
                    <a:pt x="4766124" y="1555258"/>
                    <a:pt x="4762999" y="1550691"/>
                  </a:cubicBezTo>
                  <a:cubicBezTo>
                    <a:pt x="4759874" y="1546172"/>
                    <a:pt x="4777999" y="1537422"/>
                    <a:pt x="4789441" y="1540788"/>
                  </a:cubicBezTo>
                  <a:cubicBezTo>
                    <a:pt x="4800883" y="1544153"/>
                    <a:pt x="4807373" y="1532711"/>
                    <a:pt x="4802758" y="1528673"/>
                  </a:cubicBezTo>
                  <a:cubicBezTo>
                    <a:pt x="4798095" y="1524682"/>
                    <a:pt x="4790883" y="1511942"/>
                    <a:pt x="4781316" y="1510115"/>
                  </a:cubicBezTo>
                  <a:cubicBezTo>
                    <a:pt x="4771749" y="1508289"/>
                    <a:pt x="4741317" y="1512760"/>
                    <a:pt x="4730740" y="1510596"/>
                  </a:cubicBezTo>
                  <a:cubicBezTo>
                    <a:pt x="4720115" y="1508385"/>
                    <a:pt x="4700789" y="1508577"/>
                    <a:pt x="4691607" y="1512038"/>
                  </a:cubicBezTo>
                  <a:cubicBezTo>
                    <a:pt x="4682424" y="1515500"/>
                    <a:pt x="4669444" y="1516077"/>
                    <a:pt x="4661896" y="1512808"/>
                  </a:cubicBezTo>
                  <a:cubicBezTo>
                    <a:pt x="4654396" y="1509538"/>
                    <a:pt x="4643290" y="1499827"/>
                    <a:pt x="4636560" y="1500692"/>
                  </a:cubicBezTo>
                  <a:cubicBezTo>
                    <a:pt x="4629830" y="1501558"/>
                    <a:pt x="4615888" y="1513577"/>
                    <a:pt x="4626753" y="1523769"/>
                  </a:cubicBezTo>
                  <a:cubicBezTo>
                    <a:pt x="4637570" y="1533961"/>
                    <a:pt x="4659300" y="1536509"/>
                    <a:pt x="4661319" y="1543624"/>
                  </a:cubicBezTo>
                  <a:cubicBezTo>
                    <a:pt x="4663290" y="1550691"/>
                    <a:pt x="4650502" y="1556941"/>
                    <a:pt x="4658242" y="1565306"/>
                  </a:cubicBezTo>
                  <a:cubicBezTo>
                    <a:pt x="4666030" y="1573671"/>
                    <a:pt x="4678915" y="1581796"/>
                    <a:pt x="4685789" y="1580498"/>
                  </a:cubicBezTo>
                  <a:cubicBezTo>
                    <a:pt x="4692712" y="1579152"/>
                    <a:pt x="4719490" y="1576123"/>
                    <a:pt x="4727808" y="1580498"/>
                  </a:cubicBezTo>
                  <a:cubicBezTo>
                    <a:pt x="4736077" y="1584825"/>
                    <a:pt x="4733769" y="1590065"/>
                    <a:pt x="4743865" y="1595882"/>
                  </a:cubicBezTo>
                  <a:cubicBezTo>
                    <a:pt x="4754009" y="1601700"/>
                    <a:pt x="4784729" y="1615786"/>
                    <a:pt x="4783287" y="1618911"/>
                  </a:cubicBezTo>
                  <a:cubicBezTo>
                    <a:pt x="4781845" y="1622036"/>
                    <a:pt x="4774393" y="1629872"/>
                    <a:pt x="4769009" y="1624872"/>
                  </a:cubicBezTo>
                  <a:cubicBezTo>
                    <a:pt x="4763624" y="1619824"/>
                    <a:pt x="4721990" y="1610353"/>
                    <a:pt x="4717472" y="1612084"/>
                  </a:cubicBezTo>
                  <a:cubicBezTo>
                    <a:pt x="4712904" y="1613767"/>
                    <a:pt x="4704828" y="1623286"/>
                    <a:pt x="4697904" y="1618959"/>
                  </a:cubicBezTo>
                  <a:cubicBezTo>
                    <a:pt x="4690982" y="1614632"/>
                    <a:pt x="4683145" y="1617997"/>
                    <a:pt x="4679059" y="1618718"/>
                  </a:cubicBezTo>
                  <a:cubicBezTo>
                    <a:pt x="4674972" y="1619343"/>
                    <a:pt x="4638098" y="1623141"/>
                    <a:pt x="4639685" y="1628189"/>
                  </a:cubicBezTo>
                  <a:cubicBezTo>
                    <a:pt x="4641272" y="1633189"/>
                    <a:pt x="4670021" y="1653381"/>
                    <a:pt x="4669348" y="1660592"/>
                  </a:cubicBezTo>
                  <a:cubicBezTo>
                    <a:pt x="4668675" y="1667804"/>
                    <a:pt x="4663578" y="1707370"/>
                    <a:pt x="4672665" y="1712081"/>
                  </a:cubicBezTo>
                  <a:cubicBezTo>
                    <a:pt x="4681799" y="1716793"/>
                    <a:pt x="4699587" y="1743715"/>
                    <a:pt x="4692664" y="1742417"/>
                  </a:cubicBezTo>
                  <a:cubicBezTo>
                    <a:pt x="4685742" y="1741119"/>
                    <a:pt x="4664636" y="1727225"/>
                    <a:pt x="4667376" y="1732225"/>
                  </a:cubicBezTo>
                  <a:cubicBezTo>
                    <a:pt x="4670117" y="1737177"/>
                    <a:pt x="4687857" y="1755878"/>
                    <a:pt x="4686270" y="1762080"/>
                  </a:cubicBezTo>
                  <a:cubicBezTo>
                    <a:pt x="4684684" y="1768234"/>
                    <a:pt x="4663098" y="1766599"/>
                    <a:pt x="4657281" y="1765830"/>
                  </a:cubicBezTo>
                  <a:cubicBezTo>
                    <a:pt x="4651416" y="1765061"/>
                    <a:pt x="4636175" y="1768859"/>
                    <a:pt x="4644396" y="1772513"/>
                  </a:cubicBezTo>
                  <a:cubicBezTo>
                    <a:pt x="4649877" y="1774979"/>
                    <a:pt x="4652617" y="1776214"/>
                    <a:pt x="4652617" y="1776214"/>
                  </a:cubicBezTo>
                  <a:cubicBezTo>
                    <a:pt x="4652617" y="1776214"/>
                    <a:pt x="4667232" y="1782176"/>
                    <a:pt x="4671751" y="1788618"/>
                  </a:cubicBezTo>
                  <a:cubicBezTo>
                    <a:pt x="4676270" y="1795060"/>
                    <a:pt x="4680309" y="1805108"/>
                    <a:pt x="4675790" y="1804243"/>
                  </a:cubicBezTo>
                  <a:cubicBezTo>
                    <a:pt x="4671223" y="1803425"/>
                    <a:pt x="4669732" y="1812127"/>
                    <a:pt x="4666415" y="1811262"/>
                  </a:cubicBezTo>
                  <a:cubicBezTo>
                    <a:pt x="4663098" y="1810396"/>
                    <a:pt x="4655213" y="1804291"/>
                    <a:pt x="4657136" y="1812656"/>
                  </a:cubicBezTo>
                  <a:cubicBezTo>
                    <a:pt x="4659059" y="1821069"/>
                    <a:pt x="4647665" y="1815444"/>
                    <a:pt x="4649781" y="1823521"/>
                  </a:cubicBezTo>
                  <a:cubicBezTo>
                    <a:pt x="4651848" y="1831550"/>
                    <a:pt x="4637185" y="1833232"/>
                    <a:pt x="4634541" y="1828280"/>
                  </a:cubicBezTo>
                  <a:cubicBezTo>
                    <a:pt x="4631848" y="1823329"/>
                    <a:pt x="4612330" y="1828713"/>
                    <a:pt x="4609974" y="1832223"/>
                  </a:cubicBezTo>
                  <a:cubicBezTo>
                    <a:pt x="4607571" y="1835732"/>
                    <a:pt x="4583676" y="1842126"/>
                    <a:pt x="4583773" y="1845540"/>
                  </a:cubicBezTo>
                  <a:cubicBezTo>
                    <a:pt x="4583869" y="1848905"/>
                    <a:pt x="4568341" y="1845780"/>
                    <a:pt x="4568052" y="1842751"/>
                  </a:cubicBezTo>
                  <a:cubicBezTo>
                    <a:pt x="4567764" y="1839723"/>
                    <a:pt x="4569206" y="1851164"/>
                    <a:pt x="4563869" y="1850443"/>
                  </a:cubicBezTo>
                  <a:cubicBezTo>
                    <a:pt x="4558533" y="1849770"/>
                    <a:pt x="4545745" y="1849578"/>
                    <a:pt x="4550072" y="1854337"/>
                  </a:cubicBezTo>
                  <a:cubicBezTo>
                    <a:pt x="4554398" y="1859145"/>
                    <a:pt x="4563052" y="1874193"/>
                    <a:pt x="4555216" y="1871933"/>
                  </a:cubicBezTo>
                  <a:cubicBezTo>
                    <a:pt x="4547380" y="1869722"/>
                    <a:pt x="4533774" y="1864193"/>
                    <a:pt x="4537043" y="1867702"/>
                  </a:cubicBezTo>
                  <a:cubicBezTo>
                    <a:pt x="4540360" y="1871116"/>
                    <a:pt x="4598724" y="1902461"/>
                    <a:pt x="4606945" y="1902125"/>
                  </a:cubicBezTo>
                  <a:cubicBezTo>
                    <a:pt x="4615214" y="1901692"/>
                    <a:pt x="4625599" y="1914384"/>
                    <a:pt x="4624349" y="1917124"/>
                  </a:cubicBezTo>
                  <a:cubicBezTo>
                    <a:pt x="4623099" y="1919913"/>
                    <a:pt x="4617089" y="1933037"/>
                    <a:pt x="4611801" y="1932268"/>
                  </a:cubicBezTo>
                  <a:cubicBezTo>
                    <a:pt x="4606512" y="1931547"/>
                    <a:pt x="4600792" y="1940633"/>
                    <a:pt x="4597715" y="1943806"/>
                  </a:cubicBezTo>
                  <a:cubicBezTo>
                    <a:pt x="4594638" y="1947027"/>
                    <a:pt x="4585215" y="1950249"/>
                    <a:pt x="4583340" y="1954383"/>
                  </a:cubicBezTo>
                  <a:cubicBezTo>
                    <a:pt x="4582090" y="1957171"/>
                    <a:pt x="4581465" y="1958566"/>
                    <a:pt x="4581465" y="1958566"/>
                  </a:cubicBezTo>
                  <a:cubicBezTo>
                    <a:pt x="4581465" y="1958566"/>
                    <a:pt x="4581610" y="1965296"/>
                    <a:pt x="4574061" y="1964383"/>
                  </a:cubicBezTo>
                  <a:cubicBezTo>
                    <a:pt x="4566514" y="1963469"/>
                    <a:pt x="4563292" y="1967027"/>
                    <a:pt x="4560456" y="1969911"/>
                  </a:cubicBezTo>
                  <a:cubicBezTo>
                    <a:pt x="4557572" y="1972796"/>
                    <a:pt x="4547476" y="1974094"/>
                    <a:pt x="4545312" y="1966450"/>
                  </a:cubicBezTo>
                  <a:cubicBezTo>
                    <a:pt x="4543149" y="1958806"/>
                    <a:pt x="4534447" y="1951643"/>
                    <a:pt x="4536466" y="1947124"/>
                  </a:cubicBezTo>
                  <a:cubicBezTo>
                    <a:pt x="4538486" y="1942605"/>
                    <a:pt x="4531659" y="1929191"/>
                    <a:pt x="4537909" y="1929480"/>
                  </a:cubicBezTo>
                  <a:cubicBezTo>
                    <a:pt x="4544158" y="1929768"/>
                    <a:pt x="4549110" y="1920297"/>
                    <a:pt x="4556658" y="1919480"/>
                  </a:cubicBezTo>
                  <a:cubicBezTo>
                    <a:pt x="4564206" y="1918663"/>
                    <a:pt x="4584301" y="1900586"/>
                    <a:pt x="4590648" y="1902605"/>
                  </a:cubicBezTo>
                  <a:cubicBezTo>
                    <a:pt x="4596993" y="1904625"/>
                    <a:pt x="4591225" y="1899529"/>
                    <a:pt x="4575168" y="1892317"/>
                  </a:cubicBezTo>
                  <a:cubicBezTo>
                    <a:pt x="4559110" y="1885106"/>
                    <a:pt x="4538389" y="1870250"/>
                    <a:pt x="4533966" y="1871212"/>
                  </a:cubicBezTo>
                  <a:cubicBezTo>
                    <a:pt x="4529543" y="1872174"/>
                    <a:pt x="4524640" y="1868808"/>
                    <a:pt x="4522380" y="1870299"/>
                  </a:cubicBezTo>
                  <a:cubicBezTo>
                    <a:pt x="4520120" y="1871789"/>
                    <a:pt x="4509544" y="1883375"/>
                    <a:pt x="4506275" y="1879914"/>
                  </a:cubicBezTo>
                  <a:cubicBezTo>
                    <a:pt x="4503006" y="1876404"/>
                    <a:pt x="4491612" y="1867799"/>
                    <a:pt x="4489881" y="1869962"/>
                  </a:cubicBezTo>
                  <a:cubicBezTo>
                    <a:pt x="4488150" y="1872125"/>
                    <a:pt x="4484112" y="1881548"/>
                    <a:pt x="4480458" y="1880827"/>
                  </a:cubicBezTo>
                  <a:cubicBezTo>
                    <a:pt x="4476804" y="1880106"/>
                    <a:pt x="4462285" y="1882606"/>
                    <a:pt x="4460315" y="1881741"/>
                  </a:cubicBezTo>
                  <a:cubicBezTo>
                    <a:pt x="4458295" y="1880875"/>
                    <a:pt x="4451468" y="1885827"/>
                    <a:pt x="4445074" y="1882318"/>
                  </a:cubicBezTo>
                  <a:cubicBezTo>
                    <a:pt x="4438681" y="1878808"/>
                    <a:pt x="4433536" y="1887365"/>
                    <a:pt x="4428777" y="1887462"/>
                  </a:cubicBezTo>
                  <a:cubicBezTo>
                    <a:pt x="4424017" y="1887510"/>
                    <a:pt x="4413393" y="1890538"/>
                    <a:pt x="4408200" y="1887942"/>
                  </a:cubicBezTo>
                  <a:cubicBezTo>
                    <a:pt x="4403008" y="1885394"/>
                    <a:pt x="4394114" y="1884193"/>
                    <a:pt x="4390460" y="1883519"/>
                  </a:cubicBezTo>
                  <a:cubicBezTo>
                    <a:pt x="4386807" y="1882846"/>
                    <a:pt x="4378682" y="1879914"/>
                    <a:pt x="4376038" y="1876789"/>
                  </a:cubicBezTo>
                  <a:cubicBezTo>
                    <a:pt x="4373393" y="1873664"/>
                    <a:pt x="4365749" y="1877125"/>
                    <a:pt x="4361231" y="1874866"/>
                  </a:cubicBezTo>
                  <a:cubicBezTo>
                    <a:pt x="4356711" y="1872606"/>
                    <a:pt x="4343875" y="1865828"/>
                    <a:pt x="4343875" y="1871597"/>
                  </a:cubicBezTo>
                  <a:cubicBezTo>
                    <a:pt x="4343875" y="1877366"/>
                    <a:pt x="4334741" y="1876933"/>
                    <a:pt x="4331664" y="1869193"/>
                  </a:cubicBezTo>
                  <a:cubicBezTo>
                    <a:pt x="4328539" y="1861405"/>
                    <a:pt x="4330270" y="1855155"/>
                    <a:pt x="4327433" y="1854434"/>
                  </a:cubicBezTo>
                  <a:cubicBezTo>
                    <a:pt x="4324596" y="1853712"/>
                    <a:pt x="4319260" y="1849578"/>
                    <a:pt x="4319020" y="1858039"/>
                  </a:cubicBezTo>
                  <a:cubicBezTo>
                    <a:pt x="4318779" y="1866549"/>
                    <a:pt x="4319885" y="1873520"/>
                    <a:pt x="4313827" y="1871116"/>
                  </a:cubicBezTo>
                  <a:cubicBezTo>
                    <a:pt x="4307818" y="1868712"/>
                    <a:pt x="4303251" y="1868568"/>
                    <a:pt x="4298684" y="1868424"/>
                  </a:cubicBezTo>
                  <a:cubicBezTo>
                    <a:pt x="4294117" y="1868279"/>
                    <a:pt x="4287578" y="1877125"/>
                    <a:pt x="4283828" y="1872847"/>
                  </a:cubicBezTo>
                  <a:cubicBezTo>
                    <a:pt x="4280126" y="1868568"/>
                    <a:pt x="4279983" y="1864818"/>
                    <a:pt x="4273588" y="1863568"/>
                  </a:cubicBezTo>
                  <a:cubicBezTo>
                    <a:pt x="4267146" y="1862318"/>
                    <a:pt x="4262867" y="1861453"/>
                    <a:pt x="4257195" y="1862174"/>
                  </a:cubicBezTo>
                  <a:cubicBezTo>
                    <a:pt x="4251522" y="1862847"/>
                    <a:pt x="4247531" y="1865395"/>
                    <a:pt x="4242964" y="1863231"/>
                  </a:cubicBezTo>
                  <a:cubicBezTo>
                    <a:pt x="4238445" y="1861068"/>
                    <a:pt x="4228109" y="1855972"/>
                    <a:pt x="4224359" y="1855780"/>
                  </a:cubicBezTo>
                  <a:cubicBezTo>
                    <a:pt x="4220609" y="1855587"/>
                    <a:pt x="4209503" y="1852655"/>
                    <a:pt x="4207196" y="1854626"/>
                  </a:cubicBezTo>
                  <a:cubicBezTo>
                    <a:pt x="4204936" y="1856597"/>
                    <a:pt x="4208542" y="1863231"/>
                    <a:pt x="4204119" y="1862799"/>
                  </a:cubicBezTo>
                  <a:cubicBezTo>
                    <a:pt x="4199696" y="1862366"/>
                    <a:pt x="4194504" y="1866116"/>
                    <a:pt x="4195850" y="1870683"/>
                  </a:cubicBezTo>
                  <a:cubicBezTo>
                    <a:pt x="4197196" y="1875250"/>
                    <a:pt x="4200513" y="1880539"/>
                    <a:pt x="4195033" y="1878904"/>
                  </a:cubicBezTo>
                  <a:cubicBezTo>
                    <a:pt x="4189552" y="1877270"/>
                    <a:pt x="4184360" y="1881020"/>
                    <a:pt x="4191715" y="1885779"/>
                  </a:cubicBezTo>
                  <a:cubicBezTo>
                    <a:pt x="4199023" y="1890538"/>
                    <a:pt x="4213013" y="1893760"/>
                    <a:pt x="4211811" y="1899000"/>
                  </a:cubicBezTo>
                  <a:cubicBezTo>
                    <a:pt x="4210561" y="1904240"/>
                    <a:pt x="4199263" y="1904000"/>
                    <a:pt x="4196379" y="1907798"/>
                  </a:cubicBezTo>
                  <a:cubicBezTo>
                    <a:pt x="4193446" y="1911596"/>
                    <a:pt x="4187965" y="1922124"/>
                    <a:pt x="4184264" y="1921932"/>
                  </a:cubicBezTo>
                  <a:cubicBezTo>
                    <a:pt x="4180562" y="1921740"/>
                    <a:pt x="4167437" y="1926595"/>
                    <a:pt x="4162053" y="1925009"/>
                  </a:cubicBezTo>
                  <a:cubicBezTo>
                    <a:pt x="4156620" y="1923374"/>
                    <a:pt x="4138784" y="1922942"/>
                    <a:pt x="4132967" y="1916355"/>
                  </a:cubicBezTo>
                  <a:cubicBezTo>
                    <a:pt x="4127150" y="1909769"/>
                    <a:pt x="4120852" y="1902269"/>
                    <a:pt x="4122775" y="1896884"/>
                  </a:cubicBezTo>
                  <a:cubicBezTo>
                    <a:pt x="4124698" y="1891500"/>
                    <a:pt x="4126765" y="1883760"/>
                    <a:pt x="4133928" y="1884721"/>
                  </a:cubicBezTo>
                  <a:cubicBezTo>
                    <a:pt x="4141092" y="1885731"/>
                    <a:pt x="4143832" y="1880250"/>
                    <a:pt x="4154072" y="1879097"/>
                  </a:cubicBezTo>
                  <a:cubicBezTo>
                    <a:pt x="4164312" y="1877991"/>
                    <a:pt x="4180562" y="1885202"/>
                    <a:pt x="4181090" y="1883760"/>
                  </a:cubicBezTo>
                  <a:cubicBezTo>
                    <a:pt x="4181619" y="1882318"/>
                    <a:pt x="4185994" y="1878664"/>
                    <a:pt x="4181715" y="1875875"/>
                  </a:cubicBezTo>
                  <a:cubicBezTo>
                    <a:pt x="4177437" y="1873087"/>
                    <a:pt x="4182773" y="1866933"/>
                    <a:pt x="4178590" y="1861741"/>
                  </a:cubicBezTo>
                  <a:cubicBezTo>
                    <a:pt x="4174408" y="1856549"/>
                    <a:pt x="4180513" y="1846261"/>
                    <a:pt x="4185465" y="1847270"/>
                  </a:cubicBezTo>
                  <a:cubicBezTo>
                    <a:pt x="4190417" y="1848280"/>
                    <a:pt x="4184744" y="1836886"/>
                    <a:pt x="4180562" y="1835732"/>
                  </a:cubicBezTo>
                  <a:cubicBezTo>
                    <a:pt x="4176379" y="1834627"/>
                    <a:pt x="4170706" y="1839819"/>
                    <a:pt x="4167726" y="1837511"/>
                  </a:cubicBezTo>
                  <a:cubicBezTo>
                    <a:pt x="4164745" y="1835203"/>
                    <a:pt x="4162437" y="1829098"/>
                    <a:pt x="4157870" y="1827030"/>
                  </a:cubicBezTo>
                  <a:cubicBezTo>
                    <a:pt x="4153303" y="1824963"/>
                    <a:pt x="4147774" y="1821358"/>
                    <a:pt x="4143976" y="1821213"/>
                  </a:cubicBezTo>
                  <a:cubicBezTo>
                    <a:pt x="4140226" y="1821069"/>
                    <a:pt x="4130467" y="1822848"/>
                    <a:pt x="4127775" y="1821886"/>
                  </a:cubicBezTo>
                  <a:cubicBezTo>
                    <a:pt x="4125082" y="1820925"/>
                    <a:pt x="4113352" y="1815540"/>
                    <a:pt x="4108737" y="1819963"/>
                  </a:cubicBezTo>
                  <a:cubicBezTo>
                    <a:pt x="4104121" y="1824386"/>
                    <a:pt x="4096141" y="1823569"/>
                    <a:pt x="4089650" y="1820492"/>
                  </a:cubicBezTo>
                  <a:cubicBezTo>
                    <a:pt x="4083160" y="1817415"/>
                    <a:pt x="4081622" y="1826165"/>
                    <a:pt x="4077151" y="1828232"/>
                  </a:cubicBezTo>
                  <a:cubicBezTo>
                    <a:pt x="4072680" y="1830300"/>
                    <a:pt x="4070709" y="1838088"/>
                    <a:pt x="4063497" y="1837175"/>
                  </a:cubicBezTo>
                  <a:cubicBezTo>
                    <a:pt x="4056286" y="1836309"/>
                    <a:pt x="4039988" y="1842367"/>
                    <a:pt x="4035661" y="1850540"/>
                  </a:cubicBezTo>
                  <a:cubicBezTo>
                    <a:pt x="4031383" y="1858712"/>
                    <a:pt x="4026960" y="1862847"/>
                    <a:pt x="4029508" y="1864097"/>
                  </a:cubicBezTo>
                  <a:cubicBezTo>
                    <a:pt x="4032056" y="1865347"/>
                    <a:pt x="4026142" y="1871789"/>
                    <a:pt x="4030854" y="1875395"/>
                  </a:cubicBezTo>
                  <a:cubicBezTo>
                    <a:pt x="4035565" y="1879000"/>
                    <a:pt x="4048257" y="1887414"/>
                    <a:pt x="4046142" y="1893519"/>
                  </a:cubicBezTo>
                  <a:cubicBezTo>
                    <a:pt x="4044026" y="1899625"/>
                    <a:pt x="4044508" y="1904625"/>
                    <a:pt x="4049507" y="1911596"/>
                  </a:cubicBezTo>
                  <a:cubicBezTo>
                    <a:pt x="4054507" y="1918567"/>
                    <a:pt x="4067344" y="1934768"/>
                    <a:pt x="4070276" y="1941018"/>
                  </a:cubicBezTo>
                  <a:cubicBezTo>
                    <a:pt x="4073209" y="1947316"/>
                    <a:pt x="4081141" y="1952123"/>
                    <a:pt x="4084170" y="1956066"/>
                  </a:cubicBezTo>
                  <a:cubicBezTo>
                    <a:pt x="4087246" y="1959960"/>
                    <a:pt x="4097775" y="1983998"/>
                    <a:pt x="4098833" y="1989238"/>
                  </a:cubicBezTo>
                  <a:cubicBezTo>
                    <a:pt x="4099890" y="1994478"/>
                    <a:pt x="4095997" y="2025391"/>
                    <a:pt x="4100756" y="2028372"/>
                  </a:cubicBezTo>
                  <a:cubicBezTo>
                    <a:pt x="4105564" y="2031352"/>
                    <a:pt x="4100612" y="2056688"/>
                    <a:pt x="4095035" y="2057842"/>
                  </a:cubicBezTo>
                  <a:cubicBezTo>
                    <a:pt x="4089458" y="2059044"/>
                    <a:pt x="4083641" y="2060967"/>
                    <a:pt x="4082103" y="2067265"/>
                  </a:cubicBezTo>
                  <a:cubicBezTo>
                    <a:pt x="4080516" y="2073563"/>
                    <a:pt x="4075420" y="2089524"/>
                    <a:pt x="4070276" y="2089668"/>
                  </a:cubicBezTo>
                  <a:cubicBezTo>
                    <a:pt x="4065132" y="2089764"/>
                    <a:pt x="4035661" y="2093322"/>
                    <a:pt x="4032200" y="2096976"/>
                  </a:cubicBezTo>
                  <a:cubicBezTo>
                    <a:pt x="4028739" y="2100581"/>
                    <a:pt x="4018018" y="2100389"/>
                    <a:pt x="4010373" y="2099716"/>
                  </a:cubicBezTo>
                  <a:cubicBezTo>
                    <a:pt x="4002730" y="2099043"/>
                    <a:pt x="3995663" y="2088514"/>
                    <a:pt x="3991864" y="2093226"/>
                  </a:cubicBezTo>
                  <a:cubicBezTo>
                    <a:pt x="3988066" y="2097937"/>
                    <a:pt x="3988355" y="2105293"/>
                    <a:pt x="3983884" y="2105774"/>
                  </a:cubicBezTo>
                  <a:cubicBezTo>
                    <a:pt x="3979413" y="2106254"/>
                    <a:pt x="3976529" y="2114475"/>
                    <a:pt x="3972105" y="2112937"/>
                  </a:cubicBezTo>
                  <a:cubicBezTo>
                    <a:pt x="3967682" y="2111398"/>
                    <a:pt x="3961769" y="2105725"/>
                    <a:pt x="3960663" y="2108995"/>
                  </a:cubicBezTo>
                  <a:cubicBezTo>
                    <a:pt x="3959558" y="2112216"/>
                    <a:pt x="3947394" y="2114475"/>
                    <a:pt x="3938260" y="2114187"/>
                  </a:cubicBezTo>
                  <a:cubicBezTo>
                    <a:pt x="3929126" y="2113898"/>
                    <a:pt x="3925712" y="2121975"/>
                    <a:pt x="3920472" y="2120629"/>
                  </a:cubicBezTo>
                  <a:cubicBezTo>
                    <a:pt x="3915280" y="2119283"/>
                    <a:pt x="3909703" y="2117023"/>
                    <a:pt x="3911001" y="2113033"/>
                  </a:cubicBezTo>
                  <a:cubicBezTo>
                    <a:pt x="3912347" y="2109091"/>
                    <a:pt x="3922876" y="2086111"/>
                    <a:pt x="3926193" y="2086832"/>
                  </a:cubicBezTo>
                  <a:cubicBezTo>
                    <a:pt x="3929510" y="2087553"/>
                    <a:pt x="3925135" y="2077264"/>
                    <a:pt x="3918886" y="2074765"/>
                  </a:cubicBezTo>
                  <a:cubicBezTo>
                    <a:pt x="3912588" y="2072265"/>
                    <a:pt x="3914511" y="2064476"/>
                    <a:pt x="3906386" y="2061015"/>
                  </a:cubicBezTo>
                  <a:cubicBezTo>
                    <a:pt x="3898261" y="2057554"/>
                    <a:pt x="3884703" y="2059909"/>
                    <a:pt x="3886146" y="2055582"/>
                  </a:cubicBezTo>
                  <a:cubicBezTo>
                    <a:pt x="3887589" y="2051256"/>
                    <a:pt x="3890809" y="2039093"/>
                    <a:pt x="3884319" y="2039381"/>
                  </a:cubicBezTo>
                  <a:cubicBezTo>
                    <a:pt x="3877829" y="2039669"/>
                    <a:pt x="3876868" y="2033804"/>
                    <a:pt x="3880233" y="2030054"/>
                  </a:cubicBezTo>
                  <a:cubicBezTo>
                    <a:pt x="3883598" y="2026352"/>
                    <a:pt x="3877060" y="2017843"/>
                    <a:pt x="3875473" y="2011737"/>
                  </a:cubicBezTo>
                  <a:cubicBezTo>
                    <a:pt x="3873886" y="2005632"/>
                    <a:pt x="3864993" y="1993228"/>
                    <a:pt x="3857445" y="1987651"/>
                  </a:cubicBezTo>
                  <a:cubicBezTo>
                    <a:pt x="3849897" y="1982075"/>
                    <a:pt x="3823407" y="1977796"/>
                    <a:pt x="3822686" y="1973229"/>
                  </a:cubicBezTo>
                  <a:cubicBezTo>
                    <a:pt x="3821965" y="1968613"/>
                    <a:pt x="3830811" y="1949479"/>
                    <a:pt x="3818215" y="1946018"/>
                  </a:cubicBezTo>
                  <a:cubicBezTo>
                    <a:pt x="3805667" y="1942605"/>
                    <a:pt x="3795908" y="1946403"/>
                    <a:pt x="3796437" y="1951739"/>
                  </a:cubicBezTo>
                  <a:cubicBezTo>
                    <a:pt x="3796965" y="1957075"/>
                    <a:pt x="3791100" y="1976354"/>
                    <a:pt x="3788216" y="1978661"/>
                  </a:cubicBezTo>
                  <a:cubicBezTo>
                    <a:pt x="3785331" y="1980969"/>
                    <a:pt x="3753265" y="2014622"/>
                    <a:pt x="3752448" y="2017555"/>
                  </a:cubicBezTo>
                  <a:cubicBezTo>
                    <a:pt x="3751582" y="2020439"/>
                    <a:pt x="3738458" y="2043131"/>
                    <a:pt x="3744130" y="2045246"/>
                  </a:cubicBezTo>
                  <a:cubicBezTo>
                    <a:pt x="3749803" y="2047313"/>
                    <a:pt x="3760380" y="2049333"/>
                    <a:pt x="3759707" y="2053852"/>
                  </a:cubicBezTo>
                  <a:cubicBezTo>
                    <a:pt x="3759034" y="2058419"/>
                    <a:pt x="3756870" y="2072457"/>
                    <a:pt x="3762495" y="2074524"/>
                  </a:cubicBezTo>
                  <a:cubicBezTo>
                    <a:pt x="3768120" y="2076640"/>
                    <a:pt x="3768889" y="2085582"/>
                    <a:pt x="3767014" y="2089428"/>
                  </a:cubicBezTo>
                  <a:cubicBezTo>
                    <a:pt x="3765139" y="2093274"/>
                    <a:pt x="3756918" y="2095101"/>
                    <a:pt x="3758986" y="2099716"/>
                  </a:cubicBezTo>
                  <a:cubicBezTo>
                    <a:pt x="3761053" y="2104331"/>
                    <a:pt x="3764322" y="2114043"/>
                    <a:pt x="3773264" y="2118802"/>
                  </a:cubicBezTo>
                  <a:cubicBezTo>
                    <a:pt x="3782206" y="2123561"/>
                    <a:pt x="3782206" y="2127936"/>
                    <a:pt x="3786005" y="2129090"/>
                  </a:cubicBezTo>
                  <a:cubicBezTo>
                    <a:pt x="3789802" y="2130292"/>
                    <a:pt x="3800956" y="2152070"/>
                    <a:pt x="3805331" y="2153465"/>
                  </a:cubicBezTo>
                  <a:cubicBezTo>
                    <a:pt x="3809754" y="2154859"/>
                    <a:pt x="3815619" y="2160340"/>
                    <a:pt x="3815907" y="2165964"/>
                  </a:cubicBezTo>
                  <a:cubicBezTo>
                    <a:pt x="3816148" y="2171637"/>
                    <a:pt x="3834032" y="2178560"/>
                    <a:pt x="3833070" y="2181445"/>
                  </a:cubicBezTo>
                  <a:cubicBezTo>
                    <a:pt x="3832157" y="2184329"/>
                    <a:pt x="3832734" y="2197310"/>
                    <a:pt x="3835378" y="2199810"/>
                  </a:cubicBezTo>
                  <a:cubicBezTo>
                    <a:pt x="3838022" y="2202261"/>
                    <a:pt x="3816725" y="2250529"/>
                    <a:pt x="3820715" y="2255000"/>
                  </a:cubicBezTo>
                  <a:cubicBezTo>
                    <a:pt x="3824753" y="2259520"/>
                    <a:pt x="3835763" y="2300384"/>
                    <a:pt x="3830330" y="2298173"/>
                  </a:cubicBezTo>
                  <a:cubicBezTo>
                    <a:pt x="3824946" y="2295961"/>
                    <a:pt x="3814369" y="2290913"/>
                    <a:pt x="3810090" y="2291538"/>
                  </a:cubicBezTo>
                  <a:cubicBezTo>
                    <a:pt x="3805860" y="2292115"/>
                    <a:pt x="3786293" y="2266635"/>
                    <a:pt x="3778408" y="2261395"/>
                  </a:cubicBezTo>
                  <a:cubicBezTo>
                    <a:pt x="3770572" y="2256106"/>
                    <a:pt x="3766294" y="2239616"/>
                    <a:pt x="3760188" y="2237309"/>
                  </a:cubicBezTo>
                  <a:cubicBezTo>
                    <a:pt x="3754130" y="2235001"/>
                    <a:pt x="3757832" y="2216684"/>
                    <a:pt x="3754370" y="2212405"/>
                  </a:cubicBezTo>
                  <a:cubicBezTo>
                    <a:pt x="3750957" y="2208175"/>
                    <a:pt x="3743842" y="2193656"/>
                    <a:pt x="3746967" y="2187839"/>
                  </a:cubicBezTo>
                  <a:cubicBezTo>
                    <a:pt x="3750140" y="2182022"/>
                    <a:pt x="3755765" y="2163897"/>
                    <a:pt x="3748938" y="2161397"/>
                  </a:cubicBezTo>
                  <a:cubicBezTo>
                    <a:pt x="3742159" y="2158945"/>
                    <a:pt x="3753025" y="2150340"/>
                    <a:pt x="3751918" y="2147215"/>
                  </a:cubicBezTo>
                  <a:cubicBezTo>
                    <a:pt x="3750813" y="2144090"/>
                    <a:pt x="3750909" y="2125821"/>
                    <a:pt x="3746534" y="2126494"/>
                  </a:cubicBezTo>
                  <a:cubicBezTo>
                    <a:pt x="3742159" y="2127167"/>
                    <a:pt x="3732352" y="2127792"/>
                    <a:pt x="3732496" y="2125052"/>
                  </a:cubicBezTo>
                  <a:cubicBezTo>
                    <a:pt x="3732641" y="2122312"/>
                    <a:pt x="3739034" y="2119475"/>
                    <a:pt x="3739996" y="2116206"/>
                  </a:cubicBezTo>
                  <a:cubicBezTo>
                    <a:pt x="3741006" y="2112937"/>
                    <a:pt x="3737304" y="2093178"/>
                    <a:pt x="3730284" y="2091062"/>
                  </a:cubicBezTo>
                  <a:cubicBezTo>
                    <a:pt x="3723314" y="2088995"/>
                    <a:pt x="3720958" y="2064140"/>
                    <a:pt x="3714564" y="2066976"/>
                  </a:cubicBezTo>
                  <a:cubicBezTo>
                    <a:pt x="3708170" y="2069861"/>
                    <a:pt x="3708555" y="2077889"/>
                    <a:pt x="3703555" y="2076015"/>
                  </a:cubicBezTo>
                  <a:cubicBezTo>
                    <a:pt x="3698554" y="2074188"/>
                    <a:pt x="3700718" y="2047890"/>
                    <a:pt x="3706680" y="2048804"/>
                  </a:cubicBezTo>
                  <a:cubicBezTo>
                    <a:pt x="3712641" y="2049765"/>
                    <a:pt x="3724179" y="2027362"/>
                    <a:pt x="3725237" y="2021353"/>
                  </a:cubicBezTo>
                  <a:cubicBezTo>
                    <a:pt x="3726294" y="2015343"/>
                    <a:pt x="3726198" y="2001449"/>
                    <a:pt x="3732544" y="2001305"/>
                  </a:cubicBezTo>
                  <a:cubicBezTo>
                    <a:pt x="3738890" y="2001161"/>
                    <a:pt x="3753553" y="1961498"/>
                    <a:pt x="3749803" y="1950104"/>
                  </a:cubicBezTo>
                  <a:cubicBezTo>
                    <a:pt x="3746053" y="1938710"/>
                    <a:pt x="3747063" y="1920778"/>
                    <a:pt x="3741871" y="1916499"/>
                  </a:cubicBezTo>
                  <a:cubicBezTo>
                    <a:pt x="3736727" y="1912221"/>
                    <a:pt x="3744035" y="1889433"/>
                    <a:pt x="3738746" y="1885539"/>
                  </a:cubicBezTo>
                  <a:cubicBezTo>
                    <a:pt x="3733409" y="1881645"/>
                    <a:pt x="3746150" y="1857607"/>
                    <a:pt x="3744226" y="1854289"/>
                  </a:cubicBezTo>
                  <a:cubicBezTo>
                    <a:pt x="3742303" y="1850972"/>
                    <a:pt x="3748265" y="1840395"/>
                    <a:pt x="3742015" y="1837030"/>
                  </a:cubicBezTo>
                  <a:cubicBezTo>
                    <a:pt x="3735765" y="1833665"/>
                    <a:pt x="3739515" y="1812992"/>
                    <a:pt x="3731727" y="1812367"/>
                  </a:cubicBezTo>
                  <a:cubicBezTo>
                    <a:pt x="3723939" y="1811742"/>
                    <a:pt x="3726727" y="1829915"/>
                    <a:pt x="3720285" y="1829675"/>
                  </a:cubicBezTo>
                  <a:cubicBezTo>
                    <a:pt x="3713843" y="1829434"/>
                    <a:pt x="3707160" y="1830348"/>
                    <a:pt x="3705621" y="1827944"/>
                  </a:cubicBezTo>
                  <a:cubicBezTo>
                    <a:pt x="3704083" y="1825540"/>
                    <a:pt x="3697016" y="1833040"/>
                    <a:pt x="3690237" y="1831550"/>
                  </a:cubicBezTo>
                  <a:cubicBezTo>
                    <a:pt x="3683459" y="1830059"/>
                    <a:pt x="3676199" y="1843472"/>
                    <a:pt x="3671536" y="1842174"/>
                  </a:cubicBezTo>
                  <a:cubicBezTo>
                    <a:pt x="3666873" y="1840924"/>
                    <a:pt x="3663171" y="1834386"/>
                    <a:pt x="3661104" y="1835011"/>
                  </a:cubicBezTo>
                  <a:cubicBezTo>
                    <a:pt x="3659036" y="1835636"/>
                    <a:pt x="3651296" y="1835107"/>
                    <a:pt x="3649758" y="1830396"/>
                  </a:cubicBezTo>
                  <a:cubicBezTo>
                    <a:pt x="3648171" y="1825636"/>
                    <a:pt x="3634085" y="1830155"/>
                    <a:pt x="3633460" y="1824482"/>
                  </a:cubicBezTo>
                  <a:cubicBezTo>
                    <a:pt x="3632835" y="1818810"/>
                    <a:pt x="3637787" y="1808329"/>
                    <a:pt x="3642499" y="1806839"/>
                  </a:cubicBezTo>
                  <a:cubicBezTo>
                    <a:pt x="3647210" y="1805348"/>
                    <a:pt x="3654036" y="1790637"/>
                    <a:pt x="3655334" y="1785878"/>
                  </a:cubicBezTo>
                  <a:cubicBezTo>
                    <a:pt x="3656633" y="1781118"/>
                    <a:pt x="3656633" y="1751600"/>
                    <a:pt x="3652161" y="1749244"/>
                  </a:cubicBezTo>
                  <a:cubicBezTo>
                    <a:pt x="3647739" y="1746888"/>
                    <a:pt x="3629182" y="1729437"/>
                    <a:pt x="3634181" y="1729581"/>
                  </a:cubicBezTo>
                  <a:cubicBezTo>
                    <a:pt x="3639229" y="1729725"/>
                    <a:pt x="3648219" y="1731264"/>
                    <a:pt x="3644181" y="1724725"/>
                  </a:cubicBezTo>
                  <a:cubicBezTo>
                    <a:pt x="3640095" y="1718139"/>
                    <a:pt x="3638556" y="1704774"/>
                    <a:pt x="3631345" y="1707226"/>
                  </a:cubicBezTo>
                  <a:cubicBezTo>
                    <a:pt x="3624133" y="1709678"/>
                    <a:pt x="3614278" y="1711456"/>
                    <a:pt x="3616009" y="1707610"/>
                  </a:cubicBezTo>
                  <a:cubicBezTo>
                    <a:pt x="3617740" y="1703716"/>
                    <a:pt x="3619518" y="1691265"/>
                    <a:pt x="3613557" y="1688957"/>
                  </a:cubicBezTo>
                  <a:cubicBezTo>
                    <a:pt x="3607596" y="1686649"/>
                    <a:pt x="3596538" y="1678765"/>
                    <a:pt x="3598413" y="1674150"/>
                  </a:cubicBezTo>
                  <a:cubicBezTo>
                    <a:pt x="3600336" y="1669534"/>
                    <a:pt x="3588894" y="1660015"/>
                    <a:pt x="3592692" y="1659390"/>
                  </a:cubicBezTo>
                  <a:cubicBezTo>
                    <a:pt x="3596490" y="1658765"/>
                    <a:pt x="3607499" y="1644295"/>
                    <a:pt x="3602115" y="1639439"/>
                  </a:cubicBezTo>
                  <a:cubicBezTo>
                    <a:pt x="3596779" y="1634583"/>
                    <a:pt x="3590384" y="1622036"/>
                    <a:pt x="3587067" y="1623574"/>
                  </a:cubicBezTo>
                  <a:cubicBezTo>
                    <a:pt x="3583750" y="1625112"/>
                    <a:pt x="3571491" y="1624439"/>
                    <a:pt x="3570289" y="1620257"/>
                  </a:cubicBezTo>
                  <a:cubicBezTo>
                    <a:pt x="3569135" y="1616074"/>
                    <a:pt x="3558414" y="1602902"/>
                    <a:pt x="3556491" y="1607901"/>
                  </a:cubicBezTo>
                  <a:cubicBezTo>
                    <a:pt x="3554520" y="1612901"/>
                    <a:pt x="3556972" y="1620930"/>
                    <a:pt x="3563221" y="1625161"/>
                  </a:cubicBezTo>
                  <a:cubicBezTo>
                    <a:pt x="3569471" y="1629439"/>
                    <a:pt x="3555481" y="1635785"/>
                    <a:pt x="3555625" y="1632324"/>
                  </a:cubicBezTo>
                  <a:cubicBezTo>
                    <a:pt x="3555770" y="1628814"/>
                    <a:pt x="3549039" y="1626410"/>
                    <a:pt x="3548751" y="1630641"/>
                  </a:cubicBezTo>
                  <a:cubicBezTo>
                    <a:pt x="3548462" y="1634872"/>
                    <a:pt x="3541587" y="1639103"/>
                    <a:pt x="3537981" y="1635881"/>
                  </a:cubicBezTo>
                  <a:cubicBezTo>
                    <a:pt x="3534376" y="1632660"/>
                    <a:pt x="3534424" y="1626459"/>
                    <a:pt x="3531828" y="1628189"/>
                  </a:cubicBezTo>
                  <a:cubicBezTo>
                    <a:pt x="3529232" y="1629920"/>
                    <a:pt x="3516877" y="1632853"/>
                    <a:pt x="3511973" y="1632083"/>
                  </a:cubicBezTo>
                  <a:cubicBezTo>
                    <a:pt x="3507069" y="1631314"/>
                    <a:pt x="3498944" y="1634920"/>
                    <a:pt x="3494906" y="1630449"/>
                  </a:cubicBezTo>
                  <a:cubicBezTo>
                    <a:pt x="3490868" y="1626026"/>
                    <a:pt x="3487694" y="1627228"/>
                    <a:pt x="3481397" y="1626170"/>
                  </a:cubicBezTo>
                  <a:cubicBezTo>
                    <a:pt x="3475099" y="1625112"/>
                    <a:pt x="3463609" y="1618238"/>
                    <a:pt x="3458705" y="1620641"/>
                  </a:cubicBezTo>
                  <a:cubicBezTo>
                    <a:pt x="3453801" y="1623045"/>
                    <a:pt x="3440821" y="1622901"/>
                    <a:pt x="3434956" y="1620065"/>
                  </a:cubicBezTo>
                  <a:cubicBezTo>
                    <a:pt x="3429090" y="1617228"/>
                    <a:pt x="3420004" y="1628862"/>
                    <a:pt x="3422360" y="1634439"/>
                  </a:cubicBezTo>
                  <a:cubicBezTo>
                    <a:pt x="3424715" y="1640016"/>
                    <a:pt x="3416062" y="1646698"/>
                    <a:pt x="3414860" y="1648766"/>
                  </a:cubicBezTo>
                  <a:cubicBezTo>
                    <a:pt x="3413658" y="1650833"/>
                    <a:pt x="3398226" y="1659150"/>
                    <a:pt x="3393947" y="1659054"/>
                  </a:cubicBezTo>
                  <a:cubicBezTo>
                    <a:pt x="3389668" y="1658910"/>
                    <a:pt x="3374620" y="1652227"/>
                    <a:pt x="3367601" y="1655064"/>
                  </a:cubicBezTo>
                  <a:cubicBezTo>
                    <a:pt x="3360583" y="1657852"/>
                    <a:pt x="3350775" y="1663621"/>
                    <a:pt x="3346496" y="1666986"/>
                  </a:cubicBezTo>
                  <a:cubicBezTo>
                    <a:pt x="3342217" y="1670352"/>
                    <a:pt x="3329477" y="1673621"/>
                    <a:pt x="3328852" y="1676554"/>
                  </a:cubicBezTo>
                  <a:cubicBezTo>
                    <a:pt x="3328227" y="1679534"/>
                    <a:pt x="3318564" y="1688428"/>
                    <a:pt x="3313084" y="1687707"/>
                  </a:cubicBezTo>
                  <a:cubicBezTo>
                    <a:pt x="3307555" y="1686986"/>
                    <a:pt x="3300824" y="1685255"/>
                    <a:pt x="3295632" y="1690063"/>
                  </a:cubicBezTo>
                  <a:cubicBezTo>
                    <a:pt x="3290392" y="1694822"/>
                    <a:pt x="3257845" y="1706312"/>
                    <a:pt x="3252412" y="1705303"/>
                  </a:cubicBezTo>
                  <a:cubicBezTo>
                    <a:pt x="3246980" y="1704293"/>
                    <a:pt x="3246932" y="1726312"/>
                    <a:pt x="3241355" y="1726023"/>
                  </a:cubicBezTo>
                  <a:cubicBezTo>
                    <a:pt x="3235778" y="1725735"/>
                    <a:pt x="3221596" y="1726985"/>
                    <a:pt x="3219528" y="1723091"/>
                  </a:cubicBezTo>
                  <a:cubicBezTo>
                    <a:pt x="3217461" y="1719245"/>
                    <a:pt x="3210971" y="1716504"/>
                    <a:pt x="3209000" y="1719629"/>
                  </a:cubicBezTo>
                  <a:cubicBezTo>
                    <a:pt x="3207028" y="1722754"/>
                    <a:pt x="3201404" y="1734100"/>
                    <a:pt x="3195298" y="1733379"/>
                  </a:cubicBezTo>
                  <a:cubicBezTo>
                    <a:pt x="3189144" y="1732658"/>
                    <a:pt x="3182702" y="1726120"/>
                    <a:pt x="3175827" y="1729533"/>
                  </a:cubicBezTo>
                  <a:cubicBezTo>
                    <a:pt x="3168953" y="1732946"/>
                    <a:pt x="3158424" y="1756551"/>
                    <a:pt x="3161885" y="1760638"/>
                  </a:cubicBezTo>
                  <a:cubicBezTo>
                    <a:pt x="3165299" y="1764724"/>
                    <a:pt x="3157126" y="1791022"/>
                    <a:pt x="3168039" y="1795300"/>
                  </a:cubicBezTo>
                  <a:cubicBezTo>
                    <a:pt x="3178952" y="1799531"/>
                    <a:pt x="3151020" y="1820829"/>
                    <a:pt x="3147078" y="1824002"/>
                  </a:cubicBezTo>
                  <a:cubicBezTo>
                    <a:pt x="3143088" y="1827175"/>
                    <a:pt x="3135347" y="1836213"/>
                    <a:pt x="3135204" y="1840828"/>
                  </a:cubicBezTo>
                  <a:cubicBezTo>
                    <a:pt x="3135107" y="1845444"/>
                    <a:pt x="3140251" y="1877173"/>
                    <a:pt x="3132896" y="1876693"/>
                  </a:cubicBezTo>
                  <a:cubicBezTo>
                    <a:pt x="3125540" y="1876164"/>
                    <a:pt x="3114579" y="1873135"/>
                    <a:pt x="3112752" y="1879770"/>
                  </a:cubicBezTo>
                  <a:cubicBezTo>
                    <a:pt x="3110925" y="1886404"/>
                    <a:pt x="3099099" y="1888231"/>
                    <a:pt x="3101310" y="1891308"/>
                  </a:cubicBezTo>
                  <a:cubicBezTo>
                    <a:pt x="3103473" y="1894385"/>
                    <a:pt x="3111695" y="1901163"/>
                    <a:pt x="3114338" y="1901596"/>
                  </a:cubicBezTo>
                  <a:cubicBezTo>
                    <a:pt x="3116983" y="1902029"/>
                    <a:pt x="3129723" y="1909624"/>
                    <a:pt x="3134050" y="1908086"/>
                  </a:cubicBezTo>
                  <a:cubicBezTo>
                    <a:pt x="3138376" y="1906548"/>
                    <a:pt x="3140155" y="1900298"/>
                    <a:pt x="3140828" y="1896548"/>
                  </a:cubicBezTo>
                  <a:cubicBezTo>
                    <a:pt x="3141501" y="1892798"/>
                    <a:pt x="3154290" y="1893135"/>
                    <a:pt x="3160635" y="1902750"/>
                  </a:cubicBezTo>
                  <a:cubicBezTo>
                    <a:pt x="3166982" y="1912365"/>
                    <a:pt x="3176404" y="1926836"/>
                    <a:pt x="3176212" y="1934960"/>
                  </a:cubicBezTo>
                  <a:cubicBezTo>
                    <a:pt x="3176020" y="1943037"/>
                    <a:pt x="3180587" y="1961642"/>
                    <a:pt x="3185250" y="1965248"/>
                  </a:cubicBezTo>
                  <a:cubicBezTo>
                    <a:pt x="3189914" y="1968806"/>
                    <a:pt x="3182462" y="1990248"/>
                    <a:pt x="3177702" y="1990921"/>
                  </a:cubicBezTo>
                  <a:cubicBezTo>
                    <a:pt x="3172895" y="1991546"/>
                    <a:pt x="3142511" y="1997603"/>
                    <a:pt x="3138040" y="1996786"/>
                  </a:cubicBezTo>
                  <a:cubicBezTo>
                    <a:pt x="3133569" y="1995969"/>
                    <a:pt x="3125012" y="1988276"/>
                    <a:pt x="3124050" y="1982363"/>
                  </a:cubicBezTo>
                  <a:cubicBezTo>
                    <a:pt x="3123137" y="1976402"/>
                    <a:pt x="3123377" y="1956402"/>
                    <a:pt x="3122319" y="1951210"/>
                  </a:cubicBezTo>
                  <a:cubicBezTo>
                    <a:pt x="3121262" y="1946018"/>
                    <a:pt x="3120492" y="1938951"/>
                    <a:pt x="3124435" y="1935778"/>
                  </a:cubicBezTo>
                  <a:cubicBezTo>
                    <a:pt x="3128329" y="1932605"/>
                    <a:pt x="3135684" y="1918086"/>
                    <a:pt x="3133377" y="1915730"/>
                  </a:cubicBezTo>
                  <a:cubicBezTo>
                    <a:pt x="3131117" y="1913374"/>
                    <a:pt x="3115396" y="1903327"/>
                    <a:pt x="3108137" y="1902509"/>
                  </a:cubicBezTo>
                  <a:cubicBezTo>
                    <a:pt x="3100878" y="1901644"/>
                    <a:pt x="3089484" y="1897461"/>
                    <a:pt x="3082272" y="1900490"/>
                  </a:cubicBezTo>
                  <a:cubicBezTo>
                    <a:pt x="3075061" y="1903519"/>
                    <a:pt x="3071215" y="1918326"/>
                    <a:pt x="3062946" y="1919672"/>
                  </a:cubicBezTo>
                  <a:cubicBezTo>
                    <a:pt x="3054677" y="1921018"/>
                    <a:pt x="3045446" y="1924528"/>
                    <a:pt x="3042129" y="1920201"/>
                  </a:cubicBezTo>
                  <a:cubicBezTo>
                    <a:pt x="3038860" y="1915826"/>
                    <a:pt x="3013764" y="1896933"/>
                    <a:pt x="3015735" y="1888808"/>
                  </a:cubicBezTo>
                  <a:cubicBezTo>
                    <a:pt x="3017706" y="1880635"/>
                    <a:pt x="3016649" y="1865876"/>
                    <a:pt x="3013812" y="1862366"/>
                  </a:cubicBezTo>
                  <a:cubicBezTo>
                    <a:pt x="3011024" y="1858857"/>
                    <a:pt x="3003764" y="1835876"/>
                    <a:pt x="3006505" y="1831309"/>
                  </a:cubicBezTo>
                  <a:cubicBezTo>
                    <a:pt x="3009245" y="1826694"/>
                    <a:pt x="2994726" y="1815348"/>
                    <a:pt x="2993813" y="1812512"/>
                  </a:cubicBezTo>
                  <a:cubicBezTo>
                    <a:pt x="2992899" y="1809675"/>
                    <a:pt x="2995303" y="1798137"/>
                    <a:pt x="2989678" y="1795012"/>
                  </a:cubicBezTo>
                  <a:cubicBezTo>
                    <a:pt x="2984005" y="1791887"/>
                    <a:pt x="2990736" y="1778666"/>
                    <a:pt x="2985688" y="1776022"/>
                  </a:cubicBezTo>
                  <a:cubicBezTo>
                    <a:pt x="2980640" y="1773378"/>
                    <a:pt x="2984726" y="1759388"/>
                    <a:pt x="2980928" y="1752705"/>
                  </a:cubicBezTo>
                  <a:cubicBezTo>
                    <a:pt x="2977131" y="1746023"/>
                    <a:pt x="2978140" y="1734292"/>
                    <a:pt x="2972708" y="1729293"/>
                  </a:cubicBezTo>
                  <a:cubicBezTo>
                    <a:pt x="2967275" y="1724293"/>
                    <a:pt x="2964967" y="1716312"/>
                    <a:pt x="2963958" y="1708908"/>
                  </a:cubicBezTo>
                  <a:cubicBezTo>
                    <a:pt x="2962948" y="1701457"/>
                    <a:pt x="2950160" y="1694341"/>
                    <a:pt x="2946939" y="1687803"/>
                  </a:cubicBezTo>
                  <a:cubicBezTo>
                    <a:pt x="2943718" y="1681217"/>
                    <a:pt x="2939583" y="1676073"/>
                    <a:pt x="2943862" y="1670159"/>
                  </a:cubicBezTo>
                  <a:cubicBezTo>
                    <a:pt x="2948141" y="1664246"/>
                    <a:pt x="2950208" y="1649535"/>
                    <a:pt x="2946025" y="1644391"/>
                  </a:cubicBezTo>
                  <a:cubicBezTo>
                    <a:pt x="2941843" y="1639247"/>
                    <a:pt x="2947275" y="1625401"/>
                    <a:pt x="2943333" y="1623334"/>
                  </a:cubicBezTo>
                  <a:cubicBezTo>
                    <a:pt x="2939391" y="1621266"/>
                    <a:pt x="2936988" y="1608334"/>
                    <a:pt x="2944006" y="1608094"/>
                  </a:cubicBezTo>
                  <a:cubicBezTo>
                    <a:pt x="2951025" y="1607901"/>
                    <a:pt x="2946073" y="1603382"/>
                    <a:pt x="2941603" y="1600113"/>
                  </a:cubicBezTo>
                  <a:cubicBezTo>
                    <a:pt x="2937131" y="1596844"/>
                    <a:pt x="2937131" y="1586508"/>
                    <a:pt x="2934968" y="1581604"/>
                  </a:cubicBezTo>
                  <a:cubicBezTo>
                    <a:pt x="2932804" y="1576700"/>
                    <a:pt x="2950593" y="1564874"/>
                    <a:pt x="2949920" y="1559778"/>
                  </a:cubicBezTo>
                  <a:cubicBezTo>
                    <a:pt x="2949198" y="1554682"/>
                    <a:pt x="2940305" y="1542038"/>
                    <a:pt x="2945016" y="1538432"/>
                  </a:cubicBezTo>
                  <a:cubicBezTo>
                    <a:pt x="2949775" y="1534826"/>
                    <a:pt x="2945401" y="1530451"/>
                    <a:pt x="2943958" y="1525259"/>
                  </a:cubicBezTo>
                  <a:cubicBezTo>
                    <a:pt x="2942516" y="1520067"/>
                    <a:pt x="2935256" y="1510740"/>
                    <a:pt x="2934103" y="1514010"/>
                  </a:cubicBezTo>
                  <a:cubicBezTo>
                    <a:pt x="2932949" y="1517327"/>
                    <a:pt x="2922565" y="1520596"/>
                    <a:pt x="2927084" y="1524202"/>
                  </a:cubicBezTo>
                  <a:cubicBezTo>
                    <a:pt x="2931555" y="1527855"/>
                    <a:pt x="2924439" y="1538816"/>
                    <a:pt x="2920834" y="1539490"/>
                  </a:cubicBezTo>
                  <a:cubicBezTo>
                    <a:pt x="2917180" y="1540163"/>
                    <a:pt x="2897421" y="1551124"/>
                    <a:pt x="2891940" y="1550066"/>
                  </a:cubicBezTo>
                  <a:cubicBezTo>
                    <a:pt x="2886412" y="1549009"/>
                    <a:pt x="2867807" y="1546028"/>
                    <a:pt x="2860403" y="1537134"/>
                  </a:cubicBezTo>
                  <a:cubicBezTo>
                    <a:pt x="2852999" y="1528240"/>
                    <a:pt x="2843961" y="1527230"/>
                    <a:pt x="2839538" y="1522519"/>
                  </a:cubicBezTo>
                  <a:cubicBezTo>
                    <a:pt x="2835163" y="1517807"/>
                    <a:pt x="2811846" y="1498818"/>
                    <a:pt x="2820404" y="1498241"/>
                  </a:cubicBezTo>
                  <a:cubicBezTo>
                    <a:pt x="2828961" y="1497616"/>
                    <a:pt x="2847278" y="1498914"/>
                    <a:pt x="2850451" y="1495837"/>
                  </a:cubicBezTo>
                  <a:cubicBezTo>
                    <a:pt x="2853672" y="1492760"/>
                    <a:pt x="2863960" y="1489731"/>
                    <a:pt x="2858335" y="1489106"/>
                  </a:cubicBezTo>
                  <a:cubicBezTo>
                    <a:pt x="2852711" y="1488433"/>
                    <a:pt x="2838961" y="1490741"/>
                    <a:pt x="2834586" y="1485645"/>
                  </a:cubicBezTo>
                  <a:cubicBezTo>
                    <a:pt x="2830211" y="1480549"/>
                    <a:pt x="2807423" y="1474684"/>
                    <a:pt x="2808481" y="1471366"/>
                  </a:cubicBezTo>
                  <a:cubicBezTo>
                    <a:pt x="2809539" y="1468049"/>
                    <a:pt x="2810260" y="1461607"/>
                    <a:pt x="2803241" y="1460886"/>
                  </a:cubicBezTo>
                  <a:cubicBezTo>
                    <a:pt x="2796174" y="1460165"/>
                    <a:pt x="2802471" y="1454684"/>
                    <a:pt x="2786270" y="1453001"/>
                  </a:cubicBezTo>
                  <a:cubicBezTo>
                    <a:pt x="2770068" y="1451367"/>
                    <a:pt x="2764396" y="1443963"/>
                    <a:pt x="2765741" y="1438002"/>
                  </a:cubicBezTo>
                  <a:cubicBezTo>
                    <a:pt x="2767088" y="1432040"/>
                    <a:pt x="2758482" y="1425069"/>
                    <a:pt x="2752232" y="1423339"/>
                  </a:cubicBezTo>
                  <a:cubicBezTo>
                    <a:pt x="2745982" y="1421608"/>
                    <a:pt x="2750502" y="1404878"/>
                    <a:pt x="2744925" y="1403195"/>
                  </a:cubicBezTo>
                  <a:cubicBezTo>
                    <a:pt x="2739348" y="1401512"/>
                    <a:pt x="2726752" y="1398099"/>
                    <a:pt x="2720022" y="1401320"/>
                  </a:cubicBezTo>
                  <a:cubicBezTo>
                    <a:pt x="2713243" y="1404541"/>
                    <a:pt x="2702619" y="1403195"/>
                    <a:pt x="2694830" y="1402570"/>
                  </a:cubicBezTo>
                  <a:cubicBezTo>
                    <a:pt x="2686994" y="1401897"/>
                    <a:pt x="2682330" y="1406464"/>
                    <a:pt x="2677379" y="1405695"/>
                  </a:cubicBezTo>
                  <a:cubicBezTo>
                    <a:pt x="2672427" y="1404926"/>
                    <a:pt x="2665312" y="1395936"/>
                    <a:pt x="2659398" y="1398532"/>
                  </a:cubicBezTo>
                  <a:cubicBezTo>
                    <a:pt x="2653437" y="1401128"/>
                    <a:pt x="2641178" y="1402426"/>
                    <a:pt x="2637572" y="1402955"/>
                  </a:cubicBezTo>
                  <a:cubicBezTo>
                    <a:pt x="2633966" y="1403387"/>
                    <a:pt x="2586900" y="1402714"/>
                    <a:pt x="2579929" y="1400407"/>
                  </a:cubicBezTo>
                  <a:cubicBezTo>
                    <a:pt x="2572958" y="1398051"/>
                    <a:pt x="2566275" y="1401416"/>
                    <a:pt x="2562189" y="1398868"/>
                  </a:cubicBezTo>
                  <a:cubicBezTo>
                    <a:pt x="2558103" y="1396320"/>
                    <a:pt x="2537286" y="1387090"/>
                    <a:pt x="2537045" y="1390118"/>
                  </a:cubicBezTo>
                  <a:cubicBezTo>
                    <a:pt x="2536853" y="1393147"/>
                    <a:pt x="2523344" y="1392763"/>
                    <a:pt x="2518488" y="1390215"/>
                  </a:cubicBezTo>
                  <a:cubicBezTo>
                    <a:pt x="2513633" y="1387667"/>
                    <a:pt x="2488922" y="1382955"/>
                    <a:pt x="2484595" y="1383869"/>
                  </a:cubicBezTo>
                  <a:cubicBezTo>
                    <a:pt x="2480268" y="1384782"/>
                    <a:pt x="2474115" y="1379542"/>
                    <a:pt x="2467720" y="1379253"/>
                  </a:cubicBezTo>
                  <a:cubicBezTo>
                    <a:pt x="2461326" y="1378917"/>
                    <a:pt x="2435558" y="1380119"/>
                    <a:pt x="2427433" y="1370311"/>
                  </a:cubicBezTo>
                  <a:cubicBezTo>
                    <a:pt x="2419308" y="1360504"/>
                    <a:pt x="2426327" y="1347091"/>
                    <a:pt x="2419356" y="1342235"/>
                  </a:cubicBezTo>
                  <a:cubicBezTo>
                    <a:pt x="2412385" y="1337379"/>
                    <a:pt x="2390415" y="1329783"/>
                    <a:pt x="2389597" y="1332812"/>
                  </a:cubicBezTo>
                  <a:cubicBezTo>
                    <a:pt x="2388780" y="1335841"/>
                    <a:pt x="2389886" y="1344206"/>
                    <a:pt x="2381953" y="1345841"/>
                  </a:cubicBezTo>
                  <a:cubicBezTo>
                    <a:pt x="2374021" y="1347475"/>
                    <a:pt x="2358925" y="1349302"/>
                    <a:pt x="2356185" y="1345456"/>
                  </a:cubicBezTo>
                  <a:cubicBezTo>
                    <a:pt x="2353445" y="1341562"/>
                    <a:pt x="2347387" y="1352042"/>
                    <a:pt x="2342387" y="1351177"/>
                  </a:cubicBezTo>
                  <a:cubicBezTo>
                    <a:pt x="2337387" y="1350264"/>
                    <a:pt x="2321089" y="1345696"/>
                    <a:pt x="2316042" y="1345600"/>
                  </a:cubicBezTo>
                  <a:cubicBezTo>
                    <a:pt x="2311041" y="1345504"/>
                    <a:pt x="2295273" y="1345600"/>
                    <a:pt x="2288975" y="1339014"/>
                  </a:cubicBezTo>
                  <a:cubicBezTo>
                    <a:pt x="2282677" y="1332427"/>
                    <a:pt x="2259072" y="1326803"/>
                    <a:pt x="2261283" y="1323053"/>
                  </a:cubicBezTo>
                  <a:cubicBezTo>
                    <a:pt x="2263495" y="1319303"/>
                    <a:pt x="2252774" y="1316851"/>
                    <a:pt x="2247005" y="1315697"/>
                  </a:cubicBezTo>
                  <a:cubicBezTo>
                    <a:pt x="2241284" y="1314495"/>
                    <a:pt x="2226861" y="1317428"/>
                    <a:pt x="2224746" y="1312861"/>
                  </a:cubicBezTo>
                  <a:cubicBezTo>
                    <a:pt x="2222630" y="1308294"/>
                    <a:pt x="2213400" y="1297621"/>
                    <a:pt x="2209073" y="1292284"/>
                  </a:cubicBezTo>
                  <a:cubicBezTo>
                    <a:pt x="2204746" y="1286948"/>
                    <a:pt x="2208448" y="1279737"/>
                    <a:pt x="2201237" y="1277092"/>
                  </a:cubicBezTo>
                  <a:cubicBezTo>
                    <a:pt x="2194025" y="1274400"/>
                    <a:pt x="2186093" y="1263006"/>
                    <a:pt x="2182487" y="1259977"/>
                  </a:cubicBezTo>
                  <a:cubicBezTo>
                    <a:pt x="2178881" y="1256949"/>
                    <a:pt x="2170180" y="1249737"/>
                    <a:pt x="2165084" y="1251276"/>
                  </a:cubicBezTo>
                  <a:cubicBezTo>
                    <a:pt x="2159987" y="1252814"/>
                    <a:pt x="2145469" y="1248343"/>
                    <a:pt x="2143257" y="1247237"/>
                  </a:cubicBezTo>
                  <a:cubicBezTo>
                    <a:pt x="2141094" y="1246132"/>
                    <a:pt x="2133786" y="1243872"/>
                    <a:pt x="2129459" y="1248487"/>
                  </a:cubicBezTo>
                  <a:cubicBezTo>
                    <a:pt x="2125133" y="1253103"/>
                    <a:pt x="2123691" y="1258054"/>
                    <a:pt x="2117921" y="1258487"/>
                  </a:cubicBezTo>
                  <a:cubicBezTo>
                    <a:pt x="2112104" y="1258920"/>
                    <a:pt x="2117249" y="1265698"/>
                    <a:pt x="2110710" y="1265795"/>
                  </a:cubicBezTo>
                  <a:cubicBezTo>
                    <a:pt x="2104172" y="1265891"/>
                    <a:pt x="2091191" y="1267958"/>
                    <a:pt x="2099172" y="1271275"/>
                  </a:cubicBezTo>
                  <a:cubicBezTo>
                    <a:pt x="2107152" y="1274592"/>
                    <a:pt x="2113931" y="1274641"/>
                    <a:pt x="2113066" y="1285121"/>
                  </a:cubicBezTo>
                </a:path>
              </a:pathLst>
            </a:custGeom>
            <a:grpFill/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97" name="Freihandform: Form 296">
              <a:extLst>
                <a:ext uri="{FF2B5EF4-FFF2-40B4-BE49-F238E27FC236}">
                  <a16:creationId xmlns:a16="http://schemas.microsoft.com/office/drawing/2014/main" id="{BCA60F1B-6954-9FBD-D21F-72D1D3F4436B}"/>
                </a:ext>
              </a:extLst>
            </p:cNvPr>
            <p:cNvSpPr/>
            <p:nvPr/>
          </p:nvSpPr>
          <p:spPr>
            <a:xfrm>
              <a:off x="4648192" y="5651749"/>
              <a:ext cx="2261415" cy="1869386"/>
            </a:xfrm>
            <a:custGeom>
              <a:avLst/>
              <a:gdLst>
                <a:gd name="connsiteX0" fmla="*/ 1582516 w 2261415"/>
                <a:gd name="connsiteY0" fmla="*/ 29514 h 1869386"/>
                <a:gd name="connsiteX1" fmla="*/ 1532517 w 2261415"/>
                <a:gd name="connsiteY1" fmla="*/ 35043 h 1869386"/>
                <a:gd name="connsiteX2" fmla="*/ 1473528 w 2261415"/>
                <a:gd name="connsiteY2" fmla="*/ 57014 h 1869386"/>
                <a:gd name="connsiteX3" fmla="*/ 1422520 w 2261415"/>
                <a:gd name="connsiteY3" fmla="*/ 53648 h 1869386"/>
                <a:gd name="connsiteX4" fmla="*/ 1373531 w 2261415"/>
                <a:gd name="connsiteY4" fmla="*/ 50235 h 1869386"/>
                <a:gd name="connsiteX5" fmla="*/ 1328628 w 2261415"/>
                <a:gd name="connsiteY5" fmla="*/ 45716 h 1869386"/>
                <a:gd name="connsiteX6" fmla="*/ 1281898 w 2261415"/>
                <a:gd name="connsiteY6" fmla="*/ 44754 h 1869386"/>
                <a:gd name="connsiteX7" fmla="*/ 1231659 w 2261415"/>
                <a:gd name="connsiteY7" fmla="*/ 36629 h 1869386"/>
                <a:gd name="connsiteX8" fmla="*/ 1162238 w 2261415"/>
                <a:gd name="connsiteY8" fmla="*/ 61052 h 1869386"/>
                <a:gd name="connsiteX9" fmla="*/ 1167718 w 2261415"/>
                <a:gd name="connsiteY9" fmla="*/ 92445 h 1869386"/>
                <a:gd name="connsiteX10" fmla="*/ 1124691 w 2261415"/>
                <a:gd name="connsiteY10" fmla="*/ 124416 h 1869386"/>
                <a:gd name="connsiteX11" fmla="*/ 1074260 w 2261415"/>
                <a:gd name="connsiteY11" fmla="*/ 115329 h 1869386"/>
                <a:gd name="connsiteX12" fmla="*/ 1008011 w 2261415"/>
                <a:gd name="connsiteY12" fmla="*/ 117925 h 1869386"/>
                <a:gd name="connsiteX13" fmla="*/ 987338 w 2261415"/>
                <a:gd name="connsiteY13" fmla="*/ 93070 h 1869386"/>
                <a:gd name="connsiteX14" fmla="*/ 924648 w 2261415"/>
                <a:gd name="connsiteY14" fmla="*/ 93840 h 1869386"/>
                <a:gd name="connsiteX15" fmla="*/ 890226 w 2261415"/>
                <a:gd name="connsiteY15" fmla="*/ 101291 h 1869386"/>
                <a:gd name="connsiteX16" fmla="*/ 851380 w 2261415"/>
                <a:gd name="connsiteY16" fmla="*/ 99128 h 1869386"/>
                <a:gd name="connsiteX17" fmla="*/ 802680 w 2261415"/>
                <a:gd name="connsiteY17" fmla="*/ 83455 h 1869386"/>
                <a:gd name="connsiteX18" fmla="*/ 822871 w 2261415"/>
                <a:gd name="connsiteY18" fmla="*/ 47206 h 1869386"/>
                <a:gd name="connsiteX19" fmla="*/ 796814 w 2261415"/>
                <a:gd name="connsiteY19" fmla="*/ 26726 h 1869386"/>
                <a:gd name="connsiteX20" fmla="*/ 809266 w 2261415"/>
                <a:gd name="connsiteY20" fmla="*/ 1246 h 1869386"/>
                <a:gd name="connsiteX21" fmla="*/ 784411 w 2261415"/>
                <a:gd name="connsiteY21" fmla="*/ 6967 h 1869386"/>
                <a:gd name="connsiteX22" fmla="*/ 757296 w 2261415"/>
                <a:gd name="connsiteY22" fmla="*/ 2496 h 1869386"/>
                <a:gd name="connsiteX23" fmla="*/ 728354 w 2261415"/>
                <a:gd name="connsiteY23" fmla="*/ 22735 h 1869386"/>
                <a:gd name="connsiteX24" fmla="*/ 693355 w 2261415"/>
                <a:gd name="connsiteY24" fmla="*/ 30572 h 1869386"/>
                <a:gd name="connsiteX25" fmla="*/ 673260 w 2261415"/>
                <a:gd name="connsiteY25" fmla="*/ 36389 h 1869386"/>
                <a:gd name="connsiteX26" fmla="*/ 651193 w 2261415"/>
                <a:gd name="connsiteY26" fmla="*/ 40475 h 1869386"/>
                <a:gd name="connsiteX27" fmla="*/ 622973 w 2261415"/>
                <a:gd name="connsiteY27" fmla="*/ 56437 h 1869386"/>
                <a:gd name="connsiteX28" fmla="*/ 592926 w 2261415"/>
                <a:gd name="connsiteY28" fmla="*/ 59658 h 1869386"/>
                <a:gd name="connsiteX29" fmla="*/ 542879 w 2261415"/>
                <a:gd name="connsiteY29" fmla="*/ 74801 h 1869386"/>
                <a:gd name="connsiteX30" fmla="*/ 489947 w 2261415"/>
                <a:gd name="connsiteY30" fmla="*/ 95955 h 1869386"/>
                <a:gd name="connsiteX31" fmla="*/ 452592 w 2261415"/>
                <a:gd name="connsiteY31" fmla="*/ 117012 h 1869386"/>
                <a:gd name="connsiteX32" fmla="*/ 432016 w 2261415"/>
                <a:gd name="connsiteY32" fmla="*/ 136531 h 1869386"/>
                <a:gd name="connsiteX33" fmla="*/ 381248 w 2261415"/>
                <a:gd name="connsiteY33" fmla="*/ 168501 h 1869386"/>
                <a:gd name="connsiteX34" fmla="*/ 336922 w 2261415"/>
                <a:gd name="connsiteY34" fmla="*/ 175905 h 1869386"/>
                <a:gd name="connsiteX35" fmla="*/ 311201 w 2261415"/>
                <a:gd name="connsiteY35" fmla="*/ 188020 h 1869386"/>
                <a:gd name="connsiteX36" fmla="*/ 279664 w 2261415"/>
                <a:gd name="connsiteY36" fmla="*/ 201385 h 1869386"/>
                <a:gd name="connsiteX37" fmla="*/ 233031 w 2261415"/>
                <a:gd name="connsiteY37" fmla="*/ 197539 h 1869386"/>
                <a:gd name="connsiteX38" fmla="*/ 222502 w 2261415"/>
                <a:gd name="connsiteY38" fmla="*/ 245086 h 1869386"/>
                <a:gd name="connsiteX39" fmla="*/ 168705 w 2261415"/>
                <a:gd name="connsiteY39" fmla="*/ 292440 h 1869386"/>
                <a:gd name="connsiteX40" fmla="*/ 151494 w 2261415"/>
                <a:gd name="connsiteY40" fmla="*/ 318593 h 1869386"/>
                <a:gd name="connsiteX41" fmla="*/ 147456 w 2261415"/>
                <a:gd name="connsiteY41" fmla="*/ 337728 h 1869386"/>
                <a:gd name="connsiteX42" fmla="*/ 138321 w 2261415"/>
                <a:gd name="connsiteY42" fmla="*/ 368400 h 1869386"/>
                <a:gd name="connsiteX43" fmla="*/ 154427 w 2261415"/>
                <a:gd name="connsiteY43" fmla="*/ 391668 h 1869386"/>
                <a:gd name="connsiteX44" fmla="*/ 145052 w 2261415"/>
                <a:gd name="connsiteY44" fmla="*/ 416812 h 1869386"/>
                <a:gd name="connsiteX45" fmla="*/ 113082 w 2261415"/>
                <a:gd name="connsiteY45" fmla="*/ 451090 h 1869386"/>
                <a:gd name="connsiteX46" fmla="*/ 82313 w 2261415"/>
                <a:gd name="connsiteY46" fmla="*/ 479551 h 1869386"/>
                <a:gd name="connsiteX47" fmla="*/ 63564 w 2261415"/>
                <a:gd name="connsiteY47" fmla="*/ 502868 h 1869386"/>
                <a:gd name="connsiteX48" fmla="*/ 40151 w 2261415"/>
                <a:gd name="connsiteY48" fmla="*/ 545222 h 1869386"/>
                <a:gd name="connsiteX49" fmla="*/ 35151 w 2261415"/>
                <a:gd name="connsiteY49" fmla="*/ 567530 h 1869386"/>
                <a:gd name="connsiteX50" fmla="*/ 35776 w 2261415"/>
                <a:gd name="connsiteY50" fmla="*/ 588490 h 1869386"/>
                <a:gd name="connsiteX51" fmla="*/ 14094 w 2261415"/>
                <a:gd name="connsiteY51" fmla="*/ 625605 h 1869386"/>
                <a:gd name="connsiteX52" fmla="*/ 12315 w 2261415"/>
                <a:gd name="connsiteY52" fmla="*/ 647576 h 1869386"/>
                <a:gd name="connsiteX53" fmla="*/ 5825 w 2261415"/>
                <a:gd name="connsiteY53" fmla="*/ 676373 h 1869386"/>
                <a:gd name="connsiteX54" fmla="*/ 3084 w 2261415"/>
                <a:gd name="connsiteY54" fmla="*/ 710218 h 1869386"/>
                <a:gd name="connsiteX55" fmla="*/ 17699 w 2261415"/>
                <a:gd name="connsiteY55" fmla="*/ 716564 h 1869386"/>
                <a:gd name="connsiteX56" fmla="*/ 39718 w 2261415"/>
                <a:gd name="connsiteY56" fmla="*/ 726516 h 1869386"/>
                <a:gd name="connsiteX57" fmla="*/ 34862 w 2261415"/>
                <a:gd name="connsiteY57" fmla="*/ 744015 h 1869386"/>
                <a:gd name="connsiteX58" fmla="*/ 59477 w 2261415"/>
                <a:gd name="connsiteY58" fmla="*/ 757044 h 1869386"/>
                <a:gd name="connsiteX59" fmla="*/ 69429 w 2261415"/>
                <a:gd name="connsiteY59" fmla="*/ 774351 h 1869386"/>
                <a:gd name="connsiteX60" fmla="*/ 68996 w 2261415"/>
                <a:gd name="connsiteY60" fmla="*/ 817042 h 1869386"/>
                <a:gd name="connsiteX61" fmla="*/ 78804 w 2261415"/>
                <a:gd name="connsiteY61" fmla="*/ 837619 h 1869386"/>
                <a:gd name="connsiteX62" fmla="*/ 63660 w 2261415"/>
                <a:gd name="connsiteY62" fmla="*/ 875695 h 1869386"/>
                <a:gd name="connsiteX63" fmla="*/ 88803 w 2261415"/>
                <a:gd name="connsiteY63" fmla="*/ 890887 h 1869386"/>
                <a:gd name="connsiteX64" fmla="*/ 95582 w 2261415"/>
                <a:gd name="connsiteY64" fmla="*/ 911079 h 1869386"/>
                <a:gd name="connsiteX65" fmla="*/ 100919 w 2261415"/>
                <a:gd name="connsiteY65" fmla="*/ 920549 h 1869386"/>
                <a:gd name="connsiteX66" fmla="*/ 113514 w 2261415"/>
                <a:gd name="connsiteY66" fmla="*/ 926751 h 1869386"/>
                <a:gd name="connsiteX67" fmla="*/ 133466 w 2261415"/>
                <a:gd name="connsiteY67" fmla="*/ 933482 h 1869386"/>
                <a:gd name="connsiteX68" fmla="*/ 155773 w 2261415"/>
                <a:gd name="connsiteY68" fmla="*/ 931992 h 1869386"/>
                <a:gd name="connsiteX69" fmla="*/ 170292 w 2261415"/>
                <a:gd name="connsiteY69" fmla="*/ 943385 h 1869386"/>
                <a:gd name="connsiteX70" fmla="*/ 193128 w 2261415"/>
                <a:gd name="connsiteY70" fmla="*/ 950789 h 1869386"/>
                <a:gd name="connsiteX71" fmla="*/ 226829 w 2261415"/>
                <a:gd name="connsiteY71" fmla="*/ 957327 h 1869386"/>
                <a:gd name="connsiteX72" fmla="*/ 244953 w 2261415"/>
                <a:gd name="connsiteY72" fmla="*/ 971510 h 1869386"/>
                <a:gd name="connsiteX73" fmla="*/ 258559 w 2261415"/>
                <a:gd name="connsiteY73" fmla="*/ 992326 h 1869386"/>
                <a:gd name="connsiteX74" fmla="*/ 278077 w 2261415"/>
                <a:gd name="connsiteY74" fmla="*/ 1006845 h 1869386"/>
                <a:gd name="connsiteX75" fmla="*/ 332067 w 2261415"/>
                <a:gd name="connsiteY75" fmla="*/ 1010259 h 1869386"/>
                <a:gd name="connsiteX76" fmla="*/ 360335 w 2261415"/>
                <a:gd name="connsiteY76" fmla="*/ 1012086 h 1869386"/>
                <a:gd name="connsiteX77" fmla="*/ 412208 w 2261415"/>
                <a:gd name="connsiteY77" fmla="*/ 1030643 h 1869386"/>
                <a:gd name="connsiteX78" fmla="*/ 462304 w 2261415"/>
                <a:gd name="connsiteY78" fmla="*/ 1026124 h 1869386"/>
                <a:gd name="connsiteX79" fmla="*/ 504370 w 2261415"/>
                <a:gd name="connsiteY79" fmla="*/ 994298 h 1869386"/>
                <a:gd name="connsiteX80" fmla="*/ 549609 w 2261415"/>
                <a:gd name="connsiteY80" fmla="*/ 975500 h 1869386"/>
                <a:gd name="connsiteX81" fmla="*/ 591964 w 2261415"/>
                <a:gd name="connsiteY81" fmla="*/ 964394 h 1869386"/>
                <a:gd name="connsiteX82" fmla="*/ 620905 w 2261415"/>
                <a:gd name="connsiteY82" fmla="*/ 966510 h 1869386"/>
                <a:gd name="connsiteX83" fmla="*/ 654799 w 2261415"/>
                <a:gd name="connsiteY83" fmla="*/ 941126 h 1869386"/>
                <a:gd name="connsiteX84" fmla="*/ 668020 w 2261415"/>
                <a:gd name="connsiteY84" fmla="*/ 926895 h 1869386"/>
                <a:gd name="connsiteX85" fmla="*/ 699076 w 2261415"/>
                <a:gd name="connsiteY85" fmla="*/ 909059 h 1869386"/>
                <a:gd name="connsiteX86" fmla="*/ 757921 w 2261415"/>
                <a:gd name="connsiteY86" fmla="*/ 879733 h 1869386"/>
                <a:gd name="connsiteX87" fmla="*/ 818737 w 2261415"/>
                <a:gd name="connsiteY87" fmla="*/ 871849 h 1869386"/>
                <a:gd name="connsiteX88" fmla="*/ 835612 w 2261415"/>
                <a:gd name="connsiteY88" fmla="*/ 890166 h 1869386"/>
                <a:gd name="connsiteX89" fmla="*/ 861380 w 2261415"/>
                <a:gd name="connsiteY89" fmla="*/ 907473 h 1869386"/>
                <a:gd name="connsiteX90" fmla="*/ 890274 w 2261415"/>
                <a:gd name="connsiteY90" fmla="*/ 896415 h 1869386"/>
                <a:gd name="connsiteX91" fmla="*/ 935753 w 2261415"/>
                <a:gd name="connsiteY91" fmla="*/ 882762 h 1869386"/>
                <a:gd name="connsiteX92" fmla="*/ 963685 w 2261415"/>
                <a:gd name="connsiteY92" fmla="*/ 894733 h 1869386"/>
                <a:gd name="connsiteX93" fmla="*/ 985271 w 2261415"/>
                <a:gd name="connsiteY93" fmla="*/ 908338 h 1869386"/>
                <a:gd name="connsiteX94" fmla="*/ 990656 w 2261415"/>
                <a:gd name="connsiteY94" fmla="*/ 942184 h 1869386"/>
                <a:gd name="connsiteX95" fmla="*/ 984021 w 2261415"/>
                <a:gd name="connsiteY95" fmla="*/ 968721 h 1869386"/>
                <a:gd name="connsiteX96" fmla="*/ 992050 w 2261415"/>
                <a:gd name="connsiteY96" fmla="*/ 969923 h 1869386"/>
                <a:gd name="connsiteX97" fmla="*/ 988588 w 2261415"/>
                <a:gd name="connsiteY97" fmla="*/ 987904 h 1869386"/>
                <a:gd name="connsiteX98" fmla="*/ 983541 w 2261415"/>
                <a:gd name="connsiteY98" fmla="*/ 993817 h 1869386"/>
                <a:gd name="connsiteX99" fmla="*/ 983108 w 2261415"/>
                <a:gd name="connsiteY99" fmla="*/ 1013432 h 1869386"/>
                <a:gd name="connsiteX100" fmla="*/ 974117 w 2261415"/>
                <a:gd name="connsiteY100" fmla="*/ 1018720 h 1869386"/>
                <a:gd name="connsiteX101" fmla="*/ 987915 w 2261415"/>
                <a:gd name="connsiteY101" fmla="*/ 1033335 h 1869386"/>
                <a:gd name="connsiteX102" fmla="*/ 1000944 w 2261415"/>
                <a:gd name="connsiteY102" fmla="*/ 1045017 h 1869386"/>
                <a:gd name="connsiteX103" fmla="*/ 1003059 w 2261415"/>
                <a:gd name="connsiteY103" fmla="*/ 1053863 h 1869386"/>
                <a:gd name="connsiteX104" fmla="*/ 1057385 w 2261415"/>
                <a:gd name="connsiteY104" fmla="*/ 1085545 h 1869386"/>
                <a:gd name="connsiteX105" fmla="*/ 1086182 w 2261415"/>
                <a:gd name="connsiteY105" fmla="*/ 1101555 h 1869386"/>
                <a:gd name="connsiteX106" fmla="*/ 1100364 w 2261415"/>
                <a:gd name="connsiteY106" fmla="*/ 1120160 h 1869386"/>
                <a:gd name="connsiteX107" fmla="*/ 1115124 w 2261415"/>
                <a:gd name="connsiteY107" fmla="*/ 1141746 h 1869386"/>
                <a:gd name="connsiteX108" fmla="*/ 1133008 w 2261415"/>
                <a:gd name="connsiteY108" fmla="*/ 1161120 h 1869386"/>
                <a:gd name="connsiteX109" fmla="*/ 1144738 w 2261415"/>
                <a:gd name="connsiteY109" fmla="*/ 1181072 h 1869386"/>
                <a:gd name="connsiteX110" fmla="*/ 1152190 w 2261415"/>
                <a:gd name="connsiteY110" fmla="*/ 1209773 h 1869386"/>
                <a:gd name="connsiteX111" fmla="*/ 1156565 w 2261415"/>
                <a:gd name="connsiteY111" fmla="*/ 1224340 h 1869386"/>
                <a:gd name="connsiteX112" fmla="*/ 1175026 w 2261415"/>
                <a:gd name="connsiteY112" fmla="*/ 1253762 h 1869386"/>
                <a:gd name="connsiteX113" fmla="*/ 1183102 w 2261415"/>
                <a:gd name="connsiteY113" fmla="*/ 1274531 h 1869386"/>
                <a:gd name="connsiteX114" fmla="*/ 1171949 w 2261415"/>
                <a:gd name="connsiteY114" fmla="*/ 1311886 h 1869386"/>
                <a:gd name="connsiteX115" fmla="*/ 1161036 w 2261415"/>
                <a:gd name="connsiteY115" fmla="*/ 1332943 h 1869386"/>
                <a:gd name="connsiteX116" fmla="*/ 1159786 w 2261415"/>
                <a:gd name="connsiteY116" fmla="*/ 1359625 h 1869386"/>
                <a:gd name="connsiteX117" fmla="*/ 1152815 w 2261415"/>
                <a:gd name="connsiteY117" fmla="*/ 1402412 h 1869386"/>
                <a:gd name="connsiteX118" fmla="*/ 1172334 w 2261415"/>
                <a:gd name="connsiteY118" fmla="*/ 1473468 h 1869386"/>
                <a:gd name="connsiteX119" fmla="*/ 1230072 w 2261415"/>
                <a:gd name="connsiteY119" fmla="*/ 1526832 h 1869386"/>
                <a:gd name="connsiteX120" fmla="*/ 1266033 w 2261415"/>
                <a:gd name="connsiteY120" fmla="*/ 1562649 h 1869386"/>
                <a:gd name="connsiteX121" fmla="*/ 1265889 w 2261415"/>
                <a:gd name="connsiteY121" fmla="*/ 1583610 h 1869386"/>
                <a:gd name="connsiteX122" fmla="*/ 1282619 w 2261415"/>
                <a:gd name="connsiteY122" fmla="*/ 1617311 h 1869386"/>
                <a:gd name="connsiteX123" fmla="*/ 1288965 w 2261415"/>
                <a:gd name="connsiteY123" fmla="*/ 1647791 h 1869386"/>
                <a:gd name="connsiteX124" fmla="*/ 1311465 w 2261415"/>
                <a:gd name="connsiteY124" fmla="*/ 1685771 h 1869386"/>
                <a:gd name="connsiteX125" fmla="*/ 1349493 w 2261415"/>
                <a:gd name="connsiteY125" fmla="*/ 1717597 h 1869386"/>
                <a:gd name="connsiteX126" fmla="*/ 1374588 w 2261415"/>
                <a:gd name="connsiteY126" fmla="*/ 1757548 h 1869386"/>
                <a:gd name="connsiteX127" fmla="*/ 1416510 w 2261415"/>
                <a:gd name="connsiteY127" fmla="*/ 1809854 h 1869386"/>
                <a:gd name="connsiteX128" fmla="*/ 1406174 w 2261415"/>
                <a:gd name="connsiteY128" fmla="*/ 1822594 h 1869386"/>
                <a:gd name="connsiteX129" fmla="*/ 1424827 w 2261415"/>
                <a:gd name="connsiteY129" fmla="*/ 1849228 h 1869386"/>
                <a:gd name="connsiteX130" fmla="*/ 1440164 w 2261415"/>
                <a:gd name="connsiteY130" fmla="*/ 1858747 h 1869386"/>
                <a:gd name="connsiteX131" fmla="*/ 1462903 w 2261415"/>
                <a:gd name="connsiteY131" fmla="*/ 1869275 h 1869386"/>
                <a:gd name="connsiteX132" fmla="*/ 1488528 w 2261415"/>
                <a:gd name="connsiteY132" fmla="*/ 1854757 h 1869386"/>
                <a:gd name="connsiteX133" fmla="*/ 1529969 w 2261415"/>
                <a:gd name="connsiteY133" fmla="*/ 1833988 h 1869386"/>
                <a:gd name="connsiteX134" fmla="*/ 1548670 w 2261415"/>
                <a:gd name="connsiteY134" fmla="*/ 1833315 h 1869386"/>
                <a:gd name="connsiteX135" fmla="*/ 1583958 w 2261415"/>
                <a:gd name="connsiteY135" fmla="*/ 1832546 h 1869386"/>
                <a:gd name="connsiteX136" fmla="*/ 1596313 w 2261415"/>
                <a:gd name="connsiteY136" fmla="*/ 1824565 h 1869386"/>
                <a:gd name="connsiteX137" fmla="*/ 1616794 w 2261415"/>
                <a:gd name="connsiteY137" fmla="*/ 1814710 h 1869386"/>
                <a:gd name="connsiteX138" fmla="*/ 1651456 w 2261415"/>
                <a:gd name="connsiteY138" fmla="*/ 1793124 h 1869386"/>
                <a:gd name="connsiteX139" fmla="*/ 1677946 w 2261415"/>
                <a:gd name="connsiteY139" fmla="*/ 1770576 h 1869386"/>
                <a:gd name="connsiteX140" fmla="*/ 1704868 w 2261415"/>
                <a:gd name="connsiteY140" fmla="*/ 1740529 h 1869386"/>
                <a:gd name="connsiteX141" fmla="*/ 1734579 w 2261415"/>
                <a:gd name="connsiteY141" fmla="*/ 1673703 h 1869386"/>
                <a:gd name="connsiteX142" fmla="*/ 1762319 w 2261415"/>
                <a:gd name="connsiteY142" fmla="*/ 1641733 h 1869386"/>
                <a:gd name="connsiteX143" fmla="*/ 1763377 w 2261415"/>
                <a:gd name="connsiteY143" fmla="*/ 1587456 h 1869386"/>
                <a:gd name="connsiteX144" fmla="*/ 1781261 w 2261415"/>
                <a:gd name="connsiteY144" fmla="*/ 1558226 h 1869386"/>
                <a:gd name="connsiteX145" fmla="*/ 1831933 w 2261415"/>
                <a:gd name="connsiteY145" fmla="*/ 1523082 h 1869386"/>
                <a:gd name="connsiteX146" fmla="*/ 1829817 w 2261415"/>
                <a:gd name="connsiteY146" fmla="*/ 1497362 h 1869386"/>
                <a:gd name="connsiteX147" fmla="*/ 1827894 w 2261415"/>
                <a:gd name="connsiteY147" fmla="*/ 1473901 h 1869386"/>
                <a:gd name="connsiteX148" fmla="*/ 1811837 w 2261415"/>
                <a:gd name="connsiteY148" fmla="*/ 1442556 h 1869386"/>
                <a:gd name="connsiteX149" fmla="*/ 1796597 w 2261415"/>
                <a:gd name="connsiteY149" fmla="*/ 1422604 h 1869386"/>
                <a:gd name="connsiteX150" fmla="*/ 1824481 w 2261415"/>
                <a:gd name="connsiteY150" fmla="*/ 1391932 h 1869386"/>
                <a:gd name="connsiteX151" fmla="*/ 1875056 w 2261415"/>
                <a:gd name="connsiteY151" fmla="*/ 1339193 h 1869386"/>
                <a:gd name="connsiteX152" fmla="*/ 1922844 w 2261415"/>
                <a:gd name="connsiteY152" fmla="*/ 1316886 h 1869386"/>
                <a:gd name="connsiteX153" fmla="*/ 1950824 w 2261415"/>
                <a:gd name="connsiteY153" fmla="*/ 1282463 h 1869386"/>
                <a:gd name="connsiteX154" fmla="*/ 1958276 w 2261415"/>
                <a:gd name="connsiteY154" fmla="*/ 1248570 h 1869386"/>
                <a:gd name="connsiteX155" fmla="*/ 1948372 w 2261415"/>
                <a:gd name="connsiteY155" fmla="*/ 1193619 h 1869386"/>
                <a:gd name="connsiteX156" fmla="*/ 1942507 w 2261415"/>
                <a:gd name="connsiteY156" fmla="*/ 1171889 h 1869386"/>
                <a:gd name="connsiteX157" fmla="*/ 1944430 w 2261415"/>
                <a:gd name="connsiteY157" fmla="*/ 1142130 h 1869386"/>
                <a:gd name="connsiteX158" fmla="*/ 1917651 w 2261415"/>
                <a:gd name="connsiteY158" fmla="*/ 1111025 h 1869386"/>
                <a:gd name="connsiteX159" fmla="*/ 1904094 w 2261415"/>
                <a:gd name="connsiteY159" fmla="*/ 1085257 h 1869386"/>
                <a:gd name="connsiteX160" fmla="*/ 1906306 w 2261415"/>
                <a:gd name="connsiteY160" fmla="*/ 1062277 h 1869386"/>
                <a:gd name="connsiteX161" fmla="*/ 1893517 w 2261415"/>
                <a:gd name="connsiteY161" fmla="*/ 1031893 h 1869386"/>
                <a:gd name="connsiteX162" fmla="*/ 1895681 w 2261415"/>
                <a:gd name="connsiteY162" fmla="*/ 988384 h 1869386"/>
                <a:gd name="connsiteX163" fmla="*/ 1911449 w 2261415"/>
                <a:gd name="connsiteY163" fmla="*/ 964539 h 1869386"/>
                <a:gd name="connsiteX164" fmla="*/ 1923276 w 2261415"/>
                <a:gd name="connsiteY164" fmla="*/ 934155 h 1869386"/>
                <a:gd name="connsiteX165" fmla="*/ 1944045 w 2261415"/>
                <a:gd name="connsiteY165" fmla="*/ 920790 h 1869386"/>
                <a:gd name="connsiteX166" fmla="*/ 1957794 w 2261415"/>
                <a:gd name="connsiteY166" fmla="*/ 905598 h 1869386"/>
                <a:gd name="connsiteX167" fmla="*/ 1974285 w 2261415"/>
                <a:gd name="connsiteY167" fmla="*/ 884973 h 1869386"/>
                <a:gd name="connsiteX168" fmla="*/ 2092022 w 2261415"/>
                <a:gd name="connsiteY168" fmla="*/ 791610 h 1869386"/>
                <a:gd name="connsiteX169" fmla="*/ 2171491 w 2261415"/>
                <a:gd name="connsiteY169" fmla="*/ 716420 h 1869386"/>
                <a:gd name="connsiteX170" fmla="*/ 2198414 w 2261415"/>
                <a:gd name="connsiteY170" fmla="*/ 659210 h 1869386"/>
                <a:gd name="connsiteX171" fmla="*/ 2215385 w 2261415"/>
                <a:gd name="connsiteY171" fmla="*/ 637864 h 1869386"/>
                <a:gd name="connsiteX172" fmla="*/ 2232451 w 2261415"/>
                <a:gd name="connsiteY172" fmla="*/ 616567 h 1869386"/>
                <a:gd name="connsiteX173" fmla="*/ 2240432 w 2261415"/>
                <a:gd name="connsiteY173" fmla="*/ 601375 h 1869386"/>
                <a:gd name="connsiteX174" fmla="*/ 2251201 w 2261415"/>
                <a:gd name="connsiteY174" fmla="*/ 569501 h 1869386"/>
                <a:gd name="connsiteX175" fmla="*/ 2259374 w 2261415"/>
                <a:gd name="connsiteY175" fmla="*/ 543684 h 1869386"/>
                <a:gd name="connsiteX176" fmla="*/ 2250191 w 2261415"/>
                <a:gd name="connsiteY176" fmla="*/ 524646 h 1869386"/>
                <a:gd name="connsiteX177" fmla="*/ 2220817 w 2261415"/>
                <a:gd name="connsiteY177" fmla="*/ 533732 h 1869386"/>
                <a:gd name="connsiteX178" fmla="*/ 2190193 w 2261415"/>
                <a:gd name="connsiteY178" fmla="*/ 541472 h 1869386"/>
                <a:gd name="connsiteX179" fmla="*/ 2156972 w 2261415"/>
                <a:gd name="connsiteY179" fmla="*/ 543347 h 1869386"/>
                <a:gd name="connsiteX180" fmla="*/ 2133079 w 2261415"/>
                <a:gd name="connsiteY180" fmla="*/ 545270 h 1869386"/>
                <a:gd name="connsiteX181" fmla="*/ 2102791 w 2261415"/>
                <a:gd name="connsiteY181" fmla="*/ 559549 h 1869386"/>
                <a:gd name="connsiteX182" fmla="*/ 2051350 w 2261415"/>
                <a:gd name="connsiteY182" fmla="*/ 568587 h 1869386"/>
                <a:gd name="connsiteX183" fmla="*/ 1998755 w 2261415"/>
                <a:gd name="connsiteY183" fmla="*/ 543972 h 1869386"/>
                <a:gd name="connsiteX184" fmla="*/ 2000246 w 2261415"/>
                <a:gd name="connsiteY184" fmla="*/ 512771 h 1869386"/>
                <a:gd name="connsiteX185" fmla="*/ 1965823 w 2261415"/>
                <a:gd name="connsiteY185" fmla="*/ 490753 h 1869386"/>
                <a:gd name="connsiteX186" fmla="*/ 1940680 w 2261415"/>
                <a:gd name="connsiteY186" fmla="*/ 470705 h 1869386"/>
                <a:gd name="connsiteX187" fmla="*/ 1914238 w 2261415"/>
                <a:gd name="connsiteY187" fmla="*/ 455417 h 1869386"/>
                <a:gd name="connsiteX188" fmla="*/ 1887556 w 2261415"/>
                <a:gd name="connsiteY188" fmla="*/ 438735 h 1869386"/>
                <a:gd name="connsiteX189" fmla="*/ 1860153 w 2261415"/>
                <a:gd name="connsiteY189" fmla="*/ 413062 h 1869386"/>
                <a:gd name="connsiteX190" fmla="*/ 1834048 w 2261415"/>
                <a:gd name="connsiteY190" fmla="*/ 369169 h 1869386"/>
                <a:gd name="connsiteX191" fmla="*/ 1804289 w 2261415"/>
                <a:gd name="connsiteY191" fmla="*/ 356862 h 1869386"/>
                <a:gd name="connsiteX192" fmla="*/ 1786934 w 2261415"/>
                <a:gd name="connsiteY192" fmla="*/ 307921 h 1869386"/>
                <a:gd name="connsiteX193" fmla="*/ 1779626 w 2261415"/>
                <a:gd name="connsiteY193" fmla="*/ 284123 h 1869386"/>
                <a:gd name="connsiteX194" fmla="*/ 1768280 w 2261415"/>
                <a:gd name="connsiteY194" fmla="*/ 263691 h 1869386"/>
                <a:gd name="connsiteX195" fmla="*/ 1723907 w 2261415"/>
                <a:gd name="connsiteY195" fmla="*/ 219365 h 1869386"/>
                <a:gd name="connsiteX196" fmla="*/ 1688138 w 2261415"/>
                <a:gd name="connsiteY196" fmla="*/ 182924 h 1869386"/>
                <a:gd name="connsiteX197" fmla="*/ 1660350 w 2261415"/>
                <a:gd name="connsiteY197" fmla="*/ 144367 h 1869386"/>
                <a:gd name="connsiteX198" fmla="*/ 1640735 w 2261415"/>
                <a:gd name="connsiteY198" fmla="*/ 119560 h 1869386"/>
                <a:gd name="connsiteX199" fmla="*/ 1616794 w 2261415"/>
                <a:gd name="connsiteY199" fmla="*/ 96003 h 1869386"/>
                <a:gd name="connsiteX200" fmla="*/ 1613332 w 2261415"/>
                <a:gd name="connsiteY200" fmla="*/ 75763 h 1869386"/>
                <a:gd name="connsiteX201" fmla="*/ 1633092 w 2261415"/>
                <a:gd name="connsiteY201" fmla="*/ 99705 h 1869386"/>
                <a:gd name="connsiteX202" fmla="*/ 1666360 w 2261415"/>
                <a:gd name="connsiteY202" fmla="*/ 115570 h 1869386"/>
                <a:gd name="connsiteX203" fmla="*/ 1680927 w 2261415"/>
                <a:gd name="connsiteY203" fmla="*/ 84513 h 1869386"/>
                <a:gd name="connsiteX204" fmla="*/ 1684196 w 2261415"/>
                <a:gd name="connsiteY204" fmla="*/ 64033 h 1869386"/>
                <a:gd name="connsiteX205" fmla="*/ 1671600 w 2261415"/>
                <a:gd name="connsiteY205" fmla="*/ 48792 h 1869386"/>
                <a:gd name="connsiteX206" fmla="*/ 1661456 w 2261415"/>
                <a:gd name="connsiteY206" fmla="*/ 29322 h 1869386"/>
                <a:gd name="connsiteX207" fmla="*/ 1654918 w 2261415"/>
                <a:gd name="connsiteY207" fmla="*/ 21726 h 1869386"/>
                <a:gd name="connsiteX208" fmla="*/ 1629005 w 2261415"/>
                <a:gd name="connsiteY208" fmla="*/ 30139 h 1869386"/>
                <a:gd name="connsiteX209" fmla="*/ 1598862 w 2261415"/>
                <a:gd name="connsiteY209" fmla="*/ 32447 h 1869386"/>
                <a:gd name="connsiteX210" fmla="*/ 1582420 w 2261415"/>
                <a:gd name="connsiteY210" fmla="*/ 29033 h 186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</a:cxnLst>
              <a:rect l="l" t="t" r="r" b="b"/>
              <a:pathLst>
                <a:path w="2261415" h="1869386">
                  <a:moveTo>
                    <a:pt x="1582516" y="29514"/>
                  </a:moveTo>
                  <a:cubicBezTo>
                    <a:pt x="1582516" y="29514"/>
                    <a:pt x="1555160" y="20957"/>
                    <a:pt x="1532517" y="35043"/>
                  </a:cubicBezTo>
                  <a:cubicBezTo>
                    <a:pt x="1509873" y="49081"/>
                    <a:pt x="1486653" y="56485"/>
                    <a:pt x="1473528" y="57014"/>
                  </a:cubicBezTo>
                  <a:cubicBezTo>
                    <a:pt x="1460403" y="57494"/>
                    <a:pt x="1437856" y="53167"/>
                    <a:pt x="1422520" y="53648"/>
                  </a:cubicBezTo>
                  <a:cubicBezTo>
                    <a:pt x="1407184" y="54129"/>
                    <a:pt x="1388770" y="48744"/>
                    <a:pt x="1373531" y="50235"/>
                  </a:cubicBezTo>
                  <a:cubicBezTo>
                    <a:pt x="1358291" y="51725"/>
                    <a:pt x="1327330" y="51629"/>
                    <a:pt x="1328628" y="45716"/>
                  </a:cubicBezTo>
                  <a:cubicBezTo>
                    <a:pt x="1329974" y="39754"/>
                    <a:pt x="1297090" y="42350"/>
                    <a:pt x="1281898" y="44754"/>
                  </a:cubicBezTo>
                  <a:cubicBezTo>
                    <a:pt x="1266706" y="47158"/>
                    <a:pt x="1269158" y="33985"/>
                    <a:pt x="1231659" y="36629"/>
                  </a:cubicBezTo>
                  <a:cubicBezTo>
                    <a:pt x="1194160" y="39274"/>
                    <a:pt x="1169690" y="52831"/>
                    <a:pt x="1162238" y="61052"/>
                  </a:cubicBezTo>
                  <a:cubicBezTo>
                    <a:pt x="1154738" y="69321"/>
                    <a:pt x="1157334" y="83888"/>
                    <a:pt x="1167718" y="92445"/>
                  </a:cubicBezTo>
                  <a:cubicBezTo>
                    <a:pt x="1178007" y="101003"/>
                    <a:pt x="1142575" y="125762"/>
                    <a:pt x="1124691" y="124416"/>
                  </a:cubicBezTo>
                  <a:cubicBezTo>
                    <a:pt x="1106759" y="123069"/>
                    <a:pt x="1104691" y="111868"/>
                    <a:pt x="1074260" y="115329"/>
                  </a:cubicBezTo>
                  <a:cubicBezTo>
                    <a:pt x="1043827" y="118839"/>
                    <a:pt x="1023251" y="116002"/>
                    <a:pt x="1008011" y="117925"/>
                  </a:cubicBezTo>
                  <a:cubicBezTo>
                    <a:pt x="992771" y="119848"/>
                    <a:pt x="1003492" y="95618"/>
                    <a:pt x="987338" y="93070"/>
                  </a:cubicBezTo>
                  <a:cubicBezTo>
                    <a:pt x="971137" y="90522"/>
                    <a:pt x="937388" y="90282"/>
                    <a:pt x="924648" y="93840"/>
                  </a:cubicBezTo>
                  <a:cubicBezTo>
                    <a:pt x="911908" y="97349"/>
                    <a:pt x="899600" y="92590"/>
                    <a:pt x="890226" y="101291"/>
                  </a:cubicBezTo>
                  <a:cubicBezTo>
                    <a:pt x="880899" y="109993"/>
                    <a:pt x="862149" y="96676"/>
                    <a:pt x="851380" y="99128"/>
                  </a:cubicBezTo>
                  <a:cubicBezTo>
                    <a:pt x="840659" y="101532"/>
                    <a:pt x="801525" y="96580"/>
                    <a:pt x="802680" y="83455"/>
                  </a:cubicBezTo>
                  <a:cubicBezTo>
                    <a:pt x="803882" y="70282"/>
                    <a:pt x="828640" y="59129"/>
                    <a:pt x="822871" y="47206"/>
                  </a:cubicBezTo>
                  <a:cubicBezTo>
                    <a:pt x="817103" y="35283"/>
                    <a:pt x="789507" y="34658"/>
                    <a:pt x="796814" y="26726"/>
                  </a:cubicBezTo>
                  <a:cubicBezTo>
                    <a:pt x="804122" y="18793"/>
                    <a:pt x="823641" y="-2841"/>
                    <a:pt x="809266" y="1246"/>
                  </a:cubicBezTo>
                  <a:cubicBezTo>
                    <a:pt x="794891" y="5332"/>
                    <a:pt x="793353" y="12688"/>
                    <a:pt x="784411" y="6967"/>
                  </a:cubicBezTo>
                  <a:cubicBezTo>
                    <a:pt x="775517" y="1294"/>
                    <a:pt x="766815" y="-2889"/>
                    <a:pt x="757296" y="2496"/>
                  </a:cubicBezTo>
                  <a:cubicBezTo>
                    <a:pt x="747825" y="7880"/>
                    <a:pt x="742873" y="19226"/>
                    <a:pt x="728354" y="22735"/>
                  </a:cubicBezTo>
                  <a:cubicBezTo>
                    <a:pt x="713835" y="26293"/>
                    <a:pt x="701721" y="33216"/>
                    <a:pt x="693355" y="30572"/>
                  </a:cubicBezTo>
                  <a:cubicBezTo>
                    <a:pt x="684990" y="27976"/>
                    <a:pt x="681384" y="32014"/>
                    <a:pt x="673260" y="36389"/>
                  </a:cubicBezTo>
                  <a:cubicBezTo>
                    <a:pt x="665135" y="40812"/>
                    <a:pt x="659125" y="35283"/>
                    <a:pt x="651193" y="40475"/>
                  </a:cubicBezTo>
                  <a:cubicBezTo>
                    <a:pt x="643261" y="45620"/>
                    <a:pt x="627299" y="55283"/>
                    <a:pt x="622973" y="56437"/>
                  </a:cubicBezTo>
                  <a:cubicBezTo>
                    <a:pt x="618646" y="57590"/>
                    <a:pt x="606963" y="54369"/>
                    <a:pt x="592926" y="59658"/>
                  </a:cubicBezTo>
                  <a:cubicBezTo>
                    <a:pt x="578887" y="64946"/>
                    <a:pt x="548888" y="68407"/>
                    <a:pt x="542879" y="74801"/>
                  </a:cubicBezTo>
                  <a:cubicBezTo>
                    <a:pt x="536869" y="81147"/>
                    <a:pt x="504274" y="91820"/>
                    <a:pt x="489947" y="95955"/>
                  </a:cubicBezTo>
                  <a:cubicBezTo>
                    <a:pt x="475573" y="100041"/>
                    <a:pt x="458314" y="115329"/>
                    <a:pt x="452592" y="117012"/>
                  </a:cubicBezTo>
                  <a:cubicBezTo>
                    <a:pt x="446871" y="118695"/>
                    <a:pt x="437689" y="134848"/>
                    <a:pt x="432016" y="136531"/>
                  </a:cubicBezTo>
                  <a:cubicBezTo>
                    <a:pt x="426343" y="138213"/>
                    <a:pt x="408603" y="146627"/>
                    <a:pt x="381248" y="168501"/>
                  </a:cubicBezTo>
                  <a:cubicBezTo>
                    <a:pt x="353941" y="190424"/>
                    <a:pt x="345961" y="169895"/>
                    <a:pt x="336922" y="175905"/>
                  </a:cubicBezTo>
                  <a:cubicBezTo>
                    <a:pt x="327932" y="181914"/>
                    <a:pt x="323220" y="186626"/>
                    <a:pt x="311201" y="188020"/>
                  </a:cubicBezTo>
                  <a:cubicBezTo>
                    <a:pt x="299182" y="189462"/>
                    <a:pt x="292356" y="202058"/>
                    <a:pt x="279664" y="201385"/>
                  </a:cubicBezTo>
                  <a:cubicBezTo>
                    <a:pt x="266972" y="200712"/>
                    <a:pt x="242165" y="187299"/>
                    <a:pt x="233031" y="197539"/>
                  </a:cubicBezTo>
                  <a:cubicBezTo>
                    <a:pt x="223896" y="207779"/>
                    <a:pt x="232886" y="234413"/>
                    <a:pt x="222502" y="245086"/>
                  </a:cubicBezTo>
                  <a:cubicBezTo>
                    <a:pt x="212117" y="255855"/>
                    <a:pt x="207454" y="274123"/>
                    <a:pt x="168705" y="292440"/>
                  </a:cubicBezTo>
                  <a:cubicBezTo>
                    <a:pt x="153321" y="301863"/>
                    <a:pt x="157648" y="314026"/>
                    <a:pt x="151494" y="318593"/>
                  </a:cubicBezTo>
                  <a:cubicBezTo>
                    <a:pt x="145340" y="323161"/>
                    <a:pt x="154427" y="331237"/>
                    <a:pt x="147456" y="337728"/>
                  </a:cubicBezTo>
                  <a:cubicBezTo>
                    <a:pt x="140437" y="344218"/>
                    <a:pt x="131687" y="358689"/>
                    <a:pt x="138321" y="368400"/>
                  </a:cubicBezTo>
                  <a:cubicBezTo>
                    <a:pt x="144956" y="378111"/>
                    <a:pt x="160821" y="383736"/>
                    <a:pt x="154427" y="391668"/>
                  </a:cubicBezTo>
                  <a:cubicBezTo>
                    <a:pt x="148033" y="399601"/>
                    <a:pt x="158225" y="406428"/>
                    <a:pt x="145052" y="416812"/>
                  </a:cubicBezTo>
                  <a:cubicBezTo>
                    <a:pt x="131927" y="427197"/>
                    <a:pt x="115582" y="441283"/>
                    <a:pt x="113082" y="451090"/>
                  </a:cubicBezTo>
                  <a:cubicBezTo>
                    <a:pt x="110582" y="460897"/>
                    <a:pt x="98947" y="470849"/>
                    <a:pt x="82313" y="479551"/>
                  </a:cubicBezTo>
                  <a:cubicBezTo>
                    <a:pt x="65631" y="488253"/>
                    <a:pt x="62170" y="487195"/>
                    <a:pt x="63564" y="502868"/>
                  </a:cubicBezTo>
                  <a:cubicBezTo>
                    <a:pt x="65006" y="518588"/>
                    <a:pt x="56785" y="533059"/>
                    <a:pt x="40151" y="545222"/>
                  </a:cubicBezTo>
                  <a:cubicBezTo>
                    <a:pt x="23516" y="557385"/>
                    <a:pt x="39093" y="561953"/>
                    <a:pt x="35151" y="567530"/>
                  </a:cubicBezTo>
                  <a:cubicBezTo>
                    <a:pt x="31257" y="573106"/>
                    <a:pt x="36978" y="579885"/>
                    <a:pt x="35776" y="588490"/>
                  </a:cubicBezTo>
                  <a:cubicBezTo>
                    <a:pt x="34574" y="597096"/>
                    <a:pt x="23372" y="618634"/>
                    <a:pt x="14094" y="625605"/>
                  </a:cubicBezTo>
                  <a:cubicBezTo>
                    <a:pt x="4767" y="632624"/>
                    <a:pt x="21641" y="640605"/>
                    <a:pt x="12315" y="647576"/>
                  </a:cubicBezTo>
                  <a:cubicBezTo>
                    <a:pt x="3036" y="654595"/>
                    <a:pt x="17122" y="666902"/>
                    <a:pt x="5825" y="676373"/>
                  </a:cubicBezTo>
                  <a:cubicBezTo>
                    <a:pt x="-5425" y="685844"/>
                    <a:pt x="3084" y="702863"/>
                    <a:pt x="3084" y="710218"/>
                  </a:cubicBezTo>
                  <a:cubicBezTo>
                    <a:pt x="3084" y="717574"/>
                    <a:pt x="9959" y="719689"/>
                    <a:pt x="17699" y="716564"/>
                  </a:cubicBezTo>
                  <a:cubicBezTo>
                    <a:pt x="25440" y="713439"/>
                    <a:pt x="35872" y="720699"/>
                    <a:pt x="39718" y="726516"/>
                  </a:cubicBezTo>
                  <a:cubicBezTo>
                    <a:pt x="43564" y="732333"/>
                    <a:pt x="32170" y="740987"/>
                    <a:pt x="34862" y="744015"/>
                  </a:cubicBezTo>
                  <a:cubicBezTo>
                    <a:pt x="37603" y="746996"/>
                    <a:pt x="54093" y="751034"/>
                    <a:pt x="59477" y="757044"/>
                  </a:cubicBezTo>
                  <a:cubicBezTo>
                    <a:pt x="64862" y="763053"/>
                    <a:pt x="67842" y="766803"/>
                    <a:pt x="69429" y="774351"/>
                  </a:cubicBezTo>
                  <a:cubicBezTo>
                    <a:pt x="70967" y="781899"/>
                    <a:pt x="71592" y="805360"/>
                    <a:pt x="68996" y="817042"/>
                  </a:cubicBezTo>
                  <a:cubicBezTo>
                    <a:pt x="66400" y="828725"/>
                    <a:pt x="81880" y="830696"/>
                    <a:pt x="78804" y="837619"/>
                  </a:cubicBezTo>
                  <a:cubicBezTo>
                    <a:pt x="75727" y="844542"/>
                    <a:pt x="60343" y="871272"/>
                    <a:pt x="63660" y="875695"/>
                  </a:cubicBezTo>
                  <a:cubicBezTo>
                    <a:pt x="66929" y="880118"/>
                    <a:pt x="81448" y="879925"/>
                    <a:pt x="88803" y="890887"/>
                  </a:cubicBezTo>
                  <a:cubicBezTo>
                    <a:pt x="96159" y="901848"/>
                    <a:pt x="93851" y="906848"/>
                    <a:pt x="95582" y="911079"/>
                  </a:cubicBezTo>
                  <a:cubicBezTo>
                    <a:pt x="97313" y="915309"/>
                    <a:pt x="95726" y="921992"/>
                    <a:pt x="100919" y="920549"/>
                  </a:cubicBezTo>
                  <a:cubicBezTo>
                    <a:pt x="106111" y="919107"/>
                    <a:pt x="106207" y="926415"/>
                    <a:pt x="113514" y="926751"/>
                  </a:cubicBezTo>
                  <a:cubicBezTo>
                    <a:pt x="120822" y="927088"/>
                    <a:pt x="124139" y="938818"/>
                    <a:pt x="133466" y="933482"/>
                  </a:cubicBezTo>
                  <a:cubicBezTo>
                    <a:pt x="142792" y="928145"/>
                    <a:pt x="155196" y="923242"/>
                    <a:pt x="155773" y="931992"/>
                  </a:cubicBezTo>
                  <a:cubicBezTo>
                    <a:pt x="156398" y="940741"/>
                    <a:pt x="165388" y="945357"/>
                    <a:pt x="170292" y="943385"/>
                  </a:cubicBezTo>
                  <a:cubicBezTo>
                    <a:pt x="175243" y="941462"/>
                    <a:pt x="189955" y="946318"/>
                    <a:pt x="193128" y="950789"/>
                  </a:cubicBezTo>
                  <a:cubicBezTo>
                    <a:pt x="196301" y="955212"/>
                    <a:pt x="224617" y="951654"/>
                    <a:pt x="226829" y="957327"/>
                  </a:cubicBezTo>
                  <a:cubicBezTo>
                    <a:pt x="228992" y="963000"/>
                    <a:pt x="226973" y="968625"/>
                    <a:pt x="244953" y="971510"/>
                  </a:cubicBezTo>
                  <a:cubicBezTo>
                    <a:pt x="262933" y="974442"/>
                    <a:pt x="246155" y="985644"/>
                    <a:pt x="258559" y="992326"/>
                  </a:cubicBezTo>
                  <a:cubicBezTo>
                    <a:pt x="270914" y="999009"/>
                    <a:pt x="261395" y="1010691"/>
                    <a:pt x="278077" y="1006845"/>
                  </a:cubicBezTo>
                  <a:cubicBezTo>
                    <a:pt x="278077" y="1006845"/>
                    <a:pt x="312451" y="1002038"/>
                    <a:pt x="332067" y="1010259"/>
                  </a:cubicBezTo>
                  <a:cubicBezTo>
                    <a:pt x="351633" y="1018480"/>
                    <a:pt x="349374" y="1016076"/>
                    <a:pt x="360335" y="1012086"/>
                  </a:cubicBezTo>
                  <a:cubicBezTo>
                    <a:pt x="371296" y="1008143"/>
                    <a:pt x="390142" y="1033623"/>
                    <a:pt x="412208" y="1030643"/>
                  </a:cubicBezTo>
                  <a:cubicBezTo>
                    <a:pt x="434371" y="1027710"/>
                    <a:pt x="444660" y="1037806"/>
                    <a:pt x="462304" y="1026124"/>
                  </a:cubicBezTo>
                  <a:cubicBezTo>
                    <a:pt x="479948" y="1014441"/>
                    <a:pt x="495812" y="997134"/>
                    <a:pt x="504370" y="994298"/>
                  </a:cubicBezTo>
                  <a:cubicBezTo>
                    <a:pt x="512879" y="991413"/>
                    <a:pt x="540330" y="976077"/>
                    <a:pt x="549609" y="975500"/>
                  </a:cubicBezTo>
                  <a:cubicBezTo>
                    <a:pt x="558888" y="974875"/>
                    <a:pt x="581002" y="963866"/>
                    <a:pt x="591964" y="964394"/>
                  </a:cubicBezTo>
                  <a:cubicBezTo>
                    <a:pt x="602925" y="964923"/>
                    <a:pt x="616578" y="974202"/>
                    <a:pt x="620905" y="966510"/>
                  </a:cubicBezTo>
                  <a:cubicBezTo>
                    <a:pt x="625232" y="958818"/>
                    <a:pt x="646386" y="944443"/>
                    <a:pt x="654799" y="941126"/>
                  </a:cubicBezTo>
                  <a:cubicBezTo>
                    <a:pt x="663212" y="937809"/>
                    <a:pt x="654847" y="932376"/>
                    <a:pt x="668020" y="926895"/>
                  </a:cubicBezTo>
                  <a:cubicBezTo>
                    <a:pt x="681192" y="921415"/>
                    <a:pt x="693548" y="917809"/>
                    <a:pt x="699076" y="909059"/>
                  </a:cubicBezTo>
                  <a:cubicBezTo>
                    <a:pt x="704557" y="900310"/>
                    <a:pt x="740229" y="883820"/>
                    <a:pt x="757921" y="879733"/>
                  </a:cubicBezTo>
                  <a:cubicBezTo>
                    <a:pt x="775565" y="875599"/>
                    <a:pt x="804939" y="865311"/>
                    <a:pt x="818737" y="871849"/>
                  </a:cubicBezTo>
                  <a:cubicBezTo>
                    <a:pt x="832487" y="878387"/>
                    <a:pt x="830419" y="890742"/>
                    <a:pt x="835612" y="890166"/>
                  </a:cubicBezTo>
                  <a:cubicBezTo>
                    <a:pt x="840755" y="889589"/>
                    <a:pt x="844265" y="907761"/>
                    <a:pt x="861380" y="907473"/>
                  </a:cubicBezTo>
                  <a:cubicBezTo>
                    <a:pt x="878495" y="907232"/>
                    <a:pt x="877870" y="899588"/>
                    <a:pt x="890274" y="896415"/>
                  </a:cubicBezTo>
                  <a:cubicBezTo>
                    <a:pt x="902677" y="893242"/>
                    <a:pt x="935753" y="888194"/>
                    <a:pt x="935753" y="882762"/>
                  </a:cubicBezTo>
                  <a:cubicBezTo>
                    <a:pt x="935753" y="877281"/>
                    <a:pt x="957483" y="896223"/>
                    <a:pt x="963685" y="894733"/>
                  </a:cubicBezTo>
                  <a:cubicBezTo>
                    <a:pt x="969887" y="893242"/>
                    <a:pt x="980367" y="898579"/>
                    <a:pt x="985271" y="908338"/>
                  </a:cubicBezTo>
                  <a:cubicBezTo>
                    <a:pt x="990175" y="918098"/>
                    <a:pt x="984502" y="938145"/>
                    <a:pt x="990656" y="942184"/>
                  </a:cubicBezTo>
                  <a:cubicBezTo>
                    <a:pt x="996761" y="946174"/>
                    <a:pt x="975896" y="967519"/>
                    <a:pt x="984021" y="968721"/>
                  </a:cubicBezTo>
                  <a:cubicBezTo>
                    <a:pt x="989406" y="969524"/>
                    <a:pt x="992098" y="969923"/>
                    <a:pt x="992050" y="969923"/>
                  </a:cubicBezTo>
                  <a:cubicBezTo>
                    <a:pt x="992050" y="969923"/>
                    <a:pt x="993636" y="982038"/>
                    <a:pt x="988588" y="987904"/>
                  </a:cubicBezTo>
                  <a:cubicBezTo>
                    <a:pt x="985223" y="991812"/>
                    <a:pt x="983541" y="993783"/>
                    <a:pt x="983541" y="993817"/>
                  </a:cubicBezTo>
                  <a:cubicBezTo>
                    <a:pt x="983541" y="993817"/>
                    <a:pt x="992146" y="1008143"/>
                    <a:pt x="983108" y="1013432"/>
                  </a:cubicBezTo>
                  <a:cubicBezTo>
                    <a:pt x="977098" y="1016956"/>
                    <a:pt x="974117" y="1018720"/>
                    <a:pt x="974117" y="1018720"/>
                  </a:cubicBezTo>
                  <a:cubicBezTo>
                    <a:pt x="974117" y="1018720"/>
                    <a:pt x="981858" y="1034777"/>
                    <a:pt x="987915" y="1033335"/>
                  </a:cubicBezTo>
                  <a:cubicBezTo>
                    <a:pt x="993973" y="1031893"/>
                    <a:pt x="998828" y="1036172"/>
                    <a:pt x="1000944" y="1045017"/>
                  </a:cubicBezTo>
                  <a:lnTo>
                    <a:pt x="1003059" y="1053863"/>
                  </a:lnTo>
                  <a:cubicBezTo>
                    <a:pt x="1003059" y="1053863"/>
                    <a:pt x="1053202" y="1077901"/>
                    <a:pt x="1057385" y="1085545"/>
                  </a:cubicBezTo>
                  <a:cubicBezTo>
                    <a:pt x="1061664" y="1093093"/>
                    <a:pt x="1083298" y="1094391"/>
                    <a:pt x="1086182" y="1101555"/>
                  </a:cubicBezTo>
                  <a:cubicBezTo>
                    <a:pt x="1089019" y="1108718"/>
                    <a:pt x="1092576" y="1118766"/>
                    <a:pt x="1100364" y="1120160"/>
                  </a:cubicBezTo>
                  <a:cubicBezTo>
                    <a:pt x="1108153" y="1121506"/>
                    <a:pt x="1120556" y="1138236"/>
                    <a:pt x="1115124" y="1141746"/>
                  </a:cubicBezTo>
                  <a:cubicBezTo>
                    <a:pt x="1109691" y="1145303"/>
                    <a:pt x="1126133" y="1157947"/>
                    <a:pt x="1133008" y="1161120"/>
                  </a:cubicBezTo>
                  <a:cubicBezTo>
                    <a:pt x="1139882" y="1164293"/>
                    <a:pt x="1134739" y="1174726"/>
                    <a:pt x="1144738" y="1181072"/>
                  </a:cubicBezTo>
                  <a:cubicBezTo>
                    <a:pt x="1154738" y="1187466"/>
                    <a:pt x="1163200" y="1204244"/>
                    <a:pt x="1152190" y="1209773"/>
                  </a:cubicBezTo>
                  <a:cubicBezTo>
                    <a:pt x="1141181" y="1215254"/>
                    <a:pt x="1154113" y="1218667"/>
                    <a:pt x="1156565" y="1224340"/>
                  </a:cubicBezTo>
                  <a:cubicBezTo>
                    <a:pt x="1159017" y="1230013"/>
                    <a:pt x="1166132" y="1251791"/>
                    <a:pt x="1175026" y="1253762"/>
                  </a:cubicBezTo>
                  <a:cubicBezTo>
                    <a:pt x="1183920" y="1255733"/>
                    <a:pt x="1186756" y="1269098"/>
                    <a:pt x="1183102" y="1274531"/>
                  </a:cubicBezTo>
                  <a:cubicBezTo>
                    <a:pt x="1179449" y="1279964"/>
                    <a:pt x="1188295" y="1299001"/>
                    <a:pt x="1171949" y="1311886"/>
                  </a:cubicBezTo>
                  <a:cubicBezTo>
                    <a:pt x="1155603" y="1324770"/>
                    <a:pt x="1166709" y="1326261"/>
                    <a:pt x="1161036" y="1332943"/>
                  </a:cubicBezTo>
                  <a:cubicBezTo>
                    <a:pt x="1155363" y="1339625"/>
                    <a:pt x="1164642" y="1349241"/>
                    <a:pt x="1159786" y="1359625"/>
                  </a:cubicBezTo>
                  <a:cubicBezTo>
                    <a:pt x="1154978" y="1370057"/>
                    <a:pt x="1160315" y="1399191"/>
                    <a:pt x="1152815" y="1402412"/>
                  </a:cubicBezTo>
                  <a:cubicBezTo>
                    <a:pt x="1145315" y="1405681"/>
                    <a:pt x="1164642" y="1475199"/>
                    <a:pt x="1172334" y="1473468"/>
                  </a:cubicBezTo>
                  <a:cubicBezTo>
                    <a:pt x="1180074" y="1471738"/>
                    <a:pt x="1206083" y="1489285"/>
                    <a:pt x="1230072" y="1526832"/>
                  </a:cubicBezTo>
                  <a:cubicBezTo>
                    <a:pt x="1254062" y="1564379"/>
                    <a:pt x="1264014" y="1552985"/>
                    <a:pt x="1266033" y="1562649"/>
                  </a:cubicBezTo>
                  <a:cubicBezTo>
                    <a:pt x="1268052" y="1572312"/>
                    <a:pt x="1264495" y="1576927"/>
                    <a:pt x="1265889" y="1583610"/>
                  </a:cubicBezTo>
                  <a:cubicBezTo>
                    <a:pt x="1267283" y="1590292"/>
                    <a:pt x="1278004" y="1612840"/>
                    <a:pt x="1282619" y="1617311"/>
                  </a:cubicBezTo>
                  <a:cubicBezTo>
                    <a:pt x="1287235" y="1621782"/>
                    <a:pt x="1281418" y="1645483"/>
                    <a:pt x="1288965" y="1647791"/>
                  </a:cubicBezTo>
                  <a:cubicBezTo>
                    <a:pt x="1296465" y="1650098"/>
                    <a:pt x="1304109" y="1681876"/>
                    <a:pt x="1311465" y="1685771"/>
                  </a:cubicBezTo>
                  <a:cubicBezTo>
                    <a:pt x="1318869" y="1689665"/>
                    <a:pt x="1332666" y="1714760"/>
                    <a:pt x="1349493" y="1717597"/>
                  </a:cubicBezTo>
                  <a:cubicBezTo>
                    <a:pt x="1366368" y="1720481"/>
                    <a:pt x="1369733" y="1749231"/>
                    <a:pt x="1374588" y="1757548"/>
                  </a:cubicBezTo>
                  <a:cubicBezTo>
                    <a:pt x="1379492" y="1765865"/>
                    <a:pt x="1412520" y="1788172"/>
                    <a:pt x="1416510" y="1809854"/>
                  </a:cubicBezTo>
                  <a:cubicBezTo>
                    <a:pt x="1420548" y="1831488"/>
                    <a:pt x="1401607" y="1814950"/>
                    <a:pt x="1406174" y="1822594"/>
                  </a:cubicBezTo>
                  <a:cubicBezTo>
                    <a:pt x="1410789" y="1830238"/>
                    <a:pt x="1424491" y="1841536"/>
                    <a:pt x="1424827" y="1849228"/>
                  </a:cubicBezTo>
                  <a:cubicBezTo>
                    <a:pt x="1425212" y="1856872"/>
                    <a:pt x="1434106" y="1859853"/>
                    <a:pt x="1440164" y="1858747"/>
                  </a:cubicBezTo>
                  <a:cubicBezTo>
                    <a:pt x="1446221" y="1857641"/>
                    <a:pt x="1454875" y="1870718"/>
                    <a:pt x="1462903" y="1869275"/>
                  </a:cubicBezTo>
                  <a:cubicBezTo>
                    <a:pt x="1470980" y="1867833"/>
                    <a:pt x="1480403" y="1856151"/>
                    <a:pt x="1488528" y="1854757"/>
                  </a:cubicBezTo>
                  <a:cubicBezTo>
                    <a:pt x="1496605" y="1853315"/>
                    <a:pt x="1526267" y="1843795"/>
                    <a:pt x="1529969" y="1833988"/>
                  </a:cubicBezTo>
                  <a:cubicBezTo>
                    <a:pt x="1533623" y="1824181"/>
                    <a:pt x="1540498" y="1834613"/>
                    <a:pt x="1548670" y="1833315"/>
                  </a:cubicBezTo>
                  <a:cubicBezTo>
                    <a:pt x="1556795" y="1832017"/>
                    <a:pt x="1577853" y="1833411"/>
                    <a:pt x="1583958" y="1832546"/>
                  </a:cubicBezTo>
                  <a:cubicBezTo>
                    <a:pt x="1590063" y="1831632"/>
                    <a:pt x="1587275" y="1826680"/>
                    <a:pt x="1596313" y="1824565"/>
                  </a:cubicBezTo>
                  <a:cubicBezTo>
                    <a:pt x="1605400" y="1822498"/>
                    <a:pt x="1603525" y="1816633"/>
                    <a:pt x="1616794" y="1814710"/>
                  </a:cubicBezTo>
                  <a:cubicBezTo>
                    <a:pt x="1630063" y="1812835"/>
                    <a:pt x="1645350" y="1802354"/>
                    <a:pt x="1651456" y="1793124"/>
                  </a:cubicBezTo>
                  <a:cubicBezTo>
                    <a:pt x="1657610" y="1783893"/>
                    <a:pt x="1669004" y="1791585"/>
                    <a:pt x="1677946" y="1770576"/>
                  </a:cubicBezTo>
                  <a:cubicBezTo>
                    <a:pt x="1686936" y="1749567"/>
                    <a:pt x="1691984" y="1747404"/>
                    <a:pt x="1704868" y="1740529"/>
                  </a:cubicBezTo>
                  <a:cubicBezTo>
                    <a:pt x="1717753" y="1733654"/>
                    <a:pt x="1721743" y="1684280"/>
                    <a:pt x="1734579" y="1673703"/>
                  </a:cubicBezTo>
                  <a:cubicBezTo>
                    <a:pt x="1747319" y="1663127"/>
                    <a:pt x="1763617" y="1654569"/>
                    <a:pt x="1762319" y="1641733"/>
                  </a:cubicBezTo>
                  <a:cubicBezTo>
                    <a:pt x="1760973" y="1628897"/>
                    <a:pt x="1772222" y="1588850"/>
                    <a:pt x="1763377" y="1587456"/>
                  </a:cubicBezTo>
                  <a:cubicBezTo>
                    <a:pt x="1754531" y="1586110"/>
                    <a:pt x="1761165" y="1565533"/>
                    <a:pt x="1781261" y="1558226"/>
                  </a:cubicBezTo>
                  <a:cubicBezTo>
                    <a:pt x="1801308" y="1550870"/>
                    <a:pt x="1832990" y="1536688"/>
                    <a:pt x="1831933" y="1523082"/>
                  </a:cubicBezTo>
                  <a:cubicBezTo>
                    <a:pt x="1830827" y="1509477"/>
                    <a:pt x="1826548" y="1511352"/>
                    <a:pt x="1829817" y="1497362"/>
                  </a:cubicBezTo>
                  <a:cubicBezTo>
                    <a:pt x="1833086" y="1483372"/>
                    <a:pt x="1832942" y="1481112"/>
                    <a:pt x="1827894" y="1473901"/>
                  </a:cubicBezTo>
                  <a:cubicBezTo>
                    <a:pt x="1822846" y="1466738"/>
                    <a:pt x="1813808" y="1452267"/>
                    <a:pt x="1811837" y="1442556"/>
                  </a:cubicBezTo>
                  <a:cubicBezTo>
                    <a:pt x="1809866" y="1432796"/>
                    <a:pt x="1791838" y="1432171"/>
                    <a:pt x="1796597" y="1422604"/>
                  </a:cubicBezTo>
                  <a:cubicBezTo>
                    <a:pt x="1801357" y="1413037"/>
                    <a:pt x="1816933" y="1397124"/>
                    <a:pt x="1824481" y="1391932"/>
                  </a:cubicBezTo>
                  <a:cubicBezTo>
                    <a:pt x="1831884" y="1386692"/>
                    <a:pt x="1860586" y="1346308"/>
                    <a:pt x="1875056" y="1339193"/>
                  </a:cubicBezTo>
                  <a:cubicBezTo>
                    <a:pt x="1889431" y="1332029"/>
                    <a:pt x="1913324" y="1330395"/>
                    <a:pt x="1922844" y="1316886"/>
                  </a:cubicBezTo>
                  <a:cubicBezTo>
                    <a:pt x="1932315" y="1303328"/>
                    <a:pt x="1950054" y="1290107"/>
                    <a:pt x="1950824" y="1282463"/>
                  </a:cubicBezTo>
                  <a:cubicBezTo>
                    <a:pt x="1951545" y="1274819"/>
                    <a:pt x="1968035" y="1257176"/>
                    <a:pt x="1958276" y="1248570"/>
                  </a:cubicBezTo>
                  <a:cubicBezTo>
                    <a:pt x="1948564" y="1240013"/>
                    <a:pt x="1942795" y="1199244"/>
                    <a:pt x="1948372" y="1193619"/>
                  </a:cubicBezTo>
                  <a:cubicBezTo>
                    <a:pt x="1953949" y="1187995"/>
                    <a:pt x="1938228" y="1180495"/>
                    <a:pt x="1942507" y="1171889"/>
                  </a:cubicBezTo>
                  <a:cubicBezTo>
                    <a:pt x="1946737" y="1163284"/>
                    <a:pt x="1951785" y="1146265"/>
                    <a:pt x="1944430" y="1142130"/>
                  </a:cubicBezTo>
                  <a:cubicBezTo>
                    <a:pt x="1937074" y="1137996"/>
                    <a:pt x="1924382" y="1144053"/>
                    <a:pt x="1917651" y="1111025"/>
                  </a:cubicBezTo>
                  <a:cubicBezTo>
                    <a:pt x="1910921" y="1077949"/>
                    <a:pt x="1897315" y="1092564"/>
                    <a:pt x="1904094" y="1085257"/>
                  </a:cubicBezTo>
                  <a:cubicBezTo>
                    <a:pt x="1910873" y="1077997"/>
                    <a:pt x="1899430" y="1068046"/>
                    <a:pt x="1906306" y="1062277"/>
                  </a:cubicBezTo>
                  <a:cubicBezTo>
                    <a:pt x="1913229" y="1056508"/>
                    <a:pt x="1906113" y="1038672"/>
                    <a:pt x="1893517" y="1031893"/>
                  </a:cubicBezTo>
                  <a:cubicBezTo>
                    <a:pt x="1880921" y="1025114"/>
                    <a:pt x="1887412" y="993480"/>
                    <a:pt x="1895681" y="988384"/>
                  </a:cubicBezTo>
                  <a:cubicBezTo>
                    <a:pt x="1903950" y="983288"/>
                    <a:pt x="1911979" y="973673"/>
                    <a:pt x="1911449" y="964539"/>
                  </a:cubicBezTo>
                  <a:cubicBezTo>
                    <a:pt x="1910921" y="955452"/>
                    <a:pt x="1922555" y="943337"/>
                    <a:pt x="1923276" y="934155"/>
                  </a:cubicBezTo>
                  <a:cubicBezTo>
                    <a:pt x="1923998" y="924972"/>
                    <a:pt x="1942314" y="926992"/>
                    <a:pt x="1944045" y="920790"/>
                  </a:cubicBezTo>
                  <a:cubicBezTo>
                    <a:pt x="1945776" y="914588"/>
                    <a:pt x="1946786" y="909973"/>
                    <a:pt x="1957794" y="905598"/>
                  </a:cubicBezTo>
                  <a:cubicBezTo>
                    <a:pt x="1968756" y="901223"/>
                    <a:pt x="1972122" y="891944"/>
                    <a:pt x="1974285" y="884973"/>
                  </a:cubicBezTo>
                  <a:cubicBezTo>
                    <a:pt x="1976352" y="878051"/>
                    <a:pt x="2027697" y="819110"/>
                    <a:pt x="2092022" y="791610"/>
                  </a:cubicBezTo>
                  <a:cubicBezTo>
                    <a:pt x="2110916" y="784351"/>
                    <a:pt x="2121541" y="747477"/>
                    <a:pt x="2171491" y="716420"/>
                  </a:cubicBezTo>
                  <a:cubicBezTo>
                    <a:pt x="2188125" y="705603"/>
                    <a:pt x="2190625" y="665364"/>
                    <a:pt x="2198414" y="659210"/>
                  </a:cubicBezTo>
                  <a:cubicBezTo>
                    <a:pt x="2206202" y="653104"/>
                    <a:pt x="2210096" y="647768"/>
                    <a:pt x="2215385" y="637864"/>
                  </a:cubicBezTo>
                  <a:cubicBezTo>
                    <a:pt x="2220625" y="627961"/>
                    <a:pt x="2228509" y="621903"/>
                    <a:pt x="2232451" y="616567"/>
                  </a:cubicBezTo>
                  <a:cubicBezTo>
                    <a:pt x="2236394" y="611230"/>
                    <a:pt x="2231201" y="604404"/>
                    <a:pt x="2240432" y="601375"/>
                  </a:cubicBezTo>
                  <a:cubicBezTo>
                    <a:pt x="2249663" y="598346"/>
                    <a:pt x="2241874" y="578587"/>
                    <a:pt x="2251201" y="569501"/>
                  </a:cubicBezTo>
                  <a:cubicBezTo>
                    <a:pt x="2260528" y="560414"/>
                    <a:pt x="2261922" y="555126"/>
                    <a:pt x="2259374" y="543684"/>
                  </a:cubicBezTo>
                  <a:cubicBezTo>
                    <a:pt x="2256778" y="532290"/>
                    <a:pt x="2270239" y="524742"/>
                    <a:pt x="2250191" y="524646"/>
                  </a:cubicBezTo>
                  <a:cubicBezTo>
                    <a:pt x="2230144" y="524646"/>
                    <a:pt x="2232788" y="532242"/>
                    <a:pt x="2220817" y="533732"/>
                  </a:cubicBezTo>
                  <a:cubicBezTo>
                    <a:pt x="2208846" y="535271"/>
                    <a:pt x="2198173" y="541424"/>
                    <a:pt x="2190193" y="541472"/>
                  </a:cubicBezTo>
                  <a:cubicBezTo>
                    <a:pt x="2182212" y="541521"/>
                    <a:pt x="2162261" y="540222"/>
                    <a:pt x="2156972" y="543347"/>
                  </a:cubicBezTo>
                  <a:cubicBezTo>
                    <a:pt x="2151684" y="546472"/>
                    <a:pt x="2139665" y="541328"/>
                    <a:pt x="2133079" y="545270"/>
                  </a:cubicBezTo>
                  <a:cubicBezTo>
                    <a:pt x="2126493" y="549165"/>
                    <a:pt x="2113367" y="558539"/>
                    <a:pt x="2102791" y="559549"/>
                  </a:cubicBezTo>
                  <a:cubicBezTo>
                    <a:pt x="2092215" y="560559"/>
                    <a:pt x="2073561" y="557241"/>
                    <a:pt x="2051350" y="568587"/>
                  </a:cubicBezTo>
                  <a:cubicBezTo>
                    <a:pt x="2029235" y="579933"/>
                    <a:pt x="2000438" y="551472"/>
                    <a:pt x="1998755" y="543972"/>
                  </a:cubicBezTo>
                  <a:cubicBezTo>
                    <a:pt x="1997121" y="536425"/>
                    <a:pt x="2014092" y="525848"/>
                    <a:pt x="2000246" y="512771"/>
                  </a:cubicBezTo>
                  <a:cubicBezTo>
                    <a:pt x="1986352" y="499646"/>
                    <a:pt x="1966112" y="497579"/>
                    <a:pt x="1965823" y="490753"/>
                  </a:cubicBezTo>
                  <a:cubicBezTo>
                    <a:pt x="1965535" y="483926"/>
                    <a:pt x="1943805" y="479647"/>
                    <a:pt x="1940680" y="470705"/>
                  </a:cubicBezTo>
                  <a:cubicBezTo>
                    <a:pt x="1937555" y="461763"/>
                    <a:pt x="1926450" y="456234"/>
                    <a:pt x="1914238" y="455417"/>
                  </a:cubicBezTo>
                  <a:cubicBezTo>
                    <a:pt x="1902027" y="454600"/>
                    <a:pt x="1894287" y="437533"/>
                    <a:pt x="1887556" y="438735"/>
                  </a:cubicBezTo>
                  <a:cubicBezTo>
                    <a:pt x="1880825" y="439888"/>
                    <a:pt x="1858759" y="433687"/>
                    <a:pt x="1860153" y="413062"/>
                  </a:cubicBezTo>
                  <a:cubicBezTo>
                    <a:pt x="1861643" y="392438"/>
                    <a:pt x="1843855" y="371525"/>
                    <a:pt x="1834048" y="369169"/>
                  </a:cubicBezTo>
                  <a:cubicBezTo>
                    <a:pt x="1824289" y="366813"/>
                    <a:pt x="1809770" y="356429"/>
                    <a:pt x="1804289" y="356862"/>
                  </a:cubicBezTo>
                  <a:cubicBezTo>
                    <a:pt x="1798808" y="357246"/>
                    <a:pt x="1790731" y="322103"/>
                    <a:pt x="1786934" y="307921"/>
                  </a:cubicBezTo>
                  <a:cubicBezTo>
                    <a:pt x="1783136" y="293738"/>
                    <a:pt x="1788039" y="284988"/>
                    <a:pt x="1779626" y="284123"/>
                  </a:cubicBezTo>
                  <a:cubicBezTo>
                    <a:pt x="1771165" y="283258"/>
                    <a:pt x="1778280" y="265951"/>
                    <a:pt x="1768280" y="263691"/>
                  </a:cubicBezTo>
                  <a:cubicBezTo>
                    <a:pt x="1758377" y="261383"/>
                    <a:pt x="1714147" y="236961"/>
                    <a:pt x="1723907" y="219365"/>
                  </a:cubicBezTo>
                  <a:cubicBezTo>
                    <a:pt x="1733762" y="201769"/>
                    <a:pt x="1703138" y="207442"/>
                    <a:pt x="1688138" y="182924"/>
                  </a:cubicBezTo>
                  <a:cubicBezTo>
                    <a:pt x="1673138" y="158357"/>
                    <a:pt x="1658139" y="151434"/>
                    <a:pt x="1660350" y="144367"/>
                  </a:cubicBezTo>
                  <a:cubicBezTo>
                    <a:pt x="1662562" y="137252"/>
                    <a:pt x="1637130" y="126771"/>
                    <a:pt x="1640735" y="119560"/>
                  </a:cubicBezTo>
                  <a:cubicBezTo>
                    <a:pt x="1644389" y="112301"/>
                    <a:pt x="1617467" y="102782"/>
                    <a:pt x="1616794" y="96003"/>
                  </a:cubicBezTo>
                  <a:cubicBezTo>
                    <a:pt x="1616121" y="89176"/>
                    <a:pt x="1601314" y="71628"/>
                    <a:pt x="1613332" y="75763"/>
                  </a:cubicBezTo>
                  <a:cubicBezTo>
                    <a:pt x="1625351" y="79897"/>
                    <a:pt x="1622515" y="95426"/>
                    <a:pt x="1633092" y="99705"/>
                  </a:cubicBezTo>
                  <a:cubicBezTo>
                    <a:pt x="1643620" y="103983"/>
                    <a:pt x="1658187" y="120906"/>
                    <a:pt x="1666360" y="115570"/>
                  </a:cubicBezTo>
                  <a:cubicBezTo>
                    <a:pt x="1674485" y="110233"/>
                    <a:pt x="1685542" y="87878"/>
                    <a:pt x="1680927" y="84513"/>
                  </a:cubicBezTo>
                  <a:cubicBezTo>
                    <a:pt x="1676263" y="81147"/>
                    <a:pt x="1687994" y="68792"/>
                    <a:pt x="1684196" y="64033"/>
                  </a:cubicBezTo>
                  <a:cubicBezTo>
                    <a:pt x="1684196" y="64033"/>
                    <a:pt x="1671456" y="55667"/>
                    <a:pt x="1671600" y="48792"/>
                  </a:cubicBezTo>
                  <a:cubicBezTo>
                    <a:pt x="1671696" y="41918"/>
                    <a:pt x="1666552" y="32879"/>
                    <a:pt x="1661456" y="29322"/>
                  </a:cubicBezTo>
                  <a:cubicBezTo>
                    <a:pt x="1656360" y="25812"/>
                    <a:pt x="1663091" y="18889"/>
                    <a:pt x="1654918" y="21726"/>
                  </a:cubicBezTo>
                  <a:cubicBezTo>
                    <a:pt x="1646745" y="24610"/>
                    <a:pt x="1637370" y="29899"/>
                    <a:pt x="1629005" y="30139"/>
                  </a:cubicBezTo>
                  <a:cubicBezTo>
                    <a:pt x="1620591" y="30380"/>
                    <a:pt x="1602611" y="33360"/>
                    <a:pt x="1598862" y="32447"/>
                  </a:cubicBezTo>
                  <a:cubicBezTo>
                    <a:pt x="1595112" y="31485"/>
                    <a:pt x="1587179" y="30187"/>
                    <a:pt x="1582420" y="29033"/>
                  </a:cubicBezTo>
                </a:path>
              </a:pathLst>
            </a:custGeom>
            <a:grpFill/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98" name="Freihandform: Form 297">
              <a:extLst>
                <a:ext uri="{FF2B5EF4-FFF2-40B4-BE49-F238E27FC236}">
                  <a16:creationId xmlns:a16="http://schemas.microsoft.com/office/drawing/2014/main" id="{249CBC26-B55A-B29B-214B-21A236CFD3BE}"/>
                </a:ext>
              </a:extLst>
            </p:cNvPr>
            <p:cNvSpPr/>
            <p:nvPr/>
          </p:nvSpPr>
          <p:spPr>
            <a:xfrm>
              <a:off x="4558339" y="5226671"/>
              <a:ext cx="460515" cy="266247"/>
            </a:xfrm>
            <a:custGeom>
              <a:avLst/>
              <a:gdLst>
                <a:gd name="connsiteX0" fmla="*/ 188464 w 460515"/>
                <a:gd name="connsiteY0" fmla="*/ 11093 h 266247"/>
                <a:gd name="connsiteX1" fmla="*/ 223511 w 460515"/>
                <a:gd name="connsiteY1" fmla="*/ 7872 h 266247"/>
                <a:gd name="connsiteX2" fmla="*/ 243030 w 460515"/>
                <a:gd name="connsiteY2" fmla="*/ 20805 h 266247"/>
                <a:gd name="connsiteX3" fmla="*/ 287308 w 460515"/>
                <a:gd name="connsiteY3" fmla="*/ 20516 h 266247"/>
                <a:gd name="connsiteX4" fmla="*/ 261924 w 460515"/>
                <a:gd name="connsiteY4" fmla="*/ 48256 h 266247"/>
                <a:gd name="connsiteX5" fmla="*/ 256299 w 460515"/>
                <a:gd name="connsiteY5" fmla="*/ 64361 h 266247"/>
                <a:gd name="connsiteX6" fmla="*/ 306009 w 460515"/>
                <a:gd name="connsiteY6" fmla="*/ 62438 h 266247"/>
                <a:gd name="connsiteX7" fmla="*/ 359421 w 460515"/>
                <a:gd name="connsiteY7" fmla="*/ 79553 h 266247"/>
                <a:gd name="connsiteX8" fmla="*/ 387305 w 460515"/>
                <a:gd name="connsiteY8" fmla="*/ 94216 h 266247"/>
                <a:gd name="connsiteX9" fmla="*/ 403458 w 460515"/>
                <a:gd name="connsiteY9" fmla="*/ 109216 h 266247"/>
                <a:gd name="connsiteX10" fmla="*/ 457736 w 460515"/>
                <a:gd name="connsiteY10" fmla="*/ 101380 h 266247"/>
                <a:gd name="connsiteX11" fmla="*/ 440429 w 460515"/>
                <a:gd name="connsiteY11" fmla="*/ 133206 h 266247"/>
                <a:gd name="connsiteX12" fmla="*/ 450814 w 460515"/>
                <a:gd name="connsiteY12" fmla="*/ 140465 h 266247"/>
                <a:gd name="connsiteX13" fmla="*/ 436823 w 460515"/>
                <a:gd name="connsiteY13" fmla="*/ 154792 h 266247"/>
                <a:gd name="connsiteX14" fmla="*/ 363412 w 460515"/>
                <a:gd name="connsiteY14" fmla="*/ 180608 h 266247"/>
                <a:gd name="connsiteX15" fmla="*/ 306490 w 460515"/>
                <a:gd name="connsiteY15" fmla="*/ 205319 h 266247"/>
                <a:gd name="connsiteX16" fmla="*/ 287212 w 460515"/>
                <a:gd name="connsiteY16" fmla="*/ 217771 h 266247"/>
                <a:gd name="connsiteX17" fmla="*/ 243559 w 460515"/>
                <a:gd name="connsiteY17" fmla="*/ 231809 h 266247"/>
                <a:gd name="connsiteX18" fmla="*/ 210963 w 460515"/>
                <a:gd name="connsiteY18" fmla="*/ 244068 h 266247"/>
                <a:gd name="connsiteX19" fmla="*/ 239569 w 460515"/>
                <a:gd name="connsiteY19" fmla="*/ 219550 h 266247"/>
                <a:gd name="connsiteX20" fmla="*/ 281346 w 460515"/>
                <a:gd name="connsiteY20" fmla="*/ 194166 h 266247"/>
                <a:gd name="connsiteX21" fmla="*/ 288798 w 460515"/>
                <a:gd name="connsiteY21" fmla="*/ 186233 h 266247"/>
                <a:gd name="connsiteX22" fmla="*/ 248847 w 460515"/>
                <a:gd name="connsiteY22" fmla="*/ 191810 h 266247"/>
                <a:gd name="connsiteX23" fmla="*/ 210723 w 460515"/>
                <a:gd name="connsiteY23" fmla="*/ 193012 h 266247"/>
                <a:gd name="connsiteX24" fmla="*/ 244857 w 460515"/>
                <a:gd name="connsiteY24" fmla="*/ 169166 h 266247"/>
                <a:gd name="connsiteX25" fmla="*/ 224617 w 460515"/>
                <a:gd name="connsiteY25" fmla="*/ 153349 h 266247"/>
                <a:gd name="connsiteX26" fmla="*/ 254616 w 460515"/>
                <a:gd name="connsiteY26" fmla="*/ 142100 h 266247"/>
                <a:gd name="connsiteX27" fmla="*/ 276491 w 460515"/>
                <a:gd name="connsiteY27" fmla="*/ 126427 h 266247"/>
                <a:gd name="connsiteX28" fmla="*/ 252982 w 460515"/>
                <a:gd name="connsiteY28" fmla="*/ 110754 h 266247"/>
                <a:gd name="connsiteX29" fmla="*/ 234521 w 460515"/>
                <a:gd name="connsiteY29" fmla="*/ 100706 h 266247"/>
                <a:gd name="connsiteX30" fmla="*/ 178753 w 460515"/>
                <a:gd name="connsiteY30" fmla="*/ 122004 h 266247"/>
                <a:gd name="connsiteX31" fmla="*/ 174041 w 460515"/>
                <a:gd name="connsiteY31" fmla="*/ 136331 h 266247"/>
                <a:gd name="connsiteX32" fmla="*/ 155196 w 460515"/>
                <a:gd name="connsiteY32" fmla="*/ 153013 h 266247"/>
                <a:gd name="connsiteX33" fmla="*/ 164811 w 460515"/>
                <a:gd name="connsiteY33" fmla="*/ 181810 h 266247"/>
                <a:gd name="connsiteX34" fmla="*/ 156830 w 460515"/>
                <a:gd name="connsiteY34" fmla="*/ 207723 h 266247"/>
                <a:gd name="connsiteX35" fmla="*/ 121351 w 460515"/>
                <a:gd name="connsiteY35" fmla="*/ 222194 h 266247"/>
                <a:gd name="connsiteX36" fmla="*/ 98755 w 460515"/>
                <a:gd name="connsiteY36" fmla="*/ 239645 h 266247"/>
                <a:gd name="connsiteX37" fmla="*/ 82746 w 460515"/>
                <a:gd name="connsiteY37" fmla="*/ 251664 h 266247"/>
                <a:gd name="connsiteX38" fmla="*/ 41785 w 460515"/>
                <a:gd name="connsiteY38" fmla="*/ 264597 h 266247"/>
                <a:gd name="connsiteX39" fmla="*/ 35968 w 460515"/>
                <a:gd name="connsiteY39" fmla="*/ 257818 h 266247"/>
                <a:gd name="connsiteX40" fmla="*/ 22939 w 460515"/>
                <a:gd name="connsiteY40" fmla="*/ 259260 h 266247"/>
                <a:gd name="connsiteX41" fmla="*/ 26305 w 460515"/>
                <a:gd name="connsiteY41" fmla="*/ 245126 h 266247"/>
                <a:gd name="connsiteX42" fmla="*/ 41737 w 460515"/>
                <a:gd name="connsiteY42" fmla="*/ 231521 h 266247"/>
                <a:gd name="connsiteX43" fmla="*/ 36737 w 460515"/>
                <a:gd name="connsiteY43" fmla="*/ 231713 h 266247"/>
                <a:gd name="connsiteX44" fmla="*/ 47458 w 460515"/>
                <a:gd name="connsiteY44" fmla="*/ 214213 h 266247"/>
                <a:gd name="connsiteX45" fmla="*/ 4334 w 460515"/>
                <a:gd name="connsiteY45" fmla="*/ 215127 h 266247"/>
                <a:gd name="connsiteX46" fmla="*/ 29670 w 460515"/>
                <a:gd name="connsiteY46" fmla="*/ 197964 h 266247"/>
                <a:gd name="connsiteX47" fmla="*/ 15055 w 460515"/>
                <a:gd name="connsiteY47" fmla="*/ 199983 h 266247"/>
                <a:gd name="connsiteX48" fmla="*/ 12219 w 460515"/>
                <a:gd name="connsiteY48" fmla="*/ 192098 h 266247"/>
                <a:gd name="connsiteX49" fmla="*/ 66833 w 460515"/>
                <a:gd name="connsiteY49" fmla="*/ 172772 h 266247"/>
                <a:gd name="connsiteX50" fmla="*/ 57217 w 460515"/>
                <a:gd name="connsiteY50" fmla="*/ 160080 h 266247"/>
                <a:gd name="connsiteX51" fmla="*/ 85438 w 460515"/>
                <a:gd name="connsiteY51" fmla="*/ 143061 h 266247"/>
                <a:gd name="connsiteX52" fmla="*/ 107841 w 460515"/>
                <a:gd name="connsiteY52" fmla="*/ 133783 h 266247"/>
                <a:gd name="connsiteX53" fmla="*/ 153657 w 460515"/>
                <a:gd name="connsiteY53" fmla="*/ 123158 h 266247"/>
                <a:gd name="connsiteX54" fmla="*/ 184762 w 460515"/>
                <a:gd name="connsiteY54" fmla="*/ 114456 h 266247"/>
                <a:gd name="connsiteX55" fmla="*/ 181060 w 460515"/>
                <a:gd name="connsiteY55" fmla="*/ 87726 h 266247"/>
                <a:gd name="connsiteX56" fmla="*/ 160532 w 460515"/>
                <a:gd name="connsiteY56" fmla="*/ 108062 h 266247"/>
                <a:gd name="connsiteX57" fmla="*/ 123658 w 460515"/>
                <a:gd name="connsiteY57" fmla="*/ 109985 h 266247"/>
                <a:gd name="connsiteX58" fmla="*/ 138177 w 460515"/>
                <a:gd name="connsiteY58" fmla="*/ 92293 h 266247"/>
                <a:gd name="connsiteX59" fmla="*/ 132215 w 460515"/>
                <a:gd name="connsiteY59" fmla="*/ 84697 h 266247"/>
                <a:gd name="connsiteX60" fmla="*/ 129379 w 460515"/>
                <a:gd name="connsiteY60" fmla="*/ 71236 h 266247"/>
                <a:gd name="connsiteX61" fmla="*/ 100774 w 460515"/>
                <a:gd name="connsiteY61" fmla="*/ 68063 h 266247"/>
                <a:gd name="connsiteX62" fmla="*/ 144186 w 460515"/>
                <a:gd name="connsiteY62" fmla="*/ 59121 h 266247"/>
                <a:gd name="connsiteX63" fmla="*/ 137408 w 460515"/>
                <a:gd name="connsiteY63" fmla="*/ 54169 h 266247"/>
                <a:gd name="connsiteX64" fmla="*/ 142985 w 460515"/>
                <a:gd name="connsiteY64" fmla="*/ 45131 h 266247"/>
                <a:gd name="connsiteX65" fmla="*/ 153369 w 460515"/>
                <a:gd name="connsiteY65" fmla="*/ 29747 h 266247"/>
                <a:gd name="connsiteX66" fmla="*/ 188560 w 460515"/>
                <a:gd name="connsiteY66" fmla="*/ 11093 h 266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460515" h="266247">
                  <a:moveTo>
                    <a:pt x="188464" y="11093"/>
                  </a:moveTo>
                  <a:cubicBezTo>
                    <a:pt x="204233" y="6526"/>
                    <a:pt x="245434" y="-9435"/>
                    <a:pt x="223511" y="7872"/>
                  </a:cubicBezTo>
                  <a:cubicBezTo>
                    <a:pt x="201637" y="25228"/>
                    <a:pt x="202214" y="32151"/>
                    <a:pt x="243030" y="20805"/>
                  </a:cubicBezTo>
                  <a:cubicBezTo>
                    <a:pt x="283942" y="9555"/>
                    <a:pt x="298173" y="6093"/>
                    <a:pt x="287308" y="20516"/>
                  </a:cubicBezTo>
                  <a:cubicBezTo>
                    <a:pt x="276491" y="34987"/>
                    <a:pt x="274952" y="40996"/>
                    <a:pt x="261924" y="48256"/>
                  </a:cubicBezTo>
                  <a:cubicBezTo>
                    <a:pt x="248895" y="55515"/>
                    <a:pt x="234857" y="67919"/>
                    <a:pt x="256299" y="64361"/>
                  </a:cubicBezTo>
                  <a:cubicBezTo>
                    <a:pt x="277741" y="60804"/>
                    <a:pt x="284279" y="55611"/>
                    <a:pt x="306009" y="62438"/>
                  </a:cubicBezTo>
                  <a:cubicBezTo>
                    <a:pt x="327740" y="69265"/>
                    <a:pt x="340287" y="82918"/>
                    <a:pt x="359421" y="79553"/>
                  </a:cubicBezTo>
                  <a:cubicBezTo>
                    <a:pt x="378556" y="76188"/>
                    <a:pt x="382690" y="90034"/>
                    <a:pt x="387305" y="94216"/>
                  </a:cubicBezTo>
                  <a:cubicBezTo>
                    <a:pt x="391873" y="98399"/>
                    <a:pt x="394661" y="113399"/>
                    <a:pt x="403458" y="109216"/>
                  </a:cubicBezTo>
                  <a:cubicBezTo>
                    <a:pt x="412209" y="105033"/>
                    <a:pt x="447112" y="93303"/>
                    <a:pt x="457736" y="101380"/>
                  </a:cubicBezTo>
                  <a:cubicBezTo>
                    <a:pt x="468313" y="109408"/>
                    <a:pt x="445669" y="128542"/>
                    <a:pt x="440429" y="133206"/>
                  </a:cubicBezTo>
                  <a:cubicBezTo>
                    <a:pt x="435189" y="137917"/>
                    <a:pt x="440621" y="139456"/>
                    <a:pt x="450814" y="140465"/>
                  </a:cubicBezTo>
                  <a:cubicBezTo>
                    <a:pt x="461006" y="141475"/>
                    <a:pt x="448554" y="149792"/>
                    <a:pt x="436823" y="154792"/>
                  </a:cubicBezTo>
                  <a:cubicBezTo>
                    <a:pt x="425044" y="159744"/>
                    <a:pt x="385863" y="172964"/>
                    <a:pt x="363412" y="180608"/>
                  </a:cubicBezTo>
                  <a:cubicBezTo>
                    <a:pt x="340960" y="188204"/>
                    <a:pt x="314471" y="204406"/>
                    <a:pt x="306490" y="205319"/>
                  </a:cubicBezTo>
                  <a:cubicBezTo>
                    <a:pt x="298461" y="206233"/>
                    <a:pt x="288846" y="212483"/>
                    <a:pt x="287212" y="217771"/>
                  </a:cubicBezTo>
                  <a:cubicBezTo>
                    <a:pt x="285577" y="223059"/>
                    <a:pt x="254616" y="224982"/>
                    <a:pt x="243559" y="231809"/>
                  </a:cubicBezTo>
                  <a:cubicBezTo>
                    <a:pt x="232453" y="238588"/>
                    <a:pt x="205675" y="248203"/>
                    <a:pt x="210963" y="244068"/>
                  </a:cubicBezTo>
                  <a:cubicBezTo>
                    <a:pt x="216252" y="239934"/>
                    <a:pt x="234617" y="229934"/>
                    <a:pt x="239569" y="219550"/>
                  </a:cubicBezTo>
                  <a:cubicBezTo>
                    <a:pt x="244520" y="209165"/>
                    <a:pt x="266203" y="198973"/>
                    <a:pt x="281346" y="194166"/>
                  </a:cubicBezTo>
                  <a:cubicBezTo>
                    <a:pt x="296490" y="189358"/>
                    <a:pt x="303750" y="180753"/>
                    <a:pt x="288798" y="186233"/>
                  </a:cubicBezTo>
                  <a:cubicBezTo>
                    <a:pt x="273895" y="191762"/>
                    <a:pt x="262501" y="187435"/>
                    <a:pt x="248847" y="191810"/>
                  </a:cubicBezTo>
                  <a:cubicBezTo>
                    <a:pt x="235242" y="196137"/>
                    <a:pt x="194570" y="199935"/>
                    <a:pt x="210723" y="193012"/>
                  </a:cubicBezTo>
                  <a:cubicBezTo>
                    <a:pt x="226876" y="186089"/>
                    <a:pt x="248463" y="175176"/>
                    <a:pt x="244857" y="169166"/>
                  </a:cubicBezTo>
                  <a:cubicBezTo>
                    <a:pt x="241251" y="163157"/>
                    <a:pt x="213367" y="160224"/>
                    <a:pt x="224617" y="153349"/>
                  </a:cubicBezTo>
                  <a:cubicBezTo>
                    <a:pt x="235867" y="146523"/>
                    <a:pt x="243944" y="145513"/>
                    <a:pt x="254616" y="142100"/>
                  </a:cubicBezTo>
                  <a:cubicBezTo>
                    <a:pt x="265289" y="138686"/>
                    <a:pt x="278558" y="132917"/>
                    <a:pt x="276491" y="126427"/>
                  </a:cubicBezTo>
                  <a:cubicBezTo>
                    <a:pt x="274423" y="119889"/>
                    <a:pt x="261587" y="111187"/>
                    <a:pt x="252982" y="110754"/>
                  </a:cubicBezTo>
                  <a:cubicBezTo>
                    <a:pt x="244376" y="110322"/>
                    <a:pt x="248943" y="92918"/>
                    <a:pt x="234521" y="100706"/>
                  </a:cubicBezTo>
                  <a:cubicBezTo>
                    <a:pt x="220050" y="108447"/>
                    <a:pt x="179666" y="124840"/>
                    <a:pt x="178753" y="122004"/>
                  </a:cubicBezTo>
                  <a:cubicBezTo>
                    <a:pt x="177791" y="119119"/>
                    <a:pt x="179859" y="131187"/>
                    <a:pt x="174041" y="136331"/>
                  </a:cubicBezTo>
                  <a:cubicBezTo>
                    <a:pt x="168224" y="141475"/>
                    <a:pt x="151446" y="147052"/>
                    <a:pt x="155196" y="153013"/>
                  </a:cubicBezTo>
                  <a:cubicBezTo>
                    <a:pt x="158898" y="158974"/>
                    <a:pt x="163080" y="172003"/>
                    <a:pt x="164811" y="181810"/>
                  </a:cubicBezTo>
                  <a:cubicBezTo>
                    <a:pt x="166542" y="191618"/>
                    <a:pt x="170436" y="203156"/>
                    <a:pt x="156830" y="207723"/>
                  </a:cubicBezTo>
                  <a:cubicBezTo>
                    <a:pt x="143225" y="212290"/>
                    <a:pt x="129427" y="216232"/>
                    <a:pt x="121351" y="222194"/>
                  </a:cubicBezTo>
                  <a:cubicBezTo>
                    <a:pt x="113322" y="228155"/>
                    <a:pt x="108514" y="238636"/>
                    <a:pt x="98755" y="239645"/>
                  </a:cubicBezTo>
                  <a:cubicBezTo>
                    <a:pt x="88995" y="240655"/>
                    <a:pt x="93274" y="248011"/>
                    <a:pt x="82746" y="251664"/>
                  </a:cubicBezTo>
                  <a:cubicBezTo>
                    <a:pt x="72217" y="255318"/>
                    <a:pt x="47602" y="271375"/>
                    <a:pt x="41785" y="264597"/>
                  </a:cubicBezTo>
                  <a:cubicBezTo>
                    <a:pt x="37906" y="260078"/>
                    <a:pt x="35968" y="257818"/>
                    <a:pt x="35968" y="257818"/>
                  </a:cubicBezTo>
                  <a:cubicBezTo>
                    <a:pt x="35968" y="257818"/>
                    <a:pt x="14718" y="264645"/>
                    <a:pt x="22939" y="259260"/>
                  </a:cubicBezTo>
                  <a:cubicBezTo>
                    <a:pt x="31160" y="253876"/>
                    <a:pt x="12795" y="250030"/>
                    <a:pt x="26305" y="245126"/>
                  </a:cubicBezTo>
                  <a:cubicBezTo>
                    <a:pt x="39814" y="240270"/>
                    <a:pt x="46785" y="231376"/>
                    <a:pt x="41737" y="231521"/>
                  </a:cubicBezTo>
                  <a:cubicBezTo>
                    <a:pt x="38405" y="231650"/>
                    <a:pt x="36737" y="231713"/>
                    <a:pt x="36737" y="231713"/>
                  </a:cubicBezTo>
                  <a:cubicBezTo>
                    <a:pt x="36737" y="231713"/>
                    <a:pt x="58756" y="212579"/>
                    <a:pt x="47458" y="214213"/>
                  </a:cubicBezTo>
                  <a:cubicBezTo>
                    <a:pt x="36160" y="215752"/>
                    <a:pt x="-15040" y="220511"/>
                    <a:pt x="4334" y="215127"/>
                  </a:cubicBezTo>
                  <a:cubicBezTo>
                    <a:pt x="23709" y="209742"/>
                    <a:pt x="44333" y="195993"/>
                    <a:pt x="29670" y="197964"/>
                  </a:cubicBezTo>
                  <a:cubicBezTo>
                    <a:pt x="19925" y="199310"/>
                    <a:pt x="15055" y="199983"/>
                    <a:pt x="15055" y="199983"/>
                  </a:cubicBezTo>
                  <a:cubicBezTo>
                    <a:pt x="15055" y="199983"/>
                    <a:pt x="-425" y="195031"/>
                    <a:pt x="12219" y="192098"/>
                  </a:cubicBezTo>
                  <a:cubicBezTo>
                    <a:pt x="24863" y="189166"/>
                    <a:pt x="66544" y="176858"/>
                    <a:pt x="66833" y="172772"/>
                  </a:cubicBezTo>
                  <a:cubicBezTo>
                    <a:pt x="67121" y="168686"/>
                    <a:pt x="49621" y="162724"/>
                    <a:pt x="57217" y="160080"/>
                  </a:cubicBezTo>
                  <a:cubicBezTo>
                    <a:pt x="64813" y="157436"/>
                    <a:pt x="77553" y="144936"/>
                    <a:pt x="85438" y="143061"/>
                  </a:cubicBezTo>
                  <a:cubicBezTo>
                    <a:pt x="93322" y="141138"/>
                    <a:pt x="102505" y="133158"/>
                    <a:pt x="107841" y="133783"/>
                  </a:cubicBezTo>
                  <a:cubicBezTo>
                    <a:pt x="113129" y="134359"/>
                    <a:pt x="149138" y="119841"/>
                    <a:pt x="153657" y="123158"/>
                  </a:cubicBezTo>
                  <a:cubicBezTo>
                    <a:pt x="158176" y="126475"/>
                    <a:pt x="163994" y="138879"/>
                    <a:pt x="184762" y="114456"/>
                  </a:cubicBezTo>
                  <a:cubicBezTo>
                    <a:pt x="205627" y="90082"/>
                    <a:pt x="186974" y="84986"/>
                    <a:pt x="181060" y="87726"/>
                  </a:cubicBezTo>
                  <a:cubicBezTo>
                    <a:pt x="175147" y="90466"/>
                    <a:pt x="169186" y="108399"/>
                    <a:pt x="160532" y="108062"/>
                  </a:cubicBezTo>
                  <a:cubicBezTo>
                    <a:pt x="151878" y="107678"/>
                    <a:pt x="120004" y="114408"/>
                    <a:pt x="123658" y="109985"/>
                  </a:cubicBezTo>
                  <a:cubicBezTo>
                    <a:pt x="127264" y="105562"/>
                    <a:pt x="142456" y="94841"/>
                    <a:pt x="138177" y="92293"/>
                  </a:cubicBezTo>
                  <a:cubicBezTo>
                    <a:pt x="133898" y="89697"/>
                    <a:pt x="122648" y="91909"/>
                    <a:pt x="132215" y="84697"/>
                  </a:cubicBezTo>
                  <a:cubicBezTo>
                    <a:pt x="141783" y="77486"/>
                    <a:pt x="142936" y="70707"/>
                    <a:pt x="129379" y="71236"/>
                  </a:cubicBezTo>
                  <a:cubicBezTo>
                    <a:pt x="115822" y="71765"/>
                    <a:pt x="89957" y="71717"/>
                    <a:pt x="100774" y="68063"/>
                  </a:cubicBezTo>
                  <a:cubicBezTo>
                    <a:pt x="111591" y="64361"/>
                    <a:pt x="151013" y="64025"/>
                    <a:pt x="144186" y="59121"/>
                  </a:cubicBezTo>
                  <a:cubicBezTo>
                    <a:pt x="139667" y="55818"/>
                    <a:pt x="137408" y="54169"/>
                    <a:pt x="137408" y="54169"/>
                  </a:cubicBezTo>
                  <a:cubicBezTo>
                    <a:pt x="137408" y="54169"/>
                    <a:pt x="129523" y="51189"/>
                    <a:pt x="142985" y="45131"/>
                  </a:cubicBezTo>
                  <a:cubicBezTo>
                    <a:pt x="156446" y="39073"/>
                    <a:pt x="160147" y="34699"/>
                    <a:pt x="153369" y="29747"/>
                  </a:cubicBezTo>
                  <a:cubicBezTo>
                    <a:pt x="146590" y="24843"/>
                    <a:pt x="148802" y="22583"/>
                    <a:pt x="188560" y="11093"/>
                  </a:cubicBezTo>
                </a:path>
              </a:pathLst>
            </a:custGeom>
            <a:grpFill/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414" name="Gruppieren 413">
            <a:extLst>
              <a:ext uri="{FF2B5EF4-FFF2-40B4-BE49-F238E27FC236}">
                <a16:creationId xmlns:a16="http://schemas.microsoft.com/office/drawing/2014/main" id="{20269C6C-BE84-AC97-6868-2E668EF36425}"/>
              </a:ext>
            </a:extLst>
          </p:cNvPr>
          <p:cNvGrpSpPr/>
          <p:nvPr/>
        </p:nvGrpSpPr>
        <p:grpSpPr>
          <a:xfrm>
            <a:off x="3501065" y="4984973"/>
            <a:ext cx="4576759" cy="1546135"/>
            <a:chOff x="3370261" y="4948586"/>
            <a:chExt cx="4576759" cy="1546135"/>
          </a:xfrm>
        </p:grpSpPr>
        <p:sp>
          <p:nvSpPr>
            <p:cNvPr id="403" name="Freihandform: Form 402">
              <a:extLst>
                <a:ext uri="{FF2B5EF4-FFF2-40B4-BE49-F238E27FC236}">
                  <a16:creationId xmlns:a16="http://schemas.microsoft.com/office/drawing/2014/main" id="{DC660DF7-B089-FC68-7877-A7D214500BAB}"/>
                </a:ext>
              </a:extLst>
            </p:cNvPr>
            <p:cNvSpPr/>
            <p:nvPr/>
          </p:nvSpPr>
          <p:spPr>
            <a:xfrm>
              <a:off x="3788568" y="5337176"/>
              <a:ext cx="2548732" cy="968374"/>
            </a:xfrm>
            <a:custGeom>
              <a:avLst/>
              <a:gdLst>
                <a:gd name="connsiteX0" fmla="*/ 0 w 2565400"/>
                <a:gd name="connsiteY0" fmla="*/ 0 h 958850"/>
                <a:gd name="connsiteX1" fmla="*/ 2565400 w 2565400"/>
                <a:gd name="connsiteY1" fmla="*/ 958850 h 958850"/>
                <a:gd name="connsiteX0" fmla="*/ 0 w 2572544"/>
                <a:gd name="connsiteY0" fmla="*/ 0 h 970756"/>
                <a:gd name="connsiteX1" fmla="*/ 2572544 w 2572544"/>
                <a:gd name="connsiteY1" fmla="*/ 970756 h 970756"/>
                <a:gd name="connsiteX0" fmla="*/ 0 w 2572544"/>
                <a:gd name="connsiteY0" fmla="*/ 0 h 970756"/>
                <a:gd name="connsiteX1" fmla="*/ 2572544 w 2572544"/>
                <a:gd name="connsiteY1" fmla="*/ 970756 h 970756"/>
                <a:gd name="connsiteX0" fmla="*/ 0 w 2572544"/>
                <a:gd name="connsiteY0" fmla="*/ 0 h 970756"/>
                <a:gd name="connsiteX1" fmla="*/ 2572544 w 2572544"/>
                <a:gd name="connsiteY1" fmla="*/ 970756 h 970756"/>
                <a:gd name="connsiteX0" fmla="*/ 0 w 2548732"/>
                <a:gd name="connsiteY0" fmla="*/ 0 h 968374"/>
                <a:gd name="connsiteX1" fmla="*/ 2548732 w 2548732"/>
                <a:gd name="connsiteY1" fmla="*/ 968374 h 96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48732" h="968374">
                  <a:moveTo>
                    <a:pt x="0" y="0"/>
                  </a:moveTo>
                  <a:cubicBezTo>
                    <a:pt x="619390" y="647435"/>
                    <a:pt x="1467380" y="840051"/>
                    <a:pt x="2548732" y="968374"/>
                  </a:cubicBezTo>
                </a:path>
              </a:pathLst>
            </a:custGeom>
            <a:noFill/>
            <a:ln w="6350" cap="flat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04" name="Freihandform: Form 403">
              <a:extLst>
                <a:ext uri="{FF2B5EF4-FFF2-40B4-BE49-F238E27FC236}">
                  <a16:creationId xmlns:a16="http://schemas.microsoft.com/office/drawing/2014/main" id="{8FD026B3-076A-C496-CE96-73FE7F03D3D4}"/>
                </a:ext>
              </a:extLst>
            </p:cNvPr>
            <p:cNvSpPr/>
            <p:nvPr/>
          </p:nvSpPr>
          <p:spPr>
            <a:xfrm rot="2026523" flipV="1">
              <a:off x="3815873" y="5202086"/>
              <a:ext cx="2655341" cy="841537"/>
            </a:xfrm>
            <a:custGeom>
              <a:avLst/>
              <a:gdLst>
                <a:gd name="connsiteX0" fmla="*/ 0 w 2565400"/>
                <a:gd name="connsiteY0" fmla="*/ 0 h 958850"/>
                <a:gd name="connsiteX1" fmla="*/ 2565400 w 2565400"/>
                <a:gd name="connsiteY1" fmla="*/ 958850 h 958850"/>
                <a:gd name="connsiteX0" fmla="*/ 0 w 2572544"/>
                <a:gd name="connsiteY0" fmla="*/ 0 h 970756"/>
                <a:gd name="connsiteX1" fmla="*/ 2572544 w 2572544"/>
                <a:gd name="connsiteY1" fmla="*/ 970756 h 970756"/>
                <a:gd name="connsiteX0" fmla="*/ 0 w 2572544"/>
                <a:gd name="connsiteY0" fmla="*/ 0 h 970756"/>
                <a:gd name="connsiteX1" fmla="*/ 2572544 w 2572544"/>
                <a:gd name="connsiteY1" fmla="*/ 970756 h 970756"/>
                <a:gd name="connsiteX0" fmla="*/ 0 w 2572544"/>
                <a:gd name="connsiteY0" fmla="*/ 0 h 970756"/>
                <a:gd name="connsiteX1" fmla="*/ 2572544 w 2572544"/>
                <a:gd name="connsiteY1" fmla="*/ 970756 h 970756"/>
                <a:gd name="connsiteX0" fmla="*/ 0 w 2675122"/>
                <a:gd name="connsiteY0" fmla="*/ 0 h 830235"/>
                <a:gd name="connsiteX1" fmla="*/ 2675122 w 2675122"/>
                <a:gd name="connsiteY1" fmla="*/ 830235 h 830235"/>
                <a:gd name="connsiteX0" fmla="*/ 0 w 2668542"/>
                <a:gd name="connsiteY0" fmla="*/ 0 h 814375"/>
                <a:gd name="connsiteX1" fmla="*/ 2668542 w 2668542"/>
                <a:gd name="connsiteY1" fmla="*/ 814375 h 814375"/>
                <a:gd name="connsiteX0" fmla="*/ 0 w 2668542"/>
                <a:gd name="connsiteY0" fmla="*/ 0 h 847093"/>
                <a:gd name="connsiteX1" fmla="*/ 2668542 w 2668542"/>
                <a:gd name="connsiteY1" fmla="*/ 814375 h 847093"/>
                <a:gd name="connsiteX0" fmla="*/ 0 w 2655341"/>
                <a:gd name="connsiteY0" fmla="*/ 0 h 841537"/>
                <a:gd name="connsiteX1" fmla="*/ 2655341 w 2655341"/>
                <a:gd name="connsiteY1" fmla="*/ 808411 h 84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55341" h="841537">
                  <a:moveTo>
                    <a:pt x="0" y="0"/>
                  </a:moveTo>
                  <a:cubicBezTo>
                    <a:pt x="619390" y="647435"/>
                    <a:pt x="1407161" y="946657"/>
                    <a:pt x="2655341" y="808411"/>
                  </a:cubicBezTo>
                </a:path>
              </a:pathLst>
            </a:custGeom>
            <a:noFill/>
            <a:ln w="6350" cap="flat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05" name="Freihandform: Form 404">
              <a:extLst>
                <a:ext uri="{FF2B5EF4-FFF2-40B4-BE49-F238E27FC236}">
                  <a16:creationId xmlns:a16="http://schemas.microsoft.com/office/drawing/2014/main" id="{47ADF68E-072C-F077-5CB9-DAF7D11B551D}"/>
                </a:ext>
              </a:extLst>
            </p:cNvPr>
            <p:cNvSpPr/>
            <p:nvPr/>
          </p:nvSpPr>
          <p:spPr>
            <a:xfrm rot="2026523" flipV="1">
              <a:off x="3883359" y="4948586"/>
              <a:ext cx="4063661" cy="1546135"/>
            </a:xfrm>
            <a:custGeom>
              <a:avLst/>
              <a:gdLst>
                <a:gd name="connsiteX0" fmla="*/ 0 w 2565400"/>
                <a:gd name="connsiteY0" fmla="*/ 0 h 958850"/>
                <a:gd name="connsiteX1" fmla="*/ 2565400 w 2565400"/>
                <a:gd name="connsiteY1" fmla="*/ 958850 h 958850"/>
                <a:gd name="connsiteX0" fmla="*/ 0 w 2572544"/>
                <a:gd name="connsiteY0" fmla="*/ 0 h 970756"/>
                <a:gd name="connsiteX1" fmla="*/ 2572544 w 2572544"/>
                <a:gd name="connsiteY1" fmla="*/ 970756 h 970756"/>
                <a:gd name="connsiteX0" fmla="*/ 0 w 2572544"/>
                <a:gd name="connsiteY0" fmla="*/ 0 h 970756"/>
                <a:gd name="connsiteX1" fmla="*/ 2572544 w 2572544"/>
                <a:gd name="connsiteY1" fmla="*/ 970756 h 970756"/>
                <a:gd name="connsiteX0" fmla="*/ 0 w 2572544"/>
                <a:gd name="connsiteY0" fmla="*/ 0 h 970756"/>
                <a:gd name="connsiteX1" fmla="*/ 2572544 w 2572544"/>
                <a:gd name="connsiteY1" fmla="*/ 970756 h 970756"/>
                <a:gd name="connsiteX0" fmla="*/ 0 w 2675122"/>
                <a:gd name="connsiteY0" fmla="*/ 0 h 830235"/>
                <a:gd name="connsiteX1" fmla="*/ 2675122 w 2675122"/>
                <a:gd name="connsiteY1" fmla="*/ 830235 h 830235"/>
                <a:gd name="connsiteX0" fmla="*/ 0 w 2668542"/>
                <a:gd name="connsiteY0" fmla="*/ 0 h 814375"/>
                <a:gd name="connsiteX1" fmla="*/ 2668542 w 2668542"/>
                <a:gd name="connsiteY1" fmla="*/ 814375 h 814375"/>
                <a:gd name="connsiteX0" fmla="*/ 0 w 2668542"/>
                <a:gd name="connsiteY0" fmla="*/ 0 h 847093"/>
                <a:gd name="connsiteX1" fmla="*/ 2668542 w 2668542"/>
                <a:gd name="connsiteY1" fmla="*/ 814375 h 847093"/>
                <a:gd name="connsiteX0" fmla="*/ 0 w 2652669"/>
                <a:gd name="connsiteY0" fmla="*/ 0 h 861261"/>
                <a:gd name="connsiteX1" fmla="*/ 2652669 w 2652669"/>
                <a:gd name="connsiteY1" fmla="*/ 829540 h 861261"/>
                <a:gd name="connsiteX0" fmla="*/ 0 w 4063661"/>
                <a:gd name="connsiteY0" fmla="*/ 0 h 1533953"/>
                <a:gd name="connsiteX1" fmla="*/ 4063661 w 4063661"/>
                <a:gd name="connsiteY1" fmla="*/ 1521141 h 1533953"/>
                <a:gd name="connsiteX0" fmla="*/ 0 w 4063661"/>
                <a:gd name="connsiteY0" fmla="*/ 0 h 1545292"/>
                <a:gd name="connsiteX1" fmla="*/ 4063661 w 4063661"/>
                <a:gd name="connsiteY1" fmla="*/ 1521141 h 1545292"/>
                <a:gd name="connsiteX0" fmla="*/ 0 w 4063661"/>
                <a:gd name="connsiteY0" fmla="*/ 0 h 1546135"/>
                <a:gd name="connsiteX1" fmla="*/ 4063661 w 4063661"/>
                <a:gd name="connsiteY1" fmla="*/ 1521141 h 1546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63661" h="1546135">
                  <a:moveTo>
                    <a:pt x="0" y="0"/>
                  </a:moveTo>
                  <a:cubicBezTo>
                    <a:pt x="470067" y="690801"/>
                    <a:pt x="2528760" y="1719721"/>
                    <a:pt x="4063661" y="1521141"/>
                  </a:cubicBezTo>
                </a:path>
              </a:pathLst>
            </a:custGeom>
            <a:noFill/>
            <a:ln w="6350" cap="flat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06" name="Freihandform: Form 405">
              <a:extLst>
                <a:ext uri="{FF2B5EF4-FFF2-40B4-BE49-F238E27FC236}">
                  <a16:creationId xmlns:a16="http://schemas.microsoft.com/office/drawing/2014/main" id="{3BEC03C1-2D40-BF25-0947-ECDD44AA0141}"/>
                </a:ext>
              </a:extLst>
            </p:cNvPr>
            <p:cNvSpPr/>
            <p:nvPr/>
          </p:nvSpPr>
          <p:spPr>
            <a:xfrm>
              <a:off x="3370261" y="5324475"/>
              <a:ext cx="403225" cy="131412"/>
            </a:xfrm>
            <a:custGeom>
              <a:avLst/>
              <a:gdLst>
                <a:gd name="connsiteX0" fmla="*/ 0 w 2565400"/>
                <a:gd name="connsiteY0" fmla="*/ 0 h 958850"/>
                <a:gd name="connsiteX1" fmla="*/ 2565400 w 2565400"/>
                <a:gd name="connsiteY1" fmla="*/ 958850 h 958850"/>
                <a:gd name="connsiteX0" fmla="*/ 0 w 2572544"/>
                <a:gd name="connsiteY0" fmla="*/ 0 h 970756"/>
                <a:gd name="connsiteX1" fmla="*/ 2572544 w 2572544"/>
                <a:gd name="connsiteY1" fmla="*/ 970756 h 970756"/>
                <a:gd name="connsiteX0" fmla="*/ 0 w 2572544"/>
                <a:gd name="connsiteY0" fmla="*/ 0 h 970756"/>
                <a:gd name="connsiteX1" fmla="*/ 2572544 w 2572544"/>
                <a:gd name="connsiteY1" fmla="*/ 970756 h 970756"/>
                <a:gd name="connsiteX0" fmla="*/ 0 w 2572544"/>
                <a:gd name="connsiteY0" fmla="*/ 0 h 970756"/>
                <a:gd name="connsiteX1" fmla="*/ 2572544 w 2572544"/>
                <a:gd name="connsiteY1" fmla="*/ 970756 h 970756"/>
                <a:gd name="connsiteX0" fmla="*/ 0 w 2548732"/>
                <a:gd name="connsiteY0" fmla="*/ 0 h 968374"/>
                <a:gd name="connsiteX1" fmla="*/ 2548732 w 2548732"/>
                <a:gd name="connsiteY1" fmla="*/ 968374 h 968374"/>
                <a:gd name="connsiteX0" fmla="*/ 0 w 2941638"/>
                <a:gd name="connsiteY0" fmla="*/ 0 h 865981"/>
                <a:gd name="connsiteX1" fmla="*/ 2941638 w 2941638"/>
                <a:gd name="connsiteY1" fmla="*/ 865981 h 865981"/>
                <a:gd name="connsiteX0" fmla="*/ 44849 w 448074"/>
                <a:gd name="connsiteY0" fmla="*/ 127940 h 366286"/>
                <a:gd name="connsiteX1" fmla="*/ 448074 w 448074"/>
                <a:gd name="connsiteY1" fmla="*/ 12846 h 366286"/>
                <a:gd name="connsiteX0" fmla="*/ 0 w 424456"/>
                <a:gd name="connsiteY0" fmla="*/ 115094 h 386859"/>
                <a:gd name="connsiteX1" fmla="*/ 403225 w 424456"/>
                <a:gd name="connsiteY1" fmla="*/ 0 h 386859"/>
                <a:gd name="connsiteX0" fmla="*/ 0 w 403225"/>
                <a:gd name="connsiteY0" fmla="*/ 115094 h 131412"/>
                <a:gd name="connsiteX1" fmla="*/ 403225 w 403225"/>
                <a:gd name="connsiteY1" fmla="*/ 0 h 13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3225" h="131412">
                  <a:moveTo>
                    <a:pt x="0" y="115094"/>
                  </a:moveTo>
                  <a:cubicBezTo>
                    <a:pt x="200290" y="174360"/>
                    <a:pt x="367242" y="57415"/>
                    <a:pt x="403225" y="0"/>
                  </a:cubicBezTo>
                </a:path>
              </a:pathLst>
            </a:custGeom>
            <a:noFill/>
            <a:ln w="6350" cap="flat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07" name="Freihandform: Form 406">
              <a:extLst>
                <a:ext uri="{FF2B5EF4-FFF2-40B4-BE49-F238E27FC236}">
                  <a16:creationId xmlns:a16="http://schemas.microsoft.com/office/drawing/2014/main" id="{2F275B66-D3D7-DD72-EC6E-9356078F81D6}"/>
                </a:ext>
              </a:extLst>
            </p:cNvPr>
            <p:cNvSpPr/>
            <p:nvPr/>
          </p:nvSpPr>
          <p:spPr>
            <a:xfrm flipV="1">
              <a:off x="3695638" y="5235165"/>
              <a:ext cx="86519" cy="33312"/>
            </a:xfrm>
            <a:custGeom>
              <a:avLst/>
              <a:gdLst>
                <a:gd name="connsiteX0" fmla="*/ 0 w 2565400"/>
                <a:gd name="connsiteY0" fmla="*/ 0 h 958850"/>
                <a:gd name="connsiteX1" fmla="*/ 2565400 w 2565400"/>
                <a:gd name="connsiteY1" fmla="*/ 958850 h 958850"/>
                <a:gd name="connsiteX0" fmla="*/ 0 w 2572544"/>
                <a:gd name="connsiteY0" fmla="*/ 0 h 970756"/>
                <a:gd name="connsiteX1" fmla="*/ 2572544 w 2572544"/>
                <a:gd name="connsiteY1" fmla="*/ 970756 h 970756"/>
                <a:gd name="connsiteX0" fmla="*/ 0 w 2572544"/>
                <a:gd name="connsiteY0" fmla="*/ 0 h 970756"/>
                <a:gd name="connsiteX1" fmla="*/ 2572544 w 2572544"/>
                <a:gd name="connsiteY1" fmla="*/ 970756 h 970756"/>
                <a:gd name="connsiteX0" fmla="*/ 0 w 2572544"/>
                <a:gd name="connsiteY0" fmla="*/ 0 h 970756"/>
                <a:gd name="connsiteX1" fmla="*/ 2572544 w 2572544"/>
                <a:gd name="connsiteY1" fmla="*/ 970756 h 970756"/>
                <a:gd name="connsiteX0" fmla="*/ 0 w 2548732"/>
                <a:gd name="connsiteY0" fmla="*/ 0 h 968374"/>
                <a:gd name="connsiteX1" fmla="*/ 2548732 w 2548732"/>
                <a:gd name="connsiteY1" fmla="*/ 968374 h 968374"/>
                <a:gd name="connsiteX0" fmla="*/ 0 w 2941638"/>
                <a:gd name="connsiteY0" fmla="*/ 0 h 865981"/>
                <a:gd name="connsiteX1" fmla="*/ 2941638 w 2941638"/>
                <a:gd name="connsiteY1" fmla="*/ 865981 h 865981"/>
                <a:gd name="connsiteX0" fmla="*/ 44849 w 448074"/>
                <a:gd name="connsiteY0" fmla="*/ 127940 h 366286"/>
                <a:gd name="connsiteX1" fmla="*/ 448074 w 448074"/>
                <a:gd name="connsiteY1" fmla="*/ 12846 h 366286"/>
                <a:gd name="connsiteX0" fmla="*/ 0 w 424456"/>
                <a:gd name="connsiteY0" fmla="*/ 115094 h 386859"/>
                <a:gd name="connsiteX1" fmla="*/ 403225 w 424456"/>
                <a:gd name="connsiteY1" fmla="*/ 0 h 386859"/>
                <a:gd name="connsiteX0" fmla="*/ 0 w 403225"/>
                <a:gd name="connsiteY0" fmla="*/ 115094 h 131412"/>
                <a:gd name="connsiteX1" fmla="*/ 403225 w 403225"/>
                <a:gd name="connsiteY1" fmla="*/ 0 h 131412"/>
                <a:gd name="connsiteX0" fmla="*/ 0 w 106820"/>
                <a:gd name="connsiteY0" fmla="*/ 0 h 52404"/>
                <a:gd name="connsiteX1" fmla="*/ 86519 w 106820"/>
                <a:gd name="connsiteY1" fmla="*/ 15875 h 52404"/>
                <a:gd name="connsiteX0" fmla="*/ 0 w 86519"/>
                <a:gd name="connsiteY0" fmla="*/ 0 h 50895"/>
                <a:gd name="connsiteX1" fmla="*/ 86519 w 86519"/>
                <a:gd name="connsiteY1" fmla="*/ 15875 h 50895"/>
                <a:gd name="connsiteX0" fmla="*/ 0 w 86519"/>
                <a:gd name="connsiteY0" fmla="*/ 0 h 40163"/>
                <a:gd name="connsiteX1" fmla="*/ 86519 w 86519"/>
                <a:gd name="connsiteY1" fmla="*/ 15875 h 40163"/>
                <a:gd name="connsiteX0" fmla="*/ 0 w 86519"/>
                <a:gd name="connsiteY0" fmla="*/ 0 h 33312"/>
                <a:gd name="connsiteX1" fmla="*/ 86519 w 86519"/>
                <a:gd name="connsiteY1" fmla="*/ 15875 h 33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519" h="33312">
                  <a:moveTo>
                    <a:pt x="0" y="0"/>
                  </a:moveTo>
                  <a:cubicBezTo>
                    <a:pt x="16933" y="33071"/>
                    <a:pt x="71967" y="47096"/>
                    <a:pt x="86519" y="15875"/>
                  </a:cubicBezTo>
                </a:path>
              </a:pathLst>
            </a:custGeom>
            <a:noFill/>
            <a:ln w="6350" cap="flat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08" name="Freihandform: Form 407">
              <a:extLst>
                <a:ext uri="{FF2B5EF4-FFF2-40B4-BE49-F238E27FC236}">
                  <a16:creationId xmlns:a16="http://schemas.microsoft.com/office/drawing/2014/main" id="{D106A0A3-F519-1C42-2579-F9C45FC8FCE8}"/>
                </a:ext>
              </a:extLst>
            </p:cNvPr>
            <p:cNvSpPr/>
            <p:nvPr/>
          </p:nvSpPr>
          <p:spPr>
            <a:xfrm flipV="1">
              <a:off x="3815841" y="5247348"/>
              <a:ext cx="98426" cy="26635"/>
            </a:xfrm>
            <a:custGeom>
              <a:avLst/>
              <a:gdLst>
                <a:gd name="connsiteX0" fmla="*/ 0 w 2565400"/>
                <a:gd name="connsiteY0" fmla="*/ 0 h 958850"/>
                <a:gd name="connsiteX1" fmla="*/ 2565400 w 2565400"/>
                <a:gd name="connsiteY1" fmla="*/ 958850 h 958850"/>
                <a:gd name="connsiteX0" fmla="*/ 0 w 2572544"/>
                <a:gd name="connsiteY0" fmla="*/ 0 h 970756"/>
                <a:gd name="connsiteX1" fmla="*/ 2572544 w 2572544"/>
                <a:gd name="connsiteY1" fmla="*/ 970756 h 970756"/>
                <a:gd name="connsiteX0" fmla="*/ 0 w 2572544"/>
                <a:gd name="connsiteY0" fmla="*/ 0 h 970756"/>
                <a:gd name="connsiteX1" fmla="*/ 2572544 w 2572544"/>
                <a:gd name="connsiteY1" fmla="*/ 970756 h 970756"/>
                <a:gd name="connsiteX0" fmla="*/ 0 w 2572544"/>
                <a:gd name="connsiteY0" fmla="*/ 0 h 970756"/>
                <a:gd name="connsiteX1" fmla="*/ 2572544 w 2572544"/>
                <a:gd name="connsiteY1" fmla="*/ 970756 h 970756"/>
                <a:gd name="connsiteX0" fmla="*/ 0 w 2548732"/>
                <a:gd name="connsiteY0" fmla="*/ 0 h 968374"/>
                <a:gd name="connsiteX1" fmla="*/ 2548732 w 2548732"/>
                <a:gd name="connsiteY1" fmla="*/ 968374 h 968374"/>
                <a:gd name="connsiteX0" fmla="*/ 0 w 2941638"/>
                <a:gd name="connsiteY0" fmla="*/ 0 h 865981"/>
                <a:gd name="connsiteX1" fmla="*/ 2941638 w 2941638"/>
                <a:gd name="connsiteY1" fmla="*/ 865981 h 865981"/>
                <a:gd name="connsiteX0" fmla="*/ 44849 w 448074"/>
                <a:gd name="connsiteY0" fmla="*/ 127940 h 366286"/>
                <a:gd name="connsiteX1" fmla="*/ 448074 w 448074"/>
                <a:gd name="connsiteY1" fmla="*/ 12846 h 366286"/>
                <a:gd name="connsiteX0" fmla="*/ 0 w 424456"/>
                <a:gd name="connsiteY0" fmla="*/ 115094 h 386859"/>
                <a:gd name="connsiteX1" fmla="*/ 403225 w 424456"/>
                <a:gd name="connsiteY1" fmla="*/ 0 h 386859"/>
                <a:gd name="connsiteX0" fmla="*/ 0 w 403225"/>
                <a:gd name="connsiteY0" fmla="*/ 115094 h 131412"/>
                <a:gd name="connsiteX1" fmla="*/ 403225 w 403225"/>
                <a:gd name="connsiteY1" fmla="*/ 0 h 131412"/>
                <a:gd name="connsiteX0" fmla="*/ 0 w 106820"/>
                <a:gd name="connsiteY0" fmla="*/ 0 h 52404"/>
                <a:gd name="connsiteX1" fmla="*/ 86519 w 106820"/>
                <a:gd name="connsiteY1" fmla="*/ 15875 h 52404"/>
                <a:gd name="connsiteX0" fmla="*/ 0 w 86519"/>
                <a:gd name="connsiteY0" fmla="*/ 0 h 50895"/>
                <a:gd name="connsiteX1" fmla="*/ 86519 w 86519"/>
                <a:gd name="connsiteY1" fmla="*/ 15875 h 50895"/>
                <a:gd name="connsiteX0" fmla="*/ 0 w 86519"/>
                <a:gd name="connsiteY0" fmla="*/ 0 h 40163"/>
                <a:gd name="connsiteX1" fmla="*/ 86519 w 86519"/>
                <a:gd name="connsiteY1" fmla="*/ 15875 h 40163"/>
                <a:gd name="connsiteX0" fmla="*/ 0 w 86519"/>
                <a:gd name="connsiteY0" fmla="*/ 0 h 33312"/>
                <a:gd name="connsiteX1" fmla="*/ 86519 w 86519"/>
                <a:gd name="connsiteY1" fmla="*/ 15875 h 33312"/>
                <a:gd name="connsiteX0" fmla="*/ 0 w 98426"/>
                <a:gd name="connsiteY0" fmla="*/ 17462 h 34707"/>
                <a:gd name="connsiteX1" fmla="*/ 98426 w 98426"/>
                <a:gd name="connsiteY1" fmla="*/ 0 h 34707"/>
                <a:gd name="connsiteX0" fmla="*/ 0 w 98426"/>
                <a:gd name="connsiteY0" fmla="*/ 17462 h 28434"/>
                <a:gd name="connsiteX1" fmla="*/ 98426 w 98426"/>
                <a:gd name="connsiteY1" fmla="*/ 0 h 28434"/>
                <a:gd name="connsiteX0" fmla="*/ 0 w 98426"/>
                <a:gd name="connsiteY0" fmla="*/ 17462 h 26635"/>
                <a:gd name="connsiteX1" fmla="*/ 98426 w 98426"/>
                <a:gd name="connsiteY1" fmla="*/ 0 h 26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8426" h="26635">
                  <a:moveTo>
                    <a:pt x="0" y="17462"/>
                  </a:moveTo>
                  <a:cubicBezTo>
                    <a:pt x="45508" y="36246"/>
                    <a:pt x="71967" y="24077"/>
                    <a:pt x="98426" y="0"/>
                  </a:cubicBezTo>
                </a:path>
              </a:pathLst>
            </a:custGeom>
            <a:noFill/>
            <a:ln w="6350" cap="flat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09" name="Freihandform: Form 408">
              <a:extLst>
                <a:ext uri="{FF2B5EF4-FFF2-40B4-BE49-F238E27FC236}">
                  <a16:creationId xmlns:a16="http://schemas.microsoft.com/office/drawing/2014/main" id="{2D39BB49-E558-88E7-FEDF-FF168DAEE805}"/>
                </a:ext>
              </a:extLst>
            </p:cNvPr>
            <p:cNvSpPr/>
            <p:nvPr/>
          </p:nvSpPr>
          <p:spPr>
            <a:xfrm flipV="1">
              <a:off x="3819810" y="5237110"/>
              <a:ext cx="153195" cy="55924"/>
            </a:xfrm>
            <a:custGeom>
              <a:avLst/>
              <a:gdLst>
                <a:gd name="connsiteX0" fmla="*/ 0 w 2565400"/>
                <a:gd name="connsiteY0" fmla="*/ 0 h 958850"/>
                <a:gd name="connsiteX1" fmla="*/ 2565400 w 2565400"/>
                <a:gd name="connsiteY1" fmla="*/ 958850 h 958850"/>
                <a:gd name="connsiteX0" fmla="*/ 0 w 2572544"/>
                <a:gd name="connsiteY0" fmla="*/ 0 h 970756"/>
                <a:gd name="connsiteX1" fmla="*/ 2572544 w 2572544"/>
                <a:gd name="connsiteY1" fmla="*/ 970756 h 970756"/>
                <a:gd name="connsiteX0" fmla="*/ 0 w 2572544"/>
                <a:gd name="connsiteY0" fmla="*/ 0 h 970756"/>
                <a:gd name="connsiteX1" fmla="*/ 2572544 w 2572544"/>
                <a:gd name="connsiteY1" fmla="*/ 970756 h 970756"/>
                <a:gd name="connsiteX0" fmla="*/ 0 w 2572544"/>
                <a:gd name="connsiteY0" fmla="*/ 0 h 970756"/>
                <a:gd name="connsiteX1" fmla="*/ 2572544 w 2572544"/>
                <a:gd name="connsiteY1" fmla="*/ 970756 h 970756"/>
                <a:gd name="connsiteX0" fmla="*/ 0 w 2548732"/>
                <a:gd name="connsiteY0" fmla="*/ 0 h 968374"/>
                <a:gd name="connsiteX1" fmla="*/ 2548732 w 2548732"/>
                <a:gd name="connsiteY1" fmla="*/ 968374 h 968374"/>
                <a:gd name="connsiteX0" fmla="*/ 0 w 2941638"/>
                <a:gd name="connsiteY0" fmla="*/ 0 h 865981"/>
                <a:gd name="connsiteX1" fmla="*/ 2941638 w 2941638"/>
                <a:gd name="connsiteY1" fmla="*/ 865981 h 865981"/>
                <a:gd name="connsiteX0" fmla="*/ 44849 w 448074"/>
                <a:gd name="connsiteY0" fmla="*/ 127940 h 366286"/>
                <a:gd name="connsiteX1" fmla="*/ 448074 w 448074"/>
                <a:gd name="connsiteY1" fmla="*/ 12846 h 366286"/>
                <a:gd name="connsiteX0" fmla="*/ 0 w 424456"/>
                <a:gd name="connsiteY0" fmla="*/ 115094 h 386859"/>
                <a:gd name="connsiteX1" fmla="*/ 403225 w 424456"/>
                <a:gd name="connsiteY1" fmla="*/ 0 h 386859"/>
                <a:gd name="connsiteX0" fmla="*/ 0 w 403225"/>
                <a:gd name="connsiteY0" fmla="*/ 115094 h 131412"/>
                <a:gd name="connsiteX1" fmla="*/ 403225 w 403225"/>
                <a:gd name="connsiteY1" fmla="*/ 0 h 131412"/>
                <a:gd name="connsiteX0" fmla="*/ 0 w 106820"/>
                <a:gd name="connsiteY0" fmla="*/ 0 h 52404"/>
                <a:gd name="connsiteX1" fmla="*/ 86519 w 106820"/>
                <a:gd name="connsiteY1" fmla="*/ 15875 h 52404"/>
                <a:gd name="connsiteX0" fmla="*/ 0 w 86519"/>
                <a:gd name="connsiteY0" fmla="*/ 0 h 50895"/>
                <a:gd name="connsiteX1" fmla="*/ 86519 w 86519"/>
                <a:gd name="connsiteY1" fmla="*/ 15875 h 50895"/>
                <a:gd name="connsiteX0" fmla="*/ 0 w 86519"/>
                <a:gd name="connsiteY0" fmla="*/ 0 h 40163"/>
                <a:gd name="connsiteX1" fmla="*/ 86519 w 86519"/>
                <a:gd name="connsiteY1" fmla="*/ 15875 h 40163"/>
                <a:gd name="connsiteX0" fmla="*/ 0 w 86519"/>
                <a:gd name="connsiteY0" fmla="*/ 0 h 33312"/>
                <a:gd name="connsiteX1" fmla="*/ 86519 w 86519"/>
                <a:gd name="connsiteY1" fmla="*/ 15875 h 33312"/>
                <a:gd name="connsiteX0" fmla="*/ 0 w 98426"/>
                <a:gd name="connsiteY0" fmla="*/ 17462 h 34707"/>
                <a:gd name="connsiteX1" fmla="*/ 98426 w 98426"/>
                <a:gd name="connsiteY1" fmla="*/ 0 h 34707"/>
                <a:gd name="connsiteX0" fmla="*/ 0 w 98426"/>
                <a:gd name="connsiteY0" fmla="*/ 17462 h 28434"/>
                <a:gd name="connsiteX1" fmla="*/ 98426 w 98426"/>
                <a:gd name="connsiteY1" fmla="*/ 0 h 28434"/>
                <a:gd name="connsiteX0" fmla="*/ 0 w 98426"/>
                <a:gd name="connsiteY0" fmla="*/ 17462 h 26635"/>
                <a:gd name="connsiteX1" fmla="*/ 98426 w 98426"/>
                <a:gd name="connsiteY1" fmla="*/ 0 h 26635"/>
                <a:gd name="connsiteX0" fmla="*/ 0 w 107951"/>
                <a:gd name="connsiteY0" fmla="*/ 15080 h 24924"/>
                <a:gd name="connsiteX1" fmla="*/ 107951 w 107951"/>
                <a:gd name="connsiteY1" fmla="*/ 0 h 24924"/>
                <a:gd name="connsiteX0" fmla="*/ 0 w 143670"/>
                <a:gd name="connsiteY0" fmla="*/ 34130 h 40173"/>
                <a:gd name="connsiteX1" fmla="*/ 143670 w 143670"/>
                <a:gd name="connsiteY1" fmla="*/ 0 h 40173"/>
                <a:gd name="connsiteX0" fmla="*/ 0 w 143670"/>
                <a:gd name="connsiteY0" fmla="*/ 34130 h 45469"/>
                <a:gd name="connsiteX1" fmla="*/ 143670 w 143670"/>
                <a:gd name="connsiteY1" fmla="*/ 0 h 45469"/>
                <a:gd name="connsiteX0" fmla="*/ 0 w 143670"/>
                <a:gd name="connsiteY0" fmla="*/ 34130 h 50723"/>
                <a:gd name="connsiteX1" fmla="*/ 143670 w 143670"/>
                <a:gd name="connsiteY1" fmla="*/ 0 h 50723"/>
                <a:gd name="connsiteX0" fmla="*/ 0 w 153195"/>
                <a:gd name="connsiteY0" fmla="*/ 41274 h 55924"/>
                <a:gd name="connsiteX1" fmla="*/ 153195 w 153195"/>
                <a:gd name="connsiteY1" fmla="*/ 0 h 5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3195" h="55924">
                  <a:moveTo>
                    <a:pt x="0" y="41274"/>
                  </a:moveTo>
                  <a:cubicBezTo>
                    <a:pt x="40746" y="71964"/>
                    <a:pt x="129118" y="52652"/>
                    <a:pt x="153195" y="0"/>
                  </a:cubicBezTo>
                </a:path>
              </a:pathLst>
            </a:custGeom>
            <a:noFill/>
            <a:ln w="6350" cap="flat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10" name="Freihandform: Form 409">
              <a:extLst>
                <a:ext uri="{FF2B5EF4-FFF2-40B4-BE49-F238E27FC236}">
                  <a16:creationId xmlns:a16="http://schemas.microsoft.com/office/drawing/2014/main" id="{401DBFD2-6C3A-B67D-DE20-07A4B804B7B8}"/>
                </a:ext>
              </a:extLst>
            </p:cNvPr>
            <p:cNvSpPr/>
            <p:nvPr/>
          </p:nvSpPr>
          <p:spPr>
            <a:xfrm flipV="1">
              <a:off x="3807508" y="5229036"/>
              <a:ext cx="217488" cy="106860"/>
            </a:xfrm>
            <a:custGeom>
              <a:avLst/>
              <a:gdLst>
                <a:gd name="connsiteX0" fmla="*/ 0 w 2565400"/>
                <a:gd name="connsiteY0" fmla="*/ 0 h 958850"/>
                <a:gd name="connsiteX1" fmla="*/ 2565400 w 2565400"/>
                <a:gd name="connsiteY1" fmla="*/ 958850 h 958850"/>
                <a:gd name="connsiteX0" fmla="*/ 0 w 2572544"/>
                <a:gd name="connsiteY0" fmla="*/ 0 h 970756"/>
                <a:gd name="connsiteX1" fmla="*/ 2572544 w 2572544"/>
                <a:gd name="connsiteY1" fmla="*/ 970756 h 970756"/>
                <a:gd name="connsiteX0" fmla="*/ 0 w 2572544"/>
                <a:gd name="connsiteY0" fmla="*/ 0 h 970756"/>
                <a:gd name="connsiteX1" fmla="*/ 2572544 w 2572544"/>
                <a:gd name="connsiteY1" fmla="*/ 970756 h 970756"/>
                <a:gd name="connsiteX0" fmla="*/ 0 w 2572544"/>
                <a:gd name="connsiteY0" fmla="*/ 0 h 970756"/>
                <a:gd name="connsiteX1" fmla="*/ 2572544 w 2572544"/>
                <a:gd name="connsiteY1" fmla="*/ 970756 h 970756"/>
                <a:gd name="connsiteX0" fmla="*/ 0 w 2548732"/>
                <a:gd name="connsiteY0" fmla="*/ 0 h 968374"/>
                <a:gd name="connsiteX1" fmla="*/ 2548732 w 2548732"/>
                <a:gd name="connsiteY1" fmla="*/ 968374 h 968374"/>
                <a:gd name="connsiteX0" fmla="*/ 0 w 2941638"/>
                <a:gd name="connsiteY0" fmla="*/ 0 h 865981"/>
                <a:gd name="connsiteX1" fmla="*/ 2941638 w 2941638"/>
                <a:gd name="connsiteY1" fmla="*/ 865981 h 865981"/>
                <a:gd name="connsiteX0" fmla="*/ 44849 w 448074"/>
                <a:gd name="connsiteY0" fmla="*/ 127940 h 366286"/>
                <a:gd name="connsiteX1" fmla="*/ 448074 w 448074"/>
                <a:gd name="connsiteY1" fmla="*/ 12846 h 366286"/>
                <a:gd name="connsiteX0" fmla="*/ 0 w 424456"/>
                <a:gd name="connsiteY0" fmla="*/ 115094 h 386859"/>
                <a:gd name="connsiteX1" fmla="*/ 403225 w 424456"/>
                <a:gd name="connsiteY1" fmla="*/ 0 h 386859"/>
                <a:gd name="connsiteX0" fmla="*/ 0 w 403225"/>
                <a:gd name="connsiteY0" fmla="*/ 115094 h 131412"/>
                <a:gd name="connsiteX1" fmla="*/ 403225 w 403225"/>
                <a:gd name="connsiteY1" fmla="*/ 0 h 131412"/>
                <a:gd name="connsiteX0" fmla="*/ 0 w 106820"/>
                <a:gd name="connsiteY0" fmla="*/ 0 h 52404"/>
                <a:gd name="connsiteX1" fmla="*/ 86519 w 106820"/>
                <a:gd name="connsiteY1" fmla="*/ 15875 h 52404"/>
                <a:gd name="connsiteX0" fmla="*/ 0 w 86519"/>
                <a:gd name="connsiteY0" fmla="*/ 0 h 50895"/>
                <a:gd name="connsiteX1" fmla="*/ 86519 w 86519"/>
                <a:gd name="connsiteY1" fmla="*/ 15875 h 50895"/>
                <a:gd name="connsiteX0" fmla="*/ 0 w 86519"/>
                <a:gd name="connsiteY0" fmla="*/ 0 h 40163"/>
                <a:gd name="connsiteX1" fmla="*/ 86519 w 86519"/>
                <a:gd name="connsiteY1" fmla="*/ 15875 h 40163"/>
                <a:gd name="connsiteX0" fmla="*/ 0 w 86519"/>
                <a:gd name="connsiteY0" fmla="*/ 0 h 33312"/>
                <a:gd name="connsiteX1" fmla="*/ 86519 w 86519"/>
                <a:gd name="connsiteY1" fmla="*/ 15875 h 33312"/>
                <a:gd name="connsiteX0" fmla="*/ 0 w 98426"/>
                <a:gd name="connsiteY0" fmla="*/ 17462 h 34707"/>
                <a:gd name="connsiteX1" fmla="*/ 98426 w 98426"/>
                <a:gd name="connsiteY1" fmla="*/ 0 h 34707"/>
                <a:gd name="connsiteX0" fmla="*/ 0 w 98426"/>
                <a:gd name="connsiteY0" fmla="*/ 17462 h 28434"/>
                <a:gd name="connsiteX1" fmla="*/ 98426 w 98426"/>
                <a:gd name="connsiteY1" fmla="*/ 0 h 28434"/>
                <a:gd name="connsiteX0" fmla="*/ 0 w 98426"/>
                <a:gd name="connsiteY0" fmla="*/ 17462 h 26635"/>
                <a:gd name="connsiteX1" fmla="*/ 98426 w 98426"/>
                <a:gd name="connsiteY1" fmla="*/ 0 h 26635"/>
                <a:gd name="connsiteX0" fmla="*/ 0 w 107951"/>
                <a:gd name="connsiteY0" fmla="*/ 15080 h 24924"/>
                <a:gd name="connsiteX1" fmla="*/ 107951 w 107951"/>
                <a:gd name="connsiteY1" fmla="*/ 0 h 24924"/>
                <a:gd name="connsiteX0" fmla="*/ 0 w 143670"/>
                <a:gd name="connsiteY0" fmla="*/ 34130 h 40173"/>
                <a:gd name="connsiteX1" fmla="*/ 143670 w 143670"/>
                <a:gd name="connsiteY1" fmla="*/ 0 h 40173"/>
                <a:gd name="connsiteX0" fmla="*/ 0 w 143670"/>
                <a:gd name="connsiteY0" fmla="*/ 34130 h 45469"/>
                <a:gd name="connsiteX1" fmla="*/ 143670 w 143670"/>
                <a:gd name="connsiteY1" fmla="*/ 0 h 45469"/>
                <a:gd name="connsiteX0" fmla="*/ 0 w 143670"/>
                <a:gd name="connsiteY0" fmla="*/ 34130 h 50723"/>
                <a:gd name="connsiteX1" fmla="*/ 143670 w 143670"/>
                <a:gd name="connsiteY1" fmla="*/ 0 h 50723"/>
                <a:gd name="connsiteX0" fmla="*/ 0 w 153195"/>
                <a:gd name="connsiteY0" fmla="*/ 41274 h 55924"/>
                <a:gd name="connsiteX1" fmla="*/ 153195 w 153195"/>
                <a:gd name="connsiteY1" fmla="*/ 0 h 55924"/>
                <a:gd name="connsiteX0" fmla="*/ 0 w 179388"/>
                <a:gd name="connsiteY0" fmla="*/ 84136 h 92282"/>
                <a:gd name="connsiteX1" fmla="*/ 179388 w 179388"/>
                <a:gd name="connsiteY1" fmla="*/ 0 h 92282"/>
                <a:gd name="connsiteX0" fmla="*/ 0 w 179388"/>
                <a:gd name="connsiteY0" fmla="*/ 84136 h 93886"/>
                <a:gd name="connsiteX1" fmla="*/ 179388 w 179388"/>
                <a:gd name="connsiteY1" fmla="*/ 0 h 93886"/>
                <a:gd name="connsiteX0" fmla="*/ 0 w 217488"/>
                <a:gd name="connsiteY0" fmla="*/ 91280 h 100226"/>
                <a:gd name="connsiteX1" fmla="*/ 217488 w 217488"/>
                <a:gd name="connsiteY1" fmla="*/ 0 h 100226"/>
                <a:gd name="connsiteX0" fmla="*/ 0 w 217488"/>
                <a:gd name="connsiteY0" fmla="*/ 91280 h 106860"/>
                <a:gd name="connsiteX1" fmla="*/ 217488 w 217488"/>
                <a:gd name="connsiteY1" fmla="*/ 0 h 106860"/>
                <a:gd name="connsiteX0" fmla="*/ 0 w 217488"/>
                <a:gd name="connsiteY0" fmla="*/ 91280 h 106860"/>
                <a:gd name="connsiteX1" fmla="*/ 217488 w 217488"/>
                <a:gd name="connsiteY1" fmla="*/ 0 h 106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7488" h="106860">
                  <a:moveTo>
                    <a:pt x="0" y="91280"/>
                  </a:moveTo>
                  <a:cubicBezTo>
                    <a:pt x="143140" y="138639"/>
                    <a:pt x="186267" y="69320"/>
                    <a:pt x="217488" y="0"/>
                  </a:cubicBezTo>
                </a:path>
              </a:pathLst>
            </a:custGeom>
            <a:noFill/>
            <a:ln w="6350" cap="flat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11" name="Freihandform: Form 410">
              <a:extLst>
                <a:ext uri="{FF2B5EF4-FFF2-40B4-BE49-F238E27FC236}">
                  <a16:creationId xmlns:a16="http://schemas.microsoft.com/office/drawing/2014/main" id="{EDEED340-D5C7-5088-610F-13E3FB820403}"/>
                </a:ext>
              </a:extLst>
            </p:cNvPr>
            <p:cNvSpPr/>
            <p:nvPr/>
          </p:nvSpPr>
          <p:spPr>
            <a:xfrm rot="2324140">
              <a:off x="3813067" y="5311445"/>
              <a:ext cx="52947" cy="11317"/>
            </a:xfrm>
            <a:custGeom>
              <a:avLst/>
              <a:gdLst>
                <a:gd name="connsiteX0" fmla="*/ 0 w 2565400"/>
                <a:gd name="connsiteY0" fmla="*/ 0 h 958850"/>
                <a:gd name="connsiteX1" fmla="*/ 2565400 w 2565400"/>
                <a:gd name="connsiteY1" fmla="*/ 958850 h 958850"/>
                <a:gd name="connsiteX0" fmla="*/ 0 w 2572544"/>
                <a:gd name="connsiteY0" fmla="*/ 0 h 970756"/>
                <a:gd name="connsiteX1" fmla="*/ 2572544 w 2572544"/>
                <a:gd name="connsiteY1" fmla="*/ 970756 h 970756"/>
                <a:gd name="connsiteX0" fmla="*/ 0 w 2572544"/>
                <a:gd name="connsiteY0" fmla="*/ 0 h 970756"/>
                <a:gd name="connsiteX1" fmla="*/ 2572544 w 2572544"/>
                <a:gd name="connsiteY1" fmla="*/ 970756 h 970756"/>
                <a:gd name="connsiteX0" fmla="*/ 0 w 2572544"/>
                <a:gd name="connsiteY0" fmla="*/ 0 h 970756"/>
                <a:gd name="connsiteX1" fmla="*/ 2572544 w 2572544"/>
                <a:gd name="connsiteY1" fmla="*/ 970756 h 970756"/>
                <a:gd name="connsiteX0" fmla="*/ 0 w 2548732"/>
                <a:gd name="connsiteY0" fmla="*/ 0 h 968374"/>
                <a:gd name="connsiteX1" fmla="*/ 2548732 w 2548732"/>
                <a:gd name="connsiteY1" fmla="*/ 968374 h 968374"/>
                <a:gd name="connsiteX0" fmla="*/ 0 w 2941638"/>
                <a:gd name="connsiteY0" fmla="*/ 0 h 865981"/>
                <a:gd name="connsiteX1" fmla="*/ 2941638 w 2941638"/>
                <a:gd name="connsiteY1" fmla="*/ 865981 h 865981"/>
                <a:gd name="connsiteX0" fmla="*/ 44849 w 448074"/>
                <a:gd name="connsiteY0" fmla="*/ 127940 h 366286"/>
                <a:gd name="connsiteX1" fmla="*/ 448074 w 448074"/>
                <a:gd name="connsiteY1" fmla="*/ 12846 h 366286"/>
                <a:gd name="connsiteX0" fmla="*/ 0 w 424456"/>
                <a:gd name="connsiteY0" fmla="*/ 115094 h 386859"/>
                <a:gd name="connsiteX1" fmla="*/ 403225 w 424456"/>
                <a:gd name="connsiteY1" fmla="*/ 0 h 386859"/>
                <a:gd name="connsiteX0" fmla="*/ 0 w 403225"/>
                <a:gd name="connsiteY0" fmla="*/ 115094 h 131412"/>
                <a:gd name="connsiteX1" fmla="*/ 403225 w 403225"/>
                <a:gd name="connsiteY1" fmla="*/ 0 h 131412"/>
                <a:gd name="connsiteX0" fmla="*/ 0 w 106820"/>
                <a:gd name="connsiteY0" fmla="*/ 0 h 52404"/>
                <a:gd name="connsiteX1" fmla="*/ 86519 w 106820"/>
                <a:gd name="connsiteY1" fmla="*/ 15875 h 52404"/>
                <a:gd name="connsiteX0" fmla="*/ 0 w 86519"/>
                <a:gd name="connsiteY0" fmla="*/ 0 h 50895"/>
                <a:gd name="connsiteX1" fmla="*/ 86519 w 86519"/>
                <a:gd name="connsiteY1" fmla="*/ 15875 h 50895"/>
                <a:gd name="connsiteX0" fmla="*/ 0 w 86519"/>
                <a:gd name="connsiteY0" fmla="*/ 0 h 40163"/>
                <a:gd name="connsiteX1" fmla="*/ 86519 w 86519"/>
                <a:gd name="connsiteY1" fmla="*/ 15875 h 40163"/>
                <a:gd name="connsiteX0" fmla="*/ 0 w 86519"/>
                <a:gd name="connsiteY0" fmla="*/ 0 h 33312"/>
                <a:gd name="connsiteX1" fmla="*/ 86519 w 86519"/>
                <a:gd name="connsiteY1" fmla="*/ 15875 h 33312"/>
                <a:gd name="connsiteX0" fmla="*/ 0 w 98426"/>
                <a:gd name="connsiteY0" fmla="*/ 17462 h 34707"/>
                <a:gd name="connsiteX1" fmla="*/ 98426 w 98426"/>
                <a:gd name="connsiteY1" fmla="*/ 0 h 34707"/>
                <a:gd name="connsiteX0" fmla="*/ 0 w 98426"/>
                <a:gd name="connsiteY0" fmla="*/ 17462 h 28434"/>
                <a:gd name="connsiteX1" fmla="*/ 98426 w 98426"/>
                <a:gd name="connsiteY1" fmla="*/ 0 h 28434"/>
                <a:gd name="connsiteX0" fmla="*/ 0 w 98426"/>
                <a:gd name="connsiteY0" fmla="*/ 17462 h 26635"/>
                <a:gd name="connsiteX1" fmla="*/ 98426 w 98426"/>
                <a:gd name="connsiteY1" fmla="*/ 0 h 26635"/>
                <a:gd name="connsiteX0" fmla="*/ 0 w 29741"/>
                <a:gd name="connsiteY0" fmla="*/ 21055 h 29346"/>
                <a:gd name="connsiteX1" fmla="*/ 29741 w 29741"/>
                <a:gd name="connsiteY1" fmla="*/ 0 h 29346"/>
                <a:gd name="connsiteX0" fmla="*/ 0 w 30846"/>
                <a:gd name="connsiteY0" fmla="*/ 4157 h 18171"/>
                <a:gd name="connsiteX1" fmla="*/ 30846 w 30846"/>
                <a:gd name="connsiteY1" fmla="*/ 0 h 18171"/>
                <a:gd name="connsiteX0" fmla="*/ 0 w 35160"/>
                <a:gd name="connsiteY0" fmla="*/ 4157 h 13665"/>
                <a:gd name="connsiteX1" fmla="*/ 30846 w 35160"/>
                <a:gd name="connsiteY1" fmla="*/ 0 h 13665"/>
                <a:gd name="connsiteX0" fmla="*/ 0 w 31545"/>
                <a:gd name="connsiteY0" fmla="*/ 4157 h 11777"/>
                <a:gd name="connsiteX1" fmla="*/ 30846 w 31545"/>
                <a:gd name="connsiteY1" fmla="*/ 0 h 11777"/>
                <a:gd name="connsiteX0" fmla="*/ 0 w 30846"/>
                <a:gd name="connsiteY0" fmla="*/ 4157 h 12261"/>
                <a:gd name="connsiteX1" fmla="*/ 30846 w 30846"/>
                <a:gd name="connsiteY1" fmla="*/ 0 h 12261"/>
                <a:gd name="connsiteX0" fmla="*/ 0 w 30846"/>
                <a:gd name="connsiteY0" fmla="*/ 4157 h 8176"/>
                <a:gd name="connsiteX1" fmla="*/ 30846 w 30846"/>
                <a:gd name="connsiteY1" fmla="*/ 0 h 8176"/>
                <a:gd name="connsiteX0" fmla="*/ 0 w 10000"/>
                <a:gd name="connsiteY0" fmla="*/ 5084 h 8064"/>
                <a:gd name="connsiteX1" fmla="*/ 10000 w 10000"/>
                <a:gd name="connsiteY1" fmla="*/ 0 h 8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8064">
                  <a:moveTo>
                    <a:pt x="0" y="5084"/>
                  </a:moveTo>
                  <a:cubicBezTo>
                    <a:pt x="5336" y="10882"/>
                    <a:pt x="4294" y="7704"/>
                    <a:pt x="10000" y="0"/>
                  </a:cubicBezTo>
                </a:path>
              </a:pathLst>
            </a:custGeom>
            <a:noFill/>
            <a:ln w="6350" cap="flat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12" name="Freihandform: Form 411">
              <a:extLst>
                <a:ext uri="{FF2B5EF4-FFF2-40B4-BE49-F238E27FC236}">
                  <a16:creationId xmlns:a16="http://schemas.microsoft.com/office/drawing/2014/main" id="{06BD767C-3420-D054-1A24-BF25A276AF9D}"/>
                </a:ext>
              </a:extLst>
            </p:cNvPr>
            <p:cNvSpPr/>
            <p:nvPr/>
          </p:nvSpPr>
          <p:spPr>
            <a:xfrm rot="2324140">
              <a:off x="3796571" y="5317896"/>
              <a:ext cx="128775" cy="39817"/>
            </a:xfrm>
            <a:custGeom>
              <a:avLst/>
              <a:gdLst>
                <a:gd name="connsiteX0" fmla="*/ 0 w 2565400"/>
                <a:gd name="connsiteY0" fmla="*/ 0 h 958850"/>
                <a:gd name="connsiteX1" fmla="*/ 2565400 w 2565400"/>
                <a:gd name="connsiteY1" fmla="*/ 958850 h 958850"/>
                <a:gd name="connsiteX0" fmla="*/ 0 w 2572544"/>
                <a:gd name="connsiteY0" fmla="*/ 0 h 970756"/>
                <a:gd name="connsiteX1" fmla="*/ 2572544 w 2572544"/>
                <a:gd name="connsiteY1" fmla="*/ 970756 h 970756"/>
                <a:gd name="connsiteX0" fmla="*/ 0 w 2572544"/>
                <a:gd name="connsiteY0" fmla="*/ 0 h 970756"/>
                <a:gd name="connsiteX1" fmla="*/ 2572544 w 2572544"/>
                <a:gd name="connsiteY1" fmla="*/ 970756 h 970756"/>
                <a:gd name="connsiteX0" fmla="*/ 0 w 2572544"/>
                <a:gd name="connsiteY0" fmla="*/ 0 h 970756"/>
                <a:gd name="connsiteX1" fmla="*/ 2572544 w 2572544"/>
                <a:gd name="connsiteY1" fmla="*/ 970756 h 970756"/>
                <a:gd name="connsiteX0" fmla="*/ 0 w 2548732"/>
                <a:gd name="connsiteY0" fmla="*/ 0 h 968374"/>
                <a:gd name="connsiteX1" fmla="*/ 2548732 w 2548732"/>
                <a:gd name="connsiteY1" fmla="*/ 968374 h 968374"/>
                <a:gd name="connsiteX0" fmla="*/ 0 w 2941638"/>
                <a:gd name="connsiteY0" fmla="*/ 0 h 865981"/>
                <a:gd name="connsiteX1" fmla="*/ 2941638 w 2941638"/>
                <a:gd name="connsiteY1" fmla="*/ 865981 h 865981"/>
                <a:gd name="connsiteX0" fmla="*/ 44849 w 448074"/>
                <a:gd name="connsiteY0" fmla="*/ 127940 h 366286"/>
                <a:gd name="connsiteX1" fmla="*/ 448074 w 448074"/>
                <a:gd name="connsiteY1" fmla="*/ 12846 h 366286"/>
                <a:gd name="connsiteX0" fmla="*/ 0 w 424456"/>
                <a:gd name="connsiteY0" fmla="*/ 115094 h 386859"/>
                <a:gd name="connsiteX1" fmla="*/ 403225 w 424456"/>
                <a:gd name="connsiteY1" fmla="*/ 0 h 386859"/>
                <a:gd name="connsiteX0" fmla="*/ 0 w 403225"/>
                <a:gd name="connsiteY0" fmla="*/ 115094 h 131412"/>
                <a:gd name="connsiteX1" fmla="*/ 403225 w 403225"/>
                <a:gd name="connsiteY1" fmla="*/ 0 h 131412"/>
                <a:gd name="connsiteX0" fmla="*/ 0 w 106820"/>
                <a:gd name="connsiteY0" fmla="*/ 0 h 52404"/>
                <a:gd name="connsiteX1" fmla="*/ 86519 w 106820"/>
                <a:gd name="connsiteY1" fmla="*/ 15875 h 52404"/>
                <a:gd name="connsiteX0" fmla="*/ 0 w 86519"/>
                <a:gd name="connsiteY0" fmla="*/ 0 h 50895"/>
                <a:gd name="connsiteX1" fmla="*/ 86519 w 86519"/>
                <a:gd name="connsiteY1" fmla="*/ 15875 h 50895"/>
                <a:gd name="connsiteX0" fmla="*/ 0 w 86519"/>
                <a:gd name="connsiteY0" fmla="*/ 0 h 40163"/>
                <a:gd name="connsiteX1" fmla="*/ 86519 w 86519"/>
                <a:gd name="connsiteY1" fmla="*/ 15875 h 40163"/>
                <a:gd name="connsiteX0" fmla="*/ 0 w 86519"/>
                <a:gd name="connsiteY0" fmla="*/ 0 h 33312"/>
                <a:gd name="connsiteX1" fmla="*/ 86519 w 86519"/>
                <a:gd name="connsiteY1" fmla="*/ 15875 h 33312"/>
                <a:gd name="connsiteX0" fmla="*/ 0 w 98426"/>
                <a:gd name="connsiteY0" fmla="*/ 17462 h 34707"/>
                <a:gd name="connsiteX1" fmla="*/ 98426 w 98426"/>
                <a:gd name="connsiteY1" fmla="*/ 0 h 34707"/>
                <a:gd name="connsiteX0" fmla="*/ 0 w 98426"/>
                <a:gd name="connsiteY0" fmla="*/ 17462 h 28434"/>
                <a:gd name="connsiteX1" fmla="*/ 98426 w 98426"/>
                <a:gd name="connsiteY1" fmla="*/ 0 h 28434"/>
                <a:gd name="connsiteX0" fmla="*/ 0 w 98426"/>
                <a:gd name="connsiteY0" fmla="*/ 17462 h 26635"/>
                <a:gd name="connsiteX1" fmla="*/ 98426 w 98426"/>
                <a:gd name="connsiteY1" fmla="*/ 0 h 26635"/>
                <a:gd name="connsiteX0" fmla="*/ 0 w 29741"/>
                <a:gd name="connsiteY0" fmla="*/ 21055 h 29346"/>
                <a:gd name="connsiteX1" fmla="*/ 29741 w 29741"/>
                <a:gd name="connsiteY1" fmla="*/ 0 h 29346"/>
                <a:gd name="connsiteX0" fmla="*/ 0 w 30846"/>
                <a:gd name="connsiteY0" fmla="*/ 4157 h 18171"/>
                <a:gd name="connsiteX1" fmla="*/ 30846 w 30846"/>
                <a:gd name="connsiteY1" fmla="*/ 0 h 18171"/>
                <a:gd name="connsiteX0" fmla="*/ 0 w 35160"/>
                <a:gd name="connsiteY0" fmla="*/ 4157 h 13665"/>
                <a:gd name="connsiteX1" fmla="*/ 30846 w 35160"/>
                <a:gd name="connsiteY1" fmla="*/ 0 h 13665"/>
                <a:gd name="connsiteX0" fmla="*/ 0 w 31545"/>
                <a:gd name="connsiteY0" fmla="*/ 4157 h 11777"/>
                <a:gd name="connsiteX1" fmla="*/ 30846 w 31545"/>
                <a:gd name="connsiteY1" fmla="*/ 0 h 11777"/>
                <a:gd name="connsiteX0" fmla="*/ 0 w 30846"/>
                <a:gd name="connsiteY0" fmla="*/ 4157 h 12261"/>
                <a:gd name="connsiteX1" fmla="*/ 30846 w 30846"/>
                <a:gd name="connsiteY1" fmla="*/ 0 h 12261"/>
                <a:gd name="connsiteX0" fmla="*/ 0 w 75022"/>
                <a:gd name="connsiteY0" fmla="*/ 20032 h 24672"/>
                <a:gd name="connsiteX1" fmla="*/ 75022 w 75022"/>
                <a:gd name="connsiteY1" fmla="*/ 0 h 24672"/>
                <a:gd name="connsiteX0" fmla="*/ 0 w 75022"/>
                <a:gd name="connsiteY0" fmla="*/ 20032 h 23197"/>
                <a:gd name="connsiteX1" fmla="*/ 75022 w 75022"/>
                <a:gd name="connsiteY1" fmla="*/ 0 h 23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5022" h="23197">
                  <a:moveTo>
                    <a:pt x="0" y="20032"/>
                  </a:moveTo>
                  <a:cubicBezTo>
                    <a:pt x="26648" y="30825"/>
                    <a:pt x="68696" y="11484"/>
                    <a:pt x="75022" y="0"/>
                  </a:cubicBezTo>
                </a:path>
              </a:pathLst>
            </a:custGeom>
            <a:noFill/>
            <a:ln w="6350" cap="flat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413" name="Gruppieren 412">
            <a:extLst>
              <a:ext uri="{FF2B5EF4-FFF2-40B4-BE49-F238E27FC236}">
                <a16:creationId xmlns:a16="http://schemas.microsoft.com/office/drawing/2014/main" id="{6AE02FFB-F020-0F20-910B-B278BBB17176}"/>
              </a:ext>
            </a:extLst>
          </p:cNvPr>
          <p:cNvGrpSpPr/>
          <p:nvPr/>
        </p:nvGrpSpPr>
        <p:grpSpPr>
          <a:xfrm>
            <a:off x="3473831" y="5267904"/>
            <a:ext cx="4703845" cy="1094559"/>
            <a:chOff x="3343027" y="5231517"/>
            <a:chExt cx="4703845" cy="1094559"/>
          </a:xfrm>
        </p:grpSpPr>
        <p:sp>
          <p:nvSpPr>
            <p:cNvPr id="390" name="Freihandform: Form 389">
              <a:extLst>
                <a:ext uri="{FF2B5EF4-FFF2-40B4-BE49-F238E27FC236}">
                  <a16:creationId xmlns:a16="http://schemas.microsoft.com/office/drawing/2014/main" id="{8242439E-FC16-8913-BF61-2971018CEC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31620" y="5231517"/>
              <a:ext cx="108000" cy="108000"/>
            </a:xfrm>
            <a:custGeom>
              <a:avLst/>
              <a:gdLst>
                <a:gd name="connsiteX0" fmla="*/ 180102 w 360204"/>
                <a:gd name="connsiteY0" fmla="*/ 360205 h 360204"/>
                <a:gd name="connsiteX1" fmla="*/ 360205 w 360204"/>
                <a:gd name="connsiteY1" fmla="*/ 180102 h 360204"/>
                <a:gd name="connsiteX2" fmla="*/ 180102 w 360204"/>
                <a:gd name="connsiteY2" fmla="*/ 0 h 360204"/>
                <a:gd name="connsiteX3" fmla="*/ 0 w 360204"/>
                <a:gd name="connsiteY3" fmla="*/ 180102 h 360204"/>
                <a:gd name="connsiteX4" fmla="*/ 180102 w 360204"/>
                <a:gd name="connsiteY4" fmla="*/ 360205 h 36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204" h="360204">
                  <a:moveTo>
                    <a:pt x="180102" y="360205"/>
                  </a:moveTo>
                  <a:cubicBezTo>
                    <a:pt x="279549" y="360205"/>
                    <a:pt x="360205" y="279549"/>
                    <a:pt x="360205" y="180102"/>
                  </a:cubicBezTo>
                  <a:cubicBezTo>
                    <a:pt x="360205" y="80656"/>
                    <a:pt x="279549" y="0"/>
                    <a:pt x="180102" y="0"/>
                  </a:cubicBezTo>
                  <a:cubicBezTo>
                    <a:pt x="80656" y="0"/>
                    <a:pt x="0" y="80605"/>
                    <a:pt x="0" y="180102"/>
                  </a:cubicBezTo>
                  <a:cubicBezTo>
                    <a:pt x="0" y="279599"/>
                    <a:pt x="80656" y="360205"/>
                    <a:pt x="180102" y="360205"/>
                  </a:cubicBezTo>
                </a:path>
              </a:pathLst>
            </a:custGeom>
            <a:solidFill>
              <a:schemeClr val="tx2"/>
            </a:solidFill>
            <a:ln w="50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91" name="Freihandform: Form 390">
              <a:extLst>
                <a:ext uri="{FF2B5EF4-FFF2-40B4-BE49-F238E27FC236}">
                  <a16:creationId xmlns:a16="http://schemas.microsoft.com/office/drawing/2014/main" id="{ABCBC50C-E457-0119-D24B-8537AA2AC9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43027" y="5408964"/>
              <a:ext cx="36000" cy="36000"/>
            </a:xfrm>
            <a:custGeom>
              <a:avLst/>
              <a:gdLst>
                <a:gd name="connsiteX0" fmla="*/ 45340 w 90680"/>
                <a:gd name="connsiteY0" fmla="*/ 90681 h 90680"/>
                <a:gd name="connsiteX1" fmla="*/ 90681 w 90680"/>
                <a:gd name="connsiteY1" fmla="*/ 45340 h 90680"/>
                <a:gd name="connsiteX2" fmla="*/ 45340 w 90680"/>
                <a:gd name="connsiteY2" fmla="*/ 0 h 90680"/>
                <a:gd name="connsiteX3" fmla="*/ 0 w 90680"/>
                <a:gd name="connsiteY3" fmla="*/ 45340 h 90680"/>
                <a:gd name="connsiteX4" fmla="*/ 45340 w 90680"/>
                <a:gd name="connsiteY4" fmla="*/ 90681 h 9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680" h="90680">
                  <a:moveTo>
                    <a:pt x="45340" y="90681"/>
                  </a:moveTo>
                  <a:cubicBezTo>
                    <a:pt x="70378" y="90681"/>
                    <a:pt x="90681" y="70379"/>
                    <a:pt x="90681" y="45340"/>
                  </a:cubicBezTo>
                  <a:cubicBezTo>
                    <a:pt x="90681" y="20303"/>
                    <a:pt x="70378" y="0"/>
                    <a:pt x="45340" y="0"/>
                  </a:cubicBezTo>
                  <a:cubicBezTo>
                    <a:pt x="20302" y="0"/>
                    <a:pt x="0" y="20303"/>
                    <a:pt x="0" y="45340"/>
                  </a:cubicBezTo>
                  <a:cubicBezTo>
                    <a:pt x="0" y="70379"/>
                    <a:pt x="20302" y="90681"/>
                    <a:pt x="45340" y="90681"/>
                  </a:cubicBezTo>
                </a:path>
              </a:pathLst>
            </a:custGeom>
            <a:solidFill>
              <a:schemeClr val="tx2"/>
            </a:solidFill>
            <a:ln w="50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92" name="Freihandform: Form 391">
              <a:extLst>
                <a:ext uri="{FF2B5EF4-FFF2-40B4-BE49-F238E27FC236}">
                  <a16:creationId xmlns:a16="http://schemas.microsoft.com/office/drawing/2014/main" id="{C6942DE0-DC37-8981-DEAA-E356D8CCA9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66888" y="5262919"/>
              <a:ext cx="36000" cy="36000"/>
            </a:xfrm>
            <a:custGeom>
              <a:avLst/>
              <a:gdLst>
                <a:gd name="connsiteX0" fmla="*/ 45340 w 90680"/>
                <a:gd name="connsiteY0" fmla="*/ 90681 h 90680"/>
                <a:gd name="connsiteX1" fmla="*/ 90681 w 90680"/>
                <a:gd name="connsiteY1" fmla="*/ 45340 h 90680"/>
                <a:gd name="connsiteX2" fmla="*/ 45340 w 90680"/>
                <a:gd name="connsiteY2" fmla="*/ 0 h 90680"/>
                <a:gd name="connsiteX3" fmla="*/ 0 w 90680"/>
                <a:gd name="connsiteY3" fmla="*/ 45340 h 90680"/>
                <a:gd name="connsiteX4" fmla="*/ 45340 w 90680"/>
                <a:gd name="connsiteY4" fmla="*/ 90681 h 9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680" h="90680">
                  <a:moveTo>
                    <a:pt x="45340" y="90681"/>
                  </a:moveTo>
                  <a:cubicBezTo>
                    <a:pt x="70378" y="90681"/>
                    <a:pt x="90681" y="70379"/>
                    <a:pt x="90681" y="45340"/>
                  </a:cubicBezTo>
                  <a:cubicBezTo>
                    <a:pt x="90681" y="20303"/>
                    <a:pt x="70378" y="0"/>
                    <a:pt x="45340" y="0"/>
                  </a:cubicBezTo>
                  <a:cubicBezTo>
                    <a:pt x="20302" y="0"/>
                    <a:pt x="0" y="20303"/>
                    <a:pt x="0" y="45340"/>
                  </a:cubicBezTo>
                  <a:cubicBezTo>
                    <a:pt x="0" y="70379"/>
                    <a:pt x="20302" y="90681"/>
                    <a:pt x="45340" y="90681"/>
                  </a:cubicBezTo>
                </a:path>
              </a:pathLst>
            </a:custGeom>
            <a:solidFill>
              <a:schemeClr val="tx2"/>
            </a:solidFill>
            <a:ln w="50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93" name="Freihandform: Form 392">
              <a:extLst>
                <a:ext uri="{FF2B5EF4-FFF2-40B4-BE49-F238E27FC236}">
                  <a16:creationId xmlns:a16="http://schemas.microsoft.com/office/drawing/2014/main" id="{A484C010-A429-0F84-DAAE-953699F3AF5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50352" y="5299398"/>
              <a:ext cx="36000" cy="36000"/>
            </a:xfrm>
            <a:custGeom>
              <a:avLst/>
              <a:gdLst>
                <a:gd name="connsiteX0" fmla="*/ 45340 w 90680"/>
                <a:gd name="connsiteY0" fmla="*/ 90681 h 90680"/>
                <a:gd name="connsiteX1" fmla="*/ 90681 w 90680"/>
                <a:gd name="connsiteY1" fmla="*/ 45340 h 90680"/>
                <a:gd name="connsiteX2" fmla="*/ 45340 w 90680"/>
                <a:gd name="connsiteY2" fmla="*/ 0 h 90680"/>
                <a:gd name="connsiteX3" fmla="*/ 0 w 90680"/>
                <a:gd name="connsiteY3" fmla="*/ 45340 h 90680"/>
                <a:gd name="connsiteX4" fmla="*/ 45340 w 90680"/>
                <a:gd name="connsiteY4" fmla="*/ 90681 h 9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680" h="90680">
                  <a:moveTo>
                    <a:pt x="45340" y="90681"/>
                  </a:moveTo>
                  <a:cubicBezTo>
                    <a:pt x="70378" y="90681"/>
                    <a:pt x="90681" y="70379"/>
                    <a:pt x="90681" y="45340"/>
                  </a:cubicBezTo>
                  <a:cubicBezTo>
                    <a:pt x="90681" y="20303"/>
                    <a:pt x="70378" y="0"/>
                    <a:pt x="45340" y="0"/>
                  </a:cubicBezTo>
                  <a:cubicBezTo>
                    <a:pt x="20302" y="0"/>
                    <a:pt x="0" y="20303"/>
                    <a:pt x="0" y="45340"/>
                  </a:cubicBezTo>
                  <a:cubicBezTo>
                    <a:pt x="0" y="70379"/>
                    <a:pt x="20302" y="90681"/>
                    <a:pt x="45340" y="90681"/>
                  </a:cubicBezTo>
                </a:path>
              </a:pathLst>
            </a:custGeom>
            <a:solidFill>
              <a:schemeClr val="tx2"/>
            </a:solidFill>
            <a:ln w="50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94" name="Freihandform: Form 393">
              <a:extLst>
                <a:ext uri="{FF2B5EF4-FFF2-40B4-BE49-F238E27FC236}">
                  <a16:creationId xmlns:a16="http://schemas.microsoft.com/office/drawing/2014/main" id="{8723B7F3-DFC8-564F-1BE9-7DC308B971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10121" y="5337852"/>
              <a:ext cx="36000" cy="36000"/>
            </a:xfrm>
            <a:custGeom>
              <a:avLst/>
              <a:gdLst>
                <a:gd name="connsiteX0" fmla="*/ 45340 w 90680"/>
                <a:gd name="connsiteY0" fmla="*/ 90681 h 90680"/>
                <a:gd name="connsiteX1" fmla="*/ 90681 w 90680"/>
                <a:gd name="connsiteY1" fmla="*/ 45340 h 90680"/>
                <a:gd name="connsiteX2" fmla="*/ 45340 w 90680"/>
                <a:gd name="connsiteY2" fmla="*/ 0 h 90680"/>
                <a:gd name="connsiteX3" fmla="*/ 0 w 90680"/>
                <a:gd name="connsiteY3" fmla="*/ 45340 h 90680"/>
                <a:gd name="connsiteX4" fmla="*/ 45340 w 90680"/>
                <a:gd name="connsiteY4" fmla="*/ 90681 h 9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680" h="90680">
                  <a:moveTo>
                    <a:pt x="45340" y="90681"/>
                  </a:moveTo>
                  <a:cubicBezTo>
                    <a:pt x="70378" y="90681"/>
                    <a:pt x="90681" y="70379"/>
                    <a:pt x="90681" y="45340"/>
                  </a:cubicBezTo>
                  <a:cubicBezTo>
                    <a:pt x="90681" y="20303"/>
                    <a:pt x="70378" y="0"/>
                    <a:pt x="45340" y="0"/>
                  </a:cubicBezTo>
                  <a:cubicBezTo>
                    <a:pt x="20302" y="0"/>
                    <a:pt x="0" y="20303"/>
                    <a:pt x="0" y="45340"/>
                  </a:cubicBezTo>
                  <a:cubicBezTo>
                    <a:pt x="0" y="70379"/>
                    <a:pt x="20302" y="90681"/>
                    <a:pt x="45340" y="90681"/>
                  </a:cubicBezTo>
                </a:path>
              </a:pathLst>
            </a:custGeom>
            <a:solidFill>
              <a:schemeClr val="tx2"/>
            </a:solidFill>
            <a:ln w="50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95" name="Freihandform: Form 394">
              <a:extLst>
                <a:ext uri="{FF2B5EF4-FFF2-40B4-BE49-F238E27FC236}">
                  <a16:creationId xmlns:a16="http://schemas.microsoft.com/office/drawing/2014/main" id="{90C0E174-936A-B327-89F1-B9F06E90B4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98215" y="5264855"/>
              <a:ext cx="36000" cy="36000"/>
            </a:xfrm>
            <a:custGeom>
              <a:avLst/>
              <a:gdLst>
                <a:gd name="connsiteX0" fmla="*/ 45340 w 90680"/>
                <a:gd name="connsiteY0" fmla="*/ 90681 h 90680"/>
                <a:gd name="connsiteX1" fmla="*/ 90681 w 90680"/>
                <a:gd name="connsiteY1" fmla="*/ 45340 h 90680"/>
                <a:gd name="connsiteX2" fmla="*/ 45340 w 90680"/>
                <a:gd name="connsiteY2" fmla="*/ 0 h 90680"/>
                <a:gd name="connsiteX3" fmla="*/ 0 w 90680"/>
                <a:gd name="connsiteY3" fmla="*/ 45340 h 90680"/>
                <a:gd name="connsiteX4" fmla="*/ 45340 w 90680"/>
                <a:gd name="connsiteY4" fmla="*/ 90681 h 9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680" h="90680">
                  <a:moveTo>
                    <a:pt x="45340" y="90681"/>
                  </a:moveTo>
                  <a:cubicBezTo>
                    <a:pt x="70378" y="90681"/>
                    <a:pt x="90681" y="70379"/>
                    <a:pt x="90681" y="45340"/>
                  </a:cubicBezTo>
                  <a:cubicBezTo>
                    <a:pt x="90681" y="20303"/>
                    <a:pt x="70378" y="0"/>
                    <a:pt x="45340" y="0"/>
                  </a:cubicBezTo>
                  <a:cubicBezTo>
                    <a:pt x="20302" y="0"/>
                    <a:pt x="0" y="20303"/>
                    <a:pt x="0" y="45340"/>
                  </a:cubicBezTo>
                  <a:cubicBezTo>
                    <a:pt x="0" y="70379"/>
                    <a:pt x="20302" y="90681"/>
                    <a:pt x="45340" y="90681"/>
                  </a:cubicBezTo>
                </a:path>
              </a:pathLst>
            </a:custGeom>
            <a:solidFill>
              <a:schemeClr val="tx2"/>
            </a:solidFill>
            <a:ln w="50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96" name="Freihandform: Form 395">
              <a:extLst>
                <a:ext uri="{FF2B5EF4-FFF2-40B4-BE49-F238E27FC236}">
                  <a16:creationId xmlns:a16="http://schemas.microsoft.com/office/drawing/2014/main" id="{ABA96AC1-B1E8-F53A-01D4-7F4B4A484E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58866" y="5292254"/>
              <a:ext cx="36000" cy="36000"/>
            </a:xfrm>
            <a:custGeom>
              <a:avLst/>
              <a:gdLst>
                <a:gd name="connsiteX0" fmla="*/ 45340 w 90680"/>
                <a:gd name="connsiteY0" fmla="*/ 90681 h 90680"/>
                <a:gd name="connsiteX1" fmla="*/ 90681 w 90680"/>
                <a:gd name="connsiteY1" fmla="*/ 45340 h 90680"/>
                <a:gd name="connsiteX2" fmla="*/ 45340 w 90680"/>
                <a:gd name="connsiteY2" fmla="*/ 0 h 90680"/>
                <a:gd name="connsiteX3" fmla="*/ 0 w 90680"/>
                <a:gd name="connsiteY3" fmla="*/ 45340 h 90680"/>
                <a:gd name="connsiteX4" fmla="*/ 45340 w 90680"/>
                <a:gd name="connsiteY4" fmla="*/ 90681 h 9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680" h="90680">
                  <a:moveTo>
                    <a:pt x="45340" y="90681"/>
                  </a:moveTo>
                  <a:cubicBezTo>
                    <a:pt x="70378" y="90681"/>
                    <a:pt x="90681" y="70379"/>
                    <a:pt x="90681" y="45340"/>
                  </a:cubicBezTo>
                  <a:cubicBezTo>
                    <a:pt x="90681" y="20303"/>
                    <a:pt x="70378" y="0"/>
                    <a:pt x="45340" y="0"/>
                  </a:cubicBezTo>
                  <a:cubicBezTo>
                    <a:pt x="20302" y="0"/>
                    <a:pt x="0" y="20303"/>
                    <a:pt x="0" y="45340"/>
                  </a:cubicBezTo>
                  <a:cubicBezTo>
                    <a:pt x="0" y="70379"/>
                    <a:pt x="20302" y="90681"/>
                    <a:pt x="45340" y="90681"/>
                  </a:cubicBezTo>
                </a:path>
              </a:pathLst>
            </a:custGeom>
            <a:solidFill>
              <a:schemeClr val="tx2"/>
            </a:solidFill>
            <a:ln w="50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97" name="Freihandform: Form 396">
              <a:extLst>
                <a:ext uri="{FF2B5EF4-FFF2-40B4-BE49-F238E27FC236}">
                  <a16:creationId xmlns:a16="http://schemas.microsoft.com/office/drawing/2014/main" id="{BAE5D793-424C-1FB4-22AC-A810191EBD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06936" y="5337852"/>
              <a:ext cx="36000" cy="36000"/>
            </a:xfrm>
            <a:custGeom>
              <a:avLst/>
              <a:gdLst>
                <a:gd name="connsiteX0" fmla="*/ 45340 w 90680"/>
                <a:gd name="connsiteY0" fmla="*/ 90681 h 90680"/>
                <a:gd name="connsiteX1" fmla="*/ 90681 w 90680"/>
                <a:gd name="connsiteY1" fmla="*/ 45340 h 90680"/>
                <a:gd name="connsiteX2" fmla="*/ 45340 w 90680"/>
                <a:gd name="connsiteY2" fmla="*/ 0 h 90680"/>
                <a:gd name="connsiteX3" fmla="*/ 0 w 90680"/>
                <a:gd name="connsiteY3" fmla="*/ 45340 h 90680"/>
                <a:gd name="connsiteX4" fmla="*/ 45340 w 90680"/>
                <a:gd name="connsiteY4" fmla="*/ 90681 h 9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680" h="90680">
                  <a:moveTo>
                    <a:pt x="45340" y="90681"/>
                  </a:moveTo>
                  <a:cubicBezTo>
                    <a:pt x="70378" y="90681"/>
                    <a:pt x="90681" y="70379"/>
                    <a:pt x="90681" y="45340"/>
                  </a:cubicBezTo>
                  <a:cubicBezTo>
                    <a:pt x="90681" y="20303"/>
                    <a:pt x="70378" y="0"/>
                    <a:pt x="45340" y="0"/>
                  </a:cubicBezTo>
                  <a:cubicBezTo>
                    <a:pt x="20302" y="0"/>
                    <a:pt x="0" y="20303"/>
                    <a:pt x="0" y="45340"/>
                  </a:cubicBezTo>
                  <a:cubicBezTo>
                    <a:pt x="0" y="70379"/>
                    <a:pt x="20302" y="90681"/>
                    <a:pt x="45340" y="90681"/>
                  </a:cubicBezTo>
                </a:path>
              </a:pathLst>
            </a:custGeom>
            <a:solidFill>
              <a:schemeClr val="tx2"/>
            </a:solidFill>
            <a:ln w="50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98" name="Freihandform: Form 397">
              <a:extLst>
                <a:ext uri="{FF2B5EF4-FFF2-40B4-BE49-F238E27FC236}">
                  <a16:creationId xmlns:a16="http://schemas.microsoft.com/office/drawing/2014/main" id="{D430A078-0FC8-630F-46EB-C5B841D548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26969" y="6290076"/>
              <a:ext cx="36000" cy="36000"/>
            </a:xfrm>
            <a:custGeom>
              <a:avLst/>
              <a:gdLst>
                <a:gd name="connsiteX0" fmla="*/ 45340 w 90680"/>
                <a:gd name="connsiteY0" fmla="*/ 90681 h 90680"/>
                <a:gd name="connsiteX1" fmla="*/ 90681 w 90680"/>
                <a:gd name="connsiteY1" fmla="*/ 45340 h 90680"/>
                <a:gd name="connsiteX2" fmla="*/ 45340 w 90680"/>
                <a:gd name="connsiteY2" fmla="*/ 0 h 90680"/>
                <a:gd name="connsiteX3" fmla="*/ 0 w 90680"/>
                <a:gd name="connsiteY3" fmla="*/ 45340 h 90680"/>
                <a:gd name="connsiteX4" fmla="*/ 45340 w 90680"/>
                <a:gd name="connsiteY4" fmla="*/ 90681 h 9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680" h="90680">
                  <a:moveTo>
                    <a:pt x="45340" y="90681"/>
                  </a:moveTo>
                  <a:cubicBezTo>
                    <a:pt x="70378" y="90681"/>
                    <a:pt x="90681" y="70379"/>
                    <a:pt x="90681" y="45340"/>
                  </a:cubicBezTo>
                  <a:cubicBezTo>
                    <a:pt x="90681" y="20303"/>
                    <a:pt x="70378" y="0"/>
                    <a:pt x="45340" y="0"/>
                  </a:cubicBezTo>
                  <a:cubicBezTo>
                    <a:pt x="20302" y="0"/>
                    <a:pt x="0" y="20303"/>
                    <a:pt x="0" y="45340"/>
                  </a:cubicBezTo>
                  <a:cubicBezTo>
                    <a:pt x="0" y="70379"/>
                    <a:pt x="20302" y="90681"/>
                    <a:pt x="45340" y="90681"/>
                  </a:cubicBezTo>
                </a:path>
              </a:pathLst>
            </a:custGeom>
            <a:solidFill>
              <a:schemeClr val="tx2"/>
            </a:solidFill>
            <a:ln w="50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99" name="Freihandform: Form 398">
              <a:extLst>
                <a:ext uri="{FF2B5EF4-FFF2-40B4-BE49-F238E27FC236}">
                  <a16:creationId xmlns:a16="http://schemas.microsoft.com/office/drawing/2014/main" id="{07D234FC-29C6-ED93-5490-BA484E6BE9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56040" y="6028176"/>
              <a:ext cx="36000" cy="36000"/>
            </a:xfrm>
            <a:custGeom>
              <a:avLst/>
              <a:gdLst>
                <a:gd name="connsiteX0" fmla="*/ 45340 w 90680"/>
                <a:gd name="connsiteY0" fmla="*/ 90681 h 90680"/>
                <a:gd name="connsiteX1" fmla="*/ 90681 w 90680"/>
                <a:gd name="connsiteY1" fmla="*/ 45340 h 90680"/>
                <a:gd name="connsiteX2" fmla="*/ 45340 w 90680"/>
                <a:gd name="connsiteY2" fmla="*/ 0 h 90680"/>
                <a:gd name="connsiteX3" fmla="*/ 0 w 90680"/>
                <a:gd name="connsiteY3" fmla="*/ 45340 h 90680"/>
                <a:gd name="connsiteX4" fmla="*/ 45340 w 90680"/>
                <a:gd name="connsiteY4" fmla="*/ 90681 h 9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680" h="90680">
                  <a:moveTo>
                    <a:pt x="45340" y="90681"/>
                  </a:moveTo>
                  <a:cubicBezTo>
                    <a:pt x="70378" y="90681"/>
                    <a:pt x="90681" y="70379"/>
                    <a:pt x="90681" y="45340"/>
                  </a:cubicBezTo>
                  <a:cubicBezTo>
                    <a:pt x="90681" y="20303"/>
                    <a:pt x="70378" y="0"/>
                    <a:pt x="45340" y="0"/>
                  </a:cubicBezTo>
                  <a:cubicBezTo>
                    <a:pt x="20302" y="0"/>
                    <a:pt x="0" y="20303"/>
                    <a:pt x="0" y="45340"/>
                  </a:cubicBezTo>
                  <a:cubicBezTo>
                    <a:pt x="0" y="70379"/>
                    <a:pt x="20302" y="90681"/>
                    <a:pt x="45340" y="90681"/>
                  </a:cubicBezTo>
                </a:path>
              </a:pathLst>
            </a:custGeom>
            <a:solidFill>
              <a:schemeClr val="tx2"/>
            </a:solidFill>
            <a:ln w="50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00" name="Freihandform: Form 399">
              <a:extLst>
                <a:ext uri="{FF2B5EF4-FFF2-40B4-BE49-F238E27FC236}">
                  <a16:creationId xmlns:a16="http://schemas.microsoft.com/office/drawing/2014/main" id="{A4CA1CF5-A33E-A83F-4E32-B4EB57D3A3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10872" y="6229979"/>
              <a:ext cx="36000" cy="36000"/>
            </a:xfrm>
            <a:custGeom>
              <a:avLst/>
              <a:gdLst>
                <a:gd name="connsiteX0" fmla="*/ 45340 w 90680"/>
                <a:gd name="connsiteY0" fmla="*/ 90681 h 90680"/>
                <a:gd name="connsiteX1" fmla="*/ 90681 w 90680"/>
                <a:gd name="connsiteY1" fmla="*/ 45340 h 90680"/>
                <a:gd name="connsiteX2" fmla="*/ 45340 w 90680"/>
                <a:gd name="connsiteY2" fmla="*/ 0 h 90680"/>
                <a:gd name="connsiteX3" fmla="*/ 0 w 90680"/>
                <a:gd name="connsiteY3" fmla="*/ 45340 h 90680"/>
                <a:gd name="connsiteX4" fmla="*/ 45340 w 90680"/>
                <a:gd name="connsiteY4" fmla="*/ 90681 h 9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680" h="90680">
                  <a:moveTo>
                    <a:pt x="45340" y="90681"/>
                  </a:moveTo>
                  <a:cubicBezTo>
                    <a:pt x="70378" y="90681"/>
                    <a:pt x="90681" y="70379"/>
                    <a:pt x="90681" y="45340"/>
                  </a:cubicBezTo>
                  <a:cubicBezTo>
                    <a:pt x="90681" y="20303"/>
                    <a:pt x="70378" y="0"/>
                    <a:pt x="45340" y="0"/>
                  </a:cubicBezTo>
                  <a:cubicBezTo>
                    <a:pt x="20302" y="0"/>
                    <a:pt x="0" y="20303"/>
                    <a:pt x="0" y="45340"/>
                  </a:cubicBezTo>
                  <a:cubicBezTo>
                    <a:pt x="0" y="70379"/>
                    <a:pt x="20302" y="90681"/>
                    <a:pt x="45340" y="90681"/>
                  </a:cubicBezTo>
                </a:path>
              </a:pathLst>
            </a:custGeom>
            <a:solidFill>
              <a:schemeClr val="tx2"/>
            </a:solidFill>
            <a:ln w="5025" cap="flat">
              <a:noFill/>
              <a:prstDash val="solid"/>
              <a:miter/>
            </a:ln>
          </p:spPr>
          <p:txBody>
            <a:bodyPr rtlCol="0" anchor="ctr"/>
            <a:lstStyle/>
            <a:p>
              <a:r>
                <a:rPr lang="en-GB"/>
                <a:t> </a:t>
              </a:r>
              <a:endParaRPr lang="en-GB" dirty="0"/>
            </a:p>
          </p:txBody>
        </p:sp>
      </p:grpSp>
      <p:grpSp>
        <p:nvGrpSpPr>
          <p:cNvPr id="13" name="Gruppieren 56">
            <a:extLst>
              <a:ext uri="{FF2B5EF4-FFF2-40B4-BE49-F238E27FC236}">
                <a16:creationId xmlns:a16="http://schemas.microsoft.com/office/drawing/2014/main" id="{E765B38A-C6C3-E6A6-81BB-2556A9AFFCEA}"/>
              </a:ext>
            </a:extLst>
          </p:cNvPr>
          <p:cNvGrpSpPr/>
          <p:nvPr/>
        </p:nvGrpSpPr>
        <p:grpSpPr>
          <a:xfrm>
            <a:off x="11423907" y="512676"/>
            <a:ext cx="255698" cy="395097"/>
            <a:chOff x="11431847" y="515617"/>
            <a:chExt cx="247805" cy="382899"/>
          </a:xfrm>
          <a:solidFill>
            <a:schemeClr val="tx2"/>
          </a:solidFill>
        </p:grpSpPr>
        <p:sp>
          <p:nvSpPr>
            <p:cNvPr id="20" name="Freihandform: Form 58">
              <a:extLst>
                <a:ext uri="{FF2B5EF4-FFF2-40B4-BE49-F238E27FC236}">
                  <a16:creationId xmlns:a16="http://schemas.microsoft.com/office/drawing/2014/main" id="{A00CAF4C-C9EB-26E7-71DE-C9E4EE7C63B6}"/>
                </a:ext>
              </a:extLst>
            </p:cNvPr>
            <p:cNvSpPr/>
            <p:nvPr/>
          </p:nvSpPr>
          <p:spPr>
            <a:xfrm>
              <a:off x="11431847" y="631813"/>
              <a:ext cx="115531" cy="187305"/>
            </a:xfrm>
            <a:custGeom>
              <a:avLst/>
              <a:gdLst>
                <a:gd name="connsiteX0" fmla="*/ 0 w 115531"/>
                <a:gd name="connsiteY0" fmla="*/ 66634 h 187305"/>
                <a:gd name="connsiteX1" fmla="*/ 0 w 115531"/>
                <a:gd name="connsiteY1" fmla="*/ 187306 h 187305"/>
                <a:gd name="connsiteX2" fmla="*/ 115532 w 115531"/>
                <a:gd name="connsiteY2" fmla="*/ 120671 h 187305"/>
                <a:gd name="connsiteX3" fmla="*/ 115532 w 115531"/>
                <a:gd name="connsiteY3" fmla="*/ 0 h 187305"/>
                <a:gd name="connsiteX4" fmla="*/ 0 w 115531"/>
                <a:gd name="connsiteY4" fmla="*/ 66634 h 18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531" h="187305">
                  <a:moveTo>
                    <a:pt x="0" y="66634"/>
                  </a:moveTo>
                  <a:lnTo>
                    <a:pt x="0" y="187306"/>
                  </a:lnTo>
                  <a:lnTo>
                    <a:pt x="115532" y="120671"/>
                  </a:lnTo>
                  <a:lnTo>
                    <a:pt x="115532" y="0"/>
                  </a:lnTo>
                  <a:lnTo>
                    <a:pt x="0" y="66634"/>
                  </a:lnTo>
                  <a:close/>
                </a:path>
              </a:pathLst>
            </a:custGeom>
            <a:grpFill/>
            <a:ln w="5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7" name="Freihandform: Form 59">
              <a:extLst>
                <a:ext uri="{FF2B5EF4-FFF2-40B4-BE49-F238E27FC236}">
                  <a16:creationId xmlns:a16="http://schemas.microsoft.com/office/drawing/2014/main" id="{988EC3CE-C62B-41EE-4067-92FE46F8E115}"/>
                </a:ext>
              </a:extLst>
            </p:cNvPr>
            <p:cNvSpPr/>
            <p:nvPr/>
          </p:nvSpPr>
          <p:spPr>
            <a:xfrm>
              <a:off x="11563955" y="515617"/>
              <a:ext cx="115697" cy="303501"/>
            </a:xfrm>
            <a:custGeom>
              <a:avLst/>
              <a:gdLst>
                <a:gd name="connsiteX0" fmla="*/ 115697 w 115697"/>
                <a:gd name="connsiteY0" fmla="*/ 66800 h 303501"/>
                <a:gd name="connsiteX1" fmla="*/ 115697 w 115697"/>
                <a:gd name="connsiteY1" fmla="*/ 303502 h 303501"/>
                <a:gd name="connsiteX2" fmla="*/ 0 w 115697"/>
                <a:gd name="connsiteY2" fmla="*/ 236867 h 303501"/>
                <a:gd name="connsiteX3" fmla="*/ 0 w 115697"/>
                <a:gd name="connsiteY3" fmla="*/ 0 h 303501"/>
                <a:gd name="connsiteX4" fmla="*/ 115697 w 115697"/>
                <a:gd name="connsiteY4" fmla="*/ 66800 h 30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697" h="303501">
                  <a:moveTo>
                    <a:pt x="115697" y="66800"/>
                  </a:moveTo>
                  <a:lnTo>
                    <a:pt x="115697" y="303502"/>
                  </a:lnTo>
                  <a:lnTo>
                    <a:pt x="0" y="236867"/>
                  </a:lnTo>
                  <a:lnTo>
                    <a:pt x="0" y="0"/>
                  </a:lnTo>
                  <a:lnTo>
                    <a:pt x="115697" y="66800"/>
                  </a:lnTo>
                  <a:close/>
                </a:path>
              </a:pathLst>
            </a:custGeom>
            <a:grpFill/>
            <a:ln w="5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28" name="Freihandform: Form 62">
              <a:extLst>
                <a:ext uri="{FF2B5EF4-FFF2-40B4-BE49-F238E27FC236}">
                  <a16:creationId xmlns:a16="http://schemas.microsoft.com/office/drawing/2014/main" id="{6D27CD69-7575-2C9A-84E3-781BA81BD7F3}"/>
                </a:ext>
              </a:extLst>
            </p:cNvPr>
            <p:cNvSpPr/>
            <p:nvPr/>
          </p:nvSpPr>
          <p:spPr>
            <a:xfrm>
              <a:off x="11431847" y="766905"/>
              <a:ext cx="247804" cy="131611"/>
            </a:xfrm>
            <a:custGeom>
              <a:avLst/>
              <a:gdLst>
                <a:gd name="connsiteX0" fmla="*/ 0 w 247804"/>
                <a:gd name="connsiteY0" fmla="*/ 71441 h 131611"/>
                <a:gd name="connsiteX1" fmla="*/ 123819 w 247804"/>
                <a:gd name="connsiteY1" fmla="*/ 131611 h 131611"/>
                <a:gd name="connsiteX2" fmla="*/ 247804 w 247804"/>
                <a:gd name="connsiteY2" fmla="*/ 71441 h 131611"/>
                <a:gd name="connsiteX3" fmla="*/ 123819 w 247804"/>
                <a:gd name="connsiteY3" fmla="*/ 0 h 131611"/>
                <a:gd name="connsiteX4" fmla="*/ 0 w 247804"/>
                <a:gd name="connsiteY4" fmla="*/ 71441 h 131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804" h="131611">
                  <a:moveTo>
                    <a:pt x="0" y="71441"/>
                  </a:moveTo>
                  <a:lnTo>
                    <a:pt x="123819" y="131611"/>
                  </a:lnTo>
                  <a:lnTo>
                    <a:pt x="247804" y="71441"/>
                  </a:lnTo>
                  <a:lnTo>
                    <a:pt x="123819" y="0"/>
                  </a:lnTo>
                  <a:lnTo>
                    <a:pt x="0" y="71441"/>
                  </a:lnTo>
                  <a:close/>
                </a:path>
              </a:pathLst>
            </a:custGeom>
            <a:grpFill/>
            <a:ln w="5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39" name="Freihandform: Form 50">
            <a:extLst>
              <a:ext uri="{FF2B5EF4-FFF2-40B4-BE49-F238E27FC236}">
                <a16:creationId xmlns:a16="http://schemas.microsoft.com/office/drawing/2014/main" id="{E745BDF1-3097-9304-931F-769A3C75D8CB}"/>
              </a:ext>
            </a:extLst>
          </p:cNvPr>
          <p:cNvSpPr/>
          <p:nvPr/>
        </p:nvSpPr>
        <p:spPr>
          <a:xfrm>
            <a:off x="1856667" y="5068085"/>
            <a:ext cx="321800" cy="516544"/>
          </a:xfrm>
          <a:custGeom>
            <a:avLst/>
            <a:gdLst>
              <a:gd name="csX0" fmla="*/ 0 w 427481"/>
              <a:gd name="csY0" fmla="*/ 686181 h 686181"/>
              <a:gd name="csX1" fmla="*/ 427482 w 427481"/>
              <a:gd name="csY1" fmla="*/ 442055 h 686181"/>
              <a:gd name="csX2" fmla="*/ 427482 w 427481"/>
              <a:gd name="csY2" fmla="*/ 0 h 686181"/>
              <a:gd name="csX3" fmla="*/ 0 w 427481"/>
              <a:gd name="csY3" fmla="*/ 244126 h 686181"/>
              <a:gd name="csX4" fmla="*/ 0 w 427481"/>
              <a:gd name="csY4" fmla="*/ 686181 h 6861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7481" h="686181">
                <a:moveTo>
                  <a:pt x="0" y="686181"/>
                </a:moveTo>
                <a:lnTo>
                  <a:pt x="427482" y="442055"/>
                </a:lnTo>
                <a:lnTo>
                  <a:pt x="427482" y="0"/>
                </a:lnTo>
                <a:lnTo>
                  <a:pt x="0" y="244126"/>
                </a:lnTo>
                <a:lnTo>
                  <a:pt x="0" y="686181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61" name="Freihandform: Form 14">
            <a:extLst>
              <a:ext uri="{FF2B5EF4-FFF2-40B4-BE49-F238E27FC236}">
                <a16:creationId xmlns:a16="http://schemas.microsoft.com/office/drawing/2014/main" id="{7A774938-1FB7-9BF8-CDC4-832E95FA9A78}"/>
              </a:ext>
            </a:extLst>
          </p:cNvPr>
          <p:cNvSpPr/>
          <p:nvPr/>
        </p:nvSpPr>
        <p:spPr>
          <a:xfrm>
            <a:off x="3791744" y="11808341"/>
            <a:ext cx="1765233" cy="942214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7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7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62" name="Freihandform: Form 61">
            <a:extLst>
              <a:ext uri="{FF2B5EF4-FFF2-40B4-BE49-F238E27FC236}">
                <a16:creationId xmlns:a16="http://schemas.microsoft.com/office/drawing/2014/main" id="{F92C7079-4F54-386E-8B7C-81A6524657D9}"/>
              </a:ext>
            </a:extLst>
          </p:cNvPr>
          <p:cNvSpPr/>
          <p:nvPr/>
        </p:nvSpPr>
        <p:spPr>
          <a:xfrm rot="10800000" flipV="1">
            <a:off x="-1401812" y="11808340"/>
            <a:ext cx="1765234" cy="942216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6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6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63" name="Freihandform: Form 62">
            <a:extLst>
              <a:ext uri="{FF2B5EF4-FFF2-40B4-BE49-F238E27FC236}">
                <a16:creationId xmlns:a16="http://schemas.microsoft.com/office/drawing/2014/main" id="{420EBE04-0275-6C9F-3316-3708130D57B5}"/>
              </a:ext>
            </a:extLst>
          </p:cNvPr>
          <p:cNvSpPr/>
          <p:nvPr/>
        </p:nvSpPr>
        <p:spPr>
          <a:xfrm rot="10800000" flipV="1">
            <a:off x="10848528" y="11808340"/>
            <a:ext cx="1765234" cy="942216"/>
          </a:xfrm>
          <a:custGeom>
            <a:avLst/>
            <a:gdLst>
              <a:gd name="csX0" fmla="*/ 0 w 916876"/>
              <a:gd name="csY0" fmla="*/ 265652 h 489394"/>
              <a:gd name="csX1" fmla="*/ 458153 w 916876"/>
              <a:gd name="csY1" fmla="*/ 489394 h 489394"/>
              <a:gd name="csX2" fmla="*/ 916877 w 916876"/>
              <a:gd name="csY2" fmla="*/ 265652 h 489394"/>
              <a:gd name="csX3" fmla="*/ 458153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153" y="489394"/>
                </a:lnTo>
                <a:lnTo>
                  <a:pt x="916877" y="265652"/>
                </a:lnTo>
                <a:lnTo>
                  <a:pt x="458153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1025" name="Freihandform: Form 1024">
            <a:extLst>
              <a:ext uri="{FF2B5EF4-FFF2-40B4-BE49-F238E27FC236}">
                <a16:creationId xmlns:a16="http://schemas.microsoft.com/office/drawing/2014/main" id="{DC2E6B8E-6296-33BD-F4A3-A3C114385F69}"/>
              </a:ext>
            </a:extLst>
          </p:cNvPr>
          <p:cNvSpPr/>
          <p:nvPr/>
        </p:nvSpPr>
        <p:spPr>
          <a:xfrm rot="10800000" flipV="1">
            <a:off x="-1387039" y="10854574"/>
            <a:ext cx="823202" cy="1321998"/>
          </a:xfrm>
          <a:custGeom>
            <a:avLst/>
            <a:gdLst>
              <a:gd name="csX0" fmla="*/ 427577 w 427577"/>
              <a:gd name="csY0" fmla="*/ 686657 h 686657"/>
              <a:gd name="csX1" fmla="*/ 0 w 427577"/>
              <a:gd name="csY1" fmla="*/ 440912 h 686657"/>
              <a:gd name="csX2" fmla="*/ 0 w 427577"/>
              <a:gd name="csY2" fmla="*/ 0 h 686657"/>
              <a:gd name="csX3" fmla="*/ 427577 w 427577"/>
              <a:gd name="csY3" fmla="*/ 246317 h 686657"/>
              <a:gd name="csX4" fmla="*/ 427577 w 427577"/>
              <a:gd name="csY4" fmla="*/ 246317 h 686657"/>
              <a:gd name="csX5" fmla="*/ 427577 w 427577"/>
              <a:gd name="csY5" fmla="*/ 686657 h 686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427577" h="686657">
                <a:moveTo>
                  <a:pt x="427577" y="686657"/>
                </a:moveTo>
                <a:lnTo>
                  <a:pt x="0" y="440912"/>
                </a:lnTo>
                <a:lnTo>
                  <a:pt x="0" y="0"/>
                </a:lnTo>
                <a:lnTo>
                  <a:pt x="427577" y="246317"/>
                </a:lnTo>
                <a:lnTo>
                  <a:pt x="427577" y="246317"/>
                </a:lnTo>
                <a:lnTo>
                  <a:pt x="427577" y="686657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26" name="!!DNA4">
            <a:extLst>
              <a:ext uri="{FF2B5EF4-FFF2-40B4-BE49-F238E27FC236}">
                <a16:creationId xmlns:a16="http://schemas.microsoft.com/office/drawing/2014/main" id="{A9F79C06-7B8B-82FD-BC06-72BA4435DD07}"/>
              </a:ext>
            </a:extLst>
          </p:cNvPr>
          <p:cNvSpPr/>
          <p:nvPr/>
        </p:nvSpPr>
        <p:spPr>
          <a:xfrm>
            <a:off x="2583296" y="5440473"/>
            <a:ext cx="690542" cy="368585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6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6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38" name="Freihandform: Form 37">
            <a:extLst>
              <a:ext uri="{FF2B5EF4-FFF2-40B4-BE49-F238E27FC236}">
                <a16:creationId xmlns:a16="http://schemas.microsoft.com/office/drawing/2014/main" id="{F1F87E76-C27D-7616-961B-53D10288BE9D}"/>
              </a:ext>
            </a:extLst>
          </p:cNvPr>
          <p:cNvSpPr/>
          <p:nvPr/>
        </p:nvSpPr>
        <p:spPr>
          <a:xfrm>
            <a:off x="1856667" y="5440651"/>
            <a:ext cx="690208" cy="368407"/>
          </a:xfrm>
          <a:custGeom>
            <a:avLst/>
            <a:gdLst>
              <a:gd name="csX0" fmla="*/ 0 w 916876"/>
              <a:gd name="csY0" fmla="*/ 265652 h 489394"/>
              <a:gd name="csX1" fmla="*/ 458057 w 916876"/>
              <a:gd name="csY1" fmla="*/ 489394 h 489394"/>
              <a:gd name="csX2" fmla="*/ 916876 w 916876"/>
              <a:gd name="csY2" fmla="*/ 265652 h 489394"/>
              <a:gd name="csX3" fmla="*/ 458057 w 916876"/>
              <a:gd name="csY3" fmla="*/ 0 h 489394"/>
              <a:gd name="csX4" fmla="*/ 0 w 916876"/>
              <a:gd name="csY4" fmla="*/ 265652 h 489394"/>
              <a:gd name="csX5" fmla="*/ 0 w 916876"/>
              <a:gd name="csY5" fmla="*/ 265652 h 489394"/>
              <a:gd name="csX6" fmla="*/ 0 w 916876"/>
              <a:gd name="csY6" fmla="*/ 265652 h 4893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6876" h="489394">
                <a:moveTo>
                  <a:pt x="0" y="265652"/>
                </a:moveTo>
                <a:lnTo>
                  <a:pt x="458057" y="489394"/>
                </a:lnTo>
                <a:lnTo>
                  <a:pt x="916876" y="265652"/>
                </a:lnTo>
                <a:lnTo>
                  <a:pt x="458057" y="0"/>
                </a:lnTo>
                <a:lnTo>
                  <a:pt x="0" y="265652"/>
                </a:lnTo>
                <a:lnTo>
                  <a:pt x="0" y="265652"/>
                </a:lnTo>
                <a:lnTo>
                  <a:pt x="0" y="265652"/>
                </a:lnTo>
                <a:close/>
              </a:path>
            </a:pathLst>
          </a:custGeom>
          <a:solidFill>
            <a:srgbClr val="00CCFF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BCF8C7A-51D9-0E60-1ECD-C381ABB4C1F9}"/>
              </a:ext>
            </a:extLst>
          </p:cNvPr>
          <p:cNvGrpSpPr/>
          <p:nvPr/>
        </p:nvGrpSpPr>
        <p:grpSpPr>
          <a:xfrm>
            <a:off x="3891669" y="2114395"/>
            <a:ext cx="8541035" cy="976048"/>
            <a:chOff x="3891669" y="2114395"/>
            <a:chExt cx="8541035" cy="97604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47F8F82-919D-D447-4699-000C5BBE91B3}"/>
                </a:ext>
              </a:extLst>
            </p:cNvPr>
            <p:cNvGrpSpPr/>
            <p:nvPr/>
          </p:nvGrpSpPr>
          <p:grpSpPr>
            <a:xfrm>
              <a:off x="7640189" y="2132976"/>
              <a:ext cx="1224000" cy="936000"/>
              <a:chOff x="7738299" y="2132976"/>
              <a:chExt cx="1224000" cy="936000"/>
            </a:xfrm>
          </p:grpSpPr>
          <p:sp>
            <p:nvSpPr>
              <p:cNvPr id="1034" name="Rechteck 1033">
                <a:extLst>
                  <a:ext uri="{FF2B5EF4-FFF2-40B4-BE49-F238E27FC236}">
                    <a16:creationId xmlns:a16="http://schemas.microsoft.com/office/drawing/2014/main" id="{D44D0F97-3527-02A7-2B48-088189A7E8C9}"/>
                  </a:ext>
                </a:extLst>
              </p:cNvPr>
              <p:cNvSpPr/>
              <p:nvPr/>
            </p:nvSpPr>
            <p:spPr>
              <a:xfrm>
                <a:off x="7738299" y="2132976"/>
                <a:ext cx="1224000" cy="936000"/>
              </a:xfrm>
              <a:prstGeom prst="parallelogram">
                <a:avLst/>
              </a:prstGeom>
              <a:solidFill>
                <a:schemeClr val="bg1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88000" tIns="288000" rIns="288000" bIns="288000" rtlCol="0" anchor="ctr"/>
              <a:lstStyle/>
              <a:p>
                <a:pPr algn="ctr"/>
                <a:endParaRPr lang="en-GB" sz="1200" dirty="0">
                  <a:solidFill>
                    <a:srgbClr val="FFFFFF"/>
                  </a:solidFill>
                  <a:latin typeface="Gilroy ExtraBold" panose="00000900000000000000" pitchFamily="50" charset="0"/>
                </a:endParaRPr>
              </a:p>
            </p:txBody>
          </p:sp>
          <p:pic>
            <p:nvPicPr>
              <p:cNvPr id="1026" name="Picture 2">
                <a:extLst>
                  <a:ext uri="{FF2B5EF4-FFF2-40B4-BE49-F238E27FC236}">
                    <a16:creationId xmlns:a16="http://schemas.microsoft.com/office/drawing/2014/main" id="{B90A7955-D5DE-FF7C-10EA-E6EAB7829E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3944" y="2296096"/>
                <a:ext cx="746070" cy="5278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0EF85E5-8A8C-0B39-6AA7-386D7657D5C3}"/>
                </a:ext>
              </a:extLst>
            </p:cNvPr>
            <p:cNvGrpSpPr/>
            <p:nvPr/>
          </p:nvGrpSpPr>
          <p:grpSpPr>
            <a:xfrm>
              <a:off x="8685677" y="2132976"/>
              <a:ext cx="1224000" cy="936000"/>
              <a:chOff x="8741783" y="2132976"/>
              <a:chExt cx="1224000" cy="936000"/>
            </a:xfrm>
          </p:grpSpPr>
          <p:sp>
            <p:nvSpPr>
              <p:cNvPr id="54" name="Rechteck 1033">
                <a:extLst>
                  <a:ext uri="{FF2B5EF4-FFF2-40B4-BE49-F238E27FC236}">
                    <a16:creationId xmlns:a16="http://schemas.microsoft.com/office/drawing/2014/main" id="{E231E50D-202B-9755-3F7F-DE636EBC58C3}"/>
                  </a:ext>
                </a:extLst>
              </p:cNvPr>
              <p:cNvSpPr/>
              <p:nvPr/>
            </p:nvSpPr>
            <p:spPr>
              <a:xfrm>
                <a:off x="8741783" y="2132976"/>
                <a:ext cx="1224000" cy="936000"/>
              </a:xfrm>
              <a:prstGeom prst="parallelogram">
                <a:avLst/>
              </a:prstGeom>
              <a:solidFill>
                <a:schemeClr val="bg1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88000" tIns="288000" rIns="288000" bIns="288000" rtlCol="0" anchor="ctr"/>
              <a:lstStyle/>
              <a:p>
                <a:pPr algn="ctr"/>
                <a:endParaRPr lang="en-GB" sz="1200" dirty="0">
                  <a:solidFill>
                    <a:srgbClr val="FFFFFF"/>
                  </a:solidFill>
                  <a:latin typeface="Gilroy ExtraBold" panose="00000900000000000000" pitchFamily="50" charset="0"/>
                </a:endParaRPr>
              </a:p>
            </p:txBody>
          </p:sp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306BBE3A-3E88-21B5-43C1-6674EBC318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6800" t="-11532" r="-7689" b="-9970"/>
              <a:stretch>
                <a:fillRect/>
              </a:stretch>
            </p:blipFill>
            <p:spPr>
              <a:xfrm>
                <a:off x="8937238" y="2357656"/>
                <a:ext cx="831850" cy="490450"/>
              </a:xfrm>
              <a:prstGeom prst="rect">
                <a:avLst/>
              </a:prstGeom>
              <a:solidFill>
                <a:schemeClr val="bg1"/>
              </a:solidFill>
            </p:spPr>
          </p:pic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C85DD2D-C3A6-0DC2-3BA4-7A7EE538DA3E}"/>
                </a:ext>
              </a:extLst>
            </p:cNvPr>
            <p:cNvGrpSpPr/>
            <p:nvPr/>
          </p:nvGrpSpPr>
          <p:grpSpPr>
            <a:xfrm>
              <a:off x="10776656" y="2132976"/>
              <a:ext cx="1656048" cy="936000"/>
              <a:chOff x="10748751" y="2132976"/>
              <a:chExt cx="1656048" cy="936000"/>
            </a:xfrm>
          </p:grpSpPr>
          <p:sp>
            <p:nvSpPr>
              <p:cNvPr id="59" name="Rechteck 1033">
                <a:extLst>
                  <a:ext uri="{FF2B5EF4-FFF2-40B4-BE49-F238E27FC236}">
                    <a16:creationId xmlns:a16="http://schemas.microsoft.com/office/drawing/2014/main" id="{C4A756B2-B97B-C275-EAF6-B5DA959D6AC7}"/>
                  </a:ext>
                </a:extLst>
              </p:cNvPr>
              <p:cNvSpPr/>
              <p:nvPr/>
            </p:nvSpPr>
            <p:spPr>
              <a:xfrm>
                <a:off x="10748751" y="2132976"/>
                <a:ext cx="1656048" cy="936000"/>
              </a:xfrm>
              <a:prstGeom prst="parallelogram">
                <a:avLst/>
              </a:prstGeom>
              <a:solidFill>
                <a:schemeClr val="bg1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88000" tIns="288000" rIns="288000" bIns="288000" rtlCol="0" anchor="ctr"/>
              <a:lstStyle/>
              <a:p>
                <a:pPr algn="ctr"/>
                <a:endParaRPr lang="en-GB" sz="1200" dirty="0">
                  <a:solidFill>
                    <a:srgbClr val="FFFFFF"/>
                  </a:solidFill>
                  <a:latin typeface="Gilroy ExtraBold" panose="00000900000000000000" pitchFamily="50" charset="0"/>
                </a:endParaRPr>
              </a:p>
            </p:txBody>
          </p:sp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6F9F0827-2BB7-13D1-06C4-DA081FD8B1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982089" y="2278845"/>
                <a:ext cx="756084" cy="648072"/>
              </a:xfrm>
              <a:prstGeom prst="rect">
                <a:avLst/>
              </a:prstGeom>
            </p:spPr>
          </p:pic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20694BB-8F89-4F41-3501-281DB727FDD0}"/>
                </a:ext>
              </a:extLst>
            </p:cNvPr>
            <p:cNvGrpSpPr/>
            <p:nvPr/>
          </p:nvGrpSpPr>
          <p:grpSpPr>
            <a:xfrm>
              <a:off x="9731165" y="2132976"/>
              <a:ext cx="1224000" cy="936000"/>
              <a:chOff x="9745267" y="2132976"/>
              <a:chExt cx="1224000" cy="936000"/>
            </a:xfrm>
          </p:grpSpPr>
          <p:sp>
            <p:nvSpPr>
              <p:cNvPr id="1031" name="Rechteck 1033">
                <a:extLst>
                  <a:ext uri="{FF2B5EF4-FFF2-40B4-BE49-F238E27FC236}">
                    <a16:creationId xmlns:a16="http://schemas.microsoft.com/office/drawing/2014/main" id="{FDFE3655-725B-8CFB-A08C-0A47A58B8AC8}"/>
                  </a:ext>
                </a:extLst>
              </p:cNvPr>
              <p:cNvSpPr/>
              <p:nvPr/>
            </p:nvSpPr>
            <p:spPr>
              <a:xfrm>
                <a:off x="9745267" y="2132976"/>
                <a:ext cx="1224000" cy="936000"/>
              </a:xfrm>
              <a:prstGeom prst="parallelogram">
                <a:avLst/>
              </a:prstGeom>
              <a:solidFill>
                <a:schemeClr val="bg1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88000" tIns="288000" rIns="288000" bIns="288000" rtlCol="0" anchor="ctr"/>
              <a:lstStyle/>
              <a:p>
                <a:pPr algn="ctr"/>
                <a:endParaRPr lang="en-GB" sz="1200" dirty="0">
                  <a:solidFill>
                    <a:srgbClr val="FFFFFF"/>
                  </a:solidFill>
                  <a:latin typeface="Gilroy ExtraBold" panose="00000900000000000000" pitchFamily="50" charset="0"/>
                </a:endParaRPr>
              </a:p>
            </p:txBody>
          </p:sp>
          <p:pic>
            <p:nvPicPr>
              <p:cNvPr id="1029" name="Picture 1028">
                <a:extLst>
                  <a:ext uri="{FF2B5EF4-FFF2-40B4-BE49-F238E27FC236}">
                    <a16:creationId xmlns:a16="http://schemas.microsoft.com/office/drawing/2014/main" id="{7E92AE0D-913F-BDB3-3F8F-53FB0710DC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918085" y="2522702"/>
                <a:ext cx="829441" cy="160359"/>
              </a:xfrm>
              <a:prstGeom prst="rect">
                <a:avLst/>
              </a:prstGeom>
            </p:spPr>
          </p:pic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A441559D-7CEE-779B-60A9-B747D978F153}"/>
                </a:ext>
              </a:extLst>
            </p:cNvPr>
            <p:cNvGrpSpPr/>
            <p:nvPr/>
          </p:nvGrpSpPr>
          <p:grpSpPr>
            <a:xfrm>
              <a:off x="4071677" y="2132976"/>
              <a:ext cx="1656048" cy="936000"/>
              <a:chOff x="4295799" y="2132976"/>
              <a:chExt cx="1656048" cy="936000"/>
            </a:xfrm>
          </p:grpSpPr>
          <p:sp>
            <p:nvSpPr>
              <p:cNvPr id="1048" name="Rechteck 1033">
                <a:extLst>
                  <a:ext uri="{FF2B5EF4-FFF2-40B4-BE49-F238E27FC236}">
                    <a16:creationId xmlns:a16="http://schemas.microsoft.com/office/drawing/2014/main" id="{DA0FBBBE-B5D4-5C47-EA97-4A5A28A36153}"/>
                  </a:ext>
                </a:extLst>
              </p:cNvPr>
              <p:cNvSpPr/>
              <p:nvPr/>
            </p:nvSpPr>
            <p:spPr>
              <a:xfrm>
                <a:off x="4295799" y="2132976"/>
                <a:ext cx="1656048" cy="936000"/>
              </a:xfrm>
              <a:prstGeom prst="parallelogram">
                <a:avLst/>
              </a:prstGeom>
              <a:solidFill>
                <a:schemeClr val="bg1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88000" tIns="288000" rIns="288000" bIns="288000" rtlCol="0" anchor="ctr"/>
              <a:lstStyle/>
              <a:p>
                <a:pPr algn="ctr"/>
                <a:endParaRPr lang="en-GB" sz="1200" dirty="0">
                  <a:solidFill>
                    <a:srgbClr val="FFFFFF"/>
                  </a:solidFill>
                  <a:latin typeface="Gilroy ExtraBold" panose="00000900000000000000" pitchFamily="50" charset="0"/>
                </a:endParaRPr>
              </a:p>
            </p:txBody>
          </p:sp>
          <p:pic>
            <p:nvPicPr>
              <p:cNvPr id="1046" name="Picture 1045">
                <a:extLst>
                  <a:ext uri="{FF2B5EF4-FFF2-40B4-BE49-F238E27FC236}">
                    <a16:creationId xmlns:a16="http://schemas.microsoft.com/office/drawing/2014/main" id="{F5EA6DAA-9FFD-0CC4-F216-585F7A28B3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7741" y="2355784"/>
                <a:ext cx="710272" cy="494194"/>
              </a:xfrm>
              <a:prstGeom prst="rect">
                <a:avLst/>
              </a:prstGeom>
            </p:spPr>
          </p:pic>
        </p:grpSp>
        <p:pic>
          <p:nvPicPr>
            <p:cNvPr id="1055" name="Picture 1054">
              <a:extLst>
                <a:ext uri="{FF2B5EF4-FFF2-40B4-BE49-F238E27FC236}">
                  <a16:creationId xmlns:a16="http://schemas.microsoft.com/office/drawing/2014/main" id="{7B4D4AE4-67C6-4945-A239-B893A6FEBE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999669" y="2114395"/>
              <a:ext cx="540060" cy="540060"/>
            </a:xfrm>
            <a:prstGeom prst="ellipse">
              <a:avLst/>
            </a:prstGeom>
          </p:spPr>
        </p:pic>
        <p:pic>
          <p:nvPicPr>
            <p:cNvPr id="1057" name="Picture 1056">
              <a:extLst>
                <a:ext uri="{FF2B5EF4-FFF2-40B4-BE49-F238E27FC236}">
                  <a16:creationId xmlns:a16="http://schemas.microsoft.com/office/drawing/2014/main" id="{1DFB9F80-B530-8650-600B-C959B96FA4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891669" y="2550443"/>
              <a:ext cx="540000" cy="540000"/>
            </a:xfrm>
            <a:prstGeom prst="ellipse">
              <a:avLst/>
            </a:prstGeom>
          </p:spPr>
        </p:pic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437C26E-110B-E43F-8F02-EAD12CE86DBB}"/>
                </a:ext>
              </a:extLst>
            </p:cNvPr>
            <p:cNvGrpSpPr/>
            <p:nvPr/>
          </p:nvGrpSpPr>
          <p:grpSpPr>
            <a:xfrm>
              <a:off x="5549213" y="2132976"/>
              <a:ext cx="1224000" cy="936000"/>
              <a:chOff x="5731331" y="2132976"/>
              <a:chExt cx="1224000" cy="936000"/>
            </a:xfrm>
          </p:grpSpPr>
          <p:sp>
            <p:nvSpPr>
              <p:cNvPr id="1060" name="Rechteck 1033">
                <a:extLst>
                  <a:ext uri="{FF2B5EF4-FFF2-40B4-BE49-F238E27FC236}">
                    <a16:creationId xmlns:a16="http://schemas.microsoft.com/office/drawing/2014/main" id="{850D2918-5B7E-692A-9E1A-6859FC211FBD}"/>
                  </a:ext>
                </a:extLst>
              </p:cNvPr>
              <p:cNvSpPr/>
              <p:nvPr/>
            </p:nvSpPr>
            <p:spPr>
              <a:xfrm>
                <a:off x="5731331" y="2132976"/>
                <a:ext cx="1224000" cy="936000"/>
              </a:xfrm>
              <a:prstGeom prst="parallelogram">
                <a:avLst/>
              </a:prstGeom>
              <a:solidFill>
                <a:schemeClr val="bg1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88000" tIns="288000" rIns="288000" bIns="288000" rtlCol="0" anchor="ctr"/>
              <a:lstStyle/>
              <a:p>
                <a:pPr algn="ctr"/>
                <a:endParaRPr lang="en-GB" sz="1200" dirty="0">
                  <a:solidFill>
                    <a:srgbClr val="FFFFFF"/>
                  </a:solidFill>
                  <a:latin typeface="Gilroy ExtraBold" panose="00000900000000000000" pitchFamily="50" charset="0"/>
                </a:endParaRPr>
              </a:p>
            </p:txBody>
          </p:sp>
          <p:pic>
            <p:nvPicPr>
              <p:cNvPr id="1059" name="Picture 1058">
                <a:extLst>
                  <a:ext uri="{FF2B5EF4-FFF2-40B4-BE49-F238E27FC236}">
                    <a16:creationId xmlns:a16="http://schemas.microsoft.com/office/drawing/2014/main" id="{EBB48236-210F-566D-707E-9A550CE1DD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62790" y="2307753"/>
                <a:ext cx="597942" cy="590256"/>
              </a:xfrm>
              <a:prstGeom prst="rect">
                <a:avLst/>
              </a:prstGeom>
            </p:spPr>
          </p:pic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A6E9BA3-5A4B-A30B-8D28-DD64CDFA9E8D}"/>
                </a:ext>
              </a:extLst>
            </p:cNvPr>
            <p:cNvGrpSpPr/>
            <p:nvPr/>
          </p:nvGrpSpPr>
          <p:grpSpPr>
            <a:xfrm>
              <a:off x="6594701" y="2132976"/>
              <a:ext cx="1224000" cy="936000"/>
              <a:chOff x="6734815" y="2132976"/>
              <a:chExt cx="1224000" cy="936000"/>
            </a:xfrm>
          </p:grpSpPr>
          <p:sp>
            <p:nvSpPr>
              <p:cNvPr id="1065" name="Rechteck 1033">
                <a:extLst>
                  <a:ext uri="{FF2B5EF4-FFF2-40B4-BE49-F238E27FC236}">
                    <a16:creationId xmlns:a16="http://schemas.microsoft.com/office/drawing/2014/main" id="{F09828FD-93AB-EBA4-78C1-CD9135CE516F}"/>
                  </a:ext>
                </a:extLst>
              </p:cNvPr>
              <p:cNvSpPr/>
              <p:nvPr/>
            </p:nvSpPr>
            <p:spPr>
              <a:xfrm>
                <a:off x="6734815" y="2132976"/>
                <a:ext cx="1224000" cy="936000"/>
              </a:xfrm>
              <a:prstGeom prst="parallelogram">
                <a:avLst/>
              </a:prstGeom>
              <a:solidFill>
                <a:schemeClr val="bg1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88000" tIns="288000" rIns="288000" bIns="288000" rtlCol="0" anchor="ctr"/>
              <a:lstStyle/>
              <a:p>
                <a:pPr algn="ctr"/>
                <a:endParaRPr lang="en-GB" sz="1200" dirty="0">
                  <a:solidFill>
                    <a:srgbClr val="FFFFFF"/>
                  </a:solidFill>
                  <a:latin typeface="Gilroy ExtraBold" panose="00000900000000000000" pitchFamily="50" charset="0"/>
                </a:endParaRPr>
              </a:p>
            </p:txBody>
          </p:sp>
          <p:pic>
            <p:nvPicPr>
              <p:cNvPr id="1063" name="Picture 1062">
                <a:extLst>
                  <a:ext uri="{FF2B5EF4-FFF2-40B4-BE49-F238E27FC236}">
                    <a16:creationId xmlns:a16="http://schemas.microsoft.com/office/drawing/2014/main" id="{37BC7D13-134A-D206-4873-DEBEA9CAEA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rightnessContrast bright="22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61803" y="2224839"/>
                <a:ext cx="756084" cy="75608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3102072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84F6F-3F9F-0C5F-CB62-95FFF1C10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hink-cell data - do not delete" hidden="1">
            <a:extLst>
              <a:ext uri="{FF2B5EF4-FFF2-40B4-BE49-F238E27FC236}">
                <a16:creationId xmlns:a16="http://schemas.microsoft.com/office/drawing/2014/main" id="{3BB95AE4-79F1-EB63-AE6E-85AC4438018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1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BB95AE4-79F1-EB63-AE6E-85AC443801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YTDown.com_YouTube_Wir-sind-die-duisport-industrial-solutio_Media_8Zzy4wSaaeo_001_1080p">
            <a:hlinkClick r:id="" action="ppaction://media"/>
            <a:extLst>
              <a:ext uri="{FF2B5EF4-FFF2-40B4-BE49-F238E27FC236}">
                <a16:creationId xmlns:a16="http://schemas.microsoft.com/office/drawing/2014/main" id="{2225F9B7-1EBD-9229-1E71-9641362B29A0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rcRect t="5982" b="6467"/>
          <a:stretch>
            <a:fillRect/>
          </a:stretch>
        </p:blipFill>
        <p:spPr>
          <a:xfrm>
            <a:off x="515937" y="1609725"/>
            <a:ext cx="10656887" cy="524827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0C80F0B-B5BC-516F-088E-DE381B655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476672"/>
            <a:ext cx="5778979" cy="972000"/>
          </a:xfrm>
        </p:spPr>
        <p:txBody>
          <a:bodyPr vert="horz" wrap="square">
            <a:noAutofit/>
          </a:bodyPr>
          <a:lstStyle/>
          <a:p>
            <a:r>
              <a:rPr lang="en-GB" sz="3600" cap="all" dirty="0"/>
              <a:t>more than just industrial packaging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E5181EE0-82A1-2C85-276C-3500024B1A46}"/>
              </a:ext>
            </a:extLst>
          </p:cNvPr>
          <p:cNvSpPr txBox="1">
            <a:spLocks/>
          </p:cNvSpPr>
          <p:nvPr/>
        </p:nvSpPr>
        <p:spPr>
          <a:xfrm>
            <a:off x="5987988" y="1052672"/>
            <a:ext cx="4068452" cy="396000"/>
          </a:xfrm>
          <a:prstGeom prst="rect">
            <a:avLst/>
          </a:prstGeom>
        </p:spPr>
        <p:txBody>
          <a:bodyPr vert="horz" lIns="0" tIns="14400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400" b="0" dirty="0">
                <a:latin typeface="+mn-lt"/>
              </a:rPr>
              <a:t>Personalized and holistic in every aspect</a:t>
            </a:r>
          </a:p>
        </p:txBody>
      </p:sp>
      <p:grpSp>
        <p:nvGrpSpPr>
          <p:cNvPr id="4" name="Gruppieren 56">
            <a:extLst>
              <a:ext uri="{FF2B5EF4-FFF2-40B4-BE49-F238E27FC236}">
                <a16:creationId xmlns:a16="http://schemas.microsoft.com/office/drawing/2014/main" id="{1EA4FFE0-4CC7-B9C0-21A5-29381959CA09}"/>
              </a:ext>
            </a:extLst>
          </p:cNvPr>
          <p:cNvGrpSpPr/>
          <p:nvPr/>
        </p:nvGrpSpPr>
        <p:grpSpPr>
          <a:xfrm>
            <a:off x="11423907" y="512676"/>
            <a:ext cx="255698" cy="395097"/>
            <a:chOff x="11431847" y="515617"/>
            <a:chExt cx="247805" cy="382899"/>
          </a:xfrm>
          <a:solidFill>
            <a:schemeClr val="tx2"/>
          </a:solidFill>
        </p:grpSpPr>
        <p:sp>
          <p:nvSpPr>
            <p:cNvPr id="5" name="Freihandform: Form 58">
              <a:extLst>
                <a:ext uri="{FF2B5EF4-FFF2-40B4-BE49-F238E27FC236}">
                  <a16:creationId xmlns:a16="http://schemas.microsoft.com/office/drawing/2014/main" id="{E24AC701-CA41-9B28-DF3D-928012EF1D00}"/>
                </a:ext>
              </a:extLst>
            </p:cNvPr>
            <p:cNvSpPr/>
            <p:nvPr/>
          </p:nvSpPr>
          <p:spPr>
            <a:xfrm>
              <a:off x="11431847" y="631813"/>
              <a:ext cx="115531" cy="187305"/>
            </a:xfrm>
            <a:custGeom>
              <a:avLst/>
              <a:gdLst>
                <a:gd name="connsiteX0" fmla="*/ 0 w 115531"/>
                <a:gd name="connsiteY0" fmla="*/ 66634 h 187305"/>
                <a:gd name="connsiteX1" fmla="*/ 0 w 115531"/>
                <a:gd name="connsiteY1" fmla="*/ 187306 h 187305"/>
                <a:gd name="connsiteX2" fmla="*/ 115532 w 115531"/>
                <a:gd name="connsiteY2" fmla="*/ 120671 h 187305"/>
                <a:gd name="connsiteX3" fmla="*/ 115532 w 115531"/>
                <a:gd name="connsiteY3" fmla="*/ 0 h 187305"/>
                <a:gd name="connsiteX4" fmla="*/ 0 w 115531"/>
                <a:gd name="connsiteY4" fmla="*/ 66634 h 18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531" h="187305">
                  <a:moveTo>
                    <a:pt x="0" y="66634"/>
                  </a:moveTo>
                  <a:lnTo>
                    <a:pt x="0" y="187306"/>
                  </a:lnTo>
                  <a:lnTo>
                    <a:pt x="115532" y="120671"/>
                  </a:lnTo>
                  <a:lnTo>
                    <a:pt x="115532" y="0"/>
                  </a:lnTo>
                  <a:lnTo>
                    <a:pt x="0" y="66634"/>
                  </a:lnTo>
                  <a:close/>
                </a:path>
              </a:pathLst>
            </a:custGeom>
            <a:grpFill/>
            <a:ln w="5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" name="Freihandform: Form 59">
              <a:extLst>
                <a:ext uri="{FF2B5EF4-FFF2-40B4-BE49-F238E27FC236}">
                  <a16:creationId xmlns:a16="http://schemas.microsoft.com/office/drawing/2014/main" id="{2843ACAB-2B9B-F49B-2332-B5EB213F6D46}"/>
                </a:ext>
              </a:extLst>
            </p:cNvPr>
            <p:cNvSpPr/>
            <p:nvPr/>
          </p:nvSpPr>
          <p:spPr>
            <a:xfrm>
              <a:off x="11563955" y="515617"/>
              <a:ext cx="115697" cy="303501"/>
            </a:xfrm>
            <a:custGeom>
              <a:avLst/>
              <a:gdLst>
                <a:gd name="connsiteX0" fmla="*/ 115697 w 115697"/>
                <a:gd name="connsiteY0" fmla="*/ 66800 h 303501"/>
                <a:gd name="connsiteX1" fmla="*/ 115697 w 115697"/>
                <a:gd name="connsiteY1" fmla="*/ 303502 h 303501"/>
                <a:gd name="connsiteX2" fmla="*/ 0 w 115697"/>
                <a:gd name="connsiteY2" fmla="*/ 236867 h 303501"/>
                <a:gd name="connsiteX3" fmla="*/ 0 w 115697"/>
                <a:gd name="connsiteY3" fmla="*/ 0 h 303501"/>
                <a:gd name="connsiteX4" fmla="*/ 115697 w 115697"/>
                <a:gd name="connsiteY4" fmla="*/ 66800 h 30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697" h="303501">
                  <a:moveTo>
                    <a:pt x="115697" y="66800"/>
                  </a:moveTo>
                  <a:lnTo>
                    <a:pt x="115697" y="303502"/>
                  </a:lnTo>
                  <a:lnTo>
                    <a:pt x="0" y="236867"/>
                  </a:lnTo>
                  <a:lnTo>
                    <a:pt x="0" y="0"/>
                  </a:lnTo>
                  <a:lnTo>
                    <a:pt x="115697" y="66800"/>
                  </a:lnTo>
                  <a:close/>
                </a:path>
              </a:pathLst>
            </a:custGeom>
            <a:grpFill/>
            <a:ln w="5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" name="Freihandform: Form 62">
              <a:extLst>
                <a:ext uri="{FF2B5EF4-FFF2-40B4-BE49-F238E27FC236}">
                  <a16:creationId xmlns:a16="http://schemas.microsoft.com/office/drawing/2014/main" id="{3AC75C02-8B71-7FC0-CE21-7007F8838E9C}"/>
                </a:ext>
              </a:extLst>
            </p:cNvPr>
            <p:cNvSpPr/>
            <p:nvPr/>
          </p:nvSpPr>
          <p:spPr>
            <a:xfrm>
              <a:off x="11431847" y="766905"/>
              <a:ext cx="247804" cy="131611"/>
            </a:xfrm>
            <a:custGeom>
              <a:avLst/>
              <a:gdLst>
                <a:gd name="connsiteX0" fmla="*/ 0 w 247804"/>
                <a:gd name="connsiteY0" fmla="*/ 71441 h 131611"/>
                <a:gd name="connsiteX1" fmla="*/ 123819 w 247804"/>
                <a:gd name="connsiteY1" fmla="*/ 131611 h 131611"/>
                <a:gd name="connsiteX2" fmla="*/ 247804 w 247804"/>
                <a:gd name="connsiteY2" fmla="*/ 71441 h 131611"/>
                <a:gd name="connsiteX3" fmla="*/ 123819 w 247804"/>
                <a:gd name="connsiteY3" fmla="*/ 0 h 131611"/>
                <a:gd name="connsiteX4" fmla="*/ 0 w 247804"/>
                <a:gd name="connsiteY4" fmla="*/ 71441 h 131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804" h="131611">
                  <a:moveTo>
                    <a:pt x="0" y="71441"/>
                  </a:moveTo>
                  <a:lnTo>
                    <a:pt x="123819" y="131611"/>
                  </a:lnTo>
                  <a:lnTo>
                    <a:pt x="247804" y="71441"/>
                  </a:lnTo>
                  <a:lnTo>
                    <a:pt x="123819" y="0"/>
                  </a:lnTo>
                  <a:lnTo>
                    <a:pt x="0" y="71441"/>
                  </a:lnTo>
                  <a:close/>
                </a:path>
              </a:pathLst>
            </a:custGeom>
            <a:grpFill/>
            <a:ln w="5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25AED8D2-2161-B7C0-2064-45ED2F11E492}"/>
              </a:ext>
            </a:extLst>
          </p:cNvPr>
          <p:cNvGrpSpPr/>
          <p:nvPr/>
        </p:nvGrpSpPr>
        <p:grpSpPr>
          <a:xfrm>
            <a:off x="5502404" y="3891886"/>
            <a:ext cx="683952" cy="683952"/>
            <a:chOff x="5880100" y="3933056"/>
            <a:chExt cx="683952" cy="683952"/>
          </a:xfrm>
        </p:grpSpPr>
        <p:sp>
          <p:nvSpPr>
            <p:cNvPr id="9" name="Ellipse 8">
              <a:hlinkClick r:id="rId9"/>
              <a:extLst>
                <a:ext uri="{FF2B5EF4-FFF2-40B4-BE49-F238E27FC236}">
                  <a16:creationId xmlns:a16="http://schemas.microsoft.com/office/drawing/2014/main" id="{0932959D-A150-A218-488D-1753829E60E6}"/>
                </a:ext>
              </a:extLst>
            </p:cNvPr>
            <p:cNvSpPr/>
            <p:nvPr/>
          </p:nvSpPr>
          <p:spPr>
            <a:xfrm>
              <a:off x="5880100" y="3933056"/>
              <a:ext cx="683952" cy="683952"/>
            </a:xfrm>
            <a:prstGeom prst="ellipse">
              <a:avLst/>
            </a:prstGeom>
            <a:noFill/>
            <a:ln w="635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8000" tIns="288000" rIns="288000" bIns="288000" rtlCol="0" anchor="ctr"/>
            <a:lstStyle/>
            <a:p>
              <a:pPr algn="ctr"/>
              <a:endParaRPr lang="en-GB" sz="1200" dirty="0" err="1">
                <a:solidFill>
                  <a:srgbClr val="FFFFFF"/>
                </a:solidFill>
                <a:latin typeface="Gilroy ExtraBold" panose="00000900000000000000" pitchFamily="50" charset="0"/>
              </a:endParaRPr>
            </a:p>
          </p:txBody>
        </p:sp>
        <p:sp>
          <p:nvSpPr>
            <p:cNvPr id="11" name="Gleichschenkliges Dreieck 10">
              <a:hlinkClick r:id="rId9"/>
              <a:extLst>
                <a:ext uri="{FF2B5EF4-FFF2-40B4-BE49-F238E27FC236}">
                  <a16:creationId xmlns:a16="http://schemas.microsoft.com/office/drawing/2014/main" id="{ABF50291-44AB-0183-860F-821A54BBD1DB}"/>
                </a:ext>
              </a:extLst>
            </p:cNvPr>
            <p:cNvSpPr/>
            <p:nvPr/>
          </p:nvSpPr>
          <p:spPr>
            <a:xfrm rot="5400000">
              <a:off x="6089066" y="4121893"/>
              <a:ext cx="355286" cy="306280"/>
            </a:xfrm>
            <a:prstGeom prst="triangle">
              <a:avLst/>
            </a:prstGeom>
            <a:noFill/>
            <a:ln w="635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8000" tIns="288000" rIns="288000" bIns="288000" rtlCol="0" anchor="ctr"/>
            <a:lstStyle/>
            <a:p>
              <a:pPr algn="ctr"/>
              <a:endParaRPr lang="en-GB" sz="1200" dirty="0" err="1">
                <a:solidFill>
                  <a:srgbClr val="FFFFFF"/>
                </a:solidFill>
                <a:latin typeface="Gilroy ExtraBold" panose="00000900000000000000" pitchFamily="50" charset="0"/>
              </a:endParaRPr>
            </a:p>
          </p:txBody>
        </p:sp>
      </p:grpSp>
      <p:sp>
        <p:nvSpPr>
          <p:cNvPr id="13" name="!!DNA4">
            <a:extLst>
              <a:ext uri="{FF2B5EF4-FFF2-40B4-BE49-F238E27FC236}">
                <a16:creationId xmlns:a16="http://schemas.microsoft.com/office/drawing/2014/main" id="{AB2BA36A-8BC3-6C85-4D6A-7A7A402C91B8}"/>
              </a:ext>
            </a:extLst>
          </p:cNvPr>
          <p:cNvSpPr/>
          <p:nvPr/>
        </p:nvSpPr>
        <p:spPr>
          <a:xfrm rot="16200000">
            <a:off x="3072121" y="8819289"/>
            <a:ext cx="867438" cy="1111221"/>
          </a:xfrm>
          <a:custGeom>
            <a:avLst/>
            <a:gdLst>
              <a:gd name="connsiteX0" fmla="*/ 387584 w 387583"/>
              <a:gd name="connsiteY0" fmla="*/ 0 h 496509"/>
              <a:gd name="connsiteX1" fmla="*/ 0 w 387583"/>
              <a:gd name="connsiteY1" fmla="*/ 297892 h 496509"/>
              <a:gd name="connsiteX2" fmla="*/ 0 w 387583"/>
              <a:gd name="connsiteY2" fmla="*/ 496509 h 496509"/>
              <a:gd name="connsiteX3" fmla="*/ 387584 w 387583"/>
              <a:gd name="connsiteY3" fmla="*/ 198617 h 496509"/>
              <a:gd name="connsiteX4" fmla="*/ 387584 w 387583"/>
              <a:gd name="connsiteY4" fmla="*/ 0 h 496509"/>
              <a:gd name="connsiteX5" fmla="*/ 387584 w 387583"/>
              <a:gd name="connsiteY5" fmla="*/ 0 h 496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83" h="496509">
                <a:moveTo>
                  <a:pt x="387584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7584" y="198617"/>
                </a:lnTo>
                <a:lnTo>
                  <a:pt x="387584" y="0"/>
                </a:lnTo>
                <a:lnTo>
                  <a:pt x="387584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4" name="Freihandform: Form 34">
            <a:extLst>
              <a:ext uri="{FF2B5EF4-FFF2-40B4-BE49-F238E27FC236}">
                <a16:creationId xmlns:a16="http://schemas.microsoft.com/office/drawing/2014/main" id="{F75F2025-2A04-CE74-F607-DF72ACABB2FC}"/>
              </a:ext>
            </a:extLst>
          </p:cNvPr>
          <p:cNvSpPr/>
          <p:nvPr/>
        </p:nvSpPr>
        <p:spPr>
          <a:xfrm rot="16200000">
            <a:off x="5942814" y="8821747"/>
            <a:ext cx="865283" cy="1108460"/>
          </a:xfrm>
          <a:custGeom>
            <a:avLst/>
            <a:gdLst>
              <a:gd name="connsiteX0" fmla="*/ 387584 w 387583"/>
              <a:gd name="connsiteY0" fmla="*/ 0 h 496509"/>
              <a:gd name="connsiteX1" fmla="*/ 0 w 387583"/>
              <a:gd name="connsiteY1" fmla="*/ 297892 h 496509"/>
              <a:gd name="connsiteX2" fmla="*/ 0 w 387583"/>
              <a:gd name="connsiteY2" fmla="*/ 496509 h 496509"/>
              <a:gd name="connsiteX3" fmla="*/ 387584 w 387583"/>
              <a:gd name="connsiteY3" fmla="*/ 198617 h 496509"/>
              <a:gd name="connsiteX4" fmla="*/ 387584 w 387583"/>
              <a:gd name="connsiteY4" fmla="*/ 0 h 496509"/>
              <a:gd name="connsiteX5" fmla="*/ 387584 w 387583"/>
              <a:gd name="connsiteY5" fmla="*/ 0 h 496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83" h="496509">
                <a:moveTo>
                  <a:pt x="387584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7584" y="198617"/>
                </a:lnTo>
                <a:lnTo>
                  <a:pt x="387584" y="0"/>
                </a:lnTo>
                <a:lnTo>
                  <a:pt x="387584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E15AB56F-B5A9-4BE4-9C56-10DA1D49D093}"/>
              </a:ext>
            </a:extLst>
          </p:cNvPr>
          <p:cNvSpPr/>
          <p:nvPr/>
        </p:nvSpPr>
        <p:spPr>
          <a:xfrm rot="16200000">
            <a:off x="614251" y="8301497"/>
            <a:ext cx="1732698" cy="1777471"/>
          </a:xfrm>
          <a:custGeom>
            <a:avLst/>
            <a:gdLst>
              <a:gd name="connsiteX0" fmla="*/ 774390 w 774390"/>
              <a:gd name="connsiteY0" fmla="*/ 0 h 794401"/>
              <a:gd name="connsiteX1" fmla="*/ 0 w 774390"/>
              <a:gd name="connsiteY1" fmla="*/ 595785 h 794401"/>
              <a:gd name="connsiteX2" fmla="*/ 0 w 774390"/>
              <a:gd name="connsiteY2" fmla="*/ 794401 h 794401"/>
              <a:gd name="connsiteX3" fmla="*/ 774390 w 774390"/>
              <a:gd name="connsiteY3" fmla="*/ 198552 h 794401"/>
              <a:gd name="connsiteX4" fmla="*/ 774390 w 774390"/>
              <a:gd name="connsiteY4" fmla="*/ 0 h 794401"/>
              <a:gd name="connsiteX5" fmla="*/ 774390 w 774390"/>
              <a:gd name="connsiteY5" fmla="*/ 0 h 79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01">
                <a:moveTo>
                  <a:pt x="774390" y="0"/>
                </a:moveTo>
                <a:lnTo>
                  <a:pt x="0" y="595785"/>
                </a:lnTo>
                <a:lnTo>
                  <a:pt x="0" y="794401"/>
                </a:lnTo>
                <a:lnTo>
                  <a:pt x="774390" y="198552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5">
              <a:alpha val="99000"/>
            </a:schemeClr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6" name="Freihandform: Form 34">
            <a:extLst>
              <a:ext uri="{FF2B5EF4-FFF2-40B4-BE49-F238E27FC236}">
                <a16:creationId xmlns:a16="http://schemas.microsoft.com/office/drawing/2014/main" id="{3B45B511-19C6-0F53-24FE-C30D66BB5A0F}"/>
              </a:ext>
            </a:extLst>
          </p:cNvPr>
          <p:cNvSpPr/>
          <p:nvPr/>
        </p:nvSpPr>
        <p:spPr>
          <a:xfrm rot="16200000">
            <a:off x="83296" y="8636003"/>
            <a:ext cx="865283" cy="1108460"/>
          </a:xfrm>
          <a:custGeom>
            <a:avLst/>
            <a:gdLst>
              <a:gd name="connsiteX0" fmla="*/ 387584 w 387583"/>
              <a:gd name="connsiteY0" fmla="*/ 0 h 496509"/>
              <a:gd name="connsiteX1" fmla="*/ 0 w 387583"/>
              <a:gd name="connsiteY1" fmla="*/ 297892 h 496509"/>
              <a:gd name="connsiteX2" fmla="*/ 0 w 387583"/>
              <a:gd name="connsiteY2" fmla="*/ 496509 h 496509"/>
              <a:gd name="connsiteX3" fmla="*/ 387584 w 387583"/>
              <a:gd name="connsiteY3" fmla="*/ 198617 h 496509"/>
              <a:gd name="connsiteX4" fmla="*/ 387584 w 387583"/>
              <a:gd name="connsiteY4" fmla="*/ 0 h 496509"/>
              <a:gd name="connsiteX5" fmla="*/ 387584 w 387583"/>
              <a:gd name="connsiteY5" fmla="*/ 0 h 496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83" h="496509">
                <a:moveTo>
                  <a:pt x="387584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7584" y="198617"/>
                </a:lnTo>
                <a:lnTo>
                  <a:pt x="387584" y="0"/>
                </a:lnTo>
                <a:lnTo>
                  <a:pt x="387584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7" name="Freihandform: Form 49">
            <a:extLst>
              <a:ext uri="{FF2B5EF4-FFF2-40B4-BE49-F238E27FC236}">
                <a16:creationId xmlns:a16="http://schemas.microsoft.com/office/drawing/2014/main" id="{84BFAA6E-96B4-DC46-6863-EAF2453F8157}"/>
              </a:ext>
            </a:extLst>
          </p:cNvPr>
          <p:cNvSpPr/>
          <p:nvPr/>
        </p:nvSpPr>
        <p:spPr>
          <a:xfrm rot="16200000">
            <a:off x="7932483" y="8501829"/>
            <a:ext cx="1732698" cy="1777616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5">
              <a:alpha val="99000"/>
            </a:schemeClr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9C484280-803D-2799-467D-273C754C9064}"/>
              </a:ext>
            </a:extLst>
          </p:cNvPr>
          <p:cNvSpPr/>
          <p:nvPr/>
        </p:nvSpPr>
        <p:spPr>
          <a:xfrm rot="16200000">
            <a:off x="1438345" y="8050994"/>
            <a:ext cx="1737509" cy="1782553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49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49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9" name="Freihandform: Form 18">
            <a:extLst>
              <a:ext uri="{FF2B5EF4-FFF2-40B4-BE49-F238E27FC236}">
                <a16:creationId xmlns:a16="http://schemas.microsoft.com/office/drawing/2014/main" id="{46B4F6B0-6CEC-58C5-3126-64D9BF132F2F}"/>
              </a:ext>
            </a:extLst>
          </p:cNvPr>
          <p:cNvSpPr/>
          <p:nvPr/>
        </p:nvSpPr>
        <p:spPr>
          <a:xfrm rot="16200000">
            <a:off x="6770758" y="8483634"/>
            <a:ext cx="1737509" cy="1782553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49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49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20" name="!!DNA3">
            <a:extLst>
              <a:ext uri="{FF2B5EF4-FFF2-40B4-BE49-F238E27FC236}">
                <a16:creationId xmlns:a16="http://schemas.microsoft.com/office/drawing/2014/main" id="{37C632AF-5AF7-F186-A642-AF1D698C861D}"/>
              </a:ext>
            </a:extLst>
          </p:cNvPr>
          <p:cNvSpPr/>
          <p:nvPr/>
        </p:nvSpPr>
        <p:spPr>
          <a:xfrm rot="16200000">
            <a:off x="3540703" y="8483635"/>
            <a:ext cx="1737508" cy="1782548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1" name="!!DNA2">
            <a:extLst>
              <a:ext uri="{FF2B5EF4-FFF2-40B4-BE49-F238E27FC236}">
                <a16:creationId xmlns:a16="http://schemas.microsoft.com/office/drawing/2014/main" id="{02D95C18-6696-79D0-A027-92D8D8D9ED44}"/>
              </a:ext>
            </a:extLst>
          </p:cNvPr>
          <p:cNvSpPr/>
          <p:nvPr/>
        </p:nvSpPr>
        <p:spPr>
          <a:xfrm rot="16200000">
            <a:off x="9622721" y="8823541"/>
            <a:ext cx="867438" cy="1111217"/>
          </a:xfrm>
          <a:custGeom>
            <a:avLst/>
            <a:gdLst>
              <a:gd name="connsiteX0" fmla="*/ 387584 w 387583"/>
              <a:gd name="connsiteY0" fmla="*/ 0 h 496508"/>
              <a:gd name="connsiteX1" fmla="*/ 0 w 387583"/>
              <a:gd name="connsiteY1" fmla="*/ 297892 h 496508"/>
              <a:gd name="connsiteX2" fmla="*/ 0 w 387583"/>
              <a:gd name="connsiteY2" fmla="*/ 496509 h 496508"/>
              <a:gd name="connsiteX3" fmla="*/ 387584 w 387583"/>
              <a:gd name="connsiteY3" fmla="*/ 198616 h 496508"/>
              <a:gd name="connsiteX4" fmla="*/ 387584 w 387583"/>
              <a:gd name="connsiteY4" fmla="*/ 0 h 496508"/>
              <a:gd name="connsiteX5" fmla="*/ 387584 w 387583"/>
              <a:gd name="connsiteY5" fmla="*/ 0 h 496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83" h="496508">
                <a:moveTo>
                  <a:pt x="387584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7584" y="198616"/>
                </a:lnTo>
                <a:lnTo>
                  <a:pt x="387584" y="0"/>
                </a:lnTo>
                <a:lnTo>
                  <a:pt x="387584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2011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12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5511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25758">
                <p:cTn id="1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BE8AA-80F1-DA4C-C71A-FE3AF6260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hink-cell data - do not delete" hidden="1">
            <a:extLst>
              <a:ext uri="{FF2B5EF4-FFF2-40B4-BE49-F238E27FC236}">
                <a16:creationId xmlns:a16="http://schemas.microsoft.com/office/drawing/2014/main" id="{02F2B25B-94EE-DD89-C1CD-C3165B1FE35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071425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2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2F2B25B-94EE-DD89-C1CD-C3165B1FE3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3" name="Gruppieren 112">
            <a:extLst>
              <a:ext uri="{FF2B5EF4-FFF2-40B4-BE49-F238E27FC236}">
                <a16:creationId xmlns:a16="http://schemas.microsoft.com/office/drawing/2014/main" id="{9C4E8795-10A6-CB12-54D5-0B8FAC278CF5}"/>
              </a:ext>
            </a:extLst>
          </p:cNvPr>
          <p:cNvGrpSpPr/>
          <p:nvPr/>
        </p:nvGrpSpPr>
        <p:grpSpPr>
          <a:xfrm>
            <a:off x="1019175" y="518361"/>
            <a:ext cx="2062819" cy="1046913"/>
            <a:chOff x="9120336" y="513207"/>
            <a:chExt cx="2062819" cy="1057382"/>
          </a:xfrm>
        </p:grpSpPr>
        <p:sp>
          <p:nvSpPr>
            <p:cNvPr id="109" name="Textfeld 108">
              <a:hlinkClick r:id="rId6"/>
              <a:extLst>
                <a:ext uri="{FF2B5EF4-FFF2-40B4-BE49-F238E27FC236}">
                  <a16:creationId xmlns:a16="http://schemas.microsoft.com/office/drawing/2014/main" id="{7FD24749-AED5-67CE-FC5E-920E403A2435}"/>
                </a:ext>
              </a:extLst>
            </p:cNvPr>
            <p:cNvSpPr txBox="1"/>
            <p:nvPr/>
          </p:nvSpPr>
          <p:spPr>
            <a:xfrm>
              <a:off x="9120336" y="513207"/>
              <a:ext cx="2062819" cy="1057382"/>
            </a:xfrm>
            <a:prstGeom prst="rect">
              <a:avLst/>
            </a:prstGeom>
            <a:solidFill>
              <a:srgbClr val="002EFF"/>
            </a:solidFill>
          </p:spPr>
          <p:txBody>
            <a:bodyPr wrap="square" lIns="144000" tIns="180000" rIns="180000" bIns="180000" rtlCol="0" anchor="b" anchorCtr="0">
              <a:noAutofit/>
            </a:bodyPr>
            <a:lstStyle/>
            <a:p>
              <a:r>
                <a:rPr lang="en-GB" sz="1200" dirty="0">
                  <a:solidFill>
                    <a:schemeClr val="bg1"/>
                  </a:solidFill>
                </a:rPr>
                <a:t>Learn more about digitalization and innovation at </a:t>
              </a:r>
              <a:r>
                <a:rPr lang="en-GB" sz="1200" dirty="0" err="1">
                  <a:solidFill>
                    <a:schemeClr val="bg1"/>
                  </a:solidFill>
                </a:rPr>
                <a:t>duisport</a:t>
              </a:r>
              <a:endParaRPr lang="en-GB" sz="1200" dirty="0">
                <a:solidFill>
                  <a:schemeClr val="bg1"/>
                </a:solidFill>
              </a:endParaRPr>
            </a:p>
          </p:txBody>
        </p:sp>
        <p:pic>
          <p:nvPicPr>
            <p:cNvPr id="110" name="Grafik 109" descr="Cursor mit einfarbiger Füllung">
              <a:extLst>
                <a:ext uri="{FF2B5EF4-FFF2-40B4-BE49-F238E27FC236}">
                  <a16:creationId xmlns:a16="http://schemas.microsoft.com/office/drawing/2014/main" id="{899FD82C-E2B8-CE2A-97CC-51FAF888D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10574987" y="798486"/>
              <a:ext cx="362563" cy="362563"/>
            </a:xfrm>
            <a:prstGeom prst="rect">
              <a:avLst/>
            </a:prstGeom>
          </p:spPr>
        </p:pic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7B8D5D20-781D-2F21-DE3F-E57A1D9A8A5A}"/>
              </a:ext>
            </a:extLst>
          </p:cNvPr>
          <p:cNvGrpSpPr/>
          <p:nvPr/>
        </p:nvGrpSpPr>
        <p:grpSpPr>
          <a:xfrm>
            <a:off x="513510" y="1556792"/>
            <a:ext cx="5369755" cy="4788000"/>
            <a:chOff x="513510" y="1556792"/>
            <a:chExt cx="5369755" cy="4788000"/>
          </a:xfrm>
        </p:grpSpPr>
        <p:sp>
          <p:nvSpPr>
            <p:cNvPr id="67" name="!! HG">
              <a:extLst>
                <a:ext uri="{FF2B5EF4-FFF2-40B4-BE49-F238E27FC236}">
                  <a16:creationId xmlns:a16="http://schemas.microsoft.com/office/drawing/2014/main" id="{684057C3-7E4A-E35F-6583-9E9CE2DC4495}"/>
                </a:ext>
              </a:extLst>
            </p:cNvPr>
            <p:cNvSpPr/>
            <p:nvPr/>
          </p:nvSpPr>
          <p:spPr>
            <a:xfrm>
              <a:off x="515939" y="1556792"/>
              <a:ext cx="5367326" cy="4788000"/>
            </a:xfrm>
            <a:prstGeom prst="rect">
              <a:avLst/>
            </a:prstGeom>
            <a:pattFill prst="pct20">
              <a:fgClr>
                <a:schemeClr val="accent4"/>
              </a:fgClr>
              <a:bgClr>
                <a:schemeClr val="bg1"/>
              </a:bgClr>
            </a:pattFill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lIns="144000" tIns="144000" rIns="144000" bIns="144000" rtlCol="0" anchor="t" anchorCtr="0"/>
            <a:lstStyle/>
            <a:p>
              <a:r>
                <a:rPr lang="en-GB" sz="1400">
                  <a:latin typeface="+mj-lt"/>
                </a:rPr>
                <a:t>duisport's digital strategy integrates advanced digital solutions into port and logistics processes</a:t>
              </a:r>
              <a:br>
                <a:rPr lang="en-GB" sz="1400">
                  <a:latin typeface="+mj-lt"/>
                </a:rPr>
              </a:br>
              <a:r>
                <a:rPr lang="en-GB" sz="1200"/>
                <a:t>From artificial intelligence (AI) to real-time data monitoring and augmented reality (AR).</a:t>
              </a:r>
              <a:endParaRPr lang="en-GB" sz="1200" dirty="0">
                <a:latin typeface="Gilroy ExtraBold" panose="00000900000000000000" pitchFamily="50" charset="0"/>
              </a:endParaRPr>
            </a:p>
          </p:txBody>
        </p:sp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CBC2ADE2-AD11-08B8-35B1-7A91309AFF1F}"/>
                </a:ext>
              </a:extLst>
            </p:cNvPr>
            <p:cNvGrpSpPr/>
            <p:nvPr/>
          </p:nvGrpSpPr>
          <p:grpSpPr>
            <a:xfrm>
              <a:off x="513510" y="2588561"/>
              <a:ext cx="5364162" cy="1941915"/>
              <a:chOff x="513510" y="2588561"/>
              <a:chExt cx="5364162" cy="1941915"/>
            </a:xfrm>
          </p:grpSpPr>
          <p:sp>
            <p:nvSpPr>
              <p:cNvPr id="70" name="Textfeld 69">
                <a:extLst>
                  <a:ext uri="{FF2B5EF4-FFF2-40B4-BE49-F238E27FC236}">
                    <a16:creationId xmlns:a16="http://schemas.microsoft.com/office/drawing/2014/main" id="{EA80A24C-5A68-2574-A367-895BBBBF93C1}"/>
                  </a:ext>
                </a:extLst>
              </p:cNvPr>
              <p:cNvSpPr txBox="1"/>
              <p:nvPr/>
            </p:nvSpPr>
            <p:spPr>
              <a:xfrm>
                <a:off x="678833" y="2588561"/>
                <a:ext cx="1046943" cy="369332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GB" sz="1200" dirty="0">
                    <a:latin typeface="+mj-lt"/>
                  </a:rPr>
                  <a:t>Architecture &amp; expertise</a:t>
                </a:r>
              </a:p>
            </p:txBody>
          </p:sp>
          <p:sp>
            <p:nvSpPr>
              <p:cNvPr id="71" name="Textfeld 70">
                <a:extLst>
                  <a:ext uri="{FF2B5EF4-FFF2-40B4-BE49-F238E27FC236}">
                    <a16:creationId xmlns:a16="http://schemas.microsoft.com/office/drawing/2014/main" id="{99B24E7C-6C89-19C7-9805-FC7FF52C852D}"/>
                  </a:ext>
                </a:extLst>
              </p:cNvPr>
              <p:cNvSpPr txBox="1"/>
              <p:nvPr/>
            </p:nvSpPr>
            <p:spPr>
              <a:xfrm>
                <a:off x="1915330" y="2588561"/>
                <a:ext cx="1420852" cy="369332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GB" sz="1200" dirty="0">
                    <a:latin typeface="+mj-lt"/>
                  </a:rPr>
                  <a:t>Digitization of business processes</a:t>
                </a:r>
              </a:p>
            </p:txBody>
          </p:sp>
          <p:sp>
            <p:nvSpPr>
              <p:cNvPr id="72" name="Textfeld 71">
                <a:extLst>
                  <a:ext uri="{FF2B5EF4-FFF2-40B4-BE49-F238E27FC236}">
                    <a16:creationId xmlns:a16="http://schemas.microsoft.com/office/drawing/2014/main" id="{2E51FD8F-61C0-46E0-9010-08F09C50FF32}"/>
                  </a:ext>
                </a:extLst>
              </p:cNvPr>
              <p:cNvSpPr txBox="1"/>
              <p:nvPr/>
            </p:nvSpPr>
            <p:spPr>
              <a:xfrm>
                <a:off x="3525736" y="2588561"/>
                <a:ext cx="674602" cy="369332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GB" sz="1200" dirty="0">
                    <a:latin typeface="+mj-lt"/>
                  </a:rPr>
                  <a:t>Data &amp; analysis</a:t>
                </a:r>
              </a:p>
            </p:txBody>
          </p:sp>
          <p:sp>
            <p:nvSpPr>
              <p:cNvPr id="73" name="Textfeld 72">
                <a:extLst>
                  <a:ext uri="{FF2B5EF4-FFF2-40B4-BE49-F238E27FC236}">
                    <a16:creationId xmlns:a16="http://schemas.microsoft.com/office/drawing/2014/main" id="{18AE7AEF-F2BF-3E20-6599-0DFA4B04EC1F}"/>
                  </a:ext>
                </a:extLst>
              </p:cNvPr>
              <p:cNvSpPr txBox="1"/>
              <p:nvPr/>
            </p:nvSpPr>
            <p:spPr>
              <a:xfrm>
                <a:off x="4389890" y="2588561"/>
                <a:ext cx="1346070" cy="369332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GB" sz="1200" dirty="0">
                    <a:latin typeface="+mj-lt"/>
                  </a:rPr>
                  <a:t>Digital business models</a:t>
                </a:r>
              </a:p>
            </p:txBody>
          </p:sp>
          <p:cxnSp>
            <p:nvCxnSpPr>
              <p:cNvPr id="10" name="Gerader Verbinder 9">
                <a:extLst>
                  <a:ext uri="{FF2B5EF4-FFF2-40B4-BE49-F238E27FC236}">
                    <a16:creationId xmlns:a16="http://schemas.microsoft.com/office/drawing/2014/main" id="{D3622906-E1CA-4B39-AB06-4E4045E9E717}"/>
                  </a:ext>
                </a:extLst>
              </p:cNvPr>
              <p:cNvCxnSpPr/>
              <p:nvPr/>
            </p:nvCxnSpPr>
            <p:spPr>
              <a:xfrm>
                <a:off x="1820553" y="2588561"/>
                <a:ext cx="0" cy="369332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Gerader Verbinder 10">
                <a:extLst>
                  <a:ext uri="{FF2B5EF4-FFF2-40B4-BE49-F238E27FC236}">
                    <a16:creationId xmlns:a16="http://schemas.microsoft.com/office/drawing/2014/main" id="{399B0094-AB5B-F1FB-C182-5AFF56BA3733}"/>
                  </a:ext>
                </a:extLst>
              </p:cNvPr>
              <p:cNvCxnSpPr/>
              <p:nvPr/>
            </p:nvCxnSpPr>
            <p:spPr>
              <a:xfrm>
                <a:off x="3430959" y="2588561"/>
                <a:ext cx="0" cy="369332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Gerader Verbinder 11">
                <a:extLst>
                  <a:ext uri="{FF2B5EF4-FFF2-40B4-BE49-F238E27FC236}">
                    <a16:creationId xmlns:a16="http://schemas.microsoft.com/office/drawing/2014/main" id="{727A9875-BC09-F9A9-35DE-9280FCD76F86}"/>
                  </a:ext>
                </a:extLst>
              </p:cNvPr>
              <p:cNvCxnSpPr/>
              <p:nvPr/>
            </p:nvCxnSpPr>
            <p:spPr>
              <a:xfrm>
                <a:off x="4295115" y="2588561"/>
                <a:ext cx="0" cy="369332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Textfeld 4">
                <a:extLst>
                  <a:ext uri="{FF2B5EF4-FFF2-40B4-BE49-F238E27FC236}">
                    <a16:creationId xmlns:a16="http://schemas.microsoft.com/office/drawing/2014/main" id="{292B4A20-E09C-13ED-06F6-7387F7041108}"/>
                  </a:ext>
                </a:extLst>
              </p:cNvPr>
              <p:cNvSpPr txBox="1"/>
              <p:nvPr/>
            </p:nvSpPr>
            <p:spPr>
              <a:xfrm>
                <a:off x="513510" y="3108548"/>
                <a:ext cx="5364162" cy="1421928"/>
              </a:xfrm>
              <a:prstGeom prst="rect">
                <a:avLst/>
              </a:prstGeom>
              <a:noFill/>
            </p:spPr>
            <p:txBody>
              <a:bodyPr wrap="square" lIns="144000" tIns="0" rIns="144000" bIns="0">
                <a:spAutoFit/>
              </a:bodyPr>
              <a:lstStyle/>
              <a:p>
                <a:pPr marL="0" lvl="2">
                  <a:lnSpc>
                    <a:spcPct val="90000"/>
                  </a:lnSpc>
                  <a:spcBef>
                    <a:spcPts val="600"/>
                  </a:spcBef>
                  <a:buClr>
                    <a:srgbClr val="002EFF"/>
                  </a:buClr>
                  <a:buSzPct val="80000"/>
                  <a:defRPr/>
                </a:pPr>
                <a:r>
                  <a:rPr lang="en-GB" sz="1400" dirty="0">
                    <a:latin typeface="+mj-lt"/>
                  </a:rPr>
                  <a:t>Exemplary projects</a:t>
                </a:r>
              </a:p>
              <a:p>
                <a:pPr marL="216000" lvl="2" indent="-216000">
                  <a:lnSpc>
                    <a:spcPct val="90000"/>
                  </a:lnSpc>
                  <a:spcBef>
                    <a:spcPts val="600"/>
                  </a:spcBef>
                  <a:buClr>
                    <a:srgbClr val="002EFF"/>
                  </a:buClr>
                  <a:buSzPct val="80000"/>
                  <a:buFont typeface="Wingdings" panose="05000000000000000000" pitchFamily="2" charset="2"/>
                  <a:buChar char=""/>
                  <a:defRPr/>
                </a:pPr>
                <a:r>
                  <a:rPr lang="en-GB" sz="1200" dirty="0" err="1">
                    <a:solidFill>
                      <a:srgbClr val="000000"/>
                    </a:solidFill>
                    <a:latin typeface="+mj-lt"/>
                  </a:rPr>
                  <a:t>startport</a:t>
                </a:r>
                <a:r>
                  <a:rPr lang="en-GB" sz="1200" dirty="0">
                    <a:solidFill>
                      <a:srgbClr val="000000"/>
                    </a:solidFill>
                    <a:latin typeface="+mj-lt"/>
                  </a:rPr>
                  <a:t>: </a:t>
                </a:r>
                <a:r>
                  <a:rPr lang="en-GB" sz="1200" spc="-40" dirty="0">
                    <a:solidFill>
                      <a:srgbClr val="000000"/>
                    </a:solidFill>
                    <a:latin typeface="Gilroy Medium" panose="00000600000000000000" pitchFamily="50" charset="0"/>
                  </a:rPr>
                  <a:t>The innovation platform for logistics solutions connects startups with logistics companies.</a:t>
                </a:r>
              </a:p>
              <a:p>
                <a:pPr marL="216000" lvl="2" indent="-216000">
                  <a:lnSpc>
                    <a:spcPct val="90000"/>
                  </a:lnSpc>
                  <a:spcBef>
                    <a:spcPts val="600"/>
                  </a:spcBef>
                  <a:buClr>
                    <a:srgbClr val="002EFF"/>
                  </a:buClr>
                  <a:buSzPct val="80000"/>
                  <a:buFont typeface="Wingdings" panose="05000000000000000000" pitchFamily="2" charset="2"/>
                  <a:buChar char=""/>
                  <a:defRPr/>
                </a:pPr>
                <a:r>
                  <a:rPr lang="en-GB" sz="1200" dirty="0">
                    <a:solidFill>
                      <a:srgbClr val="000000"/>
                    </a:solidFill>
                    <a:latin typeface="+mj-lt"/>
                  </a:rPr>
                  <a:t>RPIS: </a:t>
                </a:r>
                <a:r>
                  <a:rPr lang="en-GB" sz="1200" spc="-40" dirty="0" err="1">
                    <a:solidFill>
                      <a:srgbClr val="000000"/>
                    </a:solidFill>
                    <a:latin typeface="Gilroy Medium" panose="00000600000000000000" pitchFamily="50" charset="0"/>
                  </a:rPr>
                  <a:t>RiverPorts</a:t>
                </a:r>
                <a:r>
                  <a:rPr lang="en-GB" sz="1200" spc="-40" dirty="0">
                    <a:solidFill>
                      <a:srgbClr val="000000"/>
                    </a:solidFill>
                    <a:latin typeface="Gilroy Medium" panose="00000600000000000000" pitchFamily="50" charset="0"/>
                  </a:rPr>
                  <a:t> Planning and an information system for the digitization of inland waterway transport.</a:t>
                </a:r>
              </a:p>
              <a:p>
                <a:pPr marL="216000" lvl="2" indent="-216000">
                  <a:lnSpc>
                    <a:spcPct val="90000"/>
                  </a:lnSpc>
                  <a:spcBef>
                    <a:spcPts val="600"/>
                  </a:spcBef>
                  <a:buClr>
                    <a:srgbClr val="002EFF"/>
                  </a:buClr>
                  <a:buSzPct val="80000"/>
                  <a:buFont typeface="Wingdings" panose="05000000000000000000" pitchFamily="2" charset="2"/>
                  <a:buChar char=""/>
                  <a:defRPr/>
                </a:pPr>
                <a:r>
                  <a:rPr lang="en-GB" sz="1200" dirty="0" err="1">
                    <a:solidFill>
                      <a:srgbClr val="000000"/>
                    </a:solidFill>
                    <a:latin typeface="+mj-lt"/>
                  </a:rPr>
                  <a:t>TrailerPort</a:t>
                </a:r>
                <a:r>
                  <a:rPr lang="en-GB" sz="1200" dirty="0">
                    <a:solidFill>
                      <a:srgbClr val="000000"/>
                    </a:solidFill>
                    <a:latin typeface="+mj-lt"/>
                  </a:rPr>
                  <a:t>:</a:t>
                </a:r>
                <a:r>
                  <a:rPr lang="en-GB" sz="1200" dirty="0">
                    <a:solidFill>
                      <a:srgbClr val="000000"/>
                    </a:solidFill>
                  </a:rPr>
                  <a:t> </a:t>
                </a:r>
                <a:r>
                  <a:rPr lang="en-GB" sz="1200" spc="-40" dirty="0">
                    <a:solidFill>
                      <a:srgbClr val="000000"/>
                    </a:solidFill>
                    <a:latin typeface="Gilroy Medium" panose="00000600000000000000" pitchFamily="50" charset="0"/>
                  </a:rPr>
                  <a:t>The BMVI-funded project is developing innovative solutions for the efficient integration of trailers into inland port operations.</a:t>
                </a:r>
                <a:endParaRPr lang="en-GB" sz="1200" dirty="0">
                  <a:solidFill>
                    <a:srgbClr val="000000"/>
                  </a:solidFill>
                  <a:latin typeface="Gilroy Medium" panose="00000600000000000000" pitchFamily="50" charset="0"/>
                </a:endParaRPr>
              </a:p>
            </p:txBody>
          </p:sp>
        </p:grpSp>
      </p:grpSp>
      <p:sp>
        <p:nvSpPr>
          <p:cNvPr id="17" name="!!DNA4">
            <a:extLst>
              <a:ext uri="{FF2B5EF4-FFF2-40B4-BE49-F238E27FC236}">
                <a16:creationId xmlns:a16="http://schemas.microsoft.com/office/drawing/2014/main" id="{3FAE5F50-9402-D1C9-C11B-3331E8134D58}"/>
              </a:ext>
            </a:extLst>
          </p:cNvPr>
          <p:cNvSpPr/>
          <p:nvPr/>
        </p:nvSpPr>
        <p:spPr>
          <a:xfrm rot="16200000">
            <a:off x="2400789" y="5613105"/>
            <a:ext cx="867438" cy="1111221"/>
          </a:xfrm>
          <a:custGeom>
            <a:avLst/>
            <a:gdLst>
              <a:gd name="connsiteX0" fmla="*/ 387584 w 387583"/>
              <a:gd name="connsiteY0" fmla="*/ 0 h 496509"/>
              <a:gd name="connsiteX1" fmla="*/ 0 w 387583"/>
              <a:gd name="connsiteY1" fmla="*/ 297892 h 496509"/>
              <a:gd name="connsiteX2" fmla="*/ 0 w 387583"/>
              <a:gd name="connsiteY2" fmla="*/ 496509 h 496509"/>
              <a:gd name="connsiteX3" fmla="*/ 387584 w 387583"/>
              <a:gd name="connsiteY3" fmla="*/ 198617 h 496509"/>
              <a:gd name="connsiteX4" fmla="*/ 387584 w 387583"/>
              <a:gd name="connsiteY4" fmla="*/ 0 h 496509"/>
              <a:gd name="connsiteX5" fmla="*/ 387584 w 387583"/>
              <a:gd name="connsiteY5" fmla="*/ 0 h 496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83" h="496509">
                <a:moveTo>
                  <a:pt x="387584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7584" y="198617"/>
                </a:lnTo>
                <a:lnTo>
                  <a:pt x="387584" y="0"/>
                </a:lnTo>
                <a:lnTo>
                  <a:pt x="387584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9" name="Freihandform: Form 34">
            <a:extLst>
              <a:ext uri="{FF2B5EF4-FFF2-40B4-BE49-F238E27FC236}">
                <a16:creationId xmlns:a16="http://schemas.microsoft.com/office/drawing/2014/main" id="{28781392-554B-671D-C3A0-550B260530BA}"/>
              </a:ext>
            </a:extLst>
          </p:cNvPr>
          <p:cNvSpPr/>
          <p:nvPr/>
        </p:nvSpPr>
        <p:spPr>
          <a:xfrm rot="16200000">
            <a:off x="6315595" y="5614485"/>
            <a:ext cx="865283" cy="1108460"/>
          </a:xfrm>
          <a:custGeom>
            <a:avLst/>
            <a:gdLst>
              <a:gd name="connsiteX0" fmla="*/ 387584 w 387583"/>
              <a:gd name="connsiteY0" fmla="*/ 0 h 496509"/>
              <a:gd name="connsiteX1" fmla="*/ 0 w 387583"/>
              <a:gd name="connsiteY1" fmla="*/ 297892 h 496509"/>
              <a:gd name="connsiteX2" fmla="*/ 0 w 387583"/>
              <a:gd name="connsiteY2" fmla="*/ 496509 h 496509"/>
              <a:gd name="connsiteX3" fmla="*/ 387584 w 387583"/>
              <a:gd name="connsiteY3" fmla="*/ 198617 h 496509"/>
              <a:gd name="connsiteX4" fmla="*/ 387584 w 387583"/>
              <a:gd name="connsiteY4" fmla="*/ 0 h 496509"/>
              <a:gd name="connsiteX5" fmla="*/ 387584 w 387583"/>
              <a:gd name="connsiteY5" fmla="*/ 0 h 496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83" h="496509">
                <a:moveTo>
                  <a:pt x="387584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7584" y="198617"/>
                </a:lnTo>
                <a:lnTo>
                  <a:pt x="387584" y="0"/>
                </a:lnTo>
                <a:lnTo>
                  <a:pt x="387584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grpSp>
        <p:nvGrpSpPr>
          <p:cNvPr id="112" name="Gruppieren 111">
            <a:extLst>
              <a:ext uri="{FF2B5EF4-FFF2-40B4-BE49-F238E27FC236}">
                <a16:creationId xmlns:a16="http://schemas.microsoft.com/office/drawing/2014/main" id="{0059CD19-5E8A-DD29-DFE8-9FAE01C03AF0}"/>
              </a:ext>
            </a:extLst>
          </p:cNvPr>
          <p:cNvGrpSpPr/>
          <p:nvPr/>
        </p:nvGrpSpPr>
        <p:grpSpPr>
          <a:xfrm>
            <a:off x="6319957" y="1556792"/>
            <a:ext cx="5356106" cy="4788000"/>
            <a:chOff x="6319957" y="1556792"/>
            <a:chExt cx="5356106" cy="4788000"/>
          </a:xfrm>
        </p:grpSpPr>
        <p:sp>
          <p:nvSpPr>
            <p:cNvPr id="64" name="!! HG">
              <a:extLst>
                <a:ext uri="{FF2B5EF4-FFF2-40B4-BE49-F238E27FC236}">
                  <a16:creationId xmlns:a16="http://schemas.microsoft.com/office/drawing/2014/main" id="{7D696067-6E71-ED2A-0DD4-8C542894EE67}"/>
                </a:ext>
              </a:extLst>
            </p:cNvPr>
            <p:cNvSpPr/>
            <p:nvPr/>
          </p:nvSpPr>
          <p:spPr>
            <a:xfrm>
              <a:off x="6319957" y="1556792"/>
              <a:ext cx="5355741" cy="4788000"/>
            </a:xfrm>
            <a:prstGeom prst="rect">
              <a:avLst/>
            </a:prstGeom>
            <a:pattFill prst="pct20">
              <a:fgClr>
                <a:schemeClr val="accent4"/>
              </a:fgClr>
              <a:bgClr>
                <a:schemeClr val="bg1"/>
              </a:bgClr>
            </a:pattFill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lIns="144000" tIns="144000" rIns="144000" bIns="144000" rtlCol="0" anchor="t" anchorCtr="0"/>
            <a:lstStyle/>
            <a:p>
              <a:r>
                <a:rPr lang="en-GB" sz="1400" dirty="0">
                  <a:latin typeface="+mj-lt"/>
                </a:rPr>
                <a:t>dis delivers clear benefits in terms of process efficiency and sustainability</a:t>
              </a:r>
              <a:br>
                <a:rPr lang="en-GB" sz="1400" dirty="0"/>
              </a:br>
              <a:r>
                <a:rPr lang="en-GB" sz="1200" dirty="0"/>
                <a:t>Digital solutions—ranging from app-based material inspection </a:t>
              </a:r>
              <a:br>
                <a:rPr lang="en-GB" sz="1200" dirty="0"/>
              </a:br>
              <a:r>
                <a:rPr lang="en-GB" sz="1200" dirty="0"/>
                <a:t>and 3D design planning to semi-automated production—help minimize waste and reduce costs, among other benefits. </a:t>
              </a:r>
            </a:p>
          </p:txBody>
        </p:sp>
        <p:grpSp>
          <p:nvGrpSpPr>
            <p:cNvPr id="91" name="Gruppieren 90">
              <a:extLst>
                <a:ext uri="{FF2B5EF4-FFF2-40B4-BE49-F238E27FC236}">
                  <a16:creationId xmlns:a16="http://schemas.microsoft.com/office/drawing/2014/main" id="{07AA1B92-7CFF-1FD0-9E79-61675074665D}"/>
                </a:ext>
              </a:extLst>
            </p:cNvPr>
            <p:cNvGrpSpPr/>
            <p:nvPr/>
          </p:nvGrpSpPr>
          <p:grpSpPr>
            <a:xfrm>
              <a:off x="6319957" y="3088012"/>
              <a:ext cx="5356106" cy="2991042"/>
              <a:chOff x="6319957" y="3088012"/>
              <a:chExt cx="5356106" cy="2991042"/>
            </a:xfrm>
          </p:grpSpPr>
          <p:sp>
            <p:nvSpPr>
              <p:cNvPr id="83" name="Rechteck 82">
                <a:extLst>
                  <a:ext uri="{FF2B5EF4-FFF2-40B4-BE49-F238E27FC236}">
                    <a16:creationId xmlns:a16="http://schemas.microsoft.com/office/drawing/2014/main" id="{2A2CAC99-E686-DA9D-85CE-DF3069976BB7}"/>
                  </a:ext>
                </a:extLst>
              </p:cNvPr>
              <p:cNvSpPr/>
              <p:nvPr/>
            </p:nvSpPr>
            <p:spPr>
              <a:xfrm>
                <a:off x="6497654" y="3417222"/>
                <a:ext cx="1584000" cy="1728000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0" bIns="0" rtlCol="0" anchor="t" anchorCtr="0"/>
              <a:lstStyle/>
              <a:p>
                <a:r>
                  <a:rPr lang="en-GB" sz="1200" dirty="0">
                    <a:solidFill>
                      <a:schemeClr val="tx1"/>
                    </a:solidFill>
                    <a:latin typeface="+mj-lt"/>
                  </a:rPr>
                  <a:t>Digital portals</a:t>
                </a:r>
                <a:r>
                  <a:rPr lang="en-GB" sz="1200" dirty="0">
                    <a:solidFill>
                      <a:schemeClr val="tx1"/>
                    </a:solidFill>
                  </a:rPr>
                  <a:t> Customer portal with real-time information and supplier portal for more efficient communication </a:t>
                </a:r>
                <a:br>
                  <a:rPr lang="en-GB" sz="1200" dirty="0">
                    <a:solidFill>
                      <a:schemeClr val="tx1"/>
                    </a:solidFill>
                  </a:rPr>
                </a:br>
                <a:r>
                  <a:rPr lang="en-GB" sz="1200" dirty="0">
                    <a:solidFill>
                      <a:schemeClr val="tx1"/>
                    </a:solidFill>
                  </a:rPr>
                  <a:t>and secure documentation.</a:t>
                </a:r>
                <a:endParaRPr lang="en-GB" sz="1200" dirty="0">
                  <a:solidFill>
                    <a:schemeClr val="tx1"/>
                  </a:solidFill>
                  <a:latin typeface="Gilroy ExtraBold" panose="00000900000000000000" pitchFamily="50" charset="0"/>
                </a:endParaRPr>
              </a:p>
            </p:txBody>
          </p:sp>
          <p:cxnSp>
            <p:nvCxnSpPr>
              <p:cNvPr id="89" name="Gerader Verbinder 88">
                <a:extLst>
                  <a:ext uri="{FF2B5EF4-FFF2-40B4-BE49-F238E27FC236}">
                    <a16:creationId xmlns:a16="http://schemas.microsoft.com/office/drawing/2014/main" id="{5E3529E0-0C74-630C-224C-426E6ED943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97654" y="3417222"/>
                <a:ext cx="0" cy="2661832"/>
              </a:xfrm>
              <a:prstGeom prst="line">
                <a:avLst/>
              </a:prstGeom>
              <a:ln w="6350" cmpd="sng">
                <a:solidFill>
                  <a:schemeClr val="accent4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Rechteck 6">
                <a:extLst>
                  <a:ext uri="{FF2B5EF4-FFF2-40B4-BE49-F238E27FC236}">
                    <a16:creationId xmlns:a16="http://schemas.microsoft.com/office/drawing/2014/main" id="{8E6167FE-7D16-AF68-85AC-C318E352BF63}"/>
                  </a:ext>
                </a:extLst>
              </p:cNvPr>
              <p:cNvSpPr/>
              <p:nvPr/>
            </p:nvSpPr>
            <p:spPr>
              <a:xfrm>
                <a:off x="6319957" y="3088012"/>
                <a:ext cx="5356106" cy="215444"/>
              </a:xfrm>
              <a:prstGeom prst="rect">
                <a:avLst/>
              </a:prstGeom>
              <a:noFill/>
            </p:spPr>
            <p:txBody>
              <a:bodyPr wrap="square" lIns="144000" tIns="0" rIns="144000" bIns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GB" sz="1400" dirty="0">
                    <a:solidFill>
                      <a:schemeClr val="tx1"/>
                    </a:solidFill>
                    <a:latin typeface="+mj-lt"/>
                  </a:rPr>
                  <a:t>Exemplary actions</a:t>
                </a:r>
              </a:p>
            </p:txBody>
          </p:sp>
        </p:grpSp>
        <p:grpSp>
          <p:nvGrpSpPr>
            <p:cNvPr id="95" name="Gruppieren 94">
              <a:extLst>
                <a:ext uri="{FF2B5EF4-FFF2-40B4-BE49-F238E27FC236}">
                  <a16:creationId xmlns:a16="http://schemas.microsoft.com/office/drawing/2014/main" id="{2F81EA0C-90E8-DF8D-59F9-6F3278618EF1}"/>
                </a:ext>
              </a:extLst>
            </p:cNvPr>
            <p:cNvGrpSpPr/>
            <p:nvPr/>
          </p:nvGrpSpPr>
          <p:grpSpPr>
            <a:xfrm>
              <a:off x="9876420" y="3417222"/>
              <a:ext cx="1296403" cy="2662278"/>
              <a:chOff x="8218565" y="3417222"/>
              <a:chExt cx="1296403" cy="2662278"/>
            </a:xfrm>
          </p:grpSpPr>
          <p:sp>
            <p:nvSpPr>
              <p:cNvPr id="84" name="Rechteck 83">
                <a:extLst>
                  <a:ext uri="{FF2B5EF4-FFF2-40B4-BE49-F238E27FC236}">
                    <a16:creationId xmlns:a16="http://schemas.microsoft.com/office/drawing/2014/main" id="{FEA499C0-9DF9-2C5C-F33E-CC9D066985E2}"/>
                  </a:ext>
                </a:extLst>
              </p:cNvPr>
              <p:cNvSpPr/>
              <p:nvPr/>
            </p:nvSpPr>
            <p:spPr>
              <a:xfrm>
                <a:off x="8218565" y="3417222"/>
                <a:ext cx="1296403" cy="1728000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0" bIns="0" rtlCol="0" anchor="t" anchorCtr="0"/>
              <a:lstStyle/>
              <a:p>
                <a:r>
                  <a:rPr lang="en-GB" sz="1200">
                    <a:solidFill>
                      <a:schemeClr val="tx1"/>
                    </a:solidFill>
                    <a:latin typeface="+mj-lt"/>
                  </a:rPr>
                  <a:t>WMS</a:t>
                </a:r>
              </a:p>
              <a:p>
                <a:r>
                  <a:rPr lang="en-GB" sz="1200">
                    <a:solidFill>
                      <a:schemeClr val="tx1"/>
                    </a:solidFill>
                  </a:rPr>
                  <a:t>Use of the WMS by a sister company at three locations. Hand in hand.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92" name="Gerader Verbinder 91">
                <a:extLst>
                  <a:ext uri="{FF2B5EF4-FFF2-40B4-BE49-F238E27FC236}">
                    <a16:creationId xmlns:a16="http://schemas.microsoft.com/office/drawing/2014/main" id="{F9C715BB-6319-9728-2B38-CF0ECB48C9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8565" y="3417222"/>
                <a:ext cx="0" cy="2662278"/>
              </a:xfrm>
              <a:prstGeom prst="line">
                <a:avLst/>
              </a:prstGeom>
              <a:ln w="6350" cmpd="sng">
                <a:solidFill>
                  <a:schemeClr val="accent4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4" name="Gruppieren 93">
              <a:extLst>
                <a:ext uri="{FF2B5EF4-FFF2-40B4-BE49-F238E27FC236}">
                  <a16:creationId xmlns:a16="http://schemas.microsoft.com/office/drawing/2014/main" id="{731EE90F-DE5C-B844-EA28-C15963C6365E}"/>
                </a:ext>
              </a:extLst>
            </p:cNvPr>
            <p:cNvGrpSpPr/>
            <p:nvPr/>
          </p:nvGrpSpPr>
          <p:grpSpPr>
            <a:xfrm>
              <a:off x="8187037" y="3417222"/>
              <a:ext cx="1584000" cy="2645921"/>
              <a:chOff x="9873078" y="3417222"/>
              <a:chExt cx="1584000" cy="2645921"/>
            </a:xfrm>
          </p:grpSpPr>
          <p:sp>
            <p:nvSpPr>
              <p:cNvPr id="85" name="Rechteck 84">
                <a:extLst>
                  <a:ext uri="{FF2B5EF4-FFF2-40B4-BE49-F238E27FC236}">
                    <a16:creationId xmlns:a16="http://schemas.microsoft.com/office/drawing/2014/main" id="{2459AA3E-FFEF-760F-FE62-D11EE8449727}"/>
                  </a:ext>
                </a:extLst>
              </p:cNvPr>
              <p:cNvSpPr/>
              <p:nvPr/>
            </p:nvSpPr>
            <p:spPr>
              <a:xfrm>
                <a:off x="9873078" y="3417222"/>
                <a:ext cx="1584000" cy="1728000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0" rIns="0" bIns="0" rtlCol="0" anchor="t" anchorCtr="0"/>
              <a:lstStyle/>
              <a:p>
                <a:r>
                  <a:rPr lang="en-GB" sz="1200">
                    <a:solidFill>
                      <a:schemeClr val="tx1"/>
                    </a:solidFill>
                    <a:latin typeface="+mj-lt"/>
                  </a:rPr>
                  <a:t>Apps </a:t>
                </a:r>
              </a:p>
              <a:p>
                <a:r>
                  <a:rPr lang="en-GB" sz="1200">
                    <a:solidFill>
                      <a:schemeClr val="tx1"/>
                    </a:solidFill>
                  </a:rPr>
                  <a:t>In-house developments that support internal processes. For more efficient and faster access to items such as photos, etc.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93" name="Gerader Verbinder 92">
                <a:extLst>
                  <a:ext uri="{FF2B5EF4-FFF2-40B4-BE49-F238E27FC236}">
                    <a16:creationId xmlns:a16="http://schemas.microsoft.com/office/drawing/2014/main" id="{E6BE6D9C-70A4-13C5-BC32-B68A2DC14F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73078" y="3417222"/>
                <a:ext cx="0" cy="2645921"/>
              </a:xfrm>
              <a:prstGeom prst="line">
                <a:avLst/>
              </a:prstGeom>
              <a:ln w="6350" cmpd="sng">
                <a:solidFill>
                  <a:schemeClr val="accent4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D4FE68A7-4975-F36D-0ECB-5AC4654BE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2383" y="476672"/>
            <a:ext cx="6940577" cy="609398"/>
          </a:xfrm>
        </p:spPr>
        <p:txBody>
          <a:bodyPr vert="horz" wrap="square">
            <a:spAutoFit/>
          </a:bodyPr>
          <a:lstStyle/>
          <a:p>
            <a:r>
              <a:rPr lang="en-GB" sz="4400" cap="all" dirty="0"/>
              <a:t>Smart packaging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044FC3D3-DDCB-24B6-B893-837EDE47BA10}"/>
              </a:ext>
            </a:extLst>
          </p:cNvPr>
          <p:cNvSpPr txBox="1">
            <a:spLocks/>
          </p:cNvSpPr>
          <p:nvPr/>
        </p:nvSpPr>
        <p:spPr>
          <a:xfrm>
            <a:off x="7140110" y="991554"/>
            <a:ext cx="4032716" cy="394705"/>
          </a:xfrm>
          <a:prstGeom prst="rect">
            <a:avLst/>
          </a:prstGeom>
        </p:spPr>
        <p:txBody>
          <a:bodyPr vert="horz" wrap="square" lIns="0" tIns="14400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GB" sz="1800" b="0" dirty="0">
                <a:latin typeface="+mn-lt"/>
              </a:rPr>
              <a:t>in the double helix of structured data</a:t>
            </a:r>
          </a:p>
        </p:txBody>
      </p:sp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1BE5D77F-C533-4063-3324-90BE2F7B9DB8}"/>
              </a:ext>
            </a:extLst>
          </p:cNvPr>
          <p:cNvSpPr/>
          <p:nvPr/>
        </p:nvSpPr>
        <p:spPr>
          <a:xfrm rot="16200000">
            <a:off x="900023" y="5279980"/>
            <a:ext cx="1732698" cy="1777471"/>
          </a:xfrm>
          <a:custGeom>
            <a:avLst/>
            <a:gdLst>
              <a:gd name="connsiteX0" fmla="*/ 774390 w 774390"/>
              <a:gd name="connsiteY0" fmla="*/ 0 h 794401"/>
              <a:gd name="connsiteX1" fmla="*/ 0 w 774390"/>
              <a:gd name="connsiteY1" fmla="*/ 595785 h 794401"/>
              <a:gd name="connsiteX2" fmla="*/ 0 w 774390"/>
              <a:gd name="connsiteY2" fmla="*/ 794401 h 794401"/>
              <a:gd name="connsiteX3" fmla="*/ 774390 w 774390"/>
              <a:gd name="connsiteY3" fmla="*/ 198552 h 794401"/>
              <a:gd name="connsiteX4" fmla="*/ 774390 w 774390"/>
              <a:gd name="connsiteY4" fmla="*/ 0 h 794401"/>
              <a:gd name="connsiteX5" fmla="*/ 774390 w 774390"/>
              <a:gd name="connsiteY5" fmla="*/ 0 h 79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01">
                <a:moveTo>
                  <a:pt x="774390" y="0"/>
                </a:moveTo>
                <a:lnTo>
                  <a:pt x="0" y="595785"/>
                </a:lnTo>
                <a:lnTo>
                  <a:pt x="0" y="794401"/>
                </a:lnTo>
                <a:lnTo>
                  <a:pt x="774390" y="198552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5">
              <a:alpha val="99000"/>
            </a:schemeClr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62" name="Titel 1">
            <a:extLst>
              <a:ext uri="{FF2B5EF4-FFF2-40B4-BE49-F238E27FC236}">
                <a16:creationId xmlns:a16="http://schemas.microsoft.com/office/drawing/2014/main" id="{F7BE6156-838D-F12A-68EE-948D6C0CAE3B}"/>
              </a:ext>
            </a:extLst>
          </p:cNvPr>
          <p:cNvSpPr txBox="1">
            <a:spLocks/>
          </p:cNvSpPr>
          <p:nvPr/>
        </p:nvSpPr>
        <p:spPr>
          <a:xfrm rot="3180000">
            <a:off x="828553" y="5899061"/>
            <a:ext cx="1768065" cy="43003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GB" sz="1400" b="0" dirty="0" err="1">
                <a:solidFill>
                  <a:srgbClr val="FEFFFF"/>
                </a:solidFill>
              </a:rPr>
              <a:t>duisport</a:t>
            </a:r>
            <a:r>
              <a:rPr lang="en-GB" sz="1400" b="0" dirty="0">
                <a:solidFill>
                  <a:srgbClr val="FEFFFF"/>
                </a:solidFill>
              </a:rPr>
              <a:t> digital</a:t>
            </a:r>
          </a:p>
        </p:txBody>
      </p:sp>
      <p:sp>
        <p:nvSpPr>
          <p:cNvPr id="6" name="Freihandform: Form 34">
            <a:extLst>
              <a:ext uri="{FF2B5EF4-FFF2-40B4-BE49-F238E27FC236}">
                <a16:creationId xmlns:a16="http://schemas.microsoft.com/office/drawing/2014/main" id="{BD0CFE48-6463-2A3D-351D-BDCEBE4526D3}"/>
              </a:ext>
            </a:extLst>
          </p:cNvPr>
          <p:cNvSpPr/>
          <p:nvPr/>
        </p:nvSpPr>
        <p:spPr>
          <a:xfrm rot="16200000">
            <a:off x="805397" y="5614485"/>
            <a:ext cx="865283" cy="1108460"/>
          </a:xfrm>
          <a:custGeom>
            <a:avLst/>
            <a:gdLst>
              <a:gd name="connsiteX0" fmla="*/ 387584 w 387583"/>
              <a:gd name="connsiteY0" fmla="*/ 0 h 496509"/>
              <a:gd name="connsiteX1" fmla="*/ 0 w 387583"/>
              <a:gd name="connsiteY1" fmla="*/ 297892 h 496509"/>
              <a:gd name="connsiteX2" fmla="*/ 0 w 387583"/>
              <a:gd name="connsiteY2" fmla="*/ 496509 h 496509"/>
              <a:gd name="connsiteX3" fmla="*/ 387584 w 387583"/>
              <a:gd name="connsiteY3" fmla="*/ 198617 h 496509"/>
              <a:gd name="connsiteX4" fmla="*/ 387584 w 387583"/>
              <a:gd name="connsiteY4" fmla="*/ 0 h 496509"/>
              <a:gd name="connsiteX5" fmla="*/ 387584 w 387583"/>
              <a:gd name="connsiteY5" fmla="*/ 0 h 496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83" h="496509">
                <a:moveTo>
                  <a:pt x="387584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7584" y="198617"/>
                </a:lnTo>
                <a:lnTo>
                  <a:pt x="387584" y="0"/>
                </a:lnTo>
                <a:lnTo>
                  <a:pt x="387584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8" name="Freihandform: Form 49">
            <a:extLst>
              <a:ext uri="{FF2B5EF4-FFF2-40B4-BE49-F238E27FC236}">
                <a16:creationId xmlns:a16="http://schemas.microsoft.com/office/drawing/2014/main" id="{7D695B7A-407E-0F28-09A1-BB3D5590A8A0}"/>
              </a:ext>
            </a:extLst>
          </p:cNvPr>
          <p:cNvSpPr/>
          <p:nvPr/>
        </p:nvSpPr>
        <p:spPr>
          <a:xfrm rot="16200000">
            <a:off x="6985375" y="5279909"/>
            <a:ext cx="1732698" cy="1777616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5">
              <a:alpha val="99000"/>
            </a:schemeClr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63" name="Titel 1">
            <a:extLst>
              <a:ext uri="{FF2B5EF4-FFF2-40B4-BE49-F238E27FC236}">
                <a16:creationId xmlns:a16="http://schemas.microsoft.com/office/drawing/2014/main" id="{BCDB2773-3008-FC43-80B1-B0DC7FE833FB}"/>
              </a:ext>
            </a:extLst>
          </p:cNvPr>
          <p:cNvSpPr txBox="1">
            <a:spLocks/>
          </p:cNvSpPr>
          <p:nvPr/>
        </p:nvSpPr>
        <p:spPr>
          <a:xfrm rot="3180000">
            <a:off x="6924772" y="5877411"/>
            <a:ext cx="1713848" cy="43003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GB" sz="1400" b="0" dirty="0">
                <a:solidFill>
                  <a:srgbClr val="FEFFFF"/>
                </a:solidFill>
              </a:rPr>
              <a:t>dis digital</a:t>
            </a:r>
          </a:p>
        </p:txBody>
      </p:sp>
      <p:sp>
        <p:nvSpPr>
          <p:cNvPr id="40" name="Freihandform: Form 39">
            <a:extLst>
              <a:ext uri="{FF2B5EF4-FFF2-40B4-BE49-F238E27FC236}">
                <a16:creationId xmlns:a16="http://schemas.microsoft.com/office/drawing/2014/main" id="{4A37200C-9BCF-A1B8-5AFF-5ABD0483D4AC}"/>
              </a:ext>
            </a:extLst>
          </p:cNvPr>
          <p:cNvSpPr/>
          <p:nvPr/>
        </p:nvSpPr>
        <p:spPr>
          <a:xfrm rot="16200000">
            <a:off x="1438345" y="5277440"/>
            <a:ext cx="1737509" cy="1782553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49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49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36" name="Freihandform: Form 35">
            <a:extLst>
              <a:ext uri="{FF2B5EF4-FFF2-40B4-BE49-F238E27FC236}">
                <a16:creationId xmlns:a16="http://schemas.microsoft.com/office/drawing/2014/main" id="{EA22CBBC-A55D-B214-E753-5D3C8339EA7D}"/>
              </a:ext>
            </a:extLst>
          </p:cNvPr>
          <p:cNvSpPr/>
          <p:nvPr/>
        </p:nvSpPr>
        <p:spPr>
          <a:xfrm rot="16200000">
            <a:off x="6437232" y="5277440"/>
            <a:ext cx="1737509" cy="1782553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49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49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3C8A8B-6B8F-BF23-CEDA-8AFB81B8D8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3" r="10582" b="10582"/>
          <a:stretch>
            <a:fillRect/>
          </a:stretch>
        </p:blipFill>
        <p:spPr bwMode="auto">
          <a:xfrm>
            <a:off x="3062091" y="4880726"/>
            <a:ext cx="2629040" cy="197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Graphic 5">
            <a:extLst>
              <a:ext uri="{FF2B5EF4-FFF2-40B4-BE49-F238E27FC236}">
                <a16:creationId xmlns:a16="http://schemas.microsoft.com/office/drawing/2014/main" id="{7F1448E3-D73B-F6E1-7FD8-C3CABB11447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391538" y="512676"/>
            <a:ext cx="284524" cy="403306"/>
          </a:xfrm>
          <a:prstGeom prst="rect">
            <a:avLst/>
          </a:prstGeom>
        </p:spPr>
      </p:pic>
      <p:sp>
        <p:nvSpPr>
          <p:cNvPr id="39" name="!!DNA3">
            <a:extLst>
              <a:ext uri="{FF2B5EF4-FFF2-40B4-BE49-F238E27FC236}">
                <a16:creationId xmlns:a16="http://schemas.microsoft.com/office/drawing/2014/main" id="{4BB2B13F-24DC-4E03-F861-AA13167F7094}"/>
              </a:ext>
            </a:extLst>
          </p:cNvPr>
          <p:cNvSpPr/>
          <p:nvPr/>
        </p:nvSpPr>
        <p:spPr>
          <a:xfrm rot="16200000">
            <a:off x="2485887" y="5277442"/>
            <a:ext cx="1737508" cy="1782548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8" name="!!DNA2">
            <a:extLst>
              <a:ext uri="{FF2B5EF4-FFF2-40B4-BE49-F238E27FC236}">
                <a16:creationId xmlns:a16="http://schemas.microsoft.com/office/drawing/2014/main" id="{124236AB-2005-8F58-9114-D4F0C027849A}"/>
              </a:ext>
            </a:extLst>
          </p:cNvPr>
          <p:cNvSpPr/>
          <p:nvPr/>
        </p:nvSpPr>
        <p:spPr>
          <a:xfrm rot="16200000">
            <a:off x="7942946" y="5613106"/>
            <a:ext cx="867438" cy="1111217"/>
          </a:xfrm>
          <a:custGeom>
            <a:avLst/>
            <a:gdLst>
              <a:gd name="connsiteX0" fmla="*/ 387584 w 387583"/>
              <a:gd name="connsiteY0" fmla="*/ 0 h 496508"/>
              <a:gd name="connsiteX1" fmla="*/ 0 w 387583"/>
              <a:gd name="connsiteY1" fmla="*/ 297892 h 496508"/>
              <a:gd name="connsiteX2" fmla="*/ 0 w 387583"/>
              <a:gd name="connsiteY2" fmla="*/ 496509 h 496508"/>
              <a:gd name="connsiteX3" fmla="*/ 387584 w 387583"/>
              <a:gd name="connsiteY3" fmla="*/ 198616 h 496508"/>
              <a:gd name="connsiteX4" fmla="*/ 387584 w 387583"/>
              <a:gd name="connsiteY4" fmla="*/ 0 h 496508"/>
              <a:gd name="connsiteX5" fmla="*/ 387584 w 387583"/>
              <a:gd name="connsiteY5" fmla="*/ 0 h 496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83" h="496508">
                <a:moveTo>
                  <a:pt x="387584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7584" y="198616"/>
                </a:lnTo>
                <a:lnTo>
                  <a:pt x="387584" y="0"/>
                </a:lnTo>
                <a:lnTo>
                  <a:pt x="387584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5C680901-7CD8-0B00-D1FD-9585C265389C}"/>
              </a:ext>
            </a:extLst>
          </p:cNvPr>
          <p:cNvGrpSpPr/>
          <p:nvPr/>
        </p:nvGrpSpPr>
        <p:grpSpPr>
          <a:xfrm>
            <a:off x="8692830" y="5173160"/>
            <a:ext cx="1008507" cy="1428233"/>
            <a:chOff x="8692830" y="5173160"/>
            <a:chExt cx="1008507" cy="1428233"/>
          </a:xfrm>
        </p:grpSpPr>
        <p:grpSp>
          <p:nvGrpSpPr>
            <p:cNvPr id="24" name="Gruppieren 23">
              <a:extLst>
                <a:ext uri="{FF2B5EF4-FFF2-40B4-BE49-F238E27FC236}">
                  <a16:creationId xmlns:a16="http://schemas.microsoft.com/office/drawing/2014/main" id="{8089226C-4D94-6CA1-27C1-D0C739956308}"/>
                </a:ext>
              </a:extLst>
            </p:cNvPr>
            <p:cNvGrpSpPr/>
            <p:nvPr/>
          </p:nvGrpSpPr>
          <p:grpSpPr>
            <a:xfrm>
              <a:off x="8692830" y="5173160"/>
              <a:ext cx="838645" cy="1428233"/>
              <a:chOff x="9230536" y="5155178"/>
              <a:chExt cx="754585" cy="1285077"/>
            </a:xfrm>
          </p:grpSpPr>
          <p:pic>
            <p:nvPicPr>
              <p:cNvPr id="9" name="Picture 2" descr="Screenshot">
                <a:extLst>
                  <a:ext uri="{FF2B5EF4-FFF2-40B4-BE49-F238E27FC236}">
                    <a16:creationId xmlns:a16="http://schemas.microsoft.com/office/drawing/2014/main" id="{263930B1-D4C5-FB3F-BEAD-8D123560D4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6184"/>
              <a:stretch>
                <a:fillRect/>
              </a:stretch>
            </p:blipFill>
            <p:spPr bwMode="auto">
              <a:xfrm>
                <a:off x="9257201" y="5168371"/>
                <a:ext cx="707628" cy="1256567"/>
              </a:xfrm>
              <a:prstGeom prst="roundRect">
                <a:avLst>
                  <a:gd name="adj" fmla="val 10838"/>
                </a:avLst>
              </a:prstGeom>
              <a:solidFill>
                <a:srgbClr val="00AEFF"/>
              </a:solidFill>
              <a:ln w="6350">
                <a:noFill/>
              </a:ln>
            </p:spPr>
          </p:pic>
          <p:pic>
            <p:nvPicPr>
              <p:cNvPr id="16" name="Grafik 15" descr="Ein Bild, das Screenshot, Schwarz, Gerät, Elektronisches Gerät enthält.&#10;&#10;KI-generierte Inhalte können fehlerhaft sein.">
                <a:extLst>
                  <a:ext uri="{FF2B5EF4-FFF2-40B4-BE49-F238E27FC236}">
                    <a16:creationId xmlns:a16="http://schemas.microsoft.com/office/drawing/2014/main" id="{6237A3F4-BE8A-403F-A2EE-B60E0025A1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9879"/>
              <a:stretch>
                <a:fillRect/>
              </a:stretch>
            </p:blipFill>
            <p:spPr>
              <a:xfrm>
                <a:off x="9230536" y="5155178"/>
                <a:ext cx="754585" cy="623794"/>
              </a:xfrm>
              <a:prstGeom prst="rect">
                <a:avLst/>
              </a:prstGeom>
            </p:spPr>
          </p:pic>
          <p:pic>
            <p:nvPicPr>
              <p:cNvPr id="25" name="Grafik 24" descr="Ein Bild, das Screenshot, Schwarz, Gerät, Elektronisches Gerät enthält.&#10;&#10;KI-generierte Inhalte können fehlerhaft sein.">
                <a:extLst>
                  <a:ext uri="{FF2B5EF4-FFF2-40B4-BE49-F238E27FC236}">
                    <a16:creationId xmlns:a16="http://schemas.microsoft.com/office/drawing/2014/main" id="{2A86C8CE-68EE-09E8-0EE0-FA7565560D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5606" b="-159"/>
              <a:stretch>
                <a:fillRect/>
              </a:stretch>
            </p:blipFill>
            <p:spPr>
              <a:xfrm>
                <a:off x="9230536" y="5747543"/>
                <a:ext cx="754585" cy="692712"/>
              </a:xfrm>
              <a:prstGeom prst="rect">
                <a:avLst/>
              </a:prstGeom>
            </p:spPr>
          </p:pic>
        </p:grpSp>
        <p:pic>
          <p:nvPicPr>
            <p:cNvPr id="20" name="Grafik 19">
              <a:extLst>
                <a:ext uri="{FF2B5EF4-FFF2-40B4-BE49-F238E27FC236}">
                  <a16:creationId xmlns:a16="http://schemas.microsoft.com/office/drawing/2014/main" id="{EDBA021F-6122-6B03-DEDA-068DD07E9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421639" y="5551816"/>
              <a:ext cx="279698" cy="279698"/>
            </a:xfrm>
            <a:prstGeom prst="roundRect">
              <a:avLst>
                <a:gd name="adj" fmla="val 19602"/>
              </a:avLst>
            </a:prstGeom>
          </p:spPr>
        </p:pic>
      </p:grpSp>
    </p:spTree>
    <p:extLst>
      <p:ext uri="{BB962C8B-B14F-4D97-AF65-F5344CB8AC3E}">
        <p14:creationId xmlns:p14="http://schemas.microsoft.com/office/powerpoint/2010/main" val="13935964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2" grpId="0"/>
      <p:bldP spid="6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7A72E-DFEC-004C-65BC-3F14C83AC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8CBE204D-FA3E-FF5F-2DBC-566B43F21CB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281421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CBE204D-FA3E-FF5F-2DBC-566B43F21C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9" name="Group 38">
            <a:extLst>
              <a:ext uri="{FF2B5EF4-FFF2-40B4-BE49-F238E27FC236}">
                <a16:creationId xmlns:a16="http://schemas.microsoft.com/office/drawing/2014/main" id="{E43AF284-F600-6CE0-9A6A-5CED7E2425B4}"/>
              </a:ext>
            </a:extLst>
          </p:cNvPr>
          <p:cNvGrpSpPr/>
          <p:nvPr/>
        </p:nvGrpSpPr>
        <p:grpSpPr>
          <a:xfrm>
            <a:off x="6311900" y="1556792"/>
            <a:ext cx="5363798" cy="4788000"/>
            <a:chOff x="6311900" y="1556792"/>
            <a:chExt cx="5363798" cy="4788000"/>
          </a:xfrm>
        </p:grpSpPr>
        <p:sp>
          <p:nvSpPr>
            <p:cNvPr id="64" name="!! HG">
              <a:extLst>
                <a:ext uri="{FF2B5EF4-FFF2-40B4-BE49-F238E27FC236}">
                  <a16:creationId xmlns:a16="http://schemas.microsoft.com/office/drawing/2014/main" id="{4D8B50ED-CD11-EBB9-9A9B-040F74678A0A}"/>
                </a:ext>
              </a:extLst>
            </p:cNvPr>
            <p:cNvSpPr/>
            <p:nvPr/>
          </p:nvSpPr>
          <p:spPr>
            <a:xfrm>
              <a:off x="6319957" y="1556792"/>
              <a:ext cx="5355741" cy="4788000"/>
            </a:xfrm>
            <a:prstGeom prst="rect">
              <a:avLst/>
            </a:prstGeom>
            <a:pattFill prst="pct20">
              <a:fgClr>
                <a:schemeClr val="accent4"/>
              </a:fgClr>
              <a:bgClr>
                <a:schemeClr val="bg1"/>
              </a:bgClr>
            </a:pattFill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lIns="144000" tIns="144000" rIns="144000" bIns="144000" rtlCol="0" anchor="t" anchorCtr="0"/>
            <a:lstStyle/>
            <a:p>
              <a:pPr>
                <a:spcBef>
                  <a:spcPts val="1800"/>
                </a:spcBef>
              </a:pPr>
              <a:r>
                <a:rPr lang="en-GB" sz="1400"/>
                <a:t>Our industrial logistics and packaging solutions make a significant contribution to environmental sustainability, from procurement and production through reuse to disposal.</a:t>
              </a:r>
              <a:br>
                <a:rPr lang="en-GB" sz="1400"/>
              </a:br>
              <a:br>
                <a:rPr lang="en-GB" sz="1400"/>
              </a:br>
              <a:r>
                <a:rPr lang="en-GB" sz="1400">
                  <a:latin typeface="+mj-lt"/>
                </a:rPr>
                <a:t>Exemplary actions</a:t>
              </a:r>
            </a:p>
            <a:p>
              <a:endParaRPr lang="en-GB" sz="1400" dirty="0"/>
            </a:p>
          </p:txBody>
        </p:sp>
        <p:sp>
          <p:nvSpPr>
            <p:cNvPr id="84" name="Rechteck 83">
              <a:extLst>
                <a:ext uri="{FF2B5EF4-FFF2-40B4-BE49-F238E27FC236}">
                  <a16:creationId xmlns:a16="http://schemas.microsoft.com/office/drawing/2014/main" id="{49172A42-6D83-C252-8A3C-41A86C0DA0E4}"/>
                </a:ext>
              </a:extLst>
            </p:cNvPr>
            <p:cNvSpPr/>
            <p:nvPr/>
          </p:nvSpPr>
          <p:spPr>
            <a:xfrm>
              <a:off x="8642099" y="4329292"/>
              <a:ext cx="2521413" cy="1728000"/>
            </a:xfrm>
            <a:prstGeom prst="rect">
              <a:avLst/>
            </a:prstGeom>
            <a:noFill/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r>
                <a:rPr lang="en-GB" sz="1200" dirty="0">
                  <a:solidFill>
                    <a:schemeClr val="tx1"/>
                  </a:solidFill>
                  <a:latin typeface="+mj-lt"/>
                </a:rPr>
                <a:t>Reuse and cascading use</a:t>
              </a:r>
            </a:p>
            <a:p>
              <a:pPr marL="216000" lvl="2" indent="-216000">
                <a:lnSpc>
                  <a:spcPct val="90000"/>
                </a:lnSpc>
                <a:spcBef>
                  <a:spcPts val="600"/>
                </a:spcBef>
                <a:buClr>
                  <a:srgbClr val="002EFF"/>
                </a:buClr>
                <a:buSzPct val="80000"/>
                <a:buFont typeface="Wingdings" panose="05000000000000000000" pitchFamily="2" charset="2"/>
                <a:buChar char=""/>
                <a:defRPr/>
              </a:pPr>
              <a:r>
                <a:rPr lang="en-GB" sz="1200" dirty="0">
                  <a:solidFill>
                    <a:srgbClr val="000000"/>
                  </a:solidFill>
                  <a:latin typeface="Gilroy Medium" panose="00000600000000000000" pitchFamily="50" charset="0"/>
                </a:rPr>
                <a:t>Wooden pallets and transport packaging as carbon sinks</a:t>
              </a:r>
            </a:p>
            <a:p>
              <a:pPr marL="216000" lvl="2" indent="-216000">
                <a:lnSpc>
                  <a:spcPct val="90000"/>
                </a:lnSpc>
                <a:spcBef>
                  <a:spcPts val="600"/>
                </a:spcBef>
                <a:buClr>
                  <a:srgbClr val="002EFF"/>
                </a:buClr>
                <a:buSzPct val="80000"/>
                <a:buFont typeface="Wingdings" panose="05000000000000000000" pitchFamily="2" charset="2"/>
                <a:buChar char=""/>
                <a:defRPr/>
              </a:pPr>
              <a:r>
                <a:rPr lang="en-GB" sz="1200" dirty="0">
                  <a:solidFill>
                    <a:srgbClr val="000000"/>
                  </a:solidFill>
                  <a:latin typeface="Gilroy Medium" panose="00000600000000000000" pitchFamily="50" charset="0"/>
                </a:rPr>
                <a:t>Packaging systems can be reused indefinitely when used properly</a:t>
              </a:r>
            </a:p>
          </p:txBody>
        </p:sp>
        <p:cxnSp>
          <p:nvCxnSpPr>
            <p:cNvPr id="92" name="Gerader Verbinder 91">
              <a:extLst>
                <a:ext uri="{FF2B5EF4-FFF2-40B4-BE49-F238E27FC236}">
                  <a16:creationId xmlns:a16="http://schemas.microsoft.com/office/drawing/2014/main" id="{51928DDA-2FAF-E2B1-D703-D188E3E41D36}"/>
                </a:ext>
              </a:extLst>
            </p:cNvPr>
            <p:cNvCxnSpPr>
              <a:cxnSpLocks/>
            </p:cNvCxnSpPr>
            <p:nvPr/>
          </p:nvCxnSpPr>
          <p:spPr>
            <a:xfrm>
              <a:off x="8400256" y="4113076"/>
              <a:ext cx="0" cy="2126238"/>
            </a:xfrm>
            <a:prstGeom prst="line">
              <a:avLst/>
            </a:prstGeom>
            <a:ln w="6350" cmpd="sng">
              <a:solidFill>
                <a:schemeClr val="accent4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id="{82C50BD2-E6EF-24DA-ADBD-FC7C937FE236}"/>
                </a:ext>
              </a:extLst>
            </p:cNvPr>
            <p:cNvSpPr/>
            <p:nvPr/>
          </p:nvSpPr>
          <p:spPr>
            <a:xfrm>
              <a:off x="6473842" y="4329292"/>
              <a:ext cx="1731564" cy="754152"/>
            </a:xfrm>
            <a:prstGeom prst="rect">
              <a:avLst/>
            </a:prstGeom>
            <a:noFill/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r>
                <a:rPr lang="en-GB" sz="1200">
                  <a:solidFill>
                    <a:schemeClr val="tx1"/>
                  </a:solidFill>
                  <a:latin typeface="+mj-lt"/>
                </a:rPr>
                <a:t>Digital solutions to improve efficiency and reduce waste</a:t>
              </a:r>
              <a:endParaRPr lang="en-GB" sz="1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4EBC5DE5-95B2-DA58-0820-D9EEED4EB493}"/>
                </a:ext>
              </a:extLst>
            </p:cNvPr>
            <p:cNvSpPr/>
            <p:nvPr/>
          </p:nvSpPr>
          <p:spPr>
            <a:xfrm>
              <a:off x="6473841" y="3055583"/>
              <a:ext cx="525781" cy="720000"/>
            </a:xfrm>
            <a:prstGeom prst="rect">
              <a:avLst/>
            </a:prstGeom>
            <a:noFill/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r>
                <a:rPr lang="en-GB" sz="1200" dirty="0">
                  <a:solidFill>
                    <a:schemeClr val="tx1"/>
                  </a:solidFill>
                  <a:latin typeface="+mj-lt"/>
                </a:rPr>
                <a:t>Use of solar power</a:t>
              </a:r>
            </a:p>
          </p:txBody>
        </p:sp>
        <p:pic>
          <p:nvPicPr>
            <p:cNvPr id="35" name="Grafik 34">
              <a:extLst>
                <a:ext uri="{FF2B5EF4-FFF2-40B4-BE49-F238E27FC236}">
                  <a16:creationId xmlns:a16="http://schemas.microsoft.com/office/drawing/2014/main" id="{611A7984-E403-6060-2208-A6D378689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6591947" y="3609020"/>
              <a:ext cx="495737" cy="504000"/>
            </a:xfrm>
            <a:prstGeom prst="rect">
              <a:avLst/>
            </a:prstGeom>
          </p:spPr>
        </p:pic>
        <p:sp>
          <p:nvSpPr>
            <p:cNvPr id="37" name="Rechteck 36">
              <a:extLst>
                <a:ext uri="{FF2B5EF4-FFF2-40B4-BE49-F238E27FC236}">
                  <a16:creationId xmlns:a16="http://schemas.microsoft.com/office/drawing/2014/main" id="{6A171EBF-F3A5-8274-B723-0C8FB3E09820}"/>
                </a:ext>
              </a:extLst>
            </p:cNvPr>
            <p:cNvSpPr/>
            <p:nvPr/>
          </p:nvSpPr>
          <p:spPr>
            <a:xfrm>
              <a:off x="8400256" y="3055582"/>
              <a:ext cx="1226443" cy="720000"/>
            </a:xfrm>
            <a:prstGeom prst="rect">
              <a:avLst/>
            </a:prstGeom>
            <a:noFill/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0" bIns="0" rtlCol="0" anchor="t" anchorCtr="0"/>
            <a:lstStyle/>
            <a:p>
              <a:r>
                <a:rPr lang="en-GB" sz="1200" dirty="0">
                  <a:solidFill>
                    <a:schemeClr val="tx1"/>
                  </a:solidFill>
                  <a:latin typeface="+mj-lt"/>
                </a:rPr>
                <a:t>100% certified wood (PEFC)</a:t>
              </a:r>
            </a:p>
          </p:txBody>
        </p:sp>
        <p:pic>
          <p:nvPicPr>
            <p:cNvPr id="38" name="Grafik 37">
              <a:extLst>
                <a:ext uri="{FF2B5EF4-FFF2-40B4-BE49-F238E27FC236}">
                  <a16:creationId xmlns:a16="http://schemas.microsoft.com/office/drawing/2014/main" id="{85C9948A-7DD3-2F90-8811-0169BAF4C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9192400" y="3609076"/>
              <a:ext cx="504000" cy="504000"/>
            </a:xfrm>
            <a:prstGeom prst="rect">
              <a:avLst/>
            </a:prstGeom>
          </p:spPr>
        </p:pic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12522959-F5D7-24EE-62CF-B53C6FAC3742}"/>
                </a:ext>
              </a:extLst>
            </p:cNvPr>
            <p:cNvSpPr/>
            <p:nvPr/>
          </p:nvSpPr>
          <p:spPr>
            <a:xfrm>
              <a:off x="9696400" y="3055582"/>
              <a:ext cx="1467112" cy="720000"/>
            </a:xfrm>
            <a:prstGeom prst="rect">
              <a:avLst/>
            </a:prstGeom>
            <a:noFill/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0" bIns="0" rtlCol="0" anchor="t" anchorCtr="0"/>
            <a:lstStyle/>
            <a:p>
              <a:r>
                <a:rPr lang="en-GB" sz="1200" dirty="0">
                  <a:solidFill>
                    <a:schemeClr val="tx1"/>
                  </a:solidFill>
                  <a:latin typeface="+mj-lt"/>
                </a:rPr>
                <a:t>Almost exclusively electric forklifts </a:t>
              </a:r>
              <a:br>
                <a:rPr lang="en-GB" sz="1200" dirty="0">
                  <a:solidFill>
                    <a:schemeClr val="tx1"/>
                  </a:solidFill>
                  <a:latin typeface="+mj-lt"/>
                </a:rPr>
              </a:br>
              <a:r>
                <a:rPr lang="en-GB" sz="1200" dirty="0">
                  <a:solidFill>
                    <a:schemeClr val="tx1"/>
                  </a:solidFill>
                  <a:latin typeface="+mj-lt"/>
                </a:rPr>
                <a:t>in the packaging sector</a:t>
              </a:r>
            </a:p>
          </p:txBody>
        </p:sp>
        <p:pic>
          <p:nvPicPr>
            <p:cNvPr id="42" name="Grafik 41">
              <a:extLst>
                <a:ext uri="{FF2B5EF4-FFF2-40B4-BE49-F238E27FC236}">
                  <a16:creationId xmlns:a16="http://schemas.microsoft.com/office/drawing/2014/main" id="{EDFCDCE5-A9E0-17CA-0BBB-57019C577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>
              <a:off x="10660164" y="3609076"/>
              <a:ext cx="512400" cy="504000"/>
            </a:xfrm>
            <a:prstGeom prst="rect">
              <a:avLst/>
            </a:prstGeom>
          </p:spPr>
        </p:pic>
        <p:cxnSp>
          <p:nvCxnSpPr>
            <p:cNvPr id="44" name="Gerader Verbinder 43">
              <a:extLst>
                <a:ext uri="{FF2B5EF4-FFF2-40B4-BE49-F238E27FC236}">
                  <a16:creationId xmlns:a16="http://schemas.microsoft.com/office/drawing/2014/main" id="{AE2C34DF-0EE0-B4F7-4BF3-FC6ED7C8B2AE}"/>
                </a:ext>
              </a:extLst>
            </p:cNvPr>
            <p:cNvCxnSpPr/>
            <p:nvPr/>
          </p:nvCxnSpPr>
          <p:spPr>
            <a:xfrm>
              <a:off x="7067638" y="3032956"/>
              <a:ext cx="0" cy="1080000"/>
            </a:xfrm>
            <a:prstGeom prst="line">
              <a:avLst/>
            </a:prstGeom>
            <a:ln w="6350" cmpd="sng">
              <a:solidFill>
                <a:schemeClr val="accent4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Gerader Verbinder 44">
              <a:extLst>
                <a:ext uri="{FF2B5EF4-FFF2-40B4-BE49-F238E27FC236}">
                  <a16:creationId xmlns:a16="http://schemas.microsoft.com/office/drawing/2014/main" id="{4D870113-C71B-7B0D-99AD-83DAA15A12D5}"/>
                </a:ext>
              </a:extLst>
            </p:cNvPr>
            <p:cNvCxnSpPr/>
            <p:nvPr/>
          </p:nvCxnSpPr>
          <p:spPr>
            <a:xfrm>
              <a:off x="9696400" y="3032956"/>
              <a:ext cx="0" cy="1080000"/>
            </a:xfrm>
            <a:prstGeom prst="line">
              <a:avLst/>
            </a:prstGeom>
            <a:ln w="6350" cmpd="sng">
              <a:solidFill>
                <a:schemeClr val="accent4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Gerader Verbinder 45">
              <a:extLst>
                <a:ext uri="{FF2B5EF4-FFF2-40B4-BE49-F238E27FC236}">
                  <a16:creationId xmlns:a16="http://schemas.microsoft.com/office/drawing/2014/main" id="{F348DCF1-C452-5C20-6508-ADD244C3DD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11900" y="4113076"/>
              <a:ext cx="5363798" cy="0"/>
            </a:xfrm>
            <a:prstGeom prst="line">
              <a:avLst/>
            </a:prstGeom>
            <a:ln w="6350" cmpd="sng">
              <a:solidFill>
                <a:schemeClr val="accent4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r Verbinder 43">
              <a:extLst>
                <a:ext uri="{FF2B5EF4-FFF2-40B4-BE49-F238E27FC236}">
                  <a16:creationId xmlns:a16="http://schemas.microsoft.com/office/drawing/2014/main" id="{3E446F47-8624-AFF5-E31B-D5F93589DBB7}"/>
                </a:ext>
              </a:extLst>
            </p:cNvPr>
            <p:cNvCxnSpPr>
              <a:cxnSpLocks/>
            </p:cNvCxnSpPr>
            <p:nvPr/>
          </p:nvCxnSpPr>
          <p:spPr>
            <a:xfrm>
              <a:off x="8400256" y="3032956"/>
              <a:ext cx="0" cy="1080000"/>
            </a:xfrm>
            <a:prstGeom prst="line">
              <a:avLst/>
            </a:prstGeom>
            <a:ln w="6350" cmpd="sng">
              <a:solidFill>
                <a:schemeClr val="accent4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hteck 32">
              <a:extLst>
                <a:ext uri="{FF2B5EF4-FFF2-40B4-BE49-F238E27FC236}">
                  <a16:creationId xmlns:a16="http://schemas.microsoft.com/office/drawing/2014/main" id="{35FB8550-892E-6508-9C9E-070B67E3E6DB}"/>
                </a:ext>
              </a:extLst>
            </p:cNvPr>
            <p:cNvSpPr/>
            <p:nvPr/>
          </p:nvSpPr>
          <p:spPr>
            <a:xfrm>
              <a:off x="7067637" y="3055583"/>
              <a:ext cx="1323567" cy="720000"/>
            </a:xfrm>
            <a:prstGeom prst="rect">
              <a:avLst/>
            </a:prstGeom>
            <a:noFill/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0" bIns="0" rtlCol="0" anchor="t" anchorCtr="0"/>
            <a:lstStyle/>
            <a:p>
              <a:r>
                <a:rPr lang="en-GB" sz="1200" dirty="0">
                  <a:solidFill>
                    <a:schemeClr val="tx1"/>
                  </a:solidFill>
                  <a:latin typeface="+mj-lt"/>
                </a:rPr>
                <a:t>Green electricity </a:t>
              </a:r>
              <a:br>
                <a:rPr lang="en-GB" sz="1200" dirty="0">
                  <a:solidFill>
                    <a:schemeClr val="tx1"/>
                  </a:solidFill>
                  <a:latin typeface="+mj-lt"/>
                </a:rPr>
              </a:br>
              <a:r>
                <a:rPr lang="en-GB" sz="1200" dirty="0">
                  <a:solidFill>
                    <a:schemeClr val="tx1"/>
                  </a:solidFill>
                  <a:latin typeface="+mj-lt"/>
                </a:rPr>
                <a:t>for 90% of </a:t>
              </a:r>
              <a:br>
                <a:rPr lang="en-GB" sz="1200" dirty="0">
                  <a:solidFill>
                    <a:schemeClr val="tx1"/>
                  </a:solidFill>
                  <a:latin typeface="+mj-lt"/>
                </a:rPr>
              </a:br>
              <a:r>
                <a:rPr lang="en-GB" sz="1200" dirty="0">
                  <a:solidFill>
                    <a:schemeClr val="tx1"/>
                  </a:solidFill>
                  <a:latin typeface="+mj-lt"/>
                </a:rPr>
                <a:t>locations </a:t>
              </a:r>
              <a:br>
                <a:rPr lang="en-GB" sz="1200" dirty="0">
                  <a:solidFill>
                    <a:schemeClr val="tx1"/>
                  </a:solidFill>
                  <a:latin typeface="+mj-lt"/>
                </a:rPr>
              </a:br>
              <a:r>
                <a:rPr lang="en-GB" sz="1200" dirty="0">
                  <a:solidFill>
                    <a:schemeClr val="tx1"/>
                  </a:solidFill>
                  <a:latin typeface="+mj-lt"/>
                </a:rPr>
                <a:t>(by 2025)</a:t>
              </a:r>
            </a:p>
          </p:txBody>
        </p:sp>
        <p:pic>
          <p:nvPicPr>
            <p:cNvPr id="36" name="Grafik 34">
              <a:extLst>
                <a:ext uri="{FF2B5EF4-FFF2-40B4-BE49-F238E27FC236}">
                  <a16:creationId xmlns:a16="http://schemas.microsoft.com/office/drawing/2014/main" id="{7A1A2F22-1E56-B0D8-1ABD-617FB13662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8042813" y="3753068"/>
              <a:ext cx="288000" cy="288000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33F8D31-3097-4815-3EEA-06B919FA3887}"/>
              </a:ext>
            </a:extLst>
          </p:cNvPr>
          <p:cNvGrpSpPr/>
          <p:nvPr/>
        </p:nvGrpSpPr>
        <p:grpSpPr>
          <a:xfrm>
            <a:off x="507369" y="1554387"/>
            <a:ext cx="5375896" cy="4790405"/>
            <a:chOff x="507369" y="1554387"/>
            <a:chExt cx="5375896" cy="4790405"/>
          </a:xfrm>
        </p:grpSpPr>
        <p:sp>
          <p:nvSpPr>
            <p:cNvPr id="67" name="!! HG">
              <a:extLst>
                <a:ext uri="{FF2B5EF4-FFF2-40B4-BE49-F238E27FC236}">
                  <a16:creationId xmlns:a16="http://schemas.microsoft.com/office/drawing/2014/main" id="{23FA410D-897A-635E-2B98-C17EB585AD96}"/>
                </a:ext>
              </a:extLst>
            </p:cNvPr>
            <p:cNvSpPr/>
            <p:nvPr/>
          </p:nvSpPr>
          <p:spPr>
            <a:xfrm>
              <a:off x="515939" y="1554387"/>
              <a:ext cx="5367326" cy="4790405"/>
            </a:xfrm>
            <a:prstGeom prst="rect">
              <a:avLst/>
            </a:prstGeom>
            <a:pattFill prst="pct20">
              <a:fgClr>
                <a:schemeClr val="accent4"/>
              </a:fgClr>
              <a:bgClr>
                <a:schemeClr val="bg1"/>
              </a:bgClr>
            </a:pattFill>
            <a:ln w="6350" cap="flat">
              <a:solidFill>
                <a:schemeClr val="accent4"/>
              </a:solidFill>
              <a:prstDash val="solid"/>
              <a:miter/>
            </a:ln>
          </p:spPr>
          <p:txBody>
            <a:bodyPr lIns="144000" tIns="144000" rIns="144000" bIns="144000" rtlCol="0" anchor="t" anchorCtr="0"/>
            <a:lstStyle/>
            <a:p>
              <a:r>
                <a:rPr lang="en-GB" sz="1400" dirty="0">
                  <a:latin typeface="Gilroy ExtraBold" panose="00000900000000000000" pitchFamily="50" charset="0"/>
                </a:rPr>
                <a:t>Environmental</a:t>
              </a:r>
            </a:p>
            <a:p>
              <a:pPr>
                <a:spcAft>
                  <a:spcPts val="300"/>
                </a:spcAft>
              </a:pPr>
              <a:r>
                <a:rPr lang="en-GB" sz="1200" dirty="0"/>
                <a:t>A catalyst and pioneer of the green transition.</a:t>
              </a:r>
            </a:p>
            <a:p>
              <a:pPr marL="1526400">
                <a:spcAft>
                  <a:spcPts val="300"/>
                </a:spcAft>
              </a:pPr>
              <a:r>
                <a:rPr lang="en-GB" sz="1200" dirty="0">
                  <a:solidFill>
                    <a:srgbClr val="000000"/>
                  </a:solidFill>
                  <a:latin typeface="+mj-lt"/>
                </a:rPr>
                <a:t>Example shore power: </a:t>
              </a:r>
              <a:br>
                <a:rPr lang="en-GB" sz="1200" dirty="0">
                  <a:solidFill>
                    <a:srgbClr val="000000"/>
                  </a:solidFill>
                  <a:latin typeface="+mj-lt"/>
                </a:rPr>
              </a:br>
              <a:r>
                <a:rPr lang="en-GB" sz="1200" dirty="0">
                  <a:solidFill>
                    <a:srgbClr val="000000"/>
                  </a:solidFill>
                  <a:latin typeface="Gilroy Medium" panose="00000600000000000000" pitchFamily="50" charset="0"/>
                </a:rPr>
                <a:t>69 shore power charging points throughout </a:t>
              </a:r>
              <a:br>
                <a:rPr lang="en-GB" sz="1200" dirty="0">
                  <a:solidFill>
                    <a:srgbClr val="000000"/>
                  </a:solidFill>
                  <a:latin typeface="Gilroy Medium" panose="00000600000000000000" pitchFamily="50" charset="0"/>
                </a:rPr>
              </a:br>
              <a:r>
                <a:rPr lang="en-GB" sz="1200" dirty="0">
                  <a:solidFill>
                    <a:srgbClr val="000000"/>
                  </a:solidFill>
                  <a:latin typeface="Gilroy Medium" panose="00000600000000000000" pitchFamily="50" charset="0"/>
                </a:rPr>
                <a:t>the port area help reduce local noise and pollutant emissions.</a:t>
              </a:r>
              <a:endParaRPr lang="en-GB" sz="1400" dirty="0">
                <a:latin typeface="+mj-lt"/>
              </a:endParaRPr>
            </a:p>
          </p:txBody>
        </p:sp>
        <p:sp>
          <p:nvSpPr>
            <p:cNvPr id="4" name="!! HG">
              <a:extLst>
                <a:ext uri="{FF2B5EF4-FFF2-40B4-BE49-F238E27FC236}">
                  <a16:creationId xmlns:a16="http://schemas.microsoft.com/office/drawing/2014/main" id="{3D0F1D92-5CC5-D434-1034-5C3EAE88BEA3}"/>
                </a:ext>
              </a:extLst>
            </p:cNvPr>
            <p:cNvSpPr/>
            <p:nvPr/>
          </p:nvSpPr>
          <p:spPr>
            <a:xfrm>
              <a:off x="522555" y="2867725"/>
              <a:ext cx="4931205" cy="1389297"/>
            </a:xfrm>
            <a:prstGeom prst="rect">
              <a:avLst/>
            </a:prstGeom>
            <a:noFill/>
            <a:ln w="6350" cap="flat">
              <a:noFill/>
              <a:prstDash val="solid"/>
              <a:miter/>
            </a:ln>
          </p:spPr>
          <p:txBody>
            <a:bodyPr lIns="144000" tIns="144000" rIns="144000" bIns="144000" rtlCol="0" anchor="t" anchorCtr="0"/>
            <a:lstStyle/>
            <a:p>
              <a:pPr>
                <a:spcBef>
                  <a:spcPts val="1200"/>
                </a:spcBef>
                <a:spcAft>
                  <a:spcPts val="300"/>
                </a:spcAft>
              </a:pPr>
              <a:r>
                <a:rPr lang="en-GB" sz="1400" dirty="0">
                  <a:latin typeface="Gilroy ExtraBold" panose="00000900000000000000" pitchFamily="50" charset="0"/>
                </a:rPr>
                <a:t>Social</a:t>
              </a:r>
              <a:br>
                <a:rPr lang="en-GB" sz="1400" dirty="0">
                  <a:latin typeface="Gilroy ExtraBold" panose="00000900000000000000" pitchFamily="50" charset="0"/>
                </a:rPr>
              </a:br>
              <a:r>
                <a:rPr lang="en-GB" sz="1200" dirty="0"/>
                <a:t>Well-trained and diverse teams drive innovation and ensure </a:t>
              </a:r>
              <a:br>
                <a:rPr lang="en-GB" sz="1200" dirty="0"/>
              </a:br>
              <a:r>
                <a:rPr lang="en-GB" sz="1200" dirty="0"/>
                <a:t>our future viability.</a:t>
              </a:r>
            </a:p>
            <a:p>
              <a:pPr marL="1526400">
                <a:spcAft>
                  <a:spcPts val="300"/>
                </a:spcAft>
              </a:pPr>
              <a:r>
                <a:rPr lang="en-GB" sz="1200" dirty="0">
                  <a:solidFill>
                    <a:srgbClr val="000000"/>
                  </a:solidFill>
                  <a:latin typeface="+mj-lt"/>
                </a:rPr>
                <a:t>Example Charta der </a:t>
              </a:r>
              <a:r>
                <a:rPr lang="en-GB" sz="1200" dirty="0" err="1">
                  <a:solidFill>
                    <a:srgbClr val="000000"/>
                  </a:solidFill>
                  <a:latin typeface="+mj-lt"/>
                </a:rPr>
                <a:t>Vielfalt</a:t>
              </a:r>
              <a:r>
                <a:rPr lang="en-GB" sz="1200" dirty="0">
                  <a:solidFill>
                    <a:srgbClr val="000000"/>
                  </a:solidFill>
                  <a:latin typeface="+mj-lt"/>
                </a:rPr>
                <a:t>:</a:t>
              </a:r>
              <a:br>
                <a:rPr lang="en-GB" sz="1200" dirty="0">
                  <a:solidFill>
                    <a:srgbClr val="000000"/>
                  </a:solidFill>
                  <a:latin typeface="Gilroy Medium" panose="00000600000000000000" pitchFamily="50" charset="0"/>
                </a:rPr>
              </a:br>
              <a:r>
                <a:rPr lang="en-GB" sz="1200" dirty="0">
                  <a:solidFill>
                    <a:srgbClr val="000000"/>
                  </a:solidFill>
                  <a:latin typeface="Gilroy Medium" panose="00000600000000000000" pitchFamily="50" charset="0"/>
                </a:rPr>
                <a:t>A commitment to recognizing, </a:t>
              </a:r>
              <a:br>
                <a:rPr lang="en-GB" sz="1200" dirty="0">
                  <a:solidFill>
                    <a:srgbClr val="000000"/>
                  </a:solidFill>
                  <a:latin typeface="Gilroy Medium" panose="00000600000000000000" pitchFamily="50" charset="0"/>
                </a:rPr>
              </a:br>
              <a:r>
                <a:rPr lang="en-GB" sz="1200" dirty="0">
                  <a:solidFill>
                    <a:srgbClr val="000000"/>
                  </a:solidFill>
                  <a:latin typeface="Gilroy Medium" panose="00000600000000000000" pitchFamily="50" charset="0"/>
                </a:rPr>
                <a:t>valuing, and incorporating diversity into </a:t>
              </a:r>
              <a:br>
                <a:rPr lang="en-GB" sz="1200" dirty="0">
                  <a:solidFill>
                    <a:srgbClr val="000000"/>
                  </a:solidFill>
                  <a:latin typeface="Gilroy Medium" panose="00000600000000000000" pitchFamily="50" charset="0"/>
                </a:rPr>
              </a:br>
              <a:r>
                <a:rPr lang="en-GB" sz="1200" dirty="0">
                  <a:solidFill>
                    <a:srgbClr val="000000"/>
                  </a:solidFill>
                  <a:latin typeface="Gilroy Medium" panose="00000600000000000000" pitchFamily="50" charset="0"/>
                </a:rPr>
                <a:t>the workplace. </a:t>
              </a:r>
            </a:p>
          </p:txBody>
        </p:sp>
        <p:sp>
          <p:nvSpPr>
            <p:cNvPr id="7" name="!! HG">
              <a:extLst>
                <a:ext uri="{FF2B5EF4-FFF2-40B4-BE49-F238E27FC236}">
                  <a16:creationId xmlns:a16="http://schemas.microsoft.com/office/drawing/2014/main" id="{CCAEB1E3-53AB-B800-7D2D-320BC1CEB57C}"/>
                </a:ext>
              </a:extLst>
            </p:cNvPr>
            <p:cNvSpPr/>
            <p:nvPr/>
          </p:nvSpPr>
          <p:spPr>
            <a:xfrm>
              <a:off x="522555" y="4342785"/>
              <a:ext cx="4949001" cy="1426475"/>
            </a:xfrm>
            <a:prstGeom prst="rect">
              <a:avLst/>
            </a:prstGeom>
            <a:noFill/>
            <a:ln w="6350" cap="flat">
              <a:noFill/>
              <a:prstDash val="solid"/>
              <a:miter/>
            </a:ln>
          </p:spPr>
          <p:txBody>
            <a:bodyPr lIns="144000" tIns="144000" rIns="144000" bIns="144000" rtlCol="0" anchor="t" anchorCtr="0"/>
            <a:lstStyle/>
            <a:p>
              <a:pPr>
                <a:spcBef>
                  <a:spcPts val="1200"/>
                </a:spcBef>
                <a:spcAft>
                  <a:spcPts val="300"/>
                </a:spcAft>
              </a:pPr>
              <a:r>
                <a:rPr lang="en-GB" sz="1400" dirty="0">
                  <a:latin typeface="+mj-lt"/>
                </a:rPr>
                <a:t>Governance</a:t>
              </a:r>
              <a:br>
                <a:rPr lang="en-GB" sz="1400" dirty="0">
                  <a:latin typeface="+mj-lt"/>
                </a:rPr>
              </a:br>
              <a:r>
                <a:rPr lang="en-GB" sz="1200" dirty="0"/>
                <a:t>Value-based governance for sustainable decisions and </a:t>
              </a:r>
              <a:br>
                <a:rPr lang="en-GB" sz="1200" dirty="0"/>
              </a:br>
              <a:r>
                <a:rPr lang="en-GB" sz="1200" dirty="0"/>
                <a:t>long-term trust.</a:t>
              </a:r>
            </a:p>
            <a:p>
              <a:pPr marL="1526400">
                <a:spcAft>
                  <a:spcPts val="300"/>
                </a:spcAft>
              </a:pPr>
              <a:r>
                <a:rPr lang="en-GB" sz="1200" dirty="0">
                  <a:solidFill>
                    <a:srgbClr val="000000"/>
                  </a:solidFill>
                  <a:latin typeface="+mj-lt"/>
                </a:rPr>
                <a:t>Example culture and values development:</a:t>
              </a:r>
              <a:br>
                <a:rPr lang="en-GB" sz="1400" dirty="0">
                  <a:solidFill>
                    <a:srgbClr val="000000"/>
                  </a:solidFill>
                </a:rPr>
              </a:br>
              <a:r>
                <a:rPr lang="en-GB" sz="1200" dirty="0">
                  <a:solidFill>
                    <a:srgbClr val="000000"/>
                  </a:solidFill>
                  <a:latin typeface="Gilroy Medium" panose="00000600000000000000" pitchFamily="50" charset="0"/>
                </a:rPr>
                <a:t>Definition of 8 core values as </a:t>
              </a:r>
              <a:br>
                <a:rPr lang="en-GB" sz="1200" dirty="0">
                  <a:solidFill>
                    <a:srgbClr val="000000"/>
                  </a:solidFill>
                  <a:latin typeface="Gilroy Medium" panose="00000600000000000000" pitchFamily="50" charset="0"/>
                </a:rPr>
              </a:br>
              <a:r>
                <a:rPr lang="en-GB" sz="1200" dirty="0">
                  <a:solidFill>
                    <a:srgbClr val="000000"/>
                  </a:solidFill>
                  <a:latin typeface="Gilroy Medium" panose="00000600000000000000" pitchFamily="50" charset="0"/>
                </a:rPr>
                <a:t>part of the group-wide culture and </a:t>
              </a:r>
              <a:br>
                <a:rPr lang="en-GB" sz="1200" dirty="0">
                  <a:solidFill>
                    <a:srgbClr val="000000"/>
                  </a:solidFill>
                  <a:latin typeface="Gilroy Medium" panose="00000600000000000000" pitchFamily="50" charset="0"/>
                </a:rPr>
              </a:br>
              <a:r>
                <a:rPr lang="en-GB" sz="1200" dirty="0">
                  <a:solidFill>
                    <a:srgbClr val="000000"/>
                  </a:solidFill>
                  <a:latin typeface="Gilroy Medium" panose="00000600000000000000" pitchFamily="50" charset="0"/>
                </a:rPr>
                <a:t>strategy initiative.</a:t>
              </a:r>
              <a:endParaRPr lang="en-GB" sz="1400" dirty="0">
                <a:latin typeface="+mj-lt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7AA3353-862E-9211-2C49-582BCFA630B7}"/>
                </a:ext>
              </a:extLst>
            </p:cNvPr>
            <p:cNvGrpSpPr/>
            <p:nvPr/>
          </p:nvGrpSpPr>
          <p:grpSpPr>
            <a:xfrm>
              <a:off x="515380" y="5157192"/>
              <a:ext cx="1480284" cy="648000"/>
              <a:chOff x="515380" y="5157192"/>
              <a:chExt cx="1480284" cy="648000"/>
            </a:xfrm>
          </p:grpSpPr>
          <p:sp>
            <p:nvSpPr>
              <p:cNvPr id="20" name="Rechteck 19">
                <a:extLst>
                  <a:ext uri="{FF2B5EF4-FFF2-40B4-BE49-F238E27FC236}">
                    <a16:creationId xmlns:a16="http://schemas.microsoft.com/office/drawing/2014/main" id="{29949AE5-64D3-9772-73E2-5013EA8A1D0D}"/>
                  </a:ext>
                </a:extLst>
              </p:cNvPr>
              <p:cNvSpPr/>
              <p:nvPr/>
            </p:nvSpPr>
            <p:spPr>
              <a:xfrm>
                <a:off x="515380" y="5157192"/>
                <a:ext cx="1480284" cy="648000"/>
              </a:xfrm>
              <a:prstGeom prst="rect">
                <a:avLst/>
              </a:prstGeom>
              <a:solidFill>
                <a:srgbClr val="FFFFFF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88000" tIns="288000" rIns="288000" bIns="288000" rtlCol="0" anchor="ctr"/>
              <a:lstStyle/>
              <a:p>
                <a:pPr algn="ctr"/>
                <a:endParaRPr lang="en-GB" sz="1200" dirty="0">
                  <a:solidFill>
                    <a:srgbClr val="FFFFFF"/>
                  </a:solidFill>
                  <a:latin typeface="Gilroy ExtraBold" panose="00000900000000000000" pitchFamily="50" charset="0"/>
                </a:endParaRPr>
              </a:p>
            </p:txBody>
          </p:sp>
          <p:pic>
            <p:nvPicPr>
              <p:cNvPr id="17" name="Grafik 16">
                <a:extLst>
                  <a:ext uri="{FF2B5EF4-FFF2-40B4-BE49-F238E27FC236}">
                    <a16:creationId xmlns:a16="http://schemas.microsoft.com/office/drawing/2014/main" id="{3AF9EC51-FDD8-40CC-1A9A-C5DF324760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55636" y="5238235"/>
                <a:ext cx="1233141" cy="462428"/>
              </a:xfrm>
              <a:prstGeom prst="rect">
                <a:avLst/>
              </a:prstGeom>
            </p:spPr>
          </p:pic>
        </p:grpSp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E579A78A-C61D-F98B-08C1-2005DFC0AF93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15"/>
            <a:srcRect t="23807" b="23807"/>
            <a:stretch>
              <a:fillRect/>
            </a:stretch>
          </p:blipFill>
          <p:spPr>
            <a:xfrm>
              <a:off x="507369" y="2168860"/>
              <a:ext cx="1488068" cy="648000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5E661BE-94A0-B2CC-70CA-5F184CD935C3}"/>
                </a:ext>
              </a:extLst>
            </p:cNvPr>
            <p:cNvGrpSpPr/>
            <p:nvPr/>
          </p:nvGrpSpPr>
          <p:grpSpPr>
            <a:xfrm>
              <a:off x="515938" y="3645092"/>
              <a:ext cx="1475606" cy="648000"/>
              <a:chOff x="515938" y="3645092"/>
              <a:chExt cx="1475606" cy="648000"/>
            </a:xfrm>
          </p:grpSpPr>
          <p:sp>
            <p:nvSpPr>
              <p:cNvPr id="16" name="Rechteck 15">
                <a:extLst>
                  <a:ext uri="{FF2B5EF4-FFF2-40B4-BE49-F238E27FC236}">
                    <a16:creationId xmlns:a16="http://schemas.microsoft.com/office/drawing/2014/main" id="{1D881DFF-BB50-6568-3108-F546DCBDECCF}"/>
                  </a:ext>
                </a:extLst>
              </p:cNvPr>
              <p:cNvSpPr/>
              <p:nvPr/>
            </p:nvSpPr>
            <p:spPr>
              <a:xfrm>
                <a:off x="515938" y="3645092"/>
                <a:ext cx="1475606" cy="648000"/>
              </a:xfrm>
              <a:prstGeom prst="rect">
                <a:avLst/>
              </a:prstGeom>
              <a:solidFill>
                <a:srgbClr val="FFFFFF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88000" tIns="288000" rIns="288000" bIns="288000" rtlCol="0" anchor="ctr"/>
              <a:lstStyle/>
              <a:p>
                <a:pPr algn="ctr"/>
                <a:endParaRPr lang="en-GB" sz="1200" dirty="0">
                  <a:solidFill>
                    <a:srgbClr val="FFFFFF"/>
                  </a:solidFill>
                  <a:latin typeface="Gilroy ExtraBold" panose="00000900000000000000" pitchFamily="50" charset="0"/>
                </a:endParaRPr>
              </a:p>
            </p:txBody>
          </p:sp>
          <p:pic>
            <p:nvPicPr>
              <p:cNvPr id="1033" name="Picture 9">
                <a:extLst>
                  <a:ext uri="{FF2B5EF4-FFF2-40B4-BE49-F238E27FC236}">
                    <a16:creationId xmlns:a16="http://schemas.microsoft.com/office/drawing/2014/main" id="{746A3698-DC0F-27AB-CCD0-E92F6EE1BD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099" y="3683623"/>
                <a:ext cx="1059284" cy="5349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748D2FE0-F601-ED1F-7D7F-02F6A6DEA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696" y="476672"/>
            <a:ext cx="8655031" cy="609398"/>
          </a:xfrm>
        </p:spPr>
        <p:txBody>
          <a:bodyPr vert="horz" wrap="square">
            <a:spAutoFit/>
          </a:bodyPr>
          <a:lstStyle/>
          <a:p>
            <a:r>
              <a:rPr lang="en-GB" sz="4400" cap="all" dirty="0"/>
              <a:t>Responsibility and Diversity</a:t>
            </a:r>
          </a:p>
        </p:txBody>
      </p:sp>
      <p:sp>
        <p:nvSpPr>
          <p:cNvPr id="22" name="Titel 1">
            <a:extLst>
              <a:ext uri="{FF2B5EF4-FFF2-40B4-BE49-F238E27FC236}">
                <a16:creationId xmlns:a16="http://schemas.microsoft.com/office/drawing/2014/main" id="{9ECE4606-8545-64B6-D9D1-A093C04BD21C}"/>
              </a:ext>
            </a:extLst>
          </p:cNvPr>
          <p:cNvSpPr txBox="1">
            <a:spLocks/>
          </p:cNvSpPr>
          <p:nvPr/>
        </p:nvSpPr>
        <p:spPr>
          <a:xfrm>
            <a:off x="3863753" y="991554"/>
            <a:ext cx="7297300" cy="394705"/>
          </a:xfrm>
          <a:prstGeom prst="rect">
            <a:avLst/>
          </a:prstGeom>
        </p:spPr>
        <p:txBody>
          <a:bodyPr vert="horz" wrap="square" lIns="0" tIns="14400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GB" sz="1800" b="0" dirty="0">
                <a:latin typeface="+mn-lt"/>
              </a:rPr>
              <a:t>Sustainability as a driver of growth and competitiveness</a:t>
            </a:r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129510FC-E9B3-A2E4-CBDD-FEE5B4F385EE}"/>
              </a:ext>
            </a:extLst>
          </p:cNvPr>
          <p:cNvGrpSpPr/>
          <p:nvPr/>
        </p:nvGrpSpPr>
        <p:grpSpPr>
          <a:xfrm>
            <a:off x="1017936" y="6102000"/>
            <a:ext cx="1729692" cy="756000"/>
            <a:chOff x="1017936" y="6102000"/>
            <a:chExt cx="1729692" cy="756000"/>
          </a:xfrm>
        </p:grpSpPr>
        <p:sp>
          <p:nvSpPr>
            <p:cNvPr id="53" name="Textfeld 52">
              <a:hlinkClick r:id="rId17"/>
              <a:extLst>
                <a:ext uri="{FF2B5EF4-FFF2-40B4-BE49-F238E27FC236}">
                  <a16:creationId xmlns:a16="http://schemas.microsoft.com/office/drawing/2014/main" id="{0C815BA3-E00B-88C8-EB36-E30863A80F53}"/>
                </a:ext>
              </a:extLst>
            </p:cNvPr>
            <p:cNvSpPr txBox="1"/>
            <p:nvPr/>
          </p:nvSpPr>
          <p:spPr>
            <a:xfrm>
              <a:off x="1017936" y="6102000"/>
              <a:ext cx="1729692" cy="756000"/>
            </a:xfrm>
            <a:prstGeom prst="rect">
              <a:avLst/>
            </a:prstGeom>
            <a:solidFill>
              <a:srgbClr val="002EFF"/>
            </a:solidFill>
          </p:spPr>
          <p:txBody>
            <a:bodyPr wrap="square" lIns="144000" tIns="144000" rIns="144000" bIns="144000" rtlCol="0" anchor="t" anchorCtr="0">
              <a:noAutofit/>
            </a:bodyPr>
            <a:lstStyle/>
            <a:p>
              <a:r>
                <a:rPr lang="en-GB" sz="1200" dirty="0">
                  <a:solidFill>
                    <a:schemeClr val="bg1"/>
                  </a:solidFill>
                </a:rPr>
                <a:t>Learn more </a:t>
              </a:r>
              <a:br>
                <a:rPr lang="en-GB" sz="1200" dirty="0">
                  <a:solidFill>
                    <a:schemeClr val="bg1"/>
                  </a:solidFill>
                </a:rPr>
              </a:br>
              <a:r>
                <a:rPr lang="en-GB" sz="1200" dirty="0">
                  <a:solidFill>
                    <a:schemeClr val="bg1"/>
                  </a:solidFill>
                </a:rPr>
                <a:t>about sustainability at </a:t>
              </a:r>
              <a:r>
                <a:rPr lang="en-GB" sz="1200" dirty="0" err="1">
                  <a:solidFill>
                    <a:schemeClr val="bg1"/>
                  </a:solidFill>
                </a:rPr>
                <a:t>duisport</a:t>
              </a:r>
              <a:endParaRPr lang="en-GB" sz="1200" dirty="0">
                <a:solidFill>
                  <a:schemeClr val="bg1"/>
                </a:solidFill>
              </a:endParaRPr>
            </a:p>
          </p:txBody>
        </p:sp>
        <p:pic>
          <p:nvPicPr>
            <p:cNvPr id="54" name="Grafik 53" descr="Cursor mit einfarbiger Füllung">
              <a:extLst>
                <a:ext uri="{FF2B5EF4-FFF2-40B4-BE49-F238E27FC236}">
                  <a16:creationId xmlns:a16="http://schemas.microsoft.com/office/drawing/2014/main" id="{3409696D-E55B-1AFB-5792-5F0A5C164C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 flipH="1">
              <a:off x="2298370" y="6117437"/>
              <a:ext cx="362563" cy="362563"/>
            </a:xfrm>
            <a:prstGeom prst="rect">
              <a:avLst/>
            </a:prstGeom>
          </p:spPr>
        </p:pic>
      </p:grpSp>
      <p:pic>
        <p:nvPicPr>
          <p:cNvPr id="5" name="Graphic 5">
            <a:extLst>
              <a:ext uri="{FF2B5EF4-FFF2-40B4-BE49-F238E27FC236}">
                <a16:creationId xmlns:a16="http://schemas.microsoft.com/office/drawing/2014/main" id="{1FC75754-962B-EA34-CFB5-BB46BF63923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1391538" y="512676"/>
            <a:ext cx="284524" cy="403306"/>
          </a:xfrm>
          <a:prstGeom prst="rect">
            <a:avLst/>
          </a:prstGeom>
        </p:spPr>
      </p:pic>
      <p:grpSp>
        <p:nvGrpSpPr>
          <p:cNvPr id="78" name="Group 77">
            <a:extLst>
              <a:ext uri="{FF2B5EF4-FFF2-40B4-BE49-F238E27FC236}">
                <a16:creationId xmlns:a16="http://schemas.microsoft.com/office/drawing/2014/main" id="{289632A8-A182-5618-CE4E-6E53B51E6EFD}"/>
              </a:ext>
            </a:extLst>
          </p:cNvPr>
          <p:cNvGrpSpPr/>
          <p:nvPr/>
        </p:nvGrpSpPr>
        <p:grpSpPr>
          <a:xfrm>
            <a:off x="11242263" y="3642816"/>
            <a:ext cx="650381" cy="3818632"/>
            <a:chOff x="11242263" y="3426792"/>
            <a:chExt cx="650381" cy="3818632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95F6EE7-DADB-C9F1-49A8-2172602522B7}"/>
                </a:ext>
              </a:extLst>
            </p:cNvPr>
            <p:cNvSpPr/>
            <p:nvPr/>
          </p:nvSpPr>
          <p:spPr>
            <a:xfrm>
              <a:off x="11242263" y="3426792"/>
              <a:ext cx="650381" cy="3818632"/>
            </a:xfrm>
            <a:custGeom>
              <a:avLst/>
              <a:gdLst>
                <a:gd name="csX0" fmla="*/ 2818 w 650381"/>
                <a:gd name="csY0" fmla="*/ 0 h 3818632"/>
                <a:gd name="csX1" fmla="*/ 650381 w 650381"/>
                <a:gd name="csY1" fmla="*/ 367315 h 3818632"/>
                <a:gd name="csX2" fmla="*/ 649877 w 650381"/>
                <a:gd name="csY2" fmla="*/ 676989 h 3818632"/>
                <a:gd name="csX3" fmla="*/ 650381 w 650381"/>
                <a:gd name="csY3" fmla="*/ 677275 h 3818632"/>
                <a:gd name="csX4" fmla="*/ 648312 w 650381"/>
                <a:gd name="csY4" fmla="*/ 3818632 h 3818632"/>
                <a:gd name="csX5" fmla="*/ 0 w 650381"/>
                <a:gd name="csY5" fmla="*/ 3445939 h 3818632"/>
                <a:gd name="csX6" fmla="*/ 278 w 650381"/>
                <a:gd name="csY6" fmla="*/ 3136139 h 3818632"/>
                <a:gd name="csX7" fmla="*/ 0 w 650381"/>
                <a:gd name="csY7" fmla="*/ 3135979 h 3818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650381" h="3818632">
                  <a:moveTo>
                    <a:pt x="2818" y="0"/>
                  </a:moveTo>
                  <a:lnTo>
                    <a:pt x="650381" y="367315"/>
                  </a:lnTo>
                  <a:lnTo>
                    <a:pt x="649877" y="676989"/>
                  </a:lnTo>
                  <a:lnTo>
                    <a:pt x="650381" y="677275"/>
                  </a:lnTo>
                  <a:cubicBezTo>
                    <a:pt x="648502" y="1504278"/>
                    <a:pt x="650192" y="2991629"/>
                    <a:pt x="648312" y="3818632"/>
                  </a:cubicBezTo>
                  <a:lnTo>
                    <a:pt x="0" y="3445939"/>
                  </a:lnTo>
                  <a:lnTo>
                    <a:pt x="278" y="3136139"/>
                  </a:lnTo>
                  <a:lnTo>
                    <a:pt x="0" y="3135979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GB" dirty="0"/>
            </a:p>
          </p:txBody>
        </p:sp>
        <p:sp>
          <p:nvSpPr>
            <p:cNvPr id="28" name="Textfeld 36">
              <a:extLst>
                <a:ext uri="{FF2B5EF4-FFF2-40B4-BE49-F238E27FC236}">
                  <a16:creationId xmlns:a16="http://schemas.microsoft.com/office/drawing/2014/main" id="{1D56C1E7-BE77-2EC4-6FDB-949B1C17A479}"/>
                </a:ext>
              </a:extLst>
            </p:cNvPr>
            <p:cNvSpPr txBox="1"/>
            <p:nvPr/>
          </p:nvSpPr>
          <p:spPr>
            <a:xfrm rot="16200000">
              <a:off x="10487453" y="4999416"/>
              <a:ext cx="2160000" cy="38779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lvl="2" algn="ctr">
                <a:lnSpc>
                  <a:spcPct val="90000"/>
                </a:lnSpc>
                <a:defRPr/>
              </a:pPr>
              <a:r>
                <a:rPr lang="en-GB" sz="1400" dirty="0" err="1">
                  <a:ln w="6350">
                    <a:noFill/>
                  </a:ln>
                  <a:solidFill>
                    <a:schemeClr val="bg1"/>
                  </a:solidFill>
                  <a:latin typeface="+mj-lt"/>
                </a:rPr>
                <a:t>duisport</a:t>
              </a:r>
              <a:r>
                <a:rPr lang="en-GB" sz="1400" dirty="0">
                  <a:ln w="6350">
                    <a:noFill/>
                  </a:ln>
                  <a:solidFill>
                    <a:schemeClr val="bg1"/>
                  </a:solidFill>
                  <a:latin typeface="+mj-lt"/>
                </a:rPr>
                <a:t> industrial solutions sustainable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3F2BBCB-E094-13C8-94AE-EF17A1099FE0}"/>
              </a:ext>
            </a:extLst>
          </p:cNvPr>
          <p:cNvGrpSpPr/>
          <p:nvPr/>
        </p:nvGrpSpPr>
        <p:grpSpPr>
          <a:xfrm>
            <a:off x="5456446" y="3642816"/>
            <a:ext cx="650381" cy="3818632"/>
            <a:chOff x="5456446" y="3426792"/>
            <a:chExt cx="650381" cy="3818632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6A6142C-0881-09F1-E97B-B219A780D843}"/>
                </a:ext>
              </a:extLst>
            </p:cNvPr>
            <p:cNvSpPr/>
            <p:nvPr/>
          </p:nvSpPr>
          <p:spPr>
            <a:xfrm>
              <a:off x="5456446" y="3426792"/>
              <a:ext cx="650381" cy="3818632"/>
            </a:xfrm>
            <a:custGeom>
              <a:avLst/>
              <a:gdLst>
                <a:gd name="csX0" fmla="*/ 2818 w 650381"/>
                <a:gd name="csY0" fmla="*/ 0 h 3818632"/>
                <a:gd name="csX1" fmla="*/ 650381 w 650381"/>
                <a:gd name="csY1" fmla="*/ 367315 h 3818632"/>
                <a:gd name="csX2" fmla="*/ 649877 w 650381"/>
                <a:gd name="csY2" fmla="*/ 676989 h 3818632"/>
                <a:gd name="csX3" fmla="*/ 650381 w 650381"/>
                <a:gd name="csY3" fmla="*/ 677275 h 3818632"/>
                <a:gd name="csX4" fmla="*/ 648312 w 650381"/>
                <a:gd name="csY4" fmla="*/ 3818632 h 3818632"/>
                <a:gd name="csX5" fmla="*/ 0 w 650381"/>
                <a:gd name="csY5" fmla="*/ 3445939 h 3818632"/>
                <a:gd name="csX6" fmla="*/ 278 w 650381"/>
                <a:gd name="csY6" fmla="*/ 3136139 h 3818632"/>
                <a:gd name="csX7" fmla="*/ 0 w 650381"/>
                <a:gd name="csY7" fmla="*/ 3135979 h 3818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650381" h="3818632">
                  <a:moveTo>
                    <a:pt x="2818" y="0"/>
                  </a:moveTo>
                  <a:lnTo>
                    <a:pt x="650381" y="367315"/>
                  </a:lnTo>
                  <a:lnTo>
                    <a:pt x="649877" y="676989"/>
                  </a:lnTo>
                  <a:lnTo>
                    <a:pt x="650381" y="677275"/>
                  </a:lnTo>
                  <a:cubicBezTo>
                    <a:pt x="648502" y="1504278"/>
                    <a:pt x="650192" y="2991629"/>
                    <a:pt x="648312" y="3818632"/>
                  </a:cubicBezTo>
                  <a:lnTo>
                    <a:pt x="0" y="3445939"/>
                  </a:lnTo>
                  <a:lnTo>
                    <a:pt x="278" y="3136139"/>
                  </a:lnTo>
                  <a:lnTo>
                    <a:pt x="0" y="3135979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GB" dirty="0"/>
            </a:p>
          </p:txBody>
        </p:sp>
        <p:sp>
          <p:nvSpPr>
            <p:cNvPr id="43" name="Textfeld 36">
              <a:extLst>
                <a:ext uri="{FF2B5EF4-FFF2-40B4-BE49-F238E27FC236}">
                  <a16:creationId xmlns:a16="http://schemas.microsoft.com/office/drawing/2014/main" id="{94830108-A557-00FB-BC53-DB11D1402BD6}"/>
                </a:ext>
              </a:extLst>
            </p:cNvPr>
            <p:cNvSpPr txBox="1"/>
            <p:nvPr/>
          </p:nvSpPr>
          <p:spPr>
            <a:xfrm rot="16200000">
              <a:off x="4701636" y="5096364"/>
              <a:ext cx="2160000" cy="193899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marL="0" lvl="2" algn="ctr">
                <a:lnSpc>
                  <a:spcPct val="90000"/>
                </a:lnSpc>
                <a:defRPr/>
              </a:pPr>
              <a:r>
                <a:rPr lang="en-GB" sz="1400" dirty="0" err="1">
                  <a:ln w="6350">
                    <a:noFill/>
                  </a:ln>
                  <a:solidFill>
                    <a:schemeClr val="bg1"/>
                  </a:solidFill>
                  <a:latin typeface="+mj-lt"/>
                </a:rPr>
                <a:t>duisport</a:t>
              </a:r>
              <a:r>
                <a:rPr lang="en-GB" sz="1400" dirty="0">
                  <a:ln w="6350">
                    <a:noFill/>
                  </a:ln>
                  <a:solidFill>
                    <a:schemeClr val="bg1"/>
                  </a:solidFill>
                  <a:latin typeface="+mj-lt"/>
                </a:rPr>
                <a:t> sustainable</a:t>
              </a:r>
            </a:p>
          </p:txBody>
        </p:sp>
      </p:grpSp>
      <p:sp>
        <p:nvSpPr>
          <p:cNvPr id="85" name="!!DNA4">
            <a:extLst>
              <a:ext uri="{FF2B5EF4-FFF2-40B4-BE49-F238E27FC236}">
                <a16:creationId xmlns:a16="http://schemas.microsoft.com/office/drawing/2014/main" id="{90B3DEF4-3A12-40F8-C9DA-C422D97EF5A7}"/>
              </a:ext>
            </a:extLst>
          </p:cNvPr>
          <p:cNvSpPr/>
          <p:nvPr/>
        </p:nvSpPr>
        <p:spPr>
          <a:xfrm rot="16200000">
            <a:off x="-2215659" y="4446183"/>
            <a:ext cx="867438" cy="1111221"/>
          </a:xfrm>
          <a:custGeom>
            <a:avLst/>
            <a:gdLst>
              <a:gd name="connsiteX0" fmla="*/ 387584 w 387583"/>
              <a:gd name="connsiteY0" fmla="*/ 0 h 496509"/>
              <a:gd name="connsiteX1" fmla="*/ 0 w 387583"/>
              <a:gd name="connsiteY1" fmla="*/ 297892 h 496509"/>
              <a:gd name="connsiteX2" fmla="*/ 0 w 387583"/>
              <a:gd name="connsiteY2" fmla="*/ 496509 h 496509"/>
              <a:gd name="connsiteX3" fmla="*/ 387584 w 387583"/>
              <a:gd name="connsiteY3" fmla="*/ 198617 h 496509"/>
              <a:gd name="connsiteX4" fmla="*/ 387584 w 387583"/>
              <a:gd name="connsiteY4" fmla="*/ 0 h 496509"/>
              <a:gd name="connsiteX5" fmla="*/ 387584 w 387583"/>
              <a:gd name="connsiteY5" fmla="*/ 0 h 496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83" h="496509">
                <a:moveTo>
                  <a:pt x="387584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7584" y="198617"/>
                </a:lnTo>
                <a:lnTo>
                  <a:pt x="387584" y="0"/>
                </a:lnTo>
                <a:lnTo>
                  <a:pt x="387584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86" name="Freihandform: Form 13">
            <a:extLst>
              <a:ext uri="{FF2B5EF4-FFF2-40B4-BE49-F238E27FC236}">
                <a16:creationId xmlns:a16="http://schemas.microsoft.com/office/drawing/2014/main" id="{2FC0C148-F015-FB07-E33D-2870F31115FA}"/>
              </a:ext>
            </a:extLst>
          </p:cNvPr>
          <p:cNvSpPr/>
          <p:nvPr/>
        </p:nvSpPr>
        <p:spPr>
          <a:xfrm rot="16200000">
            <a:off x="-3716425" y="4113058"/>
            <a:ext cx="1732698" cy="1777471"/>
          </a:xfrm>
          <a:custGeom>
            <a:avLst/>
            <a:gdLst>
              <a:gd name="connsiteX0" fmla="*/ 774390 w 774390"/>
              <a:gd name="connsiteY0" fmla="*/ 0 h 794401"/>
              <a:gd name="connsiteX1" fmla="*/ 0 w 774390"/>
              <a:gd name="connsiteY1" fmla="*/ 595785 h 794401"/>
              <a:gd name="connsiteX2" fmla="*/ 0 w 774390"/>
              <a:gd name="connsiteY2" fmla="*/ 794401 h 794401"/>
              <a:gd name="connsiteX3" fmla="*/ 774390 w 774390"/>
              <a:gd name="connsiteY3" fmla="*/ 198552 h 794401"/>
              <a:gd name="connsiteX4" fmla="*/ 774390 w 774390"/>
              <a:gd name="connsiteY4" fmla="*/ 0 h 794401"/>
              <a:gd name="connsiteX5" fmla="*/ 774390 w 774390"/>
              <a:gd name="connsiteY5" fmla="*/ 0 h 79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01">
                <a:moveTo>
                  <a:pt x="774390" y="0"/>
                </a:moveTo>
                <a:lnTo>
                  <a:pt x="0" y="595785"/>
                </a:lnTo>
                <a:lnTo>
                  <a:pt x="0" y="794401"/>
                </a:lnTo>
                <a:lnTo>
                  <a:pt x="774390" y="198552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5">
              <a:alpha val="99000"/>
            </a:schemeClr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87" name="Freihandform: Form 34">
            <a:extLst>
              <a:ext uri="{FF2B5EF4-FFF2-40B4-BE49-F238E27FC236}">
                <a16:creationId xmlns:a16="http://schemas.microsoft.com/office/drawing/2014/main" id="{D3F878D1-1C42-8BAD-F2F9-2CDF863B8A3E}"/>
              </a:ext>
            </a:extLst>
          </p:cNvPr>
          <p:cNvSpPr/>
          <p:nvPr/>
        </p:nvSpPr>
        <p:spPr>
          <a:xfrm rot="16200000">
            <a:off x="-3811051" y="4447563"/>
            <a:ext cx="865283" cy="1108460"/>
          </a:xfrm>
          <a:custGeom>
            <a:avLst/>
            <a:gdLst>
              <a:gd name="connsiteX0" fmla="*/ 387584 w 387583"/>
              <a:gd name="connsiteY0" fmla="*/ 0 h 496509"/>
              <a:gd name="connsiteX1" fmla="*/ 0 w 387583"/>
              <a:gd name="connsiteY1" fmla="*/ 297892 h 496509"/>
              <a:gd name="connsiteX2" fmla="*/ 0 w 387583"/>
              <a:gd name="connsiteY2" fmla="*/ 496509 h 496509"/>
              <a:gd name="connsiteX3" fmla="*/ 387584 w 387583"/>
              <a:gd name="connsiteY3" fmla="*/ 198617 h 496509"/>
              <a:gd name="connsiteX4" fmla="*/ 387584 w 387583"/>
              <a:gd name="connsiteY4" fmla="*/ 0 h 496509"/>
              <a:gd name="connsiteX5" fmla="*/ 387584 w 387583"/>
              <a:gd name="connsiteY5" fmla="*/ 0 h 496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83" h="496509">
                <a:moveTo>
                  <a:pt x="387584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7584" y="198617"/>
                </a:lnTo>
                <a:lnTo>
                  <a:pt x="387584" y="0"/>
                </a:lnTo>
                <a:lnTo>
                  <a:pt x="387584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88" name="Freihandform: Form 39">
            <a:extLst>
              <a:ext uri="{FF2B5EF4-FFF2-40B4-BE49-F238E27FC236}">
                <a16:creationId xmlns:a16="http://schemas.microsoft.com/office/drawing/2014/main" id="{B7B99AC2-47C4-CE07-8344-5ACF95CED46E}"/>
              </a:ext>
            </a:extLst>
          </p:cNvPr>
          <p:cNvSpPr/>
          <p:nvPr/>
        </p:nvSpPr>
        <p:spPr>
          <a:xfrm rot="16200000">
            <a:off x="-3178103" y="4110518"/>
            <a:ext cx="1737509" cy="1782553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49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49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89" name="!!DNA3">
            <a:extLst>
              <a:ext uri="{FF2B5EF4-FFF2-40B4-BE49-F238E27FC236}">
                <a16:creationId xmlns:a16="http://schemas.microsoft.com/office/drawing/2014/main" id="{B3184F68-8737-613B-FD2A-BDDE75A1C2FE}"/>
              </a:ext>
            </a:extLst>
          </p:cNvPr>
          <p:cNvSpPr/>
          <p:nvPr/>
        </p:nvSpPr>
        <p:spPr>
          <a:xfrm rot="16200000">
            <a:off x="-2130561" y="4110520"/>
            <a:ext cx="1737508" cy="1782548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0" name="Freihandform: Form 34">
            <a:extLst>
              <a:ext uri="{FF2B5EF4-FFF2-40B4-BE49-F238E27FC236}">
                <a16:creationId xmlns:a16="http://schemas.microsoft.com/office/drawing/2014/main" id="{E25E5C2A-B59A-1757-58DF-05282D61D442}"/>
              </a:ext>
            </a:extLst>
          </p:cNvPr>
          <p:cNvSpPr/>
          <p:nvPr/>
        </p:nvSpPr>
        <p:spPr>
          <a:xfrm rot="16200000">
            <a:off x="12930340" y="4701345"/>
            <a:ext cx="865283" cy="1108460"/>
          </a:xfrm>
          <a:custGeom>
            <a:avLst/>
            <a:gdLst>
              <a:gd name="connsiteX0" fmla="*/ 387584 w 387583"/>
              <a:gd name="connsiteY0" fmla="*/ 0 h 496509"/>
              <a:gd name="connsiteX1" fmla="*/ 0 w 387583"/>
              <a:gd name="connsiteY1" fmla="*/ 297892 h 496509"/>
              <a:gd name="connsiteX2" fmla="*/ 0 w 387583"/>
              <a:gd name="connsiteY2" fmla="*/ 496509 h 496509"/>
              <a:gd name="connsiteX3" fmla="*/ 387584 w 387583"/>
              <a:gd name="connsiteY3" fmla="*/ 198617 h 496509"/>
              <a:gd name="connsiteX4" fmla="*/ 387584 w 387583"/>
              <a:gd name="connsiteY4" fmla="*/ 0 h 496509"/>
              <a:gd name="connsiteX5" fmla="*/ 387584 w 387583"/>
              <a:gd name="connsiteY5" fmla="*/ 0 h 496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83" h="496509">
                <a:moveTo>
                  <a:pt x="387584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7584" y="198617"/>
                </a:lnTo>
                <a:lnTo>
                  <a:pt x="387584" y="0"/>
                </a:lnTo>
                <a:lnTo>
                  <a:pt x="387584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91" name="Freihandform: Form 49">
            <a:extLst>
              <a:ext uri="{FF2B5EF4-FFF2-40B4-BE49-F238E27FC236}">
                <a16:creationId xmlns:a16="http://schemas.microsoft.com/office/drawing/2014/main" id="{B992CB8E-232D-6A47-2753-3DC72632189D}"/>
              </a:ext>
            </a:extLst>
          </p:cNvPr>
          <p:cNvSpPr/>
          <p:nvPr/>
        </p:nvSpPr>
        <p:spPr>
          <a:xfrm rot="16200000">
            <a:off x="13600120" y="4366769"/>
            <a:ext cx="1732698" cy="1777616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5">
              <a:alpha val="99000"/>
            </a:schemeClr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93" name="Freihandform: Form 35">
            <a:extLst>
              <a:ext uri="{FF2B5EF4-FFF2-40B4-BE49-F238E27FC236}">
                <a16:creationId xmlns:a16="http://schemas.microsoft.com/office/drawing/2014/main" id="{7BF60F1C-E9B4-B01E-D2B0-0C77F3298BFF}"/>
              </a:ext>
            </a:extLst>
          </p:cNvPr>
          <p:cNvSpPr/>
          <p:nvPr/>
        </p:nvSpPr>
        <p:spPr>
          <a:xfrm rot="16200000">
            <a:off x="13051977" y="4364300"/>
            <a:ext cx="1737509" cy="1782553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49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49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94" name="!!DNA2">
            <a:extLst>
              <a:ext uri="{FF2B5EF4-FFF2-40B4-BE49-F238E27FC236}">
                <a16:creationId xmlns:a16="http://schemas.microsoft.com/office/drawing/2014/main" id="{A7BDF429-EEA5-8CF2-7C9B-185D7B5DD292}"/>
              </a:ext>
            </a:extLst>
          </p:cNvPr>
          <p:cNvSpPr/>
          <p:nvPr/>
        </p:nvSpPr>
        <p:spPr>
          <a:xfrm rot="16200000">
            <a:off x="14557691" y="4699966"/>
            <a:ext cx="867438" cy="1111217"/>
          </a:xfrm>
          <a:custGeom>
            <a:avLst/>
            <a:gdLst>
              <a:gd name="connsiteX0" fmla="*/ 387584 w 387583"/>
              <a:gd name="connsiteY0" fmla="*/ 0 h 496508"/>
              <a:gd name="connsiteX1" fmla="*/ 0 w 387583"/>
              <a:gd name="connsiteY1" fmla="*/ 297892 h 496508"/>
              <a:gd name="connsiteX2" fmla="*/ 0 w 387583"/>
              <a:gd name="connsiteY2" fmla="*/ 496509 h 496508"/>
              <a:gd name="connsiteX3" fmla="*/ 387584 w 387583"/>
              <a:gd name="connsiteY3" fmla="*/ 198616 h 496508"/>
              <a:gd name="connsiteX4" fmla="*/ 387584 w 387583"/>
              <a:gd name="connsiteY4" fmla="*/ 0 h 496508"/>
              <a:gd name="connsiteX5" fmla="*/ 387584 w 387583"/>
              <a:gd name="connsiteY5" fmla="*/ 0 h 496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83" h="496508">
                <a:moveTo>
                  <a:pt x="387584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7584" y="198616"/>
                </a:lnTo>
                <a:lnTo>
                  <a:pt x="387584" y="0"/>
                </a:lnTo>
                <a:lnTo>
                  <a:pt x="387584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0" name="!!Freihandform: Form 34">
            <a:extLst>
              <a:ext uri="{FF2B5EF4-FFF2-40B4-BE49-F238E27FC236}">
                <a16:creationId xmlns:a16="http://schemas.microsoft.com/office/drawing/2014/main" id="{606B45A4-DDB2-38E0-6B65-9EC305140053}"/>
              </a:ext>
            </a:extLst>
          </p:cNvPr>
          <p:cNvSpPr/>
          <p:nvPr/>
        </p:nvSpPr>
        <p:spPr>
          <a:xfrm rot="16200000">
            <a:off x="-1179615" y="4446484"/>
            <a:ext cx="865283" cy="1108460"/>
          </a:xfrm>
          <a:custGeom>
            <a:avLst/>
            <a:gdLst>
              <a:gd name="connsiteX0" fmla="*/ 387584 w 387583"/>
              <a:gd name="connsiteY0" fmla="*/ 0 h 496509"/>
              <a:gd name="connsiteX1" fmla="*/ 0 w 387583"/>
              <a:gd name="connsiteY1" fmla="*/ 297892 h 496509"/>
              <a:gd name="connsiteX2" fmla="*/ 0 w 387583"/>
              <a:gd name="connsiteY2" fmla="*/ 496509 h 496509"/>
              <a:gd name="connsiteX3" fmla="*/ 387584 w 387583"/>
              <a:gd name="connsiteY3" fmla="*/ 198617 h 496509"/>
              <a:gd name="connsiteX4" fmla="*/ 387584 w 387583"/>
              <a:gd name="connsiteY4" fmla="*/ 0 h 496509"/>
              <a:gd name="connsiteX5" fmla="*/ 387584 w 387583"/>
              <a:gd name="connsiteY5" fmla="*/ 0 h 496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83" h="496509">
                <a:moveTo>
                  <a:pt x="387584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7584" y="198617"/>
                </a:lnTo>
                <a:lnTo>
                  <a:pt x="387584" y="0"/>
                </a:lnTo>
                <a:lnTo>
                  <a:pt x="387584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50538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/>
      <p:bldP spid="8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72BBA-7498-3D3F-2A17-E3F9D17E8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876F7509-B629-1DD2-5E65-DD743BA8C02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175928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76F7509-B629-1DD2-5E65-DD743BA8C0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5" name="Gruppieren 84">
            <a:extLst>
              <a:ext uri="{FF2B5EF4-FFF2-40B4-BE49-F238E27FC236}">
                <a16:creationId xmlns:a16="http://schemas.microsoft.com/office/drawing/2014/main" id="{89D5F191-8F2F-67C7-92E8-3CF052B45957}"/>
              </a:ext>
            </a:extLst>
          </p:cNvPr>
          <p:cNvGrpSpPr/>
          <p:nvPr/>
        </p:nvGrpSpPr>
        <p:grpSpPr>
          <a:xfrm>
            <a:off x="0" y="2241907"/>
            <a:ext cx="12192000" cy="4616093"/>
            <a:chOff x="0" y="2241907"/>
            <a:chExt cx="12192000" cy="4616093"/>
          </a:xfrm>
        </p:grpSpPr>
        <p:cxnSp>
          <p:nvCxnSpPr>
            <p:cNvPr id="15" name="Gerader Verbinder 14">
              <a:extLst>
                <a:ext uri="{FF2B5EF4-FFF2-40B4-BE49-F238E27FC236}">
                  <a16:creationId xmlns:a16="http://schemas.microsoft.com/office/drawing/2014/main" id="{CB3A4099-8222-CDDD-5834-FC128103F7D1}"/>
                </a:ext>
              </a:extLst>
            </p:cNvPr>
            <p:cNvCxnSpPr>
              <a:cxnSpLocks/>
            </p:cNvCxnSpPr>
            <p:nvPr/>
          </p:nvCxnSpPr>
          <p:spPr>
            <a:xfrm>
              <a:off x="10200456" y="2384425"/>
              <a:ext cx="0" cy="4473575"/>
            </a:xfrm>
            <a:prstGeom prst="line">
              <a:avLst/>
            </a:prstGeom>
            <a:ln w="6350" cmpd="sng">
              <a:solidFill>
                <a:schemeClr val="accent4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r Verbinder 20">
              <a:extLst>
                <a:ext uri="{FF2B5EF4-FFF2-40B4-BE49-F238E27FC236}">
                  <a16:creationId xmlns:a16="http://schemas.microsoft.com/office/drawing/2014/main" id="{C95C6FD4-14B1-120C-1AE9-C005375AFE81}"/>
                </a:ext>
              </a:extLst>
            </p:cNvPr>
            <p:cNvCxnSpPr>
              <a:cxnSpLocks/>
            </p:cNvCxnSpPr>
            <p:nvPr/>
          </p:nvCxnSpPr>
          <p:spPr>
            <a:xfrm>
              <a:off x="1991544" y="2384425"/>
              <a:ext cx="0" cy="4473575"/>
            </a:xfrm>
            <a:prstGeom prst="line">
              <a:avLst/>
            </a:prstGeom>
            <a:ln w="6350" cmpd="sng">
              <a:solidFill>
                <a:schemeClr val="accent4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Gerader Verbinder 2">
              <a:extLst>
                <a:ext uri="{FF2B5EF4-FFF2-40B4-BE49-F238E27FC236}">
                  <a16:creationId xmlns:a16="http://schemas.microsoft.com/office/drawing/2014/main" id="{D3A45890-0E00-203A-7FCC-9DC034674F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4185084"/>
              <a:ext cx="12192000" cy="0"/>
            </a:xfrm>
            <a:prstGeom prst="line">
              <a:avLst/>
            </a:prstGeom>
            <a:ln w="6350" cmpd="sng">
              <a:solidFill>
                <a:schemeClr val="accent4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Gerader Verbinder 3">
              <a:extLst>
                <a:ext uri="{FF2B5EF4-FFF2-40B4-BE49-F238E27FC236}">
                  <a16:creationId xmlns:a16="http://schemas.microsoft.com/office/drawing/2014/main" id="{8B68943B-C8DE-6AFA-6FA9-3B4558E2DF70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2384425"/>
              <a:ext cx="0" cy="4473575"/>
            </a:xfrm>
            <a:prstGeom prst="line">
              <a:avLst/>
            </a:prstGeom>
            <a:ln w="6350" cmpd="sng">
              <a:solidFill>
                <a:schemeClr val="accent4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r Verbinder 10">
              <a:extLst>
                <a:ext uri="{FF2B5EF4-FFF2-40B4-BE49-F238E27FC236}">
                  <a16:creationId xmlns:a16="http://schemas.microsoft.com/office/drawing/2014/main" id="{939BDB58-79EB-84D4-3B11-1451E70282BB}"/>
                </a:ext>
              </a:extLst>
            </p:cNvPr>
            <p:cNvCxnSpPr>
              <a:cxnSpLocks/>
            </p:cNvCxnSpPr>
            <p:nvPr/>
          </p:nvCxnSpPr>
          <p:spPr>
            <a:xfrm>
              <a:off x="8148228" y="2384425"/>
              <a:ext cx="0" cy="4473575"/>
            </a:xfrm>
            <a:prstGeom prst="line">
              <a:avLst/>
            </a:prstGeom>
            <a:ln w="6350" cmpd="sng">
              <a:solidFill>
                <a:schemeClr val="accent4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r Verbinder 11">
              <a:extLst>
                <a:ext uri="{FF2B5EF4-FFF2-40B4-BE49-F238E27FC236}">
                  <a16:creationId xmlns:a16="http://schemas.microsoft.com/office/drawing/2014/main" id="{81FB6BE1-7556-3DE2-67A2-DB520C13DE92}"/>
                </a:ext>
              </a:extLst>
            </p:cNvPr>
            <p:cNvCxnSpPr>
              <a:cxnSpLocks/>
            </p:cNvCxnSpPr>
            <p:nvPr/>
          </p:nvCxnSpPr>
          <p:spPr>
            <a:xfrm>
              <a:off x="4043772" y="2384425"/>
              <a:ext cx="0" cy="4473575"/>
            </a:xfrm>
            <a:prstGeom prst="line">
              <a:avLst/>
            </a:prstGeom>
            <a:ln w="6350" cmpd="sng">
              <a:solidFill>
                <a:schemeClr val="accent4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9" name="Grafik 58">
              <a:extLst>
                <a:ext uri="{FF2B5EF4-FFF2-40B4-BE49-F238E27FC236}">
                  <a16:creationId xmlns:a16="http://schemas.microsoft.com/office/drawing/2014/main" id="{E15DA174-FACA-9A1A-C218-822C8BC93CF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42802" t="35784" r="43071" b="45247"/>
            <a:stretch>
              <a:fillRect/>
            </a:stretch>
          </p:blipFill>
          <p:spPr>
            <a:xfrm>
              <a:off x="4711595" y="2356207"/>
              <a:ext cx="865366" cy="836608"/>
            </a:xfrm>
            <a:prstGeom prst="rect">
              <a:avLst/>
            </a:prstGeom>
          </p:spPr>
        </p:pic>
        <p:pic>
          <p:nvPicPr>
            <p:cNvPr id="66" name="Grafik 65">
              <a:extLst>
                <a:ext uri="{FF2B5EF4-FFF2-40B4-BE49-F238E27FC236}">
                  <a16:creationId xmlns:a16="http://schemas.microsoft.com/office/drawing/2014/main" id="{B6FB12FB-089E-A381-C54E-438698A5E7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42517" t="34298" r="42517" b="44725"/>
            <a:stretch>
              <a:fillRect/>
            </a:stretch>
          </p:blipFill>
          <p:spPr>
            <a:xfrm>
              <a:off x="6688110" y="4248832"/>
              <a:ext cx="868006" cy="875922"/>
            </a:xfrm>
            <a:prstGeom prst="rect">
              <a:avLst/>
            </a:prstGeom>
          </p:spPr>
        </p:pic>
        <p:pic>
          <p:nvPicPr>
            <p:cNvPr id="60" name="Grafik 59">
              <a:extLst>
                <a:ext uri="{FF2B5EF4-FFF2-40B4-BE49-F238E27FC236}">
                  <a16:creationId xmlns:a16="http://schemas.microsoft.com/office/drawing/2014/main" id="{C21B7B6E-1663-A6E9-3912-517833E587F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38301" t="32601" r="38884" b="45689"/>
            <a:stretch>
              <a:fillRect/>
            </a:stretch>
          </p:blipFill>
          <p:spPr>
            <a:xfrm>
              <a:off x="8565373" y="4221088"/>
              <a:ext cx="1227804" cy="841194"/>
            </a:xfrm>
            <a:prstGeom prst="rect">
              <a:avLst/>
            </a:prstGeom>
          </p:spPr>
        </p:pic>
        <p:pic>
          <p:nvPicPr>
            <p:cNvPr id="61" name="Grafik 60">
              <a:extLst>
                <a:ext uri="{FF2B5EF4-FFF2-40B4-BE49-F238E27FC236}">
                  <a16:creationId xmlns:a16="http://schemas.microsoft.com/office/drawing/2014/main" id="{E3D5F8DE-8C4C-30A7-08B1-485D467BD76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41374" t="35294" r="41374" b="44572"/>
            <a:stretch>
              <a:fillRect/>
            </a:stretch>
          </p:blipFill>
          <p:spPr>
            <a:xfrm>
              <a:off x="4733367" y="4294248"/>
              <a:ext cx="888652" cy="746686"/>
            </a:xfrm>
            <a:prstGeom prst="rect">
              <a:avLst/>
            </a:prstGeom>
          </p:spPr>
        </p:pic>
        <p:pic>
          <p:nvPicPr>
            <p:cNvPr id="69" name="Grafik 68">
              <a:extLst>
                <a:ext uri="{FF2B5EF4-FFF2-40B4-BE49-F238E27FC236}">
                  <a16:creationId xmlns:a16="http://schemas.microsoft.com/office/drawing/2014/main" id="{6E235F78-91A5-06D3-4760-F8EB851FD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41782" t="34054" r="41782" b="43668"/>
            <a:stretch>
              <a:fillRect/>
            </a:stretch>
          </p:blipFill>
          <p:spPr>
            <a:xfrm>
              <a:off x="8733122" y="2361620"/>
              <a:ext cx="892306" cy="870720"/>
            </a:xfrm>
            <a:prstGeom prst="rect">
              <a:avLst/>
            </a:prstGeom>
          </p:spPr>
        </p:pic>
        <p:pic>
          <p:nvPicPr>
            <p:cNvPr id="65" name="Grafik 64">
              <a:extLst>
                <a:ext uri="{FF2B5EF4-FFF2-40B4-BE49-F238E27FC236}">
                  <a16:creationId xmlns:a16="http://schemas.microsoft.com/office/drawing/2014/main" id="{53B4F7B7-5982-A9E2-D573-25C15C480C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42807" t="33287" r="42807" b="43998"/>
            <a:stretch>
              <a:fillRect/>
            </a:stretch>
          </p:blipFill>
          <p:spPr>
            <a:xfrm>
              <a:off x="6690197" y="2253137"/>
              <a:ext cx="863830" cy="981940"/>
            </a:xfrm>
            <a:prstGeom prst="rect">
              <a:avLst/>
            </a:prstGeom>
          </p:spPr>
        </p:pic>
        <p:pic>
          <p:nvPicPr>
            <p:cNvPr id="70" name="Grafik 69">
              <a:extLst>
                <a:ext uri="{FF2B5EF4-FFF2-40B4-BE49-F238E27FC236}">
                  <a16:creationId xmlns:a16="http://schemas.microsoft.com/office/drawing/2014/main" id="{A7971EDD-47C2-4393-DD40-72D8EDF41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l="41811" t="33767" r="41811" b="43377"/>
            <a:stretch>
              <a:fillRect/>
            </a:stretch>
          </p:blipFill>
          <p:spPr>
            <a:xfrm>
              <a:off x="2718547" y="4257954"/>
              <a:ext cx="807232" cy="811070"/>
            </a:xfrm>
            <a:prstGeom prst="rect">
              <a:avLst/>
            </a:prstGeom>
          </p:spPr>
        </p:pic>
        <p:sp>
          <p:nvSpPr>
            <p:cNvPr id="75" name="!! HG">
              <a:extLst>
                <a:ext uri="{FF2B5EF4-FFF2-40B4-BE49-F238E27FC236}">
                  <a16:creationId xmlns:a16="http://schemas.microsoft.com/office/drawing/2014/main" id="{257E4836-CCFD-68C9-1C51-828FF0BA2820}"/>
                </a:ext>
              </a:extLst>
            </p:cNvPr>
            <p:cNvSpPr/>
            <p:nvPr/>
          </p:nvSpPr>
          <p:spPr>
            <a:xfrm>
              <a:off x="1991543" y="3284986"/>
              <a:ext cx="2052225" cy="684074"/>
            </a:xfrm>
            <a:prstGeom prst="rect">
              <a:avLst/>
            </a:prstGeom>
            <a:noFill/>
            <a:ln w="6350" cap="flat">
              <a:noFill/>
              <a:prstDash val="solid"/>
              <a:miter/>
            </a:ln>
          </p:spPr>
          <p:txBody>
            <a:bodyPr lIns="0" tIns="0" rIns="0" bIns="0" rtlCol="0" anchor="t" anchorCtr="0"/>
            <a:lstStyle/>
            <a:p>
              <a:pPr algn="ctr"/>
              <a:r>
                <a:rPr lang="en-GB" sz="1400" dirty="0">
                  <a:latin typeface="+mj-lt"/>
                </a:rPr>
                <a:t>Employee-</a:t>
              </a:r>
              <a:r>
                <a:rPr lang="en-GB" sz="1400" dirty="0" err="1">
                  <a:latin typeface="+mj-lt"/>
                </a:rPr>
                <a:t>centered</a:t>
              </a:r>
              <a:r>
                <a:rPr lang="en-GB" sz="1400" dirty="0">
                  <a:latin typeface="+mj-lt"/>
                </a:rPr>
                <a:t> approach</a:t>
              </a:r>
              <a:br>
                <a:rPr lang="en-GB" sz="1400" dirty="0">
                  <a:latin typeface="+mj-lt"/>
                </a:rPr>
              </a:br>
              <a:r>
                <a:rPr lang="en-GB" sz="1200" dirty="0"/>
                <a:t>We support and challenge one another</a:t>
              </a:r>
              <a:endParaRPr lang="en-GB" sz="1600" dirty="0"/>
            </a:p>
          </p:txBody>
        </p:sp>
        <p:pic>
          <p:nvPicPr>
            <p:cNvPr id="76" name="Grafik 75">
              <a:extLst>
                <a:ext uri="{FF2B5EF4-FFF2-40B4-BE49-F238E27FC236}">
                  <a16:creationId xmlns:a16="http://schemas.microsoft.com/office/drawing/2014/main" id="{13CA9335-BD85-1B21-98D2-E320D267F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42337" t="33508" r="42337" b="43767"/>
            <a:stretch>
              <a:fillRect/>
            </a:stretch>
          </p:blipFill>
          <p:spPr>
            <a:xfrm>
              <a:off x="2668057" y="2241907"/>
              <a:ext cx="908212" cy="969565"/>
            </a:xfrm>
            <a:prstGeom prst="rect">
              <a:avLst/>
            </a:prstGeom>
          </p:spPr>
        </p:pic>
        <p:sp>
          <p:nvSpPr>
            <p:cNvPr id="77" name="!! HG">
              <a:extLst>
                <a:ext uri="{FF2B5EF4-FFF2-40B4-BE49-F238E27FC236}">
                  <a16:creationId xmlns:a16="http://schemas.microsoft.com/office/drawing/2014/main" id="{1D191331-2A7C-279D-EADD-0CDF91C0E036}"/>
                </a:ext>
              </a:extLst>
            </p:cNvPr>
            <p:cNvSpPr/>
            <p:nvPr/>
          </p:nvSpPr>
          <p:spPr>
            <a:xfrm>
              <a:off x="4052948" y="3284986"/>
              <a:ext cx="2052225" cy="684074"/>
            </a:xfrm>
            <a:prstGeom prst="rect">
              <a:avLst/>
            </a:prstGeom>
            <a:noFill/>
            <a:ln w="6350" cap="flat">
              <a:noFill/>
              <a:prstDash val="solid"/>
              <a:miter/>
            </a:ln>
          </p:spPr>
          <p:txBody>
            <a:bodyPr lIns="0" tIns="0" rIns="0" bIns="0" rtlCol="0" anchor="t" anchorCtr="0"/>
            <a:lstStyle/>
            <a:p>
              <a:pPr algn="ctr"/>
              <a:r>
                <a:rPr lang="en-GB" sz="1400" dirty="0">
                  <a:latin typeface="+mj-lt"/>
                </a:rPr>
                <a:t>Sustainability</a:t>
              </a:r>
              <a:br>
                <a:rPr lang="en-GB" sz="1400" dirty="0">
                  <a:latin typeface="+mj-lt"/>
                </a:rPr>
              </a:br>
              <a:r>
                <a:rPr lang="en-GB" sz="1200" dirty="0"/>
                <a:t>We take </a:t>
              </a:r>
              <a:br>
                <a:rPr lang="en-GB" sz="1200" dirty="0"/>
              </a:br>
              <a:r>
                <a:rPr lang="en-GB" sz="1200" dirty="0"/>
                <a:t>responsibility</a:t>
              </a:r>
              <a:endParaRPr lang="en-GB" sz="1600" dirty="0"/>
            </a:p>
          </p:txBody>
        </p:sp>
        <p:sp>
          <p:nvSpPr>
            <p:cNvPr id="78" name="!! HG">
              <a:extLst>
                <a:ext uri="{FF2B5EF4-FFF2-40B4-BE49-F238E27FC236}">
                  <a16:creationId xmlns:a16="http://schemas.microsoft.com/office/drawing/2014/main" id="{AB35E6B0-4D6A-C490-A428-A6A5E82F1D60}"/>
                </a:ext>
              </a:extLst>
            </p:cNvPr>
            <p:cNvSpPr/>
            <p:nvPr/>
          </p:nvSpPr>
          <p:spPr>
            <a:xfrm>
              <a:off x="6096000" y="3284986"/>
              <a:ext cx="2052225" cy="684074"/>
            </a:xfrm>
            <a:prstGeom prst="rect">
              <a:avLst/>
            </a:prstGeom>
            <a:noFill/>
            <a:ln w="6350" cap="flat">
              <a:noFill/>
              <a:prstDash val="solid"/>
              <a:miter/>
            </a:ln>
          </p:spPr>
          <p:txBody>
            <a:bodyPr lIns="0" tIns="0" rIns="0" bIns="0" rtlCol="0" anchor="t" anchorCtr="0"/>
            <a:lstStyle/>
            <a:p>
              <a:pPr algn="ctr"/>
              <a:r>
                <a:rPr lang="en-GB" sz="1400" dirty="0">
                  <a:latin typeface="+mj-lt"/>
                </a:rPr>
                <a:t>Innovation</a:t>
              </a:r>
            </a:p>
            <a:p>
              <a:pPr algn="ctr">
                <a:spcAft>
                  <a:spcPts val="600"/>
                </a:spcAft>
              </a:pPr>
              <a:r>
                <a:rPr lang="en-GB" sz="1200" dirty="0"/>
                <a:t>We shape </a:t>
              </a:r>
              <a:br>
                <a:rPr lang="en-GB" sz="1200" dirty="0"/>
              </a:br>
              <a:r>
                <a:rPr lang="en-GB" sz="1200" dirty="0"/>
                <a:t>the future</a:t>
              </a:r>
              <a:endParaRPr lang="en-GB" sz="1600" dirty="0"/>
            </a:p>
          </p:txBody>
        </p:sp>
        <p:sp>
          <p:nvSpPr>
            <p:cNvPr id="79" name="!! HG">
              <a:extLst>
                <a:ext uri="{FF2B5EF4-FFF2-40B4-BE49-F238E27FC236}">
                  <a16:creationId xmlns:a16="http://schemas.microsoft.com/office/drawing/2014/main" id="{F90E0699-4F5D-85F7-56B1-D2FAEE7B3104}"/>
                </a:ext>
              </a:extLst>
            </p:cNvPr>
            <p:cNvSpPr/>
            <p:nvPr/>
          </p:nvSpPr>
          <p:spPr>
            <a:xfrm>
              <a:off x="8153163" y="3284986"/>
              <a:ext cx="2052225" cy="684074"/>
            </a:xfrm>
            <a:prstGeom prst="rect">
              <a:avLst/>
            </a:prstGeom>
            <a:noFill/>
            <a:ln w="6350" cap="flat">
              <a:noFill/>
              <a:prstDash val="solid"/>
              <a:miter/>
            </a:ln>
          </p:spPr>
          <p:txBody>
            <a:bodyPr lIns="0" tIns="0" rIns="0" bIns="0" rtlCol="0" anchor="t" anchorCtr="0"/>
            <a:lstStyle/>
            <a:p>
              <a:pPr algn="ctr"/>
              <a:r>
                <a:rPr lang="en-GB" sz="1400" dirty="0">
                  <a:latin typeface="+mj-lt"/>
                </a:rPr>
                <a:t>Diversity</a:t>
              </a:r>
            </a:p>
            <a:p>
              <a:pPr algn="ctr">
                <a:spcAft>
                  <a:spcPts val="600"/>
                </a:spcAft>
              </a:pPr>
              <a:r>
                <a:rPr lang="en-GB" sz="1200" dirty="0"/>
                <a:t>We stand for </a:t>
              </a:r>
              <a:br>
                <a:rPr lang="en-GB" sz="1200" dirty="0"/>
              </a:br>
              <a:r>
                <a:rPr lang="en-GB" sz="1200" dirty="0"/>
                <a:t>fairness and </a:t>
              </a:r>
              <a:br>
                <a:rPr lang="en-GB" sz="1200" dirty="0"/>
              </a:br>
              <a:r>
                <a:rPr lang="en-GB" sz="1200" dirty="0"/>
                <a:t>diversity</a:t>
              </a:r>
              <a:endParaRPr lang="en-GB" sz="1600" dirty="0"/>
            </a:p>
          </p:txBody>
        </p:sp>
        <p:sp>
          <p:nvSpPr>
            <p:cNvPr id="80" name="!! HG">
              <a:extLst>
                <a:ext uri="{FF2B5EF4-FFF2-40B4-BE49-F238E27FC236}">
                  <a16:creationId xmlns:a16="http://schemas.microsoft.com/office/drawing/2014/main" id="{3E14C401-9456-94D5-E22F-7F8AE0C9BE34}"/>
                </a:ext>
              </a:extLst>
            </p:cNvPr>
            <p:cNvSpPr/>
            <p:nvPr/>
          </p:nvSpPr>
          <p:spPr>
            <a:xfrm>
              <a:off x="1991543" y="5151021"/>
              <a:ext cx="2052225" cy="684074"/>
            </a:xfrm>
            <a:prstGeom prst="rect">
              <a:avLst/>
            </a:prstGeom>
            <a:noFill/>
            <a:ln w="6350" cap="flat">
              <a:noFill/>
              <a:prstDash val="solid"/>
              <a:miter/>
            </a:ln>
          </p:spPr>
          <p:txBody>
            <a:bodyPr lIns="0" tIns="0" rIns="0" bIns="0" rtlCol="0" anchor="t" anchorCtr="0"/>
            <a:lstStyle/>
            <a:p>
              <a:pPr algn="ctr"/>
              <a:r>
                <a:rPr lang="en-GB" sz="1400" dirty="0">
                  <a:latin typeface="+mj-lt"/>
                </a:rPr>
                <a:t>Courage &amp; responsibility</a:t>
              </a:r>
              <a:br>
                <a:rPr lang="en-GB" sz="1400" dirty="0">
                  <a:latin typeface="+mj-lt"/>
                </a:rPr>
              </a:br>
              <a:r>
                <a:rPr lang="en-GB" sz="1200" dirty="0"/>
                <a:t>We move forward </a:t>
              </a:r>
              <a:br>
                <a:rPr lang="en-GB" sz="1200" dirty="0"/>
              </a:br>
              <a:r>
                <a:rPr lang="en-GB" sz="1200" dirty="0"/>
                <a:t>with courage and determination</a:t>
              </a:r>
              <a:endParaRPr lang="en-GB" sz="1600" dirty="0"/>
            </a:p>
          </p:txBody>
        </p:sp>
        <p:sp>
          <p:nvSpPr>
            <p:cNvPr id="81" name="!! HG">
              <a:extLst>
                <a:ext uri="{FF2B5EF4-FFF2-40B4-BE49-F238E27FC236}">
                  <a16:creationId xmlns:a16="http://schemas.microsoft.com/office/drawing/2014/main" id="{2EDFF3C8-8756-8BC3-11EC-7E899FE749BE}"/>
                </a:ext>
              </a:extLst>
            </p:cNvPr>
            <p:cNvSpPr/>
            <p:nvPr/>
          </p:nvSpPr>
          <p:spPr>
            <a:xfrm>
              <a:off x="4052948" y="5151021"/>
              <a:ext cx="2052225" cy="684074"/>
            </a:xfrm>
            <a:prstGeom prst="rect">
              <a:avLst/>
            </a:prstGeom>
            <a:noFill/>
            <a:ln w="6350" cap="flat">
              <a:noFill/>
              <a:prstDash val="solid"/>
              <a:miter/>
            </a:ln>
          </p:spPr>
          <p:txBody>
            <a:bodyPr lIns="0" tIns="0" rIns="0" bIns="0" rtlCol="0" anchor="t" anchorCtr="0"/>
            <a:lstStyle/>
            <a:p>
              <a:pPr algn="ctr"/>
              <a:r>
                <a:rPr lang="en-GB" sz="1400" dirty="0">
                  <a:latin typeface="+mj-lt"/>
                </a:rPr>
                <a:t>Performance </a:t>
              </a:r>
              <a:br>
                <a:rPr lang="en-GB" sz="1400" dirty="0">
                  <a:latin typeface="+mj-lt"/>
                </a:rPr>
              </a:br>
              <a:r>
                <a:rPr lang="en-GB" sz="1400" dirty="0">
                  <a:latin typeface="+mj-lt"/>
                </a:rPr>
                <a:t>orientation</a:t>
              </a:r>
              <a:br>
                <a:rPr lang="en-GB" sz="1400" dirty="0">
                  <a:latin typeface="+mj-lt"/>
                </a:rPr>
              </a:br>
              <a:r>
                <a:rPr lang="en-GB" sz="1200" dirty="0"/>
                <a:t>We achieve </a:t>
              </a:r>
              <a:br>
                <a:rPr lang="en-GB" sz="1200" dirty="0"/>
              </a:br>
              <a:r>
                <a:rPr lang="en-GB" sz="1200" dirty="0"/>
                <a:t>great things</a:t>
              </a:r>
              <a:endParaRPr lang="en-GB" sz="1600" dirty="0"/>
            </a:p>
          </p:txBody>
        </p:sp>
        <p:sp>
          <p:nvSpPr>
            <p:cNvPr id="82" name="!! HG">
              <a:extLst>
                <a:ext uri="{FF2B5EF4-FFF2-40B4-BE49-F238E27FC236}">
                  <a16:creationId xmlns:a16="http://schemas.microsoft.com/office/drawing/2014/main" id="{334BF36C-3B51-7C00-3C41-5718C920941F}"/>
                </a:ext>
              </a:extLst>
            </p:cNvPr>
            <p:cNvSpPr/>
            <p:nvPr/>
          </p:nvSpPr>
          <p:spPr>
            <a:xfrm>
              <a:off x="6096000" y="5151021"/>
              <a:ext cx="2052225" cy="684074"/>
            </a:xfrm>
            <a:prstGeom prst="rect">
              <a:avLst/>
            </a:prstGeom>
            <a:noFill/>
            <a:ln w="6350" cap="flat">
              <a:noFill/>
              <a:prstDash val="solid"/>
              <a:miter/>
            </a:ln>
          </p:spPr>
          <p:txBody>
            <a:bodyPr lIns="0" tIns="0" rIns="0" bIns="0" rtlCol="0" anchor="t" anchorCtr="0"/>
            <a:lstStyle/>
            <a:p>
              <a:pPr algn="ctr"/>
              <a:r>
                <a:rPr lang="en-GB" sz="1400">
                  <a:latin typeface="+mj-lt"/>
                </a:rPr>
                <a:t>Commitment</a:t>
              </a:r>
            </a:p>
            <a:p>
              <a:pPr algn="ctr">
                <a:spcAft>
                  <a:spcPts val="600"/>
                </a:spcAft>
              </a:pPr>
              <a:r>
                <a:rPr lang="en-GB" sz="1200"/>
                <a:t>We are your </a:t>
              </a:r>
              <a:br>
                <a:rPr lang="en-GB" sz="1200"/>
              </a:br>
              <a:r>
                <a:rPr lang="en-GB" sz="1200"/>
                <a:t>reliable partner</a:t>
              </a:r>
              <a:endParaRPr lang="en-GB" sz="1600" dirty="0"/>
            </a:p>
          </p:txBody>
        </p:sp>
        <p:sp>
          <p:nvSpPr>
            <p:cNvPr id="83" name="!! HG">
              <a:extLst>
                <a:ext uri="{FF2B5EF4-FFF2-40B4-BE49-F238E27FC236}">
                  <a16:creationId xmlns:a16="http://schemas.microsoft.com/office/drawing/2014/main" id="{D72DBC79-CF84-2A9D-905F-9045234D730B}"/>
                </a:ext>
              </a:extLst>
            </p:cNvPr>
            <p:cNvSpPr/>
            <p:nvPr/>
          </p:nvSpPr>
          <p:spPr>
            <a:xfrm>
              <a:off x="8153163" y="5151021"/>
              <a:ext cx="2052225" cy="684074"/>
            </a:xfrm>
            <a:prstGeom prst="rect">
              <a:avLst/>
            </a:prstGeom>
            <a:noFill/>
            <a:ln w="6350" cap="flat">
              <a:noFill/>
              <a:prstDash val="solid"/>
              <a:miter/>
            </a:ln>
          </p:spPr>
          <p:txBody>
            <a:bodyPr lIns="0" tIns="0" rIns="0" bIns="0" rtlCol="0" anchor="t" anchorCtr="0"/>
            <a:lstStyle/>
            <a:p>
              <a:pPr algn="ctr"/>
              <a:r>
                <a:rPr lang="en-GB" sz="1400">
                  <a:latin typeface="+mj-lt"/>
                </a:rPr>
                <a:t>Team spirit</a:t>
              </a:r>
              <a:br>
                <a:rPr lang="en-GB" sz="1400">
                  <a:latin typeface="+mj-lt"/>
                </a:rPr>
              </a:br>
              <a:r>
                <a:rPr lang="en-GB" sz="1200"/>
                <a:t>We are an </a:t>
              </a:r>
              <a:br>
                <a:rPr lang="en-GB" sz="1200"/>
              </a:br>
              <a:r>
                <a:rPr lang="en-GB" sz="1200"/>
                <a:t>unbeatable team</a:t>
              </a:r>
              <a:endParaRPr lang="en-GB" sz="160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DB028626-5757-DBC1-9C39-50B6B01D1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297" y="476672"/>
            <a:ext cx="8655031" cy="1080000"/>
          </a:xfrm>
        </p:spPr>
        <p:txBody>
          <a:bodyPr vert="horz" wrap="square">
            <a:noAutofit/>
          </a:bodyPr>
          <a:lstStyle/>
          <a:p>
            <a:r>
              <a:rPr lang="en-GB" sz="4400" cap="all" dirty="0"/>
              <a:t>Our actions are guided by our values</a:t>
            </a:r>
          </a:p>
        </p:txBody>
      </p:sp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FC9DFB6F-3EAC-BCB7-ECEE-606C8DB003D6}"/>
              </a:ext>
            </a:extLst>
          </p:cNvPr>
          <p:cNvSpPr/>
          <p:nvPr/>
        </p:nvSpPr>
        <p:spPr>
          <a:xfrm rot="16200000">
            <a:off x="10018541" y="3218248"/>
            <a:ext cx="1732698" cy="1777471"/>
          </a:xfrm>
          <a:custGeom>
            <a:avLst/>
            <a:gdLst>
              <a:gd name="connsiteX0" fmla="*/ 774390 w 774390"/>
              <a:gd name="connsiteY0" fmla="*/ 0 h 794401"/>
              <a:gd name="connsiteX1" fmla="*/ 0 w 774390"/>
              <a:gd name="connsiteY1" fmla="*/ 595785 h 794401"/>
              <a:gd name="connsiteX2" fmla="*/ 0 w 774390"/>
              <a:gd name="connsiteY2" fmla="*/ 794401 h 794401"/>
              <a:gd name="connsiteX3" fmla="*/ 774390 w 774390"/>
              <a:gd name="connsiteY3" fmla="*/ 198552 h 794401"/>
              <a:gd name="connsiteX4" fmla="*/ 774390 w 774390"/>
              <a:gd name="connsiteY4" fmla="*/ 0 h 794401"/>
              <a:gd name="connsiteX5" fmla="*/ 774390 w 774390"/>
              <a:gd name="connsiteY5" fmla="*/ 0 h 79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01">
                <a:moveTo>
                  <a:pt x="774390" y="0"/>
                </a:moveTo>
                <a:lnTo>
                  <a:pt x="0" y="595785"/>
                </a:lnTo>
                <a:lnTo>
                  <a:pt x="0" y="794401"/>
                </a:lnTo>
                <a:lnTo>
                  <a:pt x="774390" y="198552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2">
              <a:alpha val="99000"/>
            </a:schemeClr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8" name="!!DNA2">
            <a:extLst>
              <a:ext uri="{FF2B5EF4-FFF2-40B4-BE49-F238E27FC236}">
                <a16:creationId xmlns:a16="http://schemas.microsoft.com/office/drawing/2014/main" id="{5CD135A6-C2C6-E2BD-7B0C-523B9F3E9737}"/>
              </a:ext>
            </a:extLst>
          </p:cNvPr>
          <p:cNvSpPr/>
          <p:nvPr/>
        </p:nvSpPr>
        <p:spPr>
          <a:xfrm rot="16200000">
            <a:off x="11495043" y="3551373"/>
            <a:ext cx="867438" cy="1111217"/>
          </a:xfrm>
          <a:custGeom>
            <a:avLst/>
            <a:gdLst>
              <a:gd name="connsiteX0" fmla="*/ 387584 w 387583"/>
              <a:gd name="connsiteY0" fmla="*/ 0 h 496508"/>
              <a:gd name="connsiteX1" fmla="*/ 0 w 387583"/>
              <a:gd name="connsiteY1" fmla="*/ 297892 h 496508"/>
              <a:gd name="connsiteX2" fmla="*/ 0 w 387583"/>
              <a:gd name="connsiteY2" fmla="*/ 496509 h 496508"/>
              <a:gd name="connsiteX3" fmla="*/ 387584 w 387583"/>
              <a:gd name="connsiteY3" fmla="*/ 198616 h 496508"/>
              <a:gd name="connsiteX4" fmla="*/ 387584 w 387583"/>
              <a:gd name="connsiteY4" fmla="*/ 0 h 496508"/>
              <a:gd name="connsiteX5" fmla="*/ 387584 w 387583"/>
              <a:gd name="connsiteY5" fmla="*/ 0 h 496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83" h="496508">
                <a:moveTo>
                  <a:pt x="387584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7584" y="198616"/>
                </a:lnTo>
                <a:lnTo>
                  <a:pt x="387584" y="0"/>
                </a:lnTo>
                <a:lnTo>
                  <a:pt x="387584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40" name="Freihandform: Form 39">
            <a:extLst>
              <a:ext uri="{FF2B5EF4-FFF2-40B4-BE49-F238E27FC236}">
                <a16:creationId xmlns:a16="http://schemas.microsoft.com/office/drawing/2014/main" id="{095E8798-A9CD-BF2D-89B5-74B6865DBBC9}"/>
              </a:ext>
            </a:extLst>
          </p:cNvPr>
          <p:cNvSpPr/>
          <p:nvPr/>
        </p:nvSpPr>
        <p:spPr>
          <a:xfrm rot="16200000">
            <a:off x="11582480" y="3215707"/>
            <a:ext cx="1737509" cy="1782553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49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49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7" name="!!DNA4">
            <a:extLst>
              <a:ext uri="{FF2B5EF4-FFF2-40B4-BE49-F238E27FC236}">
                <a16:creationId xmlns:a16="http://schemas.microsoft.com/office/drawing/2014/main" id="{14F25A9E-0C30-08E0-776B-B3F918194680}"/>
              </a:ext>
            </a:extLst>
          </p:cNvPr>
          <p:cNvSpPr/>
          <p:nvPr/>
        </p:nvSpPr>
        <p:spPr>
          <a:xfrm rot="16200000">
            <a:off x="9926304" y="3551373"/>
            <a:ext cx="867438" cy="1111221"/>
          </a:xfrm>
          <a:custGeom>
            <a:avLst/>
            <a:gdLst>
              <a:gd name="connsiteX0" fmla="*/ 387584 w 387583"/>
              <a:gd name="connsiteY0" fmla="*/ 0 h 496509"/>
              <a:gd name="connsiteX1" fmla="*/ 0 w 387583"/>
              <a:gd name="connsiteY1" fmla="*/ 297892 h 496509"/>
              <a:gd name="connsiteX2" fmla="*/ 0 w 387583"/>
              <a:gd name="connsiteY2" fmla="*/ 496509 h 496509"/>
              <a:gd name="connsiteX3" fmla="*/ 387584 w 387583"/>
              <a:gd name="connsiteY3" fmla="*/ 198617 h 496509"/>
              <a:gd name="connsiteX4" fmla="*/ 387584 w 387583"/>
              <a:gd name="connsiteY4" fmla="*/ 0 h 496509"/>
              <a:gd name="connsiteX5" fmla="*/ 387584 w 387583"/>
              <a:gd name="connsiteY5" fmla="*/ 0 h 496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83" h="496509">
                <a:moveTo>
                  <a:pt x="387584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7584" y="198617"/>
                </a:lnTo>
                <a:lnTo>
                  <a:pt x="387584" y="0"/>
                </a:lnTo>
                <a:lnTo>
                  <a:pt x="387584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8" name="Freihandform: Form 49">
            <a:extLst>
              <a:ext uri="{FF2B5EF4-FFF2-40B4-BE49-F238E27FC236}">
                <a16:creationId xmlns:a16="http://schemas.microsoft.com/office/drawing/2014/main" id="{066CE1B1-5FC6-888A-B42E-DDFC8BAB8924}"/>
              </a:ext>
            </a:extLst>
          </p:cNvPr>
          <p:cNvSpPr/>
          <p:nvPr/>
        </p:nvSpPr>
        <p:spPr>
          <a:xfrm rot="16200000">
            <a:off x="10537472" y="3218176"/>
            <a:ext cx="1732698" cy="1777616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tx2">
              <a:alpha val="99000"/>
            </a:schemeClr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2" name="Titel 1">
            <a:extLst>
              <a:ext uri="{FF2B5EF4-FFF2-40B4-BE49-F238E27FC236}">
                <a16:creationId xmlns:a16="http://schemas.microsoft.com/office/drawing/2014/main" id="{0F7031AE-0875-317F-6EF5-D8FCC200EBA9}"/>
              </a:ext>
            </a:extLst>
          </p:cNvPr>
          <p:cNvSpPr txBox="1">
            <a:spLocks/>
          </p:cNvSpPr>
          <p:nvPr/>
        </p:nvSpPr>
        <p:spPr>
          <a:xfrm>
            <a:off x="4043768" y="1340768"/>
            <a:ext cx="4758117" cy="2492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GB" sz="1800" b="0" dirty="0">
                <a:latin typeface="+mn-lt"/>
              </a:rPr>
              <a:t>Deeply rooted in our DNA</a:t>
            </a:r>
          </a:p>
        </p:txBody>
      </p:sp>
      <p:sp>
        <p:nvSpPr>
          <p:cNvPr id="39" name="!!DNA3">
            <a:extLst>
              <a:ext uri="{FF2B5EF4-FFF2-40B4-BE49-F238E27FC236}">
                <a16:creationId xmlns:a16="http://schemas.microsoft.com/office/drawing/2014/main" id="{087BEF17-382A-9B59-9E29-F3A8D22CEFD8}"/>
              </a:ext>
            </a:extLst>
          </p:cNvPr>
          <p:cNvSpPr/>
          <p:nvPr/>
        </p:nvSpPr>
        <p:spPr>
          <a:xfrm rot="16200000">
            <a:off x="374069" y="3215709"/>
            <a:ext cx="1737508" cy="1782548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36" name="Freihandform: Form 35">
            <a:extLst>
              <a:ext uri="{FF2B5EF4-FFF2-40B4-BE49-F238E27FC236}">
                <a16:creationId xmlns:a16="http://schemas.microsoft.com/office/drawing/2014/main" id="{CCC9F090-4328-6A0C-86F2-12754684714C}"/>
              </a:ext>
            </a:extLst>
          </p:cNvPr>
          <p:cNvSpPr/>
          <p:nvPr/>
        </p:nvSpPr>
        <p:spPr>
          <a:xfrm rot="16200000">
            <a:off x="-146172" y="3215707"/>
            <a:ext cx="1737509" cy="1782553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49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49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tx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9" name="!!Freihandform: Form 34">
            <a:extLst>
              <a:ext uri="{FF2B5EF4-FFF2-40B4-BE49-F238E27FC236}">
                <a16:creationId xmlns:a16="http://schemas.microsoft.com/office/drawing/2014/main" id="{FB8F6AB8-BBA4-9483-7041-B3DAC1A774C6}"/>
              </a:ext>
            </a:extLst>
          </p:cNvPr>
          <p:cNvSpPr/>
          <p:nvPr/>
        </p:nvSpPr>
        <p:spPr>
          <a:xfrm rot="16200000">
            <a:off x="1323471" y="3552752"/>
            <a:ext cx="865283" cy="1108460"/>
          </a:xfrm>
          <a:custGeom>
            <a:avLst/>
            <a:gdLst>
              <a:gd name="connsiteX0" fmla="*/ 387584 w 387583"/>
              <a:gd name="connsiteY0" fmla="*/ 0 h 496509"/>
              <a:gd name="connsiteX1" fmla="*/ 0 w 387583"/>
              <a:gd name="connsiteY1" fmla="*/ 297892 h 496509"/>
              <a:gd name="connsiteX2" fmla="*/ 0 w 387583"/>
              <a:gd name="connsiteY2" fmla="*/ 496509 h 496509"/>
              <a:gd name="connsiteX3" fmla="*/ 387584 w 387583"/>
              <a:gd name="connsiteY3" fmla="*/ 198617 h 496509"/>
              <a:gd name="connsiteX4" fmla="*/ 387584 w 387583"/>
              <a:gd name="connsiteY4" fmla="*/ 0 h 496509"/>
              <a:gd name="connsiteX5" fmla="*/ 387584 w 387583"/>
              <a:gd name="connsiteY5" fmla="*/ 0 h 496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83" h="496509">
                <a:moveTo>
                  <a:pt x="387584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7584" y="198617"/>
                </a:lnTo>
                <a:lnTo>
                  <a:pt x="387584" y="0"/>
                </a:lnTo>
                <a:lnTo>
                  <a:pt x="387584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6" name="Freihandform: Form 34">
            <a:extLst>
              <a:ext uri="{FF2B5EF4-FFF2-40B4-BE49-F238E27FC236}">
                <a16:creationId xmlns:a16="http://schemas.microsoft.com/office/drawing/2014/main" id="{7C77CC93-2D6C-7F28-EA32-728CD1B9FB85}"/>
              </a:ext>
            </a:extLst>
          </p:cNvPr>
          <p:cNvSpPr/>
          <p:nvPr/>
        </p:nvSpPr>
        <p:spPr>
          <a:xfrm rot="16200000">
            <a:off x="-223352" y="3552752"/>
            <a:ext cx="865283" cy="1108460"/>
          </a:xfrm>
          <a:custGeom>
            <a:avLst/>
            <a:gdLst>
              <a:gd name="connsiteX0" fmla="*/ 387584 w 387583"/>
              <a:gd name="connsiteY0" fmla="*/ 0 h 496509"/>
              <a:gd name="connsiteX1" fmla="*/ 0 w 387583"/>
              <a:gd name="connsiteY1" fmla="*/ 297892 h 496509"/>
              <a:gd name="connsiteX2" fmla="*/ 0 w 387583"/>
              <a:gd name="connsiteY2" fmla="*/ 496509 h 496509"/>
              <a:gd name="connsiteX3" fmla="*/ 387584 w 387583"/>
              <a:gd name="connsiteY3" fmla="*/ 198617 h 496509"/>
              <a:gd name="connsiteX4" fmla="*/ 387584 w 387583"/>
              <a:gd name="connsiteY4" fmla="*/ 0 h 496509"/>
              <a:gd name="connsiteX5" fmla="*/ 387584 w 387583"/>
              <a:gd name="connsiteY5" fmla="*/ 0 h 496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83" h="496509">
                <a:moveTo>
                  <a:pt x="387584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7584" y="198617"/>
                </a:lnTo>
                <a:lnTo>
                  <a:pt x="387584" y="0"/>
                </a:lnTo>
                <a:lnTo>
                  <a:pt x="387584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pic>
        <p:nvPicPr>
          <p:cNvPr id="5" name="Graphic 5">
            <a:extLst>
              <a:ext uri="{FF2B5EF4-FFF2-40B4-BE49-F238E27FC236}">
                <a16:creationId xmlns:a16="http://schemas.microsoft.com/office/drawing/2014/main" id="{184AE3FF-F06F-135E-3488-60F2B08C5ED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391538" y="512676"/>
            <a:ext cx="284524" cy="40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301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E592F-59C7-0C12-1EC9-2C07FDF5C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>
            <a:extLst>
              <a:ext uri="{FF2B5EF4-FFF2-40B4-BE49-F238E27FC236}">
                <a16:creationId xmlns:a16="http://schemas.microsoft.com/office/drawing/2014/main" id="{F689573F-864F-BDFC-B028-60C0D2621C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1" r="17737" b="7202"/>
          <a:stretch>
            <a:fillRect/>
          </a:stretch>
        </p:blipFill>
        <p:spPr>
          <a:xfrm>
            <a:off x="0" y="0"/>
            <a:ext cx="12192000" cy="6865720"/>
          </a:xfrm>
          <a:prstGeom prst="rect">
            <a:avLst/>
          </a:prstGeom>
        </p:spPr>
      </p:pic>
      <p:sp>
        <p:nvSpPr>
          <p:cNvPr id="21" name="Rechteck 20">
            <a:extLst>
              <a:ext uri="{FF2B5EF4-FFF2-40B4-BE49-F238E27FC236}">
                <a16:creationId xmlns:a16="http://schemas.microsoft.com/office/drawing/2014/main" id="{4A5F4EF5-2348-294C-72B3-8017B1B2DE3D}"/>
              </a:ext>
            </a:extLst>
          </p:cNvPr>
          <p:cNvSpPr/>
          <p:nvPr/>
        </p:nvSpPr>
        <p:spPr>
          <a:xfrm>
            <a:off x="1030644" y="4608512"/>
            <a:ext cx="2905116" cy="2257207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504000" bIns="216000" rtlCol="0" anchor="t" anchorCtr="0"/>
          <a:lstStyle/>
          <a:p>
            <a:pPr>
              <a:spcAft>
                <a:spcPts val="600"/>
              </a:spcAft>
            </a:pPr>
            <a:r>
              <a:rPr lang="en-GB" sz="1400" dirty="0">
                <a:solidFill>
                  <a:schemeClr val="bg1"/>
                </a:solidFill>
                <a:latin typeface="+mj-lt"/>
              </a:rPr>
              <a:t>CONTACT</a:t>
            </a:r>
            <a:endParaRPr lang="en-GB" sz="1400" dirty="0">
              <a:solidFill>
                <a:schemeClr val="bg1"/>
              </a:solidFill>
              <a:highlight>
                <a:srgbClr val="FF00FF"/>
              </a:highlight>
              <a:latin typeface="+mj-lt"/>
            </a:endParaRPr>
          </a:p>
          <a:p>
            <a:r>
              <a:rPr lang="en-GB" sz="1200" dirty="0">
                <a:solidFill>
                  <a:schemeClr val="bg1"/>
                </a:solidFill>
                <a:latin typeface="+mj-lt"/>
              </a:rPr>
              <a:t>Daniel Herkel</a:t>
            </a:r>
          </a:p>
          <a:p>
            <a:pPr>
              <a:spcAft>
                <a:spcPts val="600"/>
              </a:spcAft>
            </a:pPr>
            <a:r>
              <a:rPr lang="en-GB" sz="1200" dirty="0">
                <a:solidFill>
                  <a:schemeClr val="bg1"/>
                </a:solidFill>
              </a:rPr>
              <a:t>Head of Sales and</a:t>
            </a:r>
            <a:br>
              <a:rPr lang="en-GB" sz="1200" dirty="0">
                <a:solidFill>
                  <a:schemeClr val="bg1"/>
                </a:solidFill>
              </a:rPr>
            </a:br>
            <a:r>
              <a:rPr lang="en-GB" sz="1200" dirty="0">
                <a:solidFill>
                  <a:schemeClr val="bg1"/>
                </a:solidFill>
              </a:rPr>
              <a:t>Key Account Management</a:t>
            </a:r>
          </a:p>
          <a:p>
            <a:pPr>
              <a:spcAft>
                <a:spcPts val="600"/>
              </a:spcAft>
            </a:pPr>
            <a:r>
              <a:rPr lang="en-GB" sz="1200" dirty="0">
                <a:solidFill>
                  <a:schemeClr val="bg1"/>
                </a:solidFill>
              </a:rPr>
              <a:t>+49 203 803-2808</a:t>
            </a:r>
          </a:p>
          <a:p>
            <a:pPr>
              <a:spcAft>
                <a:spcPts val="600"/>
              </a:spcAft>
            </a:pPr>
            <a:r>
              <a:rPr lang="en-GB" sz="1200" dirty="0">
                <a:solidFill>
                  <a:schemeClr val="bg1"/>
                </a:solidFill>
              </a:rPr>
              <a:t>daniel.herkel@duisport.de</a:t>
            </a:r>
          </a:p>
        </p:txBody>
      </p:sp>
      <p:sp>
        <p:nvSpPr>
          <p:cNvPr id="20" name="!! Transparenz">
            <a:extLst>
              <a:ext uri="{FF2B5EF4-FFF2-40B4-BE49-F238E27FC236}">
                <a16:creationId xmlns:a16="http://schemas.microsoft.com/office/drawing/2014/main" id="{6F1BA5B0-DB11-EDE5-3620-099C8A29C4C2}"/>
              </a:ext>
            </a:extLst>
          </p:cNvPr>
          <p:cNvSpPr/>
          <p:nvPr/>
        </p:nvSpPr>
        <p:spPr bwMode="gray">
          <a:xfrm>
            <a:off x="0" y="0"/>
            <a:ext cx="12192000" cy="4905164"/>
          </a:xfrm>
          <a:prstGeom prst="rect">
            <a:avLst/>
          </a:prstGeom>
          <a:gradFill flip="none" rotWithShape="1">
            <a:gsLst>
              <a:gs pos="53000">
                <a:schemeClr val="tx1">
                  <a:alpha val="27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625397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</a:pP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8" name="!!DNA5">
            <a:extLst>
              <a:ext uri="{FF2B5EF4-FFF2-40B4-BE49-F238E27FC236}">
                <a16:creationId xmlns:a16="http://schemas.microsoft.com/office/drawing/2014/main" id="{EE1C49E2-4C3A-3992-C08D-196D6C7CB495}"/>
              </a:ext>
            </a:extLst>
          </p:cNvPr>
          <p:cNvSpPr/>
          <p:nvPr/>
        </p:nvSpPr>
        <p:spPr>
          <a:xfrm rot="16200000">
            <a:off x="15355755" y="9809071"/>
            <a:ext cx="1847154" cy="1913989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tx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36" name="!!DNA3">
            <a:extLst>
              <a:ext uri="{FF2B5EF4-FFF2-40B4-BE49-F238E27FC236}">
                <a16:creationId xmlns:a16="http://schemas.microsoft.com/office/drawing/2014/main" id="{8D1FFF75-473A-5D56-1664-F3470326E11E}"/>
              </a:ext>
            </a:extLst>
          </p:cNvPr>
          <p:cNvSpPr/>
          <p:nvPr/>
        </p:nvSpPr>
        <p:spPr>
          <a:xfrm rot="16200000">
            <a:off x="14765587" y="9806413"/>
            <a:ext cx="1852283" cy="1919305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49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49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3" name="Freihandform: Form 49">
            <a:extLst>
              <a:ext uri="{FF2B5EF4-FFF2-40B4-BE49-F238E27FC236}">
                <a16:creationId xmlns:a16="http://schemas.microsoft.com/office/drawing/2014/main" id="{8ABCDC8D-D411-3CC2-6F79-D9CF62B8DC5C}"/>
              </a:ext>
            </a:extLst>
          </p:cNvPr>
          <p:cNvSpPr/>
          <p:nvPr/>
        </p:nvSpPr>
        <p:spPr>
          <a:xfrm rot="16200000">
            <a:off x="13037575" y="9806416"/>
            <a:ext cx="1852281" cy="1919300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38" name="Freihandform: Form 37">
            <a:extLst>
              <a:ext uri="{FF2B5EF4-FFF2-40B4-BE49-F238E27FC236}">
                <a16:creationId xmlns:a16="http://schemas.microsoft.com/office/drawing/2014/main" id="{FDD69161-B1C0-2316-4335-EA987BCC2165}"/>
              </a:ext>
            </a:extLst>
          </p:cNvPr>
          <p:cNvSpPr/>
          <p:nvPr/>
        </p:nvSpPr>
        <p:spPr>
          <a:xfrm rot="16200000">
            <a:off x="11324725" y="9806413"/>
            <a:ext cx="1852283" cy="1919305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49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49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6" name="Freihandform: Form 10">
            <a:extLst>
              <a:ext uri="{FF2B5EF4-FFF2-40B4-BE49-F238E27FC236}">
                <a16:creationId xmlns:a16="http://schemas.microsoft.com/office/drawing/2014/main" id="{12C0D587-893A-BC0A-C544-BDB55B481F8B}"/>
              </a:ext>
            </a:extLst>
          </p:cNvPr>
          <p:cNvSpPr/>
          <p:nvPr/>
        </p:nvSpPr>
        <p:spPr>
          <a:xfrm rot="16200000">
            <a:off x="10189244" y="9806416"/>
            <a:ext cx="1852281" cy="1919300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39" name="Freihandform: Form 35">
            <a:extLst>
              <a:ext uri="{FF2B5EF4-FFF2-40B4-BE49-F238E27FC236}">
                <a16:creationId xmlns:a16="http://schemas.microsoft.com/office/drawing/2014/main" id="{008C17F7-1E94-0D02-41EA-0D2F822BBBCD}"/>
              </a:ext>
            </a:extLst>
          </p:cNvPr>
          <p:cNvSpPr/>
          <p:nvPr/>
        </p:nvSpPr>
        <p:spPr>
          <a:xfrm rot="16200000">
            <a:off x="9596714" y="9806416"/>
            <a:ext cx="1852281" cy="1919300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50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50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9E2CC008-4BC0-C999-10D4-8D33AE767534}"/>
              </a:ext>
            </a:extLst>
          </p:cNvPr>
          <p:cNvSpPr/>
          <p:nvPr/>
        </p:nvSpPr>
        <p:spPr>
          <a:xfrm rot="16200000">
            <a:off x="7889162" y="9809149"/>
            <a:ext cx="1847154" cy="1913832"/>
          </a:xfrm>
          <a:custGeom>
            <a:avLst/>
            <a:gdLst>
              <a:gd name="connsiteX0" fmla="*/ 774390 w 774390"/>
              <a:gd name="connsiteY0" fmla="*/ 0 h 794401"/>
              <a:gd name="connsiteX1" fmla="*/ 0 w 774390"/>
              <a:gd name="connsiteY1" fmla="*/ 595785 h 794401"/>
              <a:gd name="connsiteX2" fmla="*/ 0 w 774390"/>
              <a:gd name="connsiteY2" fmla="*/ 794401 h 794401"/>
              <a:gd name="connsiteX3" fmla="*/ 774390 w 774390"/>
              <a:gd name="connsiteY3" fmla="*/ 198552 h 794401"/>
              <a:gd name="connsiteX4" fmla="*/ 774390 w 774390"/>
              <a:gd name="connsiteY4" fmla="*/ 0 h 794401"/>
              <a:gd name="connsiteX5" fmla="*/ 774390 w 774390"/>
              <a:gd name="connsiteY5" fmla="*/ 0 h 79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01">
                <a:moveTo>
                  <a:pt x="774390" y="0"/>
                </a:moveTo>
                <a:lnTo>
                  <a:pt x="0" y="595785"/>
                </a:lnTo>
                <a:lnTo>
                  <a:pt x="0" y="794401"/>
                </a:lnTo>
                <a:lnTo>
                  <a:pt x="774390" y="198552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tx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6" name="Freihandform: Form 34">
            <a:extLst>
              <a:ext uri="{FF2B5EF4-FFF2-40B4-BE49-F238E27FC236}">
                <a16:creationId xmlns:a16="http://schemas.microsoft.com/office/drawing/2014/main" id="{4F79A08C-AF55-BBA3-49D5-15D2F9A68706}"/>
              </a:ext>
            </a:extLst>
          </p:cNvPr>
          <p:cNvSpPr/>
          <p:nvPr/>
        </p:nvSpPr>
        <p:spPr>
          <a:xfrm rot="16200000">
            <a:off x="7782653" y="10169316"/>
            <a:ext cx="922441" cy="1193498"/>
          </a:xfrm>
          <a:custGeom>
            <a:avLst/>
            <a:gdLst>
              <a:gd name="connsiteX0" fmla="*/ 387584 w 387583"/>
              <a:gd name="connsiteY0" fmla="*/ 0 h 496509"/>
              <a:gd name="connsiteX1" fmla="*/ 0 w 387583"/>
              <a:gd name="connsiteY1" fmla="*/ 297892 h 496509"/>
              <a:gd name="connsiteX2" fmla="*/ 0 w 387583"/>
              <a:gd name="connsiteY2" fmla="*/ 496509 h 496509"/>
              <a:gd name="connsiteX3" fmla="*/ 387584 w 387583"/>
              <a:gd name="connsiteY3" fmla="*/ 198617 h 496509"/>
              <a:gd name="connsiteX4" fmla="*/ 387584 w 387583"/>
              <a:gd name="connsiteY4" fmla="*/ 0 h 496509"/>
              <a:gd name="connsiteX5" fmla="*/ 387584 w 387583"/>
              <a:gd name="connsiteY5" fmla="*/ 0 h 496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83" h="496509">
                <a:moveTo>
                  <a:pt x="387584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7584" y="198617"/>
                </a:lnTo>
                <a:lnTo>
                  <a:pt x="387584" y="0"/>
                </a:lnTo>
                <a:lnTo>
                  <a:pt x="387584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41" name="Freihandform: Form 34">
            <a:extLst>
              <a:ext uri="{FF2B5EF4-FFF2-40B4-BE49-F238E27FC236}">
                <a16:creationId xmlns:a16="http://schemas.microsoft.com/office/drawing/2014/main" id="{E7F373DD-5E61-A392-BD8B-4C41EB339541}"/>
              </a:ext>
            </a:extLst>
          </p:cNvPr>
          <p:cNvSpPr/>
          <p:nvPr/>
        </p:nvSpPr>
        <p:spPr>
          <a:xfrm rot="16200000">
            <a:off x="11223516" y="10169316"/>
            <a:ext cx="922441" cy="1193498"/>
          </a:xfrm>
          <a:custGeom>
            <a:avLst/>
            <a:gdLst>
              <a:gd name="connsiteX0" fmla="*/ 387584 w 387583"/>
              <a:gd name="connsiteY0" fmla="*/ 0 h 496509"/>
              <a:gd name="connsiteX1" fmla="*/ 0 w 387583"/>
              <a:gd name="connsiteY1" fmla="*/ 297892 h 496509"/>
              <a:gd name="connsiteX2" fmla="*/ 0 w 387583"/>
              <a:gd name="connsiteY2" fmla="*/ 496509 h 496509"/>
              <a:gd name="connsiteX3" fmla="*/ 387584 w 387583"/>
              <a:gd name="connsiteY3" fmla="*/ 198617 h 496509"/>
              <a:gd name="connsiteX4" fmla="*/ 387584 w 387583"/>
              <a:gd name="connsiteY4" fmla="*/ 0 h 496509"/>
              <a:gd name="connsiteX5" fmla="*/ 387584 w 387583"/>
              <a:gd name="connsiteY5" fmla="*/ 0 h 496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83" h="496509">
                <a:moveTo>
                  <a:pt x="387584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7584" y="198617"/>
                </a:lnTo>
                <a:lnTo>
                  <a:pt x="387584" y="0"/>
                </a:lnTo>
                <a:lnTo>
                  <a:pt x="387584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7" name="Freihandform: Form 34">
            <a:extLst>
              <a:ext uri="{FF2B5EF4-FFF2-40B4-BE49-F238E27FC236}">
                <a16:creationId xmlns:a16="http://schemas.microsoft.com/office/drawing/2014/main" id="{1A074F83-FA14-02FB-327E-AA501BE2406E}"/>
              </a:ext>
            </a:extLst>
          </p:cNvPr>
          <p:cNvSpPr/>
          <p:nvPr/>
        </p:nvSpPr>
        <p:spPr>
          <a:xfrm rot="16200000">
            <a:off x="9500450" y="10167830"/>
            <a:ext cx="924738" cy="1196470"/>
          </a:xfrm>
          <a:custGeom>
            <a:avLst/>
            <a:gdLst>
              <a:gd name="connsiteX0" fmla="*/ 387584 w 387583"/>
              <a:gd name="connsiteY0" fmla="*/ 0 h 496509"/>
              <a:gd name="connsiteX1" fmla="*/ 0 w 387583"/>
              <a:gd name="connsiteY1" fmla="*/ 297892 h 496509"/>
              <a:gd name="connsiteX2" fmla="*/ 0 w 387583"/>
              <a:gd name="connsiteY2" fmla="*/ 496509 h 496509"/>
              <a:gd name="connsiteX3" fmla="*/ 387584 w 387583"/>
              <a:gd name="connsiteY3" fmla="*/ 198617 h 496509"/>
              <a:gd name="connsiteX4" fmla="*/ 387584 w 387583"/>
              <a:gd name="connsiteY4" fmla="*/ 0 h 496509"/>
              <a:gd name="connsiteX5" fmla="*/ 387584 w 387583"/>
              <a:gd name="connsiteY5" fmla="*/ 0 h 496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83" h="496509">
                <a:moveTo>
                  <a:pt x="387584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7584" y="198617"/>
                </a:lnTo>
                <a:lnTo>
                  <a:pt x="387584" y="0"/>
                </a:lnTo>
                <a:lnTo>
                  <a:pt x="387584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8" name="!!DNA2">
            <a:extLst>
              <a:ext uri="{FF2B5EF4-FFF2-40B4-BE49-F238E27FC236}">
                <a16:creationId xmlns:a16="http://schemas.microsoft.com/office/drawing/2014/main" id="{F64978DC-D8EA-798D-A44C-9989B5F275C0}"/>
              </a:ext>
            </a:extLst>
          </p:cNvPr>
          <p:cNvSpPr/>
          <p:nvPr/>
        </p:nvSpPr>
        <p:spPr>
          <a:xfrm rot="16200000">
            <a:off x="16382176" y="10167831"/>
            <a:ext cx="924738" cy="1196465"/>
          </a:xfrm>
          <a:custGeom>
            <a:avLst/>
            <a:gdLst>
              <a:gd name="connsiteX0" fmla="*/ 387584 w 387583"/>
              <a:gd name="connsiteY0" fmla="*/ 0 h 496508"/>
              <a:gd name="connsiteX1" fmla="*/ 0 w 387583"/>
              <a:gd name="connsiteY1" fmla="*/ 297892 h 496508"/>
              <a:gd name="connsiteX2" fmla="*/ 0 w 387583"/>
              <a:gd name="connsiteY2" fmla="*/ 496509 h 496508"/>
              <a:gd name="connsiteX3" fmla="*/ 387584 w 387583"/>
              <a:gd name="connsiteY3" fmla="*/ 198616 h 496508"/>
              <a:gd name="connsiteX4" fmla="*/ 387584 w 387583"/>
              <a:gd name="connsiteY4" fmla="*/ 0 h 496508"/>
              <a:gd name="connsiteX5" fmla="*/ 387584 w 387583"/>
              <a:gd name="connsiteY5" fmla="*/ 0 h 496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83" h="496508">
                <a:moveTo>
                  <a:pt x="387584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7584" y="198616"/>
                </a:lnTo>
                <a:lnTo>
                  <a:pt x="387584" y="0"/>
                </a:lnTo>
                <a:lnTo>
                  <a:pt x="387584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9" name="!!DNA4">
            <a:extLst>
              <a:ext uri="{FF2B5EF4-FFF2-40B4-BE49-F238E27FC236}">
                <a16:creationId xmlns:a16="http://schemas.microsoft.com/office/drawing/2014/main" id="{697503B8-FCF9-9F76-4798-B635A12FFEA2}"/>
              </a:ext>
            </a:extLst>
          </p:cNvPr>
          <p:cNvSpPr/>
          <p:nvPr/>
        </p:nvSpPr>
        <p:spPr>
          <a:xfrm rot="16200000">
            <a:off x="14629968" y="10169316"/>
            <a:ext cx="922441" cy="1193498"/>
          </a:xfrm>
          <a:custGeom>
            <a:avLst/>
            <a:gdLst>
              <a:gd name="connsiteX0" fmla="*/ 387584 w 387583"/>
              <a:gd name="connsiteY0" fmla="*/ 0 h 496509"/>
              <a:gd name="connsiteX1" fmla="*/ 0 w 387583"/>
              <a:gd name="connsiteY1" fmla="*/ 297892 h 496509"/>
              <a:gd name="connsiteX2" fmla="*/ 0 w 387583"/>
              <a:gd name="connsiteY2" fmla="*/ 496509 h 496509"/>
              <a:gd name="connsiteX3" fmla="*/ 387584 w 387583"/>
              <a:gd name="connsiteY3" fmla="*/ 198617 h 496509"/>
              <a:gd name="connsiteX4" fmla="*/ 387584 w 387583"/>
              <a:gd name="connsiteY4" fmla="*/ 0 h 496509"/>
              <a:gd name="connsiteX5" fmla="*/ 387584 w 387583"/>
              <a:gd name="connsiteY5" fmla="*/ 0 h 496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83" h="496509">
                <a:moveTo>
                  <a:pt x="387584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7584" y="198617"/>
                </a:lnTo>
                <a:lnTo>
                  <a:pt x="387584" y="0"/>
                </a:lnTo>
                <a:lnTo>
                  <a:pt x="387584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37" name="Freihandform: Form 34">
            <a:extLst>
              <a:ext uri="{FF2B5EF4-FFF2-40B4-BE49-F238E27FC236}">
                <a16:creationId xmlns:a16="http://schemas.microsoft.com/office/drawing/2014/main" id="{7161E86B-C08E-7E42-65B6-F0FD47617125}"/>
              </a:ext>
            </a:extLst>
          </p:cNvPr>
          <p:cNvSpPr/>
          <p:nvPr/>
        </p:nvSpPr>
        <p:spPr>
          <a:xfrm rot="16200000">
            <a:off x="12943947" y="10169316"/>
            <a:ext cx="922441" cy="1193498"/>
          </a:xfrm>
          <a:custGeom>
            <a:avLst/>
            <a:gdLst>
              <a:gd name="connsiteX0" fmla="*/ 387584 w 387583"/>
              <a:gd name="connsiteY0" fmla="*/ 0 h 496509"/>
              <a:gd name="connsiteX1" fmla="*/ 0 w 387583"/>
              <a:gd name="connsiteY1" fmla="*/ 297892 h 496509"/>
              <a:gd name="connsiteX2" fmla="*/ 0 w 387583"/>
              <a:gd name="connsiteY2" fmla="*/ 496509 h 496509"/>
              <a:gd name="connsiteX3" fmla="*/ 387584 w 387583"/>
              <a:gd name="connsiteY3" fmla="*/ 198617 h 496509"/>
              <a:gd name="connsiteX4" fmla="*/ 387584 w 387583"/>
              <a:gd name="connsiteY4" fmla="*/ 0 h 496509"/>
              <a:gd name="connsiteX5" fmla="*/ 387584 w 387583"/>
              <a:gd name="connsiteY5" fmla="*/ 0 h 496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83" h="496509">
                <a:moveTo>
                  <a:pt x="387584" y="0"/>
                </a:moveTo>
                <a:lnTo>
                  <a:pt x="0" y="297892"/>
                </a:lnTo>
                <a:lnTo>
                  <a:pt x="0" y="496509"/>
                </a:lnTo>
                <a:lnTo>
                  <a:pt x="387584" y="198617"/>
                </a:lnTo>
                <a:lnTo>
                  <a:pt x="387584" y="0"/>
                </a:lnTo>
                <a:lnTo>
                  <a:pt x="387584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40" name="Freihandform: Form 39">
            <a:extLst>
              <a:ext uri="{FF2B5EF4-FFF2-40B4-BE49-F238E27FC236}">
                <a16:creationId xmlns:a16="http://schemas.microsoft.com/office/drawing/2014/main" id="{C09A0AE5-24E8-AE72-BA15-8DD52FD36AA9}"/>
              </a:ext>
            </a:extLst>
          </p:cNvPr>
          <p:cNvSpPr/>
          <p:nvPr/>
        </p:nvSpPr>
        <p:spPr>
          <a:xfrm rot="16200000">
            <a:off x="8468809" y="9806413"/>
            <a:ext cx="1852283" cy="1919305"/>
          </a:xfrm>
          <a:custGeom>
            <a:avLst/>
            <a:gdLst>
              <a:gd name="connsiteX0" fmla="*/ 774390 w 774390"/>
              <a:gd name="connsiteY0" fmla="*/ 0 h 794465"/>
              <a:gd name="connsiteX1" fmla="*/ 0 w 774390"/>
              <a:gd name="connsiteY1" fmla="*/ 595849 h 794465"/>
              <a:gd name="connsiteX2" fmla="*/ 0 w 774390"/>
              <a:gd name="connsiteY2" fmla="*/ 794466 h 794465"/>
              <a:gd name="connsiteX3" fmla="*/ 774390 w 774390"/>
              <a:gd name="connsiteY3" fmla="*/ 198616 h 794465"/>
              <a:gd name="connsiteX4" fmla="*/ 774390 w 774390"/>
              <a:gd name="connsiteY4" fmla="*/ 0 h 794465"/>
              <a:gd name="connsiteX5" fmla="*/ 774390 w 774390"/>
              <a:gd name="connsiteY5" fmla="*/ 0 h 79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65">
                <a:moveTo>
                  <a:pt x="774390" y="0"/>
                </a:moveTo>
                <a:lnTo>
                  <a:pt x="0" y="595849"/>
                </a:lnTo>
                <a:lnTo>
                  <a:pt x="0" y="794466"/>
                </a:lnTo>
                <a:lnTo>
                  <a:pt x="774390" y="198616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chemeClr val="accent2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B3FF76B1-141E-F3C6-71C2-33A72C9E7EA9}"/>
              </a:ext>
            </a:extLst>
          </p:cNvPr>
          <p:cNvSpPr/>
          <p:nvPr/>
        </p:nvSpPr>
        <p:spPr>
          <a:xfrm rot="16200000">
            <a:off x="11901922" y="9809149"/>
            <a:ext cx="1847154" cy="1913832"/>
          </a:xfrm>
          <a:custGeom>
            <a:avLst/>
            <a:gdLst>
              <a:gd name="connsiteX0" fmla="*/ 774390 w 774390"/>
              <a:gd name="connsiteY0" fmla="*/ 0 h 794401"/>
              <a:gd name="connsiteX1" fmla="*/ 0 w 774390"/>
              <a:gd name="connsiteY1" fmla="*/ 595785 h 794401"/>
              <a:gd name="connsiteX2" fmla="*/ 0 w 774390"/>
              <a:gd name="connsiteY2" fmla="*/ 794401 h 794401"/>
              <a:gd name="connsiteX3" fmla="*/ 774390 w 774390"/>
              <a:gd name="connsiteY3" fmla="*/ 198552 h 794401"/>
              <a:gd name="connsiteX4" fmla="*/ 774390 w 774390"/>
              <a:gd name="connsiteY4" fmla="*/ 0 h 794401"/>
              <a:gd name="connsiteX5" fmla="*/ 774390 w 774390"/>
              <a:gd name="connsiteY5" fmla="*/ 0 h 79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01">
                <a:moveTo>
                  <a:pt x="774390" y="0"/>
                </a:moveTo>
                <a:lnTo>
                  <a:pt x="0" y="595785"/>
                </a:lnTo>
                <a:lnTo>
                  <a:pt x="0" y="794401"/>
                </a:lnTo>
                <a:lnTo>
                  <a:pt x="774390" y="198552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1" name="!!DNA1">
            <a:extLst>
              <a:ext uri="{FF2B5EF4-FFF2-40B4-BE49-F238E27FC236}">
                <a16:creationId xmlns:a16="http://schemas.microsoft.com/office/drawing/2014/main" id="{F0391F5E-35CA-EF81-54AD-B70237A16F9B}"/>
              </a:ext>
            </a:extLst>
          </p:cNvPr>
          <p:cNvSpPr/>
          <p:nvPr/>
        </p:nvSpPr>
        <p:spPr>
          <a:xfrm rot="16200000">
            <a:off x="13600994" y="9809149"/>
            <a:ext cx="1847154" cy="1913832"/>
          </a:xfrm>
          <a:custGeom>
            <a:avLst/>
            <a:gdLst>
              <a:gd name="connsiteX0" fmla="*/ 774390 w 774390"/>
              <a:gd name="connsiteY0" fmla="*/ 0 h 794401"/>
              <a:gd name="connsiteX1" fmla="*/ 0 w 774390"/>
              <a:gd name="connsiteY1" fmla="*/ 595785 h 794401"/>
              <a:gd name="connsiteX2" fmla="*/ 0 w 774390"/>
              <a:gd name="connsiteY2" fmla="*/ 794401 h 794401"/>
              <a:gd name="connsiteX3" fmla="*/ 774390 w 774390"/>
              <a:gd name="connsiteY3" fmla="*/ 198552 h 794401"/>
              <a:gd name="connsiteX4" fmla="*/ 774390 w 774390"/>
              <a:gd name="connsiteY4" fmla="*/ 0 h 794401"/>
              <a:gd name="connsiteX5" fmla="*/ 774390 w 774390"/>
              <a:gd name="connsiteY5" fmla="*/ 0 h 79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390" h="794401">
                <a:moveTo>
                  <a:pt x="774390" y="0"/>
                </a:moveTo>
                <a:lnTo>
                  <a:pt x="0" y="595785"/>
                </a:lnTo>
                <a:lnTo>
                  <a:pt x="0" y="794401"/>
                </a:lnTo>
                <a:lnTo>
                  <a:pt x="774390" y="198552"/>
                </a:lnTo>
                <a:lnTo>
                  <a:pt x="774390" y="0"/>
                </a:lnTo>
                <a:lnTo>
                  <a:pt x="774390" y="0"/>
                </a:lnTo>
                <a:close/>
              </a:path>
            </a:pathLst>
          </a:custGeom>
          <a:solidFill>
            <a:srgbClr val="00CCFF"/>
          </a:solidFill>
          <a:ln w="642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1F0B070-2430-465C-AF4C-FCD7AFDA2C1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30644" y="1408260"/>
            <a:ext cx="8145254" cy="2492990"/>
          </a:xfrm>
        </p:spPr>
        <p:txBody>
          <a:bodyPr wrap="square">
            <a:spAutoFit/>
          </a:bodyPr>
          <a:lstStyle/>
          <a:p>
            <a:r>
              <a:rPr lang="en-GB" sz="6000" cap="all" dirty="0">
                <a:solidFill>
                  <a:schemeClr val="bg1"/>
                </a:solidFill>
              </a:rPr>
              <a:t>Working Together to reproduce </a:t>
            </a:r>
            <a:r>
              <a:rPr lang="en-GB" sz="6000" cap="all" dirty="0" err="1">
                <a:solidFill>
                  <a:schemeClr val="bg1"/>
                </a:solidFill>
              </a:rPr>
              <a:t>SucCess</a:t>
            </a:r>
            <a:endParaRPr lang="en-GB" sz="6000" cap="all" dirty="0">
              <a:solidFill>
                <a:schemeClr val="bg1"/>
              </a:solidFill>
            </a:endParaRPr>
          </a:p>
        </p:txBody>
      </p:sp>
      <p:pic>
        <p:nvPicPr>
          <p:cNvPr id="4" name="Graphic 4">
            <a:extLst>
              <a:ext uri="{FF2B5EF4-FFF2-40B4-BE49-F238E27FC236}">
                <a16:creationId xmlns:a16="http://schemas.microsoft.com/office/drawing/2014/main" id="{8123701A-F0B1-EE16-DAB9-FD01D25745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9175" y="512763"/>
            <a:ext cx="2255521" cy="608699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8598CC71-5FC7-6D93-F0B3-2CC1A218F5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819" y="3901251"/>
            <a:ext cx="1561164" cy="2956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7527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LANGUAGEID" val="1031"/>
  <p:tag name="CUSTOMCOLORS" val="&lt;a:custClrLst&gt;&lt;a:custClr name=&quot;r:000 g:000 b:000&quot;&gt;&lt;a:srgbClr val=&quot;000000&quot;/&gt;&lt;/a:custClr&gt;&lt;a:custClr name=&quot;r:255 g:255 b:255&quot;&gt;&lt;a:srgbClr val=&quot;FFFFFF&quot;/&gt;&lt;/a:custClr&gt;&lt;a:custClr name=&quot;r:000 g:046 b:255&quot;&gt;&lt;a:srgbClr val=&quot;002EFF&quot;/&gt;&lt;/a:custClr&gt;&lt;a:custClr name=&quot;r:000 g:204 b:255&quot;&gt;&lt;a:srgbClr val=&quot;00CCFF&quot;/&gt;&lt;/a:custClr&gt;&lt;a:custClr name=&quot;r:000 g:000 b:065&quot;&gt;&lt;a:srgbClr val=&quot;000041&quot;/&gt;&lt;/a:custClr&gt;&lt;a:custClr name=&quot;r:255 g:255 b:255&quot;&gt;&lt;a:srgbClr val=&quot;FFFFFF&quot;/&gt;&lt;/a:custClr&gt;&lt;a:custClr name=&quot;r:255 g:255 b:255&quot;&gt;&lt;a:srgbClr val=&quot;FFFFFF&quot;/&gt;&lt;/a:custClr&gt;&lt;a:custClr name=&quot;r:255 g:255 b:255&quot;&gt;&lt;a:srgbClr val=&quot;FFFFFF&quot;/&gt;&lt;/a:custClr&gt;&lt;a:custClr name=&quot;r:255 g:255 b:255&quot;&gt;&lt;a:srgbClr val=&quot;FFFFFF&quot;/&gt;&lt;/a:custClr&gt;&lt;a:custClr name=&quot;r:255 g:255 b:255&quot;&gt;&lt;a:srgbClr val=&quot;FFFFFF&quot;/&gt;&lt;/a:custClr&gt;&lt;a:custClr name=&quot;r:178 g:137 b:255&quot;&gt;&lt;a:srgbClr val=&quot;B289FF&quot;/&gt;&lt;/a:custClr&gt;&lt;a:custClr name=&quot;r:106 g:255 b:190&quot;&gt;&lt;a:srgbClr val=&quot;6AFFBE&quot;/&gt;&lt;/a:custClr&gt;&lt;a:custClr name=&quot;r:255 g:111 b:173&quot;&gt;&lt;a:srgbClr val=&quot;FF6FAD&quot;/&gt;&lt;/a:custClr&gt;&lt;a:custClr name=&quot;r:255 g:255 b:255&quot;&gt;&lt;a:srgbClr val=&quot;FFFFFF&quot;/&gt;&lt;/a:custClr&gt;&lt;a:custClr name=&quot;r:255 g:255 b:255&quot;&gt;&lt;a:srgbClr val=&quot;FFFFFF&quot;/&gt;&lt;/a:custClr&gt;&lt;a:custClr name=&quot;r:255 g:255 b:255&quot;&gt;&lt;a:srgbClr val=&quot;FFFFFF&quot;/&gt;&lt;/a:custClr&gt;&lt;a:custClr name=&quot;r:255 g:255 b:255&quot;&gt;&lt;a:srgbClr val=&quot;FFFFFF&quot;/&gt;&lt;/a:custClr&gt;&lt;a:custClr name=&quot;r:255 g:255 b:255&quot;&gt;&lt;a:srgbClr val=&quot;FFFFFF&quot;/&gt;&lt;/a:custClr&gt;&lt;a:custClr name=&quot;r:255 g:255 b:255&quot;&gt;&lt;a:srgbClr val=&quot;FFFFFF&quot;/&gt;&lt;/a:custClr&gt;&lt;a:custClr name=&quot;r:255 g:255 b:255&quot;&gt;&lt;a:srgbClr val=&quot;FFFFFF&quot;/&gt;&lt;/a:custClr&gt;&lt;/a:custClrLst&gt;"/>
  <p:tag name="EASYCUSTOMCOLORS" val="0;16777215;16723456;16763904;4259840;16777215;16777215;16777215;16777215;16777215;16746930;12517226;11366399;16777215;16777215;16777215;16777215;-1;16777215;16777215"/>
  <p:tag name="EASYMASTER" val="DUISPOR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TOSHAPETYPE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TOSHAPETYPE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TOSHAPETYPE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TOSHAPETYPE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DUISPORT_2024">
  <a:themeElements>
    <a:clrScheme name="duisport">
      <a:dk1>
        <a:srgbClr val="000000"/>
      </a:dk1>
      <a:lt1>
        <a:srgbClr val="FEFFFF"/>
      </a:lt1>
      <a:dk2>
        <a:srgbClr val="002EFF"/>
      </a:dk2>
      <a:lt2>
        <a:srgbClr val="E7E6E6"/>
      </a:lt2>
      <a:accent1>
        <a:srgbClr val="002EFF"/>
      </a:accent1>
      <a:accent2>
        <a:srgbClr val="00CCFF"/>
      </a:accent2>
      <a:accent3>
        <a:srgbClr val="000041"/>
      </a:accent3>
      <a:accent4>
        <a:srgbClr val="B2B2B2"/>
      </a:accent4>
      <a:accent5>
        <a:srgbClr val="B289FF"/>
      </a:accent5>
      <a:accent6>
        <a:srgbClr val="6AFFBE"/>
      </a:accent6>
      <a:hlink>
        <a:srgbClr val="002EFF"/>
      </a:hlink>
      <a:folHlink>
        <a:srgbClr val="002EFF"/>
      </a:folHlink>
    </a:clrScheme>
    <a:fontScheme name="duisport">
      <a:majorFont>
        <a:latin typeface="Gilroy ExtraBold"/>
        <a:ea typeface=""/>
        <a:cs typeface=""/>
      </a:majorFont>
      <a:minorFont>
        <a:latin typeface="Gilroy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19050" cap="flat" cmpd="sng" algn="ctr">
          <a:noFill/>
          <a:prstDash val="solid"/>
          <a:miter lim="800000"/>
        </a:ln>
        <a:effectLst/>
      </a:spPr>
      <a:bodyPr lIns="288000" tIns="288000" rIns="288000" bIns="288000" rtlCol="0" anchor="ctr"/>
      <a:lstStyle>
        <a:defPPr algn="ctr">
          <a:defRPr sz="1200" dirty="0" err="1" smtClean="0">
            <a:solidFill>
              <a:srgbClr val="FFFFFF"/>
            </a:solidFill>
            <a:latin typeface="Gilroy ExtraBold" panose="00000900000000000000" pitchFamily="50" charset="0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 cmpd="sng">
          <a:solidFill>
            <a:schemeClr val="accent2"/>
          </a:solidFill>
          <a:prstDash val="solid"/>
          <a:headEnd type="oval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sz="1200" dirty="0" err="1" smtClean="0"/>
        </a:defPPr>
      </a:lstStyle>
    </a:txDef>
  </a:objectDefaults>
  <a:extraClrSchemeLst/>
  <a:custClrLst>
    <a:custClr name="r:000 g:000 b:000">
      <a:srgbClr val="000000"/>
    </a:custClr>
    <a:custClr name="r:255 g:255 b:255">
      <a:srgbClr val="FFFFFF"/>
    </a:custClr>
    <a:custClr name="r:000 g:046 b:255">
      <a:srgbClr val="002EFF"/>
    </a:custClr>
    <a:custClr name="r:000 g:204 b:255">
      <a:srgbClr val="00CCFF"/>
    </a:custClr>
    <a:custClr name="r:000 g:000 b:065">
      <a:srgbClr val="000041"/>
    </a:custClr>
    <a:custClr name="r:255 g:255 b:255">
      <a:srgbClr val="FFFFFF"/>
    </a:custClr>
    <a:custClr name="r:255 g:255 b:255">
      <a:srgbClr val="FFFFFF"/>
    </a:custClr>
    <a:custClr name="r:255 g:255 b:255">
      <a:srgbClr val="FFFFFF"/>
    </a:custClr>
    <a:custClr name="r:255 g:255 b:255">
      <a:srgbClr val="FFFFFF"/>
    </a:custClr>
    <a:custClr name="r:255 g:255 b:255">
      <a:srgbClr val="FFFFFF"/>
    </a:custClr>
    <a:custClr name="r:178 g:137 b:255">
      <a:srgbClr val="B289FF"/>
    </a:custClr>
    <a:custClr name="r:106 g:255 b:190">
      <a:srgbClr val="6AFFBE"/>
    </a:custClr>
    <a:custClr name="r:255 g:111 b:173">
      <a:srgbClr val="FF6FAD"/>
    </a:custClr>
    <a:custClr name="r:255 g:255 b:255">
      <a:srgbClr val="FFFFFF"/>
    </a:custClr>
    <a:custClr name="r:255 g:255 b:255">
      <a:srgbClr val="FFFFFF"/>
    </a:custClr>
    <a:custClr name="r:255 g:255 b:255">
      <a:srgbClr val="FFFFFF"/>
    </a:custClr>
    <a:custClr name="r:255 g:255 b:255">
      <a:srgbClr val="FFFFFF"/>
    </a:custClr>
    <a:custClr name="r:255 g:255 b:255">
      <a:srgbClr val="FFFFFF"/>
    </a:custClr>
    <a:custClr name="r:255 g:255 b:255">
      <a:srgbClr val="FFFFFF"/>
    </a:custClr>
    <a:custClr name="r:255 g:255 b:255">
      <a:srgbClr val="FFFFFF"/>
    </a:custClr>
  </a:custClrLst>
</a:theme>
</file>

<file path=ppt/theme/theme2.xml><?xml version="1.0" encoding="utf-8"?>
<a:theme xmlns:a="http://schemas.openxmlformats.org/drawingml/2006/main" name="1_DUISPORT_2024">
  <a:themeElements>
    <a:clrScheme name="duisport">
      <a:dk1>
        <a:srgbClr val="000000"/>
      </a:dk1>
      <a:lt1>
        <a:srgbClr val="FEFFFF"/>
      </a:lt1>
      <a:dk2>
        <a:srgbClr val="002EFF"/>
      </a:dk2>
      <a:lt2>
        <a:srgbClr val="E7E6E6"/>
      </a:lt2>
      <a:accent1>
        <a:srgbClr val="002EFF"/>
      </a:accent1>
      <a:accent2>
        <a:srgbClr val="00CCFF"/>
      </a:accent2>
      <a:accent3>
        <a:srgbClr val="000041"/>
      </a:accent3>
      <a:accent4>
        <a:srgbClr val="B2B2B2"/>
      </a:accent4>
      <a:accent5>
        <a:srgbClr val="B289FF"/>
      </a:accent5>
      <a:accent6>
        <a:srgbClr val="6AFFBE"/>
      </a:accent6>
      <a:hlink>
        <a:srgbClr val="002EFF"/>
      </a:hlink>
      <a:folHlink>
        <a:srgbClr val="002EFF"/>
      </a:folHlink>
    </a:clrScheme>
    <a:fontScheme name="duisport">
      <a:majorFont>
        <a:latin typeface="Gilroy ExtraBold"/>
        <a:ea typeface=""/>
        <a:cs typeface=""/>
      </a:majorFont>
      <a:minorFont>
        <a:latin typeface="Gilroy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19050" cap="flat" cmpd="sng" algn="ctr">
          <a:noFill/>
          <a:prstDash val="solid"/>
          <a:miter lim="800000"/>
        </a:ln>
        <a:effectLst/>
      </a:spPr>
      <a:bodyPr lIns="288000" tIns="288000" rIns="288000" bIns="288000" rtlCol="0" anchor="ctr"/>
      <a:lstStyle>
        <a:defPPr algn="ctr">
          <a:defRPr sz="1200" dirty="0" err="1" smtClean="0">
            <a:solidFill>
              <a:srgbClr val="FFFFFF"/>
            </a:solidFill>
            <a:latin typeface="Gilroy ExtraBold" panose="00000900000000000000" pitchFamily="50" charset="0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 cmpd="sng">
          <a:solidFill>
            <a:schemeClr val="accent2"/>
          </a:solidFill>
          <a:prstDash val="solid"/>
          <a:headEnd type="oval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sz="1200" dirty="0" err="1" smtClean="0"/>
        </a:defPPr>
      </a:lstStyle>
    </a:txDef>
  </a:objectDefaults>
  <a:extraClrSchemeLst/>
  <a:custClrLst>
    <a:custClr name="r:000 g:000 b:000">
      <a:srgbClr val="000000"/>
    </a:custClr>
    <a:custClr name="r:255 g:255 b:255">
      <a:srgbClr val="FFFFFF"/>
    </a:custClr>
    <a:custClr name="r:000 g:046 b:255">
      <a:srgbClr val="002EFF"/>
    </a:custClr>
    <a:custClr name="r:000 g:204 b:255">
      <a:srgbClr val="00CCFF"/>
    </a:custClr>
    <a:custClr name="r:000 g:000 b:065">
      <a:srgbClr val="000041"/>
    </a:custClr>
    <a:custClr name="r:255 g:255 b:255">
      <a:srgbClr val="FFFFFF"/>
    </a:custClr>
    <a:custClr name="r:255 g:255 b:255">
      <a:srgbClr val="FFFFFF"/>
    </a:custClr>
    <a:custClr name="r:255 g:255 b:255">
      <a:srgbClr val="FFFFFF"/>
    </a:custClr>
    <a:custClr name="r:255 g:255 b:255">
      <a:srgbClr val="FFFFFF"/>
    </a:custClr>
    <a:custClr name="r:255 g:255 b:255">
      <a:srgbClr val="FFFFFF"/>
    </a:custClr>
    <a:custClr name="r:178 g:137 b:255">
      <a:srgbClr val="B289FF"/>
    </a:custClr>
    <a:custClr name="r:106 g:255 b:190">
      <a:srgbClr val="6AFFBE"/>
    </a:custClr>
    <a:custClr name="r:255 g:111 b:173">
      <a:srgbClr val="FF6FAD"/>
    </a:custClr>
    <a:custClr name="r:255 g:255 b:255">
      <a:srgbClr val="FFFFFF"/>
    </a:custClr>
    <a:custClr name="r:255 g:255 b:255">
      <a:srgbClr val="FFFFFF"/>
    </a:custClr>
    <a:custClr name="r:255 g:255 b:255">
      <a:srgbClr val="FFFFFF"/>
    </a:custClr>
    <a:custClr name="r:255 g:255 b:255">
      <a:srgbClr val="FFFFFF"/>
    </a:custClr>
    <a:custClr name="r:255 g:255 b:255">
      <a:srgbClr val="FFFFFF"/>
    </a:custClr>
    <a:custClr name="r:255 g:255 b:255">
      <a:srgbClr val="FFFFFF"/>
    </a:custClr>
    <a:custClr name="r:255 g:255 b:255">
      <a:srgbClr val="FFFFFF"/>
    </a:custClr>
  </a:custClr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1f7d841-297b-4641-8df2-221a76774c6a">
      <Terms xmlns="http://schemas.microsoft.com/office/infopath/2007/PartnerControls"/>
    </lcf76f155ced4ddcb4097134ff3c332f>
    <TaxCatchAll xmlns="5ea07e32-fae9-49a6-87ea-47a2e042c9d2" xsi:nil="true"/>
    <Auswahl xmlns="31f7d841-297b-4641-8df2-221a76774c6a">true</Auswah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3D89C871612E34585EC3044A28209AF" ma:contentTypeVersion="17" ma:contentTypeDescription="Ein neues Dokument erstellen." ma:contentTypeScope="" ma:versionID="06c2f69f4e9f488351e3774c020d53e4">
  <xsd:schema xmlns:xsd="http://www.w3.org/2001/XMLSchema" xmlns:xs="http://www.w3.org/2001/XMLSchema" xmlns:p="http://schemas.microsoft.com/office/2006/metadata/properties" xmlns:ns2="31f7d841-297b-4641-8df2-221a76774c6a" xmlns:ns3="5ea07e32-fae9-49a6-87ea-47a2e042c9d2" targetNamespace="http://schemas.microsoft.com/office/2006/metadata/properties" ma:root="true" ma:fieldsID="37e4f017abe990f17142d774dd1fcf3a" ns2:_="" ns3:_="">
    <xsd:import namespace="31f7d841-297b-4641-8df2-221a76774c6a"/>
    <xsd:import namespace="5ea07e32-fae9-49a6-87ea-47a2e042c9d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Auswahl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f7d841-297b-4641-8df2-221a76774c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Bildmarkierungen" ma:readOnly="false" ma:fieldId="{5cf76f15-5ced-4ddc-b409-7134ff3c332f}" ma:taxonomyMulti="true" ma:sspId="1f1502ed-19d0-46eb-b59e-de57adcfe5e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Auswahl" ma:index="20" nillable="true" ma:displayName="Auswahl" ma:default="1" ma:format="Dropdown" ma:internalName="Auswahl">
      <xsd:simpleType>
        <xsd:restriction base="dms:Boolean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a07e32-fae9-49a6-87ea-47a2e042c9d2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82b52bea-59bf-48c1-b866-5e1f3ce5e8da}" ma:internalName="TaxCatchAll" ma:showField="CatchAllData" ma:web="5ea07e32-fae9-49a6-87ea-47a2e042c9d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75ACB3-B121-44C7-82EA-29EE227E837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045853B-B5B6-4F74-8DFE-7BACA3DAEFAF}">
  <ds:schemaRefs>
    <ds:schemaRef ds:uri="31f7d841-297b-4641-8df2-221a76774c6a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5ea07e32-fae9-49a6-87ea-47a2e042c9d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4B59C56-2B2C-491A-8C50-97A6C5C45DE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1f7d841-297b-4641-8df2-221a76774c6a"/>
    <ds:schemaRef ds:uri="5ea07e32-fae9-49a6-87ea-47a2e042c9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2286</Words>
  <Application>Microsoft Office PowerPoint</Application>
  <PresentationFormat>Breitbild</PresentationFormat>
  <Paragraphs>252</Paragraphs>
  <Slides>18</Slides>
  <Notes>16</Notes>
  <HiddenSlides>0</HiddenSlides>
  <MMClips>2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7" baseType="lpstr">
      <vt:lpstr>Aptos</vt:lpstr>
      <vt:lpstr>Arial</vt:lpstr>
      <vt:lpstr>Gilroy Bold</vt:lpstr>
      <vt:lpstr>Gilroy ExtraBold</vt:lpstr>
      <vt:lpstr>Gilroy Medium</vt:lpstr>
      <vt:lpstr>Wingdings</vt:lpstr>
      <vt:lpstr>DUISPORT_2024</vt:lpstr>
      <vt:lpstr>1_DUISPORT_2024</vt:lpstr>
      <vt:lpstr>think-cell Slide</vt:lpstr>
      <vt:lpstr>DNA WITH DIVERSITY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With resilience and flexibility</vt:lpstr>
      <vt:lpstr>AS UNIQUE AS YOUR FINGERPRINT</vt:lpstr>
      <vt:lpstr>Protecting Assets – Throughout the Supply Chain</vt:lpstr>
      <vt:lpstr>THE ADDED VALUE FOR THE CUSTOMER'S BUSINESS</vt:lpstr>
      <vt:lpstr>THE RIGHT WAY</vt:lpstr>
      <vt:lpstr>End-to-End-Project logistics  on schedule</vt:lpstr>
      <vt:lpstr>PowerPoint-Präsentation</vt:lpstr>
      <vt:lpstr>more than just industrial packaging</vt:lpstr>
      <vt:lpstr>Smart packaging</vt:lpstr>
      <vt:lpstr>Responsibility and Diversity</vt:lpstr>
      <vt:lpstr>Our actions are guided by our values</vt:lpstr>
      <vt:lpstr>Working Together to reproduce SucCess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Lehmann, Luisa;Christian Röbcke-Gronau</dc:creator>
  <cp:lastModifiedBy>Wollny, Vanessa</cp:lastModifiedBy>
  <cp:revision>155</cp:revision>
  <dcterms:created xsi:type="dcterms:W3CDTF">2024-06-10T10:34:28Z</dcterms:created>
  <dcterms:modified xsi:type="dcterms:W3CDTF">2026-08-05T13:58:47Z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0x01010073D89C871612E34585EC3044A28209AF</vt:lpwstr>
  </property>
  <property fmtid="{D5CDD505-2E9C-101B-9397-08002B2CF9AE}" pid="3" name="MediaServiceImageTags">
    <vt:lpwstr/>
  </property>
</Properties>
</file>